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2/25/2016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Alumina Grades Comparison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Kevin Duel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Booster 2</a:t>
            </a:r>
            <a:r>
              <a:rPr lang="en-US" altLang="en-US" baseline="30000" dirty="0" smtClean="0"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Harmonic Cavity Meeting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25 February 2016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Alumina Price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99.5%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2x @ $1,250/ + $1,250 for tooling = $3,750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7x @ $885/ + $1,250 for tooling = $7,445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TOTAL = $11,195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99.9%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2x @ ~$1,500/ + $1,250 for tooling = $4,250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7x @ $1,285/ + $1,250 for tooling = $10,245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TOTAL = $14,495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2/25/2016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Properties Comparison</a:t>
            </a:r>
            <a:endParaRPr lang="en-US" dirty="0"/>
          </a:p>
        </p:txBody>
      </p:sp>
      <p:sp>
        <p:nvSpPr>
          <p:cNvPr id="25602" name="Date Placeholder 6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2/25/2016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596709"/>
              </p:ext>
            </p:extLst>
          </p:nvPr>
        </p:nvGraphicFramePr>
        <p:xfrm>
          <a:off x="1484313" y="938013"/>
          <a:ext cx="5503862" cy="2614910"/>
        </p:xfrm>
        <a:graphic>
          <a:graphicData uri="http://schemas.openxmlformats.org/drawingml/2006/table">
            <a:tbl>
              <a:tblPr/>
              <a:tblGrid>
                <a:gridCol w="1943454"/>
                <a:gridCol w="808477"/>
                <a:gridCol w="808477"/>
                <a:gridCol w="886215"/>
                <a:gridCol w="1057239"/>
              </a:tblGrid>
              <a:tr h="271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Dielectric Loss (tan delta)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0.0001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MHz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Thermal Conductivity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W/mK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Fracture Toughness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MPa m^1/2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Hardness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Rockwell 45N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Tensile Strength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 (38)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(41)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Mpa (ksi)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Flexural Strength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 (55)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(60)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MPa (ksi)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Poisson's Ratio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Elastic Modulus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(54)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(56)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GPa (ksi)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Compressive Strength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2600 (377)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2930 (425)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MPa (ksi)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4131" y="3761883"/>
            <a:ext cx="6535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Mechanical strength-wise the two grades seem to be the same or 99.9% is slightly “stronger”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Kicker tubes mostly made from 99.8%</a:t>
            </a:r>
          </a:p>
          <a:p>
            <a:pPr lvl="1"/>
            <a:r>
              <a:rPr lang="en-US" dirty="0" smtClean="0"/>
              <a:t>Their choice could depend on brazing/welding needs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2/25/2016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19771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297</TotalTime>
  <Words>240</Words>
  <Application>Microsoft Office PowerPoint</Application>
  <PresentationFormat>On-screen Show (4:3)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Alumina Grades Comparison</vt:lpstr>
      <vt:lpstr>Alumina Price</vt:lpstr>
      <vt:lpstr>Material Properties Comparison</vt:lpstr>
      <vt:lpstr>Prior Experience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Kevin L. Duel x4676 14914N</dc:creator>
  <cp:lastModifiedBy>Kevin L. Duel x4676 14914N</cp:lastModifiedBy>
  <cp:revision>7</cp:revision>
  <cp:lastPrinted>2014-01-20T19:40:21Z</cp:lastPrinted>
  <dcterms:created xsi:type="dcterms:W3CDTF">2016-02-25T14:17:53Z</dcterms:created>
  <dcterms:modified xsi:type="dcterms:W3CDTF">2016-02-25T19:15:26Z</dcterms:modified>
</cp:coreProperties>
</file>