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4/7/2016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NMG Visit and Mechanical Assembly Update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Kevin Duel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7 April 2016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NMG Visit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Overall a very positive visit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Spoke with machinist</a:t>
            </a:r>
            <a:endParaRPr lang="en-US" altLang="en-US" sz="20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Excited about the challenge/opportunity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Our tolerances call out +/- .005 – they can typically achieve better than +/- .002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Have achieved even better tolerances in the past for special projects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Chipping mostly occurs during handling</a:t>
            </a:r>
          </a:p>
          <a:p>
            <a:pPr lvl="2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Apply Teflon tape to work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surfaces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We should reconsider having them perform gluing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Explained how pieces are chucked and supported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For OD and ID, often glue on additional ferrite to grab onto which is later surface ground off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Ensures piece will not be supported by alumina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Making angular cuts to form ring without gaps will be the most difficult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Might need to make final piece a “keystone”</a:t>
            </a:r>
          </a:p>
          <a:p>
            <a:pPr lvl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4/7/2016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NMG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are inspected by QC department to verify specs are met</a:t>
            </a:r>
          </a:p>
          <a:p>
            <a:r>
              <a:rPr lang="en-US" dirty="0" smtClean="0"/>
              <a:t>Packaging/shipping</a:t>
            </a:r>
          </a:p>
          <a:p>
            <a:pPr lvl="1"/>
            <a:r>
              <a:rPr lang="en-US" dirty="0" smtClean="0"/>
              <a:t>They will design and provide packaging for shipping back and forth</a:t>
            </a:r>
          </a:p>
          <a:p>
            <a:pPr lvl="1"/>
            <a:r>
              <a:rPr lang="en-US" dirty="0" smtClean="0"/>
              <a:t>Can use “shock sticker” if desired</a:t>
            </a:r>
          </a:p>
          <a:p>
            <a:pPr lvl="1"/>
            <a:r>
              <a:rPr lang="en-US" dirty="0" smtClean="0"/>
              <a:t>Will strap box to pallet</a:t>
            </a:r>
          </a:p>
          <a:p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4/7/2016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NMG Visit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1688" y="2134890"/>
            <a:ext cx="4987925" cy="2805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06450" y="2067697"/>
            <a:ext cx="2282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Cannon used to pressurize powder with water and form into pre-fired shape</a:t>
            </a:r>
          </a:p>
        </p:txBody>
      </p:sp>
    </p:spTree>
    <p:extLst>
      <p:ext uri="{BB962C8B-B14F-4D97-AF65-F5344CB8AC3E}">
        <p14:creationId xmlns:p14="http://schemas.microsoft.com/office/powerpoint/2010/main" val="373223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Assembly Update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Content Placeholder 8" descr="NX 9.0 Fermilab - Modeling - [F10055756---BOOSTER 2ND HARMONIC RF CAVITY ASSEMBLY (Modified) 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8" t="17312" r="20432" b="3145"/>
          <a:stretch/>
        </p:blipFill>
        <p:spPr>
          <a:xfrm>
            <a:off x="806450" y="1001156"/>
            <a:ext cx="4697427" cy="4598533"/>
          </a:xfrm>
        </p:spPr>
      </p:pic>
      <p:pic>
        <p:nvPicPr>
          <p:cNvPr id="10" name="Picture 9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t="23109" r="2390" b="3883"/>
          <a:stretch/>
        </p:blipFill>
        <p:spPr>
          <a:xfrm>
            <a:off x="5189018" y="4031379"/>
            <a:ext cx="3299527" cy="18240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3026421" y="3908453"/>
            <a:ext cx="5462124" cy="122926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26421" y="3908453"/>
            <a:ext cx="2162597" cy="116511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26421" y="3908453"/>
            <a:ext cx="2162597" cy="1959819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9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Assembly Update</a:t>
            </a:r>
            <a:endParaRPr lang="en-US" dirty="0"/>
          </a:p>
        </p:txBody>
      </p:sp>
      <p:pic>
        <p:nvPicPr>
          <p:cNvPr id="7" name="Content Placeholder 6" descr="NX 9.0 Fermilab - Modeling - [F10055756---BOOSTER 2ND HARMONIC RF CAVITY ASSEMBLY (Modified) 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t="16430" r="1959" b="3817"/>
          <a:stretch/>
        </p:blipFill>
        <p:spPr>
          <a:xfrm>
            <a:off x="294910" y="961977"/>
            <a:ext cx="3068077" cy="1768344"/>
          </a:xfrm>
          <a:ln>
            <a:solidFill>
              <a:schemeClr val="accent6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9516" r="1183" b="3777"/>
          <a:stretch/>
        </p:blipFill>
        <p:spPr>
          <a:xfrm>
            <a:off x="3057231" y="1022434"/>
            <a:ext cx="3029539" cy="17078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18560" r="5506" b="4679"/>
          <a:stretch/>
        </p:blipFill>
        <p:spPr>
          <a:xfrm>
            <a:off x="5956398" y="1049680"/>
            <a:ext cx="2693987" cy="157590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t="19348" r="1797" b="4916"/>
          <a:stretch/>
        </p:blipFill>
        <p:spPr>
          <a:xfrm>
            <a:off x="294910" y="3460274"/>
            <a:ext cx="3240202" cy="179145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16318" r="1106" b="3745"/>
          <a:stretch/>
        </p:blipFill>
        <p:spPr>
          <a:xfrm>
            <a:off x="2887928" y="3395665"/>
            <a:ext cx="3312759" cy="188909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 descr="NX 9.0 Fermilab - Modeling - [F10055756---BOOSTER 2ND HARMONIC RF CAVITY ASSEMBLY (Modified) ]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17036" r="1986" b="5235"/>
          <a:stretch/>
        </p:blipFill>
        <p:spPr>
          <a:xfrm>
            <a:off x="5849816" y="3460274"/>
            <a:ext cx="3048743" cy="172672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73155126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327</TotalTime>
  <Words>220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NMG Visit and Mechanical Assembly Update</vt:lpstr>
      <vt:lpstr>NMG Visit</vt:lpstr>
      <vt:lpstr>NMG Visit</vt:lpstr>
      <vt:lpstr>NMG Visit</vt:lpstr>
      <vt:lpstr>Mechanical Assembly Update</vt:lpstr>
      <vt:lpstr>Mechanical Assembly Update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11</cp:revision>
  <cp:lastPrinted>2014-01-20T19:40:21Z</cp:lastPrinted>
  <dcterms:created xsi:type="dcterms:W3CDTF">2016-04-07T12:55:39Z</dcterms:created>
  <dcterms:modified xsi:type="dcterms:W3CDTF">2016-04-07T18:23:19Z</dcterms:modified>
</cp:coreProperties>
</file>