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B4FD4-D1DD-4BC3-B468-798B0CF2B476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09AF7-92CF-4DA9-90A8-DDEFE28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04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2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1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0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6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8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9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1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0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8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1A1F1-6D73-C243-91EF-80D25F0023B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2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PIP Summary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dirty="0" smtClean="0"/>
              <a:t> Aug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093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9144001" cy="6858000"/>
          </a:xfrm>
        </p:spPr>
        <p:txBody>
          <a:bodyPr>
            <a:normAutofit/>
          </a:bodyPr>
          <a:lstStyle/>
          <a:p>
            <a:pPr marL="457200" lvl="1" indent="-284163">
              <a:buNone/>
            </a:pPr>
            <a:r>
              <a:rPr lang="en-US" sz="2100" b="1" dirty="0" smtClean="0"/>
              <a:t>Linac</a:t>
            </a:r>
            <a:endParaRPr lang="en-US" sz="1700" dirty="0" smtClean="0"/>
          </a:p>
          <a:p>
            <a:pPr marL="457200" lvl="1" indent="-284163">
              <a:buNone/>
            </a:pPr>
            <a:r>
              <a:rPr lang="en-US" sz="1700" b="1" dirty="0" smtClean="0"/>
              <a:t>	Laser Notcher:</a:t>
            </a:r>
            <a:r>
              <a:rPr lang="en-US" sz="1700" dirty="0" smtClean="0"/>
              <a:t> </a:t>
            </a:r>
            <a:r>
              <a:rPr lang="en-US" sz="1700" dirty="0" smtClean="0"/>
              <a:t>Talk today</a:t>
            </a:r>
            <a:endParaRPr lang="en-US" sz="1700" dirty="0" smtClean="0"/>
          </a:p>
          <a:p>
            <a:pPr marL="457200" lvl="1" indent="-284163">
              <a:buNone/>
            </a:pPr>
            <a:r>
              <a:rPr lang="en-US" sz="1700" b="1" dirty="0" smtClean="0"/>
              <a:t>	Modulator</a:t>
            </a:r>
            <a:r>
              <a:rPr lang="en-US" sz="1700" dirty="0" smtClean="0"/>
              <a:t>: 54 cells </a:t>
            </a:r>
            <a:r>
              <a:rPr lang="en-US" sz="1700" dirty="0" smtClean="0"/>
              <a:t>modulator being prepared for testing </a:t>
            </a:r>
            <a:r>
              <a:rPr lang="en-US" sz="1700" dirty="0" smtClean="0"/>
              <a:t>on dummy load </a:t>
            </a:r>
            <a:endParaRPr lang="en-US" sz="1700" dirty="0" smtClean="0"/>
          </a:p>
          <a:p>
            <a:pPr marL="457200" lvl="1" indent="-284163">
              <a:buNone/>
            </a:pPr>
            <a:r>
              <a:rPr lang="en-US" sz="1700" dirty="0" smtClean="0"/>
              <a:t>Schedule being refined – so as to understand shutdown and install issues…..</a:t>
            </a:r>
            <a:endParaRPr lang="en-US" sz="1700" dirty="0" smtClean="0"/>
          </a:p>
          <a:p>
            <a:pPr marL="457200" lvl="1" indent="-284163">
              <a:buNone/>
            </a:pPr>
            <a:endParaRPr lang="en-US" sz="1700" dirty="0" smtClean="0"/>
          </a:p>
          <a:p>
            <a:pPr marL="457200" lvl="1" indent="-284163">
              <a:buNone/>
            </a:pPr>
            <a:r>
              <a:rPr lang="en-US" sz="2100" b="1" dirty="0" smtClean="0"/>
              <a:t>Booster</a:t>
            </a:r>
          </a:p>
          <a:p>
            <a:pPr marL="568325" lvl="2" indent="-163513">
              <a:buNone/>
            </a:pPr>
            <a:r>
              <a:rPr lang="en-US" sz="1700" b="1" dirty="0" smtClean="0"/>
              <a:t>Booster optics software</a:t>
            </a:r>
            <a:r>
              <a:rPr lang="en-US" sz="1700" dirty="0" smtClean="0"/>
              <a:t>: </a:t>
            </a:r>
          </a:p>
          <a:p>
            <a:pPr marL="568325" lvl="2" indent="-163513">
              <a:buNone/>
            </a:pPr>
            <a:r>
              <a:rPr lang="en-US" sz="1700" b="1" dirty="0" smtClean="0"/>
              <a:t>Booster BPMs</a:t>
            </a:r>
            <a:r>
              <a:rPr lang="en-US" sz="1700" dirty="0" smtClean="0"/>
              <a:t>: </a:t>
            </a:r>
            <a:r>
              <a:rPr lang="en-US" sz="1800" dirty="0" smtClean="0"/>
              <a:t>Layout </a:t>
            </a:r>
            <a:r>
              <a:rPr lang="en-US" sz="1800" dirty="0" smtClean="0"/>
              <a:t>for timing card continues </a:t>
            </a:r>
            <a:r>
              <a:rPr lang="en-US" sz="1800" dirty="0" smtClean="0"/>
              <a:t>– meeting on schedule/M&amp;S completed</a:t>
            </a:r>
            <a:endParaRPr lang="en-US" sz="1700" dirty="0" smtClean="0"/>
          </a:p>
          <a:p>
            <a:pPr marL="568325" lvl="2" indent="-163513">
              <a:buNone/>
            </a:pPr>
            <a:r>
              <a:rPr lang="en-US" sz="1700" b="1" dirty="0" smtClean="0"/>
              <a:t>Collimators</a:t>
            </a:r>
            <a:r>
              <a:rPr lang="en-US" sz="1700" dirty="0" smtClean="0"/>
              <a:t>: </a:t>
            </a:r>
            <a:r>
              <a:rPr lang="en-US" sz="1700" dirty="0" smtClean="0"/>
              <a:t>Working </a:t>
            </a:r>
            <a:r>
              <a:rPr lang="en-US" sz="1700" dirty="0"/>
              <a:t>on analysis </a:t>
            </a:r>
            <a:r>
              <a:rPr lang="en-US" sz="1700" dirty="0" smtClean="0"/>
              <a:t>– talk about results planned later this month</a:t>
            </a:r>
            <a:endParaRPr lang="en-US" sz="1700" dirty="0" smtClean="0"/>
          </a:p>
          <a:p>
            <a:pPr marL="568325" lvl="2" indent="-163513">
              <a:buNone/>
            </a:pPr>
            <a:r>
              <a:rPr lang="en-US" sz="1700" b="1" dirty="0"/>
              <a:t>Shielding assessment: </a:t>
            </a:r>
            <a:r>
              <a:rPr lang="en-US" sz="1700" dirty="0"/>
              <a:t>beam studies performed and extensive interpretation of data collected </a:t>
            </a:r>
            <a:r>
              <a:rPr lang="en-US" sz="1700" dirty="0" smtClean="0"/>
              <a:t>ongoing</a:t>
            </a:r>
          </a:p>
          <a:p>
            <a:pPr marL="568325" lvl="2" indent="-163513">
              <a:buNone/>
            </a:pPr>
            <a:r>
              <a:rPr lang="en-US" sz="1700" b="1" dirty="0" smtClean="0"/>
              <a:t>Vacuum</a:t>
            </a:r>
            <a:r>
              <a:rPr lang="en-US" sz="1700" dirty="0" smtClean="0"/>
              <a:t>: Working on installing the upgraded pumps in 400 MeV line – end of task</a:t>
            </a:r>
            <a:endParaRPr lang="en-US" sz="1700" dirty="0" smtClean="0"/>
          </a:p>
          <a:p>
            <a:pPr marL="568325" lvl="2" indent="-163513">
              <a:buNone/>
            </a:pPr>
            <a:r>
              <a:rPr lang="en-US" sz="1700" b="1" dirty="0" smtClean="0"/>
              <a:t>RF:</a:t>
            </a:r>
          </a:p>
          <a:p>
            <a:pPr marL="692150" indent="-117475"/>
            <a:r>
              <a:rPr lang="en-US" sz="1700" b="1" dirty="0" smtClean="0"/>
              <a:t>Cavity 21: </a:t>
            </a:r>
            <a:r>
              <a:rPr lang="en-US" sz="1700" dirty="0" smtClean="0"/>
              <a:t>Ready for testing – waiting for RF/John to move into cage and start testing</a:t>
            </a:r>
            <a:endParaRPr lang="en-US" sz="1700" dirty="0"/>
          </a:p>
          <a:p>
            <a:pPr marL="692150" indent="-117475"/>
            <a:r>
              <a:rPr lang="en-US" sz="1700" b="1" dirty="0" smtClean="0"/>
              <a:t>Cavity 22: </a:t>
            </a:r>
            <a:r>
              <a:rPr lang="en-US" sz="1700" b="1" dirty="0" smtClean="0"/>
              <a:t>Dis-assembly has started</a:t>
            </a:r>
            <a:endParaRPr lang="en-US" sz="1700" dirty="0"/>
          </a:p>
          <a:p>
            <a:pPr marL="692150" indent="-117475"/>
            <a:r>
              <a:rPr lang="en-US" sz="1700" b="1" dirty="0" smtClean="0"/>
              <a:t>Stations </a:t>
            </a:r>
            <a:r>
              <a:rPr lang="en-US" sz="1700" b="1" dirty="0" smtClean="0"/>
              <a:t>21&amp;22:  </a:t>
            </a:r>
            <a:r>
              <a:rPr lang="en-US" sz="1700" dirty="0" smtClean="0"/>
              <a:t>Some bus bar arrived – penetration bar – the rest has been ordered</a:t>
            </a:r>
            <a:endParaRPr lang="en-US" sz="1700" dirty="0" smtClean="0"/>
          </a:p>
          <a:p>
            <a:pPr marL="692150" indent="-117475"/>
            <a:r>
              <a:rPr lang="en-US" sz="1700" b="1" dirty="0" smtClean="0"/>
              <a:t>Replacement </a:t>
            </a:r>
            <a:r>
              <a:rPr lang="en-US" sz="1700" b="1" dirty="0" smtClean="0"/>
              <a:t>cavity</a:t>
            </a:r>
            <a:r>
              <a:rPr lang="en-US" sz="1800" b="1" dirty="0" smtClean="0"/>
              <a:t>:</a:t>
            </a:r>
            <a:r>
              <a:rPr lang="en-US" sz="1800" dirty="0" smtClean="0"/>
              <a:t> no update</a:t>
            </a:r>
          </a:p>
          <a:p>
            <a:pPr marL="692150" indent="-117475"/>
            <a:r>
              <a:rPr lang="en-US" sz="1700" b="1" dirty="0" smtClean="0"/>
              <a:t>Perpendicular bias cavity</a:t>
            </a:r>
            <a:r>
              <a:rPr lang="en-US" sz="1700" dirty="0" smtClean="0"/>
              <a:t>: </a:t>
            </a:r>
            <a:r>
              <a:rPr lang="en-US" sz="1700" dirty="0" smtClean="0"/>
              <a:t>Ceramic widow specifications out to vendor – working on cavity mechanical assembly/drawings.  Testing continues on higher harmonic cavity tests…</a:t>
            </a:r>
          </a:p>
          <a:p>
            <a:pPr marL="692150" indent="-117475"/>
            <a:r>
              <a:rPr lang="en-US" sz="1700" b="1" dirty="0" smtClean="0"/>
              <a:t>Tuners</a:t>
            </a:r>
            <a:r>
              <a:rPr lang="en-US" sz="1700" dirty="0" smtClean="0"/>
              <a:t> – 19 ready for RF guys to test….extra ferrite order out?</a:t>
            </a:r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329546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Misc</a:t>
            </a:r>
            <a:r>
              <a:rPr lang="en-US" dirty="0" smtClean="0"/>
              <a:t> News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28165" y="1999129"/>
            <a:ext cx="65083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PMG – last week went fine – no questions</a:t>
            </a:r>
          </a:p>
          <a:p>
            <a:endParaRPr lang="en-US" dirty="0" smtClean="0"/>
          </a:p>
          <a:p>
            <a:r>
              <a:rPr lang="en-US" dirty="0" smtClean="0"/>
              <a:t>Meeting with Ann for budget discussions today</a:t>
            </a:r>
          </a:p>
          <a:p>
            <a:endParaRPr lang="en-US" dirty="0"/>
          </a:p>
          <a:p>
            <a:r>
              <a:rPr lang="en-US" dirty="0" smtClean="0"/>
              <a:t>Meeting with Sergei – canceled for this week – </a:t>
            </a:r>
            <a:r>
              <a:rPr lang="en-US" dirty="0"/>
              <a:t>S</a:t>
            </a:r>
            <a:r>
              <a:rPr lang="en-US" dirty="0" smtClean="0"/>
              <a:t>ergei out of town</a:t>
            </a:r>
          </a:p>
          <a:p>
            <a:endParaRPr lang="en-US" dirty="0"/>
          </a:p>
          <a:p>
            <a:r>
              <a:rPr lang="en-US" dirty="0" smtClean="0"/>
              <a:t>Discussions underway about PIP I +  : This is an ongoing effort to understand how to transition form PIP I to PIP II – keeping funds and labor </a:t>
            </a:r>
            <a:r>
              <a:rPr lang="en-US" smtClean="0"/>
              <a:t>on needed tasks…..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43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72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PIP Summary Slides</vt:lpstr>
      <vt:lpstr>PowerPoint Presentation</vt:lpstr>
      <vt:lpstr>Misc News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Harmonic Cavity Progress Summary</dc:title>
  <dc:creator>Cheng-Yang Tan</dc:creator>
  <cp:lastModifiedBy>William A. Pellico x8368 07477N</cp:lastModifiedBy>
  <cp:revision>36</cp:revision>
  <dcterms:created xsi:type="dcterms:W3CDTF">2016-05-25T00:41:36Z</dcterms:created>
  <dcterms:modified xsi:type="dcterms:W3CDTF">2016-08-10T15:28:02Z</dcterms:modified>
</cp:coreProperties>
</file>