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4FD4-D1DD-4BC3-B468-798B0CF2B47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09AF7-92CF-4DA9-90A8-DDEFE28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9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A1F1-6D73-C243-91EF-80D25F0023BE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0E68-7511-6D40-B650-D8759932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 Summary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24th</a:t>
            </a:r>
            <a:r>
              <a:rPr lang="en-US" dirty="0" smtClean="0"/>
              <a:t> </a:t>
            </a:r>
            <a:r>
              <a:rPr lang="en-US" dirty="0" smtClean="0"/>
              <a:t>Aug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9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44001" cy="6858000"/>
          </a:xfrm>
        </p:spPr>
        <p:txBody>
          <a:bodyPr>
            <a:normAutofit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b="1" dirty="0" smtClean="0"/>
              <a:t>	Laser Notcher:</a:t>
            </a:r>
            <a:r>
              <a:rPr lang="en-US" sz="1700" dirty="0" smtClean="0"/>
              <a:t> </a:t>
            </a:r>
            <a:r>
              <a:rPr lang="en-US" sz="1700" dirty="0" smtClean="0"/>
              <a:t>Moved to laser room for work/improvements – looking at power/flatness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b="1" dirty="0" smtClean="0"/>
              <a:t>	Modulator</a:t>
            </a:r>
            <a:r>
              <a:rPr lang="en-US" sz="1700" dirty="0" smtClean="0"/>
              <a:t>: 54 cells modulator </a:t>
            </a:r>
            <a:r>
              <a:rPr lang="en-US" sz="1700" dirty="0" smtClean="0"/>
              <a:t>should start testing </a:t>
            </a:r>
            <a:r>
              <a:rPr lang="en-US" sz="1700" dirty="0" smtClean="0"/>
              <a:t>on dummy load </a:t>
            </a:r>
            <a:r>
              <a:rPr lang="en-US" sz="1700" dirty="0" smtClean="0"/>
              <a:t>this week?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1700" dirty="0" smtClean="0"/>
              <a:t>Schedule being refined – so as to understand shutdown and install issues…..</a:t>
            </a:r>
          </a:p>
          <a:p>
            <a:pPr marL="457200" lvl="1" indent="-284163">
              <a:buNone/>
            </a:pPr>
            <a:endParaRPr lang="en-US" sz="1700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</a:p>
          <a:p>
            <a:pPr marL="568325" lvl="2" indent="-163513">
              <a:buNone/>
            </a:pPr>
            <a:r>
              <a:rPr lang="en-US" sz="1700" b="1" dirty="0" smtClean="0"/>
              <a:t>Booster optics software</a:t>
            </a:r>
            <a:r>
              <a:rPr lang="en-US" sz="1700" dirty="0" smtClean="0"/>
              <a:t>: </a:t>
            </a:r>
          </a:p>
          <a:p>
            <a:pPr marL="568325" lvl="2" indent="-163513">
              <a:buNone/>
            </a:pPr>
            <a:r>
              <a:rPr lang="en-US" sz="1700" b="1" dirty="0" smtClean="0"/>
              <a:t>Booster BPMs</a:t>
            </a:r>
            <a:r>
              <a:rPr lang="en-US" sz="1700" dirty="0" smtClean="0"/>
              <a:t>: </a:t>
            </a:r>
            <a:r>
              <a:rPr lang="en-US" sz="1800" dirty="0" smtClean="0"/>
              <a:t>Continued work on frontend – looking to improve signal quality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 smtClean="0"/>
              <a:t>Collimators</a:t>
            </a:r>
            <a:r>
              <a:rPr lang="en-US" sz="1700" dirty="0" smtClean="0"/>
              <a:t>: </a:t>
            </a:r>
            <a:r>
              <a:rPr lang="en-US" sz="1700" dirty="0"/>
              <a:t>T</a:t>
            </a:r>
            <a:r>
              <a:rPr lang="en-US" sz="1700" dirty="0" smtClean="0"/>
              <a:t>alk today - 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/>
              <a:t>Shielding </a:t>
            </a:r>
            <a:r>
              <a:rPr lang="en-US" sz="1700" b="1" dirty="0" smtClean="0"/>
              <a:t>assessment: </a:t>
            </a:r>
            <a:r>
              <a:rPr lang="en-US" sz="1700" dirty="0" smtClean="0"/>
              <a:t>Documents being written up – Keith has completed first of three…</a:t>
            </a:r>
            <a:endParaRPr lang="en-US" sz="1700" dirty="0" smtClean="0"/>
          </a:p>
          <a:p>
            <a:pPr marL="568325" lvl="2" indent="-163513">
              <a:buNone/>
            </a:pPr>
            <a:r>
              <a:rPr lang="en-US" sz="1700" b="1" dirty="0" smtClean="0"/>
              <a:t>Vacuum</a:t>
            </a:r>
            <a:r>
              <a:rPr lang="en-US" sz="1700" dirty="0" smtClean="0"/>
              <a:t>: Working on installing the upgraded pumps in 400 MeV line – end of task</a:t>
            </a:r>
          </a:p>
          <a:p>
            <a:pPr marL="568325" lvl="2" indent="-163513">
              <a:buNone/>
            </a:pPr>
            <a:r>
              <a:rPr lang="en-US" sz="1700" b="1" dirty="0" smtClean="0"/>
              <a:t>RF:</a:t>
            </a:r>
          </a:p>
          <a:p>
            <a:pPr marL="692150" indent="-117475"/>
            <a:r>
              <a:rPr lang="en-US" sz="1700" b="1" dirty="0" smtClean="0"/>
              <a:t>Cavity 21: </a:t>
            </a:r>
            <a:r>
              <a:rPr lang="en-US" sz="1700" dirty="0" smtClean="0"/>
              <a:t>Ready for testing – </a:t>
            </a:r>
            <a:r>
              <a:rPr lang="en-US" sz="1700" dirty="0" smtClean="0"/>
              <a:t>in cage being prepared for testing – water leak repaired</a:t>
            </a:r>
            <a:endParaRPr lang="en-US" sz="1700" dirty="0"/>
          </a:p>
          <a:p>
            <a:pPr marL="692150" indent="-117475"/>
            <a:r>
              <a:rPr lang="en-US" sz="1700" b="1" dirty="0" smtClean="0"/>
              <a:t>Cavity 22: Dis-assembly has started</a:t>
            </a:r>
            <a:endParaRPr lang="en-US" sz="1700" dirty="0"/>
          </a:p>
          <a:p>
            <a:pPr marL="692150" indent="-117475"/>
            <a:r>
              <a:rPr lang="en-US" sz="1700" b="1" dirty="0" smtClean="0"/>
              <a:t>Stations 21&amp;22:  </a:t>
            </a:r>
            <a:r>
              <a:rPr lang="en-US" sz="1700" dirty="0" smtClean="0"/>
              <a:t>Room is being prepared – breaker panels mounted this week…FESS contract being prepared – should go out this week?</a:t>
            </a:r>
            <a:endParaRPr lang="en-US" sz="1700" dirty="0" smtClean="0"/>
          </a:p>
          <a:p>
            <a:pPr marL="692150" indent="-117475"/>
            <a:r>
              <a:rPr lang="en-US" sz="1700" b="1" dirty="0" smtClean="0"/>
              <a:t>Replacement cavity</a:t>
            </a:r>
            <a:r>
              <a:rPr lang="en-US" sz="1800" b="1" dirty="0" smtClean="0"/>
              <a:t>:</a:t>
            </a:r>
            <a:r>
              <a:rPr lang="en-US" sz="1800" dirty="0" smtClean="0"/>
              <a:t> no update</a:t>
            </a:r>
          </a:p>
          <a:p>
            <a:pPr marL="692150" indent="-117475"/>
            <a:r>
              <a:rPr lang="en-US" sz="1700" b="1" dirty="0" smtClean="0"/>
              <a:t>Perpendicular bias cavity</a:t>
            </a:r>
            <a:r>
              <a:rPr lang="en-US" sz="1700" dirty="0" smtClean="0"/>
              <a:t>: Ceramic widow specifications out to vendor </a:t>
            </a:r>
            <a:r>
              <a:rPr lang="en-US" sz="1700" dirty="0" smtClean="0"/>
              <a:t>– have some cost estimates (ordering 4 – 8 windows). Mechanical drawings still in progress – labor tight </a:t>
            </a:r>
            <a:endParaRPr lang="en-US" sz="1700" dirty="0" smtClean="0"/>
          </a:p>
          <a:p>
            <a:pPr marL="692150" indent="-117475"/>
            <a:r>
              <a:rPr lang="en-US" sz="1700" b="1" dirty="0" smtClean="0"/>
              <a:t>Tuners</a:t>
            </a:r>
            <a:r>
              <a:rPr lang="en-US" sz="1700" dirty="0" smtClean="0"/>
              <a:t> – 19 </a:t>
            </a:r>
            <a:r>
              <a:rPr lang="en-US" sz="1700" dirty="0" smtClean="0"/>
              <a:t>tested!!! Done with new tuners.  Order for extra 30 ferrite rings done – due end of Sept..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2954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164" y="1999129"/>
            <a:ext cx="72452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Budget:</a:t>
            </a:r>
          </a:p>
          <a:p>
            <a:r>
              <a:rPr lang="en-US" dirty="0"/>
              <a:t>	</a:t>
            </a:r>
            <a:r>
              <a:rPr lang="en-US" dirty="0" smtClean="0"/>
              <a:t>Lots of work to understand FY16 remaining purchases – </a:t>
            </a:r>
          </a:p>
          <a:p>
            <a:r>
              <a:rPr lang="en-US" dirty="0"/>
              <a:t>	</a:t>
            </a:r>
            <a:r>
              <a:rPr lang="en-US" dirty="0" smtClean="0"/>
              <a:t>Funds not used will be reallocated to AD – returned later years</a:t>
            </a:r>
          </a:p>
          <a:p>
            <a:r>
              <a:rPr lang="en-US" dirty="0" smtClean="0"/>
              <a:t>This was completed and </a:t>
            </a:r>
            <a:r>
              <a:rPr lang="en-US" b="1" dirty="0" smtClean="0">
                <a:solidFill>
                  <a:srgbClr val="FF0000"/>
                </a:solidFill>
              </a:rPr>
              <a:t>Tasks now have to meet M&amp;S requests</a:t>
            </a:r>
            <a:r>
              <a:rPr lang="en-US" dirty="0" smtClean="0"/>
              <a:t>!!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Meeting with </a:t>
            </a:r>
            <a:r>
              <a:rPr lang="en-US" dirty="0" smtClean="0"/>
              <a:t>Sergei on Thursday -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Discussions </a:t>
            </a:r>
            <a:r>
              <a:rPr lang="en-US" dirty="0" smtClean="0"/>
              <a:t>with all task managers continues to refine RLS and budgets/labor…</a:t>
            </a:r>
          </a:p>
          <a:p>
            <a:endParaRPr lang="en-US" dirty="0"/>
          </a:p>
          <a:p>
            <a:r>
              <a:rPr lang="en-US" dirty="0" smtClean="0"/>
              <a:t>Future talks:</a:t>
            </a:r>
          </a:p>
          <a:p>
            <a:r>
              <a:rPr lang="en-US" dirty="0" smtClean="0"/>
              <a:t>Shielding assessment: Keith</a:t>
            </a:r>
          </a:p>
          <a:p>
            <a:r>
              <a:rPr lang="en-US" dirty="0" smtClean="0"/>
              <a:t>54 Cell test results/update: Matt/Trevor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Harmonic update: CY Tan</a:t>
            </a:r>
          </a:p>
          <a:p>
            <a:r>
              <a:rPr lang="en-US" dirty="0" smtClean="0"/>
              <a:t>Booster Beam Physics – studies/plans: Kiyomi/</a:t>
            </a:r>
            <a:r>
              <a:rPr lang="en-US" dirty="0" err="1" smtClean="0"/>
              <a:t>etc</a:t>
            </a:r>
            <a:r>
              <a:rPr lang="en-US" smtClean="0"/>
              <a:t>….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4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11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PIP Summary Slides</vt:lpstr>
      <vt:lpstr>PowerPoint Presentation</vt:lpstr>
      <vt:lpstr>Misc News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Harmonic Cavity Progress Summary</dc:title>
  <dc:creator>Cheng-Yang Tan</dc:creator>
  <cp:lastModifiedBy>William A. Pellico x8368 07477N</cp:lastModifiedBy>
  <cp:revision>38</cp:revision>
  <dcterms:created xsi:type="dcterms:W3CDTF">2016-05-25T00:41:36Z</dcterms:created>
  <dcterms:modified xsi:type="dcterms:W3CDTF">2016-08-24T14:37:01Z</dcterms:modified>
</cp:coreProperties>
</file>