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8" r:id="rId5"/>
    <p:sldId id="262" r:id="rId6"/>
    <p:sldId id="267" r:id="rId7"/>
    <p:sldId id="263" r:id="rId8"/>
    <p:sldId id="265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4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CC0F3-B1EE-46AC-9C19-C8CCB15DB164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1A920-A967-4B5E-8BD1-21916B9743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74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A4A1D-825A-4B57-8EE5-815C672245AF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79575"/>
          </a:xfrm>
        </p:spPr>
        <p:txBody>
          <a:bodyPr>
            <a:normAutofit fontScale="90000"/>
          </a:bodyPr>
          <a:lstStyle/>
          <a:p>
            <a:r>
              <a:rPr lang="en-US" dirty="0"/>
              <a:t>PIP Budget/Schedule Status</a:t>
            </a:r>
            <a:br>
              <a:rPr lang="en-US" dirty="0"/>
            </a:br>
            <a:r>
              <a:rPr lang="en-US" dirty="0"/>
              <a:t>Ken Domann</a:t>
            </a:r>
            <a:br>
              <a:rPr lang="en-US" dirty="0"/>
            </a:br>
            <a:r>
              <a:rPr lang="en-US" dirty="0"/>
              <a:t>10/26/16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/>
          </a:bodyPr>
          <a:lstStyle/>
          <a:p>
            <a:r>
              <a:rPr lang="en-US" sz="2400" dirty="0"/>
              <a:t>% </a:t>
            </a:r>
            <a:r>
              <a:rPr lang="en-US" sz="2400" dirty="0" err="1"/>
              <a:t>Compl</a:t>
            </a:r>
            <a:r>
              <a:rPr lang="en-US" sz="2400" dirty="0"/>
              <a:t> to WBS Lev 4 (</a:t>
            </a:r>
            <a:r>
              <a:rPr lang="en-US" sz="2400" dirty="0">
                <a:solidFill>
                  <a:srgbClr val="FFFF00"/>
                </a:solidFill>
              </a:rPr>
              <a:t>Yellow</a:t>
            </a:r>
            <a:r>
              <a:rPr lang="en-US" sz="2400" dirty="0"/>
              <a:t> &gt;= 10% Late, </a:t>
            </a:r>
            <a:r>
              <a:rPr lang="en-US" sz="2400" dirty="0">
                <a:solidFill>
                  <a:srgbClr val="00B050"/>
                </a:solidFill>
              </a:rPr>
              <a:t>Green</a:t>
            </a:r>
            <a:r>
              <a:rPr lang="en-US" sz="2400" dirty="0"/>
              <a:t> &gt;= 10% Early) 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990600"/>
            <a:ext cx="7391399" cy="5257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/>
          </a:bodyPr>
          <a:lstStyle/>
          <a:p>
            <a:r>
              <a:rPr lang="en-US" sz="3200" dirty="0"/>
              <a:t>Milestone Status (6/1/16 – 11/30/16)</a:t>
            </a:r>
            <a:br>
              <a:rPr lang="en-US" sz="3200" dirty="0"/>
            </a:br>
            <a:r>
              <a:rPr lang="en-US" sz="3200" dirty="0"/>
              <a:t>(Red &gt; 3 months late)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925" y="6220449"/>
            <a:ext cx="7017300" cy="203063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447800"/>
            <a:ext cx="8229600" cy="4343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FY16 Total Obl Budget thru September 2016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1066800"/>
            <a:ext cx="7620000" cy="52578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/>
              <a:t>FY16 To-date FTEs by OHAP – Fcst vs Act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219200"/>
            <a:ext cx="7696200" cy="5105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/>
              <a:t>FY16 Monthly FTEs by OHAP – Fcst vs Act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143000"/>
            <a:ext cx="7620000" cy="51816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FY16 To-date FTEs by Div – Fcst vs Act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417638"/>
            <a:ext cx="7696199" cy="483076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FY16 Monthly FTEs by Div – Fcst vs Act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417638"/>
            <a:ext cx="7620000" cy="483076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FY FTE Trends thru Sep 2016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417638"/>
            <a:ext cx="8229600" cy="4754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6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4384</TotalTime>
  <Words>78</Words>
  <Application>Microsoft Office PowerPoint</Application>
  <PresentationFormat>On-screen Show (4:3)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PIP Budget/Schedule Status Ken Domann 10/26/16</vt:lpstr>
      <vt:lpstr>% Compl to WBS Lev 4 (Yellow &gt;= 10% Late, Green &gt;= 10% Early) </vt:lpstr>
      <vt:lpstr>Milestone Status (6/1/16 – 11/30/16) (Red &gt; 3 months late)</vt:lpstr>
      <vt:lpstr>FY16 Total Obl Budget thru September 2016</vt:lpstr>
      <vt:lpstr>FY16 To-date FTEs by OHAP – Fcst vs Act</vt:lpstr>
      <vt:lpstr>FY16 Monthly FTEs by OHAP – Fcst vs Act</vt:lpstr>
      <vt:lpstr>FY16 To-date FTEs by Div – Fcst vs Act</vt:lpstr>
      <vt:lpstr>FY16 Monthly FTEs by Div – Fcst vs Act</vt:lpstr>
      <vt:lpstr>FY FTE Trends thru Sep 2016</vt:lpstr>
    </vt:vector>
  </TitlesOfParts>
  <Company>Fermilab | Accelerator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 Budget/Schedule Status</dc:title>
  <dc:creator>Ken d</dc:creator>
  <cp:lastModifiedBy>Kenneth A Domann</cp:lastModifiedBy>
  <cp:revision>370</cp:revision>
  <dcterms:created xsi:type="dcterms:W3CDTF">2012-09-24T14:55:06Z</dcterms:created>
  <dcterms:modified xsi:type="dcterms:W3CDTF">2016-10-26T12:52:48Z</dcterms:modified>
</cp:coreProperties>
</file>