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13C8-6209-4DBC-B51D-8C99B1848E7C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B2A-8744-4F0D-9A12-8E7EC579D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03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13C8-6209-4DBC-B51D-8C99B1848E7C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B2A-8744-4F0D-9A12-8E7EC579D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865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13C8-6209-4DBC-B51D-8C99B1848E7C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B2A-8744-4F0D-9A12-8E7EC579D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840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13C8-6209-4DBC-B51D-8C99B1848E7C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B2A-8744-4F0D-9A12-8E7EC579D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74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13C8-6209-4DBC-B51D-8C99B1848E7C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B2A-8744-4F0D-9A12-8E7EC579D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48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13C8-6209-4DBC-B51D-8C99B1848E7C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B2A-8744-4F0D-9A12-8E7EC579D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312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13C8-6209-4DBC-B51D-8C99B1848E7C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B2A-8744-4F0D-9A12-8E7EC579D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39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13C8-6209-4DBC-B51D-8C99B1848E7C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B2A-8744-4F0D-9A12-8E7EC579D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08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13C8-6209-4DBC-B51D-8C99B1848E7C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B2A-8744-4F0D-9A12-8E7EC579D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487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13C8-6209-4DBC-B51D-8C99B1848E7C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B2A-8744-4F0D-9A12-8E7EC579D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364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13C8-6209-4DBC-B51D-8C99B1848E7C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B2A-8744-4F0D-9A12-8E7EC579D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4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413C8-6209-4DBC-B51D-8C99B1848E7C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7DB2A-8744-4F0D-9A12-8E7EC579D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03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Vector Modulator PS as Booster Bias Supply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Matt Kufer</a:t>
            </a:r>
          </a:p>
          <a:p>
            <a:r>
              <a:rPr lang="en-US" dirty="0"/>
              <a:t>10-27-16</a:t>
            </a:r>
          </a:p>
        </p:txBody>
      </p:sp>
    </p:spTree>
    <p:extLst>
      <p:ext uri="{BB962C8B-B14F-4D97-AF65-F5344CB8AC3E}">
        <p14:creationId xmlns:p14="http://schemas.microsoft.com/office/powerpoint/2010/main" val="1597918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05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456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950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696" y="0"/>
            <a:ext cx="929460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960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8043"/>
            <a:ext cx="12035480" cy="676995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72929" y="1886465"/>
            <a:ext cx="1128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50 A/V</a:t>
            </a:r>
          </a:p>
        </p:txBody>
      </p:sp>
    </p:spTree>
    <p:extLst>
      <p:ext uri="{BB962C8B-B14F-4D97-AF65-F5344CB8AC3E}">
        <p14:creationId xmlns:p14="http://schemas.microsoft.com/office/powerpoint/2010/main" val="3611170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086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</Words>
  <Application>Microsoft Office PowerPoint</Application>
  <PresentationFormat>Widescreen</PresentationFormat>
  <Paragraphs>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Vector Modulator PS as Booster Bias Supply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 Modulator PS as Booster Bias Supply</dc:title>
  <dc:creator>Matthew R Kufer</dc:creator>
  <cp:lastModifiedBy>Matthew R Kufer</cp:lastModifiedBy>
  <cp:revision>2</cp:revision>
  <dcterms:created xsi:type="dcterms:W3CDTF">2016-10-27T14:38:16Z</dcterms:created>
  <dcterms:modified xsi:type="dcterms:W3CDTF">2016-10-27T14:47:52Z</dcterms:modified>
</cp:coreProperties>
</file>