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12"/>
  </p:notesMasterIdLst>
  <p:handoutMasterIdLst>
    <p:handoutMasterId r:id="rId13"/>
  </p:handoutMasterIdLst>
  <p:sldIdLst>
    <p:sldId id="265" r:id="rId3"/>
    <p:sldId id="270" r:id="rId4"/>
    <p:sldId id="272" r:id="rId5"/>
    <p:sldId id="273" r:id="rId6"/>
    <p:sldId id="267" r:id="rId7"/>
    <p:sldId id="266" r:id="rId8"/>
    <p:sldId id="268" r:id="rId9"/>
    <p:sldId id="269" r:id="rId10"/>
    <p:sldId id="274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7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2/2/2017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2/2/2017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495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3C9F9D5A-9CA6-48D5-9083-22D77FC03B91}" type="datetime1">
              <a:rPr lang="en-US" altLang="en-US" smtClean="0"/>
              <a:t>2/2/2017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5BBABD4F-D1B3-41C2-BFFB-5F9F41FBFAD1}" type="datetime1">
              <a:rPr lang="en-US" altLang="en-US" smtClean="0"/>
              <a:t>2/2/2017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A781A950-E034-49B9-8B9A-4FB3707BFC62}" type="datetime1">
              <a:rPr lang="en-US" altLang="en-US" smtClean="0"/>
              <a:t>2/2/2017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402044B4-AABD-4C15-9E2A-61A19D25BB1F}" type="datetime1">
              <a:rPr lang="en-US" altLang="en-US" smtClean="0"/>
              <a:t>2/2/2017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6905FC8E-1E26-4CC9-841F-1C55616AA0EB}" type="datetime1">
              <a:rPr lang="en-US" altLang="en-US" smtClean="0"/>
              <a:t>2/2/2017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F037D57F-6C4A-49E9-BFB0-C01EFF930A14}" type="datetime1">
              <a:rPr lang="en-US" altLang="en-US" smtClean="0"/>
              <a:t>2/2/2017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17F8F4A3-BF7C-4BEE-BC91-6BA9C53EC119}" type="datetime1">
              <a:rPr lang="en-US" altLang="en-US" smtClean="0"/>
              <a:t>2/2/2017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6C3BBC4B-A4DB-4A43-A69B-3CE5AEAAA776}" type="datetime1">
              <a:rPr lang="en-US" altLang="en-US" smtClean="0"/>
              <a:t>2/2/2017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B51EB3D7-B566-4872-B2A0-9DAD57701215}" type="datetime1">
              <a:rPr lang="en-US" altLang="en-US" smtClean="0"/>
              <a:t>2/2/2017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810F1D74-6C58-4E5E-8F98-F3BF8943F744}" type="datetime1">
              <a:rPr lang="en-US" altLang="en-US" smtClean="0"/>
              <a:t>2/2/2017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Mechanical Update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Kevin Duel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Booster 2</a:t>
            </a:r>
            <a:r>
              <a:rPr lang="en-US" altLang="en-US" baseline="30000" dirty="0">
                <a:latin typeface="Helvetica" panose="020B0604020202020204" pitchFamily="34" charset="0"/>
                <a:ea typeface="Geneva" pitchFamily="121" charset="-128"/>
              </a:rPr>
              <a:t>nd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 Harmonic Cavity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02 February 2017</a:t>
            </a:r>
          </a:p>
          <a:p>
            <a:pPr eaLnBrk="1" hangingPunct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View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9D5A-9CA6-48D5-9083-22D77FC03B91}" type="datetime1">
              <a:rPr lang="en-US" altLang="en-US" smtClean="0"/>
              <a:t>2/2/2017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8" name="Content Placeholder 7" descr="NX 9.0 Fermilab - Modeling - [F10060372---BOOSTER 2ND HARMONIC RF CAVITY ASSEMBLY (Modified, Read Only)    (!)]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526" t="16702" r="19341" b="2815"/>
          <a:stretch/>
        </p:blipFill>
        <p:spPr>
          <a:xfrm>
            <a:off x="1953491" y="921161"/>
            <a:ext cx="5237018" cy="5330121"/>
          </a:xfrm>
        </p:spPr>
      </p:pic>
    </p:spTree>
    <p:extLst>
      <p:ext uri="{BB962C8B-B14F-4D97-AF65-F5344CB8AC3E}">
        <p14:creationId xmlns:p14="http://schemas.microsoft.com/office/powerpoint/2010/main" val="2594347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Ceramic water tube proposal for tetrode</a:t>
            </a:r>
          </a:p>
        </p:txBody>
      </p:sp>
      <p:pic>
        <p:nvPicPr>
          <p:cNvPr id="2" name="Content Placeholder 1" descr="NX 9.0 Fermilab - Modeling - [F10060372---BOOSTER 2ND HARMONIC RF CAVITY ASSEMBLY (Modified, Read Only)    (!)]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1" t="16626" r="15861" b="3316"/>
          <a:stretch/>
        </p:blipFill>
        <p:spPr bwMode="auto">
          <a:xfrm>
            <a:off x="1301711" y="922492"/>
            <a:ext cx="6540579" cy="522353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2/2/2017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Presenter | Presentation Title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5590" y="5438267"/>
            <a:ext cx="2755947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Ceramic water tubes</a:t>
            </a:r>
          </a:p>
        </p:txBody>
      </p:sp>
      <p:cxnSp>
        <p:nvCxnSpPr>
          <p:cNvPr id="5" name="Straight Arrow Connector 4"/>
          <p:cNvCxnSpPr>
            <a:stCxn id="3" idx="0"/>
          </p:cNvCxnSpPr>
          <p:nvPr/>
        </p:nvCxnSpPr>
        <p:spPr>
          <a:xfrm flipV="1">
            <a:off x="1693564" y="4135031"/>
            <a:ext cx="1195293" cy="13032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006189" y="3415049"/>
            <a:ext cx="1266405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15590" y="1014609"/>
            <a:ext cx="2690599" cy="156966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Need large hole in shell and shroud to insert brazed tube assembly</a:t>
            </a:r>
          </a:p>
        </p:txBody>
      </p:sp>
      <p:sp>
        <p:nvSpPr>
          <p:cNvPr id="16" name="Oval 15"/>
          <p:cNvSpPr/>
          <p:nvPr/>
        </p:nvSpPr>
        <p:spPr>
          <a:xfrm>
            <a:off x="6127673" y="3019452"/>
            <a:ext cx="1266405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14" idx="2"/>
            <a:endCxn id="8" idx="1"/>
          </p:cNvCxnSpPr>
          <p:nvPr/>
        </p:nvCxnSpPr>
        <p:spPr>
          <a:xfrm>
            <a:off x="1660890" y="2584269"/>
            <a:ext cx="1530760" cy="9646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088308" y="707207"/>
            <a:ext cx="2876059" cy="175432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Need hole on this side to tighten fitting nuts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Hole can be capped after assembly</a:t>
            </a:r>
          </a:p>
        </p:txBody>
      </p:sp>
      <p:cxnSp>
        <p:nvCxnSpPr>
          <p:cNvPr id="28" name="Straight Arrow Connector 27"/>
          <p:cNvCxnSpPr>
            <a:stCxn id="27" idx="2"/>
            <a:endCxn id="16" idx="0"/>
          </p:cNvCxnSpPr>
          <p:nvPr/>
        </p:nvCxnSpPr>
        <p:spPr>
          <a:xfrm flipH="1">
            <a:off x="6760876" y="2461533"/>
            <a:ext cx="765462" cy="5579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7" idx="2"/>
          </p:cNvCxnSpPr>
          <p:nvPr/>
        </p:nvCxnSpPr>
        <p:spPr>
          <a:xfrm flipH="1">
            <a:off x="5428212" y="2461533"/>
            <a:ext cx="2098126" cy="9535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752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PEEK Proposal (slightly different geometry but not shown)</a:t>
            </a:r>
          </a:p>
        </p:txBody>
      </p:sp>
      <p:sp>
        <p:nvSpPr>
          <p:cNvPr id="25602" name="Date Placeholder 6"/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FC989388-6A8B-4527-A0DF-C8A7637E0C2C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2/2/2017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5603" name="Footer Placeholder 7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Presenter | Presentation Title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0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AEE3222A-B585-474B-B973-7A492478E925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4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8" name="Content Placeholder 1" descr="NX 9.0 Fermilab - Modeling - [F10060372---BOOSTER 2ND HARMONIC RF CAVITY ASSEMBLY (Modified, Read Only)    (!)]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1" t="16626" r="15861" b="3316"/>
          <a:stretch/>
        </p:blipFill>
        <p:spPr bwMode="auto">
          <a:xfrm>
            <a:off x="1442092" y="1042988"/>
            <a:ext cx="6245528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rved Left Arrow 8"/>
          <p:cNvSpPr/>
          <p:nvPr/>
        </p:nvSpPr>
        <p:spPr>
          <a:xfrm>
            <a:off x="2164079" y="3882044"/>
            <a:ext cx="399011" cy="648393"/>
          </a:xfrm>
          <a:prstGeom prst="curvedLeftArrow">
            <a:avLst>
              <a:gd name="adj1" fmla="val 16532"/>
              <a:gd name="adj2" fmla="val 50000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Left Arrow 13"/>
          <p:cNvSpPr/>
          <p:nvPr/>
        </p:nvSpPr>
        <p:spPr>
          <a:xfrm>
            <a:off x="1703333" y="3684062"/>
            <a:ext cx="399011" cy="655182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50012" y="4842649"/>
            <a:ext cx="2195223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Threaded holes</a:t>
            </a:r>
          </a:p>
        </p:txBody>
      </p:sp>
      <p:cxnSp>
        <p:nvCxnSpPr>
          <p:cNvPr id="16" name="Straight Arrow Connector 15"/>
          <p:cNvCxnSpPr>
            <a:stCxn id="10" idx="0"/>
          </p:cNvCxnSpPr>
          <p:nvPr/>
        </p:nvCxnSpPr>
        <p:spPr>
          <a:xfrm flipH="1" flipV="1">
            <a:off x="5012576" y="3882045"/>
            <a:ext cx="2535048" cy="9606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4821384" y="3616037"/>
            <a:ext cx="2704954" cy="12266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28600" y="948979"/>
            <a:ext cx="2806209" cy="249299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PEEK tubes thread into elbows</a:t>
            </a:r>
          </a:p>
          <a:p>
            <a:pPr marL="342900" indent="-342900">
              <a:buFontTx/>
              <a:buChar char="-"/>
            </a:pPr>
            <a:r>
              <a:rPr lang="en-US" sz="1800" dirty="0"/>
              <a:t>Tightening is done on outside by turning PEEK tubes</a:t>
            </a:r>
          </a:p>
          <a:p>
            <a:pPr marL="342900" indent="-342900">
              <a:buFontTx/>
              <a:buChar char="-"/>
            </a:pPr>
            <a:r>
              <a:rPr lang="en-US" sz="1800" dirty="0"/>
              <a:t>Only requires one smaller hole for each tube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5590" y="5438267"/>
            <a:ext cx="2364686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PEEK water tubes</a:t>
            </a:r>
          </a:p>
        </p:txBody>
      </p:sp>
      <p:cxnSp>
        <p:nvCxnSpPr>
          <p:cNvPr id="24" name="Straight Arrow Connector 23"/>
          <p:cNvCxnSpPr>
            <a:stCxn id="23" idx="0"/>
          </p:cNvCxnSpPr>
          <p:nvPr/>
        </p:nvCxnSpPr>
        <p:spPr>
          <a:xfrm flipV="1">
            <a:off x="1497933" y="4135031"/>
            <a:ext cx="1390924" cy="13032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36071" y="5029183"/>
            <a:ext cx="2195223" cy="8309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Can eliminate elbows here</a:t>
            </a:r>
          </a:p>
        </p:txBody>
      </p:sp>
      <p:cxnSp>
        <p:nvCxnSpPr>
          <p:cNvPr id="17" name="Straight Arrow Connector 16"/>
          <p:cNvCxnSpPr>
            <a:stCxn id="15" idx="0"/>
          </p:cNvCxnSpPr>
          <p:nvPr/>
        </p:nvCxnSpPr>
        <p:spPr>
          <a:xfrm flipV="1">
            <a:off x="4633683" y="3903676"/>
            <a:ext cx="26419" cy="11255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874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Tube Shroud Connection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505" y="872836"/>
            <a:ext cx="4352990" cy="5349326"/>
          </a:xfrm>
        </p:spPr>
      </p:pic>
      <p:sp>
        <p:nvSpPr>
          <p:cNvPr id="25602" name="Date Placeholder 6"/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5E17624-4B9D-4B0F-9E51-0B89861F7B08}" type="datetime1"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2/2/2017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5603" name="Footer Placeholder 7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Kevin Duel | Mechanical Update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0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AEE3222A-B585-474B-B973-7A492478E925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5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Tube Shroud Connection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82EDF02F-EBE9-4E73-A546-ECBBA0F9C637}" type="datetime1"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2/2/2017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Kevin Duel | Mechanical Update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6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7343" y="984799"/>
            <a:ext cx="8008780" cy="4987925"/>
          </a:xfrm>
        </p:spPr>
      </p:pic>
      <p:pic>
        <p:nvPicPr>
          <p:cNvPr id="7" name="Picture 6" descr="063138a_.pdf - Adobe Reader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4727" t="16750" r="19727" b="4083"/>
          <a:stretch/>
        </p:blipFill>
        <p:spPr>
          <a:xfrm>
            <a:off x="6093197" y="3859255"/>
            <a:ext cx="2931613" cy="227907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809711" y="3022532"/>
            <a:ext cx="2215754" cy="8309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Tube clamp not shown in model</a:t>
            </a:r>
          </a:p>
        </p:txBody>
      </p:sp>
      <p:cxnSp>
        <p:nvCxnSpPr>
          <p:cNvPr id="24" name="Straight Arrow Connector 23"/>
          <p:cNvCxnSpPr>
            <a:stCxn id="8" idx="0"/>
          </p:cNvCxnSpPr>
          <p:nvPr/>
        </p:nvCxnSpPr>
        <p:spPr>
          <a:xfrm flipH="1" flipV="1">
            <a:off x="5833533" y="2362200"/>
            <a:ext cx="2084055" cy="6603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Tuner Slots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9D5A-9CA6-48D5-9083-22D77FC03B91}" type="datetime1">
              <a:rPr lang="en-US" altLang="en-US" smtClean="0"/>
              <a:t>2/2/2017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8" name="Content Placeholder 7" descr="NX 9.0 Fermilab - Modeling - [F10060372---BOOSTER 2ND HARMONIC RF CAVITY ASSEMBLY (Modified, Read Only)    (!)]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948" t="16702" r="1033" b="2815"/>
          <a:stretch/>
        </p:blipFill>
        <p:spPr>
          <a:xfrm>
            <a:off x="1305098" y="900556"/>
            <a:ext cx="6533804" cy="5213383"/>
          </a:xfrm>
        </p:spPr>
      </p:pic>
    </p:spTree>
    <p:extLst>
      <p:ext uri="{BB962C8B-B14F-4D97-AF65-F5344CB8AC3E}">
        <p14:creationId xmlns:p14="http://schemas.microsoft.com/office/powerpoint/2010/main" val="2696107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Tuner Slots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9D5A-9CA6-48D5-9083-22D77FC03B91}" type="datetime1">
              <a:rPr lang="en-US" altLang="en-US" smtClean="0"/>
              <a:t>2/2/2017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8" name="Content Placeholder 7" descr="NX 9.0 Fermilab - Modeling - [F10060372---BOOSTER 2ND HARMONIC RF CAVITY ASSEMBLY (Modified, Read Only)    (!)]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988" t="16350" r="1034" b="2990"/>
          <a:stretch/>
        </p:blipFill>
        <p:spPr>
          <a:xfrm>
            <a:off x="1191074" y="886758"/>
            <a:ext cx="6761852" cy="5314537"/>
          </a:xfrm>
        </p:spPr>
      </p:pic>
    </p:spTree>
    <p:extLst>
      <p:ext uri="{BB962C8B-B14F-4D97-AF65-F5344CB8AC3E}">
        <p14:creationId xmlns:p14="http://schemas.microsoft.com/office/powerpoint/2010/main" val="2395607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Tuner inner cooling jacket</a:t>
            </a:r>
          </a:p>
        </p:txBody>
      </p:sp>
      <p:pic>
        <p:nvPicPr>
          <p:cNvPr id="7" name="Content Placeholder 6" descr="NX 9.0 Fermilab - Modeling - [F10060372---BOOSTER 2ND HARMONIC RF CAVITY ASSEMBLY (Modified, Read Only)    (!)]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349" t="17054" r="1130" b="4045"/>
          <a:stretch/>
        </p:blipFill>
        <p:spPr>
          <a:xfrm>
            <a:off x="573636" y="950240"/>
            <a:ext cx="7996728" cy="517367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9D5A-9CA6-48D5-9083-22D77FC03B91}" type="datetime1">
              <a:rPr lang="en-US" altLang="en-US" smtClean="0"/>
              <a:t>2/2/2017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0168912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142</TotalTime>
  <Words>165</Words>
  <Application>Microsoft Office PowerPoint</Application>
  <PresentationFormat>On-screen Show (4:3)</PresentationFormat>
  <Paragraphs>48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MS PGothic</vt:lpstr>
      <vt:lpstr>MS PGothic</vt:lpstr>
      <vt:lpstr>Arial</vt:lpstr>
      <vt:lpstr>Calibri</vt:lpstr>
      <vt:lpstr>Geneva</vt:lpstr>
      <vt:lpstr>Helvetica</vt:lpstr>
      <vt:lpstr>FNAL_TemplateMac_060514</vt:lpstr>
      <vt:lpstr>Fermilab: Footer Only</vt:lpstr>
      <vt:lpstr>Mechanical Update</vt:lpstr>
      <vt:lpstr>Overall View</vt:lpstr>
      <vt:lpstr>Ceramic water tube proposal for tetrode</vt:lpstr>
      <vt:lpstr>PEEK Proposal (slightly different geometry but not shown)</vt:lpstr>
      <vt:lpstr>Tube Shroud Connection</vt:lpstr>
      <vt:lpstr>Tube Shroud Connection</vt:lpstr>
      <vt:lpstr>Tuner Slots</vt:lpstr>
      <vt:lpstr>Tuner Slots</vt:lpstr>
      <vt:lpstr>Tuner inner cooling jacket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Kevin L. Duel x4676 14914N</dc:creator>
  <cp:lastModifiedBy>Kevin L Duel</cp:lastModifiedBy>
  <cp:revision>9</cp:revision>
  <cp:lastPrinted>2014-01-20T19:40:21Z</cp:lastPrinted>
  <dcterms:created xsi:type="dcterms:W3CDTF">2017-01-19T16:44:24Z</dcterms:created>
  <dcterms:modified xsi:type="dcterms:W3CDTF">2017-02-02T19:07:00Z</dcterms:modified>
</cp:coreProperties>
</file>