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cuments\Python%20Scripts\Interpolate\masterfiles\master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 Measure vs Mu Theory vs B(G)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36499504218294E-2"/>
          <c:y val="7.4960844093449663E-2"/>
          <c:w val="0.89218040545156774"/>
          <c:h val="0.8352977328881288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Consolidated!$D$2</c:f>
              <c:strCache>
                <c:ptCount val="1"/>
                <c:pt idx="0">
                  <c:v>Mu Average Measured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Consolidated!$C$3:$C$1383</c:f>
                <c:numCache>
                  <c:formatCode>General</c:formatCode>
                  <c:ptCount val="1381"/>
                  <c:pt idx="0">
                    <c:v>1.2837453958896791E-2</c:v>
                  </c:pt>
                  <c:pt idx="1">
                    <c:v>1.2837453958750161E-2</c:v>
                  </c:pt>
                  <c:pt idx="2">
                    <c:v>1.2837453958828168E-2</c:v>
                  </c:pt>
                  <c:pt idx="3">
                    <c:v>1.2837453958687883E-2</c:v>
                  </c:pt>
                  <c:pt idx="4">
                    <c:v>1.2837453958750161E-2</c:v>
                  </c:pt>
                  <c:pt idx="5">
                    <c:v>1.2837453958898171E-2</c:v>
                  </c:pt>
                  <c:pt idx="6">
                    <c:v>1.2837453958753173E-2</c:v>
                  </c:pt>
                  <c:pt idx="7">
                    <c:v>1.2837453958826786E-2</c:v>
                  </c:pt>
                  <c:pt idx="8">
                    <c:v>1.2837453958701703E-2</c:v>
                  </c:pt>
                  <c:pt idx="9">
                    <c:v>1.2837453958767705E-2</c:v>
                  </c:pt>
                  <c:pt idx="10">
                    <c:v>1.2837453958799826E-2</c:v>
                  </c:pt>
                  <c:pt idx="11">
                    <c:v>1.2837453958750161E-2</c:v>
                  </c:pt>
                  <c:pt idx="12">
                    <c:v>1.2837453958837562E-2</c:v>
                  </c:pt>
                  <c:pt idx="13">
                    <c:v>1.2837453958687883E-2</c:v>
                  </c:pt>
                  <c:pt idx="14">
                    <c:v>1.2837453958764691E-2</c:v>
                  </c:pt>
                  <c:pt idx="15">
                    <c:v>1.2837453958802821E-2</c:v>
                  </c:pt>
                  <c:pt idx="16">
                    <c:v>1.28374539587424E-2</c:v>
                  </c:pt>
                  <c:pt idx="17">
                    <c:v>1.2837453958904552E-2</c:v>
                  </c:pt>
                  <c:pt idx="18">
                    <c:v>1.2837453958745398E-2</c:v>
                  </c:pt>
                  <c:pt idx="19">
                    <c:v>1.2837453958756932E-2</c:v>
                  </c:pt>
                  <c:pt idx="20">
                    <c:v>1.2837453958807588E-2</c:v>
                  </c:pt>
                  <c:pt idx="21">
                    <c:v>1.2837453958745398E-2</c:v>
                  </c:pt>
                  <c:pt idx="22">
                    <c:v>1.2837453958896791E-2</c:v>
                  </c:pt>
                  <c:pt idx="23">
                    <c:v>1.2837453958750161E-2</c:v>
                  </c:pt>
                  <c:pt idx="24">
                    <c:v>1.2837453958828168E-2</c:v>
                  </c:pt>
                  <c:pt idx="25">
                    <c:v>1.2837453958698656E-2</c:v>
                  </c:pt>
                  <c:pt idx="26">
                    <c:v>1.2837453958750161E-2</c:v>
                  </c:pt>
                  <c:pt idx="27">
                    <c:v>1.2837453958898171E-2</c:v>
                  </c:pt>
                  <c:pt idx="28">
                    <c:v>1.2837453958745394E-2</c:v>
                  </c:pt>
                  <c:pt idx="29">
                    <c:v>1.2837453958826786E-2</c:v>
                  </c:pt>
                  <c:pt idx="30">
                    <c:v>1.2837453958701703E-2</c:v>
                  </c:pt>
                  <c:pt idx="31">
                    <c:v>1.2837453958759926E-2</c:v>
                  </c:pt>
                  <c:pt idx="32">
                    <c:v>1.2837453958799826E-2</c:v>
                  </c:pt>
                  <c:pt idx="33">
                    <c:v>1.2837453958750161E-2</c:v>
                  </c:pt>
                  <c:pt idx="34">
                    <c:v>1.2837453958829783E-2</c:v>
                  </c:pt>
                  <c:pt idx="35">
                    <c:v>1.2837453958687883E-2</c:v>
                  </c:pt>
                  <c:pt idx="36">
                    <c:v>1.2837453958764691E-2</c:v>
                  </c:pt>
                  <c:pt idx="37">
                    <c:v>1.2837453958802821E-2</c:v>
                  </c:pt>
                  <c:pt idx="38">
                    <c:v>1.28374539587424E-2</c:v>
                  </c:pt>
                  <c:pt idx="39">
                    <c:v>1.2837453958904552E-2</c:v>
                  </c:pt>
                  <c:pt idx="40">
                    <c:v>1.2837453958745398E-2</c:v>
                  </c:pt>
                  <c:pt idx="41">
                    <c:v>1.2837453958756928E-2</c:v>
                  </c:pt>
                  <c:pt idx="42">
                    <c:v>1.2837453958807588E-2</c:v>
                  </c:pt>
                  <c:pt idx="43">
                    <c:v>1.2837453958745398E-2</c:v>
                  </c:pt>
                  <c:pt idx="44">
                    <c:v>1.283745395888901E-2</c:v>
                  </c:pt>
                  <c:pt idx="45">
                    <c:v>1.2837453958750161E-2</c:v>
                  </c:pt>
                  <c:pt idx="46">
                    <c:v>1.2837453958828168E-2</c:v>
                  </c:pt>
                  <c:pt idx="47">
                    <c:v>1.2837453958690881E-2</c:v>
                  </c:pt>
                  <c:pt idx="48">
                    <c:v>1.2837453958764693E-2</c:v>
                  </c:pt>
                  <c:pt idx="49">
                    <c:v>1.2837453958943978E-2</c:v>
                  </c:pt>
                  <c:pt idx="50">
                    <c:v>1.2837453958934819E-2</c:v>
                  </c:pt>
                  <c:pt idx="51">
                    <c:v>1.2837453958936202E-2</c:v>
                  </c:pt>
                  <c:pt idx="52">
                    <c:v>1.2837453958943978E-2</c:v>
                  </c:pt>
                  <c:pt idx="53">
                    <c:v>1.2837453958930142E-2</c:v>
                  </c:pt>
                  <c:pt idx="54">
                    <c:v>1.2837453959628452E-2</c:v>
                  </c:pt>
                  <c:pt idx="55">
                    <c:v>1.2837453958524748E-2</c:v>
                  </c:pt>
                  <c:pt idx="56">
                    <c:v>1.283745395852613E-2</c:v>
                  </c:pt>
                  <c:pt idx="57">
                    <c:v>1.2837453958533907E-2</c:v>
                  </c:pt>
                  <c:pt idx="58">
                    <c:v>1.2837453958520074E-2</c:v>
                  </c:pt>
                  <c:pt idx="59">
                    <c:v>1.2837453958533907E-2</c:v>
                  </c:pt>
                  <c:pt idx="60">
                    <c:v>1.2837453958524748E-2</c:v>
                  </c:pt>
                  <c:pt idx="61">
                    <c:v>1.283745395852613E-2</c:v>
                  </c:pt>
                  <c:pt idx="62">
                    <c:v>1.2837453958516737E-2</c:v>
                  </c:pt>
                  <c:pt idx="63">
                    <c:v>1.2837453958674369E-2</c:v>
                  </c:pt>
                  <c:pt idx="64">
                    <c:v>1.28374539586776E-2</c:v>
                  </c:pt>
                  <c:pt idx="65">
                    <c:v>1.28374539586776E-2</c:v>
                  </c:pt>
                  <c:pt idx="66">
                    <c:v>1.2837453958656051E-2</c:v>
                  </c:pt>
                  <c:pt idx="67">
                    <c:v>1.2837453958658816E-2</c:v>
                  </c:pt>
                  <c:pt idx="68">
                    <c:v>1.2837453958674369E-2</c:v>
                  </c:pt>
                  <c:pt idx="69">
                    <c:v>1.2837453959210652E-2</c:v>
                  </c:pt>
                  <c:pt idx="70">
                    <c:v>1.2837453959210654E-2</c:v>
                  </c:pt>
                  <c:pt idx="71">
                    <c:v>1.2837453959872147E-2</c:v>
                  </c:pt>
                  <c:pt idx="72">
                    <c:v>1.2837453958914693E-2</c:v>
                  </c:pt>
                  <c:pt idx="73">
                    <c:v>1.2837453958942367E-2</c:v>
                  </c:pt>
                  <c:pt idx="74">
                    <c:v>1.2837453958945593E-2</c:v>
                  </c:pt>
                  <c:pt idx="75">
                    <c:v>1.2837453958945593E-2</c:v>
                  </c:pt>
                  <c:pt idx="76">
                    <c:v>1.2837453958945593E-2</c:v>
                  </c:pt>
                  <c:pt idx="77">
                    <c:v>1.2837453958914693E-2</c:v>
                  </c:pt>
                  <c:pt idx="78">
                    <c:v>1.2837453958942367E-2</c:v>
                  </c:pt>
                  <c:pt idx="79">
                    <c:v>1.2837453958535524E-2</c:v>
                  </c:pt>
                  <c:pt idx="80">
                    <c:v>1.2837453958535524E-2</c:v>
                  </c:pt>
                  <c:pt idx="81">
                    <c:v>1.2837453958535524E-2</c:v>
                  </c:pt>
                  <c:pt idx="82">
                    <c:v>1.2837453958504623E-2</c:v>
                  </c:pt>
                  <c:pt idx="83">
                    <c:v>1.2837453958532292E-2</c:v>
                  </c:pt>
                  <c:pt idx="84">
                    <c:v>1.2837453958535524E-2</c:v>
                  </c:pt>
                  <c:pt idx="85">
                    <c:v>1.2837453958535524E-2</c:v>
                  </c:pt>
                  <c:pt idx="86">
                    <c:v>1.2837453958535524E-2</c:v>
                  </c:pt>
                  <c:pt idx="87">
                    <c:v>1.2837453958504623E-2</c:v>
                  </c:pt>
                  <c:pt idx="88">
                    <c:v>1.2837453958674369E-2</c:v>
                  </c:pt>
                  <c:pt idx="89">
                    <c:v>1.28374539586776E-2</c:v>
                  </c:pt>
                  <c:pt idx="90">
                    <c:v>1.28374539586776E-2</c:v>
                  </c:pt>
                  <c:pt idx="91">
                    <c:v>1.28374539586776E-2</c:v>
                  </c:pt>
                  <c:pt idx="92">
                    <c:v>1.2837453958646699E-2</c:v>
                  </c:pt>
                  <c:pt idx="93">
                    <c:v>1.2837453958674369E-2</c:v>
                  </c:pt>
                  <c:pt idx="94">
                    <c:v>1.2837453959210652E-2</c:v>
                  </c:pt>
                  <c:pt idx="95">
                    <c:v>1.2837453959893694E-2</c:v>
                  </c:pt>
                  <c:pt idx="96">
                    <c:v>1.2837453958945593E-2</c:v>
                  </c:pt>
                  <c:pt idx="97">
                    <c:v>1.2837453958914696E-2</c:v>
                  </c:pt>
                  <c:pt idx="98">
                    <c:v>1.2837453958942367E-2</c:v>
                  </c:pt>
                  <c:pt idx="99">
                    <c:v>1.2837453958945593E-2</c:v>
                  </c:pt>
                  <c:pt idx="100">
                    <c:v>1.2837453958945593E-2</c:v>
                  </c:pt>
                  <c:pt idx="101">
                    <c:v>1.2837453958945593E-2</c:v>
                  </c:pt>
                  <c:pt idx="102">
                    <c:v>1.2837453958914696E-2</c:v>
                  </c:pt>
                  <c:pt idx="103">
                    <c:v>1.2837453959626837E-2</c:v>
                  </c:pt>
                  <c:pt idx="104">
                    <c:v>1.2837453958535524E-2</c:v>
                  </c:pt>
                  <c:pt idx="105">
                    <c:v>1.2837453958535524E-2</c:v>
                  </c:pt>
                  <c:pt idx="106">
                    <c:v>1.2837453958535524E-2</c:v>
                  </c:pt>
                  <c:pt idx="107">
                    <c:v>1.2837453958504623E-2</c:v>
                  </c:pt>
                  <c:pt idx="108">
                    <c:v>1.2837453958532292E-2</c:v>
                  </c:pt>
                  <c:pt idx="109">
                    <c:v>1.2837453958535524E-2</c:v>
                  </c:pt>
                  <c:pt idx="110">
                    <c:v>1.2837453958535524E-2</c:v>
                  </c:pt>
                  <c:pt idx="111">
                    <c:v>1.2837453958535524E-2</c:v>
                  </c:pt>
                  <c:pt idx="112">
                    <c:v>1.2837453958646699E-2</c:v>
                  </c:pt>
                  <c:pt idx="113">
                    <c:v>1.2837453958674369E-2</c:v>
                  </c:pt>
                  <c:pt idx="114">
                    <c:v>1.28374539586776E-2</c:v>
                  </c:pt>
                  <c:pt idx="115">
                    <c:v>1.28374539586776E-2</c:v>
                  </c:pt>
                  <c:pt idx="116">
                    <c:v>1.28374539586776E-2</c:v>
                  </c:pt>
                  <c:pt idx="117">
                    <c:v>1.2837453958646699E-2</c:v>
                  </c:pt>
                  <c:pt idx="118">
                    <c:v>1.2837453958674369E-2</c:v>
                  </c:pt>
                  <c:pt idx="119">
                    <c:v>1.2837453959893694E-2</c:v>
                  </c:pt>
                  <c:pt idx="120">
                    <c:v>1.2837453958945593E-2</c:v>
                  </c:pt>
                  <c:pt idx="121">
                    <c:v>1.2837453958945593E-2</c:v>
                  </c:pt>
                  <c:pt idx="122">
                    <c:v>1.2837453958914693E-2</c:v>
                  </c:pt>
                  <c:pt idx="123">
                    <c:v>1.2837453958942367E-2</c:v>
                  </c:pt>
                  <c:pt idx="124">
                    <c:v>1.2837453958945593E-2</c:v>
                  </c:pt>
                  <c:pt idx="125">
                    <c:v>1.2837453958945593E-2</c:v>
                  </c:pt>
                  <c:pt idx="126">
                    <c:v>1.2837453958945593E-2</c:v>
                  </c:pt>
                  <c:pt idx="127">
                    <c:v>1.2837453959599163E-2</c:v>
                  </c:pt>
                  <c:pt idx="128">
                    <c:v>1.2837453958532292E-2</c:v>
                  </c:pt>
                  <c:pt idx="129">
                    <c:v>1.2837453958535524E-2</c:v>
                  </c:pt>
                  <c:pt idx="130">
                    <c:v>1.2837453958535524E-2</c:v>
                  </c:pt>
                  <c:pt idx="131">
                    <c:v>1.2837453958535524E-2</c:v>
                  </c:pt>
                  <c:pt idx="132">
                    <c:v>1.2837453958529499E-2</c:v>
                  </c:pt>
                  <c:pt idx="133">
                    <c:v>1.2837453958532292E-2</c:v>
                  </c:pt>
                  <c:pt idx="134">
                    <c:v>1.2837453958535524E-2</c:v>
                  </c:pt>
                  <c:pt idx="135">
                    <c:v>1.2837453958535524E-2</c:v>
                  </c:pt>
                  <c:pt idx="136">
                    <c:v>1.28374539586776E-2</c:v>
                  </c:pt>
                  <c:pt idx="137">
                    <c:v>1.2837453958671577E-2</c:v>
                  </c:pt>
                  <c:pt idx="138">
                    <c:v>1.2837453958674369E-2</c:v>
                  </c:pt>
                  <c:pt idx="139">
                    <c:v>1.28374539586776E-2</c:v>
                  </c:pt>
                  <c:pt idx="140">
                    <c:v>1.28374539586776E-2</c:v>
                  </c:pt>
                  <c:pt idx="141">
                    <c:v>1.28374539586776E-2</c:v>
                  </c:pt>
                  <c:pt idx="142">
                    <c:v>1.2837453958671577E-2</c:v>
                  </c:pt>
                  <c:pt idx="143">
                    <c:v>1.2837453959207426E-2</c:v>
                  </c:pt>
                  <c:pt idx="144">
                    <c:v>1.2837453959893694E-2</c:v>
                  </c:pt>
                  <c:pt idx="145">
                    <c:v>1.2837453958945593E-2</c:v>
                  </c:pt>
                  <c:pt idx="146">
                    <c:v>1.2837453958945593E-2</c:v>
                  </c:pt>
                  <c:pt idx="147">
                    <c:v>1.2837453958924045E-2</c:v>
                  </c:pt>
                  <c:pt idx="148">
                    <c:v>1.2837453958942367E-2</c:v>
                  </c:pt>
                  <c:pt idx="149">
                    <c:v>1.2837453958945593E-2</c:v>
                  </c:pt>
                  <c:pt idx="150">
                    <c:v>1.2837453958945593E-2</c:v>
                  </c:pt>
                  <c:pt idx="151">
                    <c:v>1.2837453958945593E-2</c:v>
                  </c:pt>
                  <c:pt idx="152">
                    <c:v>1.2837453958513975E-2</c:v>
                  </c:pt>
                  <c:pt idx="153">
                    <c:v>1.2837453958532292E-2</c:v>
                  </c:pt>
                  <c:pt idx="154">
                    <c:v>1.2837453958535524E-2</c:v>
                  </c:pt>
                  <c:pt idx="155">
                    <c:v>1.2837453958535524E-2</c:v>
                  </c:pt>
                  <c:pt idx="156">
                    <c:v>1.2837453958535524E-2</c:v>
                  </c:pt>
                  <c:pt idx="157">
                    <c:v>1.2837453958513975E-2</c:v>
                  </c:pt>
                  <c:pt idx="158">
                    <c:v>1.2837453958532292E-2</c:v>
                  </c:pt>
                  <c:pt idx="159">
                    <c:v>1.2837453958535524E-2</c:v>
                  </c:pt>
                  <c:pt idx="160">
                    <c:v>1.2837453958535524E-2</c:v>
                  </c:pt>
                  <c:pt idx="161">
                    <c:v>1.28374539586776E-2</c:v>
                  </c:pt>
                  <c:pt idx="162">
                    <c:v>1.2837453958656054E-2</c:v>
                  </c:pt>
                  <c:pt idx="163">
                    <c:v>1.2837453958674369E-2</c:v>
                  </c:pt>
                  <c:pt idx="164">
                    <c:v>1.28374539586776E-2</c:v>
                  </c:pt>
                  <c:pt idx="165">
                    <c:v>1.28374539586776E-2</c:v>
                  </c:pt>
                  <c:pt idx="166">
                    <c:v>1.28374539586776E-2</c:v>
                  </c:pt>
                  <c:pt idx="167">
                    <c:v>1.2837453959189105E-2</c:v>
                  </c:pt>
                  <c:pt idx="168">
                    <c:v>1.2837453959207426E-2</c:v>
                  </c:pt>
                  <c:pt idx="169">
                    <c:v>1.2837453959893694E-2</c:v>
                  </c:pt>
                  <c:pt idx="170">
                    <c:v>1.2837453958945593E-2</c:v>
                  </c:pt>
                  <c:pt idx="171">
                    <c:v>1.2837453958945593E-2</c:v>
                  </c:pt>
                  <c:pt idx="172">
                    <c:v>1.2837453958924045E-2</c:v>
                  </c:pt>
                  <c:pt idx="173">
                    <c:v>1.2837453958942367E-2</c:v>
                  </c:pt>
                  <c:pt idx="174">
                    <c:v>1.2837453958945593E-2</c:v>
                  </c:pt>
                  <c:pt idx="175">
                    <c:v>1.2837453958945593E-2</c:v>
                  </c:pt>
                  <c:pt idx="176">
                    <c:v>1.2837453958945593E-2</c:v>
                  </c:pt>
                  <c:pt idx="177">
                    <c:v>1.2837453958513975E-2</c:v>
                  </c:pt>
                  <c:pt idx="178">
                    <c:v>1.2837453958532292E-2</c:v>
                  </c:pt>
                  <c:pt idx="179">
                    <c:v>1.2837453958535524E-2</c:v>
                  </c:pt>
                  <c:pt idx="180">
                    <c:v>1.2837453958535524E-2</c:v>
                  </c:pt>
                  <c:pt idx="181">
                    <c:v>1.2837453958535524E-2</c:v>
                  </c:pt>
                  <c:pt idx="182">
                    <c:v>1.2837453958513975E-2</c:v>
                  </c:pt>
                  <c:pt idx="183">
                    <c:v>1.2837453958532292E-2</c:v>
                  </c:pt>
                  <c:pt idx="184">
                    <c:v>1.2837453958535524E-2</c:v>
                  </c:pt>
                  <c:pt idx="185">
                    <c:v>1.28374539586776E-2</c:v>
                  </c:pt>
                  <c:pt idx="186">
                    <c:v>1.28374539586776E-2</c:v>
                  </c:pt>
                  <c:pt idx="187">
                    <c:v>1.2837453958656054E-2</c:v>
                  </c:pt>
                  <c:pt idx="188">
                    <c:v>1.2837453958674369E-2</c:v>
                  </c:pt>
                  <c:pt idx="189">
                    <c:v>1.2837453958674369E-2</c:v>
                  </c:pt>
                  <c:pt idx="190">
                    <c:v>1.28374539586776E-2</c:v>
                  </c:pt>
                  <c:pt idx="191">
                    <c:v>1.28374539586776E-2</c:v>
                  </c:pt>
                  <c:pt idx="192">
                    <c:v>1.2837453959189105E-2</c:v>
                  </c:pt>
                  <c:pt idx="193">
                    <c:v>1.2837453959890464E-2</c:v>
                  </c:pt>
                  <c:pt idx="194">
                    <c:v>1.2837453958942367E-2</c:v>
                  </c:pt>
                  <c:pt idx="195">
                    <c:v>1.2837453958945593E-2</c:v>
                  </c:pt>
                  <c:pt idx="196">
                    <c:v>1.2837453958945593E-2</c:v>
                  </c:pt>
                  <c:pt idx="197">
                    <c:v>1.2837453958924045E-2</c:v>
                  </c:pt>
                  <c:pt idx="198">
                    <c:v>1.2837453958942367E-2</c:v>
                  </c:pt>
                  <c:pt idx="199">
                    <c:v>1.2837453958942367E-2</c:v>
                  </c:pt>
                  <c:pt idx="200">
                    <c:v>1.2837453958945593E-2</c:v>
                  </c:pt>
                  <c:pt idx="201">
                    <c:v>1.2837453959630063E-2</c:v>
                  </c:pt>
                  <c:pt idx="202">
                    <c:v>1.2837453958513975E-2</c:v>
                  </c:pt>
                  <c:pt idx="203">
                    <c:v>1.2837453958532292E-2</c:v>
                  </c:pt>
                  <c:pt idx="204">
                    <c:v>1.2837453958532294E-2</c:v>
                  </c:pt>
                  <c:pt idx="205">
                    <c:v>1.2837453958535524E-2</c:v>
                  </c:pt>
                  <c:pt idx="206">
                    <c:v>1.2837453958535524E-2</c:v>
                  </c:pt>
                  <c:pt idx="207">
                    <c:v>1.2837453958513975E-2</c:v>
                  </c:pt>
                  <c:pt idx="208">
                    <c:v>1.2837453958532292E-2</c:v>
                  </c:pt>
                  <c:pt idx="209">
                    <c:v>1.2837453958532294E-2</c:v>
                  </c:pt>
                  <c:pt idx="210">
                    <c:v>1.28374539586776E-2</c:v>
                  </c:pt>
                  <c:pt idx="211">
                    <c:v>1.28374539586776E-2</c:v>
                  </c:pt>
                  <c:pt idx="212">
                    <c:v>1.2837453958656054E-2</c:v>
                  </c:pt>
                  <c:pt idx="213">
                    <c:v>1.2837453958674369E-2</c:v>
                  </c:pt>
                  <c:pt idx="214">
                    <c:v>1.2837453958674369E-2</c:v>
                  </c:pt>
                  <c:pt idx="215">
                    <c:v>1.28374539586776E-2</c:v>
                  </c:pt>
                  <c:pt idx="216">
                    <c:v>1.28374539586776E-2</c:v>
                  </c:pt>
                  <c:pt idx="217">
                    <c:v>1.2837453959872147E-2</c:v>
                  </c:pt>
                  <c:pt idx="218">
                    <c:v>1.2837453958942367E-2</c:v>
                  </c:pt>
                  <c:pt idx="219">
                    <c:v>1.2837453958942367E-2</c:v>
                  </c:pt>
                  <c:pt idx="220">
                    <c:v>1.2837453958945593E-2</c:v>
                  </c:pt>
                  <c:pt idx="221">
                    <c:v>1.2837453958945593E-2</c:v>
                  </c:pt>
                  <c:pt idx="222">
                    <c:v>1.2837453958924045E-2</c:v>
                  </c:pt>
                  <c:pt idx="223">
                    <c:v>1.2837453958942367E-2</c:v>
                  </c:pt>
                  <c:pt idx="224">
                    <c:v>1.2837453958942367E-2</c:v>
                  </c:pt>
                  <c:pt idx="225">
                    <c:v>1.2837453959630063E-2</c:v>
                  </c:pt>
                  <c:pt idx="226">
                    <c:v>1.2837453958535524E-2</c:v>
                  </c:pt>
                  <c:pt idx="227">
                    <c:v>1.2837453958513975E-2</c:v>
                  </c:pt>
                  <c:pt idx="228">
                    <c:v>1.2837453958516737E-2</c:v>
                  </c:pt>
                  <c:pt idx="229">
                    <c:v>1.2837453958532294E-2</c:v>
                  </c:pt>
                  <c:pt idx="230">
                    <c:v>1.2837453958535524E-2</c:v>
                  </c:pt>
                  <c:pt idx="231">
                    <c:v>1.2837453958535524E-2</c:v>
                  </c:pt>
                  <c:pt idx="232">
                    <c:v>1.2837453958513975E-2</c:v>
                  </c:pt>
                  <c:pt idx="233">
                    <c:v>1.2837453958516737E-2</c:v>
                  </c:pt>
                  <c:pt idx="234">
                    <c:v>1.2837453958674369E-2</c:v>
                  </c:pt>
                  <c:pt idx="235">
                    <c:v>1.28374539586776E-2</c:v>
                  </c:pt>
                  <c:pt idx="236">
                    <c:v>1.28374539586776E-2</c:v>
                  </c:pt>
                  <c:pt idx="237">
                    <c:v>1.2837453958656054E-2</c:v>
                  </c:pt>
                  <c:pt idx="238">
                    <c:v>1.2837453958658816E-2</c:v>
                  </c:pt>
                  <c:pt idx="239">
                    <c:v>1.2837453958674369E-2</c:v>
                  </c:pt>
                  <c:pt idx="240">
                    <c:v>1.28374539586776E-2</c:v>
                  </c:pt>
                  <c:pt idx="241">
                    <c:v>1.2837453959210652E-2</c:v>
                  </c:pt>
                  <c:pt idx="242">
                    <c:v>1.2837453958924045E-2</c:v>
                  </c:pt>
                  <c:pt idx="243">
                    <c:v>1.2837453958926808E-2</c:v>
                  </c:pt>
                  <c:pt idx="244">
                    <c:v>1.2837453958942367E-2</c:v>
                  </c:pt>
                  <c:pt idx="245">
                    <c:v>1.2837453958945593E-2</c:v>
                  </c:pt>
                  <c:pt idx="246">
                    <c:v>1.2837453958945593E-2</c:v>
                  </c:pt>
                  <c:pt idx="247">
                    <c:v>1.2837453958924045E-2</c:v>
                  </c:pt>
                  <c:pt idx="248">
                    <c:v>1.2837453958926808E-2</c:v>
                  </c:pt>
                  <c:pt idx="249">
                    <c:v>1.2837453959626837E-2</c:v>
                  </c:pt>
                  <c:pt idx="250">
                    <c:v>1.2837453958535524E-2</c:v>
                  </c:pt>
                  <c:pt idx="251">
                    <c:v>1.2837453958535524E-2</c:v>
                  </c:pt>
                  <c:pt idx="252">
                    <c:v>1.2837453958513975E-2</c:v>
                  </c:pt>
                  <c:pt idx="253">
                    <c:v>1.2837453958516737E-2</c:v>
                  </c:pt>
                  <c:pt idx="254">
                    <c:v>1.2837453958532294E-2</c:v>
                  </c:pt>
                  <c:pt idx="255">
                    <c:v>1.2837453958535524E-2</c:v>
                  </c:pt>
                  <c:pt idx="256">
                    <c:v>1.2837453958535524E-2</c:v>
                  </c:pt>
                  <c:pt idx="257">
                    <c:v>1.2837453958513975E-2</c:v>
                  </c:pt>
                  <c:pt idx="258">
                    <c:v>1.2837453958516737E-2</c:v>
                  </c:pt>
                  <c:pt idx="259">
                    <c:v>1.2837453958674369E-2</c:v>
                  </c:pt>
                  <c:pt idx="260">
                    <c:v>1.28374539586776E-2</c:v>
                  </c:pt>
                  <c:pt idx="261">
                    <c:v>1.28374539586776E-2</c:v>
                  </c:pt>
                  <c:pt idx="262">
                    <c:v>1.2837453958656054E-2</c:v>
                  </c:pt>
                  <c:pt idx="263">
                    <c:v>1.2837453958658816E-2</c:v>
                  </c:pt>
                  <c:pt idx="264">
                    <c:v>1.2837453958674369E-2</c:v>
                  </c:pt>
                  <c:pt idx="265">
                    <c:v>1.2837453959210654E-2</c:v>
                  </c:pt>
                  <c:pt idx="266">
                    <c:v>1.2837453959210654E-2</c:v>
                  </c:pt>
                  <c:pt idx="267">
                    <c:v>1.2837453958924046E-2</c:v>
                  </c:pt>
                  <c:pt idx="268">
                    <c:v>1.2837453958926808E-2</c:v>
                  </c:pt>
                  <c:pt idx="269">
                    <c:v>1.2837453958942367E-2</c:v>
                  </c:pt>
                  <c:pt idx="270">
                    <c:v>1.2837453958945593E-2</c:v>
                  </c:pt>
                  <c:pt idx="271">
                    <c:v>1.2837453958945593E-2</c:v>
                  </c:pt>
                  <c:pt idx="272">
                    <c:v>1.2837453958924046E-2</c:v>
                  </c:pt>
                  <c:pt idx="273">
                    <c:v>1.2837453958926808E-2</c:v>
                  </c:pt>
                  <c:pt idx="274">
                    <c:v>1.2837453958532294E-2</c:v>
                  </c:pt>
                  <c:pt idx="275">
                    <c:v>1.2837453958535524E-2</c:v>
                  </c:pt>
                  <c:pt idx="276">
                    <c:v>1.2837453958535524E-2</c:v>
                  </c:pt>
                  <c:pt idx="277">
                    <c:v>1.2837453958513975E-2</c:v>
                  </c:pt>
                  <c:pt idx="278">
                    <c:v>1.2837453958516737E-2</c:v>
                  </c:pt>
                  <c:pt idx="279">
                    <c:v>1.2837453958532294E-2</c:v>
                  </c:pt>
                  <c:pt idx="280">
                    <c:v>1.2837453958535524E-2</c:v>
                  </c:pt>
                  <c:pt idx="281">
                    <c:v>1.2837453958535524E-2</c:v>
                  </c:pt>
                  <c:pt idx="282">
                    <c:v>1.2837453958513975E-2</c:v>
                  </c:pt>
                  <c:pt idx="283">
                    <c:v>1.2837453958658816E-2</c:v>
                  </c:pt>
                  <c:pt idx="284">
                    <c:v>1.2837453958674369E-2</c:v>
                  </c:pt>
                  <c:pt idx="285">
                    <c:v>1.28374539586776E-2</c:v>
                  </c:pt>
                  <c:pt idx="286">
                    <c:v>1.28374539586776E-2</c:v>
                  </c:pt>
                  <c:pt idx="287">
                    <c:v>1.2837453958656054E-2</c:v>
                  </c:pt>
                  <c:pt idx="288">
                    <c:v>1.2837453958658816E-2</c:v>
                  </c:pt>
                  <c:pt idx="289">
                    <c:v>1.2837453959207426E-2</c:v>
                  </c:pt>
                  <c:pt idx="290">
                    <c:v>1.2837453959210654E-2</c:v>
                  </c:pt>
                  <c:pt idx="291">
                    <c:v>1.2837453959893694E-2</c:v>
                  </c:pt>
                  <c:pt idx="292">
                    <c:v>1.2837453958924045E-2</c:v>
                  </c:pt>
                  <c:pt idx="293">
                    <c:v>1.2837453958926808E-2</c:v>
                  </c:pt>
                  <c:pt idx="294">
                    <c:v>1.2837453958942367E-2</c:v>
                  </c:pt>
                  <c:pt idx="295">
                    <c:v>1.2837453958945593E-2</c:v>
                  </c:pt>
                  <c:pt idx="296">
                    <c:v>1.2837453958945593E-2</c:v>
                  </c:pt>
                  <c:pt idx="297">
                    <c:v>1.2837453958924045E-2</c:v>
                  </c:pt>
                  <c:pt idx="298">
                    <c:v>1.2837453958926808E-2</c:v>
                  </c:pt>
                  <c:pt idx="299">
                    <c:v>1.2837453958532294E-2</c:v>
                  </c:pt>
                  <c:pt idx="300">
                    <c:v>1.2837453958535524E-2</c:v>
                  </c:pt>
                  <c:pt idx="301">
                    <c:v>1.2837453958535524E-2</c:v>
                  </c:pt>
                  <c:pt idx="302">
                    <c:v>1.2837453958513975E-2</c:v>
                  </c:pt>
                  <c:pt idx="303">
                    <c:v>1.2837453958516737E-2</c:v>
                  </c:pt>
                  <c:pt idx="304">
                    <c:v>1.2837453958532294E-2</c:v>
                  </c:pt>
                  <c:pt idx="305">
                    <c:v>1.2837453958535524E-2</c:v>
                  </c:pt>
                  <c:pt idx="306">
                    <c:v>1.2837453958535524E-2</c:v>
                  </c:pt>
                  <c:pt idx="307">
                    <c:v>1.2837453958656054E-2</c:v>
                  </c:pt>
                  <c:pt idx="308">
                    <c:v>1.2837453958658816E-2</c:v>
                  </c:pt>
                  <c:pt idx="309">
                    <c:v>1.2837453958674369E-2</c:v>
                  </c:pt>
                  <c:pt idx="310">
                    <c:v>1.28374539586776E-2</c:v>
                  </c:pt>
                  <c:pt idx="311">
                    <c:v>1.28374539586776E-2</c:v>
                  </c:pt>
                  <c:pt idx="312">
                    <c:v>1.2837453958656054E-2</c:v>
                  </c:pt>
                  <c:pt idx="313">
                    <c:v>1.2837453958658816E-2</c:v>
                  </c:pt>
                  <c:pt idx="314">
                    <c:v>1.2837453959207426E-2</c:v>
                  </c:pt>
                  <c:pt idx="315">
                    <c:v>1.2837453959893694E-2</c:v>
                  </c:pt>
                  <c:pt idx="316">
                    <c:v>1.2837453958945593E-2</c:v>
                  </c:pt>
                  <c:pt idx="317">
                    <c:v>1.2837453958924046E-2</c:v>
                  </c:pt>
                  <c:pt idx="318">
                    <c:v>1.2837453958914696E-2</c:v>
                  </c:pt>
                  <c:pt idx="319">
                    <c:v>1.2837453958942367E-2</c:v>
                  </c:pt>
                  <c:pt idx="320">
                    <c:v>1.2837453958945593E-2</c:v>
                  </c:pt>
                  <c:pt idx="321">
                    <c:v>1.2837453958945593E-2</c:v>
                  </c:pt>
                  <c:pt idx="322">
                    <c:v>1.2837453958924046E-2</c:v>
                  </c:pt>
                  <c:pt idx="323">
                    <c:v>1.2837453959599163E-2</c:v>
                  </c:pt>
                  <c:pt idx="324">
                    <c:v>1.2837453958532294E-2</c:v>
                  </c:pt>
                  <c:pt idx="325">
                    <c:v>1.2837453958535524E-2</c:v>
                  </c:pt>
                  <c:pt idx="326">
                    <c:v>1.2837453958535524E-2</c:v>
                  </c:pt>
                  <c:pt idx="327">
                    <c:v>1.2837453958513975E-2</c:v>
                  </c:pt>
                  <c:pt idx="328">
                    <c:v>1.2837453958504623E-2</c:v>
                  </c:pt>
                  <c:pt idx="329">
                    <c:v>1.2837453958532294E-2</c:v>
                  </c:pt>
                  <c:pt idx="330">
                    <c:v>1.2837453958535524E-2</c:v>
                  </c:pt>
                  <c:pt idx="331">
                    <c:v>1.2837453958535524E-2</c:v>
                  </c:pt>
                  <c:pt idx="332">
                    <c:v>1.2837453958656054E-2</c:v>
                  </c:pt>
                  <c:pt idx="333">
                    <c:v>1.2837453958646699E-2</c:v>
                  </c:pt>
                  <c:pt idx="334">
                    <c:v>1.2837453958674369E-2</c:v>
                  </c:pt>
                  <c:pt idx="335">
                    <c:v>1.28374539586776E-2</c:v>
                  </c:pt>
                  <c:pt idx="336">
                    <c:v>1.28374539586776E-2</c:v>
                  </c:pt>
                  <c:pt idx="337">
                    <c:v>1.2837453958656054E-2</c:v>
                  </c:pt>
                  <c:pt idx="338">
                    <c:v>1.2837453958646699E-2</c:v>
                  </c:pt>
                  <c:pt idx="339">
                    <c:v>1.2837453959890464E-2</c:v>
                  </c:pt>
                  <c:pt idx="340">
                    <c:v>1.2837453958945593E-2</c:v>
                  </c:pt>
                  <c:pt idx="341">
                    <c:v>1.2837453958945593E-2</c:v>
                  </c:pt>
                  <c:pt idx="342">
                    <c:v>1.2837453958945593E-2</c:v>
                  </c:pt>
                  <c:pt idx="343">
                    <c:v>1.2837453958914696E-2</c:v>
                  </c:pt>
                  <c:pt idx="344">
                    <c:v>1.2837453958942367E-2</c:v>
                  </c:pt>
                  <c:pt idx="345">
                    <c:v>1.2837453958945593E-2</c:v>
                  </c:pt>
                  <c:pt idx="346">
                    <c:v>1.2837453958945593E-2</c:v>
                  </c:pt>
                  <c:pt idx="347">
                    <c:v>1.2837453959630063E-2</c:v>
                  </c:pt>
                  <c:pt idx="348">
                    <c:v>1.2837453958504623E-2</c:v>
                  </c:pt>
                  <c:pt idx="349">
                    <c:v>1.2837453958532294E-2</c:v>
                  </c:pt>
                  <c:pt idx="350">
                    <c:v>1.2837453958535524E-2</c:v>
                  </c:pt>
                  <c:pt idx="351">
                    <c:v>1.2837453958535524E-2</c:v>
                  </c:pt>
                  <c:pt idx="352">
                    <c:v>1.2837453958535524E-2</c:v>
                  </c:pt>
                  <c:pt idx="353">
                    <c:v>1.2837453958504623E-2</c:v>
                  </c:pt>
                  <c:pt idx="354">
                    <c:v>1.2837453958532294E-2</c:v>
                  </c:pt>
                  <c:pt idx="355">
                    <c:v>1.2837453958535524E-2</c:v>
                  </c:pt>
                  <c:pt idx="356">
                    <c:v>1.28374539586776E-2</c:v>
                  </c:pt>
                  <c:pt idx="357">
                    <c:v>1.28374539586776E-2</c:v>
                  </c:pt>
                  <c:pt idx="358">
                    <c:v>1.2837453958646699E-2</c:v>
                  </c:pt>
                  <c:pt idx="359">
                    <c:v>1.2837453958674369E-2</c:v>
                  </c:pt>
                  <c:pt idx="360">
                    <c:v>1.28374539586776E-2</c:v>
                  </c:pt>
                  <c:pt idx="361">
                    <c:v>1.28374539586776E-2</c:v>
                  </c:pt>
                  <c:pt idx="362">
                    <c:v>1.28374539586776E-2</c:v>
                  </c:pt>
                  <c:pt idx="363">
                    <c:v>1.2837453959179755E-2</c:v>
                  </c:pt>
                  <c:pt idx="364">
                    <c:v>1.2837453958942367E-2</c:v>
                  </c:pt>
                  <c:pt idx="365">
                    <c:v>1.2837453958945593E-2</c:v>
                  </c:pt>
                  <c:pt idx="366">
                    <c:v>1.2837453958945593E-2</c:v>
                  </c:pt>
                  <c:pt idx="367">
                    <c:v>1.2837453958945593E-2</c:v>
                  </c:pt>
                  <c:pt idx="368">
                    <c:v>1.2837453958914696E-2</c:v>
                  </c:pt>
                  <c:pt idx="369">
                    <c:v>1.2837453958942367E-2</c:v>
                  </c:pt>
                  <c:pt idx="370">
                    <c:v>1.2837453958945593E-2</c:v>
                  </c:pt>
                  <c:pt idx="371">
                    <c:v>1.2837453959630063E-2</c:v>
                  </c:pt>
                  <c:pt idx="372">
                    <c:v>1.2837453958535524E-2</c:v>
                  </c:pt>
                  <c:pt idx="373">
                    <c:v>1.2837453958529499E-2</c:v>
                  </c:pt>
                  <c:pt idx="374">
                    <c:v>1.2837453958532294E-2</c:v>
                  </c:pt>
                  <c:pt idx="375">
                    <c:v>1.2837453958535524E-2</c:v>
                  </c:pt>
                  <c:pt idx="376">
                    <c:v>1.2837453958535524E-2</c:v>
                  </c:pt>
                  <c:pt idx="377">
                    <c:v>1.2837453958535524E-2</c:v>
                  </c:pt>
                  <c:pt idx="378">
                    <c:v>1.2837453958529499E-2</c:v>
                  </c:pt>
                  <c:pt idx="379">
                    <c:v>1.2837453958532294E-2</c:v>
                  </c:pt>
                  <c:pt idx="380">
                    <c:v>1.2837453958535524E-2</c:v>
                  </c:pt>
                  <c:pt idx="381">
                    <c:v>1.28374539586776E-2</c:v>
                  </c:pt>
                  <c:pt idx="382">
                    <c:v>1.28374539586776E-2</c:v>
                  </c:pt>
                  <c:pt idx="383">
                    <c:v>1.2837453958671577E-2</c:v>
                  </c:pt>
                  <c:pt idx="384">
                    <c:v>1.2837453958674369E-2</c:v>
                  </c:pt>
                  <c:pt idx="385">
                    <c:v>1.28374539586776E-2</c:v>
                  </c:pt>
                  <c:pt idx="386">
                    <c:v>1.28374539586776E-2</c:v>
                  </c:pt>
                  <c:pt idx="387">
                    <c:v>1.2837453959210652E-2</c:v>
                  </c:pt>
                  <c:pt idx="388">
                    <c:v>1.2837453959204629E-2</c:v>
                  </c:pt>
                  <c:pt idx="389">
                    <c:v>1.2837453958942367E-2</c:v>
                  </c:pt>
                  <c:pt idx="390">
                    <c:v>1.2837453958945593E-2</c:v>
                  </c:pt>
                  <c:pt idx="391">
                    <c:v>1.2837453958945593E-2</c:v>
                  </c:pt>
                  <c:pt idx="392">
                    <c:v>1.2837453958945593E-2</c:v>
                  </c:pt>
                  <c:pt idx="393">
                    <c:v>1.2837453958924045E-2</c:v>
                  </c:pt>
                  <c:pt idx="394">
                    <c:v>1.2837453958942367E-2</c:v>
                  </c:pt>
                  <c:pt idx="395">
                    <c:v>1.2837453958945593E-2</c:v>
                  </c:pt>
                  <c:pt idx="396">
                    <c:v>1.2837453959630067E-2</c:v>
                  </c:pt>
                  <c:pt idx="397">
                    <c:v>1.2837453958535524E-2</c:v>
                  </c:pt>
                  <c:pt idx="398">
                    <c:v>1.2837453958513975E-2</c:v>
                  </c:pt>
                  <c:pt idx="399">
                    <c:v>1.2837453958532294E-2</c:v>
                  </c:pt>
                  <c:pt idx="400">
                    <c:v>1.2837453958535524E-2</c:v>
                  </c:pt>
                  <c:pt idx="401">
                    <c:v>1.2837453958535524E-2</c:v>
                  </c:pt>
                  <c:pt idx="402">
                    <c:v>1.2837453958535524E-2</c:v>
                  </c:pt>
                  <c:pt idx="403">
                    <c:v>1.2837453958513975E-2</c:v>
                  </c:pt>
                  <c:pt idx="404">
                    <c:v>1.2837453958532294E-2</c:v>
                  </c:pt>
                  <c:pt idx="405">
                    <c:v>1.28374539586776E-2</c:v>
                  </c:pt>
                  <c:pt idx="406">
                    <c:v>1.28374539586776E-2</c:v>
                  </c:pt>
                  <c:pt idx="407">
                    <c:v>1.28374539586776E-2</c:v>
                  </c:pt>
                  <c:pt idx="408">
                    <c:v>1.2837453958656051E-2</c:v>
                  </c:pt>
                  <c:pt idx="409">
                    <c:v>1.2837453958674369E-2</c:v>
                  </c:pt>
                  <c:pt idx="410">
                    <c:v>1.28374539586776E-2</c:v>
                  </c:pt>
                  <c:pt idx="411">
                    <c:v>1.28374539586776E-2</c:v>
                  </c:pt>
                  <c:pt idx="412">
                    <c:v>1.2837453959210654E-2</c:v>
                  </c:pt>
                  <c:pt idx="413">
                    <c:v>1.2837453959872147E-2</c:v>
                  </c:pt>
                  <c:pt idx="414">
                    <c:v>1.2837453958942367E-2</c:v>
                  </c:pt>
                  <c:pt idx="415">
                    <c:v>1.2837453958945593E-2</c:v>
                  </c:pt>
                  <c:pt idx="416">
                    <c:v>1.2837453958945593E-2</c:v>
                  </c:pt>
                  <c:pt idx="417">
                    <c:v>1.2837453958945593E-2</c:v>
                  </c:pt>
                  <c:pt idx="418">
                    <c:v>1.2837453958924045E-2</c:v>
                  </c:pt>
                  <c:pt idx="419">
                    <c:v>1.2837453958942367E-2</c:v>
                  </c:pt>
                  <c:pt idx="420">
                    <c:v>1.2837453958945593E-2</c:v>
                  </c:pt>
                  <c:pt idx="421">
                    <c:v>1.2837453959630063E-2</c:v>
                  </c:pt>
                  <c:pt idx="422">
                    <c:v>1.2837453958535524E-2</c:v>
                  </c:pt>
                  <c:pt idx="423">
                    <c:v>1.2837453958513975E-2</c:v>
                  </c:pt>
                  <c:pt idx="424">
                    <c:v>1.2837453958532294E-2</c:v>
                  </c:pt>
                  <c:pt idx="425">
                    <c:v>1.2837453958535524E-2</c:v>
                  </c:pt>
                  <c:pt idx="426">
                    <c:v>1.2837453958535524E-2</c:v>
                  </c:pt>
                  <c:pt idx="427">
                    <c:v>1.2837453958535524E-2</c:v>
                  </c:pt>
                  <c:pt idx="428">
                    <c:v>1.2837453958513975E-2</c:v>
                  </c:pt>
                  <c:pt idx="429">
                    <c:v>1.2837453958532294E-2</c:v>
                  </c:pt>
                  <c:pt idx="430">
                    <c:v>1.2837453958674369E-2</c:v>
                  </c:pt>
                  <c:pt idx="431">
                    <c:v>1.28374539586776E-2</c:v>
                  </c:pt>
                  <c:pt idx="432">
                    <c:v>1.28374539586776E-2</c:v>
                  </c:pt>
                  <c:pt idx="433">
                    <c:v>1.2837453958656051E-2</c:v>
                  </c:pt>
                  <c:pt idx="434">
                    <c:v>1.2837453958674369E-2</c:v>
                  </c:pt>
                  <c:pt idx="435">
                    <c:v>1.2837453958674369E-2</c:v>
                  </c:pt>
                  <c:pt idx="436">
                    <c:v>1.2837453959210652E-2</c:v>
                  </c:pt>
                  <c:pt idx="437">
                    <c:v>1.2837453959893694E-2</c:v>
                  </c:pt>
                  <c:pt idx="438">
                    <c:v>1.2837453958924045E-2</c:v>
                  </c:pt>
                  <c:pt idx="439">
                    <c:v>1.2837453958942367E-2</c:v>
                  </c:pt>
                  <c:pt idx="440">
                    <c:v>1.2837453958942367E-2</c:v>
                  </c:pt>
                  <c:pt idx="441">
                    <c:v>1.2837453958945593E-2</c:v>
                  </c:pt>
                  <c:pt idx="442">
                    <c:v>1.2837453958945593E-2</c:v>
                  </c:pt>
                  <c:pt idx="443">
                    <c:v>1.2837453958924045E-2</c:v>
                  </c:pt>
                  <c:pt idx="444">
                    <c:v>1.2837453958942367E-2</c:v>
                  </c:pt>
                  <c:pt idx="445">
                    <c:v>1.2837453959626837E-2</c:v>
                  </c:pt>
                  <c:pt idx="446">
                    <c:v>1.2837453958535524E-2</c:v>
                  </c:pt>
                  <c:pt idx="447">
                    <c:v>1.2837453958535524E-2</c:v>
                  </c:pt>
                  <c:pt idx="448">
                    <c:v>1.2837453958513975E-2</c:v>
                  </c:pt>
                  <c:pt idx="449">
                    <c:v>1.2837453958532294E-2</c:v>
                  </c:pt>
                  <c:pt idx="450">
                    <c:v>1.2837453958532292E-2</c:v>
                  </c:pt>
                  <c:pt idx="451">
                    <c:v>1.2837453958535524E-2</c:v>
                  </c:pt>
                  <c:pt idx="452">
                    <c:v>1.2837453958535524E-2</c:v>
                  </c:pt>
                  <c:pt idx="453">
                    <c:v>1.2837453958513975E-2</c:v>
                  </c:pt>
                  <c:pt idx="454">
                    <c:v>1.2837453958674369E-2</c:v>
                  </c:pt>
                  <c:pt idx="455">
                    <c:v>1.2837453958674369E-2</c:v>
                  </c:pt>
                  <c:pt idx="456">
                    <c:v>1.28374539586776E-2</c:v>
                  </c:pt>
                  <c:pt idx="457">
                    <c:v>1.28374539586776E-2</c:v>
                  </c:pt>
                  <c:pt idx="458">
                    <c:v>1.2837453958656051E-2</c:v>
                  </c:pt>
                  <c:pt idx="459">
                    <c:v>1.2837453958674369E-2</c:v>
                  </c:pt>
                  <c:pt idx="460">
                    <c:v>1.2837453958674369E-2</c:v>
                  </c:pt>
                  <c:pt idx="461">
                    <c:v>1.2837453959210654E-2</c:v>
                  </c:pt>
                  <c:pt idx="462">
                    <c:v>1.2837453958945593E-2</c:v>
                  </c:pt>
                  <c:pt idx="463">
                    <c:v>1.2837453958924045E-2</c:v>
                  </c:pt>
                  <c:pt idx="464">
                    <c:v>1.2837453958942367E-2</c:v>
                  </c:pt>
                  <c:pt idx="465">
                    <c:v>1.2837453958942367E-2</c:v>
                  </c:pt>
                  <c:pt idx="466">
                    <c:v>1.2837453958945593E-2</c:v>
                  </c:pt>
                  <c:pt idx="467">
                    <c:v>1.2837453958945593E-2</c:v>
                  </c:pt>
                  <c:pt idx="468">
                    <c:v>1.2837453958924045E-2</c:v>
                  </c:pt>
                  <c:pt idx="469">
                    <c:v>1.283745395961128E-2</c:v>
                  </c:pt>
                  <c:pt idx="470">
                    <c:v>1.2837453958532292E-2</c:v>
                  </c:pt>
                  <c:pt idx="471">
                    <c:v>1.2837453958535524E-2</c:v>
                  </c:pt>
                  <c:pt idx="472">
                    <c:v>1.2837453958535524E-2</c:v>
                  </c:pt>
                  <c:pt idx="473">
                    <c:v>1.2837453958513975E-2</c:v>
                  </c:pt>
                  <c:pt idx="474">
                    <c:v>1.2837453958516737E-2</c:v>
                  </c:pt>
                  <c:pt idx="475">
                    <c:v>1.2837453958532292E-2</c:v>
                  </c:pt>
                  <c:pt idx="476">
                    <c:v>1.2837453958535524E-2</c:v>
                  </c:pt>
                  <c:pt idx="477">
                    <c:v>1.2837453958535524E-2</c:v>
                  </c:pt>
                  <c:pt idx="478">
                    <c:v>1.2837453958513975E-2</c:v>
                  </c:pt>
                  <c:pt idx="479">
                    <c:v>1.2837453958658816E-2</c:v>
                  </c:pt>
                  <c:pt idx="480">
                    <c:v>1.2837453958674369E-2</c:v>
                  </c:pt>
                  <c:pt idx="481">
                    <c:v>1.28374539586776E-2</c:v>
                  </c:pt>
                  <c:pt idx="482">
                    <c:v>1.28374539586776E-2</c:v>
                  </c:pt>
                  <c:pt idx="483">
                    <c:v>1.2837453958656051E-2</c:v>
                  </c:pt>
                  <c:pt idx="484">
                    <c:v>1.2837453958658816E-2</c:v>
                  </c:pt>
                  <c:pt idx="485">
                    <c:v>1.2837453959207426E-2</c:v>
                  </c:pt>
                  <c:pt idx="486">
                    <c:v>1.2837453959210652E-2</c:v>
                  </c:pt>
                  <c:pt idx="487">
                    <c:v>1.2837453958945593E-2</c:v>
                  </c:pt>
                  <c:pt idx="488">
                    <c:v>1.2837453958924046E-2</c:v>
                  </c:pt>
                  <c:pt idx="489">
                    <c:v>1.2837453958926808E-2</c:v>
                  </c:pt>
                  <c:pt idx="490">
                    <c:v>1.2837453958942367E-2</c:v>
                  </c:pt>
                  <c:pt idx="491">
                    <c:v>1.2837453958945593E-2</c:v>
                  </c:pt>
                  <c:pt idx="492">
                    <c:v>1.2837453958945593E-2</c:v>
                  </c:pt>
                  <c:pt idx="493">
                    <c:v>1.2837453958924046E-2</c:v>
                  </c:pt>
                  <c:pt idx="494">
                    <c:v>1.2837453958516737E-2</c:v>
                  </c:pt>
                  <c:pt idx="495">
                    <c:v>1.2837453958532292E-2</c:v>
                  </c:pt>
                  <c:pt idx="496">
                    <c:v>1.2837453958535524E-2</c:v>
                  </c:pt>
                  <c:pt idx="497">
                    <c:v>1.2837453958535524E-2</c:v>
                  </c:pt>
                  <c:pt idx="498">
                    <c:v>1.2837453958513975E-2</c:v>
                  </c:pt>
                  <c:pt idx="499">
                    <c:v>1.2837453958516737E-2</c:v>
                  </c:pt>
                  <c:pt idx="500">
                    <c:v>1.2837453958532292E-2</c:v>
                  </c:pt>
                  <c:pt idx="501">
                    <c:v>1.2837453958535524E-2</c:v>
                  </c:pt>
                  <c:pt idx="502">
                    <c:v>1.2837453958535524E-2</c:v>
                  </c:pt>
                  <c:pt idx="503">
                    <c:v>1.2837453958656051E-2</c:v>
                  </c:pt>
                  <c:pt idx="504">
                    <c:v>1.2837453958658816E-2</c:v>
                  </c:pt>
                  <c:pt idx="505">
                    <c:v>1.2837453958674369E-2</c:v>
                  </c:pt>
                  <c:pt idx="506">
                    <c:v>1.28374539586776E-2</c:v>
                  </c:pt>
                  <c:pt idx="507">
                    <c:v>1.28374539586776E-2</c:v>
                  </c:pt>
                  <c:pt idx="508">
                    <c:v>1.2837453958656051E-2</c:v>
                  </c:pt>
                  <c:pt idx="509">
                    <c:v>1.2837453959191867E-2</c:v>
                  </c:pt>
                  <c:pt idx="510">
                    <c:v>1.2837453959207426E-2</c:v>
                  </c:pt>
                  <c:pt idx="511">
                    <c:v>1.2837453959893694E-2</c:v>
                  </c:pt>
                  <c:pt idx="512">
                    <c:v>1.2837453958945593E-2</c:v>
                  </c:pt>
                  <c:pt idx="513">
                    <c:v>1.2837453958924045E-2</c:v>
                  </c:pt>
                  <c:pt idx="514">
                    <c:v>1.2837453958926808E-2</c:v>
                  </c:pt>
                  <c:pt idx="515">
                    <c:v>1.2837453958942367E-2</c:v>
                  </c:pt>
                  <c:pt idx="516">
                    <c:v>1.2837453958945593E-2</c:v>
                  </c:pt>
                  <c:pt idx="517">
                    <c:v>1.2837453958945593E-2</c:v>
                  </c:pt>
                  <c:pt idx="518">
                    <c:v>1.2837453958924045E-2</c:v>
                  </c:pt>
                  <c:pt idx="519">
                    <c:v>1.2837453958516737E-2</c:v>
                  </c:pt>
                  <c:pt idx="520">
                    <c:v>1.2837453958532292E-2</c:v>
                  </c:pt>
                  <c:pt idx="521">
                    <c:v>1.2837453958535524E-2</c:v>
                  </c:pt>
                  <c:pt idx="522">
                    <c:v>1.2837453958535524E-2</c:v>
                  </c:pt>
                  <c:pt idx="523">
                    <c:v>1.2837453958513975E-2</c:v>
                  </c:pt>
                  <c:pt idx="524">
                    <c:v>1.2837453958516737E-2</c:v>
                  </c:pt>
                  <c:pt idx="525">
                    <c:v>1.2837453958532292E-2</c:v>
                  </c:pt>
                  <c:pt idx="526">
                    <c:v>1.2837453958535524E-2</c:v>
                  </c:pt>
                  <c:pt idx="527">
                    <c:v>1.28374539586776E-2</c:v>
                  </c:pt>
                  <c:pt idx="528">
                    <c:v>1.2837453958656051E-2</c:v>
                  </c:pt>
                  <c:pt idx="529">
                    <c:v>1.2837453958658816E-2</c:v>
                  </c:pt>
                  <c:pt idx="530">
                    <c:v>1.2837453958674369E-2</c:v>
                  </c:pt>
                  <c:pt idx="531">
                    <c:v>1.28374539586776E-2</c:v>
                  </c:pt>
                  <c:pt idx="532">
                    <c:v>1.28374539586776E-2</c:v>
                  </c:pt>
                  <c:pt idx="533">
                    <c:v>1.2837453958656051E-2</c:v>
                  </c:pt>
                  <c:pt idx="534">
                    <c:v>1.2837453959191867E-2</c:v>
                  </c:pt>
                  <c:pt idx="535">
                    <c:v>1.2837453959890464E-2</c:v>
                  </c:pt>
                  <c:pt idx="536">
                    <c:v>1.2837453958945593E-2</c:v>
                  </c:pt>
                  <c:pt idx="537">
                    <c:v>1.2837453958945593E-2</c:v>
                  </c:pt>
                  <c:pt idx="538">
                    <c:v>1.2837453958924045E-2</c:v>
                  </c:pt>
                  <c:pt idx="539">
                    <c:v>1.2837453958926808E-2</c:v>
                  </c:pt>
                  <c:pt idx="540">
                    <c:v>1.2837453958942367E-2</c:v>
                  </c:pt>
                  <c:pt idx="541">
                    <c:v>1.2837453958945593E-2</c:v>
                  </c:pt>
                  <c:pt idx="542">
                    <c:v>1.2837453958945593E-2</c:v>
                  </c:pt>
                  <c:pt idx="543">
                    <c:v>1.2837453959608518E-2</c:v>
                  </c:pt>
                  <c:pt idx="544">
                    <c:v>1.2837453958516737E-2</c:v>
                  </c:pt>
                  <c:pt idx="545">
                    <c:v>1.2837453958532292E-2</c:v>
                  </c:pt>
                  <c:pt idx="546">
                    <c:v>1.2837453958535524E-2</c:v>
                  </c:pt>
                  <c:pt idx="547">
                    <c:v>1.2837453958535524E-2</c:v>
                  </c:pt>
                  <c:pt idx="548">
                    <c:v>1.2837453958513975E-2</c:v>
                  </c:pt>
                  <c:pt idx="549">
                    <c:v>1.2837453958516737E-2</c:v>
                  </c:pt>
                  <c:pt idx="550">
                    <c:v>1.2837453958532292E-2</c:v>
                  </c:pt>
                  <c:pt idx="551">
                    <c:v>1.2837453958535524E-2</c:v>
                  </c:pt>
                  <c:pt idx="552">
                    <c:v>1.28374539586776E-2</c:v>
                  </c:pt>
                  <c:pt idx="553">
                    <c:v>1.2837453958656051E-2</c:v>
                  </c:pt>
                  <c:pt idx="554">
                    <c:v>1.2837453958658816E-2</c:v>
                  </c:pt>
                  <c:pt idx="555">
                    <c:v>1.2837453958674369E-2</c:v>
                  </c:pt>
                  <c:pt idx="556">
                    <c:v>1.28374539586776E-2</c:v>
                  </c:pt>
                  <c:pt idx="557">
                    <c:v>1.28374539586776E-2</c:v>
                  </c:pt>
                  <c:pt idx="558">
                    <c:v>1.2837453959189105E-2</c:v>
                  </c:pt>
                  <c:pt idx="559">
                    <c:v>1.2837453959179755E-2</c:v>
                  </c:pt>
                  <c:pt idx="560">
                    <c:v>1.2837453958942367E-2</c:v>
                  </c:pt>
                  <c:pt idx="561">
                    <c:v>1.2837453958945593E-2</c:v>
                  </c:pt>
                  <c:pt idx="562">
                    <c:v>1.2837453958945593E-2</c:v>
                  </c:pt>
                  <c:pt idx="563">
                    <c:v>1.2837453958924045E-2</c:v>
                  </c:pt>
                  <c:pt idx="564">
                    <c:v>1.2837453958914693E-2</c:v>
                  </c:pt>
                  <c:pt idx="565">
                    <c:v>1.2837453958942367E-2</c:v>
                  </c:pt>
                  <c:pt idx="566">
                    <c:v>1.2837453958945593E-2</c:v>
                  </c:pt>
                  <c:pt idx="567">
                    <c:v>1.2837453958945593E-2</c:v>
                  </c:pt>
                  <c:pt idx="568">
                    <c:v>1.2837453958513975E-2</c:v>
                  </c:pt>
                  <c:pt idx="569">
                    <c:v>1.2837453958504623E-2</c:v>
                  </c:pt>
                  <c:pt idx="570">
                    <c:v>1.2837453958532292E-2</c:v>
                  </c:pt>
                  <c:pt idx="571">
                    <c:v>1.2837453958535524E-2</c:v>
                  </c:pt>
                  <c:pt idx="572">
                    <c:v>1.2837453958535524E-2</c:v>
                  </c:pt>
                  <c:pt idx="573">
                    <c:v>1.2837453958513975E-2</c:v>
                  </c:pt>
                  <c:pt idx="574">
                    <c:v>1.2837453958504623E-2</c:v>
                  </c:pt>
                  <c:pt idx="575">
                    <c:v>1.2837453958532292E-2</c:v>
                  </c:pt>
                  <c:pt idx="576">
                    <c:v>1.28374539586776E-2</c:v>
                  </c:pt>
                  <c:pt idx="577">
                    <c:v>1.28374539586776E-2</c:v>
                  </c:pt>
                  <c:pt idx="578">
                    <c:v>1.2837453958656051E-2</c:v>
                  </c:pt>
                  <c:pt idx="579">
                    <c:v>1.2837453958646699E-2</c:v>
                  </c:pt>
                  <c:pt idx="580">
                    <c:v>1.2837453958674369E-2</c:v>
                  </c:pt>
                  <c:pt idx="581">
                    <c:v>1.28374539586776E-2</c:v>
                  </c:pt>
                  <c:pt idx="582">
                    <c:v>1.28374539586776E-2</c:v>
                  </c:pt>
                  <c:pt idx="583">
                    <c:v>1.2837453959189105E-2</c:v>
                  </c:pt>
                  <c:pt idx="584">
                    <c:v>1.2837453958914693E-2</c:v>
                  </c:pt>
                  <c:pt idx="585">
                    <c:v>1.2837453958942367E-2</c:v>
                  </c:pt>
                  <c:pt idx="586">
                    <c:v>1.2837453958945593E-2</c:v>
                  </c:pt>
                  <c:pt idx="587">
                    <c:v>1.2837453958945593E-2</c:v>
                  </c:pt>
                  <c:pt idx="588">
                    <c:v>1.2837453958945593E-2</c:v>
                  </c:pt>
                  <c:pt idx="589">
                    <c:v>1.2837453958914693E-2</c:v>
                  </c:pt>
                  <c:pt idx="590">
                    <c:v>1.2837453958942367E-2</c:v>
                  </c:pt>
                  <c:pt idx="591">
                    <c:v>1.2837453958945593E-2</c:v>
                  </c:pt>
                  <c:pt idx="592">
                    <c:v>1.2837453959630063E-2</c:v>
                  </c:pt>
                  <c:pt idx="593">
                    <c:v>1.2837453958535524E-2</c:v>
                  </c:pt>
                  <c:pt idx="594">
                    <c:v>1.2837453958504623E-2</c:v>
                  </c:pt>
                  <c:pt idx="595">
                    <c:v>1.2837453958532292E-2</c:v>
                  </c:pt>
                  <c:pt idx="596">
                    <c:v>1.2837453958535524E-2</c:v>
                  </c:pt>
                  <c:pt idx="597">
                    <c:v>1.2837453958535524E-2</c:v>
                  </c:pt>
                  <c:pt idx="598">
                    <c:v>1.2837453958535524E-2</c:v>
                  </c:pt>
                  <c:pt idx="599">
                    <c:v>1.2837453958504623E-2</c:v>
                  </c:pt>
                  <c:pt idx="600">
                    <c:v>1.2837453958532292E-2</c:v>
                  </c:pt>
                  <c:pt idx="601">
                    <c:v>1.28374539586776E-2</c:v>
                  </c:pt>
                  <c:pt idx="602">
                    <c:v>1.28374539586776E-2</c:v>
                  </c:pt>
                  <c:pt idx="603">
                    <c:v>1.28374539586776E-2</c:v>
                  </c:pt>
                  <c:pt idx="604">
                    <c:v>1.2837453958646702E-2</c:v>
                  </c:pt>
                  <c:pt idx="605">
                    <c:v>1.2837453958674369E-2</c:v>
                  </c:pt>
                  <c:pt idx="606">
                    <c:v>1.28374539586776E-2</c:v>
                  </c:pt>
                  <c:pt idx="607">
                    <c:v>1.28374539586776E-2</c:v>
                  </c:pt>
                  <c:pt idx="608">
                    <c:v>1.2837453959893694E-2</c:v>
                  </c:pt>
                  <c:pt idx="609">
                    <c:v>1.2837453958914696E-2</c:v>
                  </c:pt>
                  <c:pt idx="610">
                    <c:v>1.2837453958942367E-2</c:v>
                  </c:pt>
                  <c:pt idx="611">
                    <c:v>1.2837453958945593E-2</c:v>
                  </c:pt>
                  <c:pt idx="612">
                    <c:v>1.2837453958945593E-2</c:v>
                  </c:pt>
                  <c:pt idx="613">
                    <c:v>1.2837453958945593E-2</c:v>
                  </c:pt>
                  <c:pt idx="614">
                    <c:v>1.2837453958914696E-2</c:v>
                  </c:pt>
                  <c:pt idx="615">
                    <c:v>1.2837453958942367E-2</c:v>
                  </c:pt>
                  <c:pt idx="616">
                    <c:v>1.2837453959630063E-2</c:v>
                  </c:pt>
                  <c:pt idx="617">
                    <c:v>1.2837453958535524E-2</c:v>
                  </c:pt>
                  <c:pt idx="618">
                    <c:v>1.2837453958535524E-2</c:v>
                  </c:pt>
                  <c:pt idx="619">
                    <c:v>1.2837453958504623E-2</c:v>
                  </c:pt>
                  <c:pt idx="620">
                    <c:v>1.2837453958532292E-2</c:v>
                  </c:pt>
                  <c:pt idx="621">
                    <c:v>1.2837453958535524E-2</c:v>
                  </c:pt>
                  <c:pt idx="622">
                    <c:v>1.2837453958535524E-2</c:v>
                  </c:pt>
                  <c:pt idx="623">
                    <c:v>1.2837453958535524E-2</c:v>
                  </c:pt>
                  <c:pt idx="624">
                    <c:v>1.2837453958504623E-2</c:v>
                  </c:pt>
                  <c:pt idx="625">
                    <c:v>1.2837453958674369E-2</c:v>
                  </c:pt>
                  <c:pt idx="626">
                    <c:v>1.28374539586776E-2</c:v>
                  </c:pt>
                  <c:pt idx="627">
                    <c:v>1.28374539586776E-2</c:v>
                  </c:pt>
                  <c:pt idx="628">
                    <c:v>1.28374539586776E-2</c:v>
                  </c:pt>
                  <c:pt idx="629">
                    <c:v>1.2837453958646699E-2</c:v>
                  </c:pt>
                  <c:pt idx="630">
                    <c:v>1.2837453958674369E-2</c:v>
                  </c:pt>
                  <c:pt idx="631">
                    <c:v>1.2837453959210652E-2</c:v>
                  </c:pt>
                  <c:pt idx="632">
                    <c:v>1.2837453959173083E-2</c:v>
                  </c:pt>
                  <c:pt idx="633">
                    <c:v>1.2837453959210654E-2</c:v>
                  </c:pt>
                  <c:pt idx="634">
                    <c:v>1.2837453958945593E-2</c:v>
                  </c:pt>
                  <c:pt idx="635">
                    <c:v>1.2837453958945593E-2</c:v>
                  </c:pt>
                  <c:pt idx="636">
                    <c:v>1.2837453958945593E-2</c:v>
                  </c:pt>
                  <c:pt idx="637">
                    <c:v>1.2837453958908025E-2</c:v>
                  </c:pt>
                  <c:pt idx="638">
                    <c:v>1.2837453958945593E-2</c:v>
                  </c:pt>
                  <c:pt idx="639">
                    <c:v>1.2837453958945593E-2</c:v>
                  </c:pt>
                  <c:pt idx="640">
                    <c:v>1.2837453959630063E-2</c:v>
                  </c:pt>
                  <c:pt idx="641">
                    <c:v>1.2837453958535524E-2</c:v>
                  </c:pt>
                  <c:pt idx="642">
                    <c:v>1.2837453958497953E-2</c:v>
                  </c:pt>
                  <c:pt idx="643">
                    <c:v>1.2837453958535524E-2</c:v>
                  </c:pt>
                  <c:pt idx="644">
                    <c:v>1.2837453958535524E-2</c:v>
                  </c:pt>
                  <c:pt idx="645">
                    <c:v>1.2837453958535524E-2</c:v>
                  </c:pt>
                  <c:pt idx="646">
                    <c:v>1.2837453958535524E-2</c:v>
                  </c:pt>
                  <c:pt idx="647">
                    <c:v>1.2837453958497953E-2</c:v>
                  </c:pt>
                  <c:pt idx="648">
                    <c:v>1.2837453958535524E-2</c:v>
                  </c:pt>
                  <c:pt idx="649">
                    <c:v>1.28374539586776E-2</c:v>
                  </c:pt>
                  <c:pt idx="650">
                    <c:v>1.28374539586776E-2</c:v>
                  </c:pt>
                  <c:pt idx="651">
                    <c:v>1.28374539586776E-2</c:v>
                  </c:pt>
                  <c:pt idx="652">
                    <c:v>1.2837453958640029E-2</c:v>
                  </c:pt>
                  <c:pt idx="653">
                    <c:v>1.28374539586776E-2</c:v>
                  </c:pt>
                  <c:pt idx="654">
                    <c:v>1.28374539586776E-2</c:v>
                  </c:pt>
                  <c:pt idx="655">
                    <c:v>1.28374539586776E-2</c:v>
                  </c:pt>
                  <c:pt idx="656">
                    <c:v>1.2837453959210654E-2</c:v>
                  </c:pt>
                  <c:pt idx="657">
                    <c:v>1.2837453959173083E-2</c:v>
                  </c:pt>
                  <c:pt idx="658">
                    <c:v>1.2837453958945593E-2</c:v>
                  </c:pt>
                  <c:pt idx="659">
                    <c:v>1.2837453958945593E-2</c:v>
                  </c:pt>
                  <c:pt idx="660">
                    <c:v>1.2837453958945593E-2</c:v>
                  </c:pt>
                  <c:pt idx="661">
                    <c:v>1.2837453958945593E-2</c:v>
                  </c:pt>
                  <c:pt idx="662">
                    <c:v>1.2837453958908025E-2</c:v>
                  </c:pt>
                  <c:pt idx="663">
                    <c:v>1.2837453958945593E-2</c:v>
                  </c:pt>
                  <c:pt idx="664">
                    <c:v>1.2837453959630067E-2</c:v>
                  </c:pt>
                  <c:pt idx="665">
                    <c:v>1.2837453958535524E-2</c:v>
                  </c:pt>
                  <c:pt idx="666">
                    <c:v>1.2837453958535524E-2</c:v>
                  </c:pt>
                  <c:pt idx="667">
                    <c:v>1.2837453958497953E-2</c:v>
                  </c:pt>
                  <c:pt idx="668">
                    <c:v>1.2837453958535524E-2</c:v>
                  </c:pt>
                  <c:pt idx="669">
                    <c:v>1.2837453958535524E-2</c:v>
                  </c:pt>
                  <c:pt idx="670">
                    <c:v>1.2837453958535524E-2</c:v>
                  </c:pt>
                  <c:pt idx="671">
                    <c:v>1.2837453958535524E-2</c:v>
                  </c:pt>
                  <c:pt idx="672">
                    <c:v>1.2837453958497953E-2</c:v>
                  </c:pt>
                  <c:pt idx="673">
                    <c:v>1.28374539586776E-2</c:v>
                  </c:pt>
                  <c:pt idx="674">
                    <c:v>1.28374539586776E-2</c:v>
                  </c:pt>
                  <c:pt idx="675">
                    <c:v>1.28374539586776E-2</c:v>
                  </c:pt>
                  <c:pt idx="676">
                    <c:v>1.28374539586776E-2</c:v>
                  </c:pt>
                  <c:pt idx="677">
                    <c:v>1.2837453958640029E-2</c:v>
                  </c:pt>
                  <c:pt idx="678">
                    <c:v>1.28374539586776E-2</c:v>
                  </c:pt>
                  <c:pt idx="679">
                    <c:v>1.28374539586776E-2</c:v>
                  </c:pt>
                  <c:pt idx="680">
                    <c:v>1.28374539586776E-2</c:v>
                  </c:pt>
                  <c:pt idx="681">
                    <c:v>1.2837453959210652E-2</c:v>
                  </c:pt>
                  <c:pt idx="682">
                    <c:v>1.2837453958908025E-2</c:v>
                  </c:pt>
                  <c:pt idx="683">
                    <c:v>1.2837453958945593E-2</c:v>
                  </c:pt>
                  <c:pt idx="684">
                    <c:v>1.2837453958945593E-2</c:v>
                  </c:pt>
                  <c:pt idx="685">
                    <c:v>1.2837453958945593E-2</c:v>
                  </c:pt>
                  <c:pt idx="686">
                    <c:v>1.2837453958945593E-2</c:v>
                  </c:pt>
                  <c:pt idx="687">
                    <c:v>1.2837453958908025E-2</c:v>
                  </c:pt>
                  <c:pt idx="688">
                    <c:v>1.2837453958945593E-2</c:v>
                  </c:pt>
                  <c:pt idx="689">
                    <c:v>1.2837453958535524E-2</c:v>
                  </c:pt>
                  <c:pt idx="690">
                    <c:v>1.2837453958535524E-2</c:v>
                  </c:pt>
                  <c:pt idx="691">
                    <c:v>1.2837453958535524E-2</c:v>
                  </c:pt>
                  <c:pt idx="692">
                    <c:v>1.2837453958497953E-2</c:v>
                  </c:pt>
                  <c:pt idx="693">
                    <c:v>1.2837453958535524E-2</c:v>
                  </c:pt>
                  <c:pt idx="694">
                    <c:v>1.2837453958535524E-2</c:v>
                  </c:pt>
                  <c:pt idx="695">
                    <c:v>1.2837453958535524E-2</c:v>
                  </c:pt>
                  <c:pt idx="696">
                    <c:v>1.2837453958535524E-2</c:v>
                  </c:pt>
                  <c:pt idx="697">
                    <c:v>1.2837453958497953E-2</c:v>
                  </c:pt>
                  <c:pt idx="698">
                    <c:v>1.28374539586776E-2</c:v>
                  </c:pt>
                  <c:pt idx="699">
                    <c:v>1.28374539586776E-2</c:v>
                  </c:pt>
                  <c:pt idx="700">
                    <c:v>1.28374539586776E-2</c:v>
                  </c:pt>
                  <c:pt idx="701">
                    <c:v>1.28374539586776E-2</c:v>
                  </c:pt>
                  <c:pt idx="702">
                    <c:v>1.2837453958640029E-2</c:v>
                  </c:pt>
                  <c:pt idx="703">
                    <c:v>1.28374539586776E-2</c:v>
                  </c:pt>
                  <c:pt idx="704">
                    <c:v>1.28374539586776E-2</c:v>
                  </c:pt>
                  <c:pt idx="705">
                    <c:v>1.28374539586776E-2</c:v>
                  </c:pt>
                  <c:pt idx="706">
                    <c:v>1.2837453958945593E-2</c:v>
                  </c:pt>
                  <c:pt idx="707">
                    <c:v>1.2837453958883792E-2</c:v>
                  </c:pt>
                  <c:pt idx="708">
                    <c:v>1.2837453958945593E-2</c:v>
                  </c:pt>
                  <c:pt idx="709">
                    <c:v>1.2837453958945593E-2</c:v>
                  </c:pt>
                  <c:pt idx="710">
                    <c:v>1.2837453958945593E-2</c:v>
                  </c:pt>
                  <c:pt idx="711">
                    <c:v>1.2837453958945593E-2</c:v>
                  </c:pt>
                  <c:pt idx="712">
                    <c:v>1.2837453958883792E-2</c:v>
                  </c:pt>
                  <c:pt idx="713">
                    <c:v>1.2837453958945593E-2</c:v>
                  </c:pt>
                  <c:pt idx="714">
                    <c:v>1.2837453958535524E-2</c:v>
                  </c:pt>
                  <c:pt idx="715">
                    <c:v>1.2837453958535524E-2</c:v>
                  </c:pt>
                  <c:pt idx="716">
                    <c:v>1.2837453958535524E-2</c:v>
                  </c:pt>
                  <c:pt idx="717">
                    <c:v>1.2837453958473721E-2</c:v>
                  </c:pt>
                  <c:pt idx="718">
                    <c:v>1.2837453958535524E-2</c:v>
                  </c:pt>
                  <c:pt idx="719">
                    <c:v>1.2837453958535524E-2</c:v>
                  </c:pt>
                  <c:pt idx="720">
                    <c:v>1.2837453958535524E-2</c:v>
                  </c:pt>
                  <c:pt idx="721">
                    <c:v>1.2837453958535524E-2</c:v>
                  </c:pt>
                  <c:pt idx="722">
                    <c:v>1.2837453958473721E-2</c:v>
                  </c:pt>
                  <c:pt idx="723">
                    <c:v>1.28374539586776E-2</c:v>
                  </c:pt>
                  <c:pt idx="724">
                    <c:v>1.28374539586776E-2</c:v>
                  </c:pt>
                  <c:pt idx="725">
                    <c:v>1.28374539586776E-2</c:v>
                  </c:pt>
                  <c:pt idx="726">
                    <c:v>1.28374539586776E-2</c:v>
                  </c:pt>
                  <c:pt idx="727">
                    <c:v>1.28374539586158E-2</c:v>
                  </c:pt>
                  <c:pt idx="728">
                    <c:v>1.28374539586776E-2</c:v>
                  </c:pt>
                  <c:pt idx="729">
                    <c:v>1.28374539586776E-2</c:v>
                  </c:pt>
                  <c:pt idx="730">
                    <c:v>1.2837453959893694E-2</c:v>
                  </c:pt>
                  <c:pt idx="731">
                    <c:v>1.2837453958945593E-2</c:v>
                  </c:pt>
                  <c:pt idx="732">
                    <c:v>1.2837453958883792E-2</c:v>
                  </c:pt>
                  <c:pt idx="733">
                    <c:v>1.2837453958945593E-2</c:v>
                  </c:pt>
                  <c:pt idx="734">
                    <c:v>1.2837453958945593E-2</c:v>
                  </c:pt>
                  <c:pt idx="735">
                    <c:v>1.2837453958945593E-2</c:v>
                  </c:pt>
                  <c:pt idx="736">
                    <c:v>1.2837453958945593E-2</c:v>
                  </c:pt>
                  <c:pt idx="737">
                    <c:v>1.2837453958883792E-2</c:v>
                  </c:pt>
                  <c:pt idx="738">
                    <c:v>1.2837453958945593E-2</c:v>
                  </c:pt>
                  <c:pt idx="739">
                    <c:v>1.2837453958535524E-2</c:v>
                  </c:pt>
                  <c:pt idx="740">
                    <c:v>1.2837453958535524E-2</c:v>
                  </c:pt>
                  <c:pt idx="741">
                    <c:v>1.2837453958535524E-2</c:v>
                  </c:pt>
                  <c:pt idx="742">
                    <c:v>1.2837453958473721E-2</c:v>
                  </c:pt>
                  <c:pt idx="743">
                    <c:v>1.2837453958535524E-2</c:v>
                  </c:pt>
                  <c:pt idx="744">
                    <c:v>1.2837453958535524E-2</c:v>
                  </c:pt>
                  <c:pt idx="745">
                    <c:v>1.2837453958535524E-2</c:v>
                  </c:pt>
                  <c:pt idx="746">
                    <c:v>1.2837453958535524E-2</c:v>
                  </c:pt>
                  <c:pt idx="747">
                    <c:v>1.2837453958473721E-2</c:v>
                  </c:pt>
                  <c:pt idx="748">
                    <c:v>1.28374539586776E-2</c:v>
                  </c:pt>
                  <c:pt idx="749">
                    <c:v>1.28374539586776E-2</c:v>
                  </c:pt>
                  <c:pt idx="750">
                    <c:v>1.28374539586776E-2</c:v>
                  </c:pt>
                  <c:pt idx="751">
                    <c:v>1.28374539586776E-2</c:v>
                  </c:pt>
                  <c:pt idx="752">
                    <c:v>1.28374539586158E-2</c:v>
                  </c:pt>
                  <c:pt idx="753">
                    <c:v>1.28374539586776E-2</c:v>
                  </c:pt>
                  <c:pt idx="754">
                    <c:v>1.2837453959893694E-2</c:v>
                  </c:pt>
                  <c:pt idx="755">
                    <c:v>1.2837453959893694E-2</c:v>
                  </c:pt>
                  <c:pt idx="756">
                    <c:v>1.2837453958945593E-2</c:v>
                  </c:pt>
                  <c:pt idx="757">
                    <c:v>1.2837453958852746E-2</c:v>
                  </c:pt>
                  <c:pt idx="758">
                    <c:v>1.2837453958945593E-2</c:v>
                  </c:pt>
                  <c:pt idx="759">
                    <c:v>1.2837453958945593E-2</c:v>
                  </c:pt>
                  <c:pt idx="760">
                    <c:v>1.2837453958945593E-2</c:v>
                  </c:pt>
                  <c:pt idx="761">
                    <c:v>1.2837453958945593E-2</c:v>
                  </c:pt>
                  <c:pt idx="762">
                    <c:v>1.2837453958852746E-2</c:v>
                  </c:pt>
                  <c:pt idx="763">
                    <c:v>1.2837453958945593E-2</c:v>
                  </c:pt>
                  <c:pt idx="764">
                    <c:v>1.2837453958535524E-2</c:v>
                  </c:pt>
                  <c:pt idx="765">
                    <c:v>1.2837453958535524E-2</c:v>
                  </c:pt>
                  <c:pt idx="766">
                    <c:v>1.2837453958535524E-2</c:v>
                  </c:pt>
                  <c:pt idx="767">
                    <c:v>1.2837453958492428E-2</c:v>
                  </c:pt>
                  <c:pt idx="768">
                    <c:v>1.2837453958535524E-2</c:v>
                  </c:pt>
                  <c:pt idx="769">
                    <c:v>1.2837453958535524E-2</c:v>
                  </c:pt>
                  <c:pt idx="770">
                    <c:v>1.2837453958535524E-2</c:v>
                  </c:pt>
                  <c:pt idx="771">
                    <c:v>1.2837453958535524E-2</c:v>
                  </c:pt>
                  <c:pt idx="772">
                    <c:v>1.2837453958634504E-2</c:v>
                  </c:pt>
                  <c:pt idx="773">
                    <c:v>1.28374539586776E-2</c:v>
                  </c:pt>
                  <c:pt idx="774">
                    <c:v>1.28374539586776E-2</c:v>
                  </c:pt>
                  <c:pt idx="775">
                    <c:v>1.28374539586776E-2</c:v>
                  </c:pt>
                  <c:pt idx="776">
                    <c:v>1.28374539586776E-2</c:v>
                  </c:pt>
                  <c:pt idx="777">
                    <c:v>1.2837453958634504E-2</c:v>
                  </c:pt>
                  <c:pt idx="778">
                    <c:v>1.2837453959210654E-2</c:v>
                  </c:pt>
                  <c:pt idx="779">
                    <c:v>1.2837453959893694E-2</c:v>
                  </c:pt>
                  <c:pt idx="780">
                    <c:v>1.2837453958945593E-2</c:v>
                  </c:pt>
                  <c:pt idx="781">
                    <c:v>1.2837453958945593E-2</c:v>
                  </c:pt>
                  <c:pt idx="782">
                    <c:v>1.2837453958902498E-2</c:v>
                  </c:pt>
                  <c:pt idx="783">
                    <c:v>1.2837453958945593E-2</c:v>
                  </c:pt>
                  <c:pt idx="784">
                    <c:v>1.2837453958945593E-2</c:v>
                  </c:pt>
                  <c:pt idx="785">
                    <c:v>1.2837453958945593E-2</c:v>
                  </c:pt>
                  <c:pt idx="786">
                    <c:v>1.2837453958945593E-2</c:v>
                  </c:pt>
                  <c:pt idx="787">
                    <c:v>1.2837453958902498E-2</c:v>
                  </c:pt>
                  <c:pt idx="788">
                    <c:v>1.2837453959630067E-2</c:v>
                  </c:pt>
                  <c:pt idx="789">
                    <c:v>1.2837453958535524E-2</c:v>
                  </c:pt>
                  <c:pt idx="790">
                    <c:v>1.2837453958535524E-2</c:v>
                  </c:pt>
                  <c:pt idx="791">
                    <c:v>1.2837453958535524E-2</c:v>
                  </c:pt>
                  <c:pt idx="792">
                    <c:v>1.2837453958492428E-2</c:v>
                  </c:pt>
                  <c:pt idx="793">
                    <c:v>1.2837453958535524E-2</c:v>
                  </c:pt>
                  <c:pt idx="794">
                    <c:v>1.2837453958535524E-2</c:v>
                  </c:pt>
                  <c:pt idx="795">
                    <c:v>1.2837453958535524E-2</c:v>
                  </c:pt>
                  <c:pt idx="796">
                    <c:v>1.28374539586776E-2</c:v>
                  </c:pt>
                  <c:pt idx="797">
                    <c:v>1.2837453958634504E-2</c:v>
                  </c:pt>
                  <c:pt idx="798">
                    <c:v>1.28374539586776E-2</c:v>
                  </c:pt>
                  <c:pt idx="799">
                    <c:v>1.2837453958671143E-2</c:v>
                  </c:pt>
                  <c:pt idx="800">
                    <c:v>1.28374539586776E-2</c:v>
                  </c:pt>
                  <c:pt idx="801">
                    <c:v>1.28374539586776E-2</c:v>
                  </c:pt>
                  <c:pt idx="802">
                    <c:v>1.2837453959167557E-2</c:v>
                  </c:pt>
                  <c:pt idx="803">
                    <c:v>1.2837453959210654E-2</c:v>
                  </c:pt>
                  <c:pt idx="804">
                    <c:v>1.2837453958939137E-2</c:v>
                  </c:pt>
                  <c:pt idx="805">
                    <c:v>1.2837453958945593E-2</c:v>
                  </c:pt>
                  <c:pt idx="806">
                    <c:v>1.2837453958945593E-2</c:v>
                  </c:pt>
                  <c:pt idx="807">
                    <c:v>1.2837453958902498E-2</c:v>
                  </c:pt>
                  <c:pt idx="808">
                    <c:v>1.2837453958945593E-2</c:v>
                  </c:pt>
                  <c:pt idx="809">
                    <c:v>1.2837453958939137E-2</c:v>
                  </c:pt>
                  <c:pt idx="810">
                    <c:v>1.2837453958945593E-2</c:v>
                  </c:pt>
                  <c:pt idx="811">
                    <c:v>1.2837453958945593E-2</c:v>
                  </c:pt>
                  <c:pt idx="812">
                    <c:v>1.2837453959586968E-2</c:v>
                  </c:pt>
                  <c:pt idx="813">
                    <c:v>1.2837453958535524E-2</c:v>
                  </c:pt>
                  <c:pt idx="814">
                    <c:v>1.2837453958529066E-2</c:v>
                  </c:pt>
                  <c:pt idx="815">
                    <c:v>1.2837453958535524E-2</c:v>
                  </c:pt>
                  <c:pt idx="816">
                    <c:v>1.2837453958535524E-2</c:v>
                  </c:pt>
                  <c:pt idx="817">
                    <c:v>1.2837453958492428E-2</c:v>
                  </c:pt>
                  <c:pt idx="818">
                    <c:v>1.2837453958535524E-2</c:v>
                  </c:pt>
                  <c:pt idx="819">
                    <c:v>1.2837453958529066E-2</c:v>
                  </c:pt>
                  <c:pt idx="820">
                    <c:v>1.2837453958535524E-2</c:v>
                  </c:pt>
                  <c:pt idx="821">
                    <c:v>1.28374539586776E-2</c:v>
                  </c:pt>
                  <c:pt idx="822">
                    <c:v>1.2837453958634504E-2</c:v>
                  </c:pt>
                  <c:pt idx="823">
                    <c:v>1.28374539586776E-2</c:v>
                  </c:pt>
                  <c:pt idx="824">
                    <c:v>1.2837453958671143E-2</c:v>
                  </c:pt>
                  <c:pt idx="825">
                    <c:v>1.28374539586776E-2</c:v>
                  </c:pt>
                  <c:pt idx="826">
                    <c:v>1.2837453959210652E-2</c:v>
                  </c:pt>
                  <c:pt idx="827">
                    <c:v>1.2837453959167557E-2</c:v>
                  </c:pt>
                  <c:pt idx="828">
                    <c:v>1.2837453959210654E-2</c:v>
                  </c:pt>
                  <c:pt idx="829">
                    <c:v>1.2837453958939135E-2</c:v>
                  </c:pt>
                  <c:pt idx="830">
                    <c:v>1.2837453958945593E-2</c:v>
                  </c:pt>
                  <c:pt idx="831">
                    <c:v>1.2837453958945593E-2</c:v>
                  </c:pt>
                  <c:pt idx="832">
                    <c:v>1.2837453958902498E-2</c:v>
                  </c:pt>
                  <c:pt idx="833">
                    <c:v>1.2837453958945593E-2</c:v>
                  </c:pt>
                  <c:pt idx="834">
                    <c:v>1.2837453958939135E-2</c:v>
                  </c:pt>
                  <c:pt idx="835">
                    <c:v>1.2837453958945593E-2</c:v>
                  </c:pt>
                  <c:pt idx="836">
                    <c:v>1.2837453959630063E-2</c:v>
                  </c:pt>
                  <c:pt idx="837">
                    <c:v>1.2837453958492428E-2</c:v>
                  </c:pt>
                  <c:pt idx="838">
                    <c:v>1.2837453958535524E-2</c:v>
                  </c:pt>
                  <c:pt idx="839">
                    <c:v>1.2837453958529066E-2</c:v>
                  </c:pt>
                  <c:pt idx="840">
                    <c:v>1.2837453958535524E-2</c:v>
                  </c:pt>
                  <c:pt idx="841">
                    <c:v>1.2837453958535524E-2</c:v>
                  </c:pt>
                  <c:pt idx="842">
                    <c:v>1.2837453958492428E-2</c:v>
                  </c:pt>
                  <c:pt idx="843">
                    <c:v>1.2837453958535524E-2</c:v>
                  </c:pt>
                  <c:pt idx="844">
                    <c:v>1.2837453958529066E-2</c:v>
                  </c:pt>
                  <c:pt idx="845">
                    <c:v>1.28374539586776E-2</c:v>
                  </c:pt>
                  <c:pt idx="846">
                    <c:v>1.28374539586776E-2</c:v>
                  </c:pt>
                  <c:pt idx="847">
                    <c:v>1.2837453958634504E-2</c:v>
                  </c:pt>
                  <c:pt idx="848">
                    <c:v>1.28374539586776E-2</c:v>
                  </c:pt>
                  <c:pt idx="849">
                    <c:v>1.2837453958671143E-2</c:v>
                  </c:pt>
                  <c:pt idx="850">
                    <c:v>1.28374539586776E-2</c:v>
                  </c:pt>
                  <c:pt idx="851">
                    <c:v>1.2837453959210654E-2</c:v>
                  </c:pt>
                  <c:pt idx="852">
                    <c:v>1.2837453959167557E-2</c:v>
                  </c:pt>
                  <c:pt idx="853">
                    <c:v>1.2837453959210654E-2</c:v>
                  </c:pt>
                  <c:pt idx="854">
                    <c:v>1.2837453958939137E-2</c:v>
                  </c:pt>
                  <c:pt idx="855">
                    <c:v>1.2837453958945593E-2</c:v>
                  </c:pt>
                  <c:pt idx="856">
                    <c:v>1.2837453958945593E-2</c:v>
                  </c:pt>
                  <c:pt idx="857">
                    <c:v>1.2837453958902498E-2</c:v>
                  </c:pt>
                  <c:pt idx="858">
                    <c:v>1.2837453958945593E-2</c:v>
                  </c:pt>
                  <c:pt idx="859">
                    <c:v>1.2837453958939137E-2</c:v>
                  </c:pt>
                  <c:pt idx="860">
                    <c:v>1.2837453959630063E-2</c:v>
                  </c:pt>
                  <c:pt idx="861">
                    <c:v>1.2837453958535524E-2</c:v>
                  </c:pt>
                  <c:pt idx="862">
                    <c:v>1.2837453958492428E-2</c:v>
                  </c:pt>
                  <c:pt idx="863">
                    <c:v>1.2837453958535524E-2</c:v>
                  </c:pt>
                  <c:pt idx="864">
                    <c:v>1.2837453958529066E-2</c:v>
                  </c:pt>
                  <c:pt idx="865">
                    <c:v>1.2837453958535524E-2</c:v>
                  </c:pt>
                  <c:pt idx="866">
                    <c:v>1.2837453958535524E-2</c:v>
                  </c:pt>
                  <c:pt idx="867">
                    <c:v>1.2837453958492428E-2</c:v>
                  </c:pt>
                  <c:pt idx="868">
                    <c:v>1.2837453958535524E-2</c:v>
                  </c:pt>
                  <c:pt idx="869">
                    <c:v>1.2837453958671143E-2</c:v>
                  </c:pt>
                  <c:pt idx="870">
                    <c:v>1.28374539586776E-2</c:v>
                  </c:pt>
                  <c:pt idx="871">
                    <c:v>1.28374539586776E-2</c:v>
                  </c:pt>
                  <c:pt idx="872">
                    <c:v>1.2837453958634504E-2</c:v>
                  </c:pt>
                  <c:pt idx="873">
                    <c:v>1.28374539586776E-2</c:v>
                  </c:pt>
                  <c:pt idx="874">
                    <c:v>1.2837453958671143E-2</c:v>
                  </c:pt>
                  <c:pt idx="875">
                    <c:v>1.28374539586776E-2</c:v>
                  </c:pt>
                  <c:pt idx="876">
                    <c:v>1.2837453959210652E-2</c:v>
                  </c:pt>
                  <c:pt idx="877">
                    <c:v>1.283745395916756E-2</c:v>
                  </c:pt>
                  <c:pt idx="878">
                    <c:v>1.2837453958945593E-2</c:v>
                  </c:pt>
                  <c:pt idx="879">
                    <c:v>1.2837453958939135E-2</c:v>
                  </c:pt>
                  <c:pt idx="880">
                    <c:v>1.2837453958945593E-2</c:v>
                  </c:pt>
                  <c:pt idx="881">
                    <c:v>1.2837453958945593E-2</c:v>
                  </c:pt>
                  <c:pt idx="882">
                    <c:v>1.2837453958902498E-2</c:v>
                  </c:pt>
                  <c:pt idx="883">
                    <c:v>1.2837453958945593E-2</c:v>
                  </c:pt>
                  <c:pt idx="884">
                    <c:v>1.2837453959623605E-2</c:v>
                  </c:pt>
                  <c:pt idx="885">
                    <c:v>1.2837453958535524E-2</c:v>
                  </c:pt>
                  <c:pt idx="886">
                    <c:v>1.2837453958535524E-2</c:v>
                  </c:pt>
                  <c:pt idx="887">
                    <c:v>1.2837453958492428E-2</c:v>
                  </c:pt>
                  <c:pt idx="888">
                    <c:v>1.2837453958535524E-2</c:v>
                  </c:pt>
                  <c:pt idx="889">
                    <c:v>1.2837453958529066E-2</c:v>
                  </c:pt>
                  <c:pt idx="890">
                    <c:v>1.2837453958535524E-2</c:v>
                  </c:pt>
                  <c:pt idx="891">
                    <c:v>1.2837453958535524E-2</c:v>
                  </c:pt>
                  <c:pt idx="892">
                    <c:v>1.2837453958492428E-2</c:v>
                  </c:pt>
                  <c:pt idx="893">
                    <c:v>1.28374539586776E-2</c:v>
                  </c:pt>
                  <c:pt idx="894">
                    <c:v>1.2837453958671143E-2</c:v>
                  </c:pt>
                  <c:pt idx="895">
                    <c:v>1.28374539586776E-2</c:v>
                  </c:pt>
                  <c:pt idx="896">
                    <c:v>1.28374539586776E-2</c:v>
                  </c:pt>
                  <c:pt idx="897">
                    <c:v>1.2837453958634504E-2</c:v>
                  </c:pt>
                  <c:pt idx="898">
                    <c:v>1.28374539586776E-2</c:v>
                  </c:pt>
                  <c:pt idx="899">
                    <c:v>1.2837453958671143E-2</c:v>
                  </c:pt>
                  <c:pt idx="900">
                    <c:v>1.28374539586776E-2</c:v>
                  </c:pt>
                  <c:pt idx="901">
                    <c:v>1.2837453959210654E-2</c:v>
                  </c:pt>
                  <c:pt idx="902">
                    <c:v>1.2837453958902498E-2</c:v>
                  </c:pt>
                  <c:pt idx="903">
                    <c:v>1.2837453958945593E-2</c:v>
                  </c:pt>
                  <c:pt idx="904">
                    <c:v>1.2837453958939137E-2</c:v>
                  </c:pt>
                  <c:pt idx="905">
                    <c:v>1.2837453958945593E-2</c:v>
                  </c:pt>
                  <c:pt idx="906">
                    <c:v>1.2837453958945593E-2</c:v>
                  </c:pt>
                  <c:pt idx="907">
                    <c:v>1.2837453958902498E-2</c:v>
                  </c:pt>
                  <c:pt idx="908">
                    <c:v>1.2837453959630067E-2</c:v>
                  </c:pt>
                  <c:pt idx="909">
                    <c:v>1.2837453958529066E-2</c:v>
                  </c:pt>
                  <c:pt idx="910">
                    <c:v>1.2837453958535524E-2</c:v>
                  </c:pt>
                  <c:pt idx="911">
                    <c:v>1.2837453958535524E-2</c:v>
                  </c:pt>
                  <c:pt idx="912">
                    <c:v>1.2837453958492428E-2</c:v>
                  </c:pt>
                  <c:pt idx="913">
                    <c:v>1.2837453958535524E-2</c:v>
                  </c:pt>
                  <c:pt idx="914">
                    <c:v>1.2837453958529066E-2</c:v>
                  </c:pt>
                  <c:pt idx="915">
                    <c:v>1.2837453958535524E-2</c:v>
                  </c:pt>
                  <c:pt idx="916">
                    <c:v>1.2837453958535524E-2</c:v>
                  </c:pt>
                  <c:pt idx="917">
                    <c:v>1.2837453958492428E-2</c:v>
                  </c:pt>
                  <c:pt idx="918">
                    <c:v>1.28374539586776E-2</c:v>
                  </c:pt>
                  <c:pt idx="919">
                    <c:v>1.2837453958671143E-2</c:v>
                  </c:pt>
                  <c:pt idx="920">
                    <c:v>1.28374539586776E-2</c:v>
                  </c:pt>
                  <c:pt idx="921">
                    <c:v>1.28374539586776E-2</c:v>
                  </c:pt>
                  <c:pt idx="922">
                    <c:v>1.2837453958634504E-2</c:v>
                  </c:pt>
                  <c:pt idx="923">
                    <c:v>1.28374539586776E-2</c:v>
                  </c:pt>
                  <c:pt idx="924">
                    <c:v>1.2837453958671143E-2</c:v>
                  </c:pt>
                  <c:pt idx="925">
                    <c:v>1.28374539586776E-2</c:v>
                  </c:pt>
                  <c:pt idx="926">
                    <c:v>1.2837453958945593E-2</c:v>
                  </c:pt>
                  <c:pt idx="927">
                    <c:v>1.2837453958902498E-2</c:v>
                  </c:pt>
                  <c:pt idx="928">
                    <c:v>1.2837453958945593E-2</c:v>
                  </c:pt>
                  <c:pt idx="929">
                    <c:v>1.2837453958939135E-2</c:v>
                  </c:pt>
                  <c:pt idx="930">
                    <c:v>1.2837453958945593E-2</c:v>
                  </c:pt>
                  <c:pt idx="931">
                    <c:v>1.2837453958945593E-2</c:v>
                  </c:pt>
                  <c:pt idx="932">
                    <c:v>1.2837453958902498E-2</c:v>
                  </c:pt>
                  <c:pt idx="933">
                    <c:v>1.2837453959630067E-2</c:v>
                  </c:pt>
                  <c:pt idx="934">
                    <c:v>1.2837453958529066E-2</c:v>
                  </c:pt>
                  <c:pt idx="935">
                    <c:v>1.2837453958535524E-2</c:v>
                  </c:pt>
                  <c:pt idx="936">
                    <c:v>1.2837453958535524E-2</c:v>
                  </c:pt>
                  <c:pt idx="937">
                    <c:v>1.2837453958492428E-2</c:v>
                  </c:pt>
                  <c:pt idx="938">
                    <c:v>1.2837453958535524E-2</c:v>
                  </c:pt>
                  <c:pt idx="939">
                    <c:v>1.2837453958529066E-2</c:v>
                  </c:pt>
                  <c:pt idx="940">
                    <c:v>1.2837453958535524E-2</c:v>
                  </c:pt>
                  <c:pt idx="941">
                    <c:v>1.2837453958535524E-2</c:v>
                  </c:pt>
                  <c:pt idx="942">
                    <c:v>1.2837453958492428E-2</c:v>
                  </c:pt>
                  <c:pt idx="943">
                    <c:v>1.28374539586776E-2</c:v>
                  </c:pt>
                  <c:pt idx="944">
                    <c:v>1.2837453958671143E-2</c:v>
                  </c:pt>
                  <c:pt idx="945">
                    <c:v>1.28374539586776E-2</c:v>
                  </c:pt>
                  <c:pt idx="946">
                    <c:v>1.28374539586776E-2</c:v>
                  </c:pt>
                  <c:pt idx="947">
                    <c:v>1.2837453958634504E-2</c:v>
                  </c:pt>
                  <c:pt idx="948">
                    <c:v>1.28374539586776E-2</c:v>
                  </c:pt>
                  <c:pt idx="949">
                    <c:v>1.2837453958671143E-2</c:v>
                  </c:pt>
                  <c:pt idx="950">
                    <c:v>1.2837453959893694E-2</c:v>
                  </c:pt>
                  <c:pt idx="951">
                    <c:v>1.2837453958945593E-2</c:v>
                  </c:pt>
                  <c:pt idx="952">
                    <c:v>1.2837453958945593E-2</c:v>
                  </c:pt>
                  <c:pt idx="953">
                    <c:v>1.2837453958945593E-2</c:v>
                  </c:pt>
                  <c:pt idx="954">
                    <c:v>1.2837453958939137E-2</c:v>
                  </c:pt>
                  <c:pt idx="955">
                    <c:v>1.2837453958945593E-2</c:v>
                  </c:pt>
                  <c:pt idx="956">
                    <c:v>1.2837453958945593E-2</c:v>
                  </c:pt>
                  <c:pt idx="957">
                    <c:v>1.2837453958945593E-2</c:v>
                  </c:pt>
                  <c:pt idx="958">
                    <c:v>1.2837453959630067E-2</c:v>
                  </c:pt>
                  <c:pt idx="959">
                    <c:v>1.2837453958529066E-2</c:v>
                  </c:pt>
                  <c:pt idx="960">
                    <c:v>1.2837453958535524E-2</c:v>
                  </c:pt>
                  <c:pt idx="961">
                    <c:v>1.2837453958535524E-2</c:v>
                  </c:pt>
                  <c:pt idx="962">
                    <c:v>1.2837453958535524E-2</c:v>
                  </c:pt>
                  <c:pt idx="963">
                    <c:v>1.2837453958535524E-2</c:v>
                  </c:pt>
                  <c:pt idx="964">
                    <c:v>1.2837453958529066E-2</c:v>
                  </c:pt>
                  <c:pt idx="965">
                    <c:v>1.2837453958535524E-2</c:v>
                  </c:pt>
                  <c:pt idx="966">
                    <c:v>1.2837453958535524E-2</c:v>
                  </c:pt>
                  <c:pt idx="967">
                    <c:v>1.2837453958535524E-2</c:v>
                  </c:pt>
                  <c:pt idx="968">
                    <c:v>1.28374539586776E-2</c:v>
                  </c:pt>
                  <c:pt idx="969">
                    <c:v>1.2837453958671143E-2</c:v>
                  </c:pt>
                  <c:pt idx="970">
                    <c:v>1.28374539586776E-2</c:v>
                  </c:pt>
                  <c:pt idx="971">
                    <c:v>1.28374539586776E-2</c:v>
                  </c:pt>
                  <c:pt idx="972">
                    <c:v>1.28374539586776E-2</c:v>
                  </c:pt>
                  <c:pt idx="973">
                    <c:v>1.28374539586776E-2</c:v>
                  </c:pt>
                  <c:pt idx="974">
                    <c:v>1.2837453959887236E-2</c:v>
                  </c:pt>
                  <c:pt idx="975">
                    <c:v>1.2837453959893694E-2</c:v>
                  </c:pt>
                  <c:pt idx="976">
                    <c:v>1.2837453958945593E-2</c:v>
                  </c:pt>
                  <c:pt idx="977">
                    <c:v>1.2837453958945593E-2</c:v>
                  </c:pt>
                  <c:pt idx="978">
                    <c:v>1.2837453958945593E-2</c:v>
                  </c:pt>
                  <c:pt idx="979">
                    <c:v>1.2837453958939135E-2</c:v>
                  </c:pt>
                  <c:pt idx="980">
                    <c:v>1.2837453958945593E-2</c:v>
                  </c:pt>
                  <c:pt idx="981">
                    <c:v>1.2837453958945593E-2</c:v>
                  </c:pt>
                  <c:pt idx="982">
                    <c:v>1.2837453958945593E-2</c:v>
                  </c:pt>
                  <c:pt idx="983">
                    <c:v>1.2837453959630067E-2</c:v>
                  </c:pt>
                  <c:pt idx="984">
                    <c:v>1.2837453958529066E-2</c:v>
                  </c:pt>
                  <c:pt idx="985">
                    <c:v>1.2837453958535524E-2</c:v>
                  </c:pt>
                  <c:pt idx="986">
                    <c:v>1.2837453958535524E-2</c:v>
                  </c:pt>
                  <c:pt idx="987">
                    <c:v>1.2837453958535524E-2</c:v>
                  </c:pt>
                  <c:pt idx="988">
                    <c:v>1.2837453958535524E-2</c:v>
                  </c:pt>
                  <c:pt idx="989">
                    <c:v>1.2837453958529066E-2</c:v>
                  </c:pt>
                  <c:pt idx="990">
                    <c:v>1.2837453958535524E-2</c:v>
                  </c:pt>
                  <c:pt idx="991">
                    <c:v>1.2837453958535524E-2</c:v>
                  </c:pt>
                  <c:pt idx="992">
                    <c:v>1.28374539586776E-2</c:v>
                  </c:pt>
                  <c:pt idx="993">
                    <c:v>1.28374539586776E-2</c:v>
                  </c:pt>
                  <c:pt idx="994">
                    <c:v>1.2837453958671143E-2</c:v>
                  </c:pt>
                  <c:pt idx="995">
                    <c:v>1.28374539586776E-2</c:v>
                  </c:pt>
                  <c:pt idx="996">
                    <c:v>1.28374539586776E-2</c:v>
                  </c:pt>
                  <c:pt idx="997">
                    <c:v>1.28374539586776E-2</c:v>
                  </c:pt>
                  <c:pt idx="998">
                    <c:v>1.2837453959893694E-2</c:v>
                  </c:pt>
                  <c:pt idx="999">
                    <c:v>1.2837453959887236E-2</c:v>
                  </c:pt>
                  <c:pt idx="1000">
                    <c:v>1.2837453958945593E-2</c:v>
                  </c:pt>
                  <c:pt idx="1001">
                    <c:v>1.2837453958945593E-2</c:v>
                  </c:pt>
                  <c:pt idx="1002">
                    <c:v>1.2837453958945593E-2</c:v>
                  </c:pt>
                  <c:pt idx="1003">
                    <c:v>1.2837453958945593E-2</c:v>
                  </c:pt>
                  <c:pt idx="1004">
                    <c:v>1.2837453958939137E-2</c:v>
                  </c:pt>
                  <c:pt idx="1005">
                    <c:v>1.2837453958945593E-2</c:v>
                  </c:pt>
                  <c:pt idx="1006">
                    <c:v>1.2837453958945593E-2</c:v>
                  </c:pt>
                  <c:pt idx="1007">
                    <c:v>1.2837453958945593E-2</c:v>
                  </c:pt>
                  <c:pt idx="1008">
                    <c:v>1.2837453958535524E-2</c:v>
                  </c:pt>
                  <c:pt idx="1009">
                    <c:v>1.2837453958529066E-2</c:v>
                  </c:pt>
                  <c:pt idx="1010">
                    <c:v>1.2837453958535524E-2</c:v>
                  </c:pt>
                  <c:pt idx="1011">
                    <c:v>1.2837453958535524E-2</c:v>
                  </c:pt>
                  <c:pt idx="1012">
                    <c:v>1.2837453958535524E-2</c:v>
                  </c:pt>
                  <c:pt idx="1013">
                    <c:v>1.2837453958535524E-2</c:v>
                  </c:pt>
                  <c:pt idx="1014">
                    <c:v>1.2837453958529066E-2</c:v>
                  </c:pt>
                  <c:pt idx="1015">
                    <c:v>1.2837453958535524E-2</c:v>
                  </c:pt>
                  <c:pt idx="1016">
                    <c:v>1.28374539586776E-2</c:v>
                  </c:pt>
                  <c:pt idx="1017">
                    <c:v>1.28374539586776E-2</c:v>
                  </c:pt>
                  <c:pt idx="1018">
                    <c:v>1.28374539586776E-2</c:v>
                  </c:pt>
                  <c:pt idx="1019">
                    <c:v>1.2837453958671141E-2</c:v>
                  </c:pt>
                  <c:pt idx="1020">
                    <c:v>1.28374539586776E-2</c:v>
                  </c:pt>
                  <c:pt idx="1021">
                    <c:v>1.28374539586776E-2</c:v>
                  </c:pt>
                  <c:pt idx="1022">
                    <c:v>1.2837453959210654E-2</c:v>
                  </c:pt>
                  <c:pt idx="1023">
                    <c:v>1.2837453959893694E-2</c:v>
                  </c:pt>
                  <c:pt idx="1024">
                    <c:v>1.2837453958939135E-2</c:v>
                  </c:pt>
                  <c:pt idx="1025">
                    <c:v>1.2837453958945593E-2</c:v>
                  </c:pt>
                  <c:pt idx="1026">
                    <c:v>1.2837453958945593E-2</c:v>
                  </c:pt>
                  <c:pt idx="1027">
                    <c:v>1.2837453958945593E-2</c:v>
                  </c:pt>
                  <c:pt idx="1028">
                    <c:v>1.2837453958945593E-2</c:v>
                  </c:pt>
                  <c:pt idx="1029">
                    <c:v>1.2837453958939135E-2</c:v>
                  </c:pt>
                  <c:pt idx="1030">
                    <c:v>1.2837453958945593E-2</c:v>
                  </c:pt>
                  <c:pt idx="1031">
                    <c:v>1.2837453958945593E-2</c:v>
                  </c:pt>
                  <c:pt idx="1032">
                    <c:v>1.2837453959630067E-2</c:v>
                  </c:pt>
                  <c:pt idx="1033">
                    <c:v>1.2837453958535524E-2</c:v>
                  </c:pt>
                  <c:pt idx="1034">
                    <c:v>1.2837453958529066E-2</c:v>
                  </c:pt>
                  <c:pt idx="1035">
                    <c:v>1.2837453958535524E-2</c:v>
                  </c:pt>
                  <c:pt idx="1036">
                    <c:v>1.2837453958535524E-2</c:v>
                  </c:pt>
                  <c:pt idx="1037">
                    <c:v>1.2837453958535524E-2</c:v>
                  </c:pt>
                  <c:pt idx="1038">
                    <c:v>1.2837453958535524E-2</c:v>
                  </c:pt>
                  <c:pt idx="1039">
                    <c:v>1.2837453958529066E-2</c:v>
                  </c:pt>
                  <c:pt idx="1040">
                    <c:v>1.2837453958535524E-2</c:v>
                  </c:pt>
                  <c:pt idx="1041">
                    <c:v>1.28374539586776E-2</c:v>
                  </c:pt>
                  <c:pt idx="1042">
                    <c:v>1.28374539586776E-2</c:v>
                  </c:pt>
                  <c:pt idx="1043">
                    <c:v>1.28374539586776E-2</c:v>
                  </c:pt>
                  <c:pt idx="1044">
                    <c:v>1.2837453958671143E-2</c:v>
                  </c:pt>
                  <c:pt idx="1045">
                    <c:v>1.28374539586776E-2</c:v>
                  </c:pt>
                  <c:pt idx="1046">
                    <c:v>1.2837453959210654E-2</c:v>
                  </c:pt>
                  <c:pt idx="1047">
                    <c:v>1.2837453959210654E-2</c:v>
                  </c:pt>
                  <c:pt idx="1048">
                    <c:v>1.2837453959893694E-2</c:v>
                  </c:pt>
                  <c:pt idx="1049">
                    <c:v>1.2837453958939137E-2</c:v>
                  </c:pt>
                  <c:pt idx="1050">
                    <c:v>1.2837453958945593E-2</c:v>
                  </c:pt>
                  <c:pt idx="1051">
                    <c:v>1.2837453958945593E-2</c:v>
                  </c:pt>
                  <c:pt idx="1052">
                    <c:v>1.2837453958945593E-2</c:v>
                  </c:pt>
                  <c:pt idx="1053">
                    <c:v>1.2837453958945593E-2</c:v>
                  </c:pt>
                  <c:pt idx="1054">
                    <c:v>1.2837453958939137E-2</c:v>
                  </c:pt>
                  <c:pt idx="1055">
                    <c:v>1.2837453958945593E-2</c:v>
                  </c:pt>
                  <c:pt idx="1056">
                    <c:v>1.2837453959630063E-2</c:v>
                  </c:pt>
                  <c:pt idx="1057">
                    <c:v>1.2837453958535524E-2</c:v>
                  </c:pt>
                  <c:pt idx="1058">
                    <c:v>1.2837453958535524E-2</c:v>
                  </c:pt>
                  <c:pt idx="1059">
                    <c:v>1.2837453958529066E-2</c:v>
                  </c:pt>
                  <c:pt idx="1060">
                    <c:v>1.2837453958535524E-2</c:v>
                  </c:pt>
                  <c:pt idx="1061">
                    <c:v>1.2837453958535524E-2</c:v>
                  </c:pt>
                  <c:pt idx="1062">
                    <c:v>1.2837453958535524E-2</c:v>
                  </c:pt>
                  <c:pt idx="1063">
                    <c:v>1.2837453958535524E-2</c:v>
                  </c:pt>
                  <c:pt idx="1064">
                    <c:v>1.2837453958529066E-2</c:v>
                  </c:pt>
                  <c:pt idx="1065">
                    <c:v>1.28374539586776E-2</c:v>
                  </c:pt>
                  <c:pt idx="1066">
                    <c:v>1.28374539586776E-2</c:v>
                  </c:pt>
                  <c:pt idx="1067">
                    <c:v>1.28374539586776E-2</c:v>
                  </c:pt>
                  <c:pt idx="1068">
                    <c:v>1.28374539586776E-2</c:v>
                  </c:pt>
                  <c:pt idx="1069">
                    <c:v>1.2837453958671143E-2</c:v>
                  </c:pt>
                  <c:pt idx="1070">
                    <c:v>1.28374539586776E-2</c:v>
                  </c:pt>
                  <c:pt idx="1071">
                    <c:v>1.2837453959210652E-2</c:v>
                  </c:pt>
                  <c:pt idx="1072">
                    <c:v>1.2837453959210654E-2</c:v>
                  </c:pt>
                  <c:pt idx="1073">
                    <c:v>1.2837453959893694E-2</c:v>
                  </c:pt>
                  <c:pt idx="1074">
                    <c:v>1.2837453958939135E-2</c:v>
                  </c:pt>
                  <c:pt idx="1075">
                    <c:v>1.2837453958945593E-2</c:v>
                  </c:pt>
                  <c:pt idx="1076">
                    <c:v>1.2837453958945593E-2</c:v>
                  </c:pt>
                  <c:pt idx="1077">
                    <c:v>1.2837453958945593E-2</c:v>
                  </c:pt>
                  <c:pt idx="1078">
                    <c:v>1.2837453958945593E-2</c:v>
                  </c:pt>
                  <c:pt idx="1079">
                    <c:v>1.2837453958939135E-2</c:v>
                  </c:pt>
                  <c:pt idx="1080">
                    <c:v>1.2837453959630063E-2</c:v>
                  </c:pt>
                  <c:pt idx="1081">
                    <c:v>1.2837453958535524E-2</c:v>
                  </c:pt>
                  <c:pt idx="1082">
                    <c:v>1.2837453958535524E-2</c:v>
                  </c:pt>
                  <c:pt idx="1083">
                    <c:v>1.2837453958535524E-2</c:v>
                  </c:pt>
                  <c:pt idx="1084">
                    <c:v>1.2837453958529066E-2</c:v>
                  </c:pt>
                  <c:pt idx="1085">
                    <c:v>1.2837453958535524E-2</c:v>
                  </c:pt>
                  <c:pt idx="1086">
                    <c:v>1.2837453958535524E-2</c:v>
                  </c:pt>
                  <c:pt idx="1087">
                    <c:v>1.2837453958535524E-2</c:v>
                  </c:pt>
                  <c:pt idx="1088">
                    <c:v>1.2837453958535524E-2</c:v>
                  </c:pt>
                  <c:pt idx="1089">
                    <c:v>1.2837453958671143E-2</c:v>
                  </c:pt>
                  <c:pt idx="1090">
                    <c:v>1.28374539586776E-2</c:v>
                  </c:pt>
                  <c:pt idx="1091">
                    <c:v>1.28374539586776E-2</c:v>
                  </c:pt>
                  <c:pt idx="1092">
                    <c:v>1.28374539586776E-2</c:v>
                  </c:pt>
                  <c:pt idx="1093">
                    <c:v>1.28374539586776E-2</c:v>
                  </c:pt>
                  <c:pt idx="1094">
                    <c:v>1.2837453958671143E-2</c:v>
                  </c:pt>
                  <c:pt idx="1095">
                    <c:v>1.28374539586776E-2</c:v>
                  </c:pt>
                  <c:pt idx="1096">
                    <c:v>1.2837453959210654E-2</c:v>
                  </c:pt>
                  <c:pt idx="1097">
                    <c:v>1.2837453959210652E-2</c:v>
                  </c:pt>
                  <c:pt idx="1098">
                    <c:v>1.2837453958945593E-2</c:v>
                  </c:pt>
                  <c:pt idx="1099">
                    <c:v>1.2837453958939137E-2</c:v>
                  </c:pt>
                  <c:pt idx="1100">
                    <c:v>1.2837453958945593E-2</c:v>
                  </c:pt>
                  <c:pt idx="1101">
                    <c:v>1.2837453958945593E-2</c:v>
                  </c:pt>
                  <c:pt idx="1102">
                    <c:v>1.2837453958945593E-2</c:v>
                  </c:pt>
                  <c:pt idx="1103">
                    <c:v>1.2837453958945593E-2</c:v>
                  </c:pt>
                  <c:pt idx="1104">
                    <c:v>1.2837453959592494E-2</c:v>
                  </c:pt>
                  <c:pt idx="1105">
                    <c:v>1.2837453958535524E-2</c:v>
                  </c:pt>
                  <c:pt idx="1106">
                    <c:v>1.2837453958535524E-2</c:v>
                  </c:pt>
                  <c:pt idx="1107">
                    <c:v>1.2837453958535524E-2</c:v>
                  </c:pt>
                  <c:pt idx="1108">
                    <c:v>1.2837453958535524E-2</c:v>
                  </c:pt>
                  <c:pt idx="1109">
                    <c:v>1.2837453958497953E-2</c:v>
                  </c:pt>
                  <c:pt idx="1110">
                    <c:v>1.2837453958535524E-2</c:v>
                  </c:pt>
                  <c:pt idx="1111">
                    <c:v>1.2837453958535524E-2</c:v>
                  </c:pt>
                  <c:pt idx="1112">
                    <c:v>1.2837453958535524E-2</c:v>
                  </c:pt>
                  <c:pt idx="1113">
                    <c:v>1.28374539586776E-2</c:v>
                  </c:pt>
                  <c:pt idx="1114">
                    <c:v>1.2837453958640029E-2</c:v>
                  </c:pt>
                  <c:pt idx="1115">
                    <c:v>1.28374539586776E-2</c:v>
                  </c:pt>
                  <c:pt idx="1116">
                    <c:v>1.28374539586776E-2</c:v>
                  </c:pt>
                  <c:pt idx="1117">
                    <c:v>1.28374539586776E-2</c:v>
                  </c:pt>
                  <c:pt idx="1118">
                    <c:v>1.28374539586776E-2</c:v>
                  </c:pt>
                  <c:pt idx="1119">
                    <c:v>1.2837453958640029E-2</c:v>
                  </c:pt>
                  <c:pt idx="1120">
                    <c:v>1.28374539586776E-2</c:v>
                  </c:pt>
                  <c:pt idx="1121">
                    <c:v>1.2837453959210652E-2</c:v>
                  </c:pt>
                  <c:pt idx="1122">
                    <c:v>1.2837453958945593E-2</c:v>
                  </c:pt>
                  <c:pt idx="1123">
                    <c:v>1.2837453958945593E-2</c:v>
                  </c:pt>
                  <c:pt idx="1124">
                    <c:v>1.2837453958908025E-2</c:v>
                  </c:pt>
                  <c:pt idx="1125">
                    <c:v>1.2837453958945593E-2</c:v>
                  </c:pt>
                  <c:pt idx="1126">
                    <c:v>1.2837453958945593E-2</c:v>
                  </c:pt>
                  <c:pt idx="1127">
                    <c:v>1.2837453958945593E-2</c:v>
                  </c:pt>
                  <c:pt idx="1128">
                    <c:v>1.2837453959630063E-2</c:v>
                  </c:pt>
                  <c:pt idx="1129">
                    <c:v>1.2837453958497953E-2</c:v>
                  </c:pt>
                  <c:pt idx="1130">
                    <c:v>1.2837453958535524E-2</c:v>
                  </c:pt>
                  <c:pt idx="1131">
                    <c:v>1.2837453958535524E-2</c:v>
                  </c:pt>
                  <c:pt idx="1132">
                    <c:v>1.2837453958535524E-2</c:v>
                  </c:pt>
                  <c:pt idx="1133">
                    <c:v>1.2837453958535524E-2</c:v>
                  </c:pt>
                  <c:pt idx="1134">
                    <c:v>1.2837453958497953E-2</c:v>
                  </c:pt>
                  <c:pt idx="1135">
                    <c:v>1.2837453958535524E-2</c:v>
                  </c:pt>
                  <c:pt idx="1136">
                    <c:v>1.2837453958535524E-2</c:v>
                  </c:pt>
                  <c:pt idx="1137">
                    <c:v>1.2837453958535524E-2</c:v>
                  </c:pt>
                  <c:pt idx="1138">
                    <c:v>1.28374539586776E-2</c:v>
                  </c:pt>
                  <c:pt idx="1139">
                    <c:v>1.2837453958640029E-2</c:v>
                  </c:pt>
                  <c:pt idx="1140">
                    <c:v>1.28374539586776E-2</c:v>
                  </c:pt>
                  <c:pt idx="1141">
                    <c:v>1.28374539586776E-2</c:v>
                  </c:pt>
                  <c:pt idx="1142">
                    <c:v>1.28374539586776E-2</c:v>
                  </c:pt>
                  <c:pt idx="1143">
                    <c:v>1.28374539586776E-2</c:v>
                  </c:pt>
                  <c:pt idx="1144">
                    <c:v>1.2837453958640029E-2</c:v>
                  </c:pt>
                  <c:pt idx="1145">
                    <c:v>1.28374539586776E-2</c:v>
                  </c:pt>
                  <c:pt idx="1146">
                    <c:v>1.2837453958945593E-2</c:v>
                  </c:pt>
                  <c:pt idx="1147">
                    <c:v>1.2837453958945593E-2</c:v>
                  </c:pt>
                  <c:pt idx="1148">
                    <c:v>1.2837453958945593E-2</c:v>
                  </c:pt>
                  <c:pt idx="1149">
                    <c:v>1.2837453958908025E-2</c:v>
                  </c:pt>
                  <c:pt idx="1150">
                    <c:v>1.2837453958945593E-2</c:v>
                  </c:pt>
                  <c:pt idx="1151">
                    <c:v>1.2837453958945593E-2</c:v>
                  </c:pt>
                  <c:pt idx="1152">
                    <c:v>1.2837453958945593E-2</c:v>
                  </c:pt>
                  <c:pt idx="1153">
                    <c:v>1.2837453958535524E-2</c:v>
                  </c:pt>
                  <c:pt idx="1154">
                    <c:v>1.2837453958497953E-2</c:v>
                  </c:pt>
                  <c:pt idx="1155">
                    <c:v>1.2837453958535524E-2</c:v>
                  </c:pt>
                  <c:pt idx="1156">
                    <c:v>1.2837453958535524E-2</c:v>
                  </c:pt>
                  <c:pt idx="1157">
                    <c:v>1.2837453958535524E-2</c:v>
                  </c:pt>
                  <c:pt idx="1158">
                    <c:v>1.2837453958535524E-2</c:v>
                  </c:pt>
                  <c:pt idx="1159">
                    <c:v>1.2837453958497953E-2</c:v>
                  </c:pt>
                  <c:pt idx="1160">
                    <c:v>1.2837453958535524E-2</c:v>
                  </c:pt>
                  <c:pt idx="1161">
                    <c:v>1.2837453958535524E-2</c:v>
                  </c:pt>
                  <c:pt idx="1162">
                    <c:v>1.2837453958535524E-2</c:v>
                  </c:pt>
                  <c:pt idx="1163">
                    <c:v>1.28374539586776E-2</c:v>
                  </c:pt>
                  <c:pt idx="1164">
                    <c:v>1.2837453958640029E-2</c:v>
                  </c:pt>
                  <c:pt idx="1165">
                    <c:v>1.28374539586776E-2</c:v>
                  </c:pt>
                  <c:pt idx="1166">
                    <c:v>1.28374539586776E-2</c:v>
                  </c:pt>
                  <c:pt idx="1167">
                    <c:v>1.28374539586776E-2</c:v>
                  </c:pt>
                  <c:pt idx="1168">
                    <c:v>1.28374539586776E-2</c:v>
                  </c:pt>
                  <c:pt idx="1169">
                    <c:v>1.2837453958640029E-2</c:v>
                  </c:pt>
                  <c:pt idx="1170">
                    <c:v>1.2837453959893694E-2</c:v>
                  </c:pt>
                  <c:pt idx="1171">
                    <c:v>1.2837453958945593E-2</c:v>
                  </c:pt>
                  <c:pt idx="1172">
                    <c:v>1.2837453958945593E-2</c:v>
                  </c:pt>
                  <c:pt idx="1173">
                    <c:v>1.2837453958945593E-2</c:v>
                  </c:pt>
                  <c:pt idx="1174">
                    <c:v>1.2837453958908025E-2</c:v>
                  </c:pt>
                  <c:pt idx="1175">
                    <c:v>1.2837453958945593E-2</c:v>
                  </c:pt>
                  <c:pt idx="1176">
                    <c:v>1.2837453958945593E-2</c:v>
                  </c:pt>
                  <c:pt idx="1177">
                    <c:v>1.2837453958945593E-2</c:v>
                  </c:pt>
                  <c:pt idx="1178">
                    <c:v>1.2837453958535524E-2</c:v>
                  </c:pt>
                  <c:pt idx="1179">
                    <c:v>1.2837453958497953E-2</c:v>
                  </c:pt>
                  <c:pt idx="1180">
                    <c:v>1.2837453958535524E-2</c:v>
                  </c:pt>
                  <c:pt idx="1181">
                    <c:v>1.2837453958535524E-2</c:v>
                  </c:pt>
                  <c:pt idx="1182">
                    <c:v>1.2837453958535524E-2</c:v>
                  </c:pt>
                  <c:pt idx="1183">
                    <c:v>1.2837453958535524E-2</c:v>
                  </c:pt>
                  <c:pt idx="1184">
                    <c:v>1.2837453958497953E-2</c:v>
                  </c:pt>
                  <c:pt idx="1185">
                    <c:v>1.2837453958535524E-2</c:v>
                  </c:pt>
                  <c:pt idx="1186">
                    <c:v>1.2837453958535524E-2</c:v>
                  </c:pt>
                  <c:pt idx="1187">
                    <c:v>1.28374539586776E-2</c:v>
                  </c:pt>
                  <c:pt idx="1188">
                    <c:v>1.28374539586776E-2</c:v>
                  </c:pt>
                  <c:pt idx="1189">
                    <c:v>1.2837453958640029E-2</c:v>
                  </c:pt>
                  <c:pt idx="1190">
                    <c:v>1.28374539586776E-2</c:v>
                  </c:pt>
                  <c:pt idx="1191">
                    <c:v>1.28374539586776E-2</c:v>
                  </c:pt>
                  <c:pt idx="1192">
                    <c:v>1.28374539586776E-2</c:v>
                  </c:pt>
                  <c:pt idx="1193">
                    <c:v>1.28374539586776E-2</c:v>
                  </c:pt>
                  <c:pt idx="1194">
                    <c:v>1.2837453959831895E-2</c:v>
                  </c:pt>
                  <c:pt idx="1195">
                    <c:v>1.2837453958945593E-2</c:v>
                  </c:pt>
                  <c:pt idx="1196">
                    <c:v>1.2837453958945593E-2</c:v>
                  </c:pt>
                  <c:pt idx="1197">
                    <c:v>1.2837453958945593E-2</c:v>
                  </c:pt>
                  <c:pt idx="1198">
                    <c:v>1.2837453958945593E-2</c:v>
                  </c:pt>
                  <c:pt idx="1199">
                    <c:v>1.2837453958883792E-2</c:v>
                  </c:pt>
                  <c:pt idx="1200">
                    <c:v>1.2837453958945593E-2</c:v>
                  </c:pt>
                  <c:pt idx="1201">
                    <c:v>1.2837453958945593E-2</c:v>
                  </c:pt>
                  <c:pt idx="1202">
                    <c:v>1.2837453958945593E-2</c:v>
                  </c:pt>
                  <c:pt idx="1203">
                    <c:v>1.2837453958535524E-2</c:v>
                  </c:pt>
                  <c:pt idx="1204">
                    <c:v>1.2837453958473724E-2</c:v>
                  </c:pt>
                  <c:pt idx="1205">
                    <c:v>1.2837453958535524E-2</c:v>
                  </c:pt>
                  <c:pt idx="1206">
                    <c:v>1.2837453958535524E-2</c:v>
                  </c:pt>
                  <c:pt idx="1207">
                    <c:v>1.2837453958535524E-2</c:v>
                  </c:pt>
                  <c:pt idx="1208">
                    <c:v>1.2837453958535524E-2</c:v>
                  </c:pt>
                  <c:pt idx="1209">
                    <c:v>1.2837453958473724E-2</c:v>
                  </c:pt>
                  <c:pt idx="1210">
                    <c:v>1.2837453958535524E-2</c:v>
                  </c:pt>
                  <c:pt idx="1211">
                    <c:v>1.28374539586776E-2</c:v>
                  </c:pt>
                  <c:pt idx="1212">
                    <c:v>1.28374539586776E-2</c:v>
                  </c:pt>
                  <c:pt idx="1213">
                    <c:v>1.28374539586776E-2</c:v>
                  </c:pt>
                  <c:pt idx="1214">
                    <c:v>1.28374539586158E-2</c:v>
                  </c:pt>
                  <c:pt idx="1215">
                    <c:v>1.28374539586776E-2</c:v>
                  </c:pt>
                  <c:pt idx="1216">
                    <c:v>1.28374539586776E-2</c:v>
                  </c:pt>
                  <c:pt idx="1217">
                    <c:v>1.28374539586776E-2</c:v>
                  </c:pt>
                  <c:pt idx="1218">
                    <c:v>1.2837453959893694E-2</c:v>
                  </c:pt>
                  <c:pt idx="1219">
                    <c:v>1.2837453958883792E-2</c:v>
                  </c:pt>
                  <c:pt idx="1220">
                    <c:v>1.2837453958945593E-2</c:v>
                  </c:pt>
                  <c:pt idx="1221">
                    <c:v>1.2837453958945593E-2</c:v>
                  </c:pt>
                  <c:pt idx="1222">
                    <c:v>1.2837453958945593E-2</c:v>
                  </c:pt>
                  <c:pt idx="1223">
                    <c:v>1.2837453958945593E-2</c:v>
                  </c:pt>
                  <c:pt idx="1224">
                    <c:v>1.2837453958883792E-2</c:v>
                  </c:pt>
                  <c:pt idx="1225">
                    <c:v>1.2837453958945593E-2</c:v>
                  </c:pt>
                  <c:pt idx="1226">
                    <c:v>1.2837453958945593E-2</c:v>
                  </c:pt>
                  <c:pt idx="1227">
                    <c:v>1.2837453958945593E-2</c:v>
                  </c:pt>
                  <c:pt idx="1228">
                    <c:v>1.2837453958535524E-2</c:v>
                  </c:pt>
                  <c:pt idx="1229">
                    <c:v>1.2837453958473721E-2</c:v>
                  </c:pt>
                  <c:pt idx="1230">
                    <c:v>1.2837453958535524E-2</c:v>
                  </c:pt>
                  <c:pt idx="1231">
                    <c:v>1.2837453958535524E-2</c:v>
                  </c:pt>
                  <c:pt idx="1232">
                    <c:v>1.2837453958535524E-2</c:v>
                  </c:pt>
                  <c:pt idx="1233">
                    <c:v>1.2837453958535524E-2</c:v>
                  </c:pt>
                  <c:pt idx="1234">
                    <c:v>1.2837453958473721E-2</c:v>
                  </c:pt>
                  <c:pt idx="1235">
                    <c:v>1.28374539586776E-2</c:v>
                  </c:pt>
                  <c:pt idx="1236">
                    <c:v>1.28374539586776E-2</c:v>
                  </c:pt>
                  <c:pt idx="1237">
                    <c:v>1.28374539586776E-2</c:v>
                  </c:pt>
                  <c:pt idx="1238">
                    <c:v>1.28374539586776E-2</c:v>
                  </c:pt>
                  <c:pt idx="1239">
                    <c:v>1.28374539586158E-2</c:v>
                  </c:pt>
                  <c:pt idx="1240">
                    <c:v>1.28374539586776E-2</c:v>
                  </c:pt>
                  <c:pt idx="1241">
                    <c:v>1.28374539586776E-2</c:v>
                  </c:pt>
                  <c:pt idx="1242">
                    <c:v>1.2837453959210654E-2</c:v>
                  </c:pt>
                  <c:pt idx="1243">
                    <c:v>1.2837453958945593E-2</c:v>
                  </c:pt>
                  <c:pt idx="1244">
                    <c:v>1.2837453958883792E-2</c:v>
                  </c:pt>
                  <c:pt idx="1245">
                    <c:v>1.2837453958945593E-2</c:v>
                  </c:pt>
                  <c:pt idx="1246">
                    <c:v>1.2837453958945593E-2</c:v>
                  </c:pt>
                  <c:pt idx="1247">
                    <c:v>1.2837453958945593E-2</c:v>
                  </c:pt>
                  <c:pt idx="1248">
                    <c:v>1.2837453958945593E-2</c:v>
                  </c:pt>
                  <c:pt idx="1249">
                    <c:v>1.2837453958883792E-2</c:v>
                  </c:pt>
                  <c:pt idx="1250">
                    <c:v>1.2837453958945593E-2</c:v>
                  </c:pt>
                  <c:pt idx="1251">
                    <c:v>1.2837453958945593E-2</c:v>
                  </c:pt>
                  <c:pt idx="1252">
                    <c:v>1.2837453959630063E-2</c:v>
                  </c:pt>
                  <c:pt idx="1253">
                    <c:v>1.2837453958535524E-2</c:v>
                  </c:pt>
                  <c:pt idx="1254">
                    <c:v>1.2837453958523473E-2</c:v>
                  </c:pt>
                  <c:pt idx="1255">
                    <c:v>1.2837453958535524E-2</c:v>
                  </c:pt>
                  <c:pt idx="1256">
                    <c:v>1.2837453958535524E-2</c:v>
                  </c:pt>
                  <c:pt idx="1257">
                    <c:v>1.2837453958535524E-2</c:v>
                  </c:pt>
                  <c:pt idx="1258">
                    <c:v>1.2837453958535524E-2</c:v>
                  </c:pt>
                  <c:pt idx="1259">
                    <c:v>1.2837453958523473E-2</c:v>
                  </c:pt>
                  <c:pt idx="1260">
                    <c:v>1.28374539586776E-2</c:v>
                  </c:pt>
                  <c:pt idx="1261">
                    <c:v>1.28374539586776E-2</c:v>
                  </c:pt>
                  <c:pt idx="1262">
                    <c:v>1.28374539586776E-2</c:v>
                  </c:pt>
                  <c:pt idx="1263">
                    <c:v>1.28374539586776E-2</c:v>
                  </c:pt>
                  <c:pt idx="1264">
                    <c:v>1.2837453958665552E-2</c:v>
                  </c:pt>
                  <c:pt idx="1265">
                    <c:v>1.28374539586776E-2</c:v>
                  </c:pt>
                  <c:pt idx="1266">
                    <c:v>1.2837453959210652E-2</c:v>
                  </c:pt>
                  <c:pt idx="1267">
                    <c:v>1.2837453959210654E-2</c:v>
                  </c:pt>
                  <c:pt idx="1268">
                    <c:v>1.2837453958945593E-2</c:v>
                  </c:pt>
                  <c:pt idx="1269">
                    <c:v>1.2837453958902498E-2</c:v>
                  </c:pt>
                  <c:pt idx="1270">
                    <c:v>1.2837453958945593E-2</c:v>
                  </c:pt>
                  <c:pt idx="1271">
                    <c:v>1.2837453958945593E-2</c:v>
                  </c:pt>
                  <c:pt idx="1272">
                    <c:v>1.2837453958945593E-2</c:v>
                  </c:pt>
                  <c:pt idx="1273">
                    <c:v>1.2837453958945593E-2</c:v>
                  </c:pt>
                  <c:pt idx="1274">
                    <c:v>1.2837453958902498E-2</c:v>
                  </c:pt>
                  <c:pt idx="1275">
                    <c:v>1.2837453958945593E-2</c:v>
                  </c:pt>
                  <c:pt idx="1276">
                    <c:v>1.2837453959630063E-2</c:v>
                  </c:pt>
                  <c:pt idx="1277">
                    <c:v>1.2837453958535524E-2</c:v>
                  </c:pt>
                  <c:pt idx="1278">
                    <c:v>1.2837453958535524E-2</c:v>
                  </c:pt>
                  <c:pt idx="1279">
                    <c:v>1.2837453958492428E-2</c:v>
                  </c:pt>
                  <c:pt idx="1280">
                    <c:v>1.2837453958535524E-2</c:v>
                  </c:pt>
                  <c:pt idx="1281">
                    <c:v>1.2837453958535524E-2</c:v>
                  </c:pt>
                  <c:pt idx="1282">
                    <c:v>1.2837453958535524E-2</c:v>
                  </c:pt>
                  <c:pt idx="1283">
                    <c:v>1.2837453958535524E-2</c:v>
                  </c:pt>
                  <c:pt idx="1284">
                    <c:v>1.2837453958492428E-2</c:v>
                  </c:pt>
                  <c:pt idx="1285">
                    <c:v>1.28374539586776E-2</c:v>
                  </c:pt>
                  <c:pt idx="1286">
                    <c:v>1.28374539586776E-2</c:v>
                  </c:pt>
                  <c:pt idx="1287">
                    <c:v>1.28374539586776E-2</c:v>
                  </c:pt>
                  <c:pt idx="1288">
                    <c:v>1.28374539586776E-2</c:v>
                  </c:pt>
                  <c:pt idx="1289">
                    <c:v>1.2837453958634504E-2</c:v>
                  </c:pt>
                  <c:pt idx="1290">
                    <c:v>1.28374539586776E-2</c:v>
                  </c:pt>
                  <c:pt idx="1291">
                    <c:v>1.2837453959210654E-2</c:v>
                  </c:pt>
                  <c:pt idx="1292">
                    <c:v>1.2837453959210652E-2</c:v>
                  </c:pt>
                  <c:pt idx="1293">
                    <c:v>1.2837453958945593E-2</c:v>
                  </c:pt>
                  <c:pt idx="1294">
                    <c:v>1.2837453958902498E-2</c:v>
                  </c:pt>
                  <c:pt idx="1295">
                    <c:v>1.2837453958945593E-2</c:v>
                  </c:pt>
                  <c:pt idx="1296">
                    <c:v>1.2837453958945593E-2</c:v>
                  </c:pt>
                  <c:pt idx="1297">
                    <c:v>1.2837453958945593E-2</c:v>
                  </c:pt>
                  <c:pt idx="1298">
                    <c:v>1.2837453958945593E-2</c:v>
                  </c:pt>
                  <c:pt idx="1299">
                    <c:v>1.2837453958902498E-2</c:v>
                  </c:pt>
                  <c:pt idx="1300">
                    <c:v>1.2837453959630063E-2</c:v>
                  </c:pt>
                  <c:pt idx="1301">
                    <c:v>1.2837453958535524E-2</c:v>
                  </c:pt>
                  <c:pt idx="1302">
                    <c:v>1.2837453958535524E-2</c:v>
                  </c:pt>
                  <c:pt idx="1303">
                    <c:v>1.2837453958535524E-2</c:v>
                  </c:pt>
                  <c:pt idx="1304">
                    <c:v>1.2837453958492428E-2</c:v>
                  </c:pt>
                  <c:pt idx="1305">
                    <c:v>1.2837453958535524E-2</c:v>
                  </c:pt>
                  <c:pt idx="1306">
                    <c:v>1.2837453958535524E-2</c:v>
                  </c:pt>
                  <c:pt idx="1307">
                    <c:v>1.2837453958535524E-2</c:v>
                  </c:pt>
                  <c:pt idx="1308">
                    <c:v>1.2837453958535524E-2</c:v>
                  </c:pt>
                  <c:pt idx="1309">
                    <c:v>1.2837453958492428E-2</c:v>
                  </c:pt>
                  <c:pt idx="1310">
                    <c:v>1.28374539586776E-2</c:v>
                  </c:pt>
                  <c:pt idx="1311">
                    <c:v>1.2837453958671143E-2</c:v>
                  </c:pt>
                  <c:pt idx="1312">
                    <c:v>1.28374539586776E-2</c:v>
                  </c:pt>
                  <c:pt idx="1313">
                    <c:v>1.28374539586776E-2</c:v>
                  </c:pt>
                  <c:pt idx="1314">
                    <c:v>1.2837453958634504E-2</c:v>
                  </c:pt>
                  <c:pt idx="1315">
                    <c:v>1.28374539586776E-2</c:v>
                  </c:pt>
                  <c:pt idx="1316">
                    <c:v>1.2837453959204196E-2</c:v>
                  </c:pt>
                  <c:pt idx="1317">
                    <c:v>1.2837453959210654E-2</c:v>
                  </c:pt>
                  <c:pt idx="1318">
                    <c:v>1.2837453958945593E-2</c:v>
                  </c:pt>
                  <c:pt idx="1319">
                    <c:v>1.2837453958902498E-2</c:v>
                  </c:pt>
                  <c:pt idx="1320">
                    <c:v>1.2837453958945593E-2</c:v>
                  </c:pt>
                  <c:pt idx="1321">
                    <c:v>1.2837453958939137E-2</c:v>
                  </c:pt>
                  <c:pt idx="1322">
                    <c:v>1.2837453958945593E-2</c:v>
                  </c:pt>
                  <c:pt idx="1323">
                    <c:v>1.2837453958945593E-2</c:v>
                  </c:pt>
                  <c:pt idx="1324">
                    <c:v>1.2837453959586968E-2</c:v>
                  </c:pt>
                  <c:pt idx="1325">
                    <c:v>1.2837453958535524E-2</c:v>
                  </c:pt>
                  <c:pt idx="1326">
                    <c:v>1.2837453958529066E-2</c:v>
                  </c:pt>
                  <c:pt idx="1327">
                    <c:v>1.2837453958535524E-2</c:v>
                  </c:pt>
                  <c:pt idx="1328">
                    <c:v>1.2837453958535524E-2</c:v>
                  </c:pt>
                  <c:pt idx="1329">
                    <c:v>1.2837453958492428E-2</c:v>
                  </c:pt>
                  <c:pt idx="1330">
                    <c:v>1.2837453958535524E-2</c:v>
                  </c:pt>
                  <c:pt idx="1331">
                    <c:v>1.2837453958529066E-2</c:v>
                  </c:pt>
                  <c:pt idx="1332">
                    <c:v>1.2837453958535524E-2</c:v>
                  </c:pt>
                  <c:pt idx="1333">
                    <c:v>1.2837453958535524E-2</c:v>
                  </c:pt>
                  <c:pt idx="1334">
                    <c:v>1.2837453958634504E-2</c:v>
                  </c:pt>
                  <c:pt idx="1335">
                    <c:v>1.28374539586776E-2</c:v>
                  </c:pt>
                  <c:pt idx="1336">
                    <c:v>1.2837453958671143E-2</c:v>
                  </c:pt>
                  <c:pt idx="1337">
                    <c:v>1.28374539586776E-2</c:v>
                  </c:pt>
                  <c:pt idx="1338">
                    <c:v>1.28374539586776E-2</c:v>
                  </c:pt>
                  <c:pt idx="1339">
                    <c:v>1.2837453958634504E-2</c:v>
                  </c:pt>
                  <c:pt idx="1340">
                    <c:v>1.28374539586776E-2</c:v>
                  </c:pt>
                  <c:pt idx="1341">
                    <c:v>1.2837453959204196E-2</c:v>
                  </c:pt>
                  <c:pt idx="1342">
                    <c:v>1.2837453958945593E-2</c:v>
                  </c:pt>
                  <c:pt idx="1343">
                    <c:v>1.2837453958945593E-2</c:v>
                  </c:pt>
                  <c:pt idx="1344">
                    <c:v>1.2837453958902498E-2</c:v>
                  </c:pt>
                  <c:pt idx="1345">
                    <c:v>1.2837453958945593E-2</c:v>
                  </c:pt>
                  <c:pt idx="1346">
                    <c:v>1.2837453958939137E-2</c:v>
                  </c:pt>
                  <c:pt idx="1347">
                    <c:v>1.2837453958945593E-2</c:v>
                  </c:pt>
                  <c:pt idx="1348">
                    <c:v>1.2837453959630067E-2</c:v>
                  </c:pt>
                  <c:pt idx="1349">
                    <c:v>1.2837453958492428E-2</c:v>
                  </c:pt>
                  <c:pt idx="1350">
                    <c:v>1.2837453958535524E-2</c:v>
                  </c:pt>
                  <c:pt idx="1351">
                    <c:v>1.2837453958529066E-2</c:v>
                  </c:pt>
                  <c:pt idx="1352">
                    <c:v>1.2837453958535524E-2</c:v>
                  </c:pt>
                  <c:pt idx="1353">
                    <c:v>1.2837453958535524E-2</c:v>
                  </c:pt>
                  <c:pt idx="1354">
                    <c:v>1.2837453958492428E-2</c:v>
                  </c:pt>
                  <c:pt idx="1355">
                    <c:v>1.2837453958535524E-2</c:v>
                  </c:pt>
                  <c:pt idx="1356">
                    <c:v>1.2837453958529066E-2</c:v>
                  </c:pt>
                  <c:pt idx="1357">
                    <c:v>1.2837453958535524E-2</c:v>
                  </c:pt>
                  <c:pt idx="1358">
                    <c:v>1.28374539586776E-2</c:v>
                  </c:pt>
                  <c:pt idx="1359">
                    <c:v>1.2837453958634504E-2</c:v>
                  </c:pt>
                  <c:pt idx="1360">
                    <c:v>1.28374539586776E-2</c:v>
                  </c:pt>
                  <c:pt idx="1361">
                    <c:v>1.2837453958671143E-2</c:v>
                  </c:pt>
                  <c:pt idx="1362">
                    <c:v>1.28374539586776E-2</c:v>
                  </c:pt>
                  <c:pt idx="1363">
                    <c:v>1.28374539586776E-2</c:v>
                  </c:pt>
                  <c:pt idx="1364">
                    <c:v>1.2837453958634504E-2</c:v>
                  </c:pt>
                  <c:pt idx="1365">
                    <c:v>1.28374539586776E-2</c:v>
                  </c:pt>
                  <c:pt idx="1366">
                    <c:v>1.2837453958939137E-2</c:v>
                  </c:pt>
                  <c:pt idx="1367">
                    <c:v>1.2837453958945593E-2</c:v>
                  </c:pt>
                  <c:pt idx="1368">
                    <c:v>1.2837453958945593E-2</c:v>
                  </c:pt>
                  <c:pt idx="1369">
                    <c:v>1.2837453958902498E-2</c:v>
                  </c:pt>
                  <c:pt idx="1370">
                    <c:v>1.2837453958945593E-2</c:v>
                  </c:pt>
                  <c:pt idx="1371">
                    <c:v>1.2837453958939137E-2</c:v>
                  </c:pt>
                  <c:pt idx="1372">
                    <c:v>1.2837453958945593E-2</c:v>
                  </c:pt>
                  <c:pt idx="1373">
                    <c:v>1.2837453958535524E-2</c:v>
                  </c:pt>
                  <c:pt idx="1374">
                    <c:v>1.2837453958492428E-2</c:v>
                  </c:pt>
                  <c:pt idx="1375">
                    <c:v>1.2837453958535524E-2</c:v>
                  </c:pt>
                  <c:pt idx="1376">
                    <c:v>1.2837453958529066E-2</c:v>
                  </c:pt>
                  <c:pt idx="1377">
                    <c:v>1.2837453958535524E-2</c:v>
                  </c:pt>
                  <c:pt idx="1378">
                    <c:v>1.2837453958535524E-2</c:v>
                  </c:pt>
                  <c:pt idx="1379">
                    <c:v>1.2837453958492428E-2</c:v>
                  </c:pt>
                  <c:pt idx="1380">
                    <c:v>1.2837453958535524E-2</c:v>
                  </c:pt>
                </c:numCache>
              </c:numRef>
            </c:plus>
            <c:minus>
              <c:numRef>
                <c:f>Consolidated!$C$3:$C$1383</c:f>
                <c:numCache>
                  <c:formatCode>General</c:formatCode>
                  <c:ptCount val="1381"/>
                  <c:pt idx="0">
                    <c:v>1.2837453958896791E-2</c:v>
                  </c:pt>
                  <c:pt idx="1">
                    <c:v>1.2837453958750161E-2</c:v>
                  </c:pt>
                  <c:pt idx="2">
                    <c:v>1.2837453958828168E-2</c:v>
                  </c:pt>
                  <c:pt idx="3">
                    <c:v>1.2837453958687883E-2</c:v>
                  </c:pt>
                  <c:pt idx="4">
                    <c:v>1.2837453958750161E-2</c:v>
                  </c:pt>
                  <c:pt idx="5">
                    <c:v>1.2837453958898171E-2</c:v>
                  </c:pt>
                  <c:pt idx="6">
                    <c:v>1.2837453958753173E-2</c:v>
                  </c:pt>
                  <c:pt idx="7">
                    <c:v>1.2837453958826786E-2</c:v>
                  </c:pt>
                  <c:pt idx="8">
                    <c:v>1.2837453958701703E-2</c:v>
                  </c:pt>
                  <c:pt idx="9">
                    <c:v>1.2837453958767705E-2</c:v>
                  </c:pt>
                  <c:pt idx="10">
                    <c:v>1.2837453958799826E-2</c:v>
                  </c:pt>
                  <c:pt idx="11">
                    <c:v>1.2837453958750161E-2</c:v>
                  </c:pt>
                  <c:pt idx="12">
                    <c:v>1.2837453958837562E-2</c:v>
                  </c:pt>
                  <c:pt idx="13">
                    <c:v>1.2837453958687883E-2</c:v>
                  </c:pt>
                  <c:pt idx="14">
                    <c:v>1.2837453958764691E-2</c:v>
                  </c:pt>
                  <c:pt idx="15">
                    <c:v>1.2837453958802821E-2</c:v>
                  </c:pt>
                  <c:pt idx="16">
                    <c:v>1.28374539587424E-2</c:v>
                  </c:pt>
                  <c:pt idx="17">
                    <c:v>1.2837453958904552E-2</c:v>
                  </c:pt>
                  <c:pt idx="18">
                    <c:v>1.2837453958745398E-2</c:v>
                  </c:pt>
                  <c:pt idx="19">
                    <c:v>1.2837453958756932E-2</c:v>
                  </c:pt>
                  <c:pt idx="20">
                    <c:v>1.2837453958807588E-2</c:v>
                  </c:pt>
                  <c:pt idx="21">
                    <c:v>1.2837453958745398E-2</c:v>
                  </c:pt>
                  <c:pt idx="22">
                    <c:v>1.2837453958896791E-2</c:v>
                  </c:pt>
                  <c:pt idx="23">
                    <c:v>1.2837453958750161E-2</c:v>
                  </c:pt>
                  <c:pt idx="24">
                    <c:v>1.2837453958828168E-2</c:v>
                  </c:pt>
                  <c:pt idx="25">
                    <c:v>1.2837453958698656E-2</c:v>
                  </c:pt>
                  <c:pt idx="26">
                    <c:v>1.2837453958750161E-2</c:v>
                  </c:pt>
                  <c:pt idx="27">
                    <c:v>1.2837453958898171E-2</c:v>
                  </c:pt>
                  <c:pt idx="28">
                    <c:v>1.2837453958745394E-2</c:v>
                  </c:pt>
                  <c:pt idx="29">
                    <c:v>1.2837453958826786E-2</c:v>
                  </c:pt>
                  <c:pt idx="30">
                    <c:v>1.2837453958701703E-2</c:v>
                  </c:pt>
                  <c:pt idx="31">
                    <c:v>1.2837453958759926E-2</c:v>
                  </c:pt>
                  <c:pt idx="32">
                    <c:v>1.2837453958799826E-2</c:v>
                  </c:pt>
                  <c:pt idx="33">
                    <c:v>1.2837453958750161E-2</c:v>
                  </c:pt>
                  <c:pt idx="34">
                    <c:v>1.2837453958829783E-2</c:v>
                  </c:pt>
                  <c:pt idx="35">
                    <c:v>1.2837453958687883E-2</c:v>
                  </c:pt>
                  <c:pt idx="36">
                    <c:v>1.2837453958764691E-2</c:v>
                  </c:pt>
                  <c:pt idx="37">
                    <c:v>1.2837453958802821E-2</c:v>
                  </c:pt>
                  <c:pt idx="38">
                    <c:v>1.28374539587424E-2</c:v>
                  </c:pt>
                  <c:pt idx="39">
                    <c:v>1.2837453958904552E-2</c:v>
                  </c:pt>
                  <c:pt idx="40">
                    <c:v>1.2837453958745398E-2</c:v>
                  </c:pt>
                  <c:pt idx="41">
                    <c:v>1.2837453958756928E-2</c:v>
                  </c:pt>
                  <c:pt idx="42">
                    <c:v>1.2837453958807588E-2</c:v>
                  </c:pt>
                  <c:pt idx="43">
                    <c:v>1.2837453958745398E-2</c:v>
                  </c:pt>
                  <c:pt idx="44">
                    <c:v>1.283745395888901E-2</c:v>
                  </c:pt>
                  <c:pt idx="45">
                    <c:v>1.2837453958750161E-2</c:v>
                  </c:pt>
                  <c:pt idx="46">
                    <c:v>1.2837453958828168E-2</c:v>
                  </c:pt>
                  <c:pt idx="47">
                    <c:v>1.2837453958690881E-2</c:v>
                  </c:pt>
                  <c:pt idx="48">
                    <c:v>1.2837453958764693E-2</c:v>
                  </c:pt>
                  <c:pt idx="49">
                    <c:v>1.2837453958943978E-2</c:v>
                  </c:pt>
                  <c:pt idx="50">
                    <c:v>1.2837453958934819E-2</c:v>
                  </c:pt>
                  <c:pt idx="51">
                    <c:v>1.2837453958936202E-2</c:v>
                  </c:pt>
                  <c:pt idx="52">
                    <c:v>1.2837453958943978E-2</c:v>
                  </c:pt>
                  <c:pt idx="53">
                    <c:v>1.2837453958930142E-2</c:v>
                  </c:pt>
                  <c:pt idx="54">
                    <c:v>1.2837453959628452E-2</c:v>
                  </c:pt>
                  <c:pt idx="55">
                    <c:v>1.2837453958524748E-2</c:v>
                  </c:pt>
                  <c:pt idx="56">
                    <c:v>1.283745395852613E-2</c:v>
                  </c:pt>
                  <c:pt idx="57">
                    <c:v>1.2837453958533907E-2</c:v>
                  </c:pt>
                  <c:pt idx="58">
                    <c:v>1.2837453958520074E-2</c:v>
                  </c:pt>
                  <c:pt idx="59">
                    <c:v>1.2837453958533907E-2</c:v>
                  </c:pt>
                  <c:pt idx="60">
                    <c:v>1.2837453958524748E-2</c:v>
                  </c:pt>
                  <c:pt idx="61">
                    <c:v>1.283745395852613E-2</c:v>
                  </c:pt>
                  <c:pt idx="62">
                    <c:v>1.2837453958516737E-2</c:v>
                  </c:pt>
                  <c:pt idx="63">
                    <c:v>1.2837453958674369E-2</c:v>
                  </c:pt>
                  <c:pt idx="64">
                    <c:v>1.28374539586776E-2</c:v>
                  </c:pt>
                  <c:pt idx="65">
                    <c:v>1.28374539586776E-2</c:v>
                  </c:pt>
                  <c:pt idx="66">
                    <c:v>1.2837453958656051E-2</c:v>
                  </c:pt>
                  <c:pt idx="67">
                    <c:v>1.2837453958658816E-2</c:v>
                  </c:pt>
                  <c:pt idx="68">
                    <c:v>1.2837453958674369E-2</c:v>
                  </c:pt>
                  <c:pt idx="69">
                    <c:v>1.2837453959210652E-2</c:v>
                  </c:pt>
                  <c:pt idx="70">
                    <c:v>1.2837453959210654E-2</c:v>
                  </c:pt>
                  <c:pt idx="71">
                    <c:v>1.2837453959872147E-2</c:v>
                  </c:pt>
                  <c:pt idx="72">
                    <c:v>1.2837453958914693E-2</c:v>
                  </c:pt>
                  <c:pt idx="73">
                    <c:v>1.2837453958942367E-2</c:v>
                  </c:pt>
                  <c:pt idx="74">
                    <c:v>1.2837453958945593E-2</c:v>
                  </c:pt>
                  <c:pt idx="75">
                    <c:v>1.2837453958945593E-2</c:v>
                  </c:pt>
                  <c:pt idx="76">
                    <c:v>1.2837453958945593E-2</c:v>
                  </c:pt>
                  <c:pt idx="77">
                    <c:v>1.2837453958914693E-2</c:v>
                  </c:pt>
                  <c:pt idx="78">
                    <c:v>1.2837453958942367E-2</c:v>
                  </c:pt>
                  <c:pt idx="79">
                    <c:v>1.2837453958535524E-2</c:v>
                  </c:pt>
                  <c:pt idx="80">
                    <c:v>1.2837453958535524E-2</c:v>
                  </c:pt>
                  <c:pt idx="81">
                    <c:v>1.2837453958535524E-2</c:v>
                  </c:pt>
                  <c:pt idx="82">
                    <c:v>1.2837453958504623E-2</c:v>
                  </c:pt>
                  <c:pt idx="83">
                    <c:v>1.2837453958532292E-2</c:v>
                  </c:pt>
                  <c:pt idx="84">
                    <c:v>1.2837453958535524E-2</c:v>
                  </c:pt>
                  <c:pt idx="85">
                    <c:v>1.2837453958535524E-2</c:v>
                  </c:pt>
                  <c:pt idx="86">
                    <c:v>1.2837453958535524E-2</c:v>
                  </c:pt>
                  <c:pt idx="87">
                    <c:v>1.2837453958504623E-2</c:v>
                  </c:pt>
                  <c:pt idx="88">
                    <c:v>1.2837453958674369E-2</c:v>
                  </c:pt>
                  <c:pt idx="89">
                    <c:v>1.28374539586776E-2</c:v>
                  </c:pt>
                  <c:pt idx="90">
                    <c:v>1.28374539586776E-2</c:v>
                  </c:pt>
                  <c:pt idx="91">
                    <c:v>1.28374539586776E-2</c:v>
                  </c:pt>
                  <c:pt idx="92">
                    <c:v>1.2837453958646699E-2</c:v>
                  </c:pt>
                  <c:pt idx="93">
                    <c:v>1.2837453958674369E-2</c:v>
                  </c:pt>
                  <c:pt idx="94">
                    <c:v>1.2837453959210652E-2</c:v>
                  </c:pt>
                  <c:pt idx="95">
                    <c:v>1.2837453959893694E-2</c:v>
                  </c:pt>
                  <c:pt idx="96">
                    <c:v>1.2837453958945593E-2</c:v>
                  </c:pt>
                  <c:pt idx="97">
                    <c:v>1.2837453958914696E-2</c:v>
                  </c:pt>
                  <c:pt idx="98">
                    <c:v>1.2837453958942367E-2</c:v>
                  </c:pt>
                  <c:pt idx="99">
                    <c:v>1.2837453958945593E-2</c:v>
                  </c:pt>
                  <c:pt idx="100">
                    <c:v>1.2837453958945593E-2</c:v>
                  </c:pt>
                  <c:pt idx="101">
                    <c:v>1.2837453958945593E-2</c:v>
                  </c:pt>
                  <c:pt idx="102">
                    <c:v>1.2837453958914696E-2</c:v>
                  </c:pt>
                  <c:pt idx="103">
                    <c:v>1.2837453959626837E-2</c:v>
                  </c:pt>
                  <c:pt idx="104">
                    <c:v>1.2837453958535524E-2</c:v>
                  </c:pt>
                  <c:pt idx="105">
                    <c:v>1.2837453958535524E-2</c:v>
                  </c:pt>
                  <c:pt idx="106">
                    <c:v>1.2837453958535524E-2</c:v>
                  </c:pt>
                  <c:pt idx="107">
                    <c:v>1.2837453958504623E-2</c:v>
                  </c:pt>
                  <c:pt idx="108">
                    <c:v>1.2837453958532292E-2</c:v>
                  </c:pt>
                  <c:pt idx="109">
                    <c:v>1.2837453958535524E-2</c:v>
                  </c:pt>
                  <c:pt idx="110">
                    <c:v>1.2837453958535524E-2</c:v>
                  </c:pt>
                  <c:pt idx="111">
                    <c:v>1.2837453958535524E-2</c:v>
                  </c:pt>
                  <c:pt idx="112">
                    <c:v>1.2837453958646699E-2</c:v>
                  </c:pt>
                  <c:pt idx="113">
                    <c:v>1.2837453958674369E-2</c:v>
                  </c:pt>
                  <c:pt idx="114">
                    <c:v>1.28374539586776E-2</c:v>
                  </c:pt>
                  <c:pt idx="115">
                    <c:v>1.28374539586776E-2</c:v>
                  </c:pt>
                  <c:pt idx="116">
                    <c:v>1.28374539586776E-2</c:v>
                  </c:pt>
                  <c:pt idx="117">
                    <c:v>1.2837453958646699E-2</c:v>
                  </c:pt>
                  <c:pt idx="118">
                    <c:v>1.2837453958674369E-2</c:v>
                  </c:pt>
                  <c:pt idx="119">
                    <c:v>1.2837453959893694E-2</c:v>
                  </c:pt>
                  <c:pt idx="120">
                    <c:v>1.2837453958945593E-2</c:v>
                  </c:pt>
                  <c:pt idx="121">
                    <c:v>1.2837453958945593E-2</c:v>
                  </c:pt>
                  <c:pt idx="122">
                    <c:v>1.2837453958914693E-2</c:v>
                  </c:pt>
                  <c:pt idx="123">
                    <c:v>1.2837453958942367E-2</c:v>
                  </c:pt>
                  <c:pt idx="124">
                    <c:v>1.2837453958945593E-2</c:v>
                  </c:pt>
                  <c:pt idx="125">
                    <c:v>1.2837453958945593E-2</c:v>
                  </c:pt>
                  <c:pt idx="126">
                    <c:v>1.2837453958945593E-2</c:v>
                  </c:pt>
                  <c:pt idx="127">
                    <c:v>1.2837453959599163E-2</c:v>
                  </c:pt>
                  <c:pt idx="128">
                    <c:v>1.2837453958532292E-2</c:v>
                  </c:pt>
                  <c:pt idx="129">
                    <c:v>1.2837453958535524E-2</c:v>
                  </c:pt>
                  <c:pt idx="130">
                    <c:v>1.2837453958535524E-2</c:v>
                  </c:pt>
                  <c:pt idx="131">
                    <c:v>1.2837453958535524E-2</c:v>
                  </c:pt>
                  <c:pt idx="132">
                    <c:v>1.2837453958529499E-2</c:v>
                  </c:pt>
                  <c:pt idx="133">
                    <c:v>1.2837453958532292E-2</c:v>
                  </c:pt>
                  <c:pt idx="134">
                    <c:v>1.2837453958535524E-2</c:v>
                  </c:pt>
                  <c:pt idx="135">
                    <c:v>1.2837453958535524E-2</c:v>
                  </c:pt>
                  <c:pt idx="136">
                    <c:v>1.28374539586776E-2</c:v>
                  </c:pt>
                  <c:pt idx="137">
                    <c:v>1.2837453958671577E-2</c:v>
                  </c:pt>
                  <c:pt idx="138">
                    <c:v>1.2837453958674369E-2</c:v>
                  </c:pt>
                  <c:pt idx="139">
                    <c:v>1.28374539586776E-2</c:v>
                  </c:pt>
                  <c:pt idx="140">
                    <c:v>1.28374539586776E-2</c:v>
                  </c:pt>
                  <c:pt idx="141">
                    <c:v>1.28374539586776E-2</c:v>
                  </c:pt>
                  <c:pt idx="142">
                    <c:v>1.2837453958671577E-2</c:v>
                  </c:pt>
                  <c:pt idx="143">
                    <c:v>1.2837453959207426E-2</c:v>
                  </c:pt>
                  <c:pt idx="144">
                    <c:v>1.2837453959893694E-2</c:v>
                  </c:pt>
                  <c:pt idx="145">
                    <c:v>1.2837453958945593E-2</c:v>
                  </c:pt>
                  <c:pt idx="146">
                    <c:v>1.2837453958945593E-2</c:v>
                  </c:pt>
                  <c:pt idx="147">
                    <c:v>1.2837453958924045E-2</c:v>
                  </c:pt>
                  <c:pt idx="148">
                    <c:v>1.2837453958942367E-2</c:v>
                  </c:pt>
                  <c:pt idx="149">
                    <c:v>1.2837453958945593E-2</c:v>
                  </c:pt>
                  <c:pt idx="150">
                    <c:v>1.2837453958945593E-2</c:v>
                  </c:pt>
                  <c:pt idx="151">
                    <c:v>1.2837453958945593E-2</c:v>
                  </c:pt>
                  <c:pt idx="152">
                    <c:v>1.2837453958513975E-2</c:v>
                  </c:pt>
                  <c:pt idx="153">
                    <c:v>1.2837453958532292E-2</c:v>
                  </c:pt>
                  <c:pt idx="154">
                    <c:v>1.2837453958535524E-2</c:v>
                  </c:pt>
                  <c:pt idx="155">
                    <c:v>1.2837453958535524E-2</c:v>
                  </c:pt>
                  <c:pt idx="156">
                    <c:v>1.2837453958535524E-2</c:v>
                  </c:pt>
                  <c:pt idx="157">
                    <c:v>1.2837453958513975E-2</c:v>
                  </c:pt>
                  <c:pt idx="158">
                    <c:v>1.2837453958532292E-2</c:v>
                  </c:pt>
                  <c:pt idx="159">
                    <c:v>1.2837453958535524E-2</c:v>
                  </c:pt>
                  <c:pt idx="160">
                    <c:v>1.2837453958535524E-2</c:v>
                  </c:pt>
                  <c:pt idx="161">
                    <c:v>1.28374539586776E-2</c:v>
                  </c:pt>
                  <c:pt idx="162">
                    <c:v>1.2837453958656054E-2</c:v>
                  </c:pt>
                  <c:pt idx="163">
                    <c:v>1.2837453958674369E-2</c:v>
                  </c:pt>
                  <c:pt idx="164">
                    <c:v>1.28374539586776E-2</c:v>
                  </c:pt>
                  <c:pt idx="165">
                    <c:v>1.28374539586776E-2</c:v>
                  </c:pt>
                  <c:pt idx="166">
                    <c:v>1.28374539586776E-2</c:v>
                  </c:pt>
                  <c:pt idx="167">
                    <c:v>1.2837453959189105E-2</c:v>
                  </c:pt>
                  <c:pt idx="168">
                    <c:v>1.2837453959207426E-2</c:v>
                  </c:pt>
                  <c:pt idx="169">
                    <c:v>1.2837453959893694E-2</c:v>
                  </c:pt>
                  <c:pt idx="170">
                    <c:v>1.2837453958945593E-2</c:v>
                  </c:pt>
                  <c:pt idx="171">
                    <c:v>1.2837453958945593E-2</c:v>
                  </c:pt>
                  <c:pt idx="172">
                    <c:v>1.2837453958924045E-2</c:v>
                  </c:pt>
                  <c:pt idx="173">
                    <c:v>1.2837453958942367E-2</c:v>
                  </c:pt>
                  <c:pt idx="174">
                    <c:v>1.2837453958945593E-2</c:v>
                  </c:pt>
                  <c:pt idx="175">
                    <c:v>1.2837453958945593E-2</c:v>
                  </c:pt>
                  <c:pt idx="176">
                    <c:v>1.2837453958945593E-2</c:v>
                  </c:pt>
                  <c:pt idx="177">
                    <c:v>1.2837453958513975E-2</c:v>
                  </c:pt>
                  <c:pt idx="178">
                    <c:v>1.2837453958532292E-2</c:v>
                  </c:pt>
                  <c:pt idx="179">
                    <c:v>1.2837453958535524E-2</c:v>
                  </c:pt>
                  <c:pt idx="180">
                    <c:v>1.2837453958535524E-2</c:v>
                  </c:pt>
                  <c:pt idx="181">
                    <c:v>1.2837453958535524E-2</c:v>
                  </c:pt>
                  <c:pt idx="182">
                    <c:v>1.2837453958513975E-2</c:v>
                  </c:pt>
                  <c:pt idx="183">
                    <c:v>1.2837453958532292E-2</c:v>
                  </c:pt>
                  <c:pt idx="184">
                    <c:v>1.2837453958535524E-2</c:v>
                  </c:pt>
                  <c:pt idx="185">
                    <c:v>1.28374539586776E-2</c:v>
                  </c:pt>
                  <c:pt idx="186">
                    <c:v>1.28374539586776E-2</c:v>
                  </c:pt>
                  <c:pt idx="187">
                    <c:v>1.2837453958656054E-2</c:v>
                  </c:pt>
                  <c:pt idx="188">
                    <c:v>1.2837453958674369E-2</c:v>
                  </c:pt>
                  <c:pt idx="189">
                    <c:v>1.2837453958674369E-2</c:v>
                  </c:pt>
                  <c:pt idx="190">
                    <c:v>1.28374539586776E-2</c:v>
                  </c:pt>
                  <c:pt idx="191">
                    <c:v>1.28374539586776E-2</c:v>
                  </c:pt>
                  <c:pt idx="192">
                    <c:v>1.2837453959189105E-2</c:v>
                  </c:pt>
                  <c:pt idx="193">
                    <c:v>1.2837453959890464E-2</c:v>
                  </c:pt>
                  <c:pt idx="194">
                    <c:v>1.2837453958942367E-2</c:v>
                  </c:pt>
                  <c:pt idx="195">
                    <c:v>1.2837453958945593E-2</c:v>
                  </c:pt>
                  <c:pt idx="196">
                    <c:v>1.2837453958945593E-2</c:v>
                  </c:pt>
                  <c:pt idx="197">
                    <c:v>1.2837453958924045E-2</c:v>
                  </c:pt>
                  <c:pt idx="198">
                    <c:v>1.2837453958942367E-2</c:v>
                  </c:pt>
                  <c:pt idx="199">
                    <c:v>1.2837453958942367E-2</c:v>
                  </c:pt>
                  <c:pt idx="200">
                    <c:v>1.2837453958945593E-2</c:v>
                  </c:pt>
                  <c:pt idx="201">
                    <c:v>1.2837453959630063E-2</c:v>
                  </c:pt>
                  <c:pt idx="202">
                    <c:v>1.2837453958513975E-2</c:v>
                  </c:pt>
                  <c:pt idx="203">
                    <c:v>1.2837453958532292E-2</c:v>
                  </c:pt>
                  <c:pt idx="204">
                    <c:v>1.2837453958532294E-2</c:v>
                  </c:pt>
                  <c:pt idx="205">
                    <c:v>1.2837453958535524E-2</c:v>
                  </c:pt>
                  <c:pt idx="206">
                    <c:v>1.2837453958535524E-2</c:v>
                  </c:pt>
                  <c:pt idx="207">
                    <c:v>1.2837453958513975E-2</c:v>
                  </c:pt>
                  <c:pt idx="208">
                    <c:v>1.2837453958532292E-2</c:v>
                  </c:pt>
                  <c:pt idx="209">
                    <c:v>1.2837453958532294E-2</c:v>
                  </c:pt>
                  <c:pt idx="210">
                    <c:v>1.28374539586776E-2</c:v>
                  </c:pt>
                  <c:pt idx="211">
                    <c:v>1.28374539586776E-2</c:v>
                  </c:pt>
                  <c:pt idx="212">
                    <c:v>1.2837453958656054E-2</c:v>
                  </c:pt>
                  <c:pt idx="213">
                    <c:v>1.2837453958674369E-2</c:v>
                  </c:pt>
                  <c:pt idx="214">
                    <c:v>1.2837453958674369E-2</c:v>
                  </c:pt>
                  <c:pt idx="215">
                    <c:v>1.28374539586776E-2</c:v>
                  </c:pt>
                  <c:pt idx="216">
                    <c:v>1.28374539586776E-2</c:v>
                  </c:pt>
                  <c:pt idx="217">
                    <c:v>1.2837453959872147E-2</c:v>
                  </c:pt>
                  <c:pt idx="218">
                    <c:v>1.2837453958942367E-2</c:v>
                  </c:pt>
                  <c:pt idx="219">
                    <c:v>1.2837453958942367E-2</c:v>
                  </c:pt>
                  <c:pt idx="220">
                    <c:v>1.2837453958945593E-2</c:v>
                  </c:pt>
                  <c:pt idx="221">
                    <c:v>1.2837453958945593E-2</c:v>
                  </c:pt>
                  <c:pt idx="222">
                    <c:v>1.2837453958924045E-2</c:v>
                  </c:pt>
                  <c:pt idx="223">
                    <c:v>1.2837453958942367E-2</c:v>
                  </c:pt>
                  <c:pt idx="224">
                    <c:v>1.2837453958942367E-2</c:v>
                  </c:pt>
                  <c:pt idx="225">
                    <c:v>1.2837453959630063E-2</c:v>
                  </c:pt>
                  <c:pt idx="226">
                    <c:v>1.2837453958535524E-2</c:v>
                  </c:pt>
                  <c:pt idx="227">
                    <c:v>1.2837453958513975E-2</c:v>
                  </c:pt>
                  <c:pt idx="228">
                    <c:v>1.2837453958516737E-2</c:v>
                  </c:pt>
                  <c:pt idx="229">
                    <c:v>1.2837453958532294E-2</c:v>
                  </c:pt>
                  <c:pt idx="230">
                    <c:v>1.2837453958535524E-2</c:v>
                  </c:pt>
                  <c:pt idx="231">
                    <c:v>1.2837453958535524E-2</c:v>
                  </c:pt>
                  <c:pt idx="232">
                    <c:v>1.2837453958513975E-2</c:v>
                  </c:pt>
                  <c:pt idx="233">
                    <c:v>1.2837453958516737E-2</c:v>
                  </c:pt>
                  <c:pt idx="234">
                    <c:v>1.2837453958674369E-2</c:v>
                  </c:pt>
                  <c:pt idx="235">
                    <c:v>1.28374539586776E-2</c:v>
                  </c:pt>
                  <c:pt idx="236">
                    <c:v>1.28374539586776E-2</c:v>
                  </c:pt>
                  <c:pt idx="237">
                    <c:v>1.2837453958656054E-2</c:v>
                  </c:pt>
                  <c:pt idx="238">
                    <c:v>1.2837453958658816E-2</c:v>
                  </c:pt>
                  <c:pt idx="239">
                    <c:v>1.2837453958674369E-2</c:v>
                  </c:pt>
                  <c:pt idx="240">
                    <c:v>1.28374539586776E-2</c:v>
                  </c:pt>
                  <c:pt idx="241">
                    <c:v>1.2837453959210652E-2</c:v>
                  </c:pt>
                  <c:pt idx="242">
                    <c:v>1.2837453958924045E-2</c:v>
                  </c:pt>
                  <c:pt idx="243">
                    <c:v>1.2837453958926808E-2</c:v>
                  </c:pt>
                  <c:pt idx="244">
                    <c:v>1.2837453958942367E-2</c:v>
                  </c:pt>
                  <c:pt idx="245">
                    <c:v>1.2837453958945593E-2</c:v>
                  </c:pt>
                  <c:pt idx="246">
                    <c:v>1.2837453958945593E-2</c:v>
                  </c:pt>
                  <c:pt idx="247">
                    <c:v>1.2837453958924045E-2</c:v>
                  </c:pt>
                  <c:pt idx="248">
                    <c:v>1.2837453958926808E-2</c:v>
                  </c:pt>
                  <c:pt idx="249">
                    <c:v>1.2837453959626837E-2</c:v>
                  </c:pt>
                  <c:pt idx="250">
                    <c:v>1.2837453958535524E-2</c:v>
                  </c:pt>
                  <c:pt idx="251">
                    <c:v>1.2837453958535524E-2</c:v>
                  </c:pt>
                  <c:pt idx="252">
                    <c:v>1.2837453958513975E-2</c:v>
                  </c:pt>
                  <c:pt idx="253">
                    <c:v>1.2837453958516737E-2</c:v>
                  </c:pt>
                  <c:pt idx="254">
                    <c:v>1.2837453958532294E-2</c:v>
                  </c:pt>
                  <c:pt idx="255">
                    <c:v>1.2837453958535524E-2</c:v>
                  </c:pt>
                  <c:pt idx="256">
                    <c:v>1.2837453958535524E-2</c:v>
                  </c:pt>
                  <c:pt idx="257">
                    <c:v>1.2837453958513975E-2</c:v>
                  </c:pt>
                  <c:pt idx="258">
                    <c:v>1.2837453958516737E-2</c:v>
                  </c:pt>
                  <c:pt idx="259">
                    <c:v>1.2837453958674369E-2</c:v>
                  </c:pt>
                  <c:pt idx="260">
                    <c:v>1.28374539586776E-2</c:v>
                  </c:pt>
                  <c:pt idx="261">
                    <c:v>1.28374539586776E-2</c:v>
                  </c:pt>
                  <c:pt idx="262">
                    <c:v>1.2837453958656054E-2</c:v>
                  </c:pt>
                  <c:pt idx="263">
                    <c:v>1.2837453958658816E-2</c:v>
                  </c:pt>
                  <c:pt idx="264">
                    <c:v>1.2837453958674369E-2</c:v>
                  </c:pt>
                  <c:pt idx="265">
                    <c:v>1.2837453959210654E-2</c:v>
                  </c:pt>
                  <c:pt idx="266">
                    <c:v>1.2837453959210654E-2</c:v>
                  </c:pt>
                  <c:pt idx="267">
                    <c:v>1.2837453958924046E-2</c:v>
                  </c:pt>
                  <c:pt idx="268">
                    <c:v>1.2837453958926808E-2</c:v>
                  </c:pt>
                  <c:pt idx="269">
                    <c:v>1.2837453958942367E-2</c:v>
                  </c:pt>
                  <c:pt idx="270">
                    <c:v>1.2837453958945593E-2</c:v>
                  </c:pt>
                  <c:pt idx="271">
                    <c:v>1.2837453958945593E-2</c:v>
                  </c:pt>
                  <c:pt idx="272">
                    <c:v>1.2837453958924046E-2</c:v>
                  </c:pt>
                  <c:pt idx="273">
                    <c:v>1.2837453958926808E-2</c:v>
                  </c:pt>
                  <c:pt idx="274">
                    <c:v>1.2837453958532294E-2</c:v>
                  </c:pt>
                  <c:pt idx="275">
                    <c:v>1.2837453958535524E-2</c:v>
                  </c:pt>
                  <c:pt idx="276">
                    <c:v>1.2837453958535524E-2</c:v>
                  </c:pt>
                  <c:pt idx="277">
                    <c:v>1.2837453958513975E-2</c:v>
                  </c:pt>
                  <c:pt idx="278">
                    <c:v>1.2837453958516737E-2</c:v>
                  </c:pt>
                  <c:pt idx="279">
                    <c:v>1.2837453958532294E-2</c:v>
                  </c:pt>
                  <c:pt idx="280">
                    <c:v>1.2837453958535524E-2</c:v>
                  </c:pt>
                  <c:pt idx="281">
                    <c:v>1.2837453958535524E-2</c:v>
                  </c:pt>
                  <c:pt idx="282">
                    <c:v>1.2837453958513975E-2</c:v>
                  </c:pt>
                  <c:pt idx="283">
                    <c:v>1.2837453958658816E-2</c:v>
                  </c:pt>
                  <c:pt idx="284">
                    <c:v>1.2837453958674369E-2</c:v>
                  </c:pt>
                  <c:pt idx="285">
                    <c:v>1.28374539586776E-2</c:v>
                  </c:pt>
                  <c:pt idx="286">
                    <c:v>1.28374539586776E-2</c:v>
                  </c:pt>
                  <c:pt idx="287">
                    <c:v>1.2837453958656054E-2</c:v>
                  </c:pt>
                  <c:pt idx="288">
                    <c:v>1.2837453958658816E-2</c:v>
                  </c:pt>
                  <c:pt idx="289">
                    <c:v>1.2837453959207426E-2</c:v>
                  </c:pt>
                  <c:pt idx="290">
                    <c:v>1.2837453959210654E-2</c:v>
                  </c:pt>
                  <c:pt idx="291">
                    <c:v>1.2837453959893694E-2</c:v>
                  </c:pt>
                  <c:pt idx="292">
                    <c:v>1.2837453958924045E-2</c:v>
                  </c:pt>
                  <c:pt idx="293">
                    <c:v>1.2837453958926808E-2</c:v>
                  </c:pt>
                  <c:pt idx="294">
                    <c:v>1.2837453958942367E-2</c:v>
                  </c:pt>
                  <c:pt idx="295">
                    <c:v>1.2837453958945593E-2</c:v>
                  </c:pt>
                  <c:pt idx="296">
                    <c:v>1.2837453958945593E-2</c:v>
                  </c:pt>
                  <c:pt idx="297">
                    <c:v>1.2837453958924045E-2</c:v>
                  </c:pt>
                  <c:pt idx="298">
                    <c:v>1.2837453958926808E-2</c:v>
                  </c:pt>
                  <c:pt idx="299">
                    <c:v>1.2837453958532294E-2</c:v>
                  </c:pt>
                  <c:pt idx="300">
                    <c:v>1.2837453958535524E-2</c:v>
                  </c:pt>
                  <c:pt idx="301">
                    <c:v>1.2837453958535524E-2</c:v>
                  </c:pt>
                  <c:pt idx="302">
                    <c:v>1.2837453958513975E-2</c:v>
                  </c:pt>
                  <c:pt idx="303">
                    <c:v>1.2837453958516737E-2</c:v>
                  </c:pt>
                  <c:pt idx="304">
                    <c:v>1.2837453958532294E-2</c:v>
                  </c:pt>
                  <c:pt idx="305">
                    <c:v>1.2837453958535524E-2</c:v>
                  </c:pt>
                  <c:pt idx="306">
                    <c:v>1.2837453958535524E-2</c:v>
                  </c:pt>
                  <c:pt idx="307">
                    <c:v>1.2837453958656054E-2</c:v>
                  </c:pt>
                  <c:pt idx="308">
                    <c:v>1.2837453958658816E-2</c:v>
                  </c:pt>
                  <c:pt idx="309">
                    <c:v>1.2837453958674369E-2</c:v>
                  </c:pt>
                  <c:pt idx="310">
                    <c:v>1.28374539586776E-2</c:v>
                  </c:pt>
                  <c:pt idx="311">
                    <c:v>1.28374539586776E-2</c:v>
                  </c:pt>
                  <c:pt idx="312">
                    <c:v>1.2837453958656054E-2</c:v>
                  </c:pt>
                  <c:pt idx="313">
                    <c:v>1.2837453958658816E-2</c:v>
                  </c:pt>
                  <c:pt idx="314">
                    <c:v>1.2837453959207426E-2</c:v>
                  </c:pt>
                  <c:pt idx="315">
                    <c:v>1.2837453959893694E-2</c:v>
                  </c:pt>
                  <c:pt idx="316">
                    <c:v>1.2837453958945593E-2</c:v>
                  </c:pt>
                  <c:pt idx="317">
                    <c:v>1.2837453958924046E-2</c:v>
                  </c:pt>
                  <c:pt idx="318">
                    <c:v>1.2837453958914696E-2</c:v>
                  </c:pt>
                  <c:pt idx="319">
                    <c:v>1.2837453958942367E-2</c:v>
                  </c:pt>
                  <c:pt idx="320">
                    <c:v>1.2837453958945593E-2</c:v>
                  </c:pt>
                  <c:pt idx="321">
                    <c:v>1.2837453958945593E-2</c:v>
                  </c:pt>
                  <c:pt idx="322">
                    <c:v>1.2837453958924046E-2</c:v>
                  </c:pt>
                  <c:pt idx="323">
                    <c:v>1.2837453959599163E-2</c:v>
                  </c:pt>
                  <c:pt idx="324">
                    <c:v>1.2837453958532294E-2</c:v>
                  </c:pt>
                  <c:pt idx="325">
                    <c:v>1.2837453958535524E-2</c:v>
                  </c:pt>
                  <c:pt idx="326">
                    <c:v>1.2837453958535524E-2</c:v>
                  </c:pt>
                  <c:pt idx="327">
                    <c:v>1.2837453958513975E-2</c:v>
                  </c:pt>
                  <c:pt idx="328">
                    <c:v>1.2837453958504623E-2</c:v>
                  </c:pt>
                  <c:pt idx="329">
                    <c:v>1.2837453958532294E-2</c:v>
                  </c:pt>
                  <c:pt idx="330">
                    <c:v>1.2837453958535524E-2</c:v>
                  </c:pt>
                  <c:pt idx="331">
                    <c:v>1.2837453958535524E-2</c:v>
                  </c:pt>
                  <c:pt idx="332">
                    <c:v>1.2837453958656054E-2</c:v>
                  </c:pt>
                  <c:pt idx="333">
                    <c:v>1.2837453958646699E-2</c:v>
                  </c:pt>
                  <c:pt idx="334">
                    <c:v>1.2837453958674369E-2</c:v>
                  </c:pt>
                  <c:pt idx="335">
                    <c:v>1.28374539586776E-2</c:v>
                  </c:pt>
                  <c:pt idx="336">
                    <c:v>1.28374539586776E-2</c:v>
                  </c:pt>
                  <c:pt idx="337">
                    <c:v>1.2837453958656054E-2</c:v>
                  </c:pt>
                  <c:pt idx="338">
                    <c:v>1.2837453958646699E-2</c:v>
                  </c:pt>
                  <c:pt idx="339">
                    <c:v>1.2837453959890464E-2</c:v>
                  </c:pt>
                  <c:pt idx="340">
                    <c:v>1.2837453958945593E-2</c:v>
                  </c:pt>
                  <c:pt idx="341">
                    <c:v>1.2837453958945593E-2</c:v>
                  </c:pt>
                  <c:pt idx="342">
                    <c:v>1.2837453958945593E-2</c:v>
                  </c:pt>
                  <c:pt idx="343">
                    <c:v>1.2837453958914696E-2</c:v>
                  </c:pt>
                  <c:pt idx="344">
                    <c:v>1.2837453958942367E-2</c:v>
                  </c:pt>
                  <c:pt idx="345">
                    <c:v>1.2837453958945593E-2</c:v>
                  </c:pt>
                  <c:pt idx="346">
                    <c:v>1.2837453958945593E-2</c:v>
                  </c:pt>
                  <c:pt idx="347">
                    <c:v>1.2837453959630063E-2</c:v>
                  </c:pt>
                  <c:pt idx="348">
                    <c:v>1.2837453958504623E-2</c:v>
                  </c:pt>
                  <c:pt idx="349">
                    <c:v>1.2837453958532294E-2</c:v>
                  </c:pt>
                  <c:pt idx="350">
                    <c:v>1.2837453958535524E-2</c:v>
                  </c:pt>
                  <c:pt idx="351">
                    <c:v>1.2837453958535524E-2</c:v>
                  </c:pt>
                  <c:pt idx="352">
                    <c:v>1.2837453958535524E-2</c:v>
                  </c:pt>
                  <c:pt idx="353">
                    <c:v>1.2837453958504623E-2</c:v>
                  </c:pt>
                  <c:pt idx="354">
                    <c:v>1.2837453958532294E-2</c:v>
                  </c:pt>
                  <c:pt idx="355">
                    <c:v>1.2837453958535524E-2</c:v>
                  </c:pt>
                  <c:pt idx="356">
                    <c:v>1.28374539586776E-2</c:v>
                  </c:pt>
                  <c:pt idx="357">
                    <c:v>1.28374539586776E-2</c:v>
                  </c:pt>
                  <c:pt idx="358">
                    <c:v>1.2837453958646699E-2</c:v>
                  </c:pt>
                  <c:pt idx="359">
                    <c:v>1.2837453958674369E-2</c:v>
                  </c:pt>
                  <c:pt idx="360">
                    <c:v>1.28374539586776E-2</c:v>
                  </c:pt>
                  <c:pt idx="361">
                    <c:v>1.28374539586776E-2</c:v>
                  </c:pt>
                  <c:pt idx="362">
                    <c:v>1.28374539586776E-2</c:v>
                  </c:pt>
                  <c:pt idx="363">
                    <c:v>1.2837453959179755E-2</c:v>
                  </c:pt>
                  <c:pt idx="364">
                    <c:v>1.2837453958942367E-2</c:v>
                  </c:pt>
                  <c:pt idx="365">
                    <c:v>1.2837453958945593E-2</c:v>
                  </c:pt>
                  <c:pt idx="366">
                    <c:v>1.2837453958945593E-2</c:v>
                  </c:pt>
                  <c:pt idx="367">
                    <c:v>1.2837453958945593E-2</c:v>
                  </c:pt>
                  <c:pt idx="368">
                    <c:v>1.2837453958914696E-2</c:v>
                  </c:pt>
                  <c:pt idx="369">
                    <c:v>1.2837453958942367E-2</c:v>
                  </c:pt>
                  <c:pt idx="370">
                    <c:v>1.2837453958945593E-2</c:v>
                  </c:pt>
                  <c:pt idx="371">
                    <c:v>1.2837453959630063E-2</c:v>
                  </c:pt>
                  <c:pt idx="372">
                    <c:v>1.2837453958535524E-2</c:v>
                  </c:pt>
                  <c:pt idx="373">
                    <c:v>1.2837453958529499E-2</c:v>
                  </c:pt>
                  <c:pt idx="374">
                    <c:v>1.2837453958532294E-2</c:v>
                  </c:pt>
                  <c:pt idx="375">
                    <c:v>1.2837453958535524E-2</c:v>
                  </c:pt>
                  <c:pt idx="376">
                    <c:v>1.2837453958535524E-2</c:v>
                  </c:pt>
                  <c:pt idx="377">
                    <c:v>1.2837453958535524E-2</c:v>
                  </c:pt>
                  <c:pt idx="378">
                    <c:v>1.2837453958529499E-2</c:v>
                  </c:pt>
                  <c:pt idx="379">
                    <c:v>1.2837453958532294E-2</c:v>
                  </c:pt>
                  <c:pt idx="380">
                    <c:v>1.2837453958535524E-2</c:v>
                  </c:pt>
                  <c:pt idx="381">
                    <c:v>1.28374539586776E-2</c:v>
                  </c:pt>
                  <c:pt idx="382">
                    <c:v>1.28374539586776E-2</c:v>
                  </c:pt>
                  <c:pt idx="383">
                    <c:v>1.2837453958671577E-2</c:v>
                  </c:pt>
                  <c:pt idx="384">
                    <c:v>1.2837453958674369E-2</c:v>
                  </c:pt>
                  <c:pt idx="385">
                    <c:v>1.28374539586776E-2</c:v>
                  </c:pt>
                  <c:pt idx="386">
                    <c:v>1.28374539586776E-2</c:v>
                  </c:pt>
                  <c:pt idx="387">
                    <c:v>1.2837453959210652E-2</c:v>
                  </c:pt>
                  <c:pt idx="388">
                    <c:v>1.2837453959204629E-2</c:v>
                  </c:pt>
                  <c:pt idx="389">
                    <c:v>1.2837453958942367E-2</c:v>
                  </c:pt>
                  <c:pt idx="390">
                    <c:v>1.2837453958945593E-2</c:v>
                  </c:pt>
                  <c:pt idx="391">
                    <c:v>1.2837453958945593E-2</c:v>
                  </c:pt>
                  <c:pt idx="392">
                    <c:v>1.2837453958945593E-2</c:v>
                  </c:pt>
                  <c:pt idx="393">
                    <c:v>1.2837453958924045E-2</c:v>
                  </c:pt>
                  <c:pt idx="394">
                    <c:v>1.2837453958942367E-2</c:v>
                  </c:pt>
                  <c:pt idx="395">
                    <c:v>1.2837453958945593E-2</c:v>
                  </c:pt>
                  <c:pt idx="396">
                    <c:v>1.2837453959630067E-2</c:v>
                  </c:pt>
                  <c:pt idx="397">
                    <c:v>1.2837453958535524E-2</c:v>
                  </c:pt>
                  <c:pt idx="398">
                    <c:v>1.2837453958513975E-2</c:v>
                  </c:pt>
                  <c:pt idx="399">
                    <c:v>1.2837453958532294E-2</c:v>
                  </c:pt>
                  <c:pt idx="400">
                    <c:v>1.2837453958535524E-2</c:v>
                  </c:pt>
                  <c:pt idx="401">
                    <c:v>1.2837453958535524E-2</c:v>
                  </c:pt>
                  <c:pt idx="402">
                    <c:v>1.2837453958535524E-2</c:v>
                  </c:pt>
                  <c:pt idx="403">
                    <c:v>1.2837453958513975E-2</c:v>
                  </c:pt>
                  <c:pt idx="404">
                    <c:v>1.2837453958532294E-2</c:v>
                  </c:pt>
                  <c:pt idx="405">
                    <c:v>1.28374539586776E-2</c:v>
                  </c:pt>
                  <c:pt idx="406">
                    <c:v>1.28374539586776E-2</c:v>
                  </c:pt>
                  <c:pt idx="407">
                    <c:v>1.28374539586776E-2</c:v>
                  </c:pt>
                  <c:pt idx="408">
                    <c:v>1.2837453958656051E-2</c:v>
                  </c:pt>
                  <c:pt idx="409">
                    <c:v>1.2837453958674369E-2</c:v>
                  </c:pt>
                  <c:pt idx="410">
                    <c:v>1.28374539586776E-2</c:v>
                  </c:pt>
                  <c:pt idx="411">
                    <c:v>1.28374539586776E-2</c:v>
                  </c:pt>
                  <c:pt idx="412">
                    <c:v>1.2837453959210654E-2</c:v>
                  </c:pt>
                  <c:pt idx="413">
                    <c:v>1.2837453959872147E-2</c:v>
                  </c:pt>
                  <c:pt idx="414">
                    <c:v>1.2837453958942367E-2</c:v>
                  </c:pt>
                  <c:pt idx="415">
                    <c:v>1.2837453958945593E-2</c:v>
                  </c:pt>
                  <c:pt idx="416">
                    <c:v>1.2837453958945593E-2</c:v>
                  </c:pt>
                  <c:pt idx="417">
                    <c:v>1.2837453958945593E-2</c:v>
                  </c:pt>
                  <c:pt idx="418">
                    <c:v>1.2837453958924045E-2</c:v>
                  </c:pt>
                  <c:pt idx="419">
                    <c:v>1.2837453958942367E-2</c:v>
                  </c:pt>
                  <c:pt idx="420">
                    <c:v>1.2837453958945593E-2</c:v>
                  </c:pt>
                  <c:pt idx="421">
                    <c:v>1.2837453959630063E-2</c:v>
                  </c:pt>
                  <c:pt idx="422">
                    <c:v>1.2837453958535524E-2</c:v>
                  </c:pt>
                  <c:pt idx="423">
                    <c:v>1.2837453958513975E-2</c:v>
                  </c:pt>
                  <c:pt idx="424">
                    <c:v>1.2837453958532294E-2</c:v>
                  </c:pt>
                  <c:pt idx="425">
                    <c:v>1.2837453958535524E-2</c:v>
                  </c:pt>
                  <c:pt idx="426">
                    <c:v>1.2837453958535524E-2</c:v>
                  </c:pt>
                  <c:pt idx="427">
                    <c:v>1.2837453958535524E-2</c:v>
                  </c:pt>
                  <c:pt idx="428">
                    <c:v>1.2837453958513975E-2</c:v>
                  </c:pt>
                  <c:pt idx="429">
                    <c:v>1.2837453958532294E-2</c:v>
                  </c:pt>
                  <c:pt idx="430">
                    <c:v>1.2837453958674369E-2</c:v>
                  </c:pt>
                  <c:pt idx="431">
                    <c:v>1.28374539586776E-2</c:v>
                  </c:pt>
                  <c:pt idx="432">
                    <c:v>1.28374539586776E-2</c:v>
                  </c:pt>
                  <c:pt idx="433">
                    <c:v>1.2837453958656051E-2</c:v>
                  </c:pt>
                  <c:pt idx="434">
                    <c:v>1.2837453958674369E-2</c:v>
                  </c:pt>
                  <c:pt idx="435">
                    <c:v>1.2837453958674369E-2</c:v>
                  </c:pt>
                  <c:pt idx="436">
                    <c:v>1.2837453959210652E-2</c:v>
                  </c:pt>
                  <c:pt idx="437">
                    <c:v>1.2837453959893694E-2</c:v>
                  </c:pt>
                  <c:pt idx="438">
                    <c:v>1.2837453958924045E-2</c:v>
                  </c:pt>
                  <c:pt idx="439">
                    <c:v>1.2837453958942367E-2</c:v>
                  </c:pt>
                  <c:pt idx="440">
                    <c:v>1.2837453958942367E-2</c:v>
                  </c:pt>
                  <c:pt idx="441">
                    <c:v>1.2837453958945593E-2</c:v>
                  </c:pt>
                  <c:pt idx="442">
                    <c:v>1.2837453958945593E-2</c:v>
                  </c:pt>
                  <c:pt idx="443">
                    <c:v>1.2837453958924045E-2</c:v>
                  </c:pt>
                  <c:pt idx="444">
                    <c:v>1.2837453958942367E-2</c:v>
                  </c:pt>
                  <c:pt idx="445">
                    <c:v>1.2837453959626837E-2</c:v>
                  </c:pt>
                  <c:pt idx="446">
                    <c:v>1.2837453958535524E-2</c:v>
                  </c:pt>
                  <c:pt idx="447">
                    <c:v>1.2837453958535524E-2</c:v>
                  </c:pt>
                  <c:pt idx="448">
                    <c:v>1.2837453958513975E-2</c:v>
                  </c:pt>
                  <c:pt idx="449">
                    <c:v>1.2837453958532294E-2</c:v>
                  </c:pt>
                  <c:pt idx="450">
                    <c:v>1.2837453958532292E-2</c:v>
                  </c:pt>
                  <c:pt idx="451">
                    <c:v>1.2837453958535524E-2</c:v>
                  </c:pt>
                  <c:pt idx="452">
                    <c:v>1.2837453958535524E-2</c:v>
                  </c:pt>
                  <c:pt idx="453">
                    <c:v>1.2837453958513975E-2</c:v>
                  </c:pt>
                  <c:pt idx="454">
                    <c:v>1.2837453958674369E-2</c:v>
                  </c:pt>
                  <c:pt idx="455">
                    <c:v>1.2837453958674369E-2</c:v>
                  </c:pt>
                  <c:pt idx="456">
                    <c:v>1.28374539586776E-2</c:v>
                  </c:pt>
                  <c:pt idx="457">
                    <c:v>1.28374539586776E-2</c:v>
                  </c:pt>
                  <c:pt idx="458">
                    <c:v>1.2837453958656051E-2</c:v>
                  </c:pt>
                  <c:pt idx="459">
                    <c:v>1.2837453958674369E-2</c:v>
                  </c:pt>
                  <c:pt idx="460">
                    <c:v>1.2837453958674369E-2</c:v>
                  </c:pt>
                  <c:pt idx="461">
                    <c:v>1.2837453959210654E-2</c:v>
                  </c:pt>
                  <c:pt idx="462">
                    <c:v>1.2837453958945593E-2</c:v>
                  </c:pt>
                  <c:pt idx="463">
                    <c:v>1.2837453958924045E-2</c:v>
                  </c:pt>
                  <c:pt idx="464">
                    <c:v>1.2837453958942367E-2</c:v>
                  </c:pt>
                  <c:pt idx="465">
                    <c:v>1.2837453958942367E-2</c:v>
                  </c:pt>
                  <c:pt idx="466">
                    <c:v>1.2837453958945593E-2</c:v>
                  </c:pt>
                  <c:pt idx="467">
                    <c:v>1.2837453958945593E-2</c:v>
                  </c:pt>
                  <c:pt idx="468">
                    <c:v>1.2837453958924045E-2</c:v>
                  </c:pt>
                  <c:pt idx="469">
                    <c:v>1.283745395961128E-2</c:v>
                  </c:pt>
                  <c:pt idx="470">
                    <c:v>1.2837453958532292E-2</c:v>
                  </c:pt>
                  <c:pt idx="471">
                    <c:v>1.2837453958535524E-2</c:v>
                  </c:pt>
                  <c:pt idx="472">
                    <c:v>1.2837453958535524E-2</c:v>
                  </c:pt>
                  <c:pt idx="473">
                    <c:v>1.2837453958513975E-2</c:v>
                  </c:pt>
                  <c:pt idx="474">
                    <c:v>1.2837453958516737E-2</c:v>
                  </c:pt>
                  <c:pt idx="475">
                    <c:v>1.2837453958532292E-2</c:v>
                  </c:pt>
                  <c:pt idx="476">
                    <c:v>1.2837453958535524E-2</c:v>
                  </c:pt>
                  <c:pt idx="477">
                    <c:v>1.2837453958535524E-2</c:v>
                  </c:pt>
                  <c:pt idx="478">
                    <c:v>1.2837453958513975E-2</c:v>
                  </c:pt>
                  <c:pt idx="479">
                    <c:v>1.2837453958658816E-2</c:v>
                  </c:pt>
                  <c:pt idx="480">
                    <c:v>1.2837453958674369E-2</c:v>
                  </c:pt>
                  <c:pt idx="481">
                    <c:v>1.28374539586776E-2</c:v>
                  </c:pt>
                  <c:pt idx="482">
                    <c:v>1.28374539586776E-2</c:v>
                  </c:pt>
                  <c:pt idx="483">
                    <c:v>1.2837453958656051E-2</c:v>
                  </c:pt>
                  <c:pt idx="484">
                    <c:v>1.2837453958658816E-2</c:v>
                  </c:pt>
                  <c:pt idx="485">
                    <c:v>1.2837453959207426E-2</c:v>
                  </c:pt>
                  <c:pt idx="486">
                    <c:v>1.2837453959210652E-2</c:v>
                  </c:pt>
                  <c:pt idx="487">
                    <c:v>1.2837453958945593E-2</c:v>
                  </c:pt>
                  <c:pt idx="488">
                    <c:v>1.2837453958924046E-2</c:v>
                  </c:pt>
                  <c:pt idx="489">
                    <c:v>1.2837453958926808E-2</c:v>
                  </c:pt>
                  <c:pt idx="490">
                    <c:v>1.2837453958942367E-2</c:v>
                  </c:pt>
                  <c:pt idx="491">
                    <c:v>1.2837453958945593E-2</c:v>
                  </c:pt>
                  <c:pt idx="492">
                    <c:v>1.2837453958945593E-2</c:v>
                  </c:pt>
                  <c:pt idx="493">
                    <c:v>1.2837453958924046E-2</c:v>
                  </c:pt>
                  <c:pt idx="494">
                    <c:v>1.2837453958516737E-2</c:v>
                  </c:pt>
                  <c:pt idx="495">
                    <c:v>1.2837453958532292E-2</c:v>
                  </c:pt>
                  <c:pt idx="496">
                    <c:v>1.2837453958535524E-2</c:v>
                  </c:pt>
                  <c:pt idx="497">
                    <c:v>1.2837453958535524E-2</c:v>
                  </c:pt>
                  <c:pt idx="498">
                    <c:v>1.2837453958513975E-2</c:v>
                  </c:pt>
                  <c:pt idx="499">
                    <c:v>1.2837453958516737E-2</c:v>
                  </c:pt>
                  <c:pt idx="500">
                    <c:v>1.2837453958532292E-2</c:v>
                  </c:pt>
                  <c:pt idx="501">
                    <c:v>1.2837453958535524E-2</c:v>
                  </c:pt>
                  <c:pt idx="502">
                    <c:v>1.2837453958535524E-2</c:v>
                  </c:pt>
                  <c:pt idx="503">
                    <c:v>1.2837453958656051E-2</c:v>
                  </c:pt>
                  <c:pt idx="504">
                    <c:v>1.2837453958658816E-2</c:v>
                  </c:pt>
                  <c:pt idx="505">
                    <c:v>1.2837453958674369E-2</c:v>
                  </c:pt>
                  <c:pt idx="506">
                    <c:v>1.28374539586776E-2</c:v>
                  </c:pt>
                  <c:pt idx="507">
                    <c:v>1.28374539586776E-2</c:v>
                  </c:pt>
                  <c:pt idx="508">
                    <c:v>1.2837453958656051E-2</c:v>
                  </c:pt>
                  <c:pt idx="509">
                    <c:v>1.2837453959191867E-2</c:v>
                  </c:pt>
                  <c:pt idx="510">
                    <c:v>1.2837453959207426E-2</c:v>
                  </c:pt>
                  <c:pt idx="511">
                    <c:v>1.2837453959893694E-2</c:v>
                  </c:pt>
                  <c:pt idx="512">
                    <c:v>1.2837453958945593E-2</c:v>
                  </c:pt>
                  <c:pt idx="513">
                    <c:v>1.2837453958924045E-2</c:v>
                  </c:pt>
                  <c:pt idx="514">
                    <c:v>1.2837453958926808E-2</c:v>
                  </c:pt>
                  <c:pt idx="515">
                    <c:v>1.2837453958942367E-2</c:v>
                  </c:pt>
                  <c:pt idx="516">
                    <c:v>1.2837453958945593E-2</c:v>
                  </c:pt>
                  <c:pt idx="517">
                    <c:v>1.2837453958945593E-2</c:v>
                  </c:pt>
                  <c:pt idx="518">
                    <c:v>1.2837453958924045E-2</c:v>
                  </c:pt>
                  <c:pt idx="519">
                    <c:v>1.2837453958516737E-2</c:v>
                  </c:pt>
                  <c:pt idx="520">
                    <c:v>1.2837453958532292E-2</c:v>
                  </c:pt>
                  <c:pt idx="521">
                    <c:v>1.2837453958535524E-2</c:v>
                  </c:pt>
                  <c:pt idx="522">
                    <c:v>1.2837453958535524E-2</c:v>
                  </c:pt>
                  <c:pt idx="523">
                    <c:v>1.2837453958513975E-2</c:v>
                  </c:pt>
                  <c:pt idx="524">
                    <c:v>1.2837453958516737E-2</c:v>
                  </c:pt>
                  <c:pt idx="525">
                    <c:v>1.2837453958532292E-2</c:v>
                  </c:pt>
                  <c:pt idx="526">
                    <c:v>1.2837453958535524E-2</c:v>
                  </c:pt>
                  <c:pt idx="527">
                    <c:v>1.28374539586776E-2</c:v>
                  </c:pt>
                  <c:pt idx="528">
                    <c:v>1.2837453958656051E-2</c:v>
                  </c:pt>
                  <c:pt idx="529">
                    <c:v>1.2837453958658816E-2</c:v>
                  </c:pt>
                  <c:pt idx="530">
                    <c:v>1.2837453958674369E-2</c:v>
                  </c:pt>
                  <c:pt idx="531">
                    <c:v>1.28374539586776E-2</c:v>
                  </c:pt>
                  <c:pt idx="532">
                    <c:v>1.28374539586776E-2</c:v>
                  </c:pt>
                  <c:pt idx="533">
                    <c:v>1.2837453958656051E-2</c:v>
                  </c:pt>
                  <c:pt idx="534">
                    <c:v>1.2837453959191867E-2</c:v>
                  </c:pt>
                  <c:pt idx="535">
                    <c:v>1.2837453959890464E-2</c:v>
                  </c:pt>
                  <c:pt idx="536">
                    <c:v>1.2837453958945593E-2</c:v>
                  </c:pt>
                  <c:pt idx="537">
                    <c:v>1.2837453958945593E-2</c:v>
                  </c:pt>
                  <c:pt idx="538">
                    <c:v>1.2837453958924045E-2</c:v>
                  </c:pt>
                  <c:pt idx="539">
                    <c:v>1.2837453958926808E-2</c:v>
                  </c:pt>
                  <c:pt idx="540">
                    <c:v>1.2837453958942367E-2</c:v>
                  </c:pt>
                  <c:pt idx="541">
                    <c:v>1.2837453958945593E-2</c:v>
                  </c:pt>
                  <c:pt idx="542">
                    <c:v>1.2837453958945593E-2</c:v>
                  </c:pt>
                  <c:pt idx="543">
                    <c:v>1.2837453959608518E-2</c:v>
                  </c:pt>
                  <c:pt idx="544">
                    <c:v>1.2837453958516737E-2</c:v>
                  </c:pt>
                  <c:pt idx="545">
                    <c:v>1.2837453958532292E-2</c:v>
                  </c:pt>
                  <c:pt idx="546">
                    <c:v>1.2837453958535524E-2</c:v>
                  </c:pt>
                  <c:pt idx="547">
                    <c:v>1.2837453958535524E-2</c:v>
                  </c:pt>
                  <c:pt idx="548">
                    <c:v>1.2837453958513975E-2</c:v>
                  </c:pt>
                  <c:pt idx="549">
                    <c:v>1.2837453958516737E-2</c:v>
                  </c:pt>
                  <c:pt idx="550">
                    <c:v>1.2837453958532292E-2</c:v>
                  </c:pt>
                  <c:pt idx="551">
                    <c:v>1.2837453958535524E-2</c:v>
                  </c:pt>
                  <c:pt idx="552">
                    <c:v>1.28374539586776E-2</c:v>
                  </c:pt>
                  <c:pt idx="553">
                    <c:v>1.2837453958656051E-2</c:v>
                  </c:pt>
                  <c:pt idx="554">
                    <c:v>1.2837453958658816E-2</c:v>
                  </c:pt>
                  <c:pt idx="555">
                    <c:v>1.2837453958674369E-2</c:v>
                  </c:pt>
                  <c:pt idx="556">
                    <c:v>1.28374539586776E-2</c:v>
                  </c:pt>
                  <c:pt idx="557">
                    <c:v>1.28374539586776E-2</c:v>
                  </c:pt>
                  <c:pt idx="558">
                    <c:v>1.2837453959189105E-2</c:v>
                  </c:pt>
                  <c:pt idx="559">
                    <c:v>1.2837453959179755E-2</c:v>
                  </c:pt>
                  <c:pt idx="560">
                    <c:v>1.2837453958942367E-2</c:v>
                  </c:pt>
                  <c:pt idx="561">
                    <c:v>1.2837453958945593E-2</c:v>
                  </c:pt>
                  <c:pt idx="562">
                    <c:v>1.2837453958945593E-2</c:v>
                  </c:pt>
                  <c:pt idx="563">
                    <c:v>1.2837453958924045E-2</c:v>
                  </c:pt>
                  <c:pt idx="564">
                    <c:v>1.2837453958914693E-2</c:v>
                  </c:pt>
                  <c:pt idx="565">
                    <c:v>1.2837453958942367E-2</c:v>
                  </c:pt>
                  <c:pt idx="566">
                    <c:v>1.2837453958945593E-2</c:v>
                  </c:pt>
                  <c:pt idx="567">
                    <c:v>1.2837453958945593E-2</c:v>
                  </c:pt>
                  <c:pt idx="568">
                    <c:v>1.2837453958513975E-2</c:v>
                  </c:pt>
                  <c:pt idx="569">
                    <c:v>1.2837453958504623E-2</c:v>
                  </c:pt>
                  <c:pt idx="570">
                    <c:v>1.2837453958532292E-2</c:v>
                  </c:pt>
                  <c:pt idx="571">
                    <c:v>1.2837453958535524E-2</c:v>
                  </c:pt>
                  <c:pt idx="572">
                    <c:v>1.2837453958535524E-2</c:v>
                  </c:pt>
                  <c:pt idx="573">
                    <c:v>1.2837453958513975E-2</c:v>
                  </c:pt>
                  <c:pt idx="574">
                    <c:v>1.2837453958504623E-2</c:v>
                  </c:pt>
                  <c:pt idx="575">
                    <c:v>1.2837453958532292E-2</c:v>
                  </c:pt>
                  <c:pt idx="576">
                    <c:v>1.28374539586776E-2</c:v>
                  </c:pt>
                  <c:pt idx="577">
                    <c:v>1.28374539586776E-2</c:v>
                  </c:pt>
                  <c:pt idx="578">
                    <c:v>1.2837453958656051E-2</c:v>
                  </c:pt>
                  <c:pt idx="579">
                    <c:v>1.2837453958646699E-2</c:v>
                  </c:pt>
                  <c:pt idx="580">
                    <c:v>1.2837453958674369E-2</c:v>
                  </c:pt>
                  <c:pt idx="581">
                    <c:v>1.28374539586776E-2</c:v>
                  </c:pt>
                  <c:pt idx="582">
                    <c:v>1.28374539586776E-2</c:v>
                  </c:pt>
                  <c:pt idx="583">
                    <c:v>1.2837453959189105E-2</c:v>
                  </c:pt>
                  <c:pt idx="584">
                    <c:v>1.2837453958914693E-2</c:v>
                  </c:pt>
                  <c:pt idx="585">
                    <c:v>1.2837453958942367E-2</c:v>
                  </c:pt>
                  <c:pt idx="586">
                    <c:v>1.2837453958945593E-2</c:v>
                  </c:pt>
                  <c:pt idx="587">
                    <c:v>1.2837453958945593E-2</c:v>
                  </c:pt>
                  <c:pt idx="588">
                    <c:v>1.2837453958945593E-2</c:v>
                  </c:pt>
                  <c:pt idx="589">
                    <c:v>1.2837453958914693E-2</c:v>
                  </c:pt>
                  <c:pt idx="590">
                    <c:v>1.2837453958942367E-2</c:v>
                  </c:pt>
                  <c:pt idx="591">
                    <c:v>1.2837453958945593E-2</c:v>
                  </c:pt>
                  <c:pt idx="592">
                    <c:v>1.2837453959630063E-2</c:v>
                  </c:pt>
                  <c:pt idx="593">
                    <c:v>1.2837453958535524E-2</c:v>
                  </c:pt>
                  <c:pt idx="594">
                    <c:v>1.2837453958504623E-2</c:v>
                  </c:pt>
                  <c:pt idx="595">
                    <c:v>1.2837453958532292E-2</c:v>
                  </c:pt>
                  <c:pt idx="596">
                    <c:v>1.2837453958535524E-2</c:v>
                  </c:pt>
                  <c:pt idx="597">
                    <c:v>1.2837453958535524E-2</c:v>
                  </c:pt>
                  <c:pt idx="598">
                    <c:v>1.2837453958535524E-2</c:v>
                  </c:pt>
                  <c:pt idx="599">
                    <c:v>1.2837453958504623E-2</c:v>
                  </c:pt>
                  <c:pt idx="600">
                    <c:v>1.2837453958532292E-2</c:v>
                  </c:pt>
                  <c:pt idx="601">
                    <c:v>1.28374539586776E-2</c:v>
                  </c:pt>
                  <c:pt idx="602">
                    <c:v>1.28374539586776E-2</c:v>
                  </c:pt>
                  <c:pt idx="603">
                    <c:v>1.28374539586776E-2</c:v>
                  </c:pt>
                  <c:pt idx="604">
                    <c:v>1.2837453958646702E-2</c:v>
                  </c:pt>
                  <c:pt idx="605">
                    <c:v>1.2837453958674369E-2</c:v>
                  </c:pt>
                  <c:pt idx="606">
                    <c:v>1.28374539586776E-2</c:v>
                  </c:pt>
                  <c:pt idx="607">
                    <c:v>1.28374539586776E-2</c:v>
                  </c:pt>
                  <c:pt idx="608">
                    <c:v>1.2837453959893694E-2</c:v>
                  </c:pt>
                  <c:pt idx="609">
                    <c:v>1.2837453958914696E-2</c:v>
                  </c:pt>
                  <c:pt idx="610">
                    <c:v>1.2837453958942367E-2</c:v>
                  </c:pt>
                  <c:pt idx="611">
                    <c:v>1.2837453958945593E-2</c:v>
                  </c:pt>
                  <c:pt idx="612">
                    <c:v>1.2837453958945593E-2</c:v>
                  </c:pt>
                  <c:pt idx="613">
                    <c:v>1.2837453958945593E-2</c:v>
                  </c:pt>
                  <c:pt idx="614">
                    <c:v>1.2837453958914696E-2</c:v>
                  </c:pt>
                  <c:pt idx="615">
                    <c:v>1.2837453958942367E-2</c:v>
                  </c:pt>
                  <c:pt idx="616">
                    <c:v>1.2837453959630063E-2</c:v>
                  </c:pt>
                  <c:pt idx="617">
                    <c:v>1.2837453958535524E-2</c:v>
                  </c:pt>
                  <c:pt idx="618">
                    <c:v>1.2837453958535524E-2</c:v>
                  </c:pt>
                  <c:pt idx="619">
                    <c:v>1.2837453958504623E-2</c:v>
                  </c:pt>
                  <c:pt idx="620">
                    <c:v>1.2837453958532292E-2</c:v>
                  </c:pt>
                  <c:pt idx="621">
                    <c:v>1.2837453958535524E-2</c:v>
                  </c:pt>
                  <c:pt idx="622">
                    <c:v>1.2837453958535524E-2</c:v>
                  </c:pt>
                  <c:pt idx="623">
                    <c:v>1.2837453958535524E-2</c:v>
                  </c:pt>
                  <c:pt idx="624">
                    <c:v>1.2837453958504623E-2</c:v>
                  </c:pt>
                  <c:pt idx="625">
                    <c:v>1.2837453958674369E-2</c:v>
                  </c:pt>
                  <c:pt idx="626">
                    <c:v>1.28374539586776E-2</c:v>
                  </c:pt>
                  <c:pt idx="627">
                    <c:v>1.28374539586776E-2</c:v>
                  </c:pt>
                  <c:pt idx="628">
                    <c:v>1.28374539586776E-2</c:v>
                  </c:pt>
                  <c:pt idx="629">
                    <c:v>1.2837453958646699E-2</c:v>
                  </c:pt>
                  <c:pt idx="630">
                    <c:v>1.2837453958674369E-2</c:v>
                  </c:pt>
                  <c:pt idx="631">
                    <c:v>1.2837453959210652E-2</c:v>
                  </c:pt>
                  <c:pt idx="632">
                    <c:v>1.2837453959173083E-2</c:v>
                  </c:pt>
                  <c:pt idx="633">
                    <c:v>1.2837453959210654E-2</c:v>
                  </c:pt>
                  <c:pt idx="634">
                    <c:v>1.2837453958945593E-2</c:v>
                  </c:pt>
                  <c:pt idx="635">
                    <c:v>1.2837453958945593E-2</c:v>
                  </c:pt>
                  <c:pt idx="636">
                    <c:v>1.2837453958945593E-2</c:v>
                  </c:pt>
                  <c:pt idx="637">
                    <c:v>1.2837453958908025E-2</c:v>
                  </c:pt>
                  <c:pt idx="638">
                    <c:v>1.2837453958945593E-2</c:v>
                  </c:pt>
                  <c:pt idx="639">
                    <c:v>1.2837453958945593E-2</c:v>
                  </c:pt>
                  <c:pt idx="640">
                    <c:v>1.2837453959630063E-2</c:v>
                  </c:pt>
                  <c:pt idx="641">
                    <c:v>1.2837453958535524E-2</c:v>
                  </c:pt>
                  <c:pt idx="642">
                    <c:v>1.2837453958497953E-2</c:v>
                  </c:pt>
                  <c:pt idx="643">
                    <c:v>1.2837453958535524E-2</c:v>
                  </c:pt>
                  <c:pt idx="644">
                    <c:v>1.2837453958535524E-2</c:v>
                  </c:pt>
                  <c:pt idx="645">
                    <c:v>1.2837453958535524E-2</c:v>
                  </c:pt>
                  <c:pt idx="646">
                    <c:v>1.2837453958535524E-2</c:v>
                  </c:pt>
                  <c:pt idx="647">
                    <c:v>1.2837453958497953E-2</c:v>
                  </c:pt>
                  <c:pt idx="648">
                    <c:v>1.2837453958535524E-2</c:v>
                  </c:pt>
                  <c:pt idx="649">
                    <c:v>1.28374539586776E-2</c:v>
                  </c:pt>
                  <c:pt idx="650">
                    <c:v>1.28374539586776E-2</c:v>
                  </c:pt>
                  <c:pt idx="651">
                    <c:v>1.28374539586776E-2</c:v>
                  </c:pt>
                  <c:pt idx="652">
                    <c:v>1.2837453958640029E-2</c:v>
                  </c:pt>
                  <c:pt idx="653">
                    <c:v>1.28374539586776E-2</c:v>
                  </c:pt>
                  <c:pt idx="654">
                    <c:v>1.28374539586776E-2</c:v>
                  </c:pt>
                  <c:pt idx="655">
                    <c:v>1.28374539586776E-2</c:v>
                  </c:pt>
                  <c:pt idx="656">
                    <c:v>1.2837453959210654E-2</c:v>
                  </c:pt>
                  <c:pt idx="657">
                    <c:v>1.2837453959173083E-2</c:v>
                  </c:pt>
                  <c:pt idx="658">
                    <c:v>1.2837453958945593E-2</c:v>
                  </c:pt>
                  <c:pt idx="659">
                    <c:v>1.2837453958945593E-2</c:v>
                  </c:pt>
                  <c:pt idx="660">
                    <c:v>1.2837453958945593E-2</c:v>
                  </c:pt>
                  <c:pt idx="661">
                    <c:v>1.2837453958945593E-2</c:v>
                  </c:pt>
                  <c:pt idx="662">
                    <c:v>1.2837453958908025E-2</c:v>
                  </c:pt>
                  <c:pt idx="663">
                    <c:v>1.2837453958945593E-2</c:v>
                  </c:pt>
                  <c:pt idx="664">
                    <c:v>1.2837453959630067E-2</c:v>
                  </c:pt>
                  <c:pt idx="665">
                    <c:v>1.2837453958535524E-2</c:v>
                  </c:pt>
                  <c:pt idx="666">
                    <c:v>1.2837453958535524E-2</c:v>
                  </c:pt>
                  <c:pt idx="667">
                    <c:v>1.2837453958497953E-2</c:v>
                  </c:pt>
                  <c:pt idx="668">
                    <c:v>1.2837453958535524E-2</c:v>
                  </c:pt>
                  <c:pt idx="669">
                    <c:v>1.2837453958535524E-2</c:v>
                  </c:pt>
                  <c:pt idx="670">
                    <c:v>1.2837453958535524E-2</c:v>
                  </c:pt>
                  <c:pt idx="671">
                    <c:v>1.2837453958535524E-2</c:v>
                  </c:pt>
                  <c:pt idx="672">
                    <c:v>1.2837453958497953E-2</c:v>
                  </c:pt>
                  <c:pt idx="673">
                    <c:v>1.28374539586776E-2</c:v>
                  </c:pt>
                  <c:pt idx="674">
                    <c:v>1.28374539586776E-2</c:v>
                  </c:pt>
                  <c:pt idx="675">
                    <c:v>1.28374539586776E-2</c:v>
                  </c:pt>
                  <c:pt idx="676">
                    <c:v>1.28374539586776E-2</c:v>
                  </c:pt>
                  <c:pt idx="677">
                    <c:v>1.2837453958640029E-2</c:v>
                  </c:pt>
                  <c:pt idx="678">
                    <c:v>1.28374539586776E-2</c:v>
                  </c:pt>
                  <c:pt idx="679">
                    <c:v>1.28374539586776E-2</c:v>
                  </c:pt>
                  <c:pt idx="680">
                    <c:v>1.28374539586776E-2</c:v>
                  </c:pt>
                  <c:pt idx="681">
                    <c:v>1.2837453959210652E-2</c:v>
                  </c:pt>
                  <c:pt idx="682">
                    <c:v>1.2837453958908025E-2</c:v>
                  </c:pt>
                  <c:pt idx="683">
                    <c:v>1.2837453958945593E-2</c:v>
                  </c:pt>
                  <c:pt idx="684">
                    <c:v>1.2837453958945593E-2</c:v>
                  </c:pt>
                  <c:pt idx="685">
                    <c:v>1.2837453958945593E-2</c:v>
                  </c:pt>
                  <c:pt idx="686">
                    <c:v>1.2837453958945593E-2</c:v>
                  </c:pt>
                  <c:pt idx="687">
                    <c:v>1.2837453958908025E-2</c:v>
                  </c:pt>
                  <c:pt idx="688">
                    <c:v>1.2837453958945593E-2</c:v>
                  </c:pt>
                  <c:pt idx="689">
                    <c:v>1.2837453958535524E-2</c:v>
                  </c:pt>
                  <c:pt idx="690">
                    <c:v>1.2837453958535524E-2</c:v>
                  </c:pt>
                  <c:pt idx="691">
                    <c:v>1.2837453958535524E-2</c:v>
                  </c:pt>
                  <c:pt idx="692">
                    <c:v>1.2837453958497953E-2</c:v>
                  </c:pt>
                  <c:pt idx="693">
                    <c:v>1.2837453958535524E-2</c:v>
                  </c:pt>
                  <c:pt idx="694">
                    <c:v>1.2837453958535524E-2</c:v>
                  </c:pt>
                  <c:pt idx="695">
                    <c:v>1.2837453958535524E-2</c:v>
                  </c:pt>
                  <c:pt idx="696">
                    <c:v>1.2837453958535524E-2</c:v>
                  </c:pt>
                  <c:pt idx="697">
                    <c:v>1.2837453958497953E-2</c:v>
                  </c:pt>
                  <c:pt idx="698">
                    <c:v>1.28374539586776E-2</c:v>
                  </c:pt>
                  <c:pt idx="699">
                    <c:v>1.28374539586776E-2</c:v>
                  </c:pt>
                  <c:pt idx="700">
                    <c:v>1.28374539586776E-2</c:v>
                  </c:pt>
                  <c:pt idx="701">
                    <c:v>1.28374539586776E-2</c:v>
                  </c:pt>
                  <c:pt idx="702">
                    <c:v>1.2837453958640029E-2</c:v>
                  </c:pt>
                  <c:pt idx="703">
                    <c:v>1.28374539586776E-2</c:v>
                  </c:pt>
                  <c:pt idx="704">
                    <c:v>1.28374539586776E-2</c:v>
                  </c:pt>
                  <c:pt idx="705">
                    <c:v>1.28374539586776E-2</c:v>
                  </c:pt>
                  <c:pt idx="706">
                    <c:v>1.2837453958945593E-2</c:v>
                  </c:pt>
                  <c:pt idx="707">
                    <c:v>1.2837453958883792E-2</c:v>
                  </c:pt>
                  <c:pt idx="708">
                    <c:v>1.2837453958945593E-2</c:v>
                  </c:pt>
                  <c:pt idx="709">
                    <c:v>1.2837453958945593E-2</c:v>
                  </c:pt>
                  <c:pt idx="710">
                    <c:v>1.2837453958945593E-2</c:v>
                  </c:pt>
                  <c:pt idx="711">
                    <c:v>1.2837453958945593E-2</c:v>
                  </c:pt>
                  <c:pt idx="712">
                    <c:v>1.2837453958883792E-2</c:v>
                  </c:pt>
                  <c:pt idx="713">
                    <c:v>1.2837453958945593E-2</c:v>
                  </c:pt>
                  <c:pt idx="714">
                    <c:v>1.2837453958535524E-2</c:v>
                  </c:pt>
                  <c:pt idx="715">
                    <c:v>1.2837453958535524E-2</c:v>
                  </c:pt>
                  <c:pt idx="716">
                    <c:v>1.2837453958535524E-2</c:v>
                  </c:pt>
                  <c:pt idx="717">
                    <c:v>1.2837453958473721E-2</c:v>
                  </c:pt>
                  <c:pt idx="718">
                    <c:v>1.2837453958535524E-2</c:v>
                  </c:pt>
                  <c:pt idx="719">
                    <c:v>1.2837453958535524E-2</c:v>
                  </c:pt>
                  <c:pt idx="720">
                    <c:v>1.2837453958535524E-2</c:v>
                  </c:pt>
                  <c:pt idx="721">
                    <c:v>1.2837453958535524E-2</c:v>
                  </c:pt>
                  <c:pt idx="722">
                    <c:v>1.2837453958473721E-2</c:v>
                  </c:pt>
                  <c:pt idx="723">
                    <c:v>1.28374539586776E-2</c:v>
                  </c:pt>
                  <c:pt idx="724">
                    <c:v>1.28374539586776E-2</c:v>
                  </c:pt>
                  <c:pt idx="725">
                    <c:v>1.28374539586776E-2</c:v>
                  </c:pt>
                  <c:pt idx="726">
                    <c:v>1.28374539586776E-2</c:v>
                  </c:pt>
                  <c:pt idx="727">
                    <c:v>1.28374539586158E-2</c:v>
                  </c:pt>
                  <c:pt idx="728">
                    <c:v>1.28374539586776E-2</c:v>
                  </c:pt>
                  <c:pt idx="729">
                    <c:v>1.28374539586776E-2</c:v>
                  </c:pt>
                  <c:pt idx="730">
                    <c:v>1.2837453959893694E-2</c:v>
                  </c:pt>
                  <c:pt idx="731">
                    <c:v>1.2837453958945593E-2</c:v>
                  </c:pt>
                  <c:pt idx="732">
                    <c:v>1.2837453958883792E-2</c:v>
                  </c:pt>
                  <c:pt idx="733">
                    <c:v>1.2837453958945593E-2</c:v>
                  </c:pt>
                  <c:pt idx="734">
                    <c:v>1.2837453958945593E-2</c:v>
                  </c:pt>
                  <c:pt idx="735">
                    <c:v>1.2837453958945593E-2</c:v>
                  </c:pt>
                  <c:pt idx="736">
                    <c:v>1.2837453958945593E-2</c:v>
                  </c:pt>
                  <c:pt idx="737">
                    <c:v>1.2837453958883792E-2</c:v>
                  </c:pt>
                  <c:pt idx="738">
                    <c:v>1.2837453958945593E-2</c:v>
                  </c:pt>
                  <c:pt idx="739">
                    <c:v>1.2837453958535524E-2</c:v>
                  </c:pt>
                  <c:pt idx="740">
                    <c:v>1.2837453958535524E-2</c:v>
                  </c:pt>
                  <c:pt idx="741">
                    <c:v>1.2837453958535524E-2</c:v>
                  </c:pt>
                  <c:pt idx="742">
                    <c:v>1.2837453958473721E-2</c:v>
                  </c:pt>
                  <c:pt idx="743">
                    <c:v>1.2837453958535524E-2</c:v>
                  </c:pt>
                  <c:pt idx="744">
                    <c:v>1.2837453958535524E-2</c:v>
                  </c:pt>
                  <c:pt idx="745">
                    <c:v>1.2837453958535524E-2</c:v>
                  </c:pt>
                  <c:pt idx="746">
                    <c:v>1.2837453958535524E-2</c:v>
                  </c:pt>
                  <c:pt idx="747">
                    <c:v>1.2837453958473721E-2</c:v>
                  </c:pt>
                  <c:pt idx="748">
                    <c:v>1.28374539586776E-2</c:v>
                  </c:pt>
                  <c:pt idx="749">
                    <c:v>1.28374539586776E-2</c:v>
                  </c:pt>
                  <c:pt idx="750">
                    <c:v>1.28374539586776E-2</c:v>
                  </c:pt>
                  <c:pt idx="751">
                    <c:v>1.28374539586776E-2</c:v>
                  </c:pt>
                  <c:pt idx="752">
                    <c:v>1.28374539586158E-2</c:v>
                  </c:pt>
                  <c:pt idx="753">
                    <c:v>1.28374539586776E-2</c:v>
                  </c:pt>
                  <c:pt idx="754">
                    <c:v>1.2837453959893694E-2</c:v>
                  </c:pt>
                  <c:pt idx="755">
                    <c:v>1.2837453959893694E-2</c:v>
                  </c:pt>
                  <c:pt idx="756">
                    <c:v>1.2837453958945593E-2</c:v>
                  </c:pt>
                  <c:pt idx="757">
                    <c:v>1.2837453958852746E-2</c:v>
                  </c:pt>
                  <c:pt idx="758">
                    <c:v>1.2837453958945593E-2</c:v>
                  </c:pt>
                  <c:pt idx="759">
                    <c:v>1.2837453958945593E-2</c:v>
                  </c:pt>
                  <c:pt idx="760">
                    <c:v>1.2837453958945593E-2</c:v>
                  </c:pt>
                  <c:pt idx="761">
                    <c:v>1.2837453958945593E-2</c:v>
                  </c:pt>
                  <c:pt idx="762">
                    <c:v>1.2837453958852746E-2</c:v>
                  </c:pt>
                  <c:pt idx="763">
                    <c:v>1.2837453958945593E-2</c:v>
                  </c:pt>
                  <c:pt idx="764">
                    <c:v>1.2837453958535524E-2</c:v>
                  </c:pt>
                  <c:pt idx="765">
                    <c:v>1.2837453958535524E-2</c:v>
                  </c:pt>
                  <c:pt idx="766">
                    <c:v>1.2837453958535524E-2</c:v>
                  </c:pt>
                  <c:pt idx="767">
                    <c:v>1.2837453958492428E-2</c:v>
                  </c:pt>
                  <c:pt idx="768">
                    <c:v>1.2837453958535524E-2</c:v>
                  </c:pt>
                  <c:pt idx="769">
                    <c:v>1.2837453958535524E-2</c:v>
                  </c:pt>
                  <c:pt idx="770">
                    <c:v>1.2837453958535524E-2</c:v>
                  </c:pt>
                  <c:pt idx="771">
                    <c:v>1.2837453958535524E-2</c:v>
                  </c:pt>
                  <c:pt idx="772">
                    <c:v>1.2837453958634504E-2</c:v>
                  </c:pt>
                  <c:pt idx="773">
                    <c:v>1.28374539586776E-2</c:v>
                  </c:pt>
                  <c:pt idx="774">
                    <c:v>1.28374539586776E-2</c:v>
                  </c:pt>
                  <c:pt idx="775">
                    <c:v>1.28374539586776E-2</c:v>
                  </c:pt>
                  <c:pt idx="776">
                    <c:v>1.28374539586776E-2</c:v>
                  </c:pt>
                  <c:pt idx="777">
                    <c:v>1.2837453958634504E-2</c:v>
                  </c:pt>
                  <c:pt idx="778">
                    <c:v>1.2837453959210654E-2</c:v>
                  </c:pt>
                  <c:pt idx="779">
                    <c:v>1.2837453959893694E-2</c:v>
                  </c:pt>
                  <c:pt idx="780">
                    <c:v>1.2837453958945593E-2</c:v>
                  </c:pt>
                  <c:pt idx="781">
                    <c:v>1.2837453958945593E-2</c:v>
                  </c:pt>
                  <c:pt idx="782">
                    <c:v>1.2837453958902498E-2</c:v>
                  </c:pt>
                  <c:pt idx="783">
                    <c:v>1.2837453958945593E-2</c:v>
                  </c:pt>
                  <c:pt idx="784">
                    <c:v>1.2837453958945593E-2</c:v>
                  </c:pt>
                  <c:pt idx="785">
                    <c:v>1.2837453958945593E-2</c:v>
                  </c:pt>
                  <c:pt idx="786">
                    <c:v>1.2837453958945593E-2</c:v>
                  </c:pt>
                  <c:pt idx="787">
                    <c:v>1.2837453958902498E-2</c:v>
                  </c:pt>
                  <c:pt idx="788">
                    <c:v>1.2837453959630067E-2</c:v>
                  </c:pt>
                  <c:pt idx="789">
                    <c:v>1.2837453958535524E-2</c:v>
                  </c:pt>
                  <c:pt idx="790">
                    <c:v>1.2837453958535524E-2</c:v>
                  </c:pt>
                  <c:pt idx="791">
                    <c:v>1.2837453958535524E-2</c:v>
                  </c:pt>
                  <c:pt idx="792">
                    <c:v>1.2837453958492428E-2</c:v>
                  </c:pt>
                  <c:pt idx="793">
                    <c:v>1.2837453958535524E-2</c:v>
                  </c:pt>
                  <c:pt idx="794">
                    <c:v>1.2837453958535524E-2</c:v>
                  </c:pt>
                  <c:pt idx="795">
                    <c:v>1.2837453958535524E-2</c:v>
                  </c:pt>
                  <c:pt idx="796">
                    <c:v>1.28374539586776E-2</c:v>
                  </c:pt>
                  <c:pt idx="797">
                    <c:v>1.2837453958634504E-2</c:v>
                  </c:pt>
                  <c:pt idx="798">
                    <c:v>1.28374539586776E-2</c:v>
                  </c:pt>
                  <c:pt idx="799">
                    <c:v>1.2837453958671143E-2</c:v>
                  </c:pt>
                  <c:pt idx="800">
                    <c:v>1.28374539586776E-2</c:v>
                  </c:pt>
                  <c:pt idx="801">
                    <c:v>1.28374539586776E-2</c:v>
                  </c:pt>
                  <c:pt idx="802">
                    <c:v>1.2837453959167557E-2</c:v>
                  </c:pt>
                  <c:pt idx="803">
                    <c:v>1.2837453959210654E-2</c:v>
                  </c:pt>
                  <c:pt idx="804">
                    <c:v>1.2837453958939137E-2</c:v>
                  </c:pt>
                  <c:pt idx="805">
                    <c:v>1.2837453958945593E-2</c:v>
                  </c:pt>
                  <c:pt idx="806">
                    <c:v>1.2837453958945593E-2</c:v>
                  </c:pt>
                  <c:pt idx="807">
                    <c:v>1.2837453958902498E-2</c:v>
                  </c:pt>
                  <c:pt idx="808">
                    <c:v>1.2837453958945593E-2</c:v>
                  </c:pt>
                  <c:pt idx="809">
                    <c:v>1.2837453958939137E-2</c:v>
                  </c:pt>
                  <c:pt idx="810">
                    <c:v>1.2837453958945593E-2</c:v>
                  </c:pt>
                  <c:pt idx="811">
                    <c:v>1.2837453958945593E-2</c:v>
                  </c:pt>
                  <c:pt idx="812">
                    <c:v>1.2837453959586968E-2</c:v>
                  </c:pt>
                  <c:pt idx="813">
                    <c:v>1.2837453958535524E-2</c:v>
                  </c:pt>
                  <c:pt idx="814">
                    <c:v>1.2837453958529066E-2</c:v>
                  </c:pt>
                  <c:pt idx="815">
                    <c:v>1.2837453958535524E-2</c:v>
                  </c:pt>
                  <c:pt idx="816">
                    <c:v>1.2837453958535524E-2</c:v>
                  </c:pt>
                  <c:pt idx="817">
                    <c:v>1.2837453958492428E-2</c:v>
                  </c:pt>
                  <c:pt idx="818">
                    <c:v>1.2837453958535524E-2</c:v>
                  </c:pt>
                  <c:pt idx="819">
                    <c:v>1.2837453958529066E-2</c:v>
                  </c:pt>
                  <c:pt idx="820">
                    <c:v>1.2837453958535524E-2</c:v>
                  </c:pt>
                  <c:pt idx="821">
                    <c:v>1.28374539586776E-2</c:v>
                  </c:pt>
                  <c:pt idx="822">
                    <c:v>1.2837453958634504E-2</c:v>
                  </c:pt>
                  <c:pt idx="823">
                    <c:v>1.28374539586776E-2</c:v>
                  </c:pt>
                  <c:pt idx="824">
                    <c:v>1.2837453958671143E-2</c:v>
                  </c:pt>
                  <c:pt idx="825">
                    <c:v>1.28374539586776E-2</c:v>
                  </c:pt>
                  <c:pt idx="826">
                    <c:v>1.2837453959210652E-2</c:v>
                  </c:pt>
                  <c:pt idx="827">
                    <c:v>1.2837453959167557E-2</c:v>
                  </c:pt>
                  <c:pt idx="828">
                    <c:v>1.2837453959210654E-2</c:v>
                  </c:pt>
                  <c:pt idx="829">
                    <c:v>1.2837453958939135E-2</c:v>
                  </c:pt>
                  <c:pt idx="830">
                    <c:v>1.2837453958945593E-2</c:v>
                  </c:pt>
                  <c:pt idx="831">
                    <c:v>1.2837453958945593E-2</c:v>
                  </c:pt>
                  <c:pt idx="832">
                    <c:v>1.2837453958902498E-2</c:v>
                  </c:pt>
                  <c:pt idx="833">
                    <c:v>1.2837453958945593E-2</c:v>
                  </c:pt>
                  <c:pt idx="834">
                    <c:v>1.2837453958939135E-2</c:v>
                  </c:pt>
                  <c:pt idx="835">
                    <c:v>1.2837453958945593E-2</c:v>
                  </c:pt>
                  <c:pt idx="836">
                    <c:v>1.2837453959630063E-2</c:v>
                  </c:pt>
                  <c:pt idx="837">
                    <c:v>1.2837453958492428E-2</c:v>
                  </c:pt>
                  <c:pt idx="838">
                    <c:v>1.2837453958535524E-2</c:v>
                  </c:pt>
                  <c:pt idx="839">
                    <c:v>1.2837453958529066E-2</c:v>
                  </c:pt>
                  <c:pt idx="840">
                    <c:v>1.2837453958535524E-2</c:v>
                  </c:pt>
                  <c:pt idx="841">
                    <c:v>1.2837453958535524E-2</c:v>
                  </c:pt>
                  <c:pt idx="842">
                    <c:v>1.2837453958492428E-2</c:v>
                  </c:pt>
                  <c:pt idx="843">
                    <c:v>1.2837453958535524E-2</c:v>
                  </c:pt>
                  <c:pt idx="844">
                    <c:v>1.2837453958529066E-2</c:v>
                  </c:pt>
                  <c:pt idx="845">
                    <c:v>1.28374539586776E-2</c:v>
                  </c:pt>
                  <c:pt idx="846">
                    <c:v>1.28374539586776E-2</c:v>
                  </c:pt>
                  <c:pt idx="847">
                    <c:v>1.2837453958634504E-2</c:v>
                  </c:pt>
                  <c:pt idx="848">
                    <c:v>1.28374539586776E-2</c:v>
                  </c:pt>
                  <c:pt idx="849">
                    <c:v>1.2837453958671143E-2</c:v>
                  </c:pt>
                  <c:pt idx="850">
                    <c:v>1.28374539586776E-2</c:v>
                  </c:pt>
                  <c:pt idx="851">
                    <c:v>1.2837453959210654E-2</c:v>
                  </c:pt>
                  <c:pt idx="852">
                    <c:v>1.2837453959167557E-2</c:v>
                  </c:pt>
                  <c:pt idx="853">
                    <c:v>1.2837453959210654E-2</c:v>
                  </c:pt>
                  <c:pt idx="854">
                    <c:v>1.2837453958939137E-2</c:v>
                  </c:pt>
                  <c:pt idx="855">
                    <c:v>1.2837453958945593E-2</c:v>
                  </c:pt>
                  <c:pt idx="856">
                    <c:v>1.2837453958945593E-2</c:v>
                  </c:pt>
                  <c:pt idx="857">
                    <c:v>1.2837453958902498E-2</c:v>
                  </c:pt>
                  <c:pt idx="858">
                    <c:v>1.2837453958945593E-2</c:v>
                  </c:pt>
                  <c:pt idx="859">
                    <c:v>1.2837453958939137E-2</c:v>
                  </c:pt>
                  <c:pt idx="860">
                    <c:v>1.2837453959630063E-2</c:v>
                  </c:pt>
                  <c:pt idx="861">
                    <c:v>1.2837453958535524E-2</c:v>
                  </c:pt>
                  <c:pt idx="862">
                    <c:v>1.2837453958492428E-2</c:v>
                  </c:pt>
                  <c:pt idx="863">
                    <c:v>1.2837453958535524E-2</c:v>
                  </c:pt>
                  <c:pt idx="864">
                    <c:v>1.2837453958529066E-2</c:v>
                  </c:pt>
                  <c:pt idx="865">
                    <c:v>1.2837453958535524E-2</c:v>
                  </c:pt>
                  <c:pt idx="866">
                    <c:v>1.2837453958535524E-2</c:v>
                  </c:pt>
                  <c:pt idx="867">
                    <c:v>1.2837453958492428E-2</c:v>
                  </c:pt>
                  <c:pt idx="868">
                    <c:v>1.2837453958535524E-2</c:v>
                  </c:pt>
                  <c:pt idx="869">
                    <c:v>1.2837453958671143E-2</c:v>
                  </c:pt>
                  <c:pt idx="870">
                    <c:v>1.28374539586776E-2</c:v>
                  </c:pt>
                  <c:pt idx="871">
                    <c:v>1.28374539586776E-2</c:v>
                  </c:pt>
                  <c:pt idx="872">
                    <c:v>1.2837453958634504E-2</c:v>
                  </c:pt>
                  <c:pt idx="873">
                    <c:v>1.28374539586776E-2</c:v>
                  </c:pt>
                  <c:pt idx="874">
                    <c:v>1.2837453958671143E-2</c:v>
                  </c:pt>
                  <c:pt idx="875">
                    <c:v>1.28374539586776E-2</c:v>
                  </c:pt>
                  <c:pt idx="876">
                    <c:v>1.2837453959210652E-2</c:v>
                  </c:pt>
                  <c:pt idx="877">
                    <c:v>1.283745395916756E-2</c:v>
                  </c:pt>
                  <c:pt idx="878">
                    <c:v>1.2837453958945593E-2</c:v>
                  </c:pt>
                  <c:pt idx="879">
                    <c:v>1.2837453958939135E-2</c:v>
                  </c:pt>
                  <c:pt idx="880">
                    <c:v>1.2837453958945593E-2</c:v>
                  </c:pt>
                  <c:pt idx="881">
                    <c:v>1.2837453958945593E-2</c:v>
                  </c:pt>
                  <c:pt idx="882">
                    <c:v>1.2837453958902498E-2</c:v>
                  </c:pt>
                  <c:pt idx="883">
                    <c:v>1.2837453958945593E-2</c:v>
                  </c:pt>
                  <c:pt idx="884">
                    <c:v>1.2837453959623605E-2</c:v>
                  </c:pt>
                  <c:pt idx="885">
                    <c:v>1.2837453958535524E-2</c:v>
                  </c:pt>
                  <c:pt idx="886">
                    <c:v>1.2837453958535524E-2</c:v>
                  </c:pt>
                  <c:pt idx="887">
                    <c:v>1.2837453958492428E-2</c:v>
                  </c:pt>
                  <c:pt idx="888">
                    <c:v>1.2837453958535524E-2</c:v>
                  </c:pt>
                  <c:pt idx="889">
                    <c:v>1.2837453958529066E-2</c:v>
                  </c:pt>
                  <c:pt idx="890">
                    <c:v>1.2837453958535524E-2</c:v>
                  </c:pt>
                  <c:pt idx="891">
                    <c:v>1.2837453958535524E-2</c:v>
                  </c:pt>
                  <c:pt idx="892">
                    <c:v>1.2837453958492428E-2</c:v>
                  </c:pt>
                  <c:pt idx="893">
                    <c:v>1.28374539586776E-2</c:v>
                  </c:pt>
                  <c:pt idx="894">
                    <c:v>1.2837453958671143E-2</c:v>
                  </c:pt>
                  <c:pt idx="895">
                    <c:v>1.28374539586776E-2</c:v>
                  </c:pt>
                  <c:pt idx="896">
                    <c:v>1.28374539586776E-2</c:v>
                  </c:pt>
                  <c:pt idx="897">
                    <c:v>1.2837453958634504E-2</c:v>
                  </c:pt>
                  <c:pt idx="898">
                    <c:v>1.28374539586776E-2</c:v>
                  </c:pt>
                  <c:pt idx="899">
                    <c:v>1.2837453958671143E-2</c:v>
                  </c:pt>
                  <c:pt idx="900">
                    <c:v>1.28374539586776E-2</c:v>
                  </c:pt>
                  <c:pt idx="901">
                    <c:v>1.2837453959210654E-2</c:v>
                  </c:pt>
                  <c:pt idx="902">
                    <c:v>1.2837453958902498E-2</c:v>
                  </c:pt>
                  <c:pt idx="903">
                    <c:v>1.2837453958945593E-2</c:v>
                  </c:pt>
                  <c:pt idx="904">
                    <c:v>1.2837453958939137E-2</c:v>
                  </c:pt>
                  <c:pt idx="905">
                    <c:v>1.2837453958945593E-2</c:v>
                  </c:pt>
                  <c:pt idx="906">
                    <c:v>1.2837453958945593E-2</c:v>
                  </c:pt>
                  <c:pt idx="907">
                    <c:v>1.2837453958902498E-2</c:v>
                  </c:pt>
                  <c:pt idx="908">
                    <c:v>1.2837453959630067E-2</c:v>
                  </c:pt>
                  <c:pt idx="909">
                    <c:v>1.2837453958529066E-2</c:v>
                  </c:pt>
                  <c:pt idx="910">
                    <c:v>1.2837453958535524E-2</c:v>
                  </c:pt>
                  <c:pt idx="911">
                    <c:v>1.2837453958535524E-2</c:v>
                  </c:pt>
                  <c:pt idx="912">
                    <c:v>1.2837453958492428E-2</c:v>
                  </c:pt>
                  <c:pt idx="913">
                    <c:v>1.2837453958535524E-2</c:v>
                  </c:pt>
                  <c:pt idx="914">
                    <c:v>1.2837453958529066E-2</c:v>
                  </c:pt>
                  <c:pt idx="915">
                    <c:v>1.2837453958535524E-2</c:v>
                  </c:pt>
                  <c:pt idx="916">
                    <c:v>1.2837453958535524E-2</c:v>
                  </c:pt>
                  <c:pt idx="917">
                    <c:v>1.2837453958492428E-2</c:v>
                  </c:pt>
                  <c:pt idx="918">
                    <c:v>1.28374539586776E-2</c:v>
                  </c:pt>
                  <c:pt idx="919">
                    <c:v>1.2837453958671143E-2</c:v>
                  </c:pt>
                  <c:pt idx="920">
                    <c:v>1.28374539586776E-2</c:v>
                  </c:pt>
                  <c:pt idx="921">
                    <c:v>1.28374539586776E-2</c:v>
                  </c:pt>
                  <c:pt idx="922">
                    <c:v>1.2837453958634504E-2</c:v>
                  </c:pt>
                  <c:pt idx="923">
                    <c:v>1.28374539586776E-2</c:v>
                  </c:pt>
                  <c:pt idx="924">
                    <c:v>1.2837453958671143E-2</c:v>
                  </c:pt>
                  <c:pt idx="925">
                    <c:v>1.28374539586776E-2</c:v>
                  </c:pt>
                  <c:pt idx="926">
                    <c:v>1.2837453958945593E-2</c:v>
                  </c:pt>
                  <c:pt idx="927">
                    <c:v>1.2837453958902498E-2</c:v>
                  </c:pt>
                  <c:pt idx="928">
                    <c:v>1.2837453958945593E-2</c:v>
                  </c:pt>
                  <c:pt idx="929">
                    <c:v>1.2837453958939135E-2</c:v>
                  </c:pt>
                  <c:pt idx="930">
                    <c:v>1.2837453958945593E-2</c:v>
                  </c:pt>
                  <c:pt idx="931">
                    <c:v>1.2837453958945593E-2</c:v>
                  </c:pt>
                  <c:pt idx="932">
                    <c:v>1.2837453958902498E-2</c:v>
                  </c:pt>
                  <c:pt idx="933">
                    <c:v>1.2837453959630067E-2</c:v>
                  </c:pt>
                  <c:pt idx="934">
                    <c:v>1.2837453958529066E-2</c:v>
                  </c:pt>
                  <c:pt idx="935">
                    <c:v>1.2837453958535524E-2</c:v>
                  </c:pt>
                  <c:pt idx="936">
                    <c:v>1.2837453958535524E-2</c:v>
                  </c:pt>
                  <c:pt idx="937">
                    <c:v>1.2837453958492428E-2</c:v>
                  </c:pt>
                  <c:pt idx="938">
                    <c:v>1.2837453958535524E-2</c:v>
                  </c:pt>
                  <c:pt idx="939">
                    <c:v>1.2837453958529066E-2</c:v>
                  </c:pt>
                  <c:pt idx="940">
                    <c:v>1.2837453958535524E-2</c:v>
                  </c:pt>
                  <c:pt idx="941">
                    <c:v>1.2837453958535524E-2</c:v>
                  </c:pt>
                  <c:pt idx="942">
                    <c:v>1.2837453958492428E-2</c:v>
                  </c:pt>
                  <c:pt idx="943">
                    <c:v>1.28374539586776E-2</c:v>
                  </c:pt>
                  <c:pt idx="944">
                    <c:v>1.2837453958671143E-2</c:v>
                  </c:pt>
                  <c:pt idx="945">
                    <c:v>1.28374539586776E-2</c:v>
                  </c:pt>
                  <c:pt idx="946">
                    <c:v>1.28374539586776E-2</c:v>
                  </c:pt>
                  <c:pt idx="947">
                    <c:v>1.2837453958634504E-2</c:v>
                  </c:pt>
                  <c:pt idx="948">
                    <c:v>1.28374539586776E-2</c:v>
                  </c:pt>
                  <c:pt idx="949">
                    <c:v>1.2837453958671143E-2</c:v>
                  </c:pt>
                  <c:pt idx="950">
                    <c:v>1.2837453959893694E-2</c:v>
                  </c:pt>
                  <c:pt idx="951">
                    <c:v>1.2837453958945593E-2</c:v>
                  </c:pt>
                  <c:pt idx="952">
                    <c:v>1.2837453958945593E-2</c:v>
                  </c:pt>
                  <c:pt idx="953">
                    <c:v>1.2837453958945593E-2</c:v>
                  </c:pt>
                  <c:pt idx="954">
                    <c:v>1.2837453958939137E-2</c:v>
                  </c:pt>
                  <c:pt idx="955">
                    <c:v>1.2837453958945593E-2</c:v>
                  </c:pt>
                  <c:pt idx="956">
                    <c:v>1.2837453958945593E-2</c:v>
                  </c:pt>
                  <c:pt idx="957">
                    <c:v>1.2837453958945593E-2</c:v>
                  </c:pt>
                  <c:pt idx="958">
                    <c:v>1.2837453959630067E-2</c:v>
                  </c:pt>
                  <c:pt idx="959">
                    <c:v>1.2837453958529066E-2</c:v>
                  </c:pt>
                  <c:pt idx="960">
                    <c:v>1.2837453958535524E-2</c:v>
                  </c:pt>
                  <c:pt idx="961">
                    <c:v>1.2837453958535524E-2</c:v>
                  </c:pt>
                  <c:pt idx="962">
                    <c:v>1.2837453958535524E-2</c:v>
                  </c:pt>
                  <c:pt idx="963">
                    <c:v>1.2837453958535524E-2</c:v>
                  </c:pt>
                  <c:pt idx="964">
                    <c:v>1.2837453958529066E-2</c:v>
                  </c:pt>
                  <c:pt idx="965">
                    <c:v>1.2837453958535524E-2</c:v>
                  </c:pt>
                  <c:pt idx="966">
                    <c:v>1.2837453958535524E-2</c:v>
                  </c:pt>
                  <c:pt idx="967">
                    <c:v>1.2837453958535524E-2</c:v>
                  </c:pt>
                  <c:pt idx="968">
                    <c:v>1.28374539586776E-2</c:v>
                  </c:pt>
                  <c:pt idx="969">
                    <c:v>1.2837453958671143E-2</c:v>
                  </c:pt>
                  <c:pt idx="970">
                    <c:v>1.28374539586776E-2</c:v>
                  </c:pt>
                  <c:pt idx="971">
                    <c:v>1.28374539586776E-2</c:v>
                  </c:pt>
                  <c:pt idx="972">
                    <c:v>1.28374539586776E-2</c:v>
                  </c:pt>
                  <c:pt idx="973">
                    <c:v>1.28374539586776E-2</c:v>
                  </c:pt>
                  <c:pt idx="974">
                    <c:v>1.2837453959887236E-2</c:v>
                  </c:pt>
                  <c:pt idx="975">
                    <c:v>1.2837453959893694E-2</c:v>
                  </c:pt>
                  <c:pt idx="976">
                    <c:v>1.2837453958945593E-2</c:v>
                  </c:pt>
                  <c:pt idx="977">
                    <c:v>1.2837453958945593E-2</c:v>
                  </c:pt>
                  <c:pt idx="978">
                    <c:v>1.2837453958945593E-2</c:v>
                  </c:pt>
                  <c:pt idx="979">
                    <c:v>1.2837453958939135E-2</c:v>
                  </c:pt>
                  <c:pt idx="980">
                    <c:v>1.2837453958945593E-2</c:v>
                  </c:pt>
                  <c:pt idx="981">
                    <c:v>1.2837453958945593E-2</c:v>
                  </c:pt>
                  <c:pt idx="982">
                    <c:v>1.2837453958945593E-2</c:v>
                  </c:pt>
                  <c:pt idx="983">
                    <c:v>1.2837453959630067E-2</c:v>
                  </c:pt>
                  <c:pt idx="984">
                    <c:v>1.2837453958529066E-2</c:v>
                  </c:pt>
                  <c:pt idx="985">
                    <c:v>1.2837453958535524E-2</c:v>
                  </c:pt>
                  <c:pt idx="986">
                    <c:v>1.2837453958535524E-2</c:v>
                  </c:pt>
                  <c:pt idx="987">
                    <c:v>1.2837453958535524E-2</c:v>
                  </c:pt>
                  <c:pt idx="988">
                    <c:v>1.2837453958535524E-2</c:v>
                  </c:pt>
                  <c:pt idx="989">
                    <c:v>1.2837453958529066E-2</c:v>
                  </c:pt>
                  <c:pt idx="990">
                    <c:v>1.2837453958535524E-2</c:v>
                  </c:pt>
                  <c:pt idx="991">
                    <c:v>1.2837453958535524E-2</c:v>
                  </c:pt>
                  <c:pt idx="992">
                    <c:v>1.28374539586776E-2</c:v>
                  </c:pt>
                  <c:pt idx="993">
                    <c:v>1.28374539586776E-2</c:v>
                  </c:pt>
                  <c:pt idx="994">
                    <c:v>1.2837453958671143E-2</c:v>
                  </c:pt>
                  <c:pt idx="995">
                    <c:v>1.28374539586776E-2</c:v>
                  </c:pt>
                  <c:pt idx="996">
                    <c:v>1.28374539586776E-2</c:v>
                  </c:pt>
                  <c:pt idx="997">
                    <c:v>1.28374539586776E-2</c:v>
                  </c:pt>
                  <c:pt idx="998">
                    <c:v>1.2837453959893694E-2</c:v>
                  </c:pt>
                  <c:pt idx="999">
                    <c:v>1.2837453959887236E-2</c:v>
                  </c:pt>
                  <c:pt idx="1000">
                    <c:v>1.2837453958945593E-2</c:v>
                  </c:pt>
                  <c:pt idx="1001">
                    <c:v>1.2837453958945593E-2</c:v>
                  </c:pt>
                  <c:pt idx="1002">
                    <c:v>1.2837453958945593E-2</c:v>
                  </c:pt>
                  <c:pt idx="1003">
                    <c:v>1.2837453958945593E-2</c:v>
                  </c:pt>
                  <c:pt idx="1004">
                    <c:v>1.2837453958939137E-2</c:v>
                  </c:pt>
                  <c:pt idx="1005">
                    <c:v>1.2837453958945593E-2</c:v>
                  </c:pt>
                  <c:pt idx="1006">
                    <c:v>1.2837453958945593E-2</c:v>
                  </c:pt>
                  <c:pt idx="1007">
                    <c:v>1.2837453958945593E-2</c:v>
                  </c:pt>
                  <c:pt idx="1008">
                    <c:v>1.2837453958535524E-2</c:v>
                  </c:pt>
                  <c:pt idx="1009">
                    <c:v>1.2837453958529066E-2</c:v>
                  </c:pt>
                  <c:pt idx="1010">
                    <c:v>1.2837453958535524E-2</c:v>
                  </c:pt>
                  <c:pt idx="1011">
                    <c:v>1.2837453958535524E-2</c:v>
                  </c:pt>
                  <c:pt idx="1012">
                    <c:v>1.2837453958535524E-2</c:v>
                  </c:pt>
                  <c:pt idx="1013">
                    <c:v>1.2837453958535524E-2</c:v>
                  </c:pt>
                  <c:pt idx="1014">
                    <c:v>1.2837453958529066E-2</c:v>
                  </c:pt>
                  <c:pt idx="1015">
                    <c:v>1.2837453958535524E-2</c:v>
                  </c:pt>
                  <c:pt idx="1016">
                    <c:v>1.28374539586776E-2</c:v>
                  </c:pt>
                  <c:pt idx="1017">
                    <c:v>1.28374539586776E-2</c:v>
                  </c:pt>
                  <c:pt idx="1018">
                    <c:v>1.28374539586776E-2</c:v>
                  </c:pt>
                  <c:pt idx="1019">
                    <c:v>1.2837453958671141E-2</c:v>
                  </c:pt>
                  <c:pt idx="1020">
                    <c:v>1.28374539586776E-2</c:v>
                  </c:pt>
                  <c:pt idx="1021">
                    <c:v>1.28374539586776E-2</c:v>
                  </c:pt>
                  <c:pt idx="1022">
                    <c:v>1.2837453959210654E-2</c:v>
                  </c:pt>
                  <c:pt idx="1023">
                    <c:v>1.2837453959893694E-2</c:v>
                  </c:pt>
                  <c:pt idx="1024">
                    <c:v>1.2837453958939135E-2</c:v>
                  </c:pt>
                  <c:pt idx="1025">
                    <c:v>1.2837453958945593E-2</c:v>
                  </c:pt>
                  <c:pt idx="1026">
                    <c:v>1.2837453958945593E-2</c:v>
                  </c:pt>
                  <c:pt idx="1027">
                    <c:v>1.2837453958945593E-2</c:v>
                  </c:pt>
                  <c:pt idx="1028">
                    <c:v>1.2837453958945593E-2</c:v>
                  </c:pt>
                  <c:pt idx="1029">
                    <c:v>1.2837453958939135E-2</c:v>
                  </c:pt>
                  <c:pt idx="1030">
                    <c:v>1.2837453958945593E-2</c:v>
                  </c:pt>
                  <c:pt idx="1031">
                    <c:v>1.2837453958945593E-2</c:v>
                  </c:pt>
                  <c:pt idx="1032">
                    <c:v>1.2837453959630067E-2</c:v>
                  </c:pt>
                  <c:pt idx="1033">
                    <c:v>1.2837453958535524E-2</c:v>
                  </c:pt>
                  <c:pt idx="1034">
                    <c:v>1.2837453958529066E-2</c:v>
                  </c:pt>
                  <c:pt idx="1035">
                    <c:v>1.2837453958535524E-2</c:v>
                  </c:pt>
                  <c:pt idx="1036">
                    <c:v>1.2837453958535524E-2</c:v>
                  </c:pt>
                  <c:pt idx="1037">
                    <c:v>1.2837453958535524E-2</c:v>
                  </c:pt>
                  <c:pt idx="1038">
                    <c:v>1.2837453958535524E-2</c:v>
                  </c:pt>
                  <c:pt idx="1039">
                    <c:v>1.2837453958529066E-2</c:v>
                  </c:pt>
                  <c:pt idx="1040">
                    <c:v>1.2837453958535524E-2</c:v>
                  </c:pt>
                  <c:pt idx="1041">
                    <c:v>1.28374539586776E-2</c:v>
                  </c:pt>
                  <c:pt idx="1042">
                    <c:v>1.28374539586776E-2</c:v>
                  </c:pt>
                  <c:pt idx="1043">
                    <c:v>1.28374539586776E-2</c:v>
                  </c:pt>
                  <c:pt idx="1044">
                    <c:v>1.2837453958671143E-2</c:v>
                  </c:pt>
                  <c:pt idx="1045">
                    <c:v>1.28374539586776E-2</c:v>
                  </c:pt>
                  <c:pt idx="1046">
                    <c:v>1.2837453959210654E-2</c:v>
                  </c:pt>
                  <c:pt idx="1047">
                    <c:v>1.2837453959210654E-2</c:v>
                  </c:pt>
                  <c:pt idx="1048">
                    <c:v>1.2837453959893694E-2</c:v>
                  </c:pt>
                  <c:pt idx="1049">
                    <c:v>1.2837453958939137E-2</c:v>
                  </c:pt>
                  <c:pt idx="1050">
                    <c:v>1.2837453958945593E-2</c:v>
                  </c:pt>
                  <c:pt idx="1051">
                    <c:v>1.2837453958945593E-2</c:v>
                  </c:pt>
                  <c:pt idx="1052">
                    <c:v>1.2837453958945593E-2</c:v>
                  </c:pt>
                  <c:pt idx="1053">
                    <c:v>1.2837453958945593E-2</c:v>
                  </c:pt>
                  <c:pt idx="1054">
                    <c:v>1.2837453958939137E-2</c:v>
                  </c:pt>
                  <c:pt idx="1055">
                    <c:v>1.2837453958945593E-2</c:v>
                  </c:pt>
                  <c:pt idx="1056">
                    <c:v>1.2837453959630063E-2</c:v>
                  </c:pt>
                  <c:pt idx="1057">
                    <c:v>1.2837453958535524E-2</c:v>
                  </c:pt>
                  <c:pt idx="1058">
                    <c:v>1.2837453958535524E-2</c:v>
                  </c:pt>
                  <c:pt idx="1059">
                    <c:v>1.2837453958529066E-2</c:v>
                  </c:pt>
                  <c:pt idx="1060">
                    <c:v>1.2837453958535524E-2</c:v>
                  </c:pt>
                  <c:pt idx="1061">
                    <c:v>1.2837453958535524E-2</c:v>
                  </c:pt>
                  <c:pt idx="1062">
                    <c:v>1.2837453958535524E-2</c:v>
                  </c:pt>
                  <c:pt idx="1063">
                    <c:v>1.2837453958535524E-2</c:v>
                  </c:pt>
                  <c:pt idx="1064">
                    <c:v>1.2837453958529066E-2</c:v>
                  </c:pt>
                  <c:pt idx="1065">
                    <c:v>1.28374539586776E-2</c:v>
                  </c:pt>
                  <c:pt idx="1066">
                    <c:v>1.28374539586776E-2</c:v>
                  </c:pt>
                  <c:pt idx="1067">
                    <c:v>1.28374539586776E-2</c:v>
                  </c:pt>
                  <c:pt idx="1068">
                    <c:v>1.28374539586776E-2</c:v>
                  </c:pt>
                  <c:pt idx="1069">
                    <c:v>1.2837453958671143E-2</c:v>
                  </c:pt>
                  <c:pt idx="1070">
                    <c:v>1.28374539586776E-2</c:v>
                  </c:pt>
                  <c:pt idx="1071">
                    <c:v>1.2837453959210652E-2</c:v>
                  </c:pt>
                  <c:pt idx="1072">
                    <c:v>1.2837453959210654E-2</c:v>
                  </c:pt>
                  <c:pt idx="1073">
                    <c:v>1.2837453959893694E-2</c:v>
                  </c:pt>
                  <c:pt idx="1074">
                    <c:v>1.2837453958939135E-2</c:v>
                  </c:pt>
                  <c:pt idx="1075">
                    <c:v>1.2837453958945593E-2</c:v>
                  </c:pt>
                  <c:pt idx="1076">
                    <c:v>1.2837453958945593E-2</c:v>
                  </c:pt>
                  <c:pt idx="1077">
                    <c:v>1.2837453958945593E-2</c:v>
                  </c:pt>
                  <c:pt idx="1078">
                    <c:v>1.2837453958945593E-2</c:v>
                  </c:pt>
                  <c:pt idx="1079">
                    <c:v>1.2837453958939135E-2</c:v>
                  </c:pt>
                  <c:pt idx="1080">
                    <c:v>1.2837453959630063E-2</c:v>
                  </c:pt>
                  <c:pt idx="1081">
                    <c:v>1.2837453958535524E-2</c:v>
                  </c:pt>
                  <c:pt idx="1082">
                    <c:v>1.2837453958535524E-2</c:v>
                  </c:pt>
                  <c:pt idx="1083">
                    <c:v>1.2837453958535524E-2</c:v>
                  </c:pt>
                  <c:pt idx="1084">
                    <c:v>1.2837453958529066E-2</c:v>
                  </c:pt>
                  <c:pt idx="1085">
                    <c:v>1.2837453958535524E-2</c:v>
                  </c:pt>
                  <c:pt idx="1086">
                    <c:v>1.2837453958535524E-2</c:v>
                  </c:pt>
                  <c:pt idx="1087">
                    <c:v>1.2837453958535524E-2</c:v>
                  </c:pt>
                  <c:pt idx="1088">
                    <c:v>1.2837453958535524E-2</c:v>
                  </c:pt>
                  <c:pt idx="1089">
                    <c:v>1.2837453958671143E-2</c:v>
                  </c:pt>
                  <c:pt idx="1090">
                    <c:v>1.28374539586776E-2</c:v>
                  </c:pt>
                  <c:pt idx="1091">
                    <c:v>1.28374539586776E-2</c:v>
                  </c:pt>
                  <c:pt idx="1092">
                    <c:v>1.28374539586776E-2</c:v>
                  </c:pt>
                  <c:pt idx="1093">
                    <c:v>1.28374539586776E-2</c:v>
                  </c:pt>
                  <c:pt idx="1094">
                    <c:v>1.2837453958671143E-2</c:v>
                  </c:pt>
                  <c:pt idx="1095">
                    <c:v>1.28374539586776E-2</c:v>
                  </c:pt>
                  <c:pt idx="1096">
                    <c:v>1.2837453959210654E-2</c:v>
                  </c:pt>
                  <c:pt idx="1097">
                    <c:v>1.2837453959210652E-2</c:v>
                  </c:pt>
                  <c:pt idx="1098">
                    <c:v>1.2837453958945593E-2</c:v>
                  </c:pt>
                  <c:pt idx="1099">
                    <c:v>1.2837453958939137E-2</c:v>
                  </c:pt>
                  <c:pt idx="1100">
                    <c:v>1.2837453958945593E-2</c:v>
                  </c:pt>
                  <c:pt idx="1101">
                    <c:v>1.2837453958945593E-2</c:v>
                  </c:pt>
                  <c:pt idx="1102">
                    <c:v>1.2837453958945593E-2</c:v>
                  </c:pt>
                  <c:pt idx="1103">
                    <c:v>1.2837453958945593E-2</c:v>
                  </c:pt>
                  <c:pt idx="1104">
                    <c:v>1.2837453959592494E-2</c:v>
                  </c:pt>
                  <c:pt idx="1105">
                    <c:v>1.2837453958535524E-2</c:v>
                  </c:pt>
                  <c:pt idx="1106">
                    <c:v>1.2837453958535524E-2</c:v>
                  </c:pt>
                  <c:pt idx="1107">
                    <c:v>1.2837453958535524E-2</c:v>
                  </c:pt>
                  <c:pt idx="1108">
                    <c:v>1.2837453958535524E-2</c:v>
                  </c:pt>
                  <c:pt idx="1109">
                    <c:v>1.2837453958497953E-2</c:v>
                  </c:pt>
                  <c:pt idx="1110">
                    <c:v>1.2837453958535524E-2</c:v>
                  </c:pt>
                  <c:pt idx="1111">
                    <c:v>1.2837453958535524E-2</c:v>
                  </c:pt>
                  <c:pt idx="1112">
                    <c:v>1.2837453958535524E-2</c:v>
                  </c:pt>
                  <c:pt idx="1113">
                    <c:v>1.28374539586776E-2</c:v>
                  </c:pt>
                  <c:pt idx="1114">
                    <c:v>1.2837453958640029E-2</c:v>
                  </c:pt>
                  <c:pt idx="1115">
                    <c:v>1.28374539586776E-2</c:v>
                  </c:pt>
                  <c:pt idx="1116">
                    <c:v>1.28374539586776E-2</c:v>
                  </c:pt>
                  <c:pt idx="1117">
                    <c:v>1.28374539586776E-2</c:v>
                  </c:pt>
                  <c:pt idx="1118">
                    <c:v>1.28374539586776E-2</c:v>
                  </c:pt>
                  <c:pt idx="1119">
                    <c:v>1.2837453958640029E-2</c:v>
                  </c:pt>
                  <c:pt idx="1120">
                    <c:v>1.28374539586776E-2</c:v>
                  </c:pt>
                  <c:pt idx="1121">
                    <c:v>1.2837453959210652E-2</c:v>
                  </c:pt>
                  <c:pt idx="1122">
                    <c:v>1.2837453958945593E-2</c:v>
                  </c:pt>
                  <c:pt idx="1123">
                    <c:v>1.2837453958945593E-2</c:v>
                  </c:pt>
                  <c:pt idx="1124">
                    <c:v>1.2837453958908025E-2</c:v>
                  </c:pt>
                  <c:pt idx="1125">
                    <c:v>1.2837453958945593E-2</c:v>
                  </c:pt>
                  <c:pt idx="1126">
                    <c:v>1.2837453958945593E-2</c:v>
                  </c:pt>
                  <c:pt idx="1127">
                    <c:v>1.2837453958945593E-2</c:v>
                  </c:pt>
                  <c:pt idx="1128">
                    <c:v>1.2837453959630063E-2</c:v>
                  </c:pt>
                  <c:pt idx="1129">
                    <c:v>1.2837453958497953E-2</c:v>
                  </c:pt>
                  <c:pt idx="1130">
                    <c:v>1.2837453958535524E-2</c:v>
                  </c:pt>
                  <c:pt idx="1131">
                    <c:v>1.2837453958535524E-2</c:v>
                  </c:pt>
                  <c:pt idx="1132">
                    <c:v>1.2837453958535524E-2</c:v>
                  </c:pt>
                  <c:pt idx="1133">
                    <c:v>1.2837453958535524E-2</c:v>
                  </c:pt>
                  <c:pt idx="1134">
                    <c:v>1.2837453958497953E-2</c:v>
                  </c:pt>
                  <c:pt idx="1135">
                    <c:v>1.2837453958535524E-2</c:v>
                  </c:pt>
                  <c:pt idx="1136">
                    <c:v>1.2837453958535524E-2</c:v>
                  </c:pt>
                  <c:pt idx="1137">
                    <c:v>1.2837453958535524E-2</c:v>
                  </c:pt>
                  <c:pt idx="1138">
                    <c:v>1.28374539586776E-2</c:v>
                  </c:pt>
                  <c:pt idx="1139">
                    <c:v>1.2837453958640029E-2</c:v>
                  </c:pt>
                  <c:pt idx="1140">
                    <c:v>1.28374539586776E-2</c:v>
                  </c:pt>
                  <c:pt idx="1141">
                    <c:v>1.28374539586776E-2</c:v>
                  </c:pt>
                  <c:pt idx="1142">
                    <c:v>1.28374539586776E-2</c:v>
                  </c:pt>
                  <c:pt idx="1143">
                    <c:v>1.28374539586776E-2</c:v>
                  </c:pt>
                  <c:pt idx="1144">
                    <c:v>1.2837453958640029E-2</c:v>
                  </c:pt>
                  <c:pt idx="1145">
                    <c:v>1.28374539586776E-2</c:v>
                  </c:pt>
                  <c:pt idx="1146">
                    <c:v>1.2837453958945593E-2</c:v>
                  </c:pt>
                  <c:pt idx="1147">
                    <c:v>1.2837453958945593E-2</c:v>
                  </c:pt>
                  <c:pt idx="1148">
                    <c:v>1.2837453958945593E-2</c:v>
                  </c:pt>
                  <c:pt idx="1149">
                    <c:v>1.2837453958908025E-2</c:v>
                  </c:pt>
                  <c:pt idx="1150">
                    <c:v>1.2837453958945593E-2</c:v>
                  </c:pt>
                  <c:pt idx="1151">
                    <c:v>1.2837453958945593E-2</c:v>
                  </c:pt>
                  <c:pt idx="1152">
                    <c:v>1.2837453958945593E-2</c:v>
                  </c:pt>
                  <c:pt idx="1153">
                    <c:v>1.2837453958535524E-2</c:v>
                  </c:pt>
                  <c:pt idx="1154">
                    <c:v>1.2837453958497953E-2</c:v>
                  </c:pt>
                  <c:pt idx="1155">
                    <c:v>1.2837453958535524E-2</c:v>
                  </c:pt>
                  <c:pt idx="1156">
                    <c:v>1.2837453958535524E-2</c:v>
                  </c:pt>
                  <c:pt idx="1157">
                    <c:v>1.2837453958535524E-2</c:v>
                  </c:pt>
                  <c:pt idx="1158">
                    <c:v>1.2837453958535524E-2</c:v>
                  </c:pt>
                  <c:pt idx="1159">
                    <c:v>1.2837453958497953E-2</c:v>
                  </c:pt>
                  <c:pt idx="1160">
                    <c:v>1.2837453958535524E-2</c:v>
                  </c:pt>
                  <c:pt idx="1161">
                    <c:v>1.2837453958535524E-2</c:v>
                  </c:pt>
                  <c:pt idx="1162">
                    <c:v>1.2837453958535524E-2</c:v>
                  </c:pt>
                  <c:pt idx="1163">
                    <c:v>1.28374539586776E-2</c:v>
                  </c:pt>
                  <c:pt idx="1164">
                    <c:v>1.2837453958640029E-2</c:v>
                  </c:pt>
                  <c:pt idx="1165">
                    <c:v>1.28374539586776E-2</c:v>
                  </c:pt>
                  <c:pt idx="1166">
                    <c:v>1.28374539586776E-2</c:v>
                  </c:pt>
                  <c:pt idx="1167">
                    <c:v>1.28374539586776E-2</c:v>
                  </c:pt>
                  <c:pt idx="1168">
                    <c:v>1.28374539586776E-2</c:v>
                  </c:pt>
                  <c:pt idx="1169">
                    <c:v>1.2837453958640029E-2</c:v>
                  </c:pt>
                  <c:pt idx="1170">
                    <c:v>1.2837453959893694E-2</c:v>
                  </c:pt>
                  <c:pt idx="1171">
                    <c:v>1.2837453958945593E-2</c:v>
                  </c:pt>
                  <c:pt idx="1172">
                    <c:v>1.2837453958945593E-2</c:v>
                  </c:pt>
                  <c:pt idx="1173">
                    <c:v>1.2837453958945593E-2</c:v>
                  </c:pt>
                  <c:pt idx="1174">
                    <c:v>1.2837453958908025E-2</c:v>
                  </c:pt>
                  <c:pt idx="1175">
                    <c:v>1.2837453958945593E-2</c:v>
                  </c:pt>
                  <c:pt idx="1176">
                    <c:v>1.2837453958945593E-2</c:v>
                  </c:pt>
                  <c:pt idx="1177">
                    <c:v>1.2837453958945593E-2</c:v>
                  </c:pt>
                  <c:pt idx="1178">
                    <c:v>1.2837453958535524E-2</c:v>
                  </c:pt>
                  <c:pt idx="1179">
                    <c:v>1.2837453958497953E-2</c:v>
                  </c:pt>
                  <c:pt idx="1180">
                    <c:v>1.2837453958535524E-2</c:v>
                  </c:pt>
                  <c:pt idx="1181">
                    <c:v>1.2837453958535524E-2</c:v>
                  </c:pt>
                  <c:pt idx="1182">
                    <c:v>1.2837453958535524E-2</c:v>
                  </c:pt>
                  <c:pt idx="1183">
                    <c:v>1.2837453958535524E-2</c:v>
                  </c:pt>
                  <c:pt idx="1184">
                    <c:v>1.2837453958497953E-2</c:v>
                  </c:pt>
                  <c:pt idx="1185">
                    <c:v>1.2837453958535524E-2</c:v>
                  </c:pt>
                  <c:pt idx="1186">
                    <c:v>1.2837453958535524E-2</c:v>
                  </c:pt>
                  <c:pt idx="1187">
                    <c:v>1.28374539586776E-2</c:v>
                  </c:pt>
                  <c:pt idx="1188">
                    <c:v>1.28374539586776E-2</c:v>
                  </c:pt>
                  <c:pt idx="1189">
                    <c:v>1.2837453958640029E-2</c:v>
                  </c:pt>
                  <c:pt idx="1190">
                    <c:v>1.28374539586776E-2</c:v>
                  </c:pt>
                  <c:pt idx="1191">
                    <c:v>1.28374539586776E-2</c:v>
                  </c:pt>
                  <c:pt idx="1192">
                    <c:v>1.28374539586776E-2</c:v>
                  </c:pt>
                  <c:pt idx="1193">
                    <c:v>1.28374539586776E-2</c:v>
                  </c:pt>
                  <c:pt idx="1194">
                    <c:v>1.2837453959831895E-2</c:v>
                  </c:pt>
                  <c:pt idx="1195">
                    <c:v>1.2837453958945593E-2</c:v>
                  </c:pt>
                  <c:pt idx="1196">
                    <c:v>1.2837453958945593E-2</c:v>
                  </c:pt>
                  <c:pt idx="1197">
                    <c:v>1.2837453958945593E-2</c:v>
                  </c:pt>
                  <c:pt idx="1198">
                    <c:v>1.2837453958945593E-2</c:v>
                  </c:pt>
                  <c:pt idx="1199">
                    <c:v>1.2837453958883792E-2</c:v>
                  </c:pt>
                  <c:pt idx="1200">
                    <c:v>1.2837453958945593E-2</c:v>
                  </c:pt>
                  <c:pt idx="1201">
                    <c:v>1.2837453958945593E-2</c:v>
                  </c:pt>
                  <c:pt idx="1202">
                    <c:v>1.2837453958945593E-2</c:v>
                  </c:pt>
                  <c:pt idx="1203">
                    <c:v>1.2837453958535524E-2</c:v>
                  </c:pt>
                  <c:pt idx="1204">
                    <c:v>1.2837453958473724E-2</c:v>
                  </c:pt>
                  <c:pt idx="1205">
                    <c:v>1.2837453958535524E-2</c:v>
                  </c:pt>
                  <c:pt idx="1206">
                    <c:v>1.2837453958535524E-2</c:v>
                  </c:pt>
                  <c:pt idx="1207">
                    <c:v>1.2837453958535524E-2</c:v>
                  </c:pt>
                  <c:pt idx="1208">
                    <c:v>1.2837453958535524E-2</c:v>
                  </c:pt>
                  <c:pt idx="1209">
                    <c:v>1.2837453958473724E-2</c:v>
                  </c:pt>
                  <c:pt idx="1210">
                    <c:v>1.2837453958535524E-2</c:v>
                  </c:pt>
                  <c:pt idx="1211">
                    <c:v>1.28374539586776E-2</c:v>
                  </c:pt>
                  <c:pt idx="1212">
                    <c:v>1.28374539586776E-2</c:v>
                  </c:pt>
                  <c:pt idx="1213">
                    <c:v>1.28374539586776E-2</c:v>
                  </c:pt>
                  <c:pt idx="1214">
                    <c:v>1.28374539586158E-2</c:v>
                  </c:pt>
                  <c:pt idx="1215">
                    <c:v>1.28374539586776E-2</c:v>
                  </c:pt>
                  <c:pt idx="1216">
                    <c:v>1.28374539586776E-2</c:v>
                  </c:pt>
                  <c:pt idx="1217">
                    <c:v>1.28374539586776E-2</c:v>
                  </c:pt>
                  <c:pt idx="1218">
                    <c:v>1.2837453959893694E-2</c:v>
                  </c:pt>
                  <c:pt idx="1219">
                    <c:v>1.2837453958883792E-2</c:v>
                  </c:pt>
                  <c:pt idx="1220">
                    <c:v>1.2837453958945593E-2</c:v>
                  </c:pt>
                  <c:pt idx="1221">
                    <c:v>1.2837453958945593E-2</c:v>
                  </c:pt>
                  <c:pt idx="1222">
                    <c:v>1.2837453958945593E-2</c:v>
                  </c:pt>
                  <c:pt idx="1223">
                    <c:v>1.2837453958945593E-2</c:v>
                  </c:pt>
                  <c:pt idx="1224">
                    <c:v>1.2837453958883792E-2</c:v>
                  </c:pt>
                  <c:pt idx="1225">
                    <c:v>1.2837453958945593E-2</c:v>
                  </c:pt>
                  <c:pt idx="1226">
                    <c:v>1.2837453958945593E-2</c:v>
                  </c:pt>
                  <c:pt idx="1227">
                    <c:v>1.2837453958945593E-2</c:v>
                  </c:pt>
                  <c:pt idx="1228">
                    <c:v>1.2837453958535524E-2</c:v>
                  </c:pt>
                  <c:pt idx="1229">
                    <c:v>1.2837453958473721E-2</c:v>
                  </c:pt>
                  <c:pt idx="1230">
                    <c:v>1.2837453958535524E-2</c:v>
                  </c:pt>
                  <c:pt idx="1231">
                    <c:v>1.2837453958535524E-2</c:v>
                  </c:pt>
                  <c:pt idx="1232">
                    <c:v>1.2837453958535524E-2</c:v>
                  </c:pt>
                  <c:pt idx="1233">
                    <c:v>1.2837453958535524E-2</c:v>
                  </c:pt>
                  <c:pt idx="1234">
                    <c:v>1.2837453958473721E-2</c:v>
                  </c:pt>
                  <c:pt idx="1235">
                    <c:v>1.28374539586776E-2</c:v>
                  </c:pt>
                  <c:pt idx="1236">
                    <c:v>1.28374539586776E-2</c:v>
                  </c:pt>
                  <c:pt idx="1237">
                    <c:v>1.28374539586776E-2</c:v>
                  </c:pt>
                  <c:pt idx="1238">
                    <c:v>1.28374539586776E-2</c:v>
                  </c:pt>
                  <c:pt idx="1239">
                    <c:v>1.28374539586158E-2</c:v>
                  </c:pt>
                  <c:pt idx="1240">
                    <c:v>1.28374539586776E-2</c:v>
                  </c:pt>
                  <c:pt idx="1241">
                    <c:v>1.28374539586776E-2</c:v>
                  </c:pt>
                  <c:pt idx="1242">
                    <c:v>1.2837453959210654E-2</c:v>
                  </c:pt>
                  <c:pt idx="1243">
                    <c:v>1.2837453958945593E-2</c:v>
                  </c:pt>
                  <c:pt idx="1244">
                    <c:v>1.2837453958883792E-2</c:v>
                  </c:pt>
                  <c:pt idx="1245">
                    <c:v>1.2837453958945593E-2</c:v>
                  </c:pt>
                  <c:pt idx="1246">
                    <c:v>1.2837453958945593E-2</c:v>
                  </c:pt>
                  <c:pt idx="1247">
                    <c:v>1.2837453958945593E-2</c:v>
                  </c:pt>
                  <c:pt idx="1248">
                    <c:v>1.2837453958945593E-2</c:v>
                  </c:pt>
                  <c:pt idx="1249">
                    <c:v>1.2837453958883792E-2</c:v>
                  </c:pt>
                  <c:pt idx="1250">
                    <c:v>1.2837453958945593E-2</c:v>
                  </c:pt>
                  <c:pt idx="1251">
                    <c:v>1.2837453958945593E-2</c:v>
                  </c:pt>
                  <c:pt idx="1252">
                    <c:v>1.2837453959630063E-2</c:v>
                  </c:pt>
                  <c:pt idx="1253">
                    <c:v>1.2837453958535524E-2</c:v>
                  </c:pt>
                  <c:pt idx="1254">
                    <c:v>1.2837453958523473E-2</c:v>
                  </c:pt>
                  <c:pt idx="1255">
                    <c:v>1.2837453958535524E-2</c:v>
                  </c:pt>
                  <c:pt idx="1256">
                    <c:v>1.2837453958535524E-2</c:v>
                  </c:pt>
                  <c:pt idx="1257">
                    <c:v>1.2837453958535524E-2</c:v>
                  </c:pt>
                  <c:pt idx="1258">
                    <c:v>1.2837453958535524E-2</c:v>
                  </c:pt>
                  <c:pt idx="1259">
                    <c:v>1.2837453958523473E-2</c:v>
                  </c:pt>
                  <c:pt idx="1260">
                    <c:v>1.28374539586776E-2</c:v>
                  </c:pt>
                  <c:pt idx="1261">
                    <c:v>1.28374539586776E-2</c:v>
                  </c:pt>
                  <c:pt idx="1262">
                    <c:v>1.28374539586776E-2</c:v>
                  </c:pt>
                  <c:pt idx="1263">
                    <c:v>1.28374539586776E-2</c:v>
                  </c:pt>
                  <c:pt idx="1264">
                    <c:v>1.2837453958665552E-2</c:v>
                  </c:pt>
                  <c:pt idx="1265">
                    <c:v>1.28374539586776E-2</c:v>
                  </c:pt>
                  <c:pt idx="1266">
                    <c:v>1.2837453959210652E-2</c:v>
                  </c:pt>
                  <c:pt idx="1267">
                    <c:v>1.2837453959210654E-2</c:v>
                  </c:pt>
                  <c:pt idx="1268">
                    <c:v>1.2837453958945593E-2</c:v>
                  </c:pt>
                  <c:pt idx="1269">
                    <c:v>1.2837453958902498E-2</c:v>
                  </c:pt>
                  <c:pt idx="1270">
                    <c:v>1.2837453958945593E-2</c:v>
                  </c:pt>
                  <c:pt idx="1271">
                    <c:v>1.2837453958945593E-2</c:v>
                  </c:pt>
                  <c:pt idx="1272">
                    <c:v>1.2837453958945593E-2</c:v>
                  </c:pt>
                  <c:pt idx="1273">
                    <c:v>1.2837453958945593E-2</c:v>
                  </c:pt>
                  <c:pt idx="1274">
                    <c:v>1.2837453958902498E-2</c:v>
                  </c:pt>
                  <c:pt idx="1275">
                    <c:v>1.2837453958945593E-2</c:v>
                  </c:pt>
                  <c:pt idx="1276">
                    <c:v>1.2837453959630063E-2</c:v>
                  </c:pt>
                  <c:pt idx="1277">
                    <c:v>1.2837453958535524E-2</c:v>
                  </c:pt>
                  <c:pt idx="1278">
                    <c:v>1.2837453958535524E-2</c:v>
                  </c:pt>
                  <c:pt idx="1279">
                    <c:v>1.2837453958492428E-2</c:v>
                  </c:pt>
                  <c:pt idx="1280">
                    <c:v>1.2837453958535524E-2</c:v>
                  </c:pt>
                  <c:pt idx="1281">
                    <c:v>1.2837453958535524E-2</c:v>
                  </c:pt>
                  <c:pt idx="1282">
                    <c:v>1.2837453958535524E-2</c:v>
                  </c:pt>
                  <c:pt idx="1283">
                    <c:v>1.2837453958535524E-2</c:v>
                  </c:pt>
                  <c:pt idx="1284">
                    <c:v>1.2837453958492428E-2</c:v>
                  </c:pt>
                  <c:pt idx="1285">
                    <c:v>1.28374539586776E-2</c:v>
                  </c:pt>
                  <c:pt idx="1286">
                    <c:v>1.28374539586776E-2</c:v>
                  </c:pt>
                  <c:pt idx="1287">
                    <c:v>1.28374539586776E-2</c:v>
                  </c:pt>
                  <c:pt idx="1288">
                    <c:v>1.28374539586776E-2</c:v>
                  </c:pt>
                  <c:pt idx="1289">
                    <c:v>1.2837453958634504E-2</c:v>
                  </c:pt>
                  <c:pt idx="1290">
                    <c:v>1.28374539586776E-2</c:v>
                  </c:pt>
                  <c:pt idx="1291">
                    <c:v>1.2837453959210654E-2</c:v>
                  </c:pt>
                  <c:pt idx="1292">
                    <c:v>1.2837453959210652E-2</c:v>
                  </c:pt>
                  <c:pt idx="1293">
                    <c:v>1.2837453958945593E-2</c:v>
                  </c:pt>
                  <c:pt idx="1294">
                    <c:v>1.2837453958902498E-2</c:v>
                  </c:pt>
                  <c:pt idx="1295">
                    <c:v>1.2837453958945593E-2</c:v>
                  </c:pt>
                  <c:pt idx="1296">
                    <c:v>1.2837453958945593E-2</c:v>
                  </c:pt>
                  <c:pt idx="1297">
                    <c:v>1.2837453958945593E-2</c:v>
                  </c:pt>
                  <c:pt idx="1298">
                    <c:v>1.2837453958945593E-2</c:v>
                  </c:pt>
                  <c:pt idx="1299">
                    <c:v>1.2837453958902498E-2</c:v>
                  </c:pt>
                  <c:pt idx="1300">
                    <c:v>1.2837453959630063E-2</c:v>
                  </c:pt>
                  <c:pt idx="1301">
                    <c:v>1.2837453958535524E-2</c:v>
                  </c:pt>
                  <c:pt idx="1302">
                    <c:v>1.2837453958535524E-2</c:v>
                  </c:pt>
                  <c:pt idx="1303">
                    <c:v>1.2837453958535524E-2</c:v>
                  </c:pt>
                  <c:pt idx="1304">
                    <c:v>1.2837453958492428E-2</c:v>
                  </c:pt>
                  <c:pt idx="1305">
                    <c:v>1.2837453958535524E-2</c:v>
                  </c:pt>
                  <c:pt idx="1306">
                    <c:v>1.2837453958535524E-2</c:v>
                  </c:pt>
                  <c:pt idx="1307">
                    <c:v>1.2837453958535524E-2</c:v>
                  </c:pt>
                  <c:pt idx="1308">
                    <c:v>1.2837453958535524E-2</c:v>
                  </c:pt>
                  <c:pt idx="1309">
                    <c:v>1.2837453958492428E-2</c:v>
                  </c:pt>
                  <c:pt idx="1310">
                    <c:v>1.28374539586776E-2</c:v>
                  </c:pt>
                  <c:pt idx="1311">
                    <c:v>1.2837453958671143E-2</c:v>
                  </c:pt>
                  <c:pt idx="1312">
                    <c:v>1.28374539586776E-2</c:v>
                  </c:pt>
                  <c:pt idx="1313">
                    <c:v>1.28374539586776E-2</c:v>
                  </c:pt>
                  <c:pt idx="1314">
                    <c:v>1.2837453958634504E-2</c:v>
                  </c:pt>
                  <c:pt idx="1315">
                    <c:v>1.28374539586776E-2</c:v>
                  </c:pt>
                  <c:pt idx="1316">
                    <c:v>1.2837453959204196E-2</c:v>
                  </c:pt>
                  <c:pt idx="1317">
                    <c:v>1.2837453959210654E-2</c:v>
                  </c:pt>
                  <c:pt idx="1318">
                    <c:v>1.2837453958945593E-2</c:v>
                  </c:pt>
                  <c:pt idx="1319">
                    <c:v>1.2837453958902498E-2</c:v>
                  </c:pt>
                  <c:pt idx="1320">
                    <c:v>1.2837453958945593E-2</c:v>
                  </c:pt>
                  <c:pt idx="1321">
                    <c:v>1.2837453958939137E-2</c:v>
                  </c:pt>
                  <c:pt idx="1322">
                    <c:v>1.2837453958945593E-2</c:v>
                  </c:pt>
                  <c:pt idx="1323">
                    <c:v>1.2837453958945593E-2</c:v>
                  </c:pt>
                  <c:pt idx="1324">
                    <c:v>1.2837453959586968E-2</c:v>
                  </c:pt>
                  <c:pt idx="1325">
                    <c:v>1.2837453958535524E-2</c:v>
                  </c:pt>
                  <c:pt idx="1326">
                    <c:v>1.2837453958529066E-2</c:v>
                  </c:pt>
                  <c:pt idx="1327">
                    <c:v>1.2837453958535524E-2</c:v>
                  </c:pt>
                  <c:pt idx="1328">
                    <c:v>1.2837453958535524E-2</c:v>
                  </c:pt>
                  <c:pt idx="1329">
                    <c:v>1.2837453958492428E-2</c:v>
                  </c:pt>
                  <c:pt idx="1330">
                    <c:v>1.2837453958535524E-2</c:v>
                  </c:pt>
                  <c:pt idx="1331">
                    <c:v>1.2837453958529066E-2</c:v>
                  </c:pt>
                  <c:pt idx="1332">
                    <c:v>1.2837453958535524E-2</c:v>
                  </c:pt>
                  <c:pt idx="1333">
                    <c:v>1.2837453958535524E-2</c:v>
                  </c:pt>
                  <c:pt idx="1334">
                    <c:v>1.2837453958634504E-2</c:v>
                  </c:pt>
                  <c:pt idx="1335">
                    <c:v>1.28374539586776E-2</c:v>
                  </c:pt>
                  <c:pt idx="1336">
                    <c:v>1.2837453958671143E-2</c:v>
                  </c:pt>
                  <c:pt idx="1337">
                    <c:v>1.28374539586776E-2</c:v>
                  </c:pt>
                  <c:pt idx="1338">
                    <c:v>1.28374539586776E-2</c:v>
                  </c:pt>
                  <c:pt idx="1339">
                    <c:v>1.2837453958634504E-2</c:v>
                  </c:pt>
                  <c:pt idx="1340">
                    <c:v>1.28374539586776E-2</c:v>
                  </c:pt>
                  <c:pt idx="1341">
                    <c:v>1.2837453959204196E-2</c:v>
                  </c:pt>
                  <c:pt idx="1342">
                    <c:v>1.2837453958945593E-2</c:v>
                  </c:pt>
                  <c:pt idx="1343">
                    <c:v>1.2837453958945593E-2</c:v>
                  </c:pt>
                  <c:pt idx="1344">
                    <c:v>1.2837453958902498E-2</c:v>
                  </c:pt>
                  <c:pt idx="1345">
                    <c:v>1.2837453958945593E-2</c:v>
                  </c:pt>
                  <c:pt idx="1346">
                    <c:v>1.2837453958939137E-2</c:v>
                  </c:pt>
                  <c:pt idx="1347">
                    <c:v>1.2837453958945593E-2</c:v>
                  </c:pt>
                  <c:pt idx="1348">
                    <c:v>1.2837453959630067E-2</c:v>
                  </c:pt>
                  <c:pt idx="1349">
                    <c:v>1.2837453958492428E-2</c:v>
                  </c:pt>
                  <c:pt idx="1350">
                    <c:v>1.2837453958535524E-2</c:v>
                  </c:pt>
                  <c:pt idx="1351">
                    <c:v>1.2837453958529066E-2</c:v>
                  </c:pt>
                  <c:pt idx="1352">
                    <c:v>1.2837453958535524E-2</c:v>
                  </c:pt>
                  <c:pt idx="1353">
                    <c:v>1.2837453958535524E-2</c:v>
                  </c:pt>
                  <c:pt idx="1354">
                    <c:v>1.2837453958492428E-2</c:v>
                  </c:pt>
                  <c:pt idx="1355">
                    <c:v>1.2837453958535524E-2</c:v>
                  </c:pt>
                  <c:pt idx="1356">
                    <c:v>1.2837453958529066E-2</c:v>
                  </c:pt>
                  <c:pt idx="1357">
                    <c:v>1.2837453958535524E-2</c:v>
                  </c:pt>
                  <c:pt idx="1358">
                    <c:v>1.28374539586776E-2</c:v>
                  </c:pt>
                  <c:pt idx="1359">
                    <c:v>1.2837453958634504E-2</c:v>
                  </c:pt>
                  <c:pt idx="1360">
                    <c:v>1.28374539586776E-2</c:v>
                  </c:pt>
                  <c:pt idx="1361">
                    <c:v>1.2837453958671143E-2</c:v>
                  </c:pt>
                  <c:pt idx="1362">
                    <c:v>1.28374539586776E-2</c:v>
                  </c:pt>
                  <c:pt idx="1363">
                    <c:v>1.28374539586776E-2</c:v>
                  </c:pt>
                  <c:pt idx="1364">
                    <c:v>1.2837453958634504E-2</c:v>
                  </c:pt>
                  <c:pt idx="1365">
                    <c:v>1.28374539586776E-2</c:v>
                  </c:pt>
                  <c:pt idx="1366">
                    <c:v>1.2837453958939137E-2</c:v>
                  </c:pt>
                  <c:pt idx="1367">
                    <c:v>1.2837453958945593E-2</c:v>
                  </c:pt>
                  <c:pt idx="1368">
                    <c:v>1.2837453958945593E-2</c:v>
                  </c:pt>
                  <c:pt idx="1369">
                    <c:v>1.2837453958902498E-2</c:v>
                  </c:pt>
                  <c:pt idx="1370">
                    <c:v>1.2837453958945593E-2</c:v>
                  </c:pt>
                  <c:pt idx="1371">
                    <c:v>1.2837453958939137E-2</c:v>
                  </c:pt>
                  <c:pt idx="1372">
                    <c:v>1.2837453958945593E-2</c:v>
                  </c:pt>
                  <c:pt idx="1373">
                    <c:v>1.2837453958535524E-2</c:v>
                  </c:pt>
                  <c:pt idx="1374">
                    <c:v>1.2837453958492428E-2</c:v>
                  </c:pt>
                  <c:pt idx="1375">
                    <c:v>1.2837453958535524E-2</c:v>
                  </c:pt>
                  <c:pt idx="1376">
                    <c:v>1.2837453958529066E-2</c:v>
                  </c:pt>
                  <c:pt idx="1377">
                    <c:v>1.2837453958535524E-2</c:v>
                  </c:pt>
                  <c:pt idx="1378">
                    <c:v>1.2837453958535524E-2</c:v>
                  </c:pt>
                  <c:pt idx="1379">
                    <c:v>1.2837453958492428E-2</c:v>
                  </c:pt>
                  <c:pt idx="1380">
                    <c:v>1.2837453958535524E-2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50000"/>
                    <a:alpha val="63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Consolidated!$F$3:$F$1383</c:f>
                <c:numCache>
                  <c:formatCode>General</c:formatCode>
                  <c:ptCount val="1381"/>
                  <c:pt idx="0">
                    <c:v>0.25567681433941652</c:v>
                  </c:pt>
                  <c:pt idx="1">
                    <c:v>0.25113630770847967</c:v>
                  </c:pt>
                  <c:pt idx="2">
                    <c:v>0.24661918120181453</c:v>
                  </c:pt>
                  <c:pt idx="3">
                    <c:v>0.24164541648940682</c:v>
                  </c:pt>
                  <c:pt idx="4">
                    <c:v>0.23718550876396807</c:v>
                  </c:pt>
                  <c:pt idx="5">
                    <c:v>0.23328817967807186</c:v>
                  </c:pt>
                  <c:pt idx="6">
                    <c:v>0.22940080919997502</c:v>
                  </c:pt>
                  <c:pt idx="7">
                    <c:v>0.22552391230179392</c:v>
                  </c:pt>
                  <c:pt idx="8">
                    <c:v>0.22165803854681324</c:v>
                  </c:pt>
                  <c:pt idx="9">
                    <c:v>0.2178037748964492</c:v>
                  </c:pt>
                  <c:pt idx="10">
                    <c:v>0.21396174877784782</c:v>
                  </c:pt>
                  <c:pt idx="11">
                    <c:v>0.21013263143837352</c:v>
                  </c:pt>
                  <c:pt idx="12">
                    <c:v>0.20560576245868556</c:v>
                  </c:pt>
                  <c:pt idx="13">
                    <c:v>0.19961776016616095</c:v>
                  </c:pt>
                  <c:pt idx="14">
                    <c:v>0.19427526564755279</c:v>
                  </c:pt>
                  <c:pt idx="15">
                    <c:v>0.188971186146666</c:v>
                  </c:pt>
                  <c:pt idx="16">
                    <c:v>0.18370748541724694</c:v>
                  </c:pt>
                  <c:pt idx="17">
                    <c:v>0.17965993851637732</c:v>
                  </c:pt>
                  <c:pt idx="18">
                    <c:v>0.17617115571889744</c:v>
                  </c:pt>
                  <c:pt idx="19">
                    <c:v>0.17238383096106494</c:v>
                  </c:pt>
                  <c:pt idx="20">
                    <c:v>0.16854144341806054</c:v>
                  </c:pt>
                  <c:pt idx="21">
                    <c:v>0.1662692628526922</c:v>
                  </c:pt>
                  <c:pt idx="22">
                    <c:v>0.16400563574395724</c:v>
                  </c:pt>
                  <c:pt idx="23">
                    <c:v>0.16175092119690748</c:v>
                  </c:pt>
                  <c:pt idx="24">
                    <c:v>0.15950549716666312</c:v>
                  </c:pt>
                  <c:pt idx="25">
                    <c:v>0.15726976159067391</c:v>
                  </c:pt>
                  <c:pt idx="26">
                    <c:v>0.15504413359188177</c:v>
                  </c:pt>
                  <c:pt idx="27">
                    <c:v>0.15282905475659506</c:v>
                  </c:pt>
                  <c:pt idx="28">
                    <c:v>0.15000653293804778</c:v>
                  </c:pt>
                  <c:pt idx="29">
                    <c:v>0.14612955271028949</c:v>
                  </c:pt>
                  <c:pt idx="30">
                    <c:v>0.14253171538324322</c:v>
                  </c:pt>
                  <c:pt idx="31">
                    <c:v>0.1390537094180368</c:v>
                  </c:pt>
                  <c:pt idx="32">
                    <c:v>0.13559654956467401</c:v>
                  </c:pt>
                  <c:pt idx="33">
                    <c:v>0.13268165405621665</c:v>
                  </c:pt>
                  <c:pt idx="34">
                    <c:v>0.13044222175531073</c:v>
                  </c:pt>
                  <c:pt idx="35">
                    <c:v>0.12804825510629625</c:v>
                  </c:pt>
                  <c:pt idx="36">
                    <c:v>0.12540315339252697</c:v>
                  </c:pt>
                  <c:pt idx="37">
                    <c:v>0.12415954385176019</c:v>
                  </c:pt>
                  <c:pt idx="38">
                    <c:v>0.12292217907070994</c:v>
                  </c:pt>
                  <c:pt idx="39">
                    <c:v>0.12169124954093412</c:v>
                  </c:pt>
                  <c:pt idx="40">
                    <c:v>0.12046695252849769</c:v>
                  </c:pt>
                  <c:pt idx="41">
                    <c:v>0.11924949231548135</c:v>
                  </c:pt>
                  <c:pt idx="42">
                    <c:v>0.11803908044721401</c:v>
                  </c:pt>
                  <c:pt idx="43">
                    <c:v>0.11683593598493218</c:v>
                  </c:pt>
                  <c:pt idx="44">
                    <c:v>0.11508641476785381</c:v>
                  </c:pt>
                  <c:pt idx="45">
                    <c:v>0.11282580582247141</c:v>
                  </c:pt>
                  <c:pt idx="46">
                    <c:v>0.11077404064056096</c:v>
                  </c:pt>
                  <c:pt idx="47">
                    <c:v>0.10882189778502943</c:v>
                  </c:pt>
                  <c:pt idx="48">
                    <c:v>0.10687857822430726</c:v>
                  </c:pt>
                  <c:pt idx="49">
                    <c:v>0.10520871721317041</c:v>
                  </c:pt>
                  <c:pt idx="50">
                    <c:v>0.1039863511970649</c:v>
                  </c:pt>
                  <c:pt idx="51">
                    <c:v>0.10270266276737861</c:v>
                  </c:pt>
                  <c:pt idx="52">
                    <c:v>0.10135234950842963</c:v>
                  </c:pt>
                  <c:pt idx="53">
                    <c:v>0.10058365152083991</c:v>
                  </c:pt>
                  <c:pt idx="54">
                    <c:v>9.9901804170064473E-2</c:v>
                  </c:pt>
                  <c:pt idx="55">
                    <c:v>9.9220431071778192E-2</c:v>
                  </c:pt>
                  <c:pt idx="56">
                    <c:v>9.8539542063948493E-2</c:v>
                  </c:pt>
                  <c:pt idx="57">
                    <c:v>9.7859147251258605E-2</c:v>
                  </c:pt>
                  <c:pt idx="58">
                    <c:v>9.7179257013941062E-2</c:v>
                  </c:pt>
                  <c:pt idx="59">
                    <c:v>9.6499882016962218E-2</c:v>
                  </c:pt>
                  <c:pt idx="60">
                    <c:v>9.506130351325702E-2</c:v>
                  </c:pt>
                  <c:pt idx="61">
                    <c:v>9.3417428248930789E-2</c:v>
                  </c:pt>
                  <c:pt idx="62">
                    <c:v>9.1938631808145196E-2</c:v>
                  </c:pt>
                  <c:pt idx="63">
                    <c:v>9.0554163731107501E-2</c:v>
                  </c:pt>
                  <c:pt idx="64">
                    <c:v>8.9181894904388673E-2</c:v>
                  </c:pt>
                  <c:pt idx="65">
                    <c:v>8.7953631067434215E-2</c:v>
                  </c:pt>
                  <c:pt idx="66">
                    <c:v>8.695574701776794E-2</c:v>
                  </c:pt>
                  <c:pt idx="67">
                    <c:v>8.5657454681023815E-2</c:v>
                  </c:pt>
                  <c:pt idx="68">
                    <c:v>8.4193745533234388E-2</c:v>
                  </c:pt>
                  <c:pt idx="69">
                    <c:v>8.3284960209448422E-2</c:v>
                  </c:pt>
                  <c:pt idx="70">
                    <c:v>8.2458717831138326E-2</c:v>
                  </c:pt>
                  <c:pt idx="71">
                    <c:v>8.163528933820477E-2</c:v>
                  </c:pt>
                  <c:pt idx="72">
                    <c:v>8.0814760743448039E-2</c:v>
                  </c:pt>
                  <c:pt idx="73">
                    <c:v>7.9997221279368924E-2</c:v>
                  </c:pt>
                  <c:pt idx="74">
                    <c:v>7.9182763531787201E-2</c:v>
                  </c:pt>
                  <c:pt idx="75">
                    <c:v>7.8324816054017005E-2</c:v>
                  </c:pt>
                  <c:pt idx="76">
                    <c:v>7.7101712689278235E-2</c:v>
                  </c:pt>
                  <c:pt idx="77">
                    <c:v>7.5881074991554304E-2</c:v>
                  </c:pt>
                  <c:pt idx="78">
                    <c:v>7.4757525508666059E-2</c:v>
                  </c:pt>
                  <c:pt idx="79">
                    <c:v>7.3663697583421381E-2</c:v>
                  </c:pt>
                  <c:pt idx="80">
                    <c:v>7.2574217996438345E-2</c:v>
                  </c:pt>
                  <c:pt idx="81">
                    <c:v>7.1601183453178008E-2</c:v>
                  </c:pt>
                  <c:pt idx="82">
                    <c:v>7.0769202269955311E-2</c:v>
                  </c:pt>
                  <c:pt idx="83">
                    <c:v>6.9888618768051525E-2</c:v>
                  </c:pt>
                  <c:pt idx="84">
                    <c:v>6.90107827722274E-2</c:v>
                  </c:pt>
                  <c:pt idx="85">
                    <c:v>6.8498914082366344E-2</c:v>
                  </c:pt>
                  <c:pt idx="86">
                    <c:v>6.8037473303527427E-2</c:v>
                  </c:pt>
                  <c:pt idx="87">
                    <c:v>6.7579501295912017E-2</c:v>
                  </c:pt>
                  <c:pt idx="88">
                    <c:v>6.7125069058368486E-2</c:v>
                  </c:pt>
                  <c:pt idx="89">
                    <c:v>6.6674248969060504E-2</c:v>
                  </c:pt>
                  <c:pt idx="90">
                    <c:v>6.6227114793690658E-2</c:v>
                  </c:pt>
                  <c:pt idx="91">
                    <c:v>6.5463333189596323E-2</c:v>
                  </c:pt>
                  <c:pt idx="92">
                    <c:v>6.449696351622039E-2</c:v>
                  </c:pt>
                  <c:pt idx="93">
                    <c:v>6.3533234266506575E-2</c:v>
                  </c:pt>
                  <c:pt idx="94">
                    <c:v>6.2668657247190035E-2</c:v>
                  </c:pt>
                  <c:pt idx="95">
                    <c:v>6.1809411827455807E-2</c:v>
                  </c:pt>
                  <c:pt idx="96">
                    <c:v>6.0953274756595385E-2</c:v>
                  </c:pt>
                  <c:pt idx="97">
                    <c:v>6.0288177270310585E-2</c:v>
                  </c:pt>
                  <c:pt idx="98">
                    <c:v>5.9711056267420341E-2</c:v>
                  </c:pt>
                  <c:pt idx="99">
                    <c:v>5.908508078266312E-2</c:v>
                  </c:pt>
                  <c:pt idx="100">
                    <c:v>5.848388475617005E-2</c:v>
                  </c:pt>
                  <c:pt idx="101">
                    <c:v>5.8240673083801722E-2</c:v>
                  </c:pt>
                  <c:pt idx="102">
                    <c:v>5.7999389714785958E-2</c:v>
                  </c:pt>
                  <c:pt idx="103">
                    <c:v>5.7760058814664048E-2</c:v>
                  </c:pt>
                  <c:pt idx="104">
                    <c:v>5.7522704753960985E-2</c:v>
                  </c:pt>
                  <c:pt idx="105">
                    <c:v>5.7287352104120774E-2</c:v>
                  </c:pt>
                  <c:pt idx="106">
                    <c:v>5.7030695837143881E-2</c:v>
                  </c:pt>
                  <c:pt idx="107">
                    <c:v>5.6478973634059015E-2</c:v>
                  </c:pt>
                  <c:pt idx="108">
                    <c:v>5.5931767786790369E-2</c:v>
                  </c:pt>
                  <c:pt idx="109">
                    <c:v>5.5422752769158076E-2</c:v>
                  </c:pt>
                  <c:pt idx="110">
                    <c:v>5.5015337467082495E-2</c:v>
                  </c:pt>
                  <c:pt idx="111">
                    <c:v>5.4611361569959854E-2</c:v>
                  </c:pt>
                  <c:pt idx="112">
                    <c:v>5.4210901968470386E-2</c:v>
                  </c:pt>
                  <c:pt idx="113">
                    <c:v>5.3939953854210833E-2</c:v>
                  </c:pt>
                  <c:pt idx="114">
                    <c:v>5.3531854123617204E-2</c:v>
                  </c:pt>
                  <c:pt idx="115">
                    <c:v>5.3079337958097939E-2</c:v>
                  </c:pt>
                  <c:pt idx="116">
                    <c:v>5.2635526356565959E-2</c:v>
                  </c:pt>
                  <c:pt idx="117">
                    <c:v>5.2212271883924841E-2</c:v>
                  </c:pt>
                  <c:pt idx="118">
                    <c:v>5.1790664357127723E-2</c:v>
                  </c:pt>
                  <c:pt idx="119">
                    <c:v>5.1370744326398342E-2</c:v>
                  </c:pt>
                  <c:pt idx="120">
                    <c:v>5.0952553513708421E-2</c:v>
                  </c:pt>
                  <c:pt idx="121">
                    <c:v>5.053613484735632E-2</c:v>
                  </c:pt>
                  <c:pt idx="122">
                    <c:v>4.9971208851987373E-2</c:v>
                  </c:pt>
                  <c:pt idx="123">
                    <c:v>4.9346415018258274E-2</c:v>
                  </c:pt>
                  <c:pt idx="124">
                    <c:v>4.8722054172173089E-2</c:v>
                  </c:pt>
                  <c:pt idx="125">
                    <c:v>4.8153570286693322E-2</c:v>
                  </c:pt>
                  <c:pt idx="126">
                    <c:v>4.7620582936356383E-2</c:v>
                  </c:pt>
                  <c:pt idx="127">
                    <c:v>4.7091100509886435E-2</c:v>
                  </c:pt>
                  <c:pt idx="128">
                    <c:v>4.6584141514750543E-2</c:v>
                  </c:pt>
                  <c:pt idx="129">
                    <c:v>4.6125684254468474E-2</c:v>
                  </c:pt>
                  <c:pt idx="130">
                    <c:v>4.5628701870140592E-2</c:v>
                  </c:pt>
                  <c:pt idx="131">
                    <c:v>4.5137267554780126E-2</c:v>
                  </c:pt>
                  <c:pt idx="132">
                    <c:v>4.4841334921475941E-2</c:v>
                  </c:pt>
                  <c:pt idx="133">
                    <c:v>4.4678509764411449E-2</c:v>
                  </c:pt>
                  <c:pt idx="134">
                    <c:v>4.4517214668971891E-2</c:v>
                  </c:pt>
                  <c:pt idx="135">
                    <c:v>4.435746632624249E-2</c:v>
                  </c:pt>
                  <c:pt idx="136">
                    <c:v>4.4199281507398908E-2</c:v>
                  </c:pt>
                  <c:pt idx="137">
                    <c:v>4.3881952351796337E-2</c:v>
                  </c:pt>
                  <c:pt idx="138">
                    <c:v>4.3303991244881608E-2</c:v>
                  </c:pt>
                  <c:pt idx="139">
                    <c:v>4.2727021534177352E-2</c:v>
                  </c:pt>
                  <c:pt idx="140">
                    <c:v>4.2153037062444103E-2</c:v>
                  </c:pt>
                  <c:pt idx="141">
                    <c:v>4.1605729096461867E-2</c:v>
                  </c:pt>
                  <c:pt idx="142">
                    <c:v>4.1059984306133279E-2</c:v>
                  </c:pt>
                  <c:pt idx="143">
                    <c:v>4.0515865858982522E-2</c:v>
                  </c:pt>
                  <c:pt idx="144">
                    <c:v>4.010795198212383E-2</c:v>
                  </c:pt>
                  <c:pt idx="145">
                    <c:v>3.9770704975990924E-2</c:v>
                  </c:pt>
                  <c:pt idx="146">
                    <c:v>3.9435274032957143E-2</c:v>
                  </c:pt>
                  <c:pt idx="147">
                    <c:v>3.9103168720578049E-2</c:v>
                  </c:pt>
                  <c:pt idx="148">
                    <c:v>3.8984751382927049E-2</c:v>
                  </c:pt>
                  <c:pt idx="149">
                    <c:v>3.887543287673615E-2</c:v>
                  </c:pt>
                  <c:pt idx="150">
                    <c:v>3.8768083252328965E-2</c:v>
                  </c:pt>
                  <c:pt idx="151">
                    <c:v>3.8662718909906336E-2</c:v>
                  </c:pt>
                  <c:pt idx="152">
                    <c:v>3.8568587281705119E-2</c:v>
                  </c:pt>
                  <c:pt idx="153">
                    <c:v>3.8327798698117754E-2</c:v>
                  </c:pt>
                  <c:pt idx="154">
                    <c:v>3.8085177523231227E-2</c:v>
                  </c:pt>
                  <c:pt idx="155">
                    <c:v>3.7846373414318429E-2</c:v>
                  </c:pt>
                  <c:pt idx="156">
                    <c:v>3.7674748885816713E-2</c:v>
                  </c:pt>
                  <c:pt idx="157">
                    <c:v>3.755441957270049E-2</c:v>
                  </c:pt>
                  <c:pt idx="158">
                    <c:v>3.7437710583719086E-2</c:v>
                  </c:pt>
                  <c:pt idx="159">
                    <c:v>3.7328622772808843E-2</c:v>
                  </c:pt>
                  <c:pt idx="160">
                    <c:v>3.7195752216988377E-2</c:v>
                  </c:pt>
                  <c:pt idx="161">
                    <c:v>3.701810609723305E-2</c:v>
                  </c:pt>
                  <c:pt idx="162">
                    <c:v>3.684255791378676E-2</c:v>
                  </c:pt>
                  <c:pt idx="163">
                    <c:v>3.6672501735161331E-2</c:v>
                  </c:pt>
                  <c:pt idx="164">
                    <c:v>3.6509009015077955E-2</c:v>
                  </c:pt>
                  <c:pt idx="165">
                    <c:v>3.6347604017894032E-2</c:v>
                  </c:pt>
                  <c:pt idx="166">
                    <c:v>3.6188314678240872E-2</c:v>
                  </c:pt>
                  <c:pt idx="167">
                    <c:v>3.6023193775692297E-2</c:v>
                  </c:pt>
                  <c:pt idx="168">
                    <c:v>3.5698020594943702E-2</c:v>
                  </c:pt>
                  <c:pt idx="169">
                    <c:v>3.5385382086461102E-2</c:v>
                  </c:pt>
                  <c:pt idx="170">
                    <c:v>3.5073814838140788E-2</c:v>
                  </c:pt>
                  <c:pt idx="171">
                    <c:v>3.4754227423225675E-2</c:v>
                  </c:pt>
                  <c:pt idx="172">
                    <c:v>3.4371718037591904E-2</c:v>
                  </c:pt>
                  <c:pt idx="173">
                    <c:v>3.3990328985590665E-2</c:v>
                  </c:pt>
                  <c:pt idx="174">
                    <c:v>3.3610098406049727E-2</c:v>
                  </c:pt>
                  <c:pt idx="175">
                    <c:v>3.3211732685036147E-2</c:v>
                  </c:pt>
                  <c:pt idx="176">
                    <c:v>3.2772862984110966E-2</c:v>
                  </c:pt>
                  <c:pt idx="177">
                    <c:v>3.2335644589095713E-2</c:v>
                  </c:pt>
                  <c:pt idx="178">
                    <c:v>3.1900145397683467E-2</c:v>
                  </c:pt>
                  <c:pt idx="179">
                    <c:v>3.1638998898640663E-2</c:v>
                  </c:pt>
                  <c:pt idx="180">
                    <c:v>3.1386155674068043E-2</c:v>
                  </c:pt>
                  <c:pt idx="181">
                    <c:v>3.1137115297972535E-2</c:v>
                  </c:pt>
                  <c:pt idx="182">
                    <c:v>3.0891969742239182E-2</c:v>
                  </c:pt>
                  <c:pt idx="183">
                    <c:v>3.0650997488354804E-2</c:v>
                  </c:pt>
                  <c:pt idx="184">
                    <c:v>3.0384069695615273E-2</c:v>
                  </c:pt>
                  <c:pt idx="185">
                    <c:v>3.0120677166270458E-2</c:v>
                  </c:pt>
                  <c:pt idx="186">
                    <c:v>2.9860913450380035E-2</c:v>
                  </c:pt>
                  <c:pt idx="187">
                    <c:v>2.9679622392435021E-2</c:v>
                  </c:pt>
                  <c:pt idx="188">
                    <c:v>2.9524867988871505E-2</c:v>
                  </c:pt>
                  <c:pt idx="189">
                    <c:v>2.9372071208392806E-2</c:v>
                  </c:pt>
                  <c:pt idx="190">
                    <c:v>2.9260026901755377E-2</c:v>
                  </c:pt>
                  <c:pt idx="191">
                    <c:v>2.9221421546613936E-2</c:v>
                  </c:pt>
                  <c:pt idx="192">
                    <c:v>2.9183528214107322E-2</c:v>
                  </c:pt>
                  <c:pt idx="193">
                    <c:v>2.9146349681352889E-2</c:v>
                  </c:pt>
                  <c:pt idx="194">
                    <c:v>2.9102341826561514E-2</c:v>
                  </c:pt>
                  <c:pt idx="195">
                    <c:v>2.9054225622905355E-2</c:v>
                  </c:pt>
                  <c:pt idx="196">
                    <c:v>2.9006967698545622E-2</c:v>
                  </c:pt>
                  <c:pt idx="197">
                    <c:v>2.8960572255110468E-2</c:v>
                  </c:pt>
                  <c:pt idx="198">
                    <c:v>2.8811212385013569E-2</c:v>
                  </c:pt>
                  <c:pt idx="199">
                    <c:v>2.8606968010269511E-2</c:v>
                  </c:pt>
                  <c:pt idx="200">
                    <c:v>2.8403009703412859E-2</c:v>
                  </c:pt>
                  <c:pt idx="201">
                    <c:v>2.8199343671602969E-2</c:v>
                  </c:pt>
                  <c:pt idx="202">
                    <c:v>2.798793117635839E-2</c:v>
                  </c:pt>
                  <c:pt idx="203">
                    <c:v>2.7768858988189461E-2</c:v>
                  </c:pt>
                  <c:pt idx="204">
                    <c:v>2.7550065243665506E-2</c:v>
                  </c:pt>
                  <c:pt idx="205">
                    <c:v>2.7330130770860155E-2</c:v>
                  </c:pt>
                  <c:pt idx="206">
                    <c:v>2.7083141419905934E-2</c:v>
                  </c:pt>
                  <c:pt idx="207">
                    <c:v>2.683671821678707E-2</c:v>
                  </c:pt>
                  <c:pt idx="208">
                    <c:v>2.6590348723480171E-2</c:v>
                  </c:pt>
                  <c:pt idx="209">
                    <c:v>2.6389084061296426E-2</c:v>
                  </c:pt>
                  <c:pt idx="210">
                    <c:v>2.6289229619873053E-2</c:v>
                  </c:pt>
                  <c:pt idx="211">
                    <c:v>2.6190790500118393E-2</c:v>
                  </c:pt>
                  <c:pt idx="212">
                    <c:v>2.6093782719991614E-2</c:v>
                  </c:pt>
                  <c:pt idx="213">
                    <c:v>2.5971474017397113E-2</c:v>
                  </c:pt>
                  <c:pt idx="214">
                    <c:v>2.5773304830110359E-2</c:v>
                  </c:pt>
                  <c:pt idx="215">
                    <c:v>2.5573988829250861E-2</c:v>
                  </c:pt>
                  <c:pt idx="216">
                    <c:v>2.5376942227062934E-2</c:v>
                  </c:pt>
                  <c:pt idx="217">
                    <c:v>2.518450955012317E-2</c:v>
                  </c:pt>
                  <c:pt idx="218">
                    <c:v>2.5066261667079193E-2</c:v>
                  </c:pt>
                  <c:pt idx="219">
                    <c:v>2.4951488910659521E-2</c:v>
                  </c:pt>
                  <c:pt idx="220">
                    <c:v>2.4840239450716922E-2</c:v>
                  </c:pt>
                  <c:pt idx="221">
                    <c:v>2.4794310397254781E-2</c:v>
                  </c:pt>
                  <c:pt idx="222">
                    <c:v>2.4797455238572363E-2</c:v>
                  </c:pt>
                  <c:pt idx="223">
                    <c:v>2.4801437791008102E-2</c:v>
                  </c:pt>
                  <c:pt idx="224">
                    <c:v>2.4806257651091814E-2</c:v>
                  </c:pt>
                  <c:pt idx="225">
                    <c:v>2.4821106851257307E-2</c:v>
                  </c:pt>
                  <c:pt idx="226">
                    <c:v>2.4840395294461741E-2</c:v>
                  </c:pt>
                  <c:pt idx="227">
                    <c:v>2.4860360956775567E-2</c:v>
                  </c:pt>
                  <c:pt idx="228">
                    <c:v>2.4881002207896574E-2</c:v>
                  </c:pt>
                  <c:pt idx="229">
                    <c:v>2.4884261123804156E-2</c:v>
                  </c:pt>
                  <c:pt idx="230">
                    <c:v>2.488943678404314E-2</c:v>
                  </c:pt>
                  <c:pt idx="231">
                    <c:v>2.4895268757398552E-2</c:v>
                  </c:pt>
                  <c:pt idx="232">
                    <c:v>2.4901756582745939E-2</c:v>
                  </c:pt>
                  <c:pt idx="233">
                    <c:v>2.4902472806267645E-2</c:v>
                  </c:pt>
                  <c:pt idx="234">
                    <c:v>2.487993866302041E-2</c:v>
                  </c:pt>
                  <c:pt idx="235">
                    <c:v>2.4857919647631118E-2</c:v>
                  </c:pt>
                  <c:pt idx="236">
                    <c:v>2.4836417130173392E-2</c:v>
                  </c:pt>
                  <c:pt idx="237">
                    <c:v>2.47680128987867E-2</c:v>
                  </c:pt>
                  <c:pt idx="238">
                    <c:v>2.4663553898864946E-2</c:v>
                  </c:pt>
                  <c:pt idx="239">
                    <c:v>2.4559215462568867E-2</c:v>
                  </c:pt>
                  <c:pt idx="240">
                    <c:v>2.4454999133072662E-2</c:v>
                  </c:pt>
                  <c:pt idx="241">
                    <c:v>2.4361871352496289E-2</c:v>
                  </c:pt>
                  <c:pt idx="242">
                    <c:v>2.4271144683005012E-2</c:v>
                  </c:pt>
                  <c:pt idx="243">
                    <c:v>2.4180556183872912E-2</c:v>
                  </c:pt>
                  <c:pt idx="244">
                    <c:v>2.4086040585430658E-2</c:v>
                  </c:pt>
                  <c:pt idx="245">
                    <c:v>2.3970175036297007E-2</c:v>
                  </c:pt>
                  <c:pt idx="246">
                    <c:v>2.384851408394768E-2</c:v>
                  </c:pt>
                  <c:pt idx="247">
                    <c:v>2.3726934484026498E-2</c:v>
                  </c:pt>
                  <c:pt idx="248">
                    <c:v>2.360543749355232E-2</c:v>
                  </c:pt>
                  <c:pt idx="249">
                    <c:v>2.3487680347522171E-2</c:v>
                  </c:pt>
                  <c:pt idx="250">
                    <c:v>2.3381657120232602E-2</c:v>
                  </c:pt>
                  <c:pt idx="251">
                    <c:v>2.3275725840641501E-2</c:v>
                  </c:pt>
                  <c:pt idx="252">
                    <c:v>2.3169887769884649E-2</c:v>
                  </c:pt>
                  <c:pt idx="253">
                    <c:v>2.3098694529546125E-2</c:v>
                  </c:pt>
                  <c:pt idx="254">
                    <c:v>2.3040802795545275E-2</c:v>
                  </c:pt>
                  <c:pt idx="255">
                    <c:v>2.298305123476237E-2</c:v>
                  </c:pt>
                  <c:pt idx="256">
                    <c:v>2.2925440906525579E-2</c:v>
                  </c:pt>
                  <c:pt idx="257">
                    <c:v>2.2904825500444016E-2</c:v>
                  </c:pt>
                  <c:pt idx="258">
                    <c:v>2.2890533802411371E-2</c:v>
                  </c:pt>
                  <c:pt idx="259">
                    <c:v>2.2876295659146239E-2</c:v>
                  </c:pt>
                  <c:pt idx="260">
                    <c:v>2.2838000691192115E-2</c:v>
                  </c:pt>
                  <c:pt idx="261">
                    <c:v>2.277185766631264E-2</c:v>
                  </c:pt>
                  <c:pt idx="262">
                    <c:v>2.2700229410993557E-2</c:v>
                  </c:pt>
                  <c:pt idx="263">
                    <c:v>2.2628864606837763E-2</c:v>
                  </c:pt>
                  <c:pt idx="264">
                    <c:v>2.2557765754244126E-2</c:v>
                  </c:pt>
                  <c:pt idx="265">
                    <c:v>2.2493262201340541E-2</c:v>
                  </c:pt>
                  <c:pt idx="266">
                    <c:v>2.2439110338848208E-2</c:v>
                  </c:pt>
                  <c:pt idx="267">
                    <c:v>2.2385210436007975E-2</c:v>
                  </c:pt>
                  <c:pt idx="268">
                    <c:v>2.2327429836638338E-2</c:v>
                  </c:pt>
                  <c:pt idx="269">
                    <c:v>2.2235166796017728E-2</c:v>
                  </c:pt>
                  <c:pt idx="270">
                    <c:v>2.214359958203492E-2</c:v>
                  </c:pt>
                  <c:pt idx="271">
                    <c:v>2.2052313868522341E-2</c:v>
                  </c:pt>
                  <c:pt idx="272">
                    <c:v>2.1961908712042382E-2</c:v>
                  </c:pt>
                  <c:pt idx="273">
                    <c:v>2.1878784573510234E-2</c:v>
                  </c:pt>
                  <c:pt idx="274">
                    <c:v>2.1795944917825927E-2</c:v>
                  </c:pt>
                  <c:pt idx="275">
                    <c:v>2.1709667856837579E-2</c:v>
                  </c:pt>
                  <c:pt idx="276">
                    <c:v>2.1589424791785519E-2</c:v>
                  </c:pt>
                  <c:pt idx="277">
                    <c:v>2.1420414975009062E-2</c:v>
                  </c:pt>
                  <c:pt idx="278">
                    <c:v>2.1251440894097185E-2</c:v>
                  </c:pt>
                  <c:pt idx="279">
                    <c:v>2.1082503408307633E-2</c:v>
                  </c:pt>
                  <c:pt idx="280">
                    <c:v>2.0913603404470932E-2</c:v>
                  </c:pt>
                  <c:pt idx="281">
                    <c:v>2.0744481075882712E-2</c:v>
                  </c:pt>
                  <c:pt idx="282">
                    <c:v>2.0575264546817247E-2</c:v>
                  </c:pt>
                  <c:pt idx="283">
                    <c:v>2.0406090410470559E-2</c:v>
                  </c:pt>
                  <c:pt idx="284">
                    <c:v>2.0253810060019681E-2</c:v>
                  </c:pt>
                  <c:pt idx="285">
                    <c:v>2.0139977582045356E-2</c:v>
                  </c:pt>
                  <c:pt idx="286">
                    <c:v>2.0026569774239705E-2</c:v>
                  </c:pt>
                  <c:pt idx="287">
                    <c:v>1.991359389208238E-2</c:v>
                  </c:pt>
                  <c:pt idx="288">
                    <c:v>1.9815916252850264E-2</c:v>
                  </c:pt>
                  <c:pt idx="289">
                    <c:v>1.9754929566167818E-2</c:v>
                  </c:pt>
                  <c:pt idx="290">
                    <c:v>1.9694401277798059E-2</c:v>
                  </c:pt>
                  <c:pt idx="291">
                    <c:v>1.9638174403121295E-2</c:v>
                  </c:pt>
                  <c:pt idx="292">
                    <c:v>1.958462730606567E-2</c:v>
                  </c:pt>
                  <c:pt idx="293">
                    <c:v>1.9532206128709741E-2</c:v>
                  </c:pt>
                  <c:pt idx="294">
                    <c:v>1.9480229092220403E-2</c:v>
                  </c:pt>
                  <c:pt idx="295">
                    <c:v>1.9428699761186972E-2</c:v>
                  </c:pt>
                  <c:pt idx="296">
                    <c:v>1.937762170725053E-2</c:v>
                  </c:pt>
                  <c:pt idx="297">
                    <c:v>1.9357153175422262E-2</c:v>
                  </c:pt>
                  <c:pt idx="298">
                    <c:v>1.9337879640954174E-2</c:v>
                  </c:pt>
                  <c:pt idx="299">
                    <c:v>1.9314142503109501E-2</c:v>
                  </c:pt>
                  <c:pt idx="300">
                    <c:v>1.9263666660194485E-2</c:v>
                  </c:pt>
                  <c:pt idx="301">
                    <c:v>1.9214185970924683E-2</c:v>
                  </c:pt>
                  <c:pt idx="302">
                    <c:v>1.9164926138020962E-2</c:v>
                  </c:pt>
                  <c:pt idx="303">
                    <c:v>1.9115888868863781E-2</c:v>
                  </c:pt>
                  <c:pt idx="304">
                    <c:v>1.9071050763673058E-2</c:v>
                  </c:pt>
                  <c:pt idx="305">
                    <c:v>1.9027961034640627E-2</c:v>
                  </c:pt>
                  <c:pt idx="306">
                    <c:v>1.8971746897933166E-2</c:v>
                  </c:pt>
                  <c:pt idx="307">
                    <c:v>1.8891390894477927E-2</c:v>
                  </c:pt>
                  <c:pt idx="308">
                    <c:v>1.879534285739411E-2</c:v>
                  </c:pt>
                  <c:pt idx="309">
                    <c:v>1.8699424012020453E-2</c:v>
                  </c:pt>
                  <c:pt idx="310">
                    <c:v>1.8603636356661415E-2</c:v>
                  </c:pt>
                  <c:pt idx="311">
                    <c:v>1.8507981928232706E-2</c:v>
                  </c:pt>
                  <c:pt idx="312">
                    <c:v>1.8416493690572144E-2</c:v>
                  </c:pt>
                  <c:pt idx="313">
                    <c:v>1.8329148826776168E-2</c:v>
                  </c:pt>
                  <c:pt idx="314">
                    <c:v>1.8242091893013661E-2</c:v>
                  </c:pt>
                  <c:pt idx="315">
                    <c:v>1.8141364643115776E-2</c:v>
                  </c:pt>
                  <c:pt idx="316">
                    <c:v>1.8045674351765156E-2</c:v>
                  </c:pt>
                  <c:pt idx="317">
                    <c:v>1.7950358771483155E-2</c:v>
                  </c:pt>
                  <c:pt idx="318">
                    <c:v>1.7855423903101079E-2</c:v>
                  </c:pt>
                  <c:pt idx="319">
                    <c:v>1.7771188550196129E-2</c:v>
                  </c:pt>
                  <c:pt idx="320">
                    <c:v>1.7730896559644417E-2</c:v>
                  </c:pt>
                  <c:pt idx="321">
                    <c:v>1.76682461284461E-2</c:v>
                  </c:pt>
                  <c:pt idx="322">
                    <c:v>1.7565282020175321E-2</c:v>
                  </c:pt>
                  <c:pt idx="323">
                    <c:v>1.7449179938425801E-2</c:v>
                  </c:pt>
                  <c:pt idx="324">
                    <c:v>1.7333375123555376E-2</c:v>
                  </c:pt>
                  <c:pt idx="325">
                    <c:v>1.7217873573681108E-2</c:v>
                  </c:pt>
                  <c:pt idx="326">
                    <c:v>1.7102681433028427E-2</c:v>
                  </c:pt>
                  <c:pt idx="327">
                    <c:v>1.6987804995794324E-2</c:v>
                  </c:pt>
                  <c:pt idx="328">
                    <c:v>1.6889962322818197E-2</c:v>
                  </c:pt>
                  <c:pt idx="329">
                    <c:v>1.679266850672749E-2</c:v>
                  </c:pt>
                  <c:pt idx="330">
                    <c:v>1.6689380135776578E-2</c:v>
                  </c:pt>
                  <c:pt idx="331">
                    <c:v>1.6631629941279227E-2</c:v>
                  </c:pt>
                  <c:pt idx="332">
                    <c:v>1.6599029298426493E-2</c:v>
                  </c:pt>
                  <c:pt idx="333">
                    <c:v>1.6566830993150251E-2</c:v>
                  </c:pt>
                  <c:pt idx="334">
                    <c:v>1.6535037375839425E-2</c:v>
                  </c:pt>
                  <c:pt idx="335">
                    <c:v>1.6507936559543555E-2</c:v>
                  </c:pt>
                  <c:pt idx="336">
                    <c:v>1.6487471616654734E-2</c:v>
                  </c:pt>
                  <c:pt idx="337">
                    <c:v>1.6478189916602201E-2</c:v>
                  </c:pt>
                  <c:pt idx="338">
                    <c:v>1.6471662436154687E-2</c:v>
                  </c:pt>
                  <c:pt idx="339">
                    <c:v>1.6465479044727414E-2</c:v>
                  </c:pt>
                  <c:pt idx="340">
                    <c:v>1.6459640130110816E-2</c:v>
                  </c:pt>
                  <c:pt idx="341">
                    <c:v>1.6454146059029239E-2</c:v>
                  </c:pt>
                  <c:pt idx="342">
                    <c:v>1.6448997177021467E-2</c:v>
                  </c:pt>
                  <c:pt idx="343">
                    <c:v>1.6434323197904843E-2</c:v>
                  </c:pt>
                  <c:pt idx="344">
                    <c:v>1.6416817333029177E-2</c:v>
                  </c:pt>
                  <c:pt idx="345">
                    <c:v>1.6398046094836281E-2</c:v>
                  </c:pt>
                  <c:pt idx="346">
                    <c:v>1.6363622991182897E-2</c:v>
                  </c:pt>
                  <c:pt idx="347">
                    <c:v>1.6312083148762341E-2</c:v>
                  </c:pt>
                  <c:pt idx="348">
                    <c:v>1.6260715833913451E-2</c:v>
                  </c:pt>
                  <c:pt idx="349">
                    <c:v>1.6209522686837369E-2</c:v>
                  </c:pt>
                  <c:pt idx="350">
                    <c:v>1.6166569486595141E-2</c:v>
                  </c:pt>
                  <c:pt idx="351">
                    <c:v>1.6128019228679895E-2</c:v>
                  </c:pt>
                  <c:pt idx="352">
                    <c:v>1.6074578959229691E-2</c:v>
                  </c:pt>
                  <c:pt idx="353">
                    <c:v>1.5988243830687369E-2</c:v>
                  </c:pt>
                  <c:pt idx="354">
                    <c:v>1.5900719416816544E-2</c:v>
                  </c:pt>
                  <c:pt idx="355">
                    <c:v>1.5813379932188648E-2</c:v>
                  </c:pt>
                  <c:pt idx="356">
                    <c:v>1.5726228457956695E-2</c:v>
                  </c:pt>
                  <c:pt idx="357">
                    <c:v>1.5639268137242361E-2</c:v>
                  </c:pt>
                  <c:pt idx="358">
                    <c:v>1.5565903100291781E-2</c:v>
                  </c:pt>
                  <c:pt idx="359">
                    <c:v>1.5508826697457486E-2</c:v>
                  </c:pt>
                  <c:pt idx="360">
                    <c:v>1.5455383090773668E-2</c:v>
                  </c:pt>
                  <c:pt idx="361">
                    <c:v>1.540932866997374E-2</c:v>
                  </c:pt>
                  <c:pt idx="362">
                    <c:v>1.5385566860181615E-2</c:v>
                  </c:pt>
                  <c:pt idx="363">
                    <c:v>1.536213660924478E-2</c:v>
                  </c:pt>
                  <c:pt idx="364">
                    <c:v>1.5339039436525967E-2</c:v>
                  </c:pt>
                  <c:pt idx="365">
                    <c:v>1.5319273708134186E-2</c:v>
                  </c:pt>
                  <c:pt idx="366">
                    <c:v>1.5327361336478976E-2</c:v>
                  </c:pt>
                  <c:pt idx="367">
                    <c:v>1.5339242212659313E-2</c:v>
                  </c:pt>
                  <c:pt idx="368">
                    <c:v>1.5359412081794699E-2</c:v>
                  </c:pt>
                  <c:pt idx="369">
                    <c:v>1.5380142844065527E-2</c:v>
                  </c:pt>
                  <c:pt idx="370">
                    <c:v>1.5400995776855299E-2</c:v>
                  </c:pt>
                  <c:pt idx="371">
                    <c:v>1.5421970384584222E-2</c:v>
                  </c:pt>
                  <c:pt idx="372">
                    <c:v>1.5443066171476307E-2</c:v>
                  </c:pt>
                  <c:pt idx="373">
                    <c:v>1.5461120822278168E-2</c:v>
                  </c:pt>
                  <c:pt idx="374">
                    <c:v>1.5470753106422593E-2</c:v>
                  </c:pt>
                  <c:pt idx="375">
                    <c:v>1.5476552991025653E-2</c:v>
                  </c:pt>
                  <c:pt idx="376">
                    <c:v>1.5477551502828389E-2</c:v>
                  </c:pt>
                  <c:pt idx="377">
                    <c:v>1.548084737216612E-2</c:v>
                  </c:pt>
                  <c:pt idx="378">
                    <c:v>1.5484163636586128E-2</c:v>
                  </c:pt>
                  <c:pt idx="379">
                    <c:v>1.5487500282984361E-2</c:v>
                  </c:pt>
                  <c:pt idx="380">
                    <c:v>1.5491820382814391E-2</c:v>
                  </c:pt>
                  <c:pt idx="381">
                    <c:v>1.5493335106098441E-2</c:v>
                  </c:pt>
                  <c:pt idx="382">
                    <c:v>1.5482400640688218E-2</c:v>
                  </c:pt>
                  <c:pt idx="383">
                    <c:v>1.5455860563990256E-2</c:v>
                  </c:pt>
                  <c:pt idx="384">
                    <c:v>1.5429471885103971E-2</c:v>
                  </c:pt>
                  <c:pt idx="385">
                    <c:v>1.5403235382147423E-2</c:v>
                  </c:pt>
                  <c:pt idx="386">
                    <c:v>1.5377151834053072E-2</c:v>
                  </c:pt>
                  <c:pt idx="387">
                    <c:v>1.5351222020481489E-2</c:v>
                  </c:pt>
                  <c:pt idx="388">
                    <c:v>1.5328358509537239E-2</c:v>
                  </c:pt>
                  <c:pt idx="389">
                    <c:v>1.5311924797646707E-2</c:v>
                  </c:pt>
                  <c:pt idx="390">
                    <c:v>1.5278778554379126E-2</c:v>
                  </c:pt>
                  <c:pt idx="391">
                    <c:v>1.52333816319368E-2</c:v>
                  </c:pt>
                  <c:pt idx="392">
                    <c:v>1.5198166047428964E-2</c:v>
                  </c:pt>
                  <c:pt idx="393">
                    <c:v>1.5163125179151757E-2</c:v>
                  </c:pt>
                  <c:pt idx="394">
                    <c:v>1.5128260241166066E-2</c:v>
                  </c:pt>
                  <c:pt idx="395">
                    <c:v>1.5093572452628143E-2</c:v>
                  </c:pt>
                  <c:pt idx="396">
                    <c:v>1.5008804305662652E-2</c:v>
                  </c:pt>
                  <c:pt idx="397">
                    <c:v>1.4915318477337845E-2</c:v>
                  </c:pt>
                  <c:pt idx="398">
                    <c:v>1.4809238325839658E-2</c:v>
                  </c:pt>
                  <c:pt idx="399">
                    <c:v>1.4703190977228265E-2</c:v>
                  </c:pt>
                  <c:pt idx="400">
                    <c:v>1.4597177146432126E-2</c:v>
                  </c:pt>
                  <c:pt idx="401">
                    <c:v>1.4491197569078951E-2</c:v>
                  </c:pt>
                  <c:pt idx="402">
                    <c:v>1.4385253002224105E-2</c:v>
                  </c:pt>
                  <c:pt idx="403">
                    <c:v>1.4281900918030298E-2</c:v>
                  </c:pt>
                  <c:pt idx="404">
                    <c:v>1.4185455358566504E-2</c:v>
                  </c:pt>
                  <c:pt idx="405">
                    <c:v>1.4082217860516779E-2</c:v>
                  </c:pt>
                  <c:pt idx="406">
                    <c:v>1.3978290639656006E-2</c:v>
                  </c:pt>
                  <c:pt idx="407">
                    <c:v>1.387687463774814E-2</c:v>
                  </c:pt>
                  <c:pt idx="408">
                    <c:v>1.3775595672335755E-2</c:v>
                  </c:pt>
                  <c:pt idx="409">
                    <c:v>1.3674456788278978E-2</c:v>
                  </c:pt>
                  <c:pt idx="410">
                    <c:v>1.3582269953316998E-2</c:v>
                  </c:pt>
                  <c:pt idx="411">
                    <c:v>1.3538224254865438E-2</c:v>
                  </c:pt>
                  <c:pt idx="412">
                    <c:v>1.3490199682568286E-2</c:v>
                  </c:pt>
                  <c:pt idx="413">
                    <c:v>1.3440773907212046E-2</c:v>
                  </c:pt>
                  <c:pt idx="414">
                    <c:v>1.3391582183752323E-2</c:v>
                  </c:pt>
                  <c:pt idx="415">
                    <c:v>1.3342627100906269E-2</c:v>
                  </c:pt>
                  <c:pt idx="416">
                    <c:v>1.3293911272972509E-2</c:v>
                  </c:pt>
                  <c:pt idx="417">
                    <c:v>1.324543733984394E-2</c:v>
                  </c:pt>
                  <c:pt idx="418">
                    <c:v>1.3202749271602815E-2</c:v>
                  </c:pt>
                  <c:pt idx="419">
                    <c:v>1.3166816358183127E-2</c:v>
                  </c:pt>
                  <c:pt idx="420">
                    <c:v>1.3139979930266003E-2</c:v>
                  </c:pt>
                  <c:pt idx="421">
                    <c:v>1.3124401324077868E-2</c:v>
                  </c:pt>
                  <c:pt idx="422">
                    <c:v>1.3131350303566807E-2</c:v>
                  </c:pt>
                  <c:pt idx="423">
                    <c:v>1.3138445145987335E-2</c:v>
                  </c:pt>
                  <c:pt idx="424">
                    <c:v>1.3145685615168956E-2</c:v>
                  </c:pt>
                  <c:pt idx="425">
                    <c:v>1.3132200165305736E-2</c:v>
                  </c:pt>
                  <c:pt idx="426">
                    <c:v>1.3127930171009702E-2</c:v>
                  </c:pt>
                  <c:pt idx="427">
                    <c:v>1.3131588236759703E-2</c:v>
                  </c:pt>
                  <c:pt idx="428">
                    <c:v>1.3135365207421748E-2</c:v>
                  </c:pt>
                  <c:pt idx="429">
                    <c:v>1.3139260980454263E-2</c:v>
                  </c:pt>
                  <c:pt idx="430">
                    <c:v>1.3143275450217266E-2</c:v>
                  </c:pt>
                  <c:pt idx="431">
                    <c:v>1.3147408507981019E-2</c:v>
                  </c:pt>
                  <c:pt idx="432">
                    <c:v>1.315166004194061E-2</c:v>
                  </c:pt>
                  <c:pt idx="433">
                    <c:v>1.3151789701898861E-2</c:v>
                  </c:pt>
                  <c:pt idx="434">
                    <c:v>1.3147631992586688E-2</c:v>
                  </c:pt>
                  <c:pt idx="435">
                    <c:v>1.3141923025545383E-2</c:v>
                  </c:pt>
                  <c:pt idx="436">
                    <c:v>1.3130461528531548E-2</c:v>
                  </c:pt>
                  <c:pt idx="437">
                    <c:v>1.311347903591592E-2</c:v>
                  </c:pt>
                  <c:pt idx="438">
                    <c:v>1.3096610309762559E-2</c:v>
                  </c:pt>
                  <c:pt idx="439">
                    <c:v>1.3083938455950793E-2</c:v>
                  </c:pt>
                  <c:pt idx="440">
                    <c:v>1.3068960907442901E-2</c:v>
                  </c:pt>
                  <c:pt idx="441">
                    <c:v>1.3039909416778791E-2</c:v>
                  </c:pt>
                  <c:pt idx="442">
                    <c:v>1.3005749747539807E-2</c:v>
                  </c:pt>
                  <c:pt idx="443">
                    <c:v>1.2971600548275017E-2</c:v>
                  </c:pt>
                  <c:pt idx="444">
                    <c:v>1.2937461901889819E-2</c:v>
                  </c:pt>
                  <c:pt idx="445">
                    <c:v>1.2903333892147378E-2</c:v>
                  </c:pt>
                  <c:pt idx="446">
                    <c:v>1.286921660366643E-2</c:v>
                  </c:pt>
                  <c:pt idx="447">
                    <c:v>1.283515550753276E-2</c:v>
                  </c:pt>
                  <c:pt idx="448">
                    <c:v>1.2808829436167565E-2</c:v>
                  </c:pt>
                  <c:pt idx="449">
                    <c:v>1.2774639549221993E-2</c:v>
                  </c:pt>
                  <c:pt idx="450">
                    <c:v>1.2740542018993535E-2</c:v>
                  </c:pt>
                  <c:pt idx="451">
                    <c:v>1.2707003085427944E-2</c:v>
                  </c:pt>
                  <c:pt idx="452">
                    <c:v>1.2673628372860632E-2</c:v>
                  </c:pt>
                  <c:pt idx="453">
                    <c:v>1.2637153415532613E-2</c:v>
                  </c:pt>
                  <c:pt idx="454">
                    <c:v>1.2593441015741185E-2</c:v>
                  </c:pt>
                  <c:pt idx="455">
                    <c:v>1.2540477741178471E-2</c:v>
                  </c:pt>
                  <c:pt idx="456">
                    <c:v>1.2475416973801331E-2</c:v>
                  </c:pt>
                  <c:pt idx="457">
                    <c:v>1.2410445451088319E-2</c:v>
                  </c:pt>
                  <c:pt idx="458">
                    <c:v>1.2345564582053362E-2</c:v>
                  </c:pt>
                  <c:pt idx="459">
                    <c:v>1.2280775803500517E-2</c:v>
                  </c:pt>
                  <c:pt idx="460">
                    <c:v>1.2216080580654282E-2</c:v>
                  </c:pt>
                  <c:pt idx="461">
                    <c:v>1.2151480407802822E-2</c:v>
                  </c:pt>
                  <c:pt idx="462">
                    <c:v>1.2089484471749304E-2</c:v>
                  </c:pt>
                  <c:pt idx="463">
                    <c:v>1.2030390133111532E-2</c:v>
                  </c:pt>
                  <c:pt idx="464">
                    <c:v>1.1971837355107593E-2</c:v>
                  </c:pt>
                  <c:pt idx="465">
                    <c:v>1.1934262910073113E-2</c:v>
                  </c:pt>
                  <c:pt idx="466">
                    <c:v>1.1918238342027555E-2</c:v>
                  </c:pt>
                  <c:pt idx="467">
                    <c:v>1.1902725799786601E-2</c:v>
                  </c:pt>
                  <c:pt idx="468">
                    <c:v>1.1863044225618848E-2</c:v>
                  </c:pt>
                  <c:pt idx="469">
                    <c:v>1.1847649443066372E-2</c:v>
                  </c:pt>
                  <c:pt idx="470">
                    <c:v>1.1861918022208486E-2</c:v>
                  </c:pt>
                  <c:pt idx="471">
                    <c:v>1.1876436859994906E-2</c:v>
                  </c:pt>
                  <c:pt idx="472">
                    <c:v>1.1891205039747462E-2</c:v>
                  </c:pt>
                  <c:pt idx="473">
                    <c:v>1.1906221633635999E-2</c:v>
                  </c:pt>
                  <c:pt idx="474">
                    <c:v>1.1921485702932322E-2</c:v>
                  </c:pt>
                  <c:pt idx="475">
                    <c:v>1.1936996298283967E-2</c:v>
                  </c:pt>
                  <c:pt idx="476">
                    <c:v>1.1956729126368422E-2</c:v>
                  </c:pt>
                  <c:pt idx="477">
                    <c:v>1.1982021784681137E-2</c:v>
                  </c:pt>
                  <c:pt idx="478">
                    <c:v>1.2002239627140981E-2</c:v>
                  </c:pt>
                  <c:pt idx="479">
                    <c:v>1.2022609491480343E-2</c:v>
                  </c:pt>
                  <c:pt idx="480">
                    <c:v>1.2016977556156515E-2</c:v>
                  </c:pt>
                  <c:pt idx="481">
                    <c:v>1.2010639023077113E-2</c:v>
                  </c:pt>
                  <c:pt idx="482">
                    <c:v>1.2009839482369321E-2</c:v>
                  </c:pt>
                  <c:pt idx="483">
                    <c:v>1.2009511202246784E-2</c:v>
                  </c:pt>
                  <c:pt idx="484">
                    <c:v>1.1976425405952845E-2</c:v>
                  </c:pt>
                  <c:pt idx="485">
                    <c:v>1.1940066799430101E-2</c:v>
                  </c:pt>
                  <c:pt idx="486">
                    <c:v>1.1904239561288433E-2</c:v>
                  </c:pt>
                  <c:pt idx="487">
                    <c:v>1.1868948503447441E-2</c:v>
                  </c:pt>
                  <c:pt idx="488">
                    <c:v>1.1834198422777517E-2</c:v>
                  </c:pt>
                  <c:pt idx="489">
                    <c:v>1.1799994098689129E-2</c:v>
                  </c:pt>
                  <c:pt idx="490">
                    <c:v>1.1766340290665712E-2</c:v>
                  </c:pt>
                  <c:pt idx="491">
                    <c:v>1.1706328561005935E-2</c:v>
                  </c:pt>
                  <c:pt idx="492">
                    <c:v>1.1635464006277773E-2</c:v>
                  </c:pt>
                  <c:pt idx="493">
                    <c:v>1.1564758593974028E-2</c:v>
                  </c:pt>
                  <c:pt idx="494">
                    <c:v>1.150002960152067E-2</c:v>
                  </c:pt>
                  <c:pt idx="495">
                    <c:v>1.1436356989816659E-2</c:v>
                  </c:pt>
                  <c:pt idx="496">
                    <c:v>1.1359396515495822E-2</c:v>
                  </c:pt>
                  <c:pt idx="497">
                    <c:v>1.1282603886414005E-2</c:v>
                  </c:pt>
                  <c:pt idx="498">
                    <c:v>1.1200906656311113E-2</c:v>
                  </c:pt>
                  <c:pt idx="499">
                    <c:v>1.1129689172041339E-2</c:v>
                  </c:pt>
                  <c:pt idx="500">
                    <c:v>1.1058852353079128E-2</c:v>
                  </c:pt>
                  <c:pt idx="501">
                    <c:v>1.0988403561315467E-2</c:v>
                  </c:pt>
                  <c:pt idx="502">
                    <c:v>1.0918350307788227E-2</c:v>
                  </c:pt>
                  <c:pt idx="503">
                    <c:v>1.0848700254823202E-2</c:v>
                  </c:pt>
                  <c:pt idx="504">
                    <c:v>1.0779461218101768E-2</c:v>
                  </c:pt>
                  <c:pt idx="505">
                    <c:v>1.0728818920009519E-2</c:v>
                  </c:pt>
                  <c:pt idx="506">
                    <c:v>1.0688561443493474E-2</c:v>
                  </c:pt>
                  <c:pt idx="507">
                    <c:v>1.0648533348875088E-2</c:v>
                  </c:pt>
                  <c:pt idx="508">
                    <c:v>1.0615333935820087E-2</c:v>
                  </c:pt>
                  <c:pt idx="509">
                    <c:v>1.0585999357514867E-2</c:v>
                  </c:pt>
                  <c:pt idx="510">
                    <c:v>1.054993170873178E-2</c:v>
                  </c:pt>
                  <c:pt idx="511">
                    <c:v>1.0513982367909326E-2</c:v>
                  </c:pt>
                  <c:pt idx="512">
                    <c:v>1.0491386851607842E-2</c:v>
                  </c:pt>
                  <c:pt idx="513">
                    <c:v>1.0468045064376432E-2</c:v>
                  </c:pt>
                  <c:pt idx="514">
                    <c:v>1.0444771519638088E-2</c:v>
                  </c:pt>
                  <c:pt idx="515">
                    <c:v>1.0421566674592951E-2</c:v>
                  </c:pt>
                  <c:pt idx="516">
                    <c:v>1.039843098916318E-2</c:v>
                  </c:pt>
                  <c:pt idx="517">
                    <c:v>1.0375364926001272E-2</c:v>
                  </c:pt>
                  <c:pt idx="518">
                    <c:v>1.0352368950483004E-2</c:v>
                  </c:pt>
                  <c:pt idx="519">
                    <c:v>1.0325414156175579E-2</c:v>
                  </c:pt>
                  <c:pt idx="520">
                    <c:v>1.0295767202246592E-2</c:v>
                  </c:pt>
                  <c:pt idx="521">
                    <c:v>1.0266153503860016E-2</c:v>
                  </c:pt>
                  <c:pt idx="522">
                    <c:v>1.0243777226366773E-2</c:v>
                  </c:pt>
                  <c:pt idx="523">
                    <c:v>1.0233323404969305E-2</c:v>
                  </c:pt>
                  <c:pt idx="524">
                    <c:v>1.0232538966290398E-2</c:v>
                  </c:pt>
                  <c:pt idx="525">
                    <c:v>1.0232850335327427E-2</c:v>
                  </c:pt>
                  <c:pt idx="526">
                    <c:v>1.0234066517924502E-2</c:v>
                  </c:pt>
                  <c:pt idx="527">
                    <c:v>1.0240161894357499E-2</c:v>
                  </c:pt>
                  <c:pt idx="528">
                    <c:v>1.0246343553576839E-2</c:v>
                  </c:pt>
                  <c:pt idx="529">
                    <c:v>1.0252611339514573E-2</c:v>
                  </c:pt>
                  <c:pt idx="530">
                    <c:v>1.0258965094311673E-2</c:v>
                  </c:pt>
                  <c:pt idx="531">
                    <c:v>1.026540465833743E-2</c:v>
                  </c:pt>
                  <c:pt idx="532">
                    <c:v>1.0271929870207515E-2</c:v>
                  </c:pt>
                  <c:pt idx="533">
                    <c:v>1.027779490263816E-2</c:v>
                  </c:pt>
                  <c:pt idx="534">
                    <c:v>1.0286302423634899E-2</c:v>
                  </c:pt>
                  <c:pt idx="535">
                    <c:v>1.029491932186326E-2</c:v>
                  </c:pt>
                  <c:pt idx="536">
                    <c:v>1.0303148513623151E-2</c:v>
                  </c:pt>
                  <c:pt idx="537">
                    <c:v>1.0303493613816351E-2</c:v>
                  </c:pt>
                  <c:pt idx="538">
                    <c:v>1.0290720688530904E-2</c:v>
                  </c:pt>
                  <c:pt idx="539">
                    <c:v>1.0272397490775267E-2</c:v>
                  </c:pt>
                  <c:pt idx="540">
                    <c:v>1.025096159841689E-2</c:v>
                  </c:pt>
                  <c:pt idx="541">
                    <c:v>1.0230797264267899E-2</c:v>
                  </c:pt>
                  <c:pt idx="542">
                    <c:v>1.0214083519141255E-2</c:v>
                  </c:pt>
                  <c:pt idx="543">
                    <c:v>1.0197659295591448E-2</c:v>
                  </c:pt>
                  <c:pt idx="544">
                    <c:v>1.0181525994731178E-2</c:v>
                  </c:pt>
                  <c:pt idx="545">
                    <c:v>1.0165685001675306E-2</c:v>
                  </c:pt>
                  <c:pt idx="546">
                    <c:v>1.0150137685010295E-2</c:v>
                  </c:pt>
                  <c:pt idx="547">
                    <c:v>1.0134885396269507E-2</c:v>
                  </c:pt>
                  <c:pt idx="548">
                    <c:v>1.0124788249797623E-2</c:v>
                  </c:pt>
                  <c:pt idx="549">
                    <c:v>1.011817567597134E-2</c:v>
                  </c:pt>
                  <c:pt idx="550">
                    <c:v>1.011194770134901E-2</c:v>
                  </c:pt>
                  <c:pt idx="551">
                    <c:v>1.0113122090376857E-2</c:v>
                  </c:pt>
                  <c:pt idx="552">
                    <c:v>1.0117445262132282E-2</c:v>
                  </c:pt>
                  <c:pt idx="553">
                    <c:v>1.0122106708573438E-2</c:v>
                  </c:pt>
                  <c:pt idx="554">
                    <c:v>1.0127038495680658E-2</c:v>
                  </c:pt>
                  <c:pt idx="555">
                    <c:v>1.0134094748750901E-2</c:v>
                  </c:pt>
                  <c:pt idx="556">
                    <c:v>1.0128904513906372E-2</c:v>
                  </c:pt>
                  <c:pt idx="557">
                    <c:v>1.0123769221970978E-2</c:v>
                  </c:pt>
                  <c:pt idx="558">
                    <c:v>1.0118688956594495E-2</c:v>
                  </c:pt>
                  <c:pt idx="559">
                    <c:v>1.0113663800702536E-2</c:v>
                  </c:pt>
                  <c:pt idx="560">
                    <c:v>1.0108693836479566E-2</c:v>
                  </c:pt>
                  <c:pt idx="561">
                    <c:v>1.0103779145372829E-2</c:v>
                  </c:pt>
                  <c:pt idx="562">
                    <c:v>1.0096645200011505E-2</c:v>
                  </c:pt>
                  <c:pt idx="563">
                    <c:v>1.0082191055191855E-2</c:v>
                  </c:pt>
                  <c:pt idx="564">
                    <c:v>1.0067773046821426E-2</c:v>
                  </c:pt>
                  <c:pt idx="565">
                    <c:v>1.0054174884918584E-2</c:v>
                  </c:pt>
                  <c:pt idx="566">
                    <c:v>1.0048025720611857E-2</c:v>
                  </c:pt>
                  <c:pt idx="567">
                    <c:v>1.0022614380408541E-2</c:v>
                  </c:pt>
                  <c:pt idx="568">
                    <c:v>9.9939266215096391E-3</c:v>
                  </c:pt>
                  <c:pt idx="569">
                    <c:v>9.9647894221570974E-3</c:v>
                  </c:pt>
                  <c:pt idx="570">
                    <c:v>9.9351287784601797E-3</c:v>
                  </c:pt>
                  <c:pt idx="571">
                    <c:v>9.9057462166989973E-3</c:v>
                  </c:pt>
                  <c:pt idx="572">
                    <c:v>9.8766558129539418E-3</c:v>
                  </c:pt>
                  <c:pt idx="573">
                    <c:v>9.8478601563148707E-3</c:v>
                  </c:pt>
                  <c:pt idx="574">
                    <c:v>9.8193618398532499E-3</c:v>
                  </c:pt>
                  <c:pt idx="575">
                    <c:v>9.7911634599004652E-3</c:v>
                  </c:pt>
                  <c:pt idx="576">
                    <c:v>9.7620973496300445E-3</c:v>
                  </c:pt>
                  <c:pt idx="577">
                    <c:v>9.7294906170138466E-3</c:v>
                  </c:pt>
                  <c:pt idx="578">
                    <c:v>9.6998269685195058E-3</c:v>
                  </c:pt>
                  <c:pt idx="579">
                    <c:v>9.6703597725749171E-3</c:v>
                  </c:pt>
                  <c:pt idx="580">
                    <c:v>9.6370818795544159E-3</c:v>
                  </c:pt>
                  <c:pt idx="581">
                    <c:v>9.6182309777967986E-3</c:v>
                  </c:pt>
                  <c:pt idx="582">
                    <c:v>9.603234513073055E-3</c:v>
                  </c:pt>
                  <c:pt idx="583">
                    <c:v>9.5868659774097191E-3</c:v>
                  </c:pt>
                  <c:pt idx="584">
                    <c:v>9.5646596780312142E-3</c:v>
                  </c:pt>
                  <c:pt idx="585">
                    <c:v>9.5471046079350207E-3</c:v>
                  </c:pt>
                  <c:pt idx="586">
                    <c:v>9.5295894444364527E-3</c:v>
                  </c:pt>
                  <c:pt idx="587">
                    <c:v>9.5121144079822872E-3</c:v>
                  </c:pt>
                  <c:pt idx="588">
                    <c:v>9.4946797201367686E-3</c:v>
                  </c:pt>
                  <c:pt idx="589">
                    <c:v>9.4772856035772284E-3</c:v>
                  </c:pt>
                  <c:pt idx="590">
                    <c:v>9.4598947224697385E-3</c:v>
                  </c:pt>
                  <c:pt idx="591">
                    <c:v>9.4420736146084514E-3</c:v>
                  </c:pt>
                  <c:pt idx="592">
                    <c:v>9.4259264088231067E-3</c:v>
                  </c:pt>
                  <c:pt idx="593">
                    <c:v>9.4098376574544007E-3</c:v>
                  </c:pt>
                  <c:pt idx="594">
                    <c:v>9.3932452905980835E-3</c:v>
                  </c:pt>
                  <c:pt idx="595">
                    <c:v>9.3704818102317358E-3</c:v>
                  </c:pt>
                  <c:pt idx="596">
                    <c:v>9.3477475982681572E-3</c:v>
                  </c:pt>
                  <c:pt idx="597">
                    <c:v>9.3249407636432097E-3</c:v>
                  </c:pt>
                  <c:pt idx="598">
                    <c:v>9.3016293150798238E-3</c:v>
                  </c:pt>
                  <c:pt idx="599">
                    <c:v>9.29488154299489E-3</c:v>
                  </c:pt>
                  <c:pt idx="600">
                    <c:v>9.2891722582089161E-3</c:v>
                  </c:pt>
                  <c:pt idx="601">
                    <c:v>9.28352144113463E-3</c:v>
                  </c:pt>
                  <c:pt idx="602">
                    <c:v>9.2779291985994015E-3</c:v>
                  </c:pt>
                  <c:pt idx="603">
                    <c:v>9.272395636587636E-3</c:v>
                  </c:pt>
                  <c:pt idx="604">
                    <c:v>9.2669208602153899E-3</c:v>
                  </c:pt>
                  <c:pt idx="605">
                    <c:v>9.2562662167512844E-3</c:v>
                  </c:pt>
                  <c:pt idx="606">
                    <c:v>9.2527709238998529E-3</c:v>
                  </c:pt>
                  <c:pt idx="607">
                    <c:v>9.2494986733184271E-3</c:v>
                  </c:pt>
                  <c:pt idx="608">
                    <c:v>9.2443180816580706E-3</c:v>
                  </c:pt>
                  <c:pt idx="609">
                    <c:v>9.2350829970070068E-3</c:v>
                  </c:pt>
                  <c:pt idx="610">
                    <c:v>9.2259426840686533E-3</c:v>
                  </c:pt>
                  <c:pt idx="611">
                    <c:v>9.2139025887830305E-3</c:v>
                  </c:pt>
                  <c:pt idx="612">
                    <c:v>9.1983712337612242E-3</c:v>
                  </c:pt>
                  <c:pt idx="613">
                    <c:v>9.1845630747710034E-3</c:v>
                  </c:pt>
                  <c:pt idx="614">
                    <c:v>9.1709200588843895E-3</c:v>
                  </c:pt>
                  <c:pt idx="615">
                    <c:v>9.1573284939233165E-3</c:v>
                  </c:pt>
                  <c:pt idx="616">
                    <c:v>9.1437886093280619E-3</c:v>
                  </c:pt>
                  <c:pt idx="617">
                    <c:v>9.1303006350145367E-3</c:v>
                  </c:pt>
                  <c:pt idx="618">
                    <c:v>9.1168648013802214E-3</c:v>
                  </c:pt>
                  <c:pt idx="619">
                    <c:v>9.1135204044791411E-3</c:v>
                  </c:pt>
                  <c:pt idx="620">
                    <c:v>9.1012789385952111E-3</c:v>
                  </c:pt>
                  <c:pt idx="621">
                    <c:v>9.0892154448298235E-3</c:v>
                  </c:pt>
                  <c:pt idx="622">
                    <c:v>9.077199197780491E-3</c:v>
                  </c:pt>
                  <c:pt idx="623">
                    <c:v>9.0586461953901312E-3</c:v>
                  </c:pt>
                  <c:pt idx="624">
                    <c:v>9.0402853986118175E-3</c:v>
                  </c:pt>
                  <c:pt idx="625">
                    <c:v>9.0208938896138083E-3</c:v>
                  </c:pt>
                  <c:pt idx="626">
                    <c:v>9.0012239099523748E-3</c:v>
                  </c:pt>
                  <c:pt idx="627">
                    <c:v>8.971197134176951E-3</c:v>
                  </c:pt>
                  <c:pt idx="628">
                    <c:v>8.9404848608428712E-3</c:v>
                  </c:pt>
                  <c:pt idx="629">
                    <c:v>8.9099001086204513E-3</c:v>
                  </c:pt>
                  <c:pt idx="630">
                    <c:v>8.8794441952239969E-3</c:v>
                  </c:pt>
                  <c:pt idx="631">
                    <c:v>8.8491184509290523E-3</c:v>
                  </c:pt>
                  <c:pt idx="632">
                    <c:v>8.814149589786038E-3</c:v>
                  </c:pt>
                  <c:pt idx="633">
                    <c:v>8.7734865421061105E-3</c:v>
                  </c:pt>
                  <c:pt idx="634">
                    <c:v>8.7525367163050014E-3</c:v>
                  </c:pt>
                  <c:pt idx="635">
                    <c:v>8.7320580176868164E-3</c:v>
                  </c:pt>
                  <c:pt idx="636">
                    <c:v>8.7073302393927219E-3</c:v>
                  </c:pt>
                  <c:pt idx="637">
                    <c:v>8.6994792804819983E-3</c:v>
                  </c:pt>
                  <c:pt idx="638">
                    <c:v>8.6933239641700938E-3</c:v>
                  </c:pt>
                  <c:pt idx="639">
                    <c:v>8.6817576973519245E-3</c:v>
                  </c:pt>
                  <c:pt idx="640">
                    <c:v>8.6697031941106693E-3</c:v>
                  </c:pt>
                  <c:pt idx="641">
                    <c:v>8.6755425385360262E-3</c:v>
                  </c:pt>
                  <c:pt idx="642">
                    <c:v>8.6853232614920398E-3</c:v>
                  </c:pt>
                  <c:pt idx="643">
                    <c:v>8.6951876060095221E-3</c:v>
                  </c:pt>
                  <c:pt idx="644">
                    <c:v>8.7051352878224873E-3</c:v>
                  </c:pt>
                  <c:pt idx="645">
                    <c:v>8.7151660215578179E-3</c:v>
                  </c:pt>
                  <c:pt idx="646">
                    <c:v>8.7268046496456319E-3</c:v>
                  </c:pt>
                  <c:pt idx="647">
                    <c:v>8.7339493807601053E-3</c:v>
                  </c:pt>
                  <c:pt idx="648">
                    <c:v>8.721667733579604E-3</c:v>
                  </c:pt>
                  <c:pt idx="649">
                    <c:v>8.7085442618588024E-3</c:v>
                  </c:pt>
                  <c:pt idx="650">
                    <c:v>8.6934436863575267E-3</c:v>
                  </c:pt>
                  <c:pt idx="651">
                    <c:v>8.6764651271951272E-3</c:v>
                  </c:pt>
                  <c:pt idx="652">
                    <c:v>8.6599722497831058E-3</c:v>
                  </c:pt>
                  <c:pt idx="653">
                    <c:v>8.6449325086274415E-3</c:v>
                  </c:pt>
                  <c:pt idx="654">
                    <c:v>8.6300201269534672E-3</c:v>
                  </c:pt>
                  <c:pt idx="655">
                    <c:v>8.5985706719330403E-3</c:v>
                  </c:pt>
                  <c:pt idx="656">
                    <c:v>8.5655308694122679E-3</c:v>
                  </c:pt>
                  <c:pt idx="657">
                    <c:v>8.5325791811030408E-3</c:v>
                  </c:pt>
                  <c:pt idx="658">
                    <c:v>8.4997166318046061E-3</c:v>
                  </c:pt>
                  <c:pt idx="659">
                    <c:v>8.4643491045806093E-3</c:v>
                  </c:pt>
                  <c:pt idx="660">
                    <c:v>8.4236122659655209E-3</c:v>
                  </c:pt>
                  <c:pt idx="661">
                    <c:v>8.3840788303774748E-3</c:v>
                  </c:pt>
                  <c:pt idx="662">
                    <c:v>8.3468837005784072E-3</c:v>
                  </c:pt>
                  <c:pt idx="663">
                    <c:v>8.3158582159367431E-3</c:v>
                  </c:pt>
                  <c:pt idx="664">
                    <c:v>8.2890664524115018E-3</c:v>
                  </c:pt>
                  <c:pt idx="665">
                    <c:v>8.2657383187174551E-3</c:v>
                  </c:pt>
                  <c:pt idx="666">
                    <c:v>8.2427235312261694E-3</c:v>
                  </c:pt>
                  <c:pt idx="667">
                    <c:v>8.2199534462446336E-3</c:v>
                  </c:pt>
                  <c:pt idx="668">
                    <c:v>8.2047727864721469E-3</c:v>
                  </c:pt>
                  <c:pt idx="669">
                    <c:v>8.2036908203943215E-3</c:v>
                  </c:pt>
                  <c:pt idx="670">
                    <c:v>8.2028019762588316E-3</c:v>
                  </c:pt>
                  <c:pt idx="671">
                    <c:v>8.2021063168458228E-3</c:v>
                  </c:pt>
                  <c:pt idx="672">
                    <c:v>8.2016038913177661E-3</c:v>
                  </c:pt>
                  <c:pt idx="673">
                    <c:v>8.2007195904078515E-3</c:v>
                  </c:pt>
                  <c:pt idx="674">
                    <c:v>8.2018743961039045E-3</c:v>
                  </c:pt>
                  <c:pt idx="675">
                    <c:v>8.2165732738027387E-3</c:v>
                  </c:pt>
                  <c:pt idx="676">
                    <c:v>8.2275289399568411E-3</c:v>
                  </c:pt>
                  <c:pt idx="677">
                    <c:v>8.236956876760718E-3</c:v>
                  </c:pt>
                  <c:pt idx="678">
                    <c:v>8.2368130334811232E-3</c:v>
                  </c:pt>
                  <c:pt idx="679">
                    <c:v>8.2312228020257512E-3</c:v>
                  </c:pt>
                  <c:pt idx="680">
                    <c:v>8.2241928079139492E-3</c:v>
                  </c:pt>
                  <c:pt idx="681">
                    <c:v>8.217275550852254E-3</c:v>
                  </c:pt>
                  <c:pt idx="682">
                    <c:v>8.2065412973244406E-3</c:v>
                  </c:pt>
                  <c:pt idx="683">
                    <c:v>8.1958473983652115E-3</c:v>
                  </c:pt>
                  <c:pt idx="684">
                    <c:v>8.18526862399333E-3</c:v>
                  </c:pt>
                  <c:pt idx="685">
                    <c:v>8.1748054211466872E-3</c:v>
                  </c:pt>
                  <c:pt idx="686">
                    <c:v>8.1642903693775071E-3</c:v>
                  </c:pt>
                  <c:pt idx="687">
                    <c:v>8.1536935273827348E-3</c:v>
                  </c:pt>
                  <c:pt idx="688">
                    <c:v>8.1385519399114568E-3</c:v>
                  </c:pt>
                  <c:pt idx="689">
                    <c:v>8.1117625711273015E-3</c:v>
                  </c:pt>
                  <c:pt idx="690">
                    <c:v>8.0810101679820185E-3</c:v>
                  </c:pt>
                  <c:pt idx="691">
                    <c:v>8.052131964887738E-3</c:v>
                  </c:pt>
                  <c:pt idx="692">
                    <c:v>8.0287065999238606E-3</c:v>
                  </c:pt>
                  <c:pt idx="693">
                    <c:v>8.0070331030807577E-3</c:v>
                  </c:pt>
                  <c:pt idx="694">
                    <c:v>7.9853938605680824E-3</c:v>
                  </c:pt>
                  <c:pt idx="695">
                    <c:v>7.9747596454150665E-3</c:v>
                  </c:pt>
                  <c:pt idx="696">
                    <c:v>7.9706730390939513E-3</c:v>
                  </c:pt>
                  <c:pt idx="697">
                    <c:v>7.9667348443446685E-3</c:v>
                  </c:pt>
                  <c:pt idx="698">
                    <c:v>7.9629452813615564E-3</c:v>
                  </c:pt>
                  <c:pt idx="699">
                    <c:v>7.96141460217052E-3</c:v>
                  </c:pt>
                  <c:pt idx="700">
                    <c:v>7.9622443113699943E-3</c:v>
                  </c:pt>
                  <c:pt idx="701">
                    <c:v>7.9650624385426937E-3</c:v>
                  </c:pt>
                  <c:pt idx="702">
                    <c:v>7.9689163997837906E-3</c:v>
                  </c:pt>
                  <c:pt idx="703">
                    <c:v>7.9718435388425515E-3</c:v>
                  </c:pt>
                  <c:pt idx="704">
                    <c:v>7.9772283924394415E-3</c:v>
                  </c:pt>
                  <c:pt idx="705">
                    <c:v>7.9832645024758633E-3</c:v>
                  </c:pt>
                  <c:pt idx="706">
                    <c:v>7.981597290303493E-3</c:v>
                  </c:pt>
                  <c:pt idx="707">
                    <c:v>7.9801098222701747E-3</c:v>
                  </c:pt>
                  <c:pt idx="708">
                    <c:v>7.9735929189737008E-3</c:v>
                  </c:pt>
                  <c:pt idx="709">
                    <c:v>7.949451883770782E-3</c:v>
                  </c:pt>
                  <c:pt idx="710">
                    <c:v>7.9255615708064883E-3</c:v>
                  </c:pt>
                  <c:pt idx="711">
                    <c:v>7.9019242541528145E-3</c:v>
                  </c:pt>
                  <c:pt idx="712">
                    <c:v>7.8708840132234656E-3</c:v>
                  </c:pt>
                  <c:pt idx="713">
                    <c:v>7.8363458522774064E-3</c:v>
                  </c:pt>
                  <c:pt idx="714">
                    <c:v>7.8019935052178356E-3</c:v>
                  </c:pt>
                  <c:pt idx="715">
                    <c:v>7.774518796547115E-3</c:v>
                  </c:pt>
                  <c:pt idx="716">
                    <c:v>7.7489715558921321E-3</c:v>
                  </c:pt>
                  <c:pt idx="717">
                    <c:v>7.7236507408290512E-3</c:v>
                  </c:pt>
                  <c:pt idx="718">
                    <c:v>7.697458372334081E-3</c:v>
                  </c:pt>
                  <c:pt idx="719">
                    <c:v>7.6765591174388073E-3</c:v>
                  </c:pt>
                  <c:pt idx="720">
                    <c:v>7.6557810763369849E-3</c:v>
                  </c:pt>
                  <c:pt idx="721">
                    <c:v>7.6351252386365094E-3</c:v>
                  </c:pt>
                  <c:pt idx="722">
                    <c:v>7.6335285237902487E-3</c:v>
                  </c:pt>
                  <c:pt idx="723">
                    <c:v>7.6345577022237134E-3</c:v>
                  </c:pt>
                  <c:pt idx="724">
                    <c:v>7.6356630543180119E-3</c:v>
                  </c:pt>
                  <c:pt idx="725">
                    <c:v>7.6512171164043715E-3</c:v>
                  </c:pt>
                  <c:pt idx="726">
                    <c:v>7.6686039877295999E-3</c:v>
                  </c:pt>
                  <c:pt idx="727">
                    <c:v>7.6854945367435508E-3</c:v>
                  </c:pt>
                  <c:pt idx="728">
                    <c:v>7.7007709591429005E-3</c:v>
                  </c:pt>
                  <c:pt idx="729">
                    <c:v>7.7165292341245988E-3</c:v>
                  </c:pt>
                  <c:pt idx="730">
                    <c:v>7.732475912437131E-3</c:v>
                  </c:pt>
                  <c:pt idx="731">
                    <c:v>7.7453533702285119E-3</c:v>
                  </c:pt>
                  <c:pt idx="732">
                    <c:v>7.7564390417832777E-3</c:v>
                  </c:pt>
                  <c:pt idx="733">
                    <c:v>7.7677587906925926E-3</c:v>
                  </c:pt>
                  <c:pt idx="734">
                    <c:v>7.7793115951302755E-3</c:v>
                  </c:pt>
                  <c:pt idx="735">
                    <c:v>7.7770625413927106E-3</c:v>
                  </c:pt>
                  <c:pt idx="736">
                    <c:v>7.7718524841175057E-3</c:v>
                  </c:pt>
                  <c:pt idx="737">
                    <c:v>7.7647998609163245E-3</c:v>
                  </c:pt>
                  <c:pt idx="738">
                    <c:v>7.7320280980227949E-3</c:v>
                  </c:pt>
                  <c:pt idx="739">
                    <c:v>7.6994740710646615E-3</c:v>
                  </c:pt>
                  <c:pt idx="740">
                    <c:v>7.6639805678980081E-3</c:v>
                  </c:pt>
                  <c:pt idx="741">
                    <c:v>7.6233590057912049E-3</c:v>
                  </c:pt>
                  <c:pt idx="742">
                    <c:v>7.582710244971461E-3</c:v>
                  </c:pt>
                  <c:pt idx="743">
                    <c:v>7.5437278881199605E-3</c:v>
                  </c:pt>
                  <c:pt idx="744">
                    <c:v>7.5120871201028016E-3</c:v>
                  </c:pt>
                  <c:pt idx="745">
                    <c:v>7.4806616389021955E-3</c:v>
                  </c:pt>
                  <c:pt idx="746">
                    <c:v>7.4494622105271821E-3</c:v>
                  </c:pt>
                  <c:pt idx="747">
                    <c:v>7.4185611414895368E-3</c:v>
                  </c:pt>
                  <c:pt idx="748">
                    <c:v>7.4007110240448259E-3</c:v>
                  </c:pt>
                  <c:pt idx="749">
                    <c:v>7.3830340373200196E-3</c:v>
                  </c:pt>
                  <c:pt idx="750">
                    <c:v>7.3669013468038698E-3</c:v>
                  </c:pt>
                  <c:pt idx="751">
                    <c:v>7.3558295297150335E-3</c:v>
                  </c:pt>
                  <c:pt idx="752">
                    <c:v>7.3426181372737405E-3</c:v>
                  </c:pt>
                  <c:pt idx="753">
                    <c:v>7.3054359152547443E-3</c:v>
                  </c:pt>
                  <c:pt idx="754">
                    <c:v>7.2738316105823205E-3</c:v>
                  </c:pt>
                  <c:pt idx="755">
                    <c:v>7.2423702304606503E-3</c:v>
                  </c:pt>
                  <c:pt idx="756">
                    <c:v>7.2043929448493442E-3</c:v>
                  </c:pt>
                  <c:pt idx="757">
                    <c:v>7.1535491524139612E-3</c:v>
                  </c:pt>
                  <c:pt idx="758">
                    <c:v>7.1027690719856146E-3</c:v>
                  </c:pt>
                  <c:pt idx="759">
                    <c:v>7.0520540798872352E-3</c:v>
                  </c:pt>
                  <c:pt idx="760">
                    <c:v>7.0034177661629261E-3</c:v>
                  </c:pt>
                  <c:pt idx="761">
                    <c:v>6.9581426794581803E-3</c:v>
                  </c:pt>
                  <c:pt idx="762">
                    <c:v>6.9129555883696171E-3</c:v>
                  </c:pt>
                  <c:pt idx="763">
                    <c:v>6.8672613082263372E-3</c:v>
                  </c:pt>
                  <c:pt idx="764">
                    <c:v>6.8196060396496826E-3</c:v>
                  </c:pt>
                  <c:pt idx="765">
                    <c:v>6.7768157307621091E-3</c:v>
                  </c:pt>
                  <c:pt idx="766">
                    <c:v>6.7486618910697089E-3</c:v>
                  </c:pt>
                  <c:pt idx="767">
                    <c:v>6.7179547195381824E-3</c:v>
                  </c:pt>
                  <c:pt idx="768">
                    <c:v>6.6873961907061791E-3</c:v>
                  </c:pt>
                  <c:pt idx="769">
                    <c:v>6.6817650659659212E-3</c:v>
                  </c:pt>
                  <c:pt idx="770">
                    <c:v>6.6980997324290279E-3</c:v>
                  </c:pt>
                  <c:pt idx="771">
                    <c:v>6.7149154107246289E-3</c:v>
                  </c:pt>
                  <c:pt idx="772">
                    <c:v>6.7322084964430914E-3</c:v>
                  </c:pt>
                  <c:pt idx="773">
                    <c:v>6.7470666030597336E-3</c:v>
                  </c:pt>
                  <c:pt idx="774">
                    <c:v>6.7605990524057316E-3</c:v>
                  </c:pt>
                  <c:pt idx="775">
                    <c:v>6.7746383265466495E-3</c:v>
                  </c:pt>
                  <c:pt idx="776">
                    <c:v>6.7895886656431058E-3</c:v>
                  </c:pt>
                  <c:pt idx="777">
                    <c:v>6.8066944563874134E-3</c:v>
                  </c:pt>
                  <c:pt idx="778">
                    <c:v>6.8192791805270726E-3</c:v>
                  </c:pt>
                  <c:pt idx="779">
                    <c:v>6.8300034610100993E-3</c:v>
                  </c:pt>
                  <c:pt idx="780">
                    <c:v>6.8473075022922767E-3</c:v>
                  </c:pt>
                  <c:pt idx="781">
                    <c:v>6.8651921107926485E-3</c:v>
                  </c:pt>
                  <c:pt idx="782">
                    <c:v>6.8654509707570836E-3</c:v>
                  </c:pt>
                  <c:pt idx="783">
                    <c:v>6.8509638462121037E-3</c:v>
                  </c:pt>
                  <c:pt idx="784">
                    <c:v>6.8366164083177861E-3</c:v>
                  </c:pt>
                  <c:pt idx="785">
                    <c:v>6.8224095383509287E-3</c:v>
                  </c:pt>
                  <c:pt idx="786">
                    <c:v>6.8225353197492178E-3</c:v>
                  </c:pt>
                  <c:pt idx="787">
                    <c:v>6.8322838426568789E-3</c:v>
                  </c:pt>
                  <c:pt idx="788">
                    <c:v>6.8421350117824544E-3</c:v>
                  </c:pt>
                  <c:pt idx="789">
                    <c:v>6.850558518771698E-3</c:v>
                  </c:pt>
                  <c:pt idx="790">
                    <c:v>6.8565138337368286E-3</c:v>
                  </c:pt>
                  <c:pt idx="791">
                    <c:v>6.8765038749159244E-3</c:v>
                  </c:pt>
                  <c:pt idx="792">
                    <c:v>6.9069024104815562E-3</c:v>
                  </c:pt>
                  <c:pt idx="793">
                    <c:v>6.9368356603281269E-3</c:v>
                  </c:pt>
                  <c:pt idx="794">
                    <c:v>6.9669276570445129E-3</c:v>
                  </c:pt>
                  <c:pt idx="795">
                    <c:v>6.9949070504103112E-3</c:v>
                  </c:pt>
                  <c:pt idx="796">
                    <c:v>7.0144950475004748E-3</c:v>
                  </c:pt>
                  <c:pt idx="797">
                    <c:v>7.0344807146434322E-3</c:v>
                  </c:pt>
                  <c:pt idx="798">
                    <c:v>7.0548606721656578E-3</c:v>
                  </c:pt>
                  <c:pt idx="799">
                    <c:v>7.0638875409092224E-3</c:v>
                  </c:pt>
                  <c:pt idx="800">
                    <c:v>7.0636766374987331E-3</c:v>
                  </c:pt>
                  <c:pt idx="801">
                    <c:v>7.0637452241694943E-3</c:v>
                  </c:pt>
                  <c:pt idx="802">
                    <c:v>7.0726075460724354E-3</c:v>
                  </c:pt>
                  <c:pt idx="803">
                    <c:v>7.0846071476198666E-3</c:v>
                  </c:pt>
                  <c:pt idx="804">
                    <c:v>7.0835484358782643E-3</c:v>
                  </c:pt>
                  <c:pt idx="805">
                    <c:v>7.0762808003070991E-3</c:v>
                  </c:pt>
                  <c:pt idx="806">
                    <c:v>7.0624235576440221E-3</c:v>
                  </c:pt>
                  <c:pt idx="807">
                    <c:v>7.0474068820334827E-3</c:v>
                  </c:pt>
                  <c:pt idx="808">
                    <c:v>7.0317043367127538E-3</c:v>
                  </c:pt>
                  <c:pt idx="809">
                    <c:v>7.0228909332746992E-3</c:v>
                  </c:pt>
                  <c:pt idx="810">
                    <c:v>7.0142334455755052E-3</c:v>
                  </c:pt>
                  <c:pt idx="811">
                    <c:v>7.0057324516452288E-3</c:v>
                  </c:pt>
                  <c:pt idx="812">
                    <c:v>6.9922428468656133E-3</c:v>
                  </c:pt>
                  <c:pt idx="813">
                    <c:v>6.9756459000192153E-3</c:v>
                  </c:pt>
                  <c:pt idx="814">
                    <c:v>6.9584631849958561E-3</c:v>
                  </c:pt>
                  <c:pt idx="815">
                    <c:v>6.9393828078994097E-3</c:v>
                  </c:pt>
                  <c:pt idx="816">
                    <c:v>6.9195585811762409E-3</c:v>
                  </c:pt>
                  <c:pt idx="817">
                    <c:v>6.8986993025673422E-3</c:v>
                  </c:pt>
                  <c:pt idx="818">
                    <c:v>6.8796610129752463E-3</c:v>
                  </c:pt>
                  <c:pt idx="819">
                    <c:v>6.8622652516045456E-3</c:v>
                  </c:pt>
                  <c:pt idx="820">
                    <c:v>6.8473926042345763E-3</c:v>
                  </c:pt>
                  <c:pt idx="821">
                    <c:v>6.8334389899934386E-3</c:v>
                  </c:pt>
                  <c:pt idx="822">
                    <c:v>6.8194923714660393E-3</c:v>
                  </c:pt>
                  <c:pt idx="823">
                    <c:v>6.8056497225321812E-3</c:v>
                  </c:pt>
                  <c:pt idx="824">
                    <c:v>6.7919116788978488E-3</c:v>
                  </c:pt>
                  <c:pt idx="825">
                    <c:v>6.7939873396166035E-3</c:v>
                  </c:pt>
                  <c:pt idx="826">
                    <c:v>6.8005621816763359E-3</c:v>
                  </c:pt>
                  <c:pt idx="827">
                    <c:v>6.7999161027702225E-3</c:v>
                  </c:pt>
                  <c:pt idx="828">
                    <c:v>6.7985994219030704E-3</c:v>
                  </c:pt>
                  <c:pt idx="829">
                    <c:v>6.7973235768542433E-3</c:v>
                  </c:pt>
                  <c:pt idx="830">
                    <c:v>6.7960937778421184E-3</c:v>
                  </c:pt>
                  <c:pt idx="831">
                    <c:v>6.7975535307972876E-3</c:v>
                  </c:pt>
                  <c:pt idx="832">
                    <c:v>6.7990914820562744E-3</c:v>
                  </c:pt>
                  <c:pt idx="833">
                    <c:v>6.7995419296822375E-3</c:v>
                  </c:pt>
                  <c:pt idx="834">
                    <c:v>6.7938029522197985E-3</c:v>
                  </c:pt>
                  <c:pt idx="835">
                    <c:v>6.7872029670883339E-3</c:v>
                  </c:pt>
                  <c:pt idx="836">
                    <c:v>6.7807022572408931E-3</c:v>
                  </c:pt>
                  <c:pt idx="837">
                    <c:v>6.7728404383782378E-3</c:v>
                  </c:pt>
                  <c:pt idx="838">
                    <c:v>6.7504034021682383E-3</c:v>
                  </c:pt>
                  <c:pt idx="839">
                    <c:v>6.7256922979515594E-3</c:v>
                  </c:pt>
                  <c:pt idx="840">
                    <c:v>6.7000821153259419E-3</c:v>
                  </c:pt>
                  <c:pt idx="841">
                    <c:v>6.6745637766785224E-3</c:v>
                  </c:pt>
                  <c:pt idx="842">
                    <c:v>6.6490977441595765E-3</c:v>
                  </c:pt>
                  <c:pt idx="843">
                    <c:v>6.6243163799963936E-3</c:v>
                  </c:pt>
                  <c:pt idx="844">
                    <c:v>6.6018140499423178E-3</c:v>
                  </c:pt>
                  <c:pt idx="845">
                    <c:v>6.5774057848907823E-3</c:v>
                  </c:pt>
                  <c:pt idx="846">
                    <c:v>6.5603198979068966E-3</c:v>
                  </c:pt>
                  <c:pt idx="847">
                    <c:v>6.5530466349869986E-3</c:v>
                  </c:pt>
                  <c:pt idx="848">
                    <c:v>6.5459254538103714E-3</c:v>
                  </c:pt>
                  <c:pt idx="849">
                    <c:v>6.5389568512439272E-3</c:v>
                  </c:pt>
                  <c:pt idx="850">
                    <c:v>6.5412152362710127E-3</c:v>
                  </c:pt>
                  <c:pt idx="851">
                    <c:v>6.548195307694675E-3</c:v>
                  </c:pt>
                  <c:pt idx="852">
                    <c:v>6.554123052086234E-3</c:v>
                  </c:pt>
                  <c:pt idx="853">
                    <c:v>6.5644485527856181E-3</c:v>
                  </c:pt>
                  <c:pt idx="854">
                    <c:v>6.5748450594817149E-3</c:v>
                  </c:pt>
                  <c:pt idx="855">
                    <c:v>6.5853122358697086E-3</c:v>
                  </c:pt>
                  <c:pt idx="856">
                    <c:v>6.5915294639022765E-3</c:v>
                  </c:pt>
                  <c:pt idx="857">
                    <c:v>6.5967197892978129E-3</c:v>
                  </c:pt>
                  <c:pt idx="858">
                    <c:v>6.601696034915003E-3</c:v>
                  </c:pt>
                  <c:pt idx="859">
                    <c:v>6.6050170112585127E-3</c:v>
                  </c:pt>
                  <c:pt idx="860">
                    <c:v>6.6084542154205336E-3</c:v>
                  </c:pt>
                  <c:pt idx="861">
                    <c:v>6.6120074661395554E-3</c:v>
                  </c:pt>
                  <c:pt idx="862">
                    <c:v>6.6142608870853213E-3</c:v>
                  </c:pt>
                  <c:pt idx="863">
                    <c:v>6.6088174644310695E-3</c:v>
                  </c:pt>
                  <c:pt idx="864">
                    <c:v>6.5951821184442004E-3</c:v>
                  </c:pt>
                  <c:pt idx="865">
                    <c:v>6.5572044886715768E-3</c:v>
                  </c:pt>
                  <c:pt idx="866">
                    <c:v>6.5193470115792081E-3</c:v>
                  </c:pt>
                  <c:pt idx="867">
                    <c:v>6.4816117925130578E-3</c:v>
                  </c:pt>
                  <c:pt idx="868">
                    <c:v>6.4493220355758326E-3</c:v>
                  </c:pt>
                  <c:pt idx="869">
                    <c:v>6.4217006691464186E-3</c:v>
                  </c:pt>
                  <c:pt idx="870">
                    <c:v>6.3937324219770298E-3</c:v>
                  </c:pt>
                  <c:pt idx="871">
                    <c:v>6.35566617794659E-3</c:v>
                  </c:pt>
                  <c:pt idx="872">
                    <c:v>6.3177637575147823E-3</c:v>
                  </c:pt>
                  <c:pt idx="873">
                    <c:v>6.280028126902394E-3</c:v>
                  </c:pt>
                  <c:pt idx="874">
                    <c:v>6.2427099300425377E-3</c:v>
                  </c:pt>
                  <c:pt idx="875">
                    <c:v>6.218307119510446E-3</c:v>
                  </c:pt>
                  <c:pt idx="876">
                    <c:v>6.2076145700038169E-3</c:v>
                  </c:pt>
                  <c:pt idx="877">
                    <c:v>6.2063485148595408E-3</c:v>
                  </c:pt>
                  <c:pt idx="878">
                    <c:v>6.2051548056724819E-3</c:v>
                  </c:pt>
                  <c:pt idx="879">
                    <c:v>6.2040334841980682E-3</c:v>
                  </c:pt>
                  <c:pt idx="880">
                    <c:v>6.1987469632331128E-3</c:v>
                  </c:pt>
                  <c:pt idx="881">
                    <c:v>6.1903787494646317E-3</c:v>
                  </c:pt>
                  <c:pt idx="882">
                    <c:v>6.1828922053887196E-3</c:v>
                  </c:pt>
                  <c:pt idx="883">
                    <c:v>6.1858815809113527E-3</c:v>
                  </c:pt>
                  <c:pt idx="884">
                    <c:v>6.188923311740255E-3</c:v>
                  </c:pt>
                  <c:pt idx="885">
                    <c:v>6.192017320721257E-3</c:v>
                  </c:pt>
                  <c:pt idx="886">
                    <c:v>6.1960138692990687E-3</c:v>
                  </c:pt>
                  <c:pt idx="887">
                    <c:v>6.201210138742602E-3</c:v>
                  </c:pt>
                  <c:pt idx="888">
                    <c:v>6.2069063964342941E-3</c:v>
                  </c:pt>
                  <c:pt idx="889">
                    <c:v>6.2126600572483199E-3</c:v>
                  </c:pt>
                  <c:pt idx="890">
                    <c:v>6.2184709618497841E-3</c:v>
                  </c:pt>
                  <c:pt idx="891">
                    <c:v>6.2242520078078581E-3</c:v>
                  </c:pt>
                  <c:pt idx="892">
                    <c:v>6.237703392777E-3</c:v>
                  </c:pt>
                  <c:pt idx="893">
                    <c:v>6.2556703271489985E-3</c:v>
                  </c:pt>
                  <c:pt idx="894">
                    <c:v>6.2730573211421115E-3</c:v>
                  </c:pt>
                  <c:pt idx="895">
                    <c:v>6.2883128215538509E-3</c:v>
                  </c:pt>
                  <c:pt idx="896">
                    <c:v>6.3036949906383729E-3</c:v>
                  </c:pt>
                  <c:pt idx="897">
                    <c:v>6.3192029033867884E-3</c:v>
                  </c:pt>
                  <c:pt idx="898">
                    <c:v>6.3317642648561077E-3</c:v>
                  </c:pt>
                  <c:pt idx="899">
                    <c:v>6.3433711609287612E-3</c:v>
                  </c:pt>
                  <c:pt idx="900">
                    <c:v>6.3533154304857824E-3</c:v>
                  </c:pt>
                  <c:pt idx="901">
                    <c:v>6.3633383687142983E-3</c:v>
                  </c:pt>
                  <c:pt idx="902">
                    <c:v>6.3734396044648842E-3</c:v>
                  </c:pt>
                  <c:pt idx="903">
                    <c:v>6.3845282331108349E-3</c:v>
                  </c:pt>
                  <c:pt idx="904">
                    <c:v>6.3906343751062725E-3</c:v>
                  </c:pt>
                  <c:pt idx="905">
                    <c:v>6.3963877086408187E-3</c:v>
                  </c:pt>
                  <c:pt idx="906">
                    <c:v>6.4010376388953724E-3</c:v>
                  </c:pt>
                  <c:pt idx="907">
                    <c:v>6.404750709753171E-3</c:v>
                  </c:pt>
                  <c:pt idx="908">
                    <c:v>6.4085080604187493E-3</c:v>
                  </c:pt>
                  <c:pt idx="909">
                    <c:v>6.4145635639623723E-3</c:v>
                  </c:pt>
                  <c:pt idx="910">
                    <c:v>6.4219313336096222E-3</c:v>
                  </c:pt>
                  <c:pt idx="911">
                    <c:v>6.4259061561845431E-3</c:v>
                  </c:pt>
                  <c:pt idx="912">
                    <c:v>6.4299406853273646E-3</c:v>
                  </c:pt>
                  <c:pt idx="913">
                    <c:v>6.4340348087221959E-3</c:v>
                  </c:pt>
                  <c:pt idx="914">
                    <c:v>6.4357571787924056E-3</c:v>
                  </c:pt>
                  <c:pt idx="915">
                    <c:v>6.4312418837127261E-3</c:v>
                  </c:pt>
                  <c:pt idx="916">
                    <c:v>6.4230408991829378E-3</c:v>
                  </c:pt>
                  <c:pt idx="917">
                    <c:v>6.4149032608922544E-3</c:v>
                  </c:pt>
                  <c:pt idx="918">
                    <c:v>6.4039157615221418E-3</c:v>
                  </c:pt>
                  <c:pt idx="919">
                    <c:v>6.3928941421130545E-3</c:v>
                  </c:pt>
                  <c:pt idx="920">
                    <c:v>6.3804593234129386E-3</c:v>
                  </c:pt>
                  <c:pt idx="921">
                    <c:v>6.3604218737149465E-3</c:v>
                  </c:pt>
                  <c:pt idx="922">
                    <c:v>6.3411671917936382E-3</c:v>
                  </c:pt>
                  <c:pt idx="923">
                    <c:v>6.3221061106855164E-3</c:v>
                  </c:pt>
                  <c:pt idx="924">
                    <c:v>6.3030798377798807E-3</c:v>
                  </c:pt>
                  <c:pt idx="925">
                    <c:v>6.2844743652985353E-3</c:v>
                  </c:pt>
                  <c:pt idx="926">
                    <c:v>6.2670472160938889E-3</c:v>
                  </c:pt>
                  <c:pt idx="927">
                    <c:v>6.244452769625995E-3</c:v>
                  </c:pt>
                  <c:pt idx="928">
                    <c:v>6.2212605256280612E-3</c:v>
                  </c:pt>
                  <c:pt idx="929">
                    <c:v>6.2015195111264363E-3</c:v>
                  </c:pt>
                  <c:pt idx="930">
                    <c:v>6.185082631270245E-3</c:v>
                  </c:pt>
                  <c:pt idx="931">
                    <c:v>6.1688962576168759E-3</c:v>
                  </c:pt>
                  <c:pt idx="932">
                    <c:v>6.1570092431935623E-3</c:v>
                  </c:pt>
                  <c:pt idx="933">
                    <c:v>6.1487326855483703E-3</c:v>
                  </c:pt>
                  <c:pt idx="934">
                    <c:v>6.1434554826612078E-3</c:v>
                  </c:pt>
                  <c:pt idx="935">
                    <c:v>6.1382700200505779E-3</c:v>
                  </c:pt>
                  <c:pt idx="936">
                    <c:v>6.1349375034610897E-3</c:v>
                  </c:pt>
                  <c:pt idx="937">
                    <c:v>6.1365635333389427E-3</c:v>
                  </c:pt>
                  <c:pt idx="938">
                    <c:v>6.1412363991939171E-3</c:v>
                  </c:pt>
                  <c:pt idx="939">
                    <c:v>6.1482655706396327E-3</c:v>
                  </c:pt>
                  <c:pt idx="940">
                    <c:v>6.1555915260855755E-3</c:v>
                  </c:pt>
                  <c:pt idx="941">
                    <c:v>6.1639710586833376E-3</c:v>
                  </c:pt>
                  <c:pt idx="942">
                    <c:v>6.1724479559269281E-3</c:v>
                  </c:pt>
                  <c:pt idx="943">
                    <c:v>6.1809721211121228E-3</c:v>
                  </c:pt>
                  <c:pt idx="944">
                    <c:v>6.1872584393507166E-3</c:v>
                  </c:pt>
                  <c:pt idx="945">
                    <c:v>6.1861945668036846E-3</c:v>
                  </c:pt>
                  <c:pt idx="946">
                    <c:v>6.1851739249997361E-3</c:v>
                  </c:pt>
                  <c:pt idx="947">
                    <c:v>6.1840003343548869E-3</c:v>
                  </c:pt>
                  <c:pt idx="948">
                    <c:v>6.1826102773848667E-3</c:v>
                  </c:pt>
                  <c:pt idx="949">
                    <c:v>6.180251995099458E-3</c:v>
                  </c:pt>
                  <c:pt idx="950">
                    <c:v>6.1763232445916534E-3</c:v>
                  </c:pt>
                  <c:pt idx="951">
                    <c:v>6.1720904371654643E-3</c:v>
                  </c:pt>
                  <c:pt idx="952">
                    <c:v>6.1615930163435306E-3</c:v>
                  </c:pt>
                  <c:pt idx="953">
                    <c:v>6.1574330358391367E-3</c:v>
                  </c:pt>
                  <c:pt idx="954">
                    <c:v>6.1627157930856076E-3</c:v>
                  </c:pt>
                  <c:pt idx="955">
                    <c:v>6.1689562456254806E-3</c:v>
                  </c:pt>
                  <c:pt idx="956">
                    <c:v>6.1799134800484832E-3</c:v>
                  </c:pt>
                  <c:pt idx="957">
                    <c:v>6.1909063676682348E-3</c:v>
                  </c:pt>
                  <c:pt idx="958">
                    <c:v>6.198986419699226E-3</c:v>
                  </c:pt>
                  <c:pt idx="959">
                    <c:v>6.2059620098816968E-3</c:v>
                  </c:pt>
                  <c:pt idx="960">
                    <c:v>6.2145322282197539E-3</c:v>
                  </c:pt>
                  <c:pt idx="961">
                    <c:v>6.225321630186258E-3</c:v>
                  </c:pt>
                  <c:pt idx="962">
                    <c:v>6.2364130353804144E-3</c:v>
                  </c:pt>
                  <c:pt idx="963">
                    <c:v>6.2535851529895445E-3</c:v>
                  </c:pt>
                  <c:pt idx="964">
                    <c:v>6.2427554909027056E-3</c:v>
                  </c:pt>
                  <c:pt idx="965">
                    <c:v>6.2290246200782514E-3</c:v>
                  </c:pt>
                  <c:pt idx="966">
                    <c:v>6.2144988864325373E-3</c:v>
                  </c:pt>
                  <c:pt idx="967">
                    <c:v>6.1980055591138927E-3</c:v>
                  </c:pt>
                  <c:pt idx="968">
                    <c:v>6.1810415093991279E-3</c:v>
                  </c:pt>
                  <c:pt idx="969">
                    <c:v>6.160024925308572E-3</c:v>
                  </c:pt>
                  <c:pt idx="970">
                    <c:v>6.1390295855120033E-3</c:v>
                  </c:pt>
                  <c:pt idx="971">
                    <c:v>6.1194648954255287E-3</c:v>
                  </c:pt>
                  <c:pt idx="972">
                    <c:v>6.1006868269138544E-3</c:v>
                  </c:pt>
                  <c:pt idx="973">
                    <c:v>6.081335374181979E-3</c:v>
                  </c:pt>
                  <c:pt idx="974">
                    <c:v>6.0637047396012332E-3</c:v>
                  </c:pt>
                  <c:pt idx="975">
                    <c:v>6.0484695301445436E-3</c:v>
                  </c:pt>
                  <c:pt idx="976">
                    <c:v>6.0332764928126255E-3</c:v>
                  </c:pt>
                  <c:pt idx="977">
                    <c:v>6.0244267862121399E-3</c:v>
                  </c:pt>
                  <c:pt idx="978">
                    <c:v>6.0205992906704423E-3</c:v>
                  </c:pt>
                  <c:pt idx="979">
                    <c:v>6.0174081662668182E-3</c:v>
                  </c:pt>
                  <c:pt idx="980">
                    <c:v>6.0146452156612292E-3</c:v>
                  </c:pt>
                  <c:pt idx="981">
                    <c:v>6.011861308847591E-3</c:v>
                  </c:pt>
                  <c:pt idx="982">
                    <c:v>6.0081916338241082E-3</c:v>
                  </c:pt>
                  <c:pt idx="983">
                    <c:v>6.0045631311687574E-3</c:v>
                  </c:pt>
                  <c:pt idx="984">
                    <c:v>5.9990714693816168E-3</c:v>
                  </c:pt>
                  <c:pt idx="985">
                    <c:v>5.9917920724616731E-3</c:v>
                  </c:pt>
                  <c:pt idx="986">
                    <c:v>5.9855469578114079E-3</c:v>
                  </c:pt>
                  <c:pt idx="987">
                    <c:v>5.9793685381988341E-3</c:v>
                  </c:pt>
                  <c:pt idx="988">
                    <c:v>5.9628947011733536E-3</c:v>
                  </c:pt>
                  <c:pt idx="989">
                    <c:v>5.9462211125703556E-3</c:v>
                  </c:pt>
                  <c:pt idx="990">
                    <c:v>5.9298950758870797E-3</c:v>
                  </c:pt>
                  <c:pt idx="991">
                    <c:v>5.9135834246639412E-3</c:v>
                  </c:pt>
                  <c:pt idx="992">
                    <c:v>5.8977415473899552E-3</c:v>
                  </c:pt>
                  <c:pt idx="993">
                    <c:v>5.8822557661779903E-3</c:v>
                  </c:pt>
                  <c:pt idx="994">
                    <c:v>5.8671678402465177E-3</c:v>
                  </c:pt>
                  <c:pt idx="995">
                    <c:v>5.8582951634645591E-3</c:v>
                  </c:pt>
                  <c:pt idx="996">
                    <c:v>5.8497799398695418E-3</c:v>
                  </c:pt>
                  <c:pt idx="997">
                    <c:v>5.8412805500598066E-3</c:v>
                  </c:pt>
                  <c:pt idx="998">
                    <c:v>5.8344611733101162E-3</c:v>
                  </c:pt>
                  <c:pt idx="999">
                    <c:v>5.8294117324265799E-3</c:v>
                  </c:pt>
                  <c:pt idx="1000">
                    <c:v>5.8226343650010642E-3</c:v>
                  </c:pt>
                  <c:pt idx="1001">
                    <c:v>5.8150544738461993E-3</c:v>
                  </c:pt>
                  <c:pt idx="1002">
                    <c:v>5.8078587057823717E-3</c:v>
                  </c:pt>
                  <c:pt idx="1003">
                    <c:v>5.8020977505209024E-3</c:v>
                  </c:pt>
                  <c:pt idx="1004">
                    <c:v>5.7963742869315132E-3</c:v>
                  </c:pt>
                  <c:pt idx="1005">
                    <c:v>5.7818548368948853E-3</c:v>
                  </c:pt>
                  <c:pt idx="1006">
                    <c:v>5.7611510923667999E-3</c:v>
                  </c:pt>
                  <c:pt idx="1007">
                    <c:v>5.7403853622105573E-3</c:v>
                  </c:pt>
                  <c:pt idx="1008">
                    <c:v>5.7210371578444432E-3</c:v>
                  </c:pt>
                  <c:pt idx="1009">
                    <c:v>5.7130111139952894E-3</c:v>
                  </c:pt>
                  <c:pt idx="1010">
                    <c:v>5.7051949781033338E-3</c:v>
                  </c:pt>
                  <c:pt idx="1011">
                    <c:v>5.6983495340020727E-3</c:v>
                  </c:pt>
                  <c:pt idx="1012">
                    <c:v>5.6916624239431984E-3</c:v>
                  </c:pt>
                  <c:pt idx="1013">
                    <c:v>5.6830601113821424E-3</c:v>
                  </c:pt>
                  <c:pt idx="1014">
                    <c:v>5.6741648360542629E-3</c:v>
                  </c:pt>
                  <c:pt idx="1015">
                    <c:v>5.6650207871113654E-3</c:v>
                  </c:pt>
                  <c:pt idx="1016">
                    <c:v>5.6662353706300669E-3</c:v>
                  </c:pt>
                  <c:pt idx="1017">
                    <c:v>5.659010420025542E-3</c:v>
                  </c:pt>
                  <c:pt idx="1018">
                    <c:v>5.6520708772838197E-3</c:v>
                  </c:pt>
                  <c:pt idx="1019">
                    <c:v>5.6408270996729125E-3</c:v>
                  </c:pt>
                  <c:pt idx="1020">
                    <c:v>5.6270672120670457E-3</c:v>
                  </c:pt>
                  <c:pt idx="1021">
                    <c:v>5.6173269659417586E-3</c:v>
                  </c:pt>
                  <c:pt idx="1022">
                    <c:v>5.6103756838278094E-3</c:v>
                  </c:pt>
                  <c:pt idx="1023">
                    <c:v>5.6046768953250826E-3</c:v>
                  </c:pt>
                  <c:pt idx="1024">
                    <c:v>5.6018076339164405E-3</c:v>
                  </c:pt>
                  <c:pt idx="1025">
                    <c:v>5.5992295166081008E-3</c:v>
                  </c:pt>
                  <c:pt idx="1026">
                    <c:v>5.594924538886807E-3</c:v>
                  </c:pt>
                  <c:pt idx="1027">
                    <c:v>5.6034308518237968E-3</c:v>
                  </c:pt>
                  <c:pt idx="1028">
                    <c:v>5.6120253755785991E-3</c:v>
                  </c:pt>
                  <c:pt idx="1029">
                    <c:v>5.6207077055086246E-3</c:v>
                  </c:pt>
                  <c:pt idx="1030">
                    <c:v>5.6155139029615258E-3</c:v>
                  </c:pt>
                  <c:pt idx="1031">
                    <c:v>5.6063967344995996E-3</c:v>
                  </c:pt>
                  <c:pt idx="1032">
                    <c:v>5.5933680857127282E-3</c:v>
                  </c:pt>
                  <c:pt idx="1033">
                    <c:v>5.5804993729267069E-3</c:v>
                  </c:pt>
                  <c:pt idx="1034">
                    <c:v>5.5707808551496317E-3</c:v>
                  </c:pt>
                  <c:pt idx="1035">
                    <c:v>5.5631005280291444E-3</c:v>
                  </c:pt>
                  <c:pt idx="1036">
                    <c:v>5.5638237184440055E-3</c:v>
                  </c:pt>
                  <c:pt idx="1037">
                    <c:v>5.5562313375052998E-3</c:v>
                  </c:pt>
                  <c:pt idx="1038">
                    <c:v>5.5488949680727344E-3</c:v>
                  </c:pt>
                  <c:pt idx="1039">
                    <c:v>5.5418156268818288E-3</c:v>
                  </c:pt>
                  <c:pt idx="1040">
                    <c:v>5.5431107004897655E-3</c:v>
                  </c:pt>
                  <c:pt idx="1041">
                    <c:v>5.5655229141881295E-3</c:v>
                  </c:pt>
                  <c:pt idx="1042">
                    <c:v>5.5893898473248216E-3</c:v>
                  </c:pt>
                  <c:pt idx="1043">
                    <c:v>5.6133938917300331E-3</c:v>
                  </c:pt>
                  <c:pt idx="1044">
                    <c:v>5.6374801549469644E-3</c:v>
                  </c:pt>
                  <c:pt idx="1045">
                    <c:v>5.6576690202007418E-3</c:v>
                  </c:pt>
                  <c:pt idx="1046">
                    <c:v>5.6752960925623968E-3</c:v>
                  </c:pt>
                  <c:pt idx="1047">
                    <c:v>5.7065228616109947E-3</c:v>
                  </c:pt>
                  <c:pt idx="1048">
                    <c:v>5.7377841755898301E-3</c:v>
                  </c:pt>
                  <c:pt idx="1049">
                    <c:v>5.7690794729236688E-3</c:v>
                  </c:pt>
                  <c:pt idx="1050">
                    <c:v>5.8004082035534379E-3</c:v>
                  </c:pt>
                  <c:pt idx="1051">
                    <c:v>5.8165377830901076E-3</c:v>
                  </c:pt>
                  <c:pt idx="1052">
                    <c:v>5.8296855690406612E-3</c:v>
                  </c:pt>
                  <c:pt idx="1053">
                    <c:v>5.8429546831229671E-3</c:v>
                  </c:pt>
                  <c:pt idx="1054">
                    <c:v>5.8563443006370329E-3</c:v>
                  </c:pt>
                  <c:pt idx="1055">
                    <c:v>5.8569100467456177E-3</c:v>
                  </c:pt>
                  <c:pt idx="1056">
                    <c:v>5.8541002237112293E-3</c:v>
                  </c:pt>
                  <c:pt idx="1057">
                    <c:v>5.8404483145099387E-3</c:v>
                  </c:pt>
                  <c:pt idx="1058">
                    <c:v>5.8245215312982884E-3</c:v>
                  </c:pt>
                  <c:pt idx="1059">
                    <c:v>5.8086105967755748E-3</c:v>
                  </c:pt>
                  <c:pt idx="1060">
                    <c:v>5.7923787946507184E-3</c:v>
                  </c:pt>
                  <c:pt idx="1061">
                    <c:v>5.7708448370066409E-3</c:v>
                  </c:pt>
                  <c:pt idx="1062">
                    <c:v>5.7493283251497107E-3</c:v>
                  </c:pt>
                  <c:pt idx="1063">
                    <c:v>5.7278194807909698E-3</c:v>
                  </c:pt>
                  <c:pt idx="1064">
                    <c:v>5.7108035773584861E-3</c:v>
                  </c:pt>
                  <c:pt idx="1065">
                    <c:v>5.7142386597999672E-3</c:v>
                  </c:pt>
                  <c:pt idx="1066">
                    <c:v>5.718159101903591E-3</c:v>
                  </c:pt>
                  <c:pt idx="1067">
                    <c:v>5.7282463081642981E-3</c:v>
                  </c:pt>
                  <c:pt idx="1068">
                    <c:v>5.7418164068061368E-3</c:v>
                  </c:pt>
                  <c:pt idx="1069">
                    <c:v>5.7556214182303504E-3</c:v>
                  </c:pt>
                  <c:pt idx="1070">
                    <c:v>5.7723528626872148E-3</c:v>
                  </c:pt>
                  <c:pt idx="1071">
                    <c:v>5.7919922613837854E-3</c:v>
                  </c:pt>
                  <c:pt idx="1072">
                    <c:v>5.8108141667875595E-3</c:v>
                  </c:pt>
                  <c:pt idx="1073">
                    <c:v>5.8298460873873609E-3</c:v>
                  </c:pt>
                  <c:pt idx="1074">
                    <c:v>5.8387401629510557E-3</c:v>
                  </c:pt>
                  <c:pt idx="1075">
                    <c:v>5.8311813448686514E-3</c:v>
                  </c:pt>
                  <c:pt idx="1076">
                    <c:v>5.8255849177478143E-3</c:v>
                  </c:pt>
                  <c:pt idx="1077">
                    <c:v>5.8080413444204391E-3</c:v>
                  </c:pt>
                  <c:pt idx="1078">
                    <c:v>5.7798895174208768E-3</c:v>
                  </c:pt>
                  <c:pt idx="1079">
                    <c:v>5.7517888300908484E-3</c:v>
                  </c:pt>
                  <c:pt idx="1080">
                    <c:v>5.7251458079691448E-3</c:v>
                  </c:pt>
                  <c:pt idx="1081">
                    <c:v>5.7115828902373697E-3</c:v>
                  </c:pt>
                  <c:pt idx="1082">
                    <c:v>5.6983646164436895E-3</c:v>
                  </c:pt>
                  <c:pt idx="1083">
                    <c:v>5.6870335635724875E-3</c:v>
                  </c:pt>
                  <c:pt idx="1084">
                    <c:v>5.6906167807348777E-3</c:v>
                  </c:pt>
                  <c:pt idx="1085">
                    <c:v>5.7007632132890394E-3</c:v>
                  </c:pt>
                  <c:pt idx="1086">
                    <c:v>5.7099492489372829E-3</c:v>
                  </c:pt>
                  <c:pt idx="1087">
                    <c:v>5.7315567683736959E-3</c:v>
                  </c:pt>
                  <c:pt idx="1088">
                    <c:v>5.7532126134383537E-3</c:v>
                  </c:pt>
                  <c:pt idx="1089">
                    <c:v>5.7759041870808631E-3</c:v>
                  </c:pt>
                  <c:pt idx="1090">
                    <c:v>5.7970072306079987E-3</c:v>
                  </c:pt>
                  <c:pt idx="1091">
                    <c:v>5.8123543156497846E-3</c:v>
                  </c:pt>
                  <c:pt idx="1092">
                    <c:v>5.8232298215982739E-3</c:v>
                  </c:pt>
                  <c:pt idx="1093">
                    <c:v>5.8209257959014812E-3</c:v>
                  </c:pt>
                  <c:pt idx="1094">
                    <c:v>5.8198749445237162E-3</c:v>
                  </c:pt>
                  <c:pt idx="1095">
                    <c:v>5.816151515260902E-3</c:v>
                  </c:pt>
                  <c:pt idx="1096">
                    <c:v>5.8129009217397186E-3</c:v>
                  </c:pt>
                  <c:pt idx="1097">
                    <c:v>5.8099705063525886E-3</c:v>
                  </c:pt>
                  <c:pt idx="1098">
                    <c:v>5.7986702398600031E-3</c:v>
                  </c:pt>
                  <c:pt idx="1099">
                    <c:v>5.7765959533062723E-3</c:v>
                  </c:pt>
                  <c:pt idx="1100">
                    <c:v>5.7484908079490022E-3</c:v>
                  </c:pt>
                  <c:pt idx="1101">
                    <c:v>5.7271996595260827E-3</c:v>
                  </c:pt>
                  <c:pt idx="1102">
                    <c:v>5.7119982137141864E-3</c:v>
                  </c:pt>
                  <c:pt idx="1103">
                    <c:v>5.6959366415570735E-3</c:v>
                  </c:pt>
                  <c:pt idx="1104">
                    <c:v>5.6767222972337198E-3</c:v>
                  </c:pt>
                  <c:pt idx="1105">
                    <c:v>5.6611889700424059E-3</c:v>
                  </c:pt>
                  <c:pt idx="1106">
                    <c:v>5.6533281156592617E-3</c:v>
                  </c:pt>
                  <c:pt idx="1107">
                    <c:v>5.6499933268866608E-3</c:v>
                  </c:pt>
                  <c:pt idx="1108">
                    <c:v>5.6496326394577506E-3</c:v>
                  </c:pt>
                  <c:pt idx="1109">
                    <c:v>5.6506552694354263E-3</c:v>
                  </c:pt>
                  <c:pt idx="1110">
                    <c:v>5.6457713559792252E-3</c:v>
                  </c:pt>
                  <c:pt idx="1111">
                    <c:v>5.6383049489082734E-3</c:v>
                  </c:pt>
                  <c:pt idx="1112">
                    <c:v>5.6306242630153299E-3</c:v>
                  </c:pt>
                  <c:pt idx="1113">
                    <c:v>5.6196156265176794E-3</c:v>
                  </c:pt>
                  <c:pt idx="1114">
                    <c:v>5.6082763479394539E-3</c:v>
                  </c:pt>
                  <c:pt idx="1115">
                    <c:v>5.5835920596595213E-3</c:v>
                  </c:pt>
                  <c:pt idx="1116">
                    <c:v>5.5562413269698773E-3</c:v>
                  </c:pt>
                  <c:pt idx="1117">
                    <c:v>5.5285072577354105E-3</c:v>
                  </c:pt>
                  <c:pt idx="1118">
                    <c:v>5.5009790258341591E-3</c:v>
                  </c:pt>
                  <c:pt idx="1119">
                    <c:v>5.4697957466214716E-3</c:v>
                  </c:pt>
                  <c:pt idx="1120">
                    <c:v>5.4377817226228557E-3</c:v>
                  </c:pt>
                  <c:pt idx="1121">
                    <c:v>5.4057169143609477E-3</c:v>
                  </c:pt>
                  <c:pt idx="1122">
                    <c:v>5.3721690470980507E-3</c:v>
                  </c:pt>
                  <c:pt idx="1123">
                    <c:v>5.3380290488716821E-3</c:v>
                  </c:pt>
                  <c:pt idx="1124">
                    <c:v>5.3078942142881372E-3</c:v>
                  </c:pt>
                  <c:pt idx="1125">
                    <c:v>5.2826642394706615E-3</c:v>
                  </c:pt>
                  <c:pt idx="1126">
                    <c:v>5.2580114341513389E-3</c:v>
                  </c:pt>
                  <c:pt idx="1127">
                    <c:v>5.245014356142449E-3</c:v>
                  </c:pt>
                  <c:pt idx="1128">
                    <c:v>5.2508177423837721E-3</c:v>
                  </c:pt>
                  <c:pt idx="1129">
                    <c:v>5.2567629160499034E-3</c:v>
                  </c:pt>
                  <c:pt idx="1130">
                    <c:v>5.264904143564183E-3</c:v>
                  </c:pt>
                  <c:pt idx="1131">
                    <c:v>5.2846168606148786E-3</c:v>
                  </c:pt>
                  <c:pt idx="1132">
                    <c:v>5.3046311418418609E-3</c:v>
                  </c:pt>
                  <c:pt idx="1133">
                    <c:v>5.3225970885834991E-3</c:v>
                  </c:pt>
                  <c:pt idx="1134">
                    <c:v>5.3462130025432241E-3</c:v>
                  </c:pt>
                  <c:pt idx="1135">
                    <c:v>5.3611230689284443E-3</c:v>
                  </c:pt>
                  <c:pt idx="1136">
                    <c:v>5.3667742865074215E-3</c:v>
                  </c:pt>
                  <c:pt idx="1137">
                    <c:v>5.3733202619081818E-3</c:v>
                  </c:pt>
                  <c:pt idx="1138">
                    <c:v>5.3785814546614668E-3</c:v>
                  </c:pt>
                  <c:pt idx="1139">
                    <c:v>5.3818582054404283E-3</c:v>
                  </c:pt>
                  <c:pt idx="1140">
                    <c:v>5.3839942219859292E-3</c:v>
                  </c:pt>
                  <c:pt idx="1141">
                    <c:v>5.3849460279386217E-3</c:v>
                  </c:pt>
                  <c:pt idx="1142">
                    <c:v>5.3830360044390324E-3</c:v>
                  </c:pt>
                  <c:pt idx="1143">
                    <c:v>5.3846610971053956E-3</c:v>
                  </c:pt>
                  <c:pt idx="1144">
                    <c:v>5.3890069669776464E-3</c:v>
                  </c:pt>
                  <c:pt idx="1145">
                    <c:v>5.3926353291971528E-3</c:v>
                  </c:pt>
                  <c:pt idx="1146">
                    <c:v>5.3951144979639837E-3</c:v>
                  </c:pt>
                  <c:pt idx="1147">
                    <c:v>5.3970517407032825E-3</c:v>
                  </c:pt>
                  <c:pt idx="1148">
                    <c:v>5.3960549617378447E-3</c:v>
                  </c:pt>
                  <c:pt idx="1149">
                    <c:v>5.3913745339113353E-3</c:v>
                  </c:pt>
                  <c:pt idx="1150">
                    <c:v>5.3921957554159024E-3</c:v>
                  </c:pt>
                  <c:pt idx="1151">
                    <c:v>5.3918440690644796E-3</c:v>
                  </c:pt>
                  <c:pt idx="1152">
                    <c:v>5.3784098706969111E-3</c:v>
                  </c:pt>
                  <c:pt idx="1153">
                    <c:v>5.3651422887386595E-3</c:v>
                  </c:pt>
                  <c:pt idx="1154">
                    <c:v>5.3588338408192323E-3</c:v>
                  </c:pt>
                  <c:pt idx="1155">
                    <c:v>5.3559189683384471E-3</c:v>
                  </c:pt>
                  <c:pt idx="1156">
                    <c:v>5.35312492403015E-3</c:v>
                  </c:pt>
                  <c:pt idx="1157">
                    <c:v>5.3555213295797899E-3</c:v>
                  </c:pt>
                  <c:pt idx="1158">
                    <c:v>5.3551120685295037E-3</c:v>
                  </c:pt>
                  <c:pt idx="1159">
                    <c:v>5.3488264786436318E-3</c:v>
                  </c:pt>
                  <c:pt idx="1160">
                    <c:v>5.359090498375259E-3</c:v>
                  </c:pt>
                  <c:pt idx="1161">
                    <c:v>5.3714344626595899E-3</c:v>
                  </c:pt>
                  <c:pt idx="1162">
                    <c:v>5.3794138463191228E-3</c:v>
                  </c:pt>
                  <c:pt idx="1163">
                    <c:v>5.3819918032133726E-3</c:v>
                  </c:pt>
                  <c:pt idx="1164">
                    <c:v>5.3869599037695802E-3</c:v>
                  </c:pt>
                  <c:pt idx="1165">
                    <c:v>5.3882653035624613E-3</c:v>
                  </c:pt>
                  <c:pt idx="1166">
                    <c:v>5.388697660899981E-3</c:v>
                  </c:pt>
                  <c:pt idx="1167">
                    <c:v>5.3878678105581902E-3</c:v>
                  </c:pt>
                  <c:pt idx="1168">
                    <c:v>5.3739830597255376E-3</c:v>
                  </c:pt>
                  <c:pt idx="1169">
                    <c:v>5.3601294793395775E-3</c:v>
                  </c:pt>
                  <c:pt idx="1170">
                    <c:v>5.3461966169529827E-3</c:v>
                  </c:pt>
                  <c:pt idx="1171">
                    <c:v>5.32679797256884E-3</c:v>
                  </c:pt>
                  <c:pt idx="1172">
                    <c:v>5.3043996975244449E-3</c:v>
                  </c:pt>
                  <c:pt idx="1173">
                    <c:v>5.287377207728922E-3</c:v>
                  </c:pt>
                  <c:pt idx="1174">
                    <c:v>5.27222164294921E-3</c:v>
                  </c:pt>
                  <c:pt idx="1175">
                    <c:v>5.2584963270610064E-3</c:v>
                  </c:pt>
                  <c:pt idx="1176">
                    <c:v>5.2498969740960161E-3</c:v>
                  </c:pt>
                  <c:pt idx="1177">
                    <c:v>5.2413691613857807E-3</c:v>
                  </c:pt>
                  <c:pt idx="1178">
                    <c:v>5.2340314872338263E-3</c:v>
                  </c:pt>
                  <c:pt idx="1179">
                    <c:v>5.2421069499862267E-3</c:v>
                  </c:pt>
                  <c:pt idx="1180">
                    <c:v>5.2509692699647106E-3</c:v>
                  </c:pt>
                  <c:pt idx="1181">
                    <c:v>5.2599072622445562E-3</c:v>
                  </c:pt>
                  <c:pt idx="1182">
                    <c:v>5.2745634111786227E-3</c:v>
                  </c:pt>
                  <c:pt idx="1183">
                    <c:v>5.2950094629696295E-3</c:v>
                  </c:pt>
                  <c:pt idx="1184">
                    <c:v>5.3186205340948504E-3</c:v>
                  </c:pt>
                  <c:pt idx="1185">
                    <c:v>5.3423712150294459E-3</c:v>
                  </c:pt>
                  <c:pt idx="1186">
                    <c:v>5.3662596520637935E-3</c:v>
                  </c:pt>
                  <c:pt idx="1187">
                    <c:v>5.3876554602735171E-3</c:v>
                  </c:pt>
                  <c:pt idx="1188">
                    <c:v>5.4066533174998641E-3</c:v>
                  </c:pt>
                  <c:pt idx="1189">
                    <c:v>5.4257177800371382E-3</c:v>
                  </c:pt>
                  <c:pt idx="1190">
                    <c:v>5.4362750480999068E-3</c:v>
                  </c:pt>
                  <c:pt idx="1191">
                    <c:v>5.4222384632154558E-3</c:v>
                  </c:pt>
                  <c:pt idx="1192">
                    <c:v>5.4048584423821546E-3</c:v>
                  </c:pt>
                  <c:pt idx="1193">
                    <c:v>5.3876096991025985E-3</c:v>
                  </c:pt>
                  <c:pt idx="1194">
                    <c:v>5.3704934982749452E-3</c:v>
                  </c:pt>
                  <c:pt idx="1195">
                    <c:v>5.3462992620921341E-3</c:v>
                  </c:pt>
                  <c:pt idx="1196">
                    <c:v>5.3175263281500934E-3</c:v>
                  </c:pt>
                  <c:pt idx="1197">
                    <c:v>5.2888231514715695E-3</c:v>
                  </c:pt>
                  <c:pt idx="1198">
                    <c:v>5.269214559165388E-3</c:v>
                  </c:pt>
                  <c:pt idx="1199">
                    <c:v>5.254485791373509E-3</c:v>
                  </c:pt>
                  <c:pt idx="1200">
                    <c:v>5.2380592520452629E-3</c:v>
                  </c:pt>
                  <c:pt idx="1201">
                    <c:v>5.2210984946409501E-3</c:v>
                  </c:pt>
                  <c:pt idx="1202">
                    <c:v>5.204832887098716E-3</c:v>
                  </c:pt>
                  <c:pt idx="1203">
                    <c:v>5.1863100951173337E-3</c:v>
                  </c:pt>
                  <c:pt idx="1204">
                    <c:v>5.1663562361509204E-3</c:v>
                  </c:pt>
                  <c:pt idx="1205">
                    <c:v>5.1491392410163211E-3</c:v>
                  </c:pt>
                  <c:pt idx="1206">
                    <c:v>5.14082801730344E-3</c:v>
                  </c:pt>
                  <c:pt idx="1207">
                    <c:v>5.1343310441664125E-3</c:v>
                  </c:pt>
                  <c:pt idx="1208">
                    <c:v>5.1391439456039975E-3</c:v>
                  </c:pt>
                  <c:pt idx="1209">
                    <c:v>5.1442769401909873E-3</c:v>
                  </c:pt>
                  <c:pt idx="1210">
                    <c:v>5.1540731505790574E-3</c:v>
                  </c:pt>
                  <c:pt idx="1211">
                    <c:v>5.1739082886993549E-3</c:v>
                  </c:pt>
                  <c:pt idx="1212">
                    <c:v>5.199679949201748E-3</c:v>
                  </c:pt>
                  <c:pt idx="1213">
                    <c:v>5.218559316189606E-3</c:v>
                  </c:pt>
                  <c:pt idx="1214">
                    <c:v>5.2339652348262437E-3</c:v>
                  </c:pt>
                  <c:pt idx="1215">
                    <c:v>5.2451051523902462E-3</c:v>
                  </c:pt>
                  <c:pt idx="1216">
                    <c:v>5.2531702733967529E-3</c:v>
                  </c:pt>
                  <c:pt idx="1217">
                    <c:v>5.2615971021942451E-3</c:v>
                  </c:pt>
                  <c:pt idx="1218">
                    <c:v>5.2704722427917511E-3</c:v>
                  </c:pt>
                  <c:pt idx="1219">
                    <c:v>5.2701688902063431E-3</c:v>
                  </c:pt>
                  <c:pt idx="1220">
                    <c:v>5.263107935545356E-3</c:v>
                  </c:pt>
                  <c:pt idx="1221">
                    <c:v>5.2562705949358536E-3</c:v>
                  </c:pt>
                  <c:pt idx="1222">
                    <c:v>5.2497274732008119E-3</c:v>
                  </c:pt>
                  <c:pt idx="1223">
                    <c:v>5.2408026250706638E-3</c:v>
                  </c:pt>
                  <c:pt idx="1224">
                    <c:v>5.2238812865391532E-3</c:v>
                  </c:pt>
                  <c:pt idx="1225">
                    <c:v>5.2005839048381549E-3</c:v>
                  </c:pt>
                  <c:pt idx="1226">
                    <c:v>5.1819506902514162E-3</c:v>
                  </c:pt>
                  <c:pt idx="1227">
                    <c:v>5.1711103233728472E-3</c:v>
                  </c:pt>
                  <c:pt idx="1228">
                    <c:v>5.1604494519752134E-3</c:v>
                  </c:pt>
                  <c:pt idx="1229">
                    <c:v>5.1451052776150009E-3</c:v>
                  </c:pt>
                  <c:pt idx="1230">
                    <c:v>5.1338560745647945E-3</c:v>
                  </c:pt>
                  <c:pt idx="1231">
                    <c:v>5.1442269979549817E-3</c:v>
                  </c:pt>
                  <c:pt idx="1232">
                    <c:v>5.1576605594623763E-3</c:v>
                  </c:pt>
                  <c:pt idx="1233">
                    <c:v>5.1697096010821075E-3</c:v>
                  </c:pt>
                  <c:pt idx="1234">
                    <c:v>5.1903810871863579E-3</c:v>
                  </c:pt>
                  <c:pt idx="1235">
                    <c:v>5.2112125958040569E-3</c:v>
                  </c:pt>
                  <c:pt idx="1236">
                    <c:v>5.2355123984655187E-3</c:v>
                  </c:pt>
                  <c:pt idx="1237">
                    <c:v>5.2546517930900302E-3</c:v>
                  </c:pt>
                  <c:pt idx="1238">
                    <c:v>5.2553649080934522E-3</c:v>
                  </c:pt>
                  <c:pt idx="1239">
                    <c:v>5.2517666365585027E-3</c:v>
                  </c:pt>
                  <c:pt idx="1240">
                    <c:v>5.2425290768186176E-3</c:v>
                  </c:pt>
                  <c:pt idx="1241">
                    <c:v>5.2217598776464237E-3</c:v>
                  </c:pt>
                  <c:pt idx="1242">
                    <c:v>5.197365921926861E-3</c:v>
                  </c:pt>
                  <c:pt idx="1243">
                    <c:v>5.1696762103590182E-3</c:v>
                  </c:pt>
                  <c:pt idx="1244">
                    <c:v>5.1369068872866809E-3</c:v>
                  </c:pt>
                  <c:pt idx="1245">
                    <c:v>5.11673710598942E-3</c:v>
                  </c:pt>
                  <c:pt idx="1246">
                    <c:v>5.1114190109535912E-3</c:v>
                  </c:pt>
                  <c:pt idx="1247">
                    <c:v>5.1225525826983651E-3</c:v>
                  </c:pt>
                  <c:pt idx="1248">
                    <c:v>5.1368574175448042E-3</c:v>
                  </c:pt>
                  <c:pt idx="1249">
                    <c:v>5.1532353842537008E-3</c:v>
                  </c:pt>
                  <c:pt idx="1250">
                    <c:v>5.1782871094709672E-3</c:v>
                  </c:pt>
                  <c:pt idx="1251">
                    <c:v>5.2176104380059511E-3</c:v>
                  </c:pt>
                  <c:pt idx="1252">
                    <c:v>5.2266548677688436E-3</c:v>
                  </c:pt>
                  <c:pt idx="1253">
                    <c:v>5.2252888024619136E-3</c:v>
                  </c:pt>
                  <c:pt idx="1254">
                    <c:v>5.2203582262042875E-3</c:v>
                  </c:pt>
                  <c:pt idx="1255">
                    <c:v>5.2104539808794752E-3</c:v>
                  </c:pt>
                  <c:pt idx="1256">
                    <c:v>5.2000284084777575E-3</c:v>
                  </c:pt>
                  <c:pt idx="1257">
                    <c:v>5.1773549904218239E-3</c:v>
                  </c:pt>
                  <c:pt idx="1258">
                    <c:v>5.1687868503691708E-3</c:v>
                  </c:pt>
                  <c:pt idx="1259">
                    <c:v>5.1656711675593416E-3</c:v>
                  </c:pt>
                  <c:pt idx="1260">
                    <c:v>5.1604627291125483E-3</c:v>
                  </c:pt>
                  <c:pt idx="1261">
                    <c:v>5.1554059426250536E-3</c:v>
                  </c:pt>
                  <c:pt idx="1262">
                    <c:v>5.1483529252568782E-3</c:v>
                  </c:pt>
                  <c:pt idx="1263">
                    <c:v>5.1382337831419539E-3</c:v>
                  </c:pt>
                  <c:pt idx="1264">
                    <c:v>5.1278039940043808E-3</c:v>
                  </c:pt>
                  <c:pt idx="1265">
                    <c:v>5.1252688518058729E-3</c:v>
                  </c:pt>
                  <c:pt idx="1266">
                    <c:v>5.1284433456629374E-3</c:v>
                  </c:pt>
                  <c:pt idx="1267">
                    <c:v>5.1317415080027956E-3</c:v>
                  </c:pt>
                  <c:pt idx="1268">
                    <c:v>5.1416791327098818E-3</c:v>
                  </c:pt>
                  <c:pt idx="1269">
                    <c:v>5.1556073501786634E-3</c:v>
                  </c:pt>
                  <c:pt idx="1270">
                    <c:v>5.1616129371824708E-3</c:v>
                  </c:pt>
                  <c:pt idx="1271">
                    <c:v>5.1633945473352674E-3</c:v>
                  </c:pt>
                  <c:pt idx="1272">
                    <c:v>5.1512546132838786E-3</c:v>
                  </c:pt>
                  <c:pt idx="1273">
                    <c:v>5.1395437695814254E-3</c:v>
                  </c:pt>
                  <c:pt idx="1274">
                    <c:v>5.1323719960948769E-3</c:v>
                  </c:pt>
                  <c:pt idx="1275">
                    <c:v>5.1219729300188838E-3</c:v>
                  </c:pt>
                  <c:pt idx="1276">
                    <c:v>5.1093873735807756E-3</c:v>
                  </c:pt>
                  <c:pt idx="1277">
                    <c:v>5.0969744284278026E-3</c:v>
                  </c:pt>
                  <c:pt idx="1278">
                    <c:v>5.0990492407071621E-3</c:v>
                  </c:pt>
                  <c:pt idx="1279">
                    <c:v>5.1013965634627368E-3</c:v>
                  </c:pt>
                  <c:pt idx="1280">
                    <c:v>5.1053117725987371E-3</c:v>
                  </c:pt>
                  <c:pt idx="1281">
                    <c:v>5.1138325350808776E-3</c:v>
                  </c:pt>
                  <c:pt idx="1282">
                    <c:v>5.1253502786606118E-3</c:v>
                  </c:pt>
                  <c:pt idx="1283">
                    <c:v>5.1371443044045707E-3</c:v>
                  </c:pt>
                  <c:pt idx="1284">
                    <c:v>5.1413345607908192E-3</c:v>
                  </c:pt>
                  <c:pt idx="1285">
                    <c:v>5.1335459382615767E-3</c:v>
                  </c:pt>
                  <c:pt idx="1286">
                    <c:v>5.1166919676942169E-3</c:v>
                  </c:pt>
                  <c:pt idx="1287">
                    <c:v>5.110332411554102E-3</c:v>
                  </c:pt>
                  <c:pt idx="1288">
                    <c:v>5.1113785166543597E-3</c:v>
                  </c:pt>
                  <c:pt idx="1289">
                    <c:v>5.109001500800495E-3</c:v>
                  </c:pt>
                  <c:pt idx="1290">
                    <c:v>5.1099382275734493E-3</c:v>
                  </c:pt>
                  <c:pt idx="1291">
                    <c:v>5.1172209875419844E-3</c:v>
                  </c:pt>
                  <c:pt idx="1292">
                    <c:v>5.1080336736040247E-3</c:v>
                  </c:pt>
                  <c:pt idx="1293">
                    <c:v>5.0842380456989347E-3</c:v>
                  </c:pt>
                  <c:pt idx="1294">
                    <c:v>5.059197004859196E-3</c:v>
                  </c:pt>
                  <c:pt idx="1295">
                    <c:v>5.0391550236757445E-3</c:v>
                  </c:pt>
                  <c:pt idx="1296">
                    <c:v>5.0193710510321437E-3</c:v>
                  </c:pt>
                  <c:pt idx="1297">
                    <c:v>5.0023804997644354E-3</c:v>
                  </c:pt>
                  <c:pt idx="1298">
                    <c:v>4.9893819426442667E-3</c:v>
                  </c:pt>
                  <c:pt idx="1299">
                    <c:v>4.983137968148736E-3</c:v>
                  </c:pt>
                  <c:pt idx="1300">
                    <c:v>4.9700017791014335E-3</c:v>
                  </c:pt>
                  <c:pt idx="1301">
                    <c:v>4.9374356951476074E-3</c:v>
                  </c:pt>
                  <c:pt idx="1302">
                    <c:v>4.9176720926991553E-3</c:v>
                  </c:pt>
                  <c:pt idx="1303">
                    <c:v>4.9018678113276473E-3</c:v>
                  </c:pt>
                  <c:pt idx="1304">
                    <c:v>4.8707444070977051E-3</c:v>
                  </c:pt>
                  <c:pt idx="1305">
                    <c:v>4.8804502832871591E-3</c:v>
                  </c:pt>
                  <c:pt idx="1306">
                    <c:v>4.942228963805949E-3</c:v>
                  </c:pt>
                  <c:pt idx="1307">
                    <c:v>4.9982366019834272E-3</c:v>
                  </c:pt>
                  <c:pt idx="1308">
                    <c:v>5.0437318728921579E-3</c:v>
                  </c:pt>
                  <c:pt idx="1309">
                    <c:v>5.095719978635724E-3</c:v>
                  </c:pt>
                  <c:pt idx="1310">
                    <c:v>5.0991363831453737E-3</c:v>
                  </c:pt>
                  <c:pt idx="1311">
                    <c:v>5.0550415195611646E-3</c:v>
                  </c:pt>
                  <c:pt idx="1312">
                    <c:v>5.0029450783374155E-3</c:v>
                  </c:pt>
                  <c:pt idx="1313">
                    <c:v>4.953961120902791E-3</c:v>
                  </c:pt>
                  <c:pt idx="1314">
                    <c:v>4.912599382819181E-3</c:v>
                  </c:pt>
                  <c:pt idx="1315">
                    <c:v>4.8768081371793805E-3</c:v>
                  </c:pt>
                  <c:pt idx="1316">
                    <c:v>4.8688290857943862E-3</c:v>
                  </c:pt>
                  <c:pt idx="1317">
                    <c:v>4.8858131217197412E-3</c:v>
                  </c:pt>
                  <c:pt idx="1318">
                    <c:v>4.9017494787688522E-3</c:v>
                  </c:pt>
                  <c:pt idx="1319">
                    <c:v>4.9422441321292001E-3</c:v>
                  </c:pt>
                  <c:pt idx="1320">
                    <c:v>4.9832080571514028E-3</c:v>
                  </c:pt>
                  <c:pt idx="1321">
                    <c:v>5.0024091553931256E-3</c:v>
                  </c:pt>
                  <c:pt idx="1322">
                    <c:v>5.0093091089597535E-3</c:v>
                  </c:pt>
                  <c:pt idx="1323">
                    <c:v>5.0017818872126309E-3</c:v>
                  </c:pt>
                  <c:pt idx="1324">
                    <c:v>4.9814158662725098E-3</c:v>
                  </c:pt>
                  <c:pt idx="1325">
                    <c:v>4.9611481655076973E-3</c:v>
                  </c:pt>
                  <c:pt idx="1326">
                    <c:v>4.9402539679544973E-3</c:v>
                  </c:pt>
                  <c:pt idx="1327">
                    <c:v>4.917209819524127E-3</c:v>
                  </c:pt>
                  <c:pt idx="1328">
                    <c:v>4.8944107274525289E-3</c:v>
                  </c:pt>
                  <c:pt idx="1329">
                    <c:v>4.8717775567346938E-3</c:v>
                  </c:pt>
                  <c:pt idx="1330">
                    <c:v>4.8498672253930461E-3</c:v>
                  </c:pt>
                  <c:pt idx="1331">
                    <c:v>4.8377347754402318E-3</c:v>
                  </c:pt>
                  <c:pt idx="1332">
                    <c:v>4.8519264608303456E-3</c:v>
                  </c:pt>
                  <c:pt idx="1333">
                    <c:v>4.8762927486193861E-3</c:v>
                  </c:pt>
                  <c:pt idx="1334">
                    <c:v>4.9012950478073492E-3</c:v>
                  </c:pt>
                  <c:pt idx="1335">
                    <c:v>4.9559823795991449E-3</c:v>
                  </c:pt>
                  <c:pt idx="1336">
                    <c:v>4.9985836717134011E-3</c:v>
                  </c:pt>
                  <c:pt idx="1337">
                    <c:v>5.0196085937107161E-3</c:v>
                  </c:pt>
                  <c:pt idx="1338">
                    <c:v>5.0472460231309564E-3</c:v>
                  </c:pt>
                  <c:pt idx="1339">
                    <c:v>5.0830357417219812E-3</c:v>
                  </c:pt>
                  <c:pt idx="1340">
                    <c:v>5.1173179527182226E-3</c:v>
                  </c:pt>
                  <c:pt idx="1341">
                    <c:v>5.1466024433814315E-3</c:v>
                  </c:pt>
                  <c:pt idx="1342">
                    <c:v>5.0982711643519953E-3</c:v>
                  </c:pt>
                  <c:pt idx="1343">
                    <c:v>5.0478744646462424E-3</c:v>
                  </c:pt>
                  <c:pt idx="1344">
                    <c:v>4.9907064262030374E-3</c:v>
                  </c:pt>
                  <c:pt idx="1345">
                    <c:v>4.9511124325482382E-3</c:v>
                  </c:pt>
                  <c:pt idx="1346">
                    <c:v>4.9369002751280073E-3</c:v>
                  </c:pt>
                  <c:pt idx="1347">
                    <c:v>4.9230138852045151E-3</c:v>
                  </c:pt>
                  <c:pt idx="1348">
                    <c:v>4.9075060001394308E-3</c:v>
                  </c:pt>
                  <c:pt idx="1349">
                    <c:v>4.8841382495281339E-3</c:v>
                  </c:pt>
                  <c:pt idx="1350">
                    <c:v>4.8838873739007497E-3</c:v>
                  </c:pt>
                  <c:pt idx="1351">
                    <c:v>4.8748213902292418E-3</c:v>
                  </c:pt>
                  <c:pt idx="1352">
                    <c:v>4.8760246074827113E-3</c:v>
                  </c:pt>
                  <c:pt idx="1353">
                    <c:v>4.8782945974648519E-3</c:v>
                  </c:pt>
                  <c:pt idx="1354">
                    <c:v>4.8843646709725869E-3</c:v>
                  </c:pt>
                  <c:pt idx="1355">
                    <c:v>4.91508239669604E-3</c:v>
                  </c:pt>
                  <c:pt idx="1356">
                    <c:v>4.9513005536232979E-3</c:v>
                  </c:pt>
                  <c:pt idx="1357">
                    <c:v>4.95535788193667E-3</c:v>
                  </c:pt>
                  <c:pt idx="1358">
                    <c:v>4.9389578304193747E-3</c:v>
                  </c:pt>
                  <c:pt idx="1359">
                    <c:v>4.9176097127307241E-3</c:v>
                  </c:pt>
                  <c:pt idx="1360">
                    <c:v>4.9199857356846547E-3</c:v>
                  </c:pt>
                  <c:pt idx="1361">
                    <c:v>4.9309291308838364E-3</c:v>
                  </c:pt>
                  <c:pt idx="1362">
                    <c:v>4.9441343256313754E-3</c:v>
                  </c:pt>
                  <c:pt idx="1363">
                    <c:v>4.9759646466333643E-3</c:v>
                  </c:pt>
                  <c:pt idx="1364">
                    <c:v>4.9930898454497337E-3</c:v>
                  </c:pt>
                  <c:pt idx="1365">
                    <c:v>4.9908962483297768E-3</c:v>
                  </c:pt>
                  <c:pt idx="1366">
                    <c:v>4.9742957814357001E-3</c:v>
                  </c:pt>
                  <c:pt idx="1367">
                    <c:v>4.984230309413612E-3</c:v>
                  </c:pt>
                  <c:pt idx="1368">
                    <c:v>4.9756674488019544E-3</c:v>
                  </c:pt>
                  <c:pt idx="1369">
                    <c:v>4.93856084014954E-3</c:v>
                  </c:pt>
                  <c:pt idx="1370">
                    <c:v>4.9387501441947503E-3</c:v>
                  </c:pt>
                  <c:pt idx="1371">
                    <c:v>4.9955937579718246E-3</c:v>
                  </c:pt>
                  <c:pt idx="1372">
                    <c:v>4.9811940586194795E-3</c:v>
                  </c:pt>
                  <c:pt idx="1373">
                    <c:v>4.9453396754887543E-3</c:v>
                  </c:pt>
                  <c:pt idx="1374">
                    <c:v>4.8448215668231509E-3</c:v>
                  </c:pt>
                  <c:pt idx="1375">
                    <c:v>4.7987409780463333E-3</c:v>
                  </c:pt>
                  <c:pt idx="1376">
                    <c:v>4.8295886963852326E-3</c:v>
                  </c:pt>
                  <c:pt idx="1377">
                    <c:v>4.945638493066562E-3</c:v>
                  </c:pt>
                  <c:pt idx="1378">
                    <c:v>4.9404688883511131E-3</c:v>
                  </c:pt>
                  <c:pt idx="1379">
                    <c:v>5.000027796362507E-3</c:v>
                  </c:pt>
                  <c:pt idx="1380">
                    <c:v>4.9702169987295326E-3</c:v>
                  </c:pt>
                </c:numCache>
              </c:numRef>
            </c:plus>
            <c:minus>
              <c:numRef>
                <c:f>Consolidated!$F$3:$F$1383</c:f>
                <c:numCache>
                  <c:formatCode>General</c:formatCode>
                  <c:ptCount val="1381"/>
                  <c:pt idx="0">
                    <c:v>0.25567681433941652</c:v>
                  </c:pt>
                  <c:pt idx="1">
                    <c:v>0.25113630770847967</c:v>
                  </c:pt>
                  <c:pt idx="2">
                    <c:v>0.24661918120181453</c:v>
                  </c:pt>
                  <c:pt idx="3">
                    <c:v>0.24164541648940682</c:v>
                  </c:pt>
                  <c:pt idx="4">
                    <c:v>0.23718550876396807</c:v>
                  </c:pt>
                  <c:pt idx="5">
                    <c:v>0.23328817967807186</c:v>
                  </c:pt>
                  <c:pt idx="6">
                    <c:v>0.22940080919997502</c:v>
                  </c:pt>
                  <c:pt idx="7">
                    <c:v>0.22552391230179392</c:v>
                  </c:pt>
                  <c:pt idx="8">
                    <c:v>0.22165803854681324</c:v>
                  </c:pt>
                  <c:pt idx="9">
                    <c:v>0.2178037748964492</c:v>
                  </c:pt>
                  <c:pt idx="10">
                    <c:v>0.21396174877784782</c:v>
                  </c:pt>
                  <c:pt idx="11">
                    <c:v>0.21013263143837352</c:v>
                  </c:pt>
                  <c:pt idx="12">
                    <c:v>0.20560576245868556</c:v>
                  </c:pt>
                  <c:pt idx="13">
                    <c:v>0.19961776016616095</c:v>
                  </c:pt>
                  <c:pt idx="14">
                    <c:v>0.19427526564755279</c:v>
                  </c:pt>
                  <c:pt idx="15">
                    <c:v>0.188971186146666</c:v>
                  </c:pt>
                  <c:pt idx="16">
                    <c:v>0.18370748541724694</c:v>
                  </c:pt>
                  <c:pt idx="17">
                    <c:v>0.17965993851637732</c:v>
                  </c:pt>
                  <c:pt idx="18">
                    <c:v>0.17617115571889744</c:v>
                  </c:pt>
                  <c:pt idx="19">
                    <c:v>0.17238383096106494</c:v>
                  </c:pt>
                  <c:pt idx="20">
                    <c:v>0.16854144341806054</c:v>
                  </c:pt>
                  <c:pt idx="21">
                    <c:v>0.1662692628526922</c:v>
                  </c:pt>
                  <c:pt idx="22">
                    <c:v>0.16400563574395724</c:v>
                  </c:pt>
                  <c:pt idx="23">
                    <c:v>0.16175092119690748</c:v>
                  </c:pt>
                  <c:pt idx="24">
                    <c:v>0.15950549716666312</c:v>
                  </c:pt>
                  <c:pt idx="25">
                    <c:v>0.15726976159067391</c:v>
                  </c:pt>
                  <c:pt idx="26">
                    <c:v>0.15504413359188177</c:v>
                  </c:pt>
                  <c:pt idx="27">
                    <c:v>0.15282905475659506</c:v>
                  </c:pt>
                  <c:pt idx="28">
                    <c:v>0.15000653293804778</c:v>
                  </c:pt>
                  <c:pt idx="29">
                    <c:v>0.14612955271028949</c:v>
                  </c:pt>
                  <c:pt idx="30">
                    <c:v>0.14253171538324322</c:v>
                  </c:pt>
                  <c:pt idx="31">
                    <c:v>0.1390537094180368</c:v>
                  </c:pt>
                  <c:pt idx="32">
                    <c:v>0.13559654956467401</c:v>
                  </c:pt>
                  <c:pt idx="33">
                    <c:v>0.13268165405621665</c:v>
                  </c:pt>
                  <c:pt idx="34">
                    <c:v>0.13044222175531073</c:v>
                  </c:pt>
                  <c:pt idx="35">
                    <c:v>0.12804825510629625</c:v>
                  </c:pt>
                  <c:pt idx="36">
                    <c:v>0.12540315339252697</c:v>
                  </c:pt>
                  <c:pt idx="37">
                    <c:v>0.12415954385176019</c:v>
                  </c:pt>
                  <c:pt idx="38">
                    <c:v>0.12292217907070994</c:v>
                  </c:pt>
                  <c:pt idx="39">
                    <c:v>0.12169124954093412</c:v>
                  </c:pt>
                  <c:pt idx="40">
                    <c:v>0.12046695252849769</c:v>
                  </c:pt>
                  <c:pt idx="41">
                    <c:v>0.11924949231548135</c:v>
                  </c:pt>
                  <c:pt idx="42">
                    <c:v>0.11803908044721401</c:v>
                  </c:pt>
                  <c:pt idx="43">
                    <c:v>0.11683593598493218</c:v>
                  </c:pt>
                  <c:pt idx="44">
                    <c:v>0.11508641476785381</c:v>
                  </c:pt>
                  <c:pt idx="45">
                    <c:v>0.11282580582247141</c:v>
                  </c:pt>
                  <c:pt idx="46">
                    <c:v>0.11077404064056096</c:v>
                  </c:pt>
                  <c:pt idx="47">
                    <c:v>0.10882189778502943</c:v>
                  </c:pt>
                  <c:pt idx="48">
                    <c:v>0.10687857822430726</c:v>
                  </c:pt>
                  <c:pt idx="49">
                    <c:v>0.10520871721317041</c:v>
                  </c:pt>
                  <c:pt idx="50">
                    <c:v>0.1039863511970649</c:v>
                  </c:pt>
                  <c:pt idx="51">
                    <c:v>0.10270266276737861</c:v>
                  </c:pt>
                  <c:pt idx="52">
                    <c:v>0.10135234950842963</c:v>
                  </c:pt>
                  <c:pt idx="53">
                    <c:v>0.10058365152083991</c:v>
                  </c:pt>
                  <c:pt idx="54">
                    <c:v>9.9901804170064473E-2</c:v>
                  </c:pt>
                  <c:pt idx="55">
                    <c:v>9.9220431071778192E-2</c:v>
                  </c:pt>
                  <c:pt idx="56">
                    <c:v>9.8539542063948493E-2</c:v>
                  </c:pt>
                  <c:pt idx="57">
                    <c:v>9.7859147251258605E-2</c:v>
                  </c:pt>
                  <c:pt idx="58">
                    <c:v>9.7179257013941062E-2</c:v>
                  </c:pt>
                  <c:pt idx="59">
                    <c:v>9.6499882016962218E-2</c:v>
                  </c:pt>
                  <c:pt idx="60">
                    <c:v>9.506130351325702E-2</c:v>
                  </c:pt>
                  <c:pt idx="61">
                    <c:v>9.3417428248930789E-2</c:v>
                  </c:pt>
                  <c:pt idx="62">
                    <c:v>9.1938631808145196E-2</c:v>
                  </c:pt>
                  <c:pt idx="63">
                    <c:v>9.0554163731107501E-2</c:v>
                  </c:pt>
                  <c:pt idx="64">
                    <c:v>8.9181894904388673E-2</c:v>
                  </c:pt>
                  <c:pt idx="65">
                    <c:v>8.7953631067434215E-2</c:v>
                  </c:pt>
                  <c:pt idx="66">
                    <c:v>8.695574701776794E-2</c:v>
                  </c:pt>
                  <c:pt idx="67">
                    <c:v>8.5657454681023815E-2</c:v>
                  </c:pt>
                  <c:pt idx="68">
                    <c:v>8.4193745533234388E-2</c:v>
                  </c:pt>
                  <c:pt idx="69">
                    <c:v>8.3284960209448422E-2</c:v>
                  </c:pt>
                  <c:pt idx="70">
                    <c:v>8.2458717831138326E-2</c:v>
                  </c:pt>
                  <c:pt idx="71">
                    <c:v>8.163528933820477E-2</c:v>
                  </c:pt>
                  <c:pt idx="72">
                    <c:v>8.0814760743448039E-2</c:v>
                  </c:pt>
                  <c:pt idx="73">
                    <c:v>7.9997221279368924E-2</c:v>
                  </c:pt>
                  <c:pt idx="74">
                    <c:v>7.9182763531787201E-2</c:v>
                  </c:pt>
                  <c:pt idx="75">
                    <c:v>7.8324816054017005E-2</c:v>
                  </c:pt>
                  <c:pt idx="76">
                    <c:v>7.7101712689278235E-2</c:v>
                  </c:pt>
                  <c:pt idx="77">
                    <c:v>7.5881074991554304E-2</c:v>
                  </c:pt>
                  <c:pt idx="78">
                    <c:v>7.4757525508666059E-2</c:v>
                  </c:pt>
                  <c:pt idx="79">
                    <c:v>7.3663697583421381E-2</c:v>
                  </c:pt>
                  <c:pt idx="80">
                    <c:v>7.2574217996438345E-2</c:v>
                  </c:pt>
                  <c:pt idx="81">
                    <c:v>7.1601183453178008E-2</c:v>
                  </c:pt>
                  <c:pt idx="82">
                    <c:v>7.0769202269955311E-2</c:v>
                  </c:pt>
                  <c:pt idx="83">
                    <c:v>6.9888618768051525E-2</c:v>
                  </c:pt>
                  <c:pt idx="84">
                    <c:v>6.90107827722274E-2</c:v>
                  </c:pt>
                  <c:pt idx="85">
                    <c:v>6.8498914082366344E-2</c:v>
                  </c:pt>
                  <c:pt idx="86">
                    <c:v>6.8037473303527427E-2</c:v>
                  </c:pt>
                  <c:pt idx="87">
                    <c:v>6.7579501295912017E-2</c:v>
                  </c:pt>
                  <c:pt idx="88">
                    <c:v>6.7125069058368486E-2</c:v>
                  </c:pt>
                  <c:pt idx="89">
                    <c:v>6.6674248969060504E-2</c:v>
                  </c:pt>
                  <c:pt idx="90">
                    <c:v>6.6227114793690658E-2</c:v>
                  </c:pt>
                  <c:pt idx="91">
                    <c:v>6.5463333189596323E-2</c:v>
                  </c:pt>
                  <c:pt idx="92">
                    <c:v>6.449696351622039E-2</c:v>
                  </c:pt>
                  <c:pt idx="93">
                    <c:v>6.3533234266506575E-2</c:v>
                  </c:pt>
                  <c:pt idx="94">
                    <c:v>6.2668657247190035E-2</c:v>
                  </c:pt>
                  <c:pt idx="95">
                    <c:v>6.1809411827455807E-2</c:v>
                  </c:pt>
                  <c:pt idx="96">
                    <c:v>6.0953274756595385E-2</c:v>
                  </c:pt>
                  <c:pt idx="97">
                    <c:v>6.0288177270310585E-2</c:v>
                  </c:pt>
                  <c:pt idx="98">
                    <c:v>5.9711056267420341E-2</c:v>
                  </c:pt>
                  <c:pt idx="99">
                    <c:v>5.908508078266312E-2</c:v>
                  </c:pt>
                  <c:pt idx="100">
                    <c:v>5.848388475617005E-2</c:v>
                  </c:pt>
                  <c:pt idx="101">
                    <c:v>5.8240673083801722E-2</c:v>
                  </c:pt>
                  <c:pt idx="102">
                    <c:v>5.7999389714785958E-2</c:v>
                  </c:pt>
                  <c:pt idx="103">
                    <c:v>5.7760058814664048E-2</c:v>
                  </c:pt>
                  <c:pt idx="104">
                    <c:v>5.7522704753960985E-2</c:v>
                  </c:pt>
                  <c:pt idx="105">
                    <c:v>5.7287352104120774E-2</c:v>
                  </c:pt>
                  <c:pt idx="106">
                    <c:v>5.7030695837143881E-2</c:v>
                  </c:pt>
                  <c:pt idx="107">
                    <c:v>5.6478973634059015E-2</c:v>
                  </c:pt>
                  <c:pt idx="108">
                    <c:v>5.5931767786790369E-2</c:v>
                  </c:pt>
                  <c:pt idx="109">
                    <c:v>5.5422752769158076E-2</c:v>
                  </c:pt>
                  <c:pt idx="110">
                    <c:v>5.5015337467082495E-2</c:v>
                  </c:pt>
                  <c:pt idx="111">
                    <c:v>5.4611361569959854E-2</c:v>
                  </c:pt>
                  <c:pt idx="112">
                    <c:v>5.4210901968470386E-2</c:v>
                  </c:pt>
                  <c:pt idx="113">
                    <c:v>5.3939953854210833E-2</c:v>
                  </c:pt>
                  <c:pt idx="114">
                    <c:v>5.3531854123617204E-2</c:v>
                  </c:pt>
                  <c:pt idx="115">
                    <c:v>5.3079337958097939E-2</c:v>
                  </c:pt>
                  <c:pt idx="116">
                    <c:v>5.2635526356565959E-2</c:v>
                  </c:pt>
                  <c:pt idx="117">
                    <c:v>5.2212271883924841E-2</c:v>
                  </c:pt>
                  <c:pt idx="118">
                    <c:v>5.1790664357127723E-2</c:v>
                  </c:pt>
                  <c:pt idx="119">
                    <c:v>5.1370744326398342E-2</c:v>
                  </c:pt>
                  <c:pt idx="120">
                    <c:v>5.0952553513708421E-2</c:v>
                  </c:pt>
                  <c:pt idx="121">
                    <c:v>5.053613484735632E-2</c:v>
                  </c:pt>
                  <c:pt idx="122">
                    <c:v>4.9971208851987373E-2</c:v>
                  </c:pt>
                  <c:pt idx="123">
                    <c:v>4.9346415018258274E-2</c:v>
                  </c:pt>
                  <c:pt idx="124">
                    <c:v>4.8722054172173089E-2</c:v>
                  </c:pt>
                  <c:pt idx="125">
                    <c:v>4.8153570286693322E-2</c:v>
                  </c:pt>
                  <c:pt idx="126">
                    <c:v>4.7620582936356383E-2</c:v>
                  </c:pt>
                  <c:pt idx="127">
                    <c:v>4.7091100509886435E-2</c:v>
                  </c:pt>
                  <c:pt idx="128">
                    <c:v>4.6584141514750543E-2</c:v>
                  </c:pt>
                  <c:pt idx="129">
                    <c:v>4.6125684254468474E-2</c:v>
                  </c:pt>
                  <c:pt idx="130">
                    <c:v>4.5628701870140592E-2</c:v>
                  </c:pt>
                  <c:pt idx="131">
                    <c:v>4.5137267554780126E-2</c:v>
                  </c:pt>
                  <c:pt idx="132">
                    <c:v>4.4841334921475941E-2</c:v>
                  </c:pt>
                  <c:pt idx="133">
                    <c:v>4.4678509764411449E-2</c:v>
                  </c:pt>
                  <c:pt idx="134">
                    <c:v>4.4517214668971891E-2</c:v>
                  </c:pt>
                  <c:pt idx="135">
                    <c:v>4.435746632624249E-2</c:v>
                  </c:pt>
                  <c:pt idx="136">
                    <c:v>4.4199281507398908E-2</c:v>
                  </c:pt>
                  <c:pt idx="137">
                    <c:v>4.3881952351796337E-2</c:v>
                  </c:pt>
                  <c:pt idx="138">
                    <c:v>4.3303991244881608E-2</c:v>
                  </c:pt>
                  <c:pt idx="139">
                    <c:v>4.2727021534177352E-2</c:v>
                  </c:pt>
                  <c:pt idx="140">
                    <c:v>4.2153037062444103E-2</c:v>
                  </c:pt>
                  <c:pt idx="141">
                    <c:v>4.1605729096461867E-2</c:v>
                  </c:pt>
                  <c:pt idx="142">
                    <c:v>4.1059984306133279E-2</c:v>
                  </c:pt>
                  <c:pt idx="143">
                    <c:v>4.0515865858982522E-2</c:v>
                  </c:pt>
                  <c:pt idx="144">
                    <c:v>4.010795198212383E-2</c:v>
                  </c:pt>
                  <c:pt idx="145">
                    <c:v>3.9770704975990924E-2</c:v>
                  </c:pt>
                  <c:pt idx="146">
                    <c:v>3.9435274032957143E-2</c:v>
                  </c:pt>
                  <c:pt idx="147">
                    <c:v>3.9103168720578049E-2</c:v>
                  </c:pt>
                  <c:pt idx="148">
                    <c:v>3.8984751382927049E-2</c:v>
                  </c:pt>
                  <c:pt idx="149">
                    <c:v>3.887543287673615E-2</c:v>
                  </c:pt>
                  <c:pt idx="150">
                    <c:v>3.8768083252328965E-2</c:v>
                  </c:pt>
                  <c:pt idx="151">
                    <c:v>3.8662718909906336E-2</c:v>
                  </c:pt>
                  <c:pt idx="152">
                    <c:v>3.8568587281705119E-2</c:v>
                  </c:pt>
                  <c:pt idx="153">
                    <c:v>3.8327798698117754E-2</c:v>
                  </c:pt>
                  <c:pt idx="154">
                    <c:v>3.8085177523231227E-2</c:v>
                  </c:pt>
                  <c:pt idx="155">
                    <c:v>3.7846373414318429E-2</c:v>
                  </c:pt>
                  <c:pt idx="156">
                    <c:v>3.7674748885816713E-2</c:v>
                  </c:pt>
                  <c:pt idx="157">
                    <c:v>3.755441957270049E-2</c:v>
                  </c:pt>
                  <c:pt idx="158">
                    <c:v>3.7437710583719086E-2</c:v>
                  </c:pt>
                  <c:pt idx="159">
                    <c:v>3.7328622772808843E-2</c:v>
                  </c:pt>
                  <c:pt idx="160">
                    <c:v>3.7195752216988377E-2</c:v>
                  </c:pt>
                  <c:pt idx="161">
                    <c:v>3.701810609723305E-2</c:v>
                  </c:pt>
                  <c:pt idx="162">
                    <c:v>3.684255791378676E-2</c:v>
                  </c:pt>
                  <c:pt idx="163">
                    <c:v>3.6672501735161331E-2</c:v>
                  </c:pt>
                  <c:pt idx="164">
                    <c:v>3.6509009015077955E-2</c:v>
                  </c:pt>
                  <c:pt idx="165">
                    <c:v>3.6347604017894032E-2</c:v>
                  </c:pt>
                  <c:pt idx="166">
                    <c:v>3.6188314678240872E-2</c:v>
                  </c:pt>
                  <c:pt idx="167">
                    <c:v>3.6023193775692297E-2</c:v>
                  </c:pt>
                  <c:pt idx="168">
                    <c:v>3.5698020594943702E-2</c:v>
                  </c:pt>
                  <c:pt idx="169">
                    <c:v>3.5385382086461102E-2</c:v>
                  </c:pt>
                  <c:pt idx="170">
                    <c:v>3.5073814838140788E-2</c:v>
                  </c:pt>
                  <c:pt idx="171">
                    <c:v>3.4754227423225675E-2</c:v>
                  </c:pt>
                  <c:pt idx="172">
                    <c:v>3.4371718037591904E-2</c:v>
                  </c:pt>
                  <c:pt idx="173">
                    <c:v>3.3990328985590665E-2</c:v>
                  </c:pt>
                  <c:pt idx="174">
                    <c:v>3.3610098406049727E-2</c:v>
                  </c:pt>
                  <c:pt idx="175">
                    <c:v>3.3211732685036147E-2</c:v>
                  </c:pt>
                  <c:pt idx="176">
                    <c:v>3.2772862984110966E-2</c:v>
                  </c:pt>
                  <c:pt idx="177">
                    <c:v>3.2335644589095713E-2</c:v>
                  </c:pt>
                  <c:pt idx="178">
                    <c:v>3.1900145397683467E-2</c:v>
                  </c:pt>
                  <c:pt idx="179">
                    <c:v>3.1638998898640663E-2</c:v>
                  </c:pt>
                  <c:pt idx="180">
                    <c:v>3.1386155674068043E-2</c:v>
                  </c:pt>
                  <c:pt idx="181">
                    <c:v>3.1137115297972535E-2</c:v>
                  </c:pt>
                  <c:pt idx="182">
                    <c:v>3.0891969742239182E-2</c:v>
                  </c:pt>
                  <c:pt idx="183">
                    <c:v>3.0650997488354804E-2</c:v>
                  </c:pt>
                  <c:pt idx="184">
                    <c:v>3.0384069695615273E-2</c:v>
                  </c:pt>
                  <c:pt idx="185">
                    <c:v>3.0120677166270458E-2</c:v>
                  </c:pt>
                  <c:pt idx="186">
                    <c:v>2.9860913450380035E-2</c:v>
                  </c:pt>
                  <c:pt idx="187">
                    <c:v>2.9679622392435021E-2</c:v>
                  </c:pt>
                  <c:pt idx="188">
                    <c:v>2.9524867988871505E-2</c:v>
                  </c:pt>
                  <c:pt idx="189">
                    <c:v>2.9372071208392806E-2</c:v>
                  </c:pt>
                  <c:pt idx="190">
                    <c:v>2.9260026901755377E-2</c:v>
                  </c:pt>
                  <c:pt idx="191">
                    <c:v>2.9221421546613936E-2</c:v>
                  </c:pt>
                  <c:pt idx="192">
                    <c:v>2.9183528214107322E-2</c:v>
                  </c:pt>
                  <c:pt idx="193">
                    <c:v>2.9146349681352889E-2</c:v>
                  </c:pt>
                  <c:pt idx="194">
                    <c:v>2.9102341826561514E-2</c:v>
                  </c:pt>
                  <c:pt idx="195">
                    <c:v>2.9054225622905355E-2</c:v>
                  </c:pt>
                  <c:pt idx="196">
                    <c:v>2.9006967698545622E-2</c:v>
                  </c:pt>
                  <c:pt idx="197">
                    <c:v>2.8960572255110468E-2</c:v>
                  </c:pt>
                  <c:pt idx="198">
                    <c:v>2.8811212385013569E-2</c:v>
                  </c:pt>
                  <c:pt idx="199">
                    <c:v>2.8606968010269511E-2</c:v>
                  </c:pt>
                  <c:pt idx="200">
                    <c:v>2.8403009703412859E-2</c:v>
                  </c:pt>
                  <c:pt idx="201">
                    <c:v>2.8199343671602969E-2</c:v>
                  </c:pt>
                  <c:pt idx="202">
                    <c:v>2.798793117635839E-2</c:v>
                  </c:pt>
                  <c:pt idx="203">
                    <c:v>2.7768858988189461E-2</c:v>
                  </c:pt>
                  <c:pt idx="204">
                    <c:v>2.7550065243665506E-2</c:v>
                  </c:pt>
                  <c:pt idx="205">
                    <c:v>2.7330130770860155E-2</c:v>
                  </c:pt>
                  <c:pt idx="206">
                    <c:v>2.7083141419905934E-2</c:v>
                  </c:pt>
                  <c:pt idx="207">
                    <c:v>2.683671821678707E-2</c:v>
                  </c:pt>
                  <c:pt idx="208">
                    <c:v>2.6590348723480171E-2</c:v>
                  </c:pt>
                  <c:pt idx="209">
                    <c:v>2.6389084061296426E-2</c:v>
                  </c:pt>
                  <c:pt idx="210">
                    <c:v>2.6289229619873053E-2</c:v>
                  </c:pt>
                  <c:pt idx="211">
                    <c:v>2.6190790500118393E-2</c:v>
                  </c:pt>
                  <c:pt idx="212">
                    <c:v>2.6093782719991614E-2</c:v>
                  </c:pt>
                  <c:pt idx="213">
                    <c:v>2.5971474017397113E-2</c:v>
                  </c:pt>
                  <c:pt idx="214">
                    <c:v>2.5773304830110359E-2</c:v>
                  </c:pt>
                  <c:pt idx="215">
                    <c:v>2.5573988829250861E-2</c:v>
                  </c:pt>
                  <c:pt idx="216">
                    <c:v>2.5376942227062934E-2</c:v>
                  </c:pt>
                  <c:pt idx="217">
                    <c:v>2.518450955012317E-2</c:v>
                  </c:pt>
                  <c:pt idx="218">
                    <c:v>2.5066261667079193E-2</c:v>
                  </c:pt>
                  <c:pt idx="219">
                    <c:v>2.4951488910659521E-2</c:v>
                  </c:pt>
                  <c:pt idx="220">
                    <c:v>2.4840239450716922E-2</c:v>
                  </c:pt>
                  <c:pt idx="221">
                    <c:v>2.4794310397254781E-2</c:v>
                  </c:pt>
                  <c:pt idx="222">
                    <c:v>2.4797455238572363E-2</c:v>
                  </c:pt>
                  <c:pt idx="223">
                    <c:v>2.4801437791008102E-2</c:v>
                  </c:pt>
                  <c:pt idx="224">
                    <c:v>2.4806257651091814E-2</c:v>
                  </c:pt>
                  <c:pt idx="225">
                    <c:v>2.4821106851257307E-2</c:v>
                  </c:pt>
                  <c:pt idx="226">
                    <c:v>2.4840395294461741E-2</c:v>
                  </c:pt>
                  <c:pt idx="227">
                    <c:v>2.4860360956775567E-2</c:v>
                  </c:pt>
                  <c:pt idx="228">
                    <c:v>2.4881002207896574E-2</c:v>
                  </c:pt>
                  <c:pt idx="229">
                    <c:v>2.4884261123804156E-2</c:v>
                  </c:pt>
                  <c:pt idx="230">
                    <c:v>2.488943678404314E-2</c:v>
                  </c:pt>
                  <c:pt idx="231">
                    <c:v>2.4895268757398552E-2</c:v>
                  </c:pt>
                  <c:pt idx="232">
                    <c:v>2.4901756582745939E-2</c:v>
                  </c:pt>
                  <c:pt idx="233">
                    <c:v>2.4902472806267645E-2</c:v>
                  </c:pt>
                  <c:pt idx="234">
                    <c:v>2.487993866302041E-2</c:v>
                  </c:pt>
                  <c:pt idx="235">
                    <c:v>2.4857919647631118E-2</c:v>
                  </c:pt>
                  <c:pt idx="236">
                    <c:v>2.4836417130173392E-2</c:v>
                  </c:pt>
                  <c:pt idx="237">
                    <c:v>2.47680128987867E-2</c:v>
                  </c:pt>
                  <c:pt idx="238">
                    <c:v>2.4663553898864946E-2</c:v>
                  </c:pt>
                  <c:pt idx="239">
                    <c:v>2.4559215462568867E-2</c:v>
                  </c:pt>
                  <c:pt idx="240">
                    <c:v>2.4454999133072662E-2</c:v>
                  </c:pt>
                  <c:pt idx="241">
                    <c:v>2.4361871352496289E-2</c:v>
                  </c:pt>
                  <c:pt idx="242">
                    <c:v>2.4271144683005012E-2</c:v>
                  </c:pt>
                  <c:pt idx="243">
                    <c:v>2.4180556183872912E-2</c:v>
                  </c:pt>
                  <c:pt idx="244">
                    <c:v>2.4086040585430658E-2</c:v>
                  </c:pt>
                  <c:pt idx="245">
                    <c:v>2.3970175036297007E-2</c:v>
                  </c:pt>
                  <c:pt idx="246">
                    <c:v>2.384851408394768E-2</c:v>
                  </c:pt>
                  <c:pt idx="247">
                    <c:v>2.3726934484026498E-2</c:v>
                  </c:pt>
                  <c:pt idx="248">
                    <c:v>2.360543749355232E-2</c:v>
                  </c:pt>
                  <c:pt idx="249">
                    <c:v>2.3487680347522171E-2</c:v>
                  </c:pt>
                  <c:pt idx="250">
                    <c:v>2.3381657120232602E-2</c:v>
                  </c:pt>
                  <c:pt idx="251">
                    <c:v>2.3275725840641501E-2</c:v>
                  </c:pt>
                  <c:pt idx="252">
                    <c:v>2.3169887769884649E-2</c:v>
                  </c:pt>
                  <c:pt idx="253">
                    <c:v>2.3098694529546125E-2</c:v>
                  </c:pt>
                  <c:pt idx="254">
                    <c:v>2.3040802795545275E-2</c:v>
                  </c:pt>
                  <c:pt idx="255">
                    <c:v>2.298305123476237E-2</c:v>
                  </c:pt>
                  <c:pt idx="256">
                    <c:v>2.2925440906525579E-2</c:v>
                  </c:pt>
                  <c:pt idx="257">
                    <c:v>2.2904825500444016E-2</c:v>
                  </c:pt>
                  <c:pt idx="258">
                    <c:v>2.2890533802411371E-2</c:v>
                  </c:pt>
                  <c:pt idx="259">
                    <c:v>2.2876295659146239E-2</c:v>
                  </c:pt>
                  <c:pt idx="260">
                    <c:v>2.2838000691192115E-2</c:v>
                  </c:pt>
                  <c:pt idx="261">
                    <c:v>2.277185766631264E-2</c:v>
                  </c:pt>
                  <c:pt idx="262">
                    <c:v>2.2700229410993557E-2</c:v>
                  </c:pt>
                  <c:pt idx="263">
                    <c:v>2.2628864606837763E-2</c:v>
                  </c:pt>
                  <c:pt idx="264">
                    <c:v>2.2557765754244126E-2</c:v>
                  </c:pt>
                  <c:pt idx="265">
                    <c:v>2.2493262201340541E-2</c:v>
                  </c:pt>
                  <c:pt idx="266">
                    <c:v>2.2439110338848208E-2</c:v>
                  </c:pt>
                  <c:pt idx="267">
                    <c:v>2.2385210436007975E-2</c:v>
                  </c:pt>
                  <c:pt idx="268">
                    <c:v>2.2327429836638338E-2</c:v>
                  </c:pt>
                  <c:pt idx="269">
                    <c:v>2.2235166796017728E-2</c:v>
                  </c:pt>
                  <c:pt idx="270">
                    <c:v>2.214359958203492E-2</c:v>
                  </c:pt>
                  <c:pt idx="271">
                    <c:v>2.2052313868522341E-2</c:v>
                  </c:pt>
                  <c:pt idx="272">
                    <c:v>2.1961908712042382E-2</c:v>
                  </c:pt>
                  <c:pt idx="273">
                    <c:v>2.1878784573510234E-2</c:v>
                  </c:pt>
                  <c:pt idx="274">
                    <c:v>2.1795944917825927E-2</c:v>
                  </c:pt>
                  <c:pt idx="275">
                    <c:v>2.1709667856837579E-2</c:v>
                  </c:pt>
                  <c:pt idx="276">
                    <c:v>2.1589424791785519E-2</c:v>
                  </c:pt>
                  <c:pt idx="277">
                    <c:v>2.1420414975009062E-2</c:v>
                  </c:pt>
                  <c:pt idx="278">
                    <c:v>2.1251440894097185E-2</c:v>
                  </c:pt>
                  <c:pt idx="279">
                    <c:v>2.1082503408307633E-2</c:v>
                  </c:pt>
                  <c:pt idx="280">
                    <c:v>2.0913603404470932E-2</c:v>
                  </c:pt>
                  <c:pt idx="281">
                    <c:v>2.0744481075882712E-2</c:v>
                  </c:pt>
                  <c:pt idx="282">
                    <c:v>2.0575264546817247E-2</c:v>
                  </c:pt>
                  <c:pt idx="283">
                    <c:v>2.0406090410470559E-2</c:v>
                  </c:pt>
                  <c:pt idx="284">
                    <c:v>2.0253810060019681E-2</c:v>
                  </c:pt>
                  <c:pt idx="285">
                    <c:v>2.0139977582045356E-2</c:v>
                  </c:pt>
                  <c:pt idx="286">
                    <c:v>2.0026569774239705E-2</c:v>
                  </c:pt>
                  <c:pt idx="287">
                    <c:v>1.991359389208238E-2</c:v>
                  </c:pt>
                  <c:pt idx="288">
                    <c:v>1.9815916252850264E-2</c:v>
                  </c:pt>
                  <c:pt idx="289">
                    <c:v>1.9754929566167818E-2</c:v>
                  </c:pt>
                  <c:pt idx="290">
                    <c:v>1.9694401277798059E-2</c:v>
                  </c:pt>
                  <c:pt idx="291">
                    <c:v>1.9638174403121295E-2</c:v>
                  </c:pt>
                  <c:pt idx="292">
                    <c:v>1.958462730606567E-2</c:v>
                  </c:pt>
                  <c:pt idx="293">
                    <c:v>1.9532206128709741E-2</c:v>
                  </c:pt>
                  <c:pt idx="294">
                    <c:v>1.9480229092220403E-2</c:v>
                  </c:pt>
                  <c:pt idx="295">
                    <c:v>1.9428699761186972E-2</c:v>
                  </c:pt>
                  <c:pt idx="296">
                    <c:v>1.937762170725053E-2</c:v>
                  </c:pt>
                  <c:pt idx="297">
                    <c:v>1.9357153175422262E-2</c:v>
                  </c:pt>
                  <c:pt idx="298">
                    <c:v>1.9337879640954174E-2</c:v>
                  </c:pt>
                  <c:pt idx="299">
                    <c:v>1.9314142503109501E-2</c:v>
                  </c:pt>
                  <c:pt idx="300">
                    <c:v>1.9263666660194485E-2</c:v>
                  </c:pt>
                  <c:pt idx="301">
                    <c:v>1.9214185970924683E-2</c:v>
                  </c:pt>
                  <c:pt idx="302">
                    <c:v>1.9164926138020962E-2</c:v>
                  </c:pt>
                  <c:pt idx="303">
                    <c:v>1.9115888868863781E-2</c:v>
                  </c:pt>
                  <c:pt idx="304">
                    <c:v>1.9071050763673058E-2</c:v>
                  </c:pt>
                  <c:pt idx="305">
                    <c:v>1.9027961034640627E-2</c:v>
                  </c:pt>
                  <c:pt idx="306">
                    <c:v>1.8971746897933166E-2</c:v>
                  </c:pt>
                  <c:pt idx="307">
                    <c:v>1.8891390894477927E-2</c:v>
                  </c:pt>
                  <c:pt idx="308">
                    <c:v>1.879534285739411E-2</c:v>
                  </c:pt>
                  <c:pt idx="309">
                    <c:v>1.8699424012020453E-2</c:v>
                  </c:pt>
                  <c:pt idx="310">
                    <c:v>1.8603636356661415E-2</c:v>
                  </c:pt>
                  <c:pt idx="311">
                    <c:v>1.8507981928232706E-2</c:v>
                  </c:pt>
                  <c:pt idx="312">
                    <c:v>1.8416493690572144E-2</c:v>
                  </c:pt>
                  <c:pt idx="313">
                    <c:v>1.8329148826776168E-2</c:v>
                  </c:pt>
                  <c:pt idx="314">
                    <c:v>1.8242091893013661E-2</c:v>
                  </c:pt>
                  <c:pt idx="315">
                    <c:v>1.8141364643115776E-2</c:v>
                  </c:pt>
                  <c:pt idx="316">
                    <c:v>1.8045674351765156E-2</c:v>
                  </c:pt>
                  <c:pt idx="317">
                    <c:v>1.7950358771483155E-2</c:v>
                  </c:pt>
                  <c:pt idx="318">
                    <c:v>1.7855423903101079E-2</c:v>
                  </c:pt>
                  <c:pt idx="319">
                    <c:v>1.7771188550196129E-2</c:v>
                  </c:pt>
                  <c:pt idx="320">
                    <c:v>1.7730896559644417E-2</c:v>
                  </c:pt>
                  <c:pt idx="321">
                    <c:v>1.76682461284461E-2</c:v>
                  </c:pt>
                  <c:pt idx="322">
                    <c:v>1.7565282020175321E-2</c:v>
                  </c:pt>
                  <c:pt idx="323">
                    <c:v>1.7449179938425801E-2</c:v>
                  </c:pt>
                  <c:pt idx="324">
                    <c:v>1.7333375123555376E-2</c:v>
                  </c:pt>
                  <c:pt idx="325">
                    <c:v>1.7217873573681108E-2</c:v>
                  </c:pt>
                  <c:pt idx="326">
                    <c:v>1.7102681433028427E-2</c:v>
                  </c:pt>
                  <c:pt idx="327">
                    <c:v>1.6987804995794324E-2</c:v>
                  </c:pt>
                  <c:pt idx="328">
                    <c:v>1.6889962322818197E-2</c:v>
                  </c:pt>
                  <c:pt idx="329">
                    <c:v>1.679266850672749E-2</c:v>
                  </c:pt>
                  <c:pt idx="330">
                    <c:v>1.6689380135776578E-2</c:v>
                  </c:pt>
                  <c:pt idx="331">
                    <c:v>1.6631629941279227E-2</c:v>
                  </c:pt>
                  <c:pt idx="332">
                    <c:v>1.6599029298426493E-2</c:v>
                  </c:pt>
                  <c:pt idx="333">
                    <c:v>1.6566830993150251E-2</c:v>
                  </c:pt>
                  <c:pt idx="334">
                    <c:v>1.6535037375839425E-2</c:v>
                  </c:pt>
                  <c:pt idx="335">
                    <c:v>1.6507936559543555E-2</c:v>
                  </c:pt>
                  <c:pt idx="336">
                    <c:v>1.6487471616654734E-2</c:v>
                  </c:pt>
                  <c:pt idx="337">
                    <c:v>1.6478189916602201E-2</c:v>
                  </c:pt>
                  <c:pt idx="338">
                    <c:v>1.6471662436154687E-2</c:v>
                  </c:pt>
                  <c:pt idx="339">
                    <c:v>1.6465479044727414E-2</c:v>
                  </c:pt>
                  <c:pt idx="340">
                    <c:v>1.6459640130110816E-2</c:v>
                  </c:pt>
                  <c:pt idx="341">
                    <c:v>1.6454146059029239E-2</c:v>
                  </c:pt>
                  <c:pt idx="342">
                    <c:v>1.6448997177021467E-2</c:v>
                  </c:pt>
                  <c:pt idx="343">
                    <c:v>1.6434323197904843E-2</c:v>
                  </c:pt>
                  <c:pt idx="344">
                    <c:v>1.6416817333029177E-2</c:v>
                  </c:pt>
                  <c:pt idx="345">
                    <c:v>1.6398046094836281E-2</c:v>
                  </c:pt>
                  <c:pt idx="346">
                    <c:v>1.6363622991182897E-2</c:v>
                  </c:pt>
                  <c:pt idx="347">
                    <c:v>1.6312083148762341E-2</c:v>
                  </c:pt>
                  <c:pt idx="348">
                    <c:v>1.6260715833913451E-2</c:v>
                  </c:pt>
                  <c:pt idx="349">
                    <c:v>1.6209522686837369E-2</c:v>
                  </c:pt>
                  <c:pt idx="350">
                    <c:v>1.6166569486595141E-2</c:v>
                  </c:pt>
                  <c:pt idx="351">
                    <c:v>1.6128019228679895E-2</c:v>
                  </c:pt>
                  <c:pt idx="352">
                    <c:v>1.6074578959229691E-2</c:v>
                  </c:pt>
                  <c:pt idx="353">
                    <c:v>1.5988243830687369E-2</c:v>
                  </c:pt>
                  <c:pt idx="354">
                    <c:v>1.5900719416816544E-2</c:v>
                  </c:pt>
                  <c:pt idx="355">
                    <c:v>1.5813379932188648E-2</c:v>
                  </c:pt>
                  <c:pt idx="356">
                    <c:v>1.5726228457956695E-2</c:v>
                  </c:pt>
                  <c:pt idx="357">
                    <c:v>1.5639268137242361E-2</c:v>
                  </c:pt>
                  <c:pt idx="358">
                    <c:v>1.5565903100291781E-2</c:v>
                  </c:pt>
                  <c:pt idx="359">
                    <c:v>1.5508826697457486E-2</c:v>
                  </c:pt>
                  <c:pt idx="360">
                    <c:v>1.5455383090773668E-2</c:v>
                  </c:pt>
                  <c:pt idx="361">
                    <c:v>1.540932866997374E-2</c:v>
                  </c:pt>
                  <c:pt idx="362">
                    <c:v>1.5385566860181615E-2</c:v>
                  </c:pt>
                  <c:pt idx="363">
                    <c:v>1.536213660924478E-2</c:v>
                  </c:pt>
                  <c:pt idx="364">
                    <c:v>1.5339039436525967E-2</c:v>
                  </c:pt>
                  <c:pt idx="365">
                    <c:v>1.5319273708134186E-2</c:v>
                  </c:pt>
                  <c:pt idx="366">
                    <c:v>1.5327361336478976E-2</c:v>
                  </c:pt>
                  <c:pt idx="367">
                    <c:v>1.5339242212659313E-2</c:v>
                  </c:pt>
                  <c:pt idx="368">
                    <c:v>1.5359412081794699E-2</c:v>
                  </c:pt>
                  <c:pt idx="369">
                    <c:v>1.5380142844065527E-2</c:v>
                  </c:pt>
                  <c:pt idx="370">
                    <c:v>1.5400995776855299E-2</c:v>
                  </c:pt>
                  <c:pt idx="371">
                    <c:v>1.5421970384584222E-2</c:v>
                  </c:pt>
                  <c:pt idx="372">
                    <c:v>1.5443066171476307E-2</c:v>
                  </c:pt>
                  <c:pt idx="373">
                    <c:v>1.5461120822278168E-2</c:v>
                  </c:pt>
                  <c:pt idx="374">
                    <c:v>1.5470753106422593E-2</c:v>
                  </c:pt>
                  <c:pt idx="375">
                    <c:v>1.5476552991025653E-2</c:v>
                  </c:pt>
                  <c:pt idx="376">
                    <c:v>1.5477551502828389E-2</c:v>
                  </c:pt>
                  <c:pt idx="377">
                    <c:v>1.548084737216612E-2</c:v>
                  </c:pt>
                  <c:pt idx="378">
                    <c:v>1.5484163636586128E-2</c:v>
                  </c:pt>
                  <c:pt idx="379">
                    <c:v>1.5487500282984361E-2</c:v>
                  </c:pt>
                  <c:pt idx="380">
                    <c:v>1.5491820382814391E-2</c:v>
                  </c:pt>
                  <c:pt idx="381">
                    <c:v>1.5493335106098441E-2</c:v>
                  </c:pt>
                  <c:pt idx="382">
                    <c:v>1.5482400640688218E-2</c:v>
                  </c:pt>
                  <c:pt idx="383">
                    <c:v>1.5455860563990256E-2</c:v>
                  </c:pt>
                  <c:pt idx="384">
                    <c:v>1.5429471885103971E-2</c:v>
                  </c:pt>
                  <c:pt idx="385">
                    <c:v>1.5403235382147423E-2</c:v>
                  </c:pt>
                  <c:pt idx="386">
                    <c:v>1.5377151834053072E-2</c:v>
                  </c:pt>
                  <c:pt idx="387">
                    <c:v>1.5351222020481489E-2</c:v>
                  </c:pt>
                  <c:pt idx="388">
                    <c:v>1.5328358509537239E-2</c:v>
                  </c:pt>
                  <c:pt idx="389">
                    <c:v>1.5311924797646707E-2</c:v>
                  </c:pt>
                  <c:pt idx="390">
                    <c:v>1.5278778554379126E-2</c:v>
                  </c:pt>
                  <c:pt idx="391">
                    <c:v>1.52333816319368E-2</c:v>
                  </c:pt>
                  <c:pt idx="392">
                    <c:v>1.5198166047428964E-2</c:v>
                  </c:pt>
                  <c:pt idx="393">
                    <c:v>1.5163125179151757E-2</c:v>
                  </c:pt>
                  <c:pt idx="394">
                    <c:v>1.5128260241166066E-2</c:v>
                  </c:pt>
                  <c:pt idx="395">
                    <c:v>1.5093572452628143E-2</c:v>
                  </c:pt>
                  <c:pt idx="396">
                    <c:v>1.5008804305662652E-2</c:v>
                  </c:pt>
                  <c:pt idx="397">
                    <c:v>1.4915318477337845E-2</c:v>
                  </c:pt>
                  <c:pt idx="398">
                    <c:v>1.4809238325839658E-2</c:v>
                  </c:pt>
                  <c:pt idx="399">
                    <c:v>1.4703190977228265E-2</c:v>
                  </c:pt>
                  <c:pt idx="400">
                    <c:v>1.4597177146432126E-2</c:v>
                  </c:pt>
                  <c:pt idx="401">
                    <c:v>1.4491197569078951E-2</c:v>
                  </c:pt>
                  <c:pt idx="402">
                    <c:v>1.4385253002224105E-2</c:v>
                  </c:pt>
                  <c:pt idx="403">
                    <c:v>1.4281900918030298E-2</c:v>
                  </c:pt>
                  <c:pt idx="404">
                    <c:v>1.4185455358566504E-2</c:v>
                  </c:pt>
                  <c:pt idx="405">
                    <c:v>1.4082217860516779E-2</c:v>
                  </c:pt>
                  <c:pt idx="406">
                    <c:v>1.3978290639656006E-2</c:v>
                  </c:pt>
                  <c:pt idx="407">
                    <c:v>1.387687463774814E-2</c:v>
                  </c:pt>
                  <c:pt idx="408">
                    <c:v>1.3775595672335755E-2</c:v>
                  </c:pt>
                  <c:pt idx="409">
                    <c:v>1.3674456788278978E-2</c:v>
                  </c:pt>
                  <c:pt idx="410">
                    <c:v>1.3582269953316998E-2</c:v>
                  </c:pt>
                  <c:pt idx="411">
                    <c:v>1.3538224254865438E-2</c:v>
                  </c:pt>
                  <c:pt idx="412">
                    <c:v>1.3490199682568286E-2</c:v>
                  </c:pt>
                  <c:pt idx="413">
                    <c:v>1.3440773907212046E-2</c:v>
                  </c:pt>
                  <c:pt idx="414">
                    <c:v>1.3391582183752323E-2</c:v>
                  </c:pt>
                  <c:pt idx="415">
                    <c:v>1.3342627100906269E-2</c:v>
                  </c:pt>
                  <c:pt idx="416">
                    <c:v>1.3293911272972509E-2</c:v>
                  </c:pt>
                  <c:pt idx="417">
                    <c:v>1.324543733984394E-2</c:v>
                  </c:pt>
                  <c:pt idx="418">
                    <c:v>1.3202749271602815E-2</c:v>
                  </c:pt>
                  <c:pt idx="419">
                    <c:v>1.3166816358183127E-2</c:v>
                  </c:pt>
                  <c:pt idx="420">
                    <c:v>1.3139979930266003E-2</c:v>
                  </c:pt>
                  <c:pt idx="421">
                    <c:v>1.3124401324077868E-2</c:v>
                  </c:pt>
                  <c:pt idx="422">
                    <c:v>1.3131350303566807E-2</c:v>
                  </c:pt>
                  <c:pt idx="423">
                    <c:v>1.3138445145987335E-2</c:v>
                  </c:pt>
                  <c:pt idx="424">
                    <c:v>1.3145685615168956E-2</c:v>
                  </c:pt>
                  <c:pt idx="425">
                    <c:v>1.3132200165305736E-2</c:v>
                  </c:pt>
                  <c:pt idx="426">
                    <c:v>1.3127930171009702E-2</c:v>
                  </c:pt>
                  <c:pt idx="427">
                    <c:v>1.3131588236759703E-2</c:v>
                  </c:pt>
                  <c:pt idx="428">
                    <c:v>1.3135365207421748E-2</c:v>
                  </c:pt>
                  <c:pt idx="429">
                    <c:v>1.3139260980454263E-2</c:v>
                  </c:pt>
                  <c:pt idx="430">
                    <c:v>1.3143275450217266E-2</c:v>
                  </c:pt>
                  <c:pt idx="431">
                    <c:v>1.3147408507981019E-2</c:v>
                  </c:pt>
                  <c:pt idx="432">
                    <c:v>1.315166004194061E-2</c:v>
                  </c:pt>
                  <c:pt idx="433">
                    <c:v>1.3151789701898861E-2</c:v>
                  </c:pt>
                  <c:pt idx="434">
                    <c:v>1.3147631992586688E-2</c:v>
                  </c:pt>
                  <c:pt idx="435">
                    <c:v>1.3141923025545383E-2</c:v>
                  </c:pt>
                  <c:pt idx="436">
                    <c:v>1.3130461528531548E-2</c:v>
                  </c:pt>
                  <c:pt idx="437">
                    <c:v>1.311347903591592E-2</c:v>
                  </c:pt>
                  <c:pt idx="438">
                    <c:v>1.3096610309762559E-2</c:v>
                  </c:pt>
                  <c:pt idx="439">
                    <c:v>1.3083938455950793E-2</c:v>
                  </c:pt>
                  <c:pt idx="440">
                    <c:v>1.3068960907442901E-2</c:v>
                  </c:pt>
                  <c:pt idx="441">
                    <c:v>1.3039909416778791E-2</c:v>
                  </c:pt>
                  <c:pt idx="442">
                    <c:v>1.3005749747539807E-2</c:v>
                  </c:pt>
                  <c:pt idx="443">
                    <c:v>1.2971600548275017E-2</c:v>
                  </c:pt>
                  <c:pt idx="444">
                    <c:v>1.2937461901889819E-2</c:v>
                  </c:pt>
                  <c:pt idx="445">
                    <c:v>1.2903333892147378E-2</c:v>
                  </c:pt>
                  <c:pt idx="446">
                    <c:v>1.286921660366643E-2</c:v>
                  </c:pt>
                  <c:pt idx="447">
                    <c:v>1.283515550753276E-2</c:v>
                  </c:pt>
                  <c:pt idx="448">
                    <c:v>1.2808829436167565E-2</c:v>
                  </c:pt>
                  <c:pt idx="449">
                    <c:v>1.2774639549221993E-2</c:v>
                  </c:pt>
                  <c:pt idx="450">
                    <c:v>1.2740542018993535E-2</c:v>
                  </c:pt>
                  <c:pt idx="451">
                    <c:v>1.2707003085427944E-2</c:v>
                  </c:pt>
                  <c:pt idx="452">
                    <c:v>1.2673628372860632E-2</c:v>
                  </c:pt>
                  <c:pt idx="453">
                    <c:v>1.2637153415532613E-2</c:v>
                  </c:pt>
                  <c:pt idx="454">
                    <c:v>1.2593441015741185E-2</c:v>
                  </c:pt>
                  <c:pt idx="455">
                    <c:v>1.2540477741178471E-2</c:v>
                  </c:pt>
                  <c:pt idx="456">
                    <c:v>1.2475416973801331E-2</c:v>
                  </c:pt>
                  <c:pt idx="457">
                    <c:v>1.2410445451088319E-2</c:v>
                  </c:pt>
                  <c:pt idx="458">
                    <c:v>1.2345564582053362E-2</c:v>
                  </c:pt>
                  <c:pt idx="459">
                    <c:v>1.2280775803500517E-2</c:v>
                  </c:pt>
                  <c:pt idx="460">
                    <c:v>1.2216080580654282E-2</c:v>
                  </c:pt>
                  <c:pt idx="461">
                    <c:v>1.2151480407802822E-2</c:v>
                  </c:pt>
                  <c:pt idx="462">
                    <c:v>1.2089484471749304E-2</c:v>
                  </c:pt>
                  <c:pt idx="463">
                    <c:v>1.2030390133111532E-2</c:v>
                  </c:pt>
                  <c:pt idx="464">
                    <c:v>1.1971837355107593E-2</c:v>
                  </c:pt>
                  <c:pt idx="465">
                    <c:v>1.1934262910073113E-2</c:v>
                  </c:pt>
                  <c:pt idx="466">
                    <c:v>1.1918238342027555E-2</c:v>
                  </c:pt>
                  <c:pt idx="467">
                    <c:v>1.1902725799786601E-2</c:v>
                  </c:pt>
                  <c:pt idx="468">
                    <c:v>1.1863044225618848E-2</c:v>
                  </c:pt>
                  <c:pt idx="469">
                    <c:v>1.1847649443066372E-2</c:v>
                  </c:pt>
                  <c:pt idx="470">
                    <c:v>1.1861918022208486E-2</c:v>
                  </c:pt>
                  <c:pt idx="471">
                    <c:v>1.1876436859994906E-2</c:v>
                  </c:pt>
                  <c:pt idx="472">
                    <c:v>1.1891205039747462E-2</c:v>
                  </c:pt>
                  <c:pt idx="473">
                    <c:v>1.1906221633635999E-2</c:v>
                  </c:pt>
                  <c:pt idx="474">
                    <c:v>1.1921485702932322E-2</c:v>
                  </c:pt>
                  <c:pt idx="475">
                    <c:v>1.1936996298283967E-2</c:v>
                  </c:pt>
                  <c:pt idx="476">
                    <c:v>1.1956729126368422E-2</c:v>
                  </c:pt>
                  <c:pt idx="477">
                    <c:v>1.1982021784681137E-2</c:v>
                  </c:pt>
                  <c:pt idx="478">
                    <c:v>1.2002239627140981E-2</c:v>
                  </c:pt>
                  <c:pt idx="479">
                    <c:v>1.2022609491480343E-2</c:v>
                  </c:pt>
                  <c:pt idx="480">
                    <c:v>1.2016977556156515E-2</c:v>
                  </c:pt>
                  <c:pt idx="481">
                    <c:v>1.2010639023077113E-2</c:v>
                  </c:pt>
                  <c:pt idx="482">
                    <c:v>1.2009839482369321E-2</c:v>
                  </c:pt>
                  <c:pt idx="483">
                    <c:v>1.2009511202246784E-2</c:v>
                  </c:pt>
                  <c:pt idx="484">
                    <c:v>1.1976425405952845E-2</c:v>
                  </c:pt>
                  <c:pt idx="485">
                    <c:v>1.1940066799430101E-2</c:v>
                  </c:pt>
                  <c:pt idx="486">
                    <c:v>1.1904239561288433E-2</c:v>
                  </c:pt>
                  <c:pt idx="487">
                    <c:v>1.1868948503447441E-2</c:v>
                  </c:pt>
                  <c:pt idx="488">
                    <c:v>1.1834198422777517E-2</c:v>
                  </c:pt>
                  <c:pt idx="489">
                    <c:v>1.1799994098689129E-2</c:v>
                  </c:pt>
                  <c:pt idx="490">
                    <c:v>1.1766340290665712E-2</c:v>
                  </c:pt>
                  <c:pt idx="491">
                    <c:v>1.1706328561005935E-2</c:v>
                  </c:pt>
                  <c:pt idx="492">
                    <c:v>1.1635464006277773E-2</c:v>
                  </c:pt>
                  <c:pt idx="493">
                    <c:v>1.1564758593974028E-2</c:v>
                  </c:pt>
                  <c:pt idx="494">
                    <c:v>1.150002960152067E-2</c:v>
                  </c:pt>
                  <c:pt idx="495">
                    <c:v>1.1436356989816659E-2</c:v>
                  </c:pt>
                  <c:pt idx="496">
                    <c:v>1.1359396515495822E-2</c:v>
                  </c:pt>
                  <c:pt idx="497">
                    <c:v>1.1282603886414005E-2</c:v>
                  </c:pt>
                  <c:pt idx="498">
                    <c:v>1.1200906656311113E-2</c:v>
                  </c:pt>
                  <c:pt idx="499">
                    <c:v>1.1129689172041339E-2</c:v>
                  </c:pt>
                  <c:pt idx="500">
                    <c:v>1.1058852353079128E-2</c:v>
                  </c:pt>
                  <c:pt idx="501">
                    <c:v>1.0988403561315467E-2</c:v>
                  </c:pt>
                  <c:pt idx="502">
                    <c:v>1.0918350307788227E-2</c:v>
                  </c:pt>
                  <c:pt idx="503">
                    <c:v>1.0848700254823202E-2</c:v>
                  </c:pt>
                  <c:pt idx="504">
                    <c:v>1.0779461218101768E-2</c:v>
                  </c:pt>
                  <c:pt idx="505">
                    <c:v>1.0728818920009519E-2</c:v>
                  </c:pt>
                  <c:pt idx="506">
                    <c:v>1.0688561443493474E-2</c:v>
                  </c:pt>
                  <c:pt idx="507">
                    <c:v>1.0648533348875088E-2</c:v>
                  </c:pt>
                  <c:pt idx="508">
                    <c:v>1.0615333935820087E-2</c:v>
                  </c:pt>
                  <c:pt idx="509">
                    <c:v>1.0585999357514867E-2</c:v>
                  </c:pt>
                  <c:pt idx="510">
                    <c:v>1.054993170873178E-2</c:v>
                  </c:pt>
                  <c:pt idx="511">
                    <c:v>1.0513982367909326E-2</c:v>
                  </c:pt>
                  <c:pt idx="512">
                    <c:v>1.0491386851607842E-2</c:v>
                  </c:pt>
                  <c:pt idx="513">
                    <c:v>1.0468045064376432E-2</c:v>
                  </c:pt>
                  <c:pt idx="514">
                    <c:v>1.0444771519638088E-2</c:v>
                  </c:pt>
                  <c:pt idx="515">
                    <c:v>1.0421566674592951E-2</c:v>
                  </c:pt>
                  <c:pt idx="516">
                    <c:v>1.039843098916318E-2</c:v>
                  </c:pt>
                  <c:pt idx="517">
                    <c:v>1.0375364926001272E-2</c:v>
                  </c:pt>
                  <c:pt idx="518">
                    <c:v>1.0352368950483004E-2</c:v>
                  </c:pt>
                  <c:pt idx="519">
                    <c:v>1.0325414156175579E-2</c:v>
                  </c:pt>
                  <c:pt idx="520">
                    <c:v>1.0295767202246592E-2</c:v>
                  </c:pt>
                  <c:pt idx="521">
                    <c:v>1.0266153503860016E-2</c:v>
                  </c:pt>
                  <c:pt idx="522">
                    <c:v>1.0243777226366773E-2</c:v>
                  </c:pt>
                  <c:pt idx="523">
                    <c:v>1.0233323404969305E-2</c:v>
                  </c:pt>
                  <c:pt idx="524">
                    <c:v>1.0232538966290398E-2</c:v>
                  </c:pt>
                  <c:pt idx="525">
                    <c:v>1.0232850335327427E-2</c:v>
                  </c:pt>
                  <c:pt idx="526">
                    <c:v>1.0234066517924502E-2</c:v>
                  </c:pt>
                  <c:pt idx="527">
                    <c:v>1.0240161894357499E-2</c:v>
                  </c:pt>
                  <c:pt idx="528">
                    <c:v>1.0246343553576839E-2</c:v>
                  </c:pt>
                  <c:pt idx="529">
                    <c:v>1.0252611339514573E-2</c:v>
                  </c:pt>
                  <c:pt idx="530">
                    <c:v>1.0258965094311673E-2</c:v>
                  </c:pt>
                  <c:pt idx="531">
                    <c:v>1.026540465833743E-2</c:v>
                  </c:pt>
                  <c:pt idx="532">
                    <c:v>1.0271929870207515E-2</c:v>
                  </c:pt>
                  <c:pt idx="533">
                    <c:v>1.027779490263816E-2</c:v>
                  </c:pt>
                  <c:pt idx="534">
                    <c:v>1.0286302423634899E-2</c:v>
                  </c:pt>
                  <c:pt idx="535">
                    <c:v>1.029491932186326E-2</c:v>
                  </c:pt>
                  <c:pt idx="536">
                    <c:v>1.0303148513623151E-2</c:v>
                  </c:pt>
                  <c:pt idx="537">
                    <c:v>1.0303493613816351E-2</c:v>
                  </c:pt>
                  <c:pt idx="538">
                    <c:v>1.0290720688530904E-2</c:v>
                  </c:pt>
                  <c:pt idx="539">
                    <c:v>1.0272397490775267E-2</c:v>
                  </c:pt>
                  <c:pt idx="540">
                    <c:v>1.025096159841689E-2</c:v>
                  </c:pt>
                  <c:pt idx="541">
                    <c:v>1.0230797264267899E-2</c:v>
                  </c:pt>
                  <c:pt idx="542">
                    <c:v>1.0214083519141255E-2</c:v>
                  </c:pt>
                  <c:pt idx="543">
                    <c:v>1.0197659295591448E-2</c:v>
                  </c:pt>
                  <c:pt idx="544">
                    <c:v>1.0181525994731178E-2</c:v>
                  </c:pt>
                  <c:pt idx="545">
                    <c:v>1.0165685001675306E-2</c:v>
                  </c:pt>
                  <c:pt idx="546">
                    <c:v>1.0150137685010295E-2</c:v>
                  </c:pt>
                  <c:pt idx="547">
                    <c:v>1.0134885396269507E-2</c:v>
                  </c:pt>
                  <c:pt idx="548">
                    <c:v>1.0124788249797623E-2</c:v>
                  </c:pt>
                  <c:pt idx="549">
                    <c:v>1.011817567597134E-2</c:v>
                  </c:pt>
                  <c:pt idx="550">
                    <c:v>1.011194770134901E-2</c:v>
                  </c:pt>
                  <c:pt idx="551">
                    <c:v>1.0113122090376857E-2</c:v>
                  </c:pt>
                  <c:pt idx="552">
                    <c:v>1.0117445262132282E-2</c:v>
                  </c:pt>
                  <c:pt idx="553">
                    <c:v>1.0122106708573438E-2</c:v>
                  </c:pt>
                  <c:pt idx="554">
                    <c:v>1.0127038495680658E-2</c:v>
                  </c:pt>
                  <c:pt idx="555">
                    <c:v>1.0134094748750901E-2</c:v>
                  </c:pt>
                  <c:pt idx="556">
                    <c:v>1.0128904513906372E-2</c:v>
                  </c:pt>
                  <c:pt idx="557">
                    <c:v>1.0123769221970978E-2</c:v>
                  </c:pt>
                  <c:pt idx="558">
                    <c:v>1.0118688956594495E-2</c:v>
                  </c:pt>
                  <c:pt idx="559">
                    <c:v>1.0113663800702536E-2</c:v>
                  </c:pt>
                  <c:pt idx="560">
                    <c:v>1.0108693836479566E-2</c:v>
                  </c:pt>
                  <c:pt idx="561">
                    <c:v>1.0103779145372829E-2</c:v>
                  </c:pt>
                  <c:pt idx="562">
                    <c:v>1.0096645200011505E-2</c:v>
                  </c:pt>
                  <c:pt idx="563">
                    <c:v>1.0082191055191855E-2</c:v>
                  </c:pt>
                  <c:pt idx="564">
                    <c:v>1.0067773046821426E-2</c:v>
                  </c:pt>
                  <c:pt idx="565">
                    <c:v>1.0054174884918584E-2</c:v>
                  </c:pt>
                  <c:pt idx="566">
                    <c:v>1.0048025720611857E-2</c:v>
                  </c:pt>
                  <c:pt idx="567">
                    <c:v>1.0022614380408541E-2</c:v>
                  </c:pt>
                  <c:pt idx="568">
                    <c:v>9.9939266215096391E-3</c:v>
                  </c:pt>
                  <c:pt idx="569">
                    <c:v>9.9647894221570974E-3</c:v>
                  </c:pt>
                  <c:pt idx="570">
                    <c:v>9.9351287784601797E-3</c:v>
                  </c:pt>
                  <c:pt idx="571">
                    <c:v>9.9057462166989973E-3</c:v>
                  </c:pt>
                  <c:pt idx="572">
                    <c:v>9.8766558129539418E-3</c:v>
                  </c:pt>
                  <c:pt idx="573">
                    <c:v>9.8478601563148707E-3</c:v>
                  </c:pt>
                  <c:pt idx="574">
                    <c:v>9.8193618398532499E-3</c:v>
                  </c:pt>
                  <c:pt idx="575">
                    <c:v>9.7911634599004652E-3</c:v>
                  </c:pt>
                  <c:pt idx="576">
                    <c:v>9.7620973496300445E-3</c:v>
                  </c:pt>
                  <c:pt idx="577">
                    <c:v>9.7294906170138466E-3</c:v>
                  </c:pt>
                  <c:pt idx="578">
                    <c:v>9.6998269685195058E-3</c:v>
                  </c:pt>
                  <c:pt idx="579">
                    <c:v>9.6703597725749171E-3</c:v>
                  </c:pt>
                  <c:pt idx="580">
                    <c:v>9.6370818795544159E-3</c:v>
                  </c:pt>
                  <c:pt idx="581">
                    <c:v>9.6182309777967986E-3</c:v>
                  </c:pt>
                  <c:pt idx="582">
                    <c:v>9.603234513073055E-3</c:v>
                  </c:pt>
                  <c:pt idx="583">
                    <c:v>9.5868659774097191E-3</c:v>
                  </c:pt>
                  <c:pt idx="584">
                    <c:v>9.5646596780312142E-3</c:v>
                  </c:pt>
                  <c:pt idx="585">
                    <c:v>9.5471046079350207E-3</c:v>
                  </c:pt>
                  <c:pt idx="586">
                    <c:v>9.5295894444364527E-3</c:v>
                  </c:pt>
                  <c:pt idx="587">
                    <c:v>9.5121144079822872E-3</c:v>
                  </c:pt>
                  <c:pt idx="588">
                    <c:v>9.4946797201367686E-3</c:v>
                  </c:pt>
                  <c:pt idx="589">
                    <c:v>9.4772856035772284E-3</c:v>
                  </c:pt>
                  <c:pt idx="590">
                    <c:v>9.4598947224697385E-3</c:v>
                  </c:pt>
                  <c:pt idx="591">
                    <c:v>9.4420736146084514E-3</c:v>
                  </c:pt>
                  <c:pt idx="592">
                    <c:v>9.4259264088231067E-3</c:v>
                  </c:pt>
                  <c:pt idx="593">
                    <c:v>9.4098376574544007E-3</c:v>
                  </c:pt>
                  <c:pt idx="594">
                    <c:v>9.3932452905980835E-3</c:v>
                  </c:pt>
                  <c:pt idx="595">
                    <c:v>9.3704818102317358E-3</c:v>
                  </c:pt>
                  <c:pt idx="596">
                    <c:v>9.3477475982681572E-3</c:v>
                  </c:pt>
                  <c:pt idx="597">
                    <c:v>9.3249407636432097E-3</c:v>
                  </c:pt>
                  <c:pt idx="598">
                    <c:v>9.3016293150798238E-3</c:v>
                  </c:pt>
                  <c:pt idx="599">
                    <c:v>9.29488154299489E-3</c:v>
                  </c:pt>
                  <c:pt idx="600">
                    <c:v>9.2891722582089161E-3</c:v>
                  </c:pt>
                  <c:pt idx="601">
                    <c:v>9.28352144113463E-3</c:v>
                  </c:pt>
                  <c:pt idx="602">
                    <c:v>9.2779291985994015E-3</c:v>
                  </c:pt>
                  <c:pt idx="603">
                    <c:v>9.272395636587636E-3</c:v>
                  </c:pt>
                  <c:pt idx="604">
                    <c:v>9.2669208602153899E-3</c:v>
                  </c:pt>
                  <c:pt idx="605">
                    <c:v>9.2562662167512844E-3</c:v>
                  </c:pt>
                  <c:pt idx="606">
                    <c:v>9.2527709238998529E-3</c:v>
                  </c:pt>
                  <c:pt idx="607">
                    <c:v>9.2494986733184271E-3</c:v>
                  </c:pt>
                  <c:pt idx="608">
                    <c:v>9.2443180816580706E-3</c:v>
                  </c:pt>
                  <c:pt idx="609">
                    <c:v>9.2350829970070068E-3</c:v>
                  </c:pt>
                  <c:pt idx="610">
                    <c:v>9.2259426840686533E-3</c:v>
                  </c:pt>
                  <c:pt idx="611">
                    <c:v>9.2139025887830305E-3</c:v>
                  </c:pt>
                  <c:pt idx="612">
                    <c:v>9.1983712337612242E-3</c:v>
                  </c:pt>
                  <c:pt idx="613">
                    <c:v>9.1845630747710034E-3</c:v>
                  </c:pt>
                  <c:pt idx="614">
                    <c:v>9.1709200588843895E-3</c:v>
                  </c:pt>
                  <c:pt idx="615">
                    <c:v>9.1573284939233165E-3</c:v>
                  </c:pt>
                  <c:pt idx="616">
                    <c:v>9.1437886093280619E-3</c:v>
                  </c:pt>
                  <c:pt idx="617">
                    <c:v>9.1303006350145367E-3</c:v>
                  </c:pt>
                  <c:pt idx="618">
                    <c:v>9.1168648013802214E-3</c:v>
                  </c:pt>
                  <c:pt idx="619">
                    <c:v>9.1135204044791411E-3</c:v>
                  </c:pt>
                  <c:pt idx="620">
                    <c:v>9.1012789385952111E-3</c:v>
                  </c:pt>
                  <c:pt idx="621">
                    <c:v>9.0892154448298235E-3</c:v>
                  </c:pt>
                  <c:pt idx="622">
                    <c:v>9.077199197780491E-3</c:v>
                  </c:pt>
                  <c:pt idx="623">
                    <c:v>9.0586461953901312E-3</c:v>
                  </c:pt>
                  <c:pt idx="624">
                    <c:v>9.0402853986118175E-3</c:v>
                  </c:pt>
                  <c:pt idx="625">
                    <c:v>9.0208938896138083E-3</c:v>
                  </c:pt>
                  <c:pt idx="626">
                    <c:v>9.0012239099523748E-3</c:v>
                  </c:pt>
                  <c:pt idx="627">
                    <c:v>8.971197134176951E-3</c:v>
                  </c:pt>
                  <c:pt idx="628">
                    <c:v>8.9404848608428712E-3</c:v>
                  </c:pt>
                  <c:pt idx="629">
                    <c:v>8.9099001086204513E-3</c:v>
                  </c:pt>
                  <c:pt idx="630">
                    <c:v>8.8794441952239969E-3</c:v>
                  </c:pt>
                  <c:pt idx="631">
                    <c:v>8.8491184509290523E-3</c:v>
                  </c:pt>
                  <c:pt idx="632">
                    <c:v>8.814149589786038E-3</c:v>
                  </c:pt>
                  <c:pt idx="633">
                    <c:v>8.7734865421061105E-3</c:v>
                  </c:pt>
                  <c:pt idx="634">
                    <c:v>8.7525367163050014E-3</c:v>
                  </c:pt>
                  <c:pt idx="635">
                    <c:v>8.7320580176868164E-3</c:v>
                  </c:pt>
                  <c:pt idx="636">
                    <c:v>8.7073302393927219E-3</c:v>
                  </c:pt>
                  <c:pt idx="637">
                    <c:v>8.6994792804819983E-3</c:v>
                  </c:pt>
                  <c:pt idx="638">
                    <c:v>8.6933239641700938E-3</c:v>
                  </c:pt>
                  <c:pt idx="639">
                    <c:v>8.6817576973519245E-3</c:v>
                  </c:pt>
                  <c:pt idx="640">
                    <c:v>8.6697031941106693E-3</c:v>
                  </c:pt>
                  <c:pt idx="641">
                    <c:v>8.6755425385360262E-3</c:v>
                  </c:pt>
                  <c:pt idx="642">
                    <c:v>8.6853232614920398E-3</c:v>
                  </c:pt>
                  <c:pt idx="643">
                    <c:v>8.6951876060095221E-3</c:v>
                  </c:pt>
                  <c:pt idx="644">
                    <c:v>8.7051352878224873E-3</c:v>
                  </c:pt>
                  <c:pt idx="645">
                    <c:v>8.7151660215578179E-3</c:v>
                  </c:pt>
                  <c:pt idx="646">
                    <c:v>8.7268046496456319E-3</c:v>
                  </c:pt>
                  <c:pt idx="647">
                    <c:v>8.7339493807601053E-3</c:v>
                  </c:pt>
                  <c:pt idx="648">
                    <c:v>8.721667733579604E-3</c:v>
                  </c:pt>
                  <c:pt idx="649">
                    <c:v>8.7085442618588024E-3</c:v>
                  </c:pt>
                  <c:pt idx="650">
                    <c:v>8.6934436863575267E-3</c:v>
                  </c:pt>
                  <c:pt idx="651">
                    <c:v>8.6764651271951272E-3</c:v>
                  </c:pt>
                  <c:pt idx="652">
                    <c:v>8.6599722497831058E-3</c:v>
                  </c:pt>
                  <c:pt idx="653">
                    <c:v>8.6449325086274415E-3</c:v>
                  </c:pt>
                  <c:pt idx="654">
                    <c:v>8.6300201269534672E-3</c:v>
                  </c:pt>
                  <c:pt idx="655">
                    <c:v>8.5985706719330403E-3</c:v>
                  </c:pt>
                  <c:pt idx="656">
                    <c:v>8.5655308694122679E-3</c:v>
                  </c:pt>
                  <c:pt idx="657">
                    <c:v>8.5325791811030408E-3</c:v>
                  </c:pt>
                  <c:pt idx="658">
                    <c:v>8.4997166318046061E-3</c:v>
                  </c:pt>
                  <c:pt idx="659">
                    <c:v>8.4643491045806093E-3</c:v>
                  </c:pt>
                  <c:pt idx="660">
                    <c:v>8.4236122659655209E-3</c:v>
                  </c:pt>
                  <c:pt idx="661">
                    <c:v>8.3840788303774748E-3</c:v>
                  </c:pt>
                  <c:pt idx="662">
                    <c:v>8.3468837005784072E-3</c:v>
                  </c:pt>
                  <c:pt idx="663">
                    <c:v>8.3158582159367431E-3</c:v>
                  </c:pt>
                  <c:pt idx="664">
                    <c:v>8.2890664524115018E-3</c:v>
                  </c:pt>
                  <c:pt idx="665">
                    <c:v>8.2657383187174551E-3</c:v>
                  </c:pt>
                  <c:pt idx="666">
                    <c:v>8.2427235312261694E-3</c:v>
                  </c:pt>
                  <c:pt idx="667">
                    <c:v>8.2199534462446336E-3</c:v>
                  </c:pt>
                  <c:pt idx="668">
                    <c:v>8.2047727864721469E-3</c:v>
                  </c:pt>
                  <c:pt idx="669">
                    <c:v>8.2036908203943215E-3</c:v>
                  </c:pt>
                  <c:pt idx="670">
                    <c:v>8.2028019762588316E-3</c:v>
                  </c:pt>
                  <c:pt idx="671">
                    <c:v>8.2021063168458228E-3</c:v>
                  </c:pt>
                  <c:pt idx="672">
                    <c:v>8.2016038913177661E-3</c:v>
                  </c:pt>
                  <c:pt idx="673">
                    <c:v>8.2007195904078515E-3</c:v>
                  </c:pt>
                  <c:pt idx="674">
                    <c:v>8.2018743961039045E-3</c:v>
                  </c:pt>
                  <c:pt idx="675">
                    <c:v>8.2165732738027387E-3</c:v>
                  </c:pt>
                  <c:pt idx="676">
                    <c:v>8.2275289399568411E-3</c:v>
                  </c:pt>
                  <c:pt idx="677">
                    <c:v>8.236956876760718E-3</c:v>
                  </c:pt>
                  <c:pt idx="678">
                    <c:v>8.2368130334811232E-3</c:v>
                  </c:pt>
                  <c:pt idx="679">
                    <c:v>8.2312228020257512E-3</c:v>
                  </c:pt>
                  <c:pt idx="680">
                    <c:v>8.2241928079139492E-3</c:v>
                  </c:pt>
                  <c:pt idx="681">
                    <c:v>8.217275550852254E-3</c:v>
                  </c:pt>
                  <c:pt idx="682">
                    <c:v>8.2065412973244406E-3</c:v>
                  </c:pt>
                  <c:pt idx="683">
                    <c:v>8.1958473983652115E-3</c:v>
                  </c:pt>
                  <c:pt idx="684">
                    <c:v>8.18526862399333E-3</c:v>
                  </c:pt>
                  <c:pt idx="685">
                    <c:v>8.1748054211466872E-3</c:v>
                  </c:pt>
                  <c:pt idx="686">
                    <c:v>8.1642903693775071E-3</c:v>
                  </c:pt>
                  <c:pt idx="687">
                    <c:v>8.1536935273827348E-3</c:v>
                  </c:pt>
                  <c:pt idx="688">
                    <c:v>8.1385519399114568E-3</c:v>
                  </c:pt>
                  <c:pt idx="689">
                    <c:v>8.1117625711273015E-3</c:v>
                  </c:pt>
                  <c:pt idx="690">
                    <c:v>8.0810101679820185E-3</c:v>
                  </c:pt>
                  <c:pt idx="691">
                    <c:v>8.052131964887738E-3</c:v>
                  </c:pt>
                  <c:pt idx="692">
                    <c:v>8.0287065999238606E-3</c:v>
                  </c:pt>
                  <c:pt idx="693">
                    <c:v>8.0070331030807577E-3</c:v>
                  </c:pt>
                  <c:pt idx="694">
                    <c:v>7.9853938605680824E-3</c:v>
                  </c:pt>
                  <c:pt idx="695">
                    <c:v>7.9747596454150665E-3</c:v>
                  </c:pt>
                  <c:pt idx="696">
                    <c:v>7.9706730390939513E-3</c:v>
                  </c:pt>
                  <c:pt idx="697">
                    <c:v>7.9667348443446685E-3</c:v>
                  </c:pt>
                  <c:pt idx="698">
                    <c:v>7.9629452813615564E-3</c:v>
                  </c:pt>
                  <c:pt idx="699">
                    <c:v>7.96141460217052E-3</c:v>
                  </c:pt>
                  <c:pt idx="700">
                    <c:v>7.9622443113699943E-3</c:v>
                  </c:pt>
                  <c:pt idx="701">
                    <c:v>7.9650624385426937E-3</c:v>
                  </c:pt>
                  <c:pt idx="702">
                    <c:v>7.9689163997837906E-3</c:v>
                  </c:pt>
                  <c:pt idx="703">
                    <c:v>7.9718435388425515E-3</c:v>
                  </c:pt>
                  <c:pt idx="704">
                    <c:v>7.9772283924394415E-3</c:v>
                  </c:pt>
                  <c:pt idx="705">
                    <c:v>7.9832645024758633E-3</c:v>
                  </c:pt>
                  <c:pt idx="706">
                    <c:v>7.981597290303493E-3</c:v>
                  </c:pt>
                  <c:pt idx="707">
                    <c:v>7.9801098222701747E-3</c:v>
                  </c:pt>
                  <c:pt idx="708">
                    <c:v>7.9735929189737008E-3</c:v>
                  </c:pt>
                  <c:pt idx="709">
                    <c:v>7.949451883770782E-3</c:v>
                  </c:pt>
                  <c:pt idx="710">
                    <c:v>7.9255615708064883E-3</c:v>
                  </c:pt>
                  <c:pt idx="711">
                    <c:v>7.9019242541528145E-3</c:v>
                  </c:pt>
                  <c:pt idx="712">
                    <c:v>7.8708840132234656E-3</c:v>
                  </c:pt>
                  <c:pt idx="713">
                    <c:v>7.8363458522774064E-3</c:v>
                  </c:pt>
                  <c:pt idx="714">
                    <c:v>7.8019935052178356E-3</c:v>
                  </c:pt>
                  <c:pt idx="715">
                    <c:v>7.774518796547115E-3</c:v>
                  </c:pt>
                  <c:pt idx="716">
                    <c:v>7.7489715558921321E-3</c:v>
                  </c:pt>
                  <c:pt idx="717">
                    <c:v>7.7236507408290512E-3</c:v>
                  </c:pt>
                  <c:pt idx="718">
                    <c:v>7.697458372334081E-3</c:v>
                  </c:pt>
                  <c:pt idx="719">
                    <c:v>7.6765591174388073E-3</c:v>
                  </c:pt>
                  <c:pt idx="720">
                    <c:v>7.6557810763369849E-3</c:v>
                  </c:pt>
                  <c:pt idx="721">
                    <c:v>7.6351252386365094E-3</c:v>
                  </c:pt>
                  <c:pt idx="722">
                    <c:v>7.6335285237902487E-3</c:v>
                  </c:pt>
                  <c:pt idx="723">
                    <c:v>7.6345577022237134E-3</c:v>
                  </c:pt>
                  <c:pt idx="724">
                    <c:v>7.6356630543180119E-3</c:v>
                  </c:pt>
                  <c:pt idx="725">
                    <c:v>7.6512171164043715E-3</c:v>
                  </c:pt>
                  <c:pt idx="726">
                    <c:v>7.6686039877295999E-3</c:v>
                  </c:pt>
                  <c:pt idx="727">
                    <c:v>7.6854945367435508E-3</c:v>
                  </c:pt>
                  <c:pt idx="728">
                    <c:v>7.7007709591429005E-3</c:v>
                  </c:pt>
                  <c:pt idx="729">
                    <c:v>7.7165292341245988E-3</c:v>
                  </c:pt>
                  <c:pt idx="730">
                    <c:v>7.732475912437131E-3</c:v>
                  </c:pt>
                  <c:pt idx="731">
                    <c:v>7.7453533702285119E-3</c:v>
                  </c:pt>
                  <c:pt idx="732">
                    <c:v>7.7564390417832777E-3</c:v>
                  </c:pt>
                  <c:pt idx="733">
                    <c:v>7.7677587906925926E-3</c:v>
                  </c:pt>
                  <c:pt idx="734">
                    <c:v>7.7793115951302755E-3</c:v>
                  </c:pt>
                  <c:pt idx="735">
                    <c:v>7.7770625413927106E-3</c:v>
                  </c:pt>
                  <c:pt idx="736">
                    <c:v>7.7718524841175057E-3</c:v>
                  </c:pt>
                  <c:pt idx="737">
                    <c:v>7.7647998609163245E-3</c:v>
                  </c:pt>
                  <c:pt idx="738">
                    <c:v>7.7320280980227949E-3</c:v>
                  </c:pt>
                  <c:pt idx="739">
                    <c:v>7.6994740710646615E-3</c:v>
                  </c:pt>
                  <c:pt idx="740">
                    <c:v>7.6639805678980081E-3</c:v>
                  </c:pt>
                  <c:pt idx="741">
                    <c:v>7.6233590057912049E-3</c:v>
                  </c:pt>
                  <c:pt idx="742">
                    <c:v>7.582710244971461E-3</c:v>
                  </c:pt>
                  <c:pt idx="743">
                    <c:v>7.5437278881199605E-3</c:v>
                  </c:pt>
                  <c:pt idx="744">
                    <c:v>7.5120871201028016E-3</c:v>
                  </c:pt>
                  <c:pt idx="745">
                    <c:v>7.4806616389021955E-3</c:v>
                  </c:pt>
                  <c:pt idx="746">
                    <c:v>7.4494622105271821E-3</c:v>
                  </c:pt>
                  <c:pt idx="747">
                    <c:v>7.4185611414895368E-3</c:v>
                  </c:pt>
                  <c:pt idx="748">
                    <c:v>7.4007110240448259E-3</c:v>
                  </c:pt>
                  <c:pt idx="749">
                    <c:v>7.3830340373200196E-3</c:v>
                  </c:pt>
                  <c:pt idx="750">
                    <c:v>7.3669013468038698E-3</c:v>
                  </c:pt>
                  <c:pt idx="751">
                    <c:v>7.3558295297150335E-3</c:v>
                  </c:pt>
                  <c:pt idx="752">
                    <c:v>7.3426181372737405E-3</c:v>
                  </c:pt>
                  <c:pt idx="753">
                    <c:v>7.3054359152547443E-3</c:v>
                  </c:pt>
                  <c:pt idx="754">
                    <c:v>7.2738316105823205E-3</c:v>
                  </c:pt>
                  <c:pt idx="755">
                    <c:v>7.2423702304606503E-3</c:v>
                  </c:pt>
                  <c:pt idx="756">
                    <c:v>7.2043929448493442E-3</c:v>
                  </c:pt>
                  <c:pt idx="757">
                    <c:v>7.1535491524139612E-3</c:v>
                  </c:pt>
                  <c:pt idx="758">
                    <c:v>7.1027690719856146E-3</c:v>
                  </c:pt>
                  <c:pt idx="759">
                    <c:v>7.0520540798872352E-3</c:v>
                  </c:pt>
                  <c:pt idx="760">
                    <c:v>7.0034177661629261E-3</c:v>
                  </c:pt>
                  <c:pt idx="761">
                    <c:v>6.9581426794581803E-3</c:v>
                  </c:pt>
                  <c:pt idx="762">
                    <c:v>6.9129555883696171E-3</c:v>
                  </c:pt>
                  <c:pt idx="763">
                    <c:v>6.8672613082263372E-3</c:v>
                  </c:pt>
                  <c:pt idx="764">
                    <c:v>6.8196060396496826E-3</c:v>
                  </c:pt>
                  <c:pt idx="765">
                    <c:v>6.7768157307621091E-3</c:v>
                  </c:pt>
                  <c:pt idx="766">
                    <c:v>6.7486618910697089E-3</c:v>
                  </c:pt>
                  <c:pt idx="767">
                    <c:v>6.7179547195381824E-3</c:v>
                  </c:pt>
                  <c:pt idx="768">
                    <c:v>6.6873961907061791E-3</c:v>
                  </c:pt>
                  <c:pt idx="769">
                    <c:v>6.6817650659659212E-3</c:v>
                  </c:pt>
                  <c:pt idx="770">
                    <c:v>6.6980997324290279E-3</c:v>
                  </c:pt>
                  <c:pt idx="771">
                    <c:v>6.7149154107246289E-3</c:v>
                  </c:pt>
                  <c:pt idx="772">
                    <c:v>6.7322084964430914E-3</c:v>
                  </c:pt>
                  <c:pt idx="773">
                    <c:v>6.7470666030597336E-3</c:v>
                  </c:pt>
                  <c:pt idx="774">
                    <c:v>6.7605990524057316E-3</c:v>
                  </c:pt>
                  <c:pt idx="775">
                    <c:v>6.7746383265466495E-3</c:v>
                  </c:pt>
                  <c:pt idx="776">
                    <c:v>6.7895886656431058E-3</c:v>
                  </c:pt>
                  <c:pt idx="777">
                    <c:v>6.8066944563874134E-3</c:v>
                  </c:pt>
                  <c:pt idx="778">
                    <c:v>6.8192791805270726E-3</c:v>
                  </c:pt>
                  <c:pt idx="779">
                    <c:v>6.8300034610100993E-3</c:v>
                  </c:pt>
                  <c:pt idx="780">
                    <c:v>6.8473075022922767E-3</c:v>
                  </c:pt>
                  <c:pt idx="781">
                    <c:v>6.8651921107926485E-3</c:v>
                  </c:pt>
                  <c:pt idx="782">
                    <c:v>6.8654509707570836E-3</c:v>
                  </c:pt>
                  <c:pt idx="783">
                    <c:v>6.8509638462121037E-3</c:v>
                  </c:pt>
                  <c:pt idx="784">
                    <c:v>6.8366164083177861E-3</c:v>
                  </c:pt>
                  <c:pt idx="785">
                    <c:v>6.8224095383509287E-3</c:v>
                  </c:pt>
                  <c:pt idx="786">
                    <c:v>6.8225353197492178E-3</c:v>
                  </c:pt>
                  <c:pt idx="787">
                    <c:v>6.8322838426568789E-3</c:v>
                  </c:pt>
                  <c:pt idx="788">
                    <c:v>6.8421350117824544E-3</c:v>
                  </c:pt>
                  <c:pt idx="789">
                    <c:v>6.850558518771698E-3</c:v>
                  </c:pt>
                  <c:pt idx="790">
                    <c:v>6.8565138337368286E-3</c:v>
                  </c:pt>
                  <c:pt idx="791">
                    <c:v>6.8765038749159244E-3</c:v>
                  </c:pt>
                  <c:pt idx="792">
                    <c:v>6.9069024104815562E-3</c:v>
                  </c:pt>
                  <c:pt idx="793">
                    <c:v>6.9368356603281269E-3</c:v>
                  </c:pt>
                  <c:pt idx="794">
                    <c:v>6.9669276570445129E-3</c:v>
                  </c:pt>
                  <c:pt idx="795">
                    <c:v>6.9949070504103112E-3</c:v>
                  </c:pt>
                  <c:pt idx="796">
                    <c:v>7.0144950475004748E-3</c:v>
                  </c:pt>
                  <c:pt idx="797">
                    <c:v>7.0344807146434322E-3</c:v>
                  </c:pt>
                  <c:pt idx="798">
                    <c:v>7.0548606721656578E-3</c:v>
                  </c:pt>
                  <c:pt idx="799">
                    <c:v>7.0638875409092224E-3</c:v>
                  </c:pt>
                  <c:pt idx="800">
                    <c:v>7.0636766374987331E-3</c:v>
                  </c:pt>
                  <c:pt idx="801">
                    <c:v>7.0637452241694943E-3</c:v>
                  </c:pt>
                  <c:pt idx="802">
                    <c:v>7.0726075460724354E-3</c:v>
                  </c:pt>
                  <c:pt idx="803">
                    <c:v>7.0846071476198666E-3</c:v>
                  </c:pt>
                  <c:pt idx="804">
                    <c:v>7.0835484358782643E-3</c:v>
                  </c:pt>
                  <c:pt idx="805">
                    <c:v>7.0762808003070991E-3</c:v>
                  </c:pt>
                  <c:pt idx="806">
                    <c:v>7.0624235576440221E-3</c:v>
                  </c:pt>
                  <c:pt idx="807">
                    <c:v>7.0474068820334827E-3</c:v>
                  </c:pt>
                  <c:pt idx="808">
                    <c:v>7.0317043367127538E-3</c:v>
                  </c:pt>
                  <c:pt idx="809">
                    <c:v>7.0228909332746992E-3</c:v>
                  </c:pt>
                  <c:pt idx="810">
                    <c:v>7.0142334455755052E-3</c:v>
                  </c:pt>
                  <c:pt idx="811">
                    <c:v>7.0057324516452288E-3</c:v>
                  </c:pt>
                  <c:pt idx="812">
                    <c:v>6.9922428468656133E-3</c:v>
                  </c:pt>
                  <c:pt idx="813">
                    <c:v>6.9756459000192153E-3</c:v>
                  </c:pt>
                  <c:pt idx="814">
                    <c:v>6.9584631849958561E-3</c:v>
                  </c:pt>
                  <c:pt idx="815">
                    <c:v>6.9393828078994097E-3</c:v>
                  </c:pt>
                  <c:pt idx="816">
                    <c:v>6.9195585811762409E-3</c:v>
                  </c:pt>
                  <c:pt idx="817">
                    <c:v>6.8986993025673422E-3</c:v>
                  </c:pt>
                  <c:pt idx="818">
                    <c:v>6.8796610129752463E-3</c:v>
                  </c:pt>
                  <c:pt idx="819">
                    <c:v>6.8622652516045456E-3</c:v>
                  </c:pt>
                  <c:pt idx="820">
                    <c:v>6.8473926042345763E-3</c:v>
                  </c:pt>
                  <c:pt idx="821">
                    <c:v>6.8334389899934386E-3</c:v>
                  </c:pt>
                  <c:pt idx="822">
                    <c:v>6.8194923714660393E-3</c:v>
                  </c:pt>
                  <c:pt idx="823">
                    <c:v>6.8056497225321812E-3</c:v>
                  </c:pt>
                  <c:pt idx="824">
                    <c:v>6.7919116788978488E-3</c:v>
                  </c:pt>
                  <c:pt idx="825">
                    <c:v>6.7939873396166035E-3</c:v>
                  </c:pt>
                  <c:pt idx="826">
                    <c:v>6.8005621816763359E-3</c:v>
                  </c:pt>
                  <c:pt idx="827">
                    <c:v>6.7999161027702225E-3</c:v>
                  </c:pt>
                  <c:pt idx="828">
                    <c:v>6.7985994219030704E-3</c:v>
                  </c:pt>
                  <c:pt idx="829">
                    <c:v>6.7973235768542433E-3</c:v>
                  </c:pt>
                  <c:pt idx="830">
                    <c:v>6.7960937778421184E-3</c:v>
                  </c:pt>
                  <c:pt idx="831">
                    <c:v>6.7975535307972876E-3</c:v>
                  </c:pt>
                  <c:pt idx="832">
                    <c:v>6.7990914820562744E-3</c:v>
                  </c:pt>
                  <c:pt idx="833">
                    <c:v>6.7995419296822375E-3</c:v>
                  </c:pt>
                  <c:pt idx="834">
                    <c:v>6.7938029522197985E-3</c:v>
                  </c:pt>
                  <c:pt idx="835">
                    <c:v>6.7872029670883339E-3</c:v>
                  </c:pt>
                  <c:pt idx="836">
                    <c:v>6.7807022572408931E-3</c:v>
                  </c:pt>
                  <c:pt idx="837">
                    <c:v>6.7728404383782378E-3</c:v>
                  </c:pt>
                  <c:pt idx="838">
                    <c:v>6.7504034021682383E-3</c:v>
                  </c:pt>
                  <c:pt idx="839">
                    <c:v>6.7256922979515594E-3</c:v>
                  </c:pt>
                  <c:pt idx="840">
                    <c:v>6.7000821153259419E-3</c:v>
                  </c:pt>
                  <c:pt idx="841">
                    <c:v>6.6745637766785224E-3</c:v>
                  </c:pt>
                  <c:pt idx="842">
                    <c:v>6.6490977441595765E-3</c:v>
                  </c:pt>
                  <c:pt idx="843">
                    <c:v>6.6243163799963936E-3</c:v>
                  </c:pt>
                  <c:pt idx="844">
                    <c:v>6.6018140499423178E-3</c:v>
                  </c:pt>
                  <c:pt idx="845">
                    <c:v>6.5774057848907823E-3</c:v>
                  </c:pt>
                  <c:pt idx="846">
                    <c:v>6.5603198979068966E-3</c:v>
                  </c:pt>
                  <c:pt idx="847">
                    <c:v>6.5530466349869986E-3</c:v>
                  </c:pt>
                  <c:pt idx="848">
                    <c:v>6.5459254538103714E-3</c:v>
                  </c:pt>
                  <c:pt idx="849">
                    <c:v>6.5389568512439272E-3</c:v>
                  </c:pt>
                  <c:pt idx="850">
                    <c:v>6.5412152362710127E-3</c:v>
                  </c:pt>
                  <c:pt idx="851">
                    <c:v>6.548195307694675E-3</c:v>
                  </c:pt>
                  <c:pt idx="852">
                    <c:v>6.554123052086234E-3</c:v>
                  </c:pt>
                  <c:pt idx="853">
                    <c:v>6.5644485527856181E-3</c:v>
                  </c:pt>
                  <c:pt idx="854">
                    <c:v>6.5748450594817149E-3</c:v>
                  </c:pt>
                  <c:pt idx="855">
                    <c:v>6.5853122358697086E-3</c:v>
                  </c:pt>
                  <c:pt idx="856">
                    <c:v>6.5915294639022765E-3</c:v>
                  </c:pt>
                  <c:pt idx="857">
                    <c:v>6.5967197892978129E-3</c:v>
                  </c:pt>
                  <c:pt idx="858">
                    <c:v>6.601696034915003E-3</c:v>
                  </c:pt>
                  <c:pt idx="859">
                    <c:v>6.6050170112585127E-3</c:v>
                  </c:pt>
                  <c:pt idx="860">
                    <c:v>6.6084542154205336E-3</c:v>
                  </c:pt>
                  <c:pt idx="861">
                    <c:v>6.6120074661395554E-3</c:v>
                  </c:pt>
                  <c:pt idx="862">
                    <c:v>6.6142608870853213E-3</c:v>
                  </c:pt>
                  <c:pt idx="863">
                    <c:v>6.6088174644310695E-3</c:v>
                  </c:pt>
                  <c:pt idx="864">
                    <c:v>6.5951821184442004E-3</c:v>
                  </c:pt>
                  <c:pt idx="865">
                    <c:v>6.5572044886715768E-3</c:v>
                  </c:pt>
                  <c:pt idx="866">
                    <c:v>6.5193470115792081E-3</c:v>
                  </c:pt>
                  <c:pt idx="867">
                    <c:v>6.4816117925130578E-3</c:v>
                  </c:pt>
                  <c:pt idx="868">
                    <c:v>6.4493220355758326E-3</c:v>
                  </c:pt>
                  <c:pt idx="869">
                    <c:v>6.4217006691464186E-3</c:v>
                  </c:pt>
                  <c:pt idx="870">
                    <c:v>6.3937324219770298E-3</c:v>
                  </c:pt>
                  <c:pt idx="871">
                    <c:v>6.35566617794659E-3</c:v>
                  </c:pt>
                  <c:pt idx="872">
                    <c:v>6.3177637575147823E-3</c:v>
                  </c:pt>
                  <c:pt idx="873">
                    <c:v>6.280028126902394E-3</c:v>
                  </c:pt>
                  <c:pt idx="874">
                    <c:v>6.2427099300425377E-3</c:v>
                  </c:pt>
                  <c:pt idx="875">
                    <c:v>6.218307119510446E-3</c:v>
                  </c:pt>
                  <c:pt idx="876">
                    <c:v>6.2076145700038169E-3</c:v>
                  </c:pt>
                  <c:pt idx="877">
                    <c:v>6.2063485148595408E-3</c:v>
                  </c:pt>
                  <c:pt idx="878">
                    <c:v>6.2051548056724819E-3</c:v>
                  </c:pt>
                  <c:pt idx="879">
                    <c:v>6.2040334841980682E-3</c:v>
                  </c:pt>
                  <c:pt idx="880">
                    <c:v>6.1987469632331128E-3</c:v>
                  </c:pt>
                  <c:pt idx="881">
                    <c:v>6.1903787494646317E-3</c:v>
                  </c:pt>
                  <c:pt idx="882">
                    <c:v>6.1828922053887196E-3</c:v>
                  </c:pt>
                  <c:pt idx="883">
                    <c:v>6.1858815809113527E-3</c:v>
                  </c:pt>
                  <c:pt idx="884">
                    <c:v>6.188923311740255E-3</c:v>
                  </c:pt>
                  <c:pt idx="885">
                    <c:v>6.192017320721257E-3</c:v>
                  </c:pt>
                  <c:pt idx="886">
                    <c:v>6.1960138692990687E-3</c:v>
                  </c:pt>
                  <c:pt idx="887">
                    <c:v>6.201210138742602E-3</c:v>
                  </c:pt>
                  <c:pt idx="888">
                    <c:v>6.2069063964342941E-3</c:v>
                  </c:pt>
                  <c:pt idx="889">
                    <c:v>6.2126600572483199E-3</c:v>
                  </c:pt>
                  <c:pt idx="890">
                    <c:v>6.2184709618497841E-3</c:v>
                  </c:pt>
                  <c:pt idx="891">
                    <c:v>6.2242520078078581E-3</c:v>
                  </c:pt>
                  <c:pt idx="892">
                    <c:v>6.237703392777E-3</c:v>
                  </c:pt>
                  <c:pt idx="893">
                    <c:v>6.2556703271489985E-3</c:v>
                  </c:pt>
                  <c:pt idx="894">
                    <c:v>6.2730573211421115E-3</c:v>
                  </c:pt>
                  <c:pt idx="895">
                    <c:v>6.2883128215538509E-3</c:v>
                  </c:pt>
                  <c:pt idx="896">
                    <c:v>6.3036949906383729E-3</c:v>
                  </c:pt>
                  <c:pt idx="897">
                    <c:v>6.3192029033867884E-3</c:v>
                  </c:pt>
                  <c:pt idx="898">
                    <c:v>6.3317642648561077E-3</c:v>
                  </c:pt>
                  <c:pt idx="899">
                    <c:v>6.3433711609287612E-3</c:v>
                  </c:pt>
                  <c:pt idx="900">
                    <c:v>6.3533154304857824E-3</c:v>
                  </c:pt>
                  <c:pt idx="901">
                    <c:v>6.3633383687142983E-3</c:v>
                  </c:pt>
                  <c:pt idx="902">
                    <c:v>6.3734396044648842E-3</c:v>
                  </c:pt>
                  <c:pt idx="903">
                    <c:v>6.3845282331108349E-3</c:v>
                  </c:pt>
                  <c:pt idx="904">
                    <c:v>6.3906343751062725E-3</c:v>
                  </c:pt>
                  <c:pt idx="905">
                    <c:v>6.3963877086408187E-3</c:v>
                  </c:pt>
                  <c:pt idx="906">
                    <c:v>6.4010376388953724E-3</c:v>
                  </c:pt>
                  <c:pt idx="907">
                    <c:v>6.404750709753171E-3</c:v>
                  </c:pt>
                  <c:pt idx="908">
                    <c:v>6.4085080604187493E-3</c:v>
                  </c:pt>
                  <c:pt idx="909">
                    <c:v>6.4145635639623723E-3</c:v>
                  </c:pt>
                  <c:pt idx="910">
                    <c:v>6.4219313336096222E-3</c:v>
                  </c:pt>
                  <c:pt idx="911">
                    <c:v>6.4259061561845431E-3</c:v>
                  </c:pt>
                  <c:pt idx="912">
                    <c:v>6.4299406853273646E-3</c:v>
                  </c:pt>
                  <c:pt idx="913">
                    <c:v>6.4340348087221959E-3</c:v>
                  </c:pt>
                  <c:pt idx="914">
                    <c:v>6.4357571787924056E-3</c:v>
                  </c:pt>
                  <c:pt idx="915">
                    <c:v>6.4312418837127261E-3</c:v>
                  </c:pt>
                  <c:pt idx="916">
                    <c:v>6.4230408991829378E-3</c:v>
                  </c:pt>
                  <c:pt idx="917">
                    <c:v>6.4149032608922544E-3</c:v>
                  </c:pt>
                  <c:pt idx="918">
                    <c:v>6.4039157615221418E-3</c:v>
                  </c:pt>
                  <c:pt idx="919">
                    <c:v>6.3928941421130545E-3</c:v>
                  </c:pt>
                  <c:pt idx="920">
                    <c:v>6.3804593234129386E-3</c:v>
                  </c:pt>
                  <c:pt idx="921">
                    <c:v>6.3604218737149465E-3</c:v>
                  </c:pt>
                  <c:pt idx="922">
                    <c:v>6.3411671917936382E-3</c:v>
                  </c:pt>
                  <c:pt idx="923">
                    <c:v>6.3221061106855164E-3</c:v>
                  </c:pt>
                  <c:pt idx="924">
                    <c:v>6.3030798377798807E-3</c:v>
                  </c:pt>
                  <c:pt idx="925">
                    <c:v>6.2844743652985353E-3</c:v>
                  </c:pt>
                  <c:pt idx="926">
                    <c:v>6.2670472160938889E-3</c:v>
                  </c:pt>
                  <c:pt idx="927">
                    <c:v>6.244452769625995E-3</c:v>
                  </c:pt>
                  <c:pt idx="928">
                    <c:v>6.2212605256280612E-3</c:v>
                  </c:pt>
                  <c:pt idx="929">
                    <c:v>6.2015195111264363E-3</c:v>
                  </c:pt>
                  <c:pt idx="930">
                    <c:v>6.185082631270245E-3</c:v>
                  </c:pt>
                  <c:pt idx="931">
                    <c:v>6.1688962576168759E-3</c:v>
                  </c:pt>
                  <c:pt idx="932">
                    <c:v>6.1570092431935623E-3</c:v>
                  </c:pt>
                  <c:pt idx="933">
                    <c:v>6.1487326855483703E-3</c:v>
                  </c:pt>
                  <c:pt idx="934">
                    <c:v>6.1434554826612078E-3</c:v>
                  </c:pt>
                  <c:pt idx="935">
                    <c:v>6.1382700200505779E-3</c:v>
                  </c:pt>
                  <c:pt idx="936">
                    <c:v>6.1349375034610897E-3</c:v>
                  </c:pt>
                  <c:pt idx="937">
                    <c:v>6.1365635333389427E-3</c:v>
                  </c:pt>
                  <c:pt idx="938">
                    <c:v>6.1412363991939171E-3</c:v>
                  </c:pt>
                  <c:pt idx="939">
                    <c:v>6.1482655706396327E-3</c:v>
                  </c:pt>
                  <c:pt idx="940">
                    <c:v>6.1555915260855755E-3</c:v>
                  </c:pt>
                  <c:pt idx="941">
                    <c:v>6.1639710586833376E-3</c:v>
                  </c:pt>
                  <c:pt idx="942">
                    <c:v>6.1724479559269281E-3</c:v>
                  </c:pt>
                  <c:pt idx="943">
                    <c:v>6.1809721211121228E-3</c:v>
                  </c:pt>
                  <c:pt idx="944">
                    <c:v>6.1872584393507166E-3</c:v>
                  </c:pt>
                  <c:pt idx="945">
                    <c:v>6.1861945668036846E-3</c:v>
                  </c:pt>
                  <c:pt idx="946">
                    <c:v>6.1851739249997361E-3</c:v>
                  </c:pt>
                  <c:pt idx="947">
                    <c:v>6.1840003343548869E-3</c:v>
                  </c:pt>
                  <c:pt idx="948">
                    <c:v>6.1826102773848667E-3</c:v>
                  </c:pt>
                  <c:pt idx="949">
                    <c:v>6.180251995099458E-3</c:v>
                  </c:pt>
                  <c:pt idx="950">
                    <c:v>6.1763232445916534E-3</c:v>
                  </c:pt>
                  <c:pt idx="951">
                    <c:v>6.1720904371654643E-3</c:v>
                  </c:pt>
                  <c:pt idx="952">
                    <c:v>6.1615930163435306E-3</c:v>
                  </c:pt>
                  <c:pt idx="953">
                    <c:v>6.1574330358391367E-3</c:v>
                  </c:pt>
                  <c:pt idx="954">
                    <c:v>6.1627157930856076E-3</c:v>
                  </c:pt>
                  <c:pt idx="955">
                    <c:v>6.1689562456254806E-3</c:v>
                  </c:pt>
                  <c:pt idx="956">
                    <c:v>6.1799134800484832E-3</c:v>
                  </c:pt>
                  <c:pt idx="957">
                    <c:v>6.1909063676682348E-3</c:v>
                  </c:pt>
                  <c:pt idx="958">
                    <c:v>6.198986419699226E-3</c:v>
                  </c:pt>
                  <c:pt idx="959">
                    <c:v>6.2059620098816968E-3</c:v>
                  </c:pt>
                  <c:pt idx="960">
                    <c:v>6.2145322282197539E-3</c:v>
                  </c:pt>
                  <c:pt idx="961">
                    <c:v>6.225321630186258E-3</c:v>
                  </c:pt>
                  <c:pt idx="962">
                    <c:v>6.2364130353804144E-3</c:v>
                  </c:pt>
                  <c:pt idx="963">
                    <c:v>6.2535851529895445E-3</c:v>
                  </c:pt>
                  <c:pt idx="964">
                    <c:v>6.2427554909027056E-3</c:v>
                  </c:pt>
                  <c:pt idx="965">
                    <c:v>6.2290246200782514E-3</c:v>
                  </c:pt>
                  <c:pt idx="966">
                    <c:v>6.2144988864325373E-3</c:v>
                  </c:pt>
                  <c:pt idx="967">
                    <c:v>6.1980055591138927E-3</c:v>
                  </c:pt>
                  <c:pt idx="968">
                    <c:v>6.1810415093991279E-3</c:v>
                  </c:pt>
                  <c:pt idx="969">
                    <c:v>6.160024925308572E-3</c:v>
                  </c:pt>
                  <c:pt idx="970">
                    <c:v>6.1390295855120033E-3</c:v>
                  </c:pt>
                  <c:pt idx="971">
                    <c:v>6.1194648954255287E-3</c:v>
                  </c:pt>
                  <c:pt idx="972">
                    <c:v>6.1006868269138544E-3</c:v>
                  </c:pt>
                  <c:pt idx="973">
                    <c:v>6.081335374181979E-3</c:v>
                  </c:pt>
                  <c:pt idx="974">
                    <c:v>6.0637047396012332E-3</c:v>
                  </c:pt>
                  <c:pt idx="975">
                    <c:v>6.0484695301445436E-3</c:v>
                  </c:pt>
                  <c:pt idx="976">
                    <c:v>6.0332764928126255E-3</c:v>
                  </c:pt>
                  <c:pt idx="977">
                    <c:v>6.0244267862121399E-3</c:v>
                  </c:pt>
                  <c:pt idx="978">
                    <c:v>6.0205992906704423E-3</c:v>
                  </c:pt>
                  <c:pt idx="979">
                    <c:v>6.0174081662668182E-3</c:v>
                  </c:pt>
                  <c:pt idx="980">
                    <c:v>6.0146452156612292E-3</c:v>
                  </c:pt>
                  <c:pt idx="981">
                    <c:v>6.011861308847591E-3</c:v>
                  </c:pt>
                  <c:pt idx="982">
                    <c:v>6.0081916338241082E-3</c:v>
                  </c:pt>
                  <c:pt idx="983">
                    <c:v>6.0045631311687574E-3</c:v>
                  </c:pt>
                  <c:pt idx="984">
                    <c:v>5.9990714693816168E-3</c:v>
                  </c:pt>
                  <c:pt idx="985">
                    <c:v>5.9917920724616731E-3</c:v>
                  </c:pt>
                  <c:pt idx="986">
                    <c:v>5.9855469578114079E-3</c:v>
                  </c:pt>
                  <c:pt idx="987">
                    <c:v>5.9793685381988341E-3</c:v>
                  </c:pt>
                  <c:pt idx="988">
                    <c:v>5.9628947011733536E-3</c:v>
                  </c:pt>
                  <c:pt idx="989">
                    <c:v>5.9462211125703556E-3</c:v>
                  </c:pt>
                  <c:pt idx="990">
                    <c:v>5.9298950758870797E-3</c:v>
                  </c:pt>
                  <c:pt idx="991">
                    <c:v>5.9135834246639412E-3</c:v>
                  </c:pt>
                  <c:pt idx="992">
                    <c:v>5.8977415473899552E-3</c:v>
                  </c:pt>
                  <c:pt idx="993">
                    <c:v>5.8822557661779903E-3</c:v>
                  </c:pt>
                  <c:pt idx="994">
                    <c:v>5.8671678402465177E-3</c:v>
                  </c:pt>
                  <c:pt idx="995">
                    <c:v>5.8582951634645591E-3</c:v>
                  </c:pt>
                  <c:pt idx="996">
                    <c:v>5.8497799398695418E-3</c:v>
                  </c:pt>
                  <c:pt idx="997">
                    <c:v>5.8412805500598066E-3</c:v>
                  </c:pt>
                  <c:pt idx="998">
                    <c:v>5.8344611733101162E-3</c:v>
                  </c:pt>
                  <c:pt idx="999">
                    <c:v>5.8294117324265799E-3</c:v>
                  </c:pt>
                  <c:pt idx="1000">
                    <c:v>5.8226343650010642E-3</c:v>
                  </c:pt>
                  <c:pt idx="1001">
                    <c:v>5.8150544738461993E-3</c:v>
                  </c:pt>
                  <c:pt idx="1002">
                    <c:v>5.8078587057823717E-3</c:v>
                  </c:pt>
                  <c:pt idx="1003">
                    <c:v>5.8020977505209024E-3</c:v>
                  </c:pt>
                  <c:pt idx="1004">
                    <c:v>5.7963742869315132E-3</c:v>
                  </c:pt>
                  <c:pt idx="1005">
                    <c:v>5.7818548368948853E-3</c:v>
                  </c:pt>
                  <c:pt idx="1006">
                    <c:v>5.7611510923667999E-3</c:v>
                  </c:pt>
                  <c:pt idx="1007">
                    <c:v>5.7403853622105573E-3</c:v>
                  </c:pt>
                  <c:pt idx="1008">
                    <c:v>5.7210371578444432E-3</c:v>
                  </c:pt>
                  <c:pt idx="1009">
                    <c:v>5.7130111139952894E-3</c:v>
                  </c:pt>
                  <c:pt idx="1010">
                    <c:v>5.7051949781033338E-3</c:v>
                  </c:pt>
                  <c:pt idx="1011">
                    <c:v>5.6983495340020727E-3</c:v>
                  </c:pt>
                  <c:pt idx="1012">
                    <c:v>5.6916624239431984E-3</c:v>
                  </c:pt>
                  <c:pt idx="1013">
                    <c:v>5.6830601113821424E-3</c:v>
                  </c:pt>
                  <c:pt idx="1014">
                    <c:v>5.6741648360542629E-3</c:v>
                  </c:pt>
                  <c:pt idx="1015">
                    <c:v>5.6650207871113654E-3</c:v>
                  </c:pt>
                  <c:pt idx="1016">
                    <c:v>5.6662353706300669E-3</c:v>
                  </c:pt>
                  <c:pt idx="1017">
                    <c:v>5.659010420025542E-3</c:v>
                  </c:pt>
                  <c:pt idx="1018">
                    <c:v>5.6520708772838197E-3</c:v>
                  </c:pt>
                  <c:pt idx="1019">
                    <c:v>5.6408270996729125E-3</c:v>
                  </c:pt>
                  <c:pt idx="1020">
                    <c:v>5.6270672120670457E-3</c:v>
                  </c:pt>
                  <c:pt idx="1021">
                    <c:v>5.6173269659417586E-3</c:v>
                  </c:pt>
                  <c:pt idx="1022">
                    <c:v>5.6103756838278094E-3</c:v>
                  </c:pt>
                  <c:pt idx="1023">
                    <c:v>5.6046768953250826E-3</c:v>
                  </c:pt>
                  <c:pt idx="1024">
                    <c:v>5.6018076339164405E-3</c:v>
                  </c:pt>
                  <c:pt idx="1025">
                    <c:v>5.5992295166081008E-3</c:v>
                  </c:pt>
                  <c:pt idx="1026">
                    <c:v>5.594924538886807E-3</c:v>
                  </c:pt>
                  <c:pt idx="1027">
                    <c:v>5.6034308518237968E-3</c:v>
                  </c:pt>
                  <c:pt idx="1028">
                    <c:v>5.6120253755785991E-3</c:v>
                  </c:pt>
                  <c:pt idx="1029">
                    <c:v>5.6207077055086246E-3</c:v>
                  </c:pt>
                  <c:pt idx="1030">
                    <c:v>5.6155139029615258E-3</c:v>
                  </c:pt>
                  <c:pt idx="1031">
                    <c:v>5.6063967344995996E-3</c:v>
                  </c:pt>
                  <c:pt idx="1032">
                    <c:v>5.5933680857127282E-3</c:v>
                  </c:pt>
                  <c:pt idx="1033">
                    <c:v>5.5804993729267069E-3</c:v>
                  </c:pt>
                  <c:pt idx="1034">
                    <c:v>5.5707808551496317E-3</c:v>
                  </c:pt>
                  <c:pt idx="1035">
                    <c:v>5.5631005280291444E-3</c:v>
                  </c:pt>
                  <c:pt idx="1036">
                    <c:v>5.5638237184440055E-3</c:v>
                  </c:pt>
                  <c:pt idx="1037">
                    <c:v>5.5562313375052998E-3</c:v>
                  </c:pt>
                  <c:pt idx="1038">
                    <c:v>5.5488949680727344E-3</c:v>
                  </c:pt>
                  <c:pt idx="1039">
                    <c:v>5.5418156268818288E-3</c:v>
                  </c:pt>
                  <c:pt idx="1040">
                    <c:v>5.5431107004897655E-3</c:v>
                  </c:pt>
                  <c:pt idx="1041">
                    <c:v>5.5655229141881295E-3</c:v>
                  </c:pt>
                  <c:pt idx="1042">
                    <c:v>5.5893898473248216E-3</c:v>
                  </c:pt>
                  <c:pt idx="1043">
                    <c:v>5.6133938917300331E-3</c:v>
                  </c:pt>
                  <c:pt idx="1044">
                    <c:v>5.6374801549469644E-3</c:v>
                  </c:pt>
                  <c:pt idx="1045">
                    <c:v>5.6576690202007418E-3</c:v>
                  </c:pt>
                  <c:pt idx="1046">
                    <c:v>5.6752960925623968E-3</c:v>
                  </c:pt>
                  <c:pt idx="1047">
                    <c:v>5.7065228616109947E-3</c:v>
                  </c:pt>
                  <c:pt idx="1048">
                    <c:v>5.7377841755898301E-3</c:v>
                  </c:pt>
                  <c:pt idx="1049">
                    <c:v>5.7690794729236688E-3</c:v>
                  </c:pt>
                  <c:pt idx="1050">
                    <c:v>5.8004082035534379E-3</c:v>
                  </c:pt>
                  <c:pt idx="1051">
                    <c:v>5.8165377830901076E-3</c:v>
                  </c:pt>
                  <c:pt idx="1052">
                    <c:v>5.8296855690406612E-3</c:v>
                  </c:pt>
                  <c:pt idx="1053">
                    <c:v>5.8429546831229671E-3</c:v>
                  </c:pt>
                  <c:pt idx="1054">
                    <c:v>5.8563443006370329E-3</c:v>
                  </c:pt>
                  <c:pt idx="1055">
                    <c:v>5.8569100467456177E-3</c:v>
                  </c:pt>
                  <c:pt idx="1056">
                    <c:v>5.8541002237112293E-3</c:v>
                  </c:pt>
                  <c:pt idx="1057">
                    <c:v>5.8404483145099387E-3</c:v>
                  </c:pt>
                  <c:pt idx="1058">
                    <c:v>5.8245215312982884E-3</c:v>
                  </c:pt>
                  <c:pt idx="1059">
                    <c:v>5.8086105967755748E-3</c:v>
                  </c:pt>
                  <c:pt idx="1060">
                    <c:v>5.7923787946507184E-3</c:v>
                  </c:pt>
                  <c:pt idx="1061">
                    <c:v>5.7708448370066409E-3</c:v>
                  </c:pt>
                  <c:pt idx="1062">
                    <c:v>5.7493283251497107E-3</c:v>
                  </c:pt>
                  <c:pt idx="1063">
                    <c:v>5.7278194807909698E-3</c:v>
                  </c:pt>
                  <c:pt idx="1064">
                    <c:v>5.7108035773584861E-3</c:v>
                  </c:pt>
                  <c:pt idx="1065">
                    <c:v>5.7142386597999672E-3</c:v>
                  </c:pt>
                  <c:pt idx="1066">
                    <c:v>5.718159101903591E-3</c:v>
                  </c:pt>
                  <c:pt idx="1067">
                    <c:v>5.7282463081642981E-3</c:v>
                  </c:pt>
                  <c:pt idx="1068">
                    <c:v>5.7418164068061368E-3</c:v>
                  </c:pt>
                  <c:pt idx="1069">
                    <c:v>5.7556214182303504E-3</c:v>
                  </c:pt>
                  <c:pt idx="1070">
                    <c:v>5.7723528626872148E-3</c:v>
                  </c:pt>
                  <c:pt idx="1071">
                    <c:v>5.7919922613837854E-3</c:v>
                  </c:pt>
                  <c:pt idx="1072">
                    <c:v>5.8108141667875595E-3</c:v>
                  </c:pt>
                  <c:pt idx="1073">
                    <c:v>5.8298460873873609E-3</c:v>
                  </c:pt>
                  <c:pt idx="1074">
                    <c:v>5.8387401629510557E-3</c:v>
                  </c:pt>
                  <c:pt idx="1075">
                    <c:v>5.8311813448686514E-3</c:v>
                  </c:pt>
                  <c:pt idx="1076">
                    <c:v>5.8255849177478143E-3</c:v>
                  </c:pt>
                  <c:pt idx="1077">
                    <c:v>5.8080413444204391E-3</c:v>
                  </c:pt>
                  <c:pt idx="1078">
                    <c:v>5.7798895174208768E-3</c:v>
                  </c:pt>
                  <c:pt idx="1079">
                    <c:v>5.7517888300908484E-3</c:v>
                  </c:pt>
                  <c:pt idx="1080">
                    <c:v>5.7251458079691448E-3</c:v>
                  </c:pt>
                  <c:pt idx="1081">
                    <c:v>5.7115828902373697E-3</c:v>
                  </c:pt>
                  <c:pt idx="1082">
                    <c:v>5.6983646164436895E-3</c:v>
                  </c:pt>
                  <c:pt idx="1083">
                    <c:v>5.6870335635724875E-3</c:v>
                  </c:pt>
                  <c:pt idx="1084">
                    <c:v>5.6906167807348777E-3</c:v>
                  </c:pt>
                  <c:pt idx="1085">
                    <c:v>5.7007632132890394E-3</c:v>
                  </c:pt>
                  <c:pt idx="1086">
                    <c:v>5.7099492489372829E-3</c:v>
                  </c:pt>
                  <c:pt idx="1087">
                    <c:v>5.7315567683736959E-3</c:v>
                  </c:pt>
                  <c:pt idx="1088">
                    <c:v>5.7532126134383537E-3</c:v>
                  </c:pt>
                  <c:pt idx="1089">
                    <c:v>5.7759041870808631E-3</c:v>
                  </c:pt>
                  <c:pt idx="1090">
                    <c:v>5.7970072306079987E-3</c:v>
                  </c:pt>
                  <c:pt idx="1091">
                    <c:v>5.8123543156497846E-3</c:v>
                  </c:pt>
                  <c:pt idx="1092">
                    <c:v>5.8232298215982739E-3</c:v>
                  </c:pt>
                  <c:pt idx="1093">
                    <c:v>5.8209257959014812E-3</c:v>
                  </c:pt>
                  <c:pt idx="1094">
                    <c:v>5.8198749445237162E-3</c:v>
                  </c:pt>
                  <c:pt idx="1095">
                    <c:v>5.816151515260902E-3</c:v>
                  </c:pt>
                  <c:pt idx="1096">
                    <c:v>5.8129009217397186E-3</c:v>
                  </c:pt>
                  <c:pt idx="1097">
                    <c:v>5.8099705063525886E-3</c:v>
                  </c:pt>
                  <c:pt idx="1098">
                    <c:v>5.7986702398600031E-3</c:v>
                  </c:pt>
                  <c:pt idx="1099">
                    <c:v>5.7765959533062723E-3</c:v>
                  </c:pt>
                  <c:pt idx="1100">
                    <c:v>5.7484908079490022E-3</c:v>
                  </c:pt>
                  <c:pt idx="1101">
                    <c:v>5.7271996595260827E-3</c:v>
                  </c:pt>
                  <c:pt idx="1102">
                    <c:v>5.7119982137141864E-3</c:v>
                  </c:pt>
                  <c:pt idx="1103">
                    <c:v>5.6959366415570735E-3</c:v>
                  </c:pt>
                  <c:pt idx="1104">
                    <c:v>5.6767222972337198E-3</c:v>
                  </c:pt>
                  <c:pt idx="1105">
                    <c:v>5.6611889700424059E-3</c:v>
                  </c:pt>
                  <c:pt idx="1106">
                    <c:v>5.6533281156592617E-3</c:v>
                  </c:pt>
                  <c:pt idx="1107">
                    <c:v>5.6499933268866608E-3</c:v>
                  </c:pt>
                  <c:pt idx="1108">
                    <c:v>5.6496326394577506E-3</c:v>
                  </c:pt>
                  <c:pt idx="1109">
                    <c:v>5.6506552694354263E-3</c:v>
                  </c:pt>
                  <c:pt idx="1110">
                    <c:v>5.6457713559792252E-3</c:v>
                  </c:pt>
                  <c:pt idx="1111">
                    <c:v>5.6383049489082734E-3</c:v>
                  </c:pt>
                  <c:pt idx="1112">
                    <c:v>5.6306242630153299E-3</c:v>
                  </c:pt>
                  <c:pt idx="1113">
                    <c:v>5.6196156265176794E-3</c:v>
                  </c:pt>
                  <c:pt idx="1114">
                    <c:v>5.6082763479394539E-3</c:v>
                  </c:pt>
                  <c:pt idx="1115">
                    <c:v>5.5835920596595213E-3</c:v>
                  </c:pt>
                  <c:pt idx="1116">
                    <c:v>5.5562413269698773E-3</c:v>
                  </c:pt>
                  <c:pt idx="1117">
                    <c:v>5.5285072577354105E-3</c:v>
                  </c:pt>
                  <c:pt idx="1118">
                    <c:v>5.5009790258341591E-3</c:v>
                  </c:pt>
                  <c:pt idx="1119">
                    <c:v>5.4697957466214716E-3</c:v>
                  </c:pt>
                  <c:pt idx="1120">
                    <c:v>5.4377817226228557E-3</c:v>
                  </c:pt>
                  <c:pt idx="1121">
                    <c:v>5.4057169143609477E-3</c:v>
                  </c:pt>
                  <c:pt idx="1122">
                    <c:v>5.3721690470980507E-3</c:v>
                  </c:pt>
                  <c:pt idx="1123">
                    <c:v>5.3380290488716821E-3</c:v>
                  </c:pt>
                  <c:pt idx="1124">
                    <c:v>5.3078942142881372E-3</c:v>
                  </c:pt>
                  <c:pt idx="1125">
                    <c:v>5.2826642394706615E-3</c:v>
                  </c:pt>
                  <c:pt idx="1126">
                    <c:v>5.2580114341513389E-3</c:v>
                  </c:pt>
                  <c:pt idx="1127">
                    <c:v>5.245014356142449E-3</c:v>
                  </c:pt>
                  <c:pt idx="1128">
                    <c:v>5.2508177423837721E-3</c:v>
                  </c:pt>
                  <c:pt idx="1129">
                    <c:v>5.2567629160499034E-3</c:v>
                  </c:pt>
                  <c:pt idx="1130">
                    <c:v>5.264904143564183E-3</c:v>
                  </c:pt>
                  <c:pt idx="1131">
                    <c:v>5.2846168606148786E-3</c:v>
                  </c:pt>
                  <c:pt idx="1132">
                    <c:v>5.3046311418418609E-3</c:v>
                  </c:pt>
                  <c:pt idx="1133">
                    <c:v>5.3225970885834991E-3</c:v>
                  </c:pt>
                  <c:pt idx="1134">
                    <c:v>5.3462130025432241E-3</c:v>
                  </c:pt>
                  <c:pt idx="1135">
                    <c:v>5.3611230689284443E-3</c:v>
                  </c:pt>
                  <c:pt idx="1136">
                    <c:v>5.3667742865074215E-3</c:v>
                  </c:pt>
                  <c:pt idx="1137">
                    <c:v>5.3733202619081818E-3</c:v>
                  </c:pt>
                  <c:pt idx="1138">
                    <c:v>5.3785814546614668E-3</c:v>
                  </c:pt>
                  <c:pt idx="1139">
                    <c:v>5.3818582054404283E-3</c:v>
                  </c:pt>
                  <c:pt idx="1140">
                    <c:v>5.3839942219859292E-3</c:v>
                  </c:pt>
                  <c:pt idx="1141">
                    <c:v>5.3849460279386217E-3</c:v>
                  </c:pt>
                  <c:pt idx="1142">
                    <c:v>5.3830360044390324E-3</c:v>
                  </c:pt>
                  <c:pt idx="1143">
                    <c:v>5.3846610971053956E-3</c:v>
                  </c:pt>
                  <c:pt idx="1144">
                    <c:v>5.3890069669776464E-3</c:v>
                  </c:pt>
                  <c:pt idx="1145">
                    <c:v>5.3926353291971528E-3</c:v>
                  </c:pt>
                  <c:pt idx="1146">
                    <c:v>5.3951144979639837E-3</c:v>
                  </c:pt>
                  <c:pt idx="1147">
                    <c:v>5.3970517407032825E-3</c:v>
                  </c:pt>
                  <c:pt idx="1148">
                    <c:v>5.3960549617378447E-3</c:v>
                  </c:pt>
                  <c:pt idx="1149">
                    <c:v>5.3913745339113353E-3</c:v>
                  </c:pt>
                  <c:pt idx="1150">
                    <c:v>5.3921957554159024E-3</c:v>
                  </c:pt>
                  <c:pt idx="1151">
                    <c:v>5.3918440690644796E-3</c:v>
                  </c:pt>
                  <c:pt idx="1152">
                    <c:v>5.3784098706969111E-3</c:v>
                  </c:pt>
                  <c:pt idx="1153">
                    <c:v>5.3651422887386595E-3</c:v>
                  </c:pt>
                  <c:pt idx="1154">
                    <c:v>5.3588338408192323E-3</c:v>
                  </c:pt>
                  <c:pt idx="1155">
                    <c:v>5.3559189683384471E-3</c:v>
                  </c:pt>
                  <c:pt idx="1156">
                    <c:v>5.35312492403015E-3</c:v>
                  </c:pt>
                  <c:pt idx="1157">
                    <c:v>5.3555213295797899E-3</c:v>
                  </c:pt>
                  <c:pt idx="1158">
                    <c:v>5.3551120685295037E-3</c:v>
                  </c:pt>
                  <c:pt idx="1159">
                    <c:v>5.3488264786436318E-3</c:v>
                  </c:pt>
                  <c:pt idx="1160">
                    <c:v>5.359090498375259E-3</c:v>
                  </c:pt>
                  <c:pt idx="1161">
                    <c:v>5.3714344626595899E-3</c:v>
                  </c:pt>
                  <c:pt idx="1162">
                    <c:v>5.3794138463191228E-3</c:v>
                  </c:pt>
                  <c:pt idx="1163">
                    <c:v>5.3819918032133726E-3</c:v>
                  </c:pt>
                  <c:pt idx="1164">
                    <c:v>5.3869599037695802E-3</c:v>
                  </c:pt>
                  <c:pt idx="1165">
                    <c:v>5.3882653035624613E-3</c:v>
                  </c:pt>
                  <c:pt idx="1166">
                    <c:v>5.388697660899981E-3</c:v>
                  </c:pt>
                  <c:pt idx="1167">
                    <c:v>5.3878678105581902E-3</c:v>
                  </c:pt>
                  <c:pt idx="1168">
                    <c:v>5.3739830597255376E-3</c:v>
                  </c:pt>
                  <c:pt idx="1169">
                    <c:v>5.3601294793395775E-3</c:v>
                  </c:pt>
                  <c:pt idx="1170">
                    <c:v>5.3461966169529827E-3</c:v>
                  </c:pt>
                  <c:pt idx="1171">
                    <c:v>5.32679797256884E-3</c:v>
                  </c:pt>
                  <c:pt idx="1172">
                    <c:v>5.3043996975244449E-3</c:v>
                  </c:pt>
                  <c:pt idx="1173">
                    <c:v>5.287377207728922E-3</c:v>
                  </c:pt>
                  <c:pt idx="1174">
                    <c:v>5.27222164294921E-3</c:v>
                  </c:pt>
                  <c:pt idx="1175">
                    <c:v>5.2584963270610064E-3</c:v>
                  </c:pt>
                  <c:pt idx="1176">
                    <c:v>5.2498969740960161E-3</c:v>
                  </c:pt>
                  <c:pt idx="1177">
                    <c:v>5.2413691613857807E-3</c:v>
                  </c:pt>
                  <c:pt idx="1178">
                    <c:v>5.2340314872338263E-3</c:v>
                  </c:pt>
                  <c:pt idx="1179">
                    <c:v>5.2421069499862267E-3</c:v>
                  </c:pt>
                  <c:pt idx="1180">
                    <c:v>5.2509692699647106E-3</c:v>
                  </c:pt>
                  <c:pt idx="1181">
                    <c:v>5.2599072622445562E-3</c:v>
                  </c:pt>
                  <c:pt idx="1182">
                    <c:v>5.2745634111786227E-3</c:v>
                  </c:pt>
                  <c:pt idx="1183">
                    <c:v>5.2950094629696295E-3</c:v>
                  </c:pt>
                  <c:pt idx="1184">
                    <c:v>5.3186205340948504E-3</c:v>
                  </c:pt>
                  <c:pt idx="1185">
                    <c:v>5.3423712150294459E-3</c:v>
                  </c:pt>
                  <c:pt idx="1186">
                    <c:v>5.3662596520637935E-3</c:v>
                  </c:pt>
                  <c:pt idx="1187">
                    <c:v>5.3876554602735171E-3</c:v>
                  </c:pt>
                  <c:pt idx="1188">
                    <c:v>5.4066533174998641E-3</c:v>
                  </c:pt>
                  <c:pt idx="1189">
                    <c:v>5.4257177800371382E-3</c:v>
                  </c:pt>
                  <c:pt idx="1190">
                    <c:v>5.4362750480999068E-3</c:v>
                  </c:pt>
                  <c:pt idx="1191">
                    <c:v>5.4222384632154558E-3</c:v>
                  </c:pt>
                  <c:pt idx="1192">
                    <c:v>5.4048584423821546E-3</c:v>
                  </c:pt>
                  <c:pt idx="1193">
                    <c:v>5.3876096991025985E-3</c:v>
                  </c:pt>
                  <c:pt idx="1194">
                    <c:v>5.3704934982749452E-3</c:v>
                  </c:pt>
                  <c:pt idx="1195">
                    <c:v>5.3462992620921341E-3</c:v>
                  </c:pt>
                  <c:pt idx="1196">
                    <c:v>5.3175263281500934E-3</c:v>
                  </c:pt>
                  <c:pt idx="1197">
                    <c:v>5.2888231514715695E-3</c:v>
                  </c:pt>
                  <c:pt idx="1198">
                    <c:v>5.269214559165388E-3</c:v>
                  </c:pt>
                  <c:pt idx="1199">
                    <c:v>5.254485791373509E-3</c:v>
                  </c:pt>
                  <c:pt idx="1200">
                    <c:v>5.2380592520452629E-3</c:v>
                  </c:pt>
                  <c:pt idx="1201">
                    <c:v>5.2210984946409501E-3</c:v>
                  </c:pt>
                  <c:pt idx="1202">
                    <c:v>5.204832887098716E-3</c:v>
                  </c:pt>
                  <c:pt idx="1203">
                    <c:v>5.1863100951173337E-3</c:v>
                  </c:pt>
                  <c:pt idx="1204">
                    <c:v>5.1663562361509204E-3</c:v>
                  </c:pt>
                  <c:pt idx="1205">
                    <c:v>5.1491392410163211E-3</c:v>
                  </c:pt>
                  <c:pt idx="1206">
                    <c:v>5.14082801730344E-3</c:v>
                  </c:pt>
                  <c:pt idx="1207">
                    <c:v>5.1343310441664125E-3</c:v>
                  </c:pt>
                  <c:pt idx="1208">
                    <c:v>5.1391439456039975E-3</c:v>
                  </c:pt>
                  <c:pt idx="1209">
                    <c:v>5.1442769401909873E-3</c:v>
                  </c:pt>
                  <c:pt idx="1210">
                    <c:v>5.1540731505790574E-3</c:v>
                  </c:pt>
                  <c:pt idx="1211">
                    <c:v>5.1739082886993549E-3</c:v>
                  </c:pt>
                  <c:pt idx="1212">
                    <c:v>5.199679949201748E-3</c:v>
                  </c:pt>
                  <c:pt idx="1213">
                    <c:v>5.218559316189606E-3</c:v>
                  </c:pt>
                  <c:pt idx="1214">
                    <c:v>5.2339652348262437E-3</c:v>
                  </c:pt>
                  <c:pt idx="1215">
                    <c:v>5.2451051523902462E-3</c:v>
                  </c:pt>
                  <c:pt idx="1216">
                    <c:v>5.2531702733967529E-3</c:v>
                  </c:pt>
                  <c:pt idx="1217">
                    <c:v>5.2615971021942451E-3</c:v>
                  </c:pt>
                  <c:pt idx="1218">
                    <c:v>5.2704722427917511E-3</c:v>
                  </c:pt>
                  <c:pt idx="1219">
                    <c:v>5.2701688902063431E-3</c:v>
                  </c:pt>
                  <c:pt idx="1220">
                    <c:v>5.263107935545356E-3</c:v>
                  </c:pt>
                  <c:pt idx="1221">
                    <c:v>5.2562705949358536E-3</c:v>
                  </c:pt>
                  <c:pt idx="1222">
                    <c:v>5.2497274732008119E-3</c:v>
                  </c:pt>
                  <c:pt idx="1223">
                    <c:v>5.2408026250706638E-3</c:v>
                  </c:pt>
                  <c:pt idx="1224">
                    <c:v>5.2238812865391532E-3</c:v>
                  </c:pt>
                  <c:pt idx="1225">
                    <c:v>5.2005839048381549E-3</c:v>
                  </c:pt>
                  <c:pt idx="1226">
                    <c:v>5.1819506902514162E-3</c:v>
                  </c:pt>
                  <c:pt idx="1227">
                    <c:v>5.1711103233728472E-3</c:v>
                  </c:pt>
                  <c:pt idx="1228">
                    <c:v>5.1604494519752134E-3</c:v>
                  </c:pt>
                  <c:pt idx="1229">
                    <c:v>5.1451052776150009E-3</c:v>
                  </c:pt>
                  <c:pt idx="1230">
                    <c:v>5.1338560745647945E-3</c:v>
                  </c:pt>
                  <c:pt idx="1231">
                    <c:v>5.1442269979549817E-3</c:v>
                  </c:pt>
                  <c:pt idx="1232">
                    <c:v>5.1576605594623763E-3</c:v>
                  </c:pt>
                  <c:pt idx="1233">
                    <c:v>5.1697096010821075E-3</c:v>
                  </c:pt>
                  <c:pt idx="1234">
                    <c:v>5.1903810871863579E-3</c:v>
                  </c:pt>
                  <c:pt idx="1235">
                    <c:v>5.2112125958040569E-3</c:v>
                  </c:pt>
                  <c:pt idx="1236">
                    <c:v>5.2355123984655187E-3</c:v>
                  </c:pt>
                  <c:pt idx="1237">
                    <c:v>5.2546517930900302E-3</c:v>
                  </c:pt>
                  <c:pt idx="1238">
                    <c:v>5.2553649080934522E-3</c:v>
                  </c:pt>
                  <c:pt idx="1239">
                    <c:v>5.2517666365585027E-3</c:v>
                  </c:pt>
                  <c:pt idx="1240">
                    <c:v>5.2425290768186176E-3</c:v>
                  </c:pt>
                  <c:pt idx="1241">
                    <c:v>5.2217598776464237E-3</c:v>
                  </c:pt>
                  <c:pt idx="1242">
                    <c:v>5.197365921926861E-3</c:v>
                  </c:pt>
                  <c:pt idx="1243">
                    <c:v>5.1696762103590182E-3</c:v>
                  </c:pt>
                  <c:pt idx="1244">
                    <c:v>5.1369068872866809E-3</c:v>
                  </c:pt>
                  <c:pt idx="1245">
                    <c:v>5.11673710598942E-3</c:v>
                  </c:pt>
                  <c:pt idx="1246">
                    <c:v>5.1114190109535912E-3</c:v>
                  </c:pt>
                  <c:pt idx="1247">
                    <c:v>5.1225525826983651E-3</c:v>
                  </c:pt>
                  <c:pt idx="1248">
                    <c:v>5.1368574175448042E-3</c:v>
                  </c:pt>
                  <c:pt idx="1249">
                    <c:v>5.1532353842537008E-3</c:v>
                  </c:pt>
                  <c:pt idx="1250">
                    <c:v>5.1782871094709672E-3</c:v>
                  </c:pt>
                  <c:pt idx="1251">
                    <c:v>5.2176104380059511E-3</c:v>
                  </c:pt>
                  <c:pt idx="1252">
                    <c:v>5.2266548677688436E-3</c:v>
                  </c:pt>
                  <c:pt idx="1253">
                    <c:v>5.2252888024619136E-3</c:v>
                  </c:pt>
                  <c:pt idx="1254">
                    <c:v>5.2203582262042875E-3</c:v>
                  </c:pt>
                  <c:pt idx="1255">
                    <c:v>5.2104539808794752E-3</c:v>
                  </c:pt>
                  <c:pt idx="1256">
                    <c:v>5.2000284084777575E-3</c:v>
                  </c:pt>
                  <c:pt idx="1257">
                    <c:v>5.1773549904218239E-3</c:v>
                  </c:pt>
                  <c:pt idx="1258">
                    <c:v>5.1687868503691708E-3</c:v>
                  </c:pt>
                  <c:pt idx="1259">
                    <c:v>5.1656711675593416E-3</c:v>
                  </c:pt>
                  <c:pt idx="1260">
                    <c:v>5.1604627291125483E-3</c:v>
                  </c:pt>
                  <c:pt idx="1261">
                    <c:v>5.1554059426250536E-3</c:v>
                  </c:pt>
                  <c:pt idx="1262">
                    <c:v>5.1483529252568782E-3</c:v>
                  </c:pt>
                  <c:pt idx="1263">
                    <c:v>5.1382337831419539E-3</c:v>
                  </c:pt>
                  <c:pt idx="1264">
                    <c:v>5.1278039940043808E-3</c:v>
                  </c:pt>
                  <c:pt idx="1265">
                    <c:v>5.1252688518058729E-3</c:v>
                  </c:pt>
                  <c:pt idx="1266">
                    <c:v>5.1284433456629374E-3</c:v>
                  </c:pt>
                  <c:pt idx="1267">
                    <c:v>5.1317415080027956E-3</c:v>
                  </c:pt>
                  <c:pt idx="1268">
                    <c:v>5.1416791327098818E-3</c:v>
                  </c:pt>
                  <c:pt idx="1269">
                    <c:v>5.1556073501786634E-3</c:v>
                  </c:pt>
                  <c:pt idx="1270">
                    <c:v>5.1616129371824708E-3</c:v>
                  </c:pt>
                  <c:pt idx="1271">
                    <c:v>5.1633945473352674E-3</c:v>
                  </c:pt>
                  <c:pt idx="1272">
                    <c:v>5.1512546132838786E-3</c:v>
                  </c:pt>
                  <c:pt idx="1273">
                    <c:v>5.1395437695814254E-3</c:v>
                  </c:pt>
                  <c:pt idx="1274">
                    <c:v>5.1323719960948769E-3</c:v>
                  </c:pt>
                  <c:pt idx="1275">
                    <c:v>5.1219729300188838E-3</c:v>
                  </c:pt>
                  <c:pt idx="1276">
                    <c:v>5.1093873735807756E-3</c:v>
                  </c:pt>
                  <c:pt idx="1277">
                    <c:v>5.0969744284278026E-3</c:v>
                  </c:pt>
                  <c:pt idx="1278">
                    <c:v>5.0990492407071621E-3</c:v>
                  </c:pt>
                  <c:pt idx="1279">
                    <c:v>5.1013965634627368E-3</c:v>
                  </c:pt>
                  <c:pt idx="1280">
                    <c:v>5.1053117725987371E-3</c:v>
                  </c:pt>
                  <c:pt idx="1281">
                    <c:v>5.1138325350808776E-3</c:v>
                  </c:pt>
                  <c:pt idx="1282">
                    <c:v>5.1253502786606118E-3</c:v>
                  </c:pt>
                  <c:pt idx="1283">
                    <c:v>5.1371443044045707E-3</c:v>
                  </c:pt>
                  <c:pt idx="1284">
                    <c:v>5.1413345607908192E-3</c:v>
                  </c:pt>
                  <c:pt idx="1285">
                    <c:v>5.1335459382615767E-3</c:v>
                  </c:pt>
                  <c:pt idx="1286">
                    <c:v>5.1166919676942169E-3</c:v>
                  </c:pt>
                  <c:pt idx="1287">
                    <c:v>5.110332411554102E-3</c:v>
                  </c:pt>
                  <c:pt idx="1288">
                    <c:v>5.1113785166543597E-3</c:v>
                  </c:pt>
                  <c:pt idx="1289">
                    <c:v>5.109001500800495E-3</c:v>
                  </c:pt>
                  <c:pt idx="1290">
                    <c:v>5.1099382275734493E-3</c:v>
                  </c:pt>
                  <c:pt idx="1291">
                    <c:v>5.1172209875419844E-3</c:v>
                  </c:pt>
                  <c:pt idx="1292">
                    <c:v>5.1080336736040247E-3</c:v>
                  </c:pt>
                  <c:pt idx="1293">
                    <c:v>5.0842380456989347E-3</c:v>
                  </c:pt>
                  <c:pt idx="1294">
                    <c:v>5.059197004859196E-3</c:v>
                  </c:pt>
                  <c:pt idx="1295">
                    <c:v>5.0391550236757445E-3</c:v>
                  </c:pt>
                  <c:pt idx="1296">
                    <c:v>5.0193710510321437E-3</c:v>
                  </c:pt>
                  <c:pt idx="1297">
                    <c:v>5.0023804997644354E-3</c:v>
                  </c:pt>
                  <c:pt idx="1298">
                    <c:v>4.9893819426442667E-3</c:v>
                  </c:pt>
                  <c:pt idx="1299">
                    <c:v>4.983137968148736E-3</c:v>
                  </c:pt>
                  <c:pt idx="1300">
                    <c:v>4.9700017791014335E-3</c:v>
                  </c:pt>
                  <c:pt idx="1301">
                    <c:v>4.9374356951476074E-3</c:v>
                  </c:pt>
                  <c:pt idx="1302">
                    <c:v>4.9176720926991553E-3</c:v>
                  </c:pt>
                  <c:pt idx="1303">
                    <c:v>4.9018678113276473E-3</c:v>
                  </c:pt>
                  <c:pt idx="1304">
                    <c:v>4.8707444070977051E-3</c:v>
                  </c:pt>
                  <c:pt idx="1305">
                    <c:v>4.8804502832871591E-3</c:v>
                  </c:pt>
                  <c:pt idx="1306">
                    <c:v>4.942228963805949E-3</c:v>
                  </c:pt>
                  <c:pt idx="1307">
                    <c:v>4.9982366019834272E-3</c:v>
                  </c:pt>
                  <c:pt idx="1308">
                    <c:v>5.0437318728921579E-3</c:v>
                  </c:pt>
                  <c:pt idx="1309">
                    <c:v>5.095719978635724E-3</c:v>
                  </c:pt>
                  <c:pt idx="1310">
                    <c:v>5.0991363831453737E-3</c:v>
                  </c:pt>
                  <c:pt idx="1311">
                    <c:v>5.0550415195611646E-3</c:v>
                  </c:pt>
                  <c:pt idx="1312">
                    <c:v>5.0029450783374155E-3</c:v>
                  </c:pt>
                  <c:pt idx="1313">
                    <c:v>4.953961120902791E-3</c:v>
                  </c:pt>
                  <c:pt idx="1314">
                    <c:v>4.912599382819181E-3</c:v>
                  </c:pt>
                  <c:pt idx="1315">
                    <c:v>4.8768081371793805E-3</c:v>
                  </c:pt>
                  <c:pt idx="1316">
                    <c:v>4.8688290857943862E-3</c:v>
                  </c:pt>
                  <c:pt idx="1317">
                    <c:v>4.8858131217197412E-3</c:v>
                  </c:pt>
                  <c:pt idx="1318">
                    <c:v>4.9017494787688522E-3</c:v>
                  </c:pt>
                  <c:pt idx="1319">
                    <c:v>4.9422441321292001E-3</c:v>
                  </c:pt>
                  <c:pt idx="1320">
                    <c:v>4.9832080571514028E-3</c:v>
                  </c:pt>
                  <c:pt idx="1321">
                    <c:v>5.0024091553931256E-3</c:v>
                  </c:pt>
                  <c:pt idx="1322">
                    <c:v>5.0093091089597535E-3</c:v>
                  </c:pt>
                  <c:pt idx="1323">
                    <c:v>5.0017818872126309E-3</c:v>
                  </c:pt>
                  <c:pt idx="1324">
                    <c:v>4.9814158662725098E-3</c:v>
                  </c:pt>
                  <c:pt idx="1325">
                    <c:v>4.9611481655076973E-3</c:v>
                  </c:pt>
                  <c:pt idx="1326">
                    <c:v>4.9402539679544973E-3</c:v>
                  </c:pt>
                  <c:pt idx="1327">
                    <c:v>4.917209819524127E-3</c:v>
                  </c:pt>
                  <c:pt idx="1328">
                    <c:v>4.8944107274525289E-3</c:v>
                  </c:pt>
                  <c:pt idx="1329">
                    <c:v>4.8717775567346938E-3</c:v>
                  </c:pt>
                  <c:pt idx="1330">
                    <c:v>4.8498672253930461E-3</c:v>
                  </c:pt>
                  <c:pt idx="1331">
                    <c:v>4.8377347754402318E-3</c:v>
                  </c:pt>
                  <c:pt idx="1332">
                    <c:v>4.8519264608303456E-3</c:v>
                  </c:pt>
                  <c:pt idx="1333">
                    <c:v>4.8762927486193861E-3</c:v>
                  </c:pt>
                  <c:pt idx="1334">
                    <c:v>4.9012950478073492E-3</c:v>
                  </c:pt>
                  <c:pt idx="1335">
                    <c:v>4.9559823795991449E-3</c:v>
                  </c:pt>
                  <c:pt idx="1336">
                    <c:v>4.9985836717134011E-3</c:v>
                  </c:pt>
                  <c:pt idx="1337">
                    <c:v>5.0196085937107161E-3</c:v>
                  </c:pt>
                  <c:pt idx="1338">
                    <c:v>5.0472460231309564E-3</c:v>
                  </c:pt>
                  <c:pt idx="1339">
                    <c:v>5.0830357417219812E-3</c:v>
                  </c:pt>
                  <c:pt idx="1340">
                    <c:v>5.1173179527182226E-3</c:v>
                  </c:pt>
                  <c:pt idx="1341">
                    <c:v>5.1466024433814315E-3</c:v>
                  </c:pt>
                  <c:pt idx="1342">
                    <c:v>5.0982711643519953E-3</c:v>
                  </c:pt>
                  <c:pt idx="1343">
                    <c:v>5.0478744646462424E-3</c:v>
                  </c:pt>
                  <c:pt idx="1344">
                    <c:v>4.9907064262030374E-3</c:v>
                  </c:pt>
                  <c:pt idx="1345">
                    <c:v>4.9511124325482382E-3</c:v>
                  </c:pt>
                  <c:pt idx="1346">
                    <c:v>4.9369002751280073E-3</c:v>
                  </c:pt>
                  <c:pt idx="1347">
                    <c:v>4.9230138852045151E-3</c:v>
                  </c:pt>
                  <c:pt idx="1348">
                    <c:v>4.9075060001394308E-3</c:v>
                  </c:pt>
                  <c:pt idx="1349">
                    <c:v>4.8841382495281339E-3</c:v>
                  </c:pt>
                  <c:pt idx="1350">
                    <c:v>4.8838873739007497E-3</c:v>
                  </c:pt>
                  <c:pt idx="1351">
                    <c:v>4.8748213902292418E-3</c:v>
                  </c:pt>
                  <c:pt idx="1352">
                    <c:v>4.8760246074827113E-3</c:v>
                  </c:pt>
                  <c:pt idx="1353">
                    <c:v>4.8782945974648519E-3</c:v>
                  </c:pt>
                  <c:pt idx="1354">
                    <c:v>4.8843646709725869E-3</c:v>
                  </c:pt>
                  <c:pt idx="1355">
                    <c:v>4.91508239669604E-3</c:v>
                  </c:pt>
                  <c:pt idx="1356">
                    <c:v>4.9513005536232979E-3</c:v>
                  </c:pt>
                  <c:pt idx="1357">
                    <c:v>4.95535788193667E-3</c:v>
                  </c:pt>
                  <c:pt idx="1358">
                    <c:v>4.9389578304193747E-3</c:v>
                  </c:pt>
                  <c:pt idx="1359">
                    <c:v>4.9176097127307241E-3</c:v>
                  </c:pt>
                  <c:pt idx="1360">
                    <c:v>4.9199857356846547E-3</c:v>
                  </c:pt>
                  <c:pt idx="1361">
                    <c:v>4.9309291308838364E-3</c:v>
                  </c:pt>
                  <c:pt idx="1362">
                    <c:v>4.9441343256313754E-3</c:v>
                  </c:pt>
                  <c:pt idx="1363">
                    <c:v>4.9759646466333643E-3</c:v>
                  </c:pt>
                  <c:pt idx="1364">
                    <c:v>4.9930898454497337E-3</c:v>
                  </c:pt>
                  <c:pt idx="1365">
                    <c:v>4.9908962483297768E-3</c:v>
                  </c:pt>
                  <c:pt idx="1366">
                    <c:v>4.9742957814357001E-3</c:v>
                  </c:pt>
                  <c:pt idx="1367">
                    <c:v>4.984230309413612E-3</c:v>
                  </c:pt>
                  <c:pt idx="1368">
                    <c:v>4.9756674488019544E-3</c:v>
                  </c:pt>
                  <c:pt idx="1369">
                    <c:v>4.93856084014954E-3</c:v>
                  </c:pt>
                  <c:pt idx="1370">
                    <c:v>4.9387501441947503E-3</c:v>
                  </c:pt>
                  <c:pt idx="1371">
                    <c:v>4.9955937579718246E-3</c:v>
                  </c:pt>
                  <c:pt idx="1372">
                    <c:v>4.9811940586194795E-3</c:v>
                  </c:pt>
                  <c:pt idx="1373">
                    <c:v>4.9453396754887543E-3</c:v>
                  </c:pt>
                  <c:pt idx="1374">
                    <c:v>4.8448215668231509E-3</c:v>
                  </c:pt>
                  <c:pt idx="1375">
                    <c:v>4.7987409780463333E-3</c:v>
                  </c:pt>
                  <c:pt idx="1376">
                    <c:v>4.8295886963852326E-3</c:v>
                  </c:pt>
                  <c:pt idx="1377">
                    <c:v>4.945638493066562E-3</c:v>
                  </c:pt>
                  <c:pt idx="1378">
                    <c:v>4.9404688883511131E-3</c:v>
                  </c:pt>
                  <c:pt idx="1379">
                    <c:v>5.000027796362507E-3</c:v>
                  </c:pt>
                  <c:pt idx="1380">
                    <c:v>4.9702169987295326E-3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50000"/>
                    <a:alpha val="50000"/>
                  </a:schemeClr>
                </a:solidFill>
                <a:round/>
              </a:ln>
              <a:effectLst/>
            </c:spPr>
          </c:errBars>
          <c:xVal>
            <c:numRef>
              <c:f>Consolidated!$A$3:$A$25539</c:f>
              <c:numCache>
                <c:formatCode>General</c:formatCode>
                <c:ptCount val="25537"/>
                <c:pt idx="0">
                  <c:v>912.55561890920171</c:v>
                </c:pt>
                <c:pt idx="1">
                  <c:v>914.35561890920235</c:v>
                </c:pt>
                <c:pt idx="2">
                  <c:v>916.15561890920264</c:v>
                </c:pt>
                <c:pt idx="3">
                  <c:v>917.95561890920317</c:v>
                </c:pt>
                <c:pt idx="4">
                  <c:v>919.75561890920335</c:v>
                </c:pt>
                <c:pt idx="5">
                  <c:v>921.55561890920399</c:v>
                </c:pt>
                <c:pt idx="6">
                  <c:v>923.35561890920417</c:v>
                </c:pt>
                <c:pt idx="7">
                  <c:v>925.15561890920469</c:v>
                </c:pt>
                <c:pt idx="8">
                  <c:v>926.9556189092051</c:v>
                </c:pt>
                <c:pt idx="9">
                  <c:v>928.75561890920551</c:v>
                </c:pt>
                <c:pt idx="10">
                  <c:v>930.55561890920592</c:v>
                </c:pt>
                <c:pt idx="11">
                  <c:v>932.35561890920644</c:v>
                </c:pt>
                <c:pt idx="12">
                  <c:v>934.15561890920662</c:v>
                </c:pt>
                <c:pt idx="13">
                  <c:v>935.95561890920715</c:v>
                </c:pt>
                <c:pt idx="14">
                  <c:v>937.75561890920756</c:v>
                </c:pt>
                <c:pt idx="15">
                  <c:v>939.55561890920796</c:v>
                </c:pt>
                <c:pt idx="16">
                  <c:v>941.35561890920837</c:v>
                </c:pt>
                <c:pt idx="17">
                  <c:v>943.1556189092089</c:v>
                </c:pt>
                <c:pt idx="18">
                  <c:v>944.95561890920942</c:v>
                </c:pt>
                <c:pt idx="19">
                  <c:v>946.75561890920937</c:v>
                </c:pt>
                <c:pt idx="20">
                  <c:v>948.55561890921001</c:v>
                </c:pt>
                <c:pt idx="21">
                  <c:v>950.35561890921042</c:v>
                </c:pt>
                <c:pt idx="22">
                  <c:v>952.15561890921083</c:v>
                </c:pt>
                <c:pt idx="23">
                  <c:v>953.95561890921135</c:v>
                </c:pt>
                <c:pt idx="24">
                  <c:v>955.75561890921165</c:v>
                </c:pt>
                <c:pt idx="25">
                  <c:v>957.55561890921206</c:v>
                </c:pt>
                <c:pt idx="26">
                  <c:v>959.35561890921235</c:v>
                </c:pt>
                <c:pt idx="27">
                  <c:v>961.15561890921288</c:v>
                </c:pt>
                <c:pt idx="28">
                  <c:v>962.95561890921329</c:v>
                </c:pt>
                <c:pt idx="29">
                  <c:v>964.75561890921369</c:v>
                </c:pt>
                <c:pt idx="30">
                  <c:v>966.55561890921433</c:v>
                </c:pt>
                <c:pt idx="31">
                  <c:v>968.35561890921429</c:v>
                </c:pt>
                <c:pt idx="32">
                  <c:v>970.15561890921492</c:v>
                </c:pt>
                <c:pt idx="33">
                  <c:v>971.95561890921533</c:v>
                </c:pt>
                <c:pt idx="34">
                  <c:v>973.75561890921574</c:v>
                </c:pt>
                <c:pt idx="35">
                  <c:v>975.55561890921615</c:v>
                </c:pt>
                <c:pt idx="36">
                  <c:v>977.35561890921656</c:v>
                </c:pt>
                <c:pt idx="37">
                  <c:v>979.15561890921708</c:v>
                </c:pt>
                <c:pt idx="38">
                  <c:v>980.95561890921726</c:v>
                </c:pt>
                <c:pt idx="39">
                  <c:v>982.7556189092179</c:v>
                </c:pt>
                <c:pt idx="40">
                  <c:v>984.55561890921842</c:v>
                </c:pt>
                <c:pt idx="41">
                  <c:v>986.35561890921861</c:v>
                </c:pt>
                <c:pt idx="42">
                  <c:v>988.15561890921902</c:v>
                </c:pt>
                <c:pt idx="43">
                  <c:v>989.95561890921942</c:v>
                </c:pt>
                <c:pt idx="44">
                  <c:v>991.75561890921972</c:v>
                </c:pt>
                <c:pt idx="45">
                  <c:v>993.55561890922036</c:v>
                </c:pt>
                <c:pt idx="46">
                  <c:v>995.35561890922065</c:v>
                </c:pt>
                <c:pt idx="47">
                  <c:v>997.15561890922118</c:v>
                </c:pt>
                <c:pt idx="48">
                  <c:v>998.95561890922147</c:v>
                </c:pt>
                <c:pt idx="49">
                  <c:v>1000.7556189092184</c:v>
                </c:pt>
                <c:pt idx="50">
                  <c:v>1002.5556189092184</c:v>
                </c:pt>
                <c:pt idx="51">
                  <c:v>1004.3556189092183</c:v>
                </c:pt>
                <c:pt idx="52">
                  <c:v>1006.1556189092183</c:v>
                </c:pt>
                <c:pt idx="53">
                  <c:v>1007.9556189092183</c:v>
                </c:pt>
                <c:pt idx="54">
                  <c:v>1009.7556189092202</c:v>
                </c:pt>
                <c:pt idx="55">
                  <c:v>1011.5556189092217</c:v>
                </c:pt>
                <c:pt idx="56">
                  <c:v>1013.3556189092216</c:v>
                </c:pt>
                <c:pt idx="57">
                  <c:v>1015.1556189092216</c:v>
                </c:pt>
                <c:pt idx="58">
                  <c:v>1016.9556189092217</c:v>
                </c:pt>
                <c:pt idx="59">
                  <c:v>1018.7556189092217</c:v>
                </c:pt>
                <c:pt idx="60">
                  <c:v>1020.5556189092217</c:v>
                </c:pt>
                <c:pt idx="61">
                  <c:v>1022.3556189092216</c:v>
                </c:pt>
                <c:pt idx="62">
                  <c:v>1024.1556189092216</c:v>
                </c:pt>
                <c:pt idx="63">
                  <c:v>1025.9556189092234</c:v>
                </c:pt>
                <c:pt idx="64">
                  <c:v>1027.7556189092236</c:v>
                </c:pt>
                <c:pt idx="65">
                  <c:v>1029.5556189092233</c:v>
                </c:pt>
                <c:pt idx="66">
                  <c:v>1031.3556189092235</c:v>
                </c:pt>
                <c:pt idx="67">
                  <c:v>1033.1556189092232</c:v>
                </c:pt>
                <c:pt idx="68">
                  <c:v>1034.9556189092234</c:v>
                </c:pt>
                <c:pt idx="69">
                  <c:v>1036.7556189092249</c:v>
                </c:pt>
                <c:pt idx="70">
                  <c:v>1038.5556189092251</c:v>
                </c:pt>
                <c:pt idx="71">
                  <c:v>1040.3556189092265</c:v>
                </c:pt>
                <c:pt idx="72">
                  <c:v>1042.1556189092285</c:v>
                </c:pt>
                <c:pt idx="73">
                  <c:v>1043.9556189092284</c:v>
                </c:pt>
                <c:pt idx="74">
                  <c:v>1045.7556189092284</c:v>
                </c:pt>
                <c:pt idx="75">
                  <c:v>1047.5556189092283</c:v>
                </c:pt>
                <c:pt idx="76">
                  <c:v>1049.355618909228</c:v>
                </c:pt>
                <c:pt idx="77">
                  <c:v>1051.1556189092285</c:v>
                </c:pt>
                <c:pt idx="78">
                  <c:v>1052.9556189092284</c:v>
                </c:pt>
                <c:pt idx="79">
                  <c:v>1054.7556189092318</c:v>
                </c:pt>
                <c:pt idx="80">
                  <c:v>1056.5556189092317</c:v>
                </c:pt>
                <c:pt idx="81">
                  <c:v>1058.3556189092315</c:v>
                </c:pt>
                <c:pt idx="82">
                  <c:v>1060.1556189092319</c:v>
                </c:pt>
                <c:pt idx="83">
                  <c:v>1061.9556189092316</c:v>
                </c:pt>
                <c:pt idx="84">
                  <c:v>1063.7556189092318</c:v>
                </c:pt>
                <c:pt idx="85">
                  <c:v>1065.5556189092317</c:v>
                </c:pt>
                <c:pt idx="86">
                  <c:v>1067.3556189092315</c:v>
                </c:pt>
                <c:pt idx="87">
                  <c:v>1069.1556189092319</c:v>
                </c:pt>
                <c:pt idx="88">
                  <c:v>1070.9556189092334</c:v>
                </c:pt>
                <c:pt idx="89">
                  <c:v>1072.7556189092336</c:v>
                </c:pt>
                <c:pt idx="90">
                  <c:v>1074.5556189092333</c:v>
                </c:pt>
                <c:pt idx="91">
                  <c:v>1076.3556189092333</c:v>
                </c:pt>
                <c:pt idx="92">
                  <c:v>1078.1556189092332</c:v>
                </c:pt>
                <c:pt idx="93">
                  <c:v>1079.9556189092334</c:v>
                </c:pt>
                <c:pt idx="94">
                  <c:v>1081.755618909235</c:v>
                </c:pt>
                <c:pt idx="95">
                  <c:v>1083.5556189092367</c:v>
                </c:pt>
                <c:pt idx="96">
                  <c:v>1085.3556189092383</c:v>
                </c:pt>
                <c:pt idx="97">
                  <c:v>1087.1556189092382</c:v>
                </c:pt>
                <c:pt idx="98">
                  <c:v>1088.9556189092384</c:v>
                </c:pt>
                <c:pt idx="99">
                  <c:v>1090.7556189092384</c:v>
                </c:pt>
                <c:pt idx="100">
                  <c:v>1092.5556189092383</c:v>
                </c:pt>
                <c:pt idx="101">
                  <c:v>1094.3556189092383</c:v>
                </c:pt>
                <c:pt idx="102">
                  <c:v>1096.1556189092382</c:v>
                </c:pt>
                <c:pt idx="103">
                  <c:v>1097.95561890924</c:v>
                </c:pt>
                <c:pt idx="104">
                  <c:v>1099.7556189092418</c:v>
                </c:pt>
                <c:pt idx="105">
                  <c:v>1101.5556189092417</c:v>
                </c:pt>
                <c:pt idx="106">
                  <c:v>1103.3556189092417</c:v>
                </c:pt>
                <c:pt idx="107">
                  <c:v>1105.1556189092416</c:v>
                </c:pt>
                <c:pt idx="108">
                  <c:v>1106.9556189092416</c:v>
                </c:pt>
                <c:pt idx="109">
                  <c:v>1108.7556189092418</c:v>
                </c:pt>
                <c:pt idx="110">
                  <c:v>1110.5556189092417</c:v>
                </c:pt>
                <c:pt idx="111">
                  <c:v>1112.3556189092417</c:v>
                </c:pt>
                <c:pt idx="112">
                  <c:v>1114.1556189092432</c:v>
                </c:pt>
                <c:pt idx="113">
                  <c:v>1115.9556189092434</c:v>
                </c:pt>
                <c:pt idx="114">
                  <c:v>1117.7556189092436</c:v>
                </c:pt>
                <c:pt idx="115">
                  <c:v>1119.5556189092433</c:v>
                </c:pt>
                <c:pt idx="116">
                  <c:v>1121.3556189092435</c:v>
                </c:pt>
                <c:pt idx="117">
                  <c:v>1123.1556189092432</c:v>
                </c:pt>
                <c:pt idx="118">
                  <c:v>1124.9556189092434</c:v>
                </c:pt>
                <c:pt idx="119">
                  <c:v>1126.7556189092466</c:v>
                </c:pt>
                <c:pt idx="120">
                  <c:v>1128.5556189092483</c:v>
                </c:pt>
                <c:pt idx="121">
                  <c:v>1130.3556189092481</c:v>
                </c:pt>
                <c:pt idx="122">
                  <c:v>1132.1556189092485</c:v>
                </c:pt>
                <c:pt idx="123">
                  <c:v>1133.9556189092484</c:v>
                </c:pt>
                <c:pt idx="124">
                  <c:v>1135.7556189092484</c:v>
                </c:pt>
                <c:pt idx="125">
                  <c:v>1137.5556189092483</c:v>
                </c:pt>
                <c:pt idx="126">
                  <c:v>1139.3556189092481</c:v>
                </c:pt>
                <c:pt idx="127">
                  <c:v>1141.1556189092501</c:v>
                </c:pt>
                <c:pt idx="128">
                  <c:v>1142.9556189092516</c:v>
                </c:pt>
                <c:pt idx="129">
                  <c:v>1144.7556189092518</c:v>
                </c:pt>
                <c:pt idx="130">
                  <c:v>1146.5556189092517</c:v>
                </c:pt>
                <c:pt idx="131">
                  <c:v>1148.3556189092515</c:v>
                </c:pt>
                <c:pt idx="132">
                  <c:v>1150.1556189092514</c:v>
                </c:pt>
                <c:pt idx="133">
                  <c:v>1151.9556189092516</c:v>
                </c:pt>
                <c:pt idx="134">
                  <c:v>1153.7556189092518</c:v>
                </c:pt>
                <c:pt idx="135">
                  <c:v>1155.5556189092517</c:v>
                </c:pt>
                <c:pt idx="136">
                  <c:v>1157.3556189092533</c:v>
                </c:pt>
                <c:pt idx="137">
                  <c:v>1159.1556189092532</c:v>
                </c:pt>
                <c:pt idx="138">
                  <c:v>1160.9556189092534</c:v>
                </c:pt>
                <c:pt idx="139">
                  <c:v>1162.7556189092536</c:v>
                </c:pt>
                <c:pt idx="140">
                  <c:v>1164.5556189092533</c:v>
                </c:pt>
                <c:pt idx="141">
                  <c:v>1166.3556189092533</c:v>
                </c:pt>
                <c:pt idx="142">
                  <c:v>1168.1556189092532</c:v>
                </c:pt>
                <c:pt idx="143">
                  <c:v>1169.955618909255</c:v>
                </c:pt>
                <c:pt idx="144">
                  <c:v>1171.7556189092566</c:v>
                </c:pt>
                <c:pt idx="145">
                  <c:v>1173.5556189092583</c:v>
                </c:pt>
                <c:pt idx="146">
                  <c:v>1175.3556189092583</c:v>
                </c:pt>
                <c:pt idx="147">
                  <c:v>1177.1556189092582</c:v>
                </c:pt>
                <c:pt idx="148">
                  <c:v>1178.9556189092584</c:v>
                </c:pt>
                <c:pt idx="149">
                  <c:v>1180.7556189092584</c:v>
                </c:pt>
                <c:pt idx="150">
                  <c:v>1182.5556189092583</c:v>
                </c:pt>
                <c:pt idx="151">
                  <c:v>1184.3556189092583</c:v>
                </c:pt>
                <c:pt idx="152">
                  <c:v>1186.1556189092614</c:v>
                </c:pt>
                <c:pt idx="153">
                  <c:v>1187.9556189092616</c:v>
                </c:pt>
                <c:pt idx="154">
                  <c:v>1189.7556189092618</c:v>
                </c:pt>
                <c:pt idx="155">
                  <c:v>1191.5556189092617</c:v>
                </c:pt>
                <c:pt idx="156">
                  <c:v>1193.3556189092617</c:v>
                </c:pt>
                <c:pt idx="157">
                  <c:v>1195.1556189092614</c:v>
                </c:pt>
                <c:pt idx="158">
                  <c:v>1196.9556189092616</c:v>
                </c:pt>
                <c:pt idx="159">
                  <c:v>1198.7556189092618</c:v>
                </c:pt>
                <c:pt idx="160">
                  <c:v>1200.5556189092617</c:v>
                </c:pt>
                <c:pt idx="161">
                  <c:v>1202.3556189092635</c:v>
                </c:pt>
                <c:pt idx="162">
                  <c:v>1204.1556189092632</c:v>
                </c:pt>
                <c:pt idx="163">
                  <c:v>1205.9556189092634</c:v>
                </c:pt>
                <c:pt idx="164">
                  <c:v>1207.7556189092636</c:v>
                </c:pt>
                <c:pt idx="165">
                  <c:v>1209.5556189092633</c:v>
                </c:pt>
                <c:pt idx="166">
                  <c:v>1211.3556189092635</c:v>
                </c:pt>
                <c:pt idx="167">
                  <c:v>1213.1556189092648</c:v>
                </c:pt>
                <c:pt idx="168">
                  <c:v>1214.955618909265</c:v>
                </c:pt>
                <c:pt idx="169">
                  <c:v>1216.7556189092666</c:v>
                </c:pt>
                <c:pt idx="170">
                  <c:v>1218.5556189092683</c:v>
                </c:pt>
                <c:pt idx="171">
                  <c:v>1220.3556189092681</c:v>
                </c:pt>
                <c:pt idx="172">
                  <c:v>1222.1556189092682</c:v>
                </c:pt>
                <c:pt idx="173">
                  <c:v>1223.9556189092684</c:v>
                </c:pt>
                <c:pt idx="174">
                  <c:v>1225.7556189092684</c:v>
                </c:pt>
                <c:pt idx="175">
                  <c:v>1227.5556189092683</c:v>
                </c:pt>
                <c:pt idx="176">
                  <c:v>1229.3556189092681</c:v>
                </c:pt>
                <c:pt idx="177">
                  <c:v>1231.1556189092714</c:v>
                </c:pt>
                <c:pt idx="178">
                  <c:v>1232.9556189092716</c:v>
                </c:pt>
                <c:pt idx="179">
                  <c:v>1234.7556189092718</c:v>
                </c:pt>
                <c:pt idx="180">
                  <c:v>1236.5556189092717</c:v>
                </c:pt>
                <c:pt idx="181">
                  <c:v>1238.3556189092715</c:v>
                </c:pt>
                <c:pt idx="182">
                  <c:v>1240.1556189092714</c:v>
                </c:pt>
                <c:pt idx="183">
                  <c:v>1241.9556189092716</c:v>
                </c:pt>
                <c:pt idx="184">
                  <c:v>1243.7556189092718</c:v>
                </c:pt>
                <c:pt idx="185">
                  <c:v>1245.5556189092733</c:v>
                </c:pt>
                <c:pt idx="186">
                  <c:v>1247.3556189092733</c:v>
                </c:pt>
                <c:pt idx="187">
                  <c:v>1249.1556189092732</c:v>
                </c:pt>
                <c:pt idx="188">
                  <c:v>1250.9556189092734</c:v>
                </c:pt>
                <c:pt idx="189">
                  <c:v>1252.7556189092732</c:v>
                </c:pt>
                <c:pt idx="190">
                  <c:v>1254.5556189092733</c:v>
                </c:pt>
                <c:pt idx="191">
                  <c:v>1256.3556189092733</c:v>
                </c:pt>
                <c:pt idx="192">
                  <c:v>1258.1556189092748</c:v>
                </c:pt>
                <c:pt idx="193">
                  <c:v>1259.9556189092766</c:v>
                </c:pt>
                <c:pt idx="194">
                  <c:v>1261.7556189092784</c:v>
                </c:pt>
                <c:pt idx="195">
                  <c:v>1263.5556189092783</c:v>
                </c:pt>
                <c:pt idx="196">
                  <c:v>1265.3556189092783</c:v>
                </c:pt>
                <c:pt idx="197">
                  <c:v>1267.1556189092782</c:v>
                </c:pt>
                <c:pt idx="198">
                  <c:v>1268.9556189092784</c:v>
                </c:pt>
                <c:pt idx="199">
                  <c:v>1270.7556189092784</c:v>
                </c:pt>
                <c:pt idx="200">
                  <c:v>1272.5556189092783</c:v>
                </c:pt>
                <c:pt idx="201">
                  <c:v>1274.3556189092801</c:v>
                </c:pt>
                <c:pt idx="202">
                  <c:v>1276.1556189092814</c:v>
                </c:pt>
                <c:pt idx="203">
                  <c:v>1277.9556189092816</c:v>
                </c:pt>
                <c:pt idx="204">
                  <c:v>1279.7556189092818</c:v>
                </c:pt>
                <c:pt idx="205">
                  <c:v>1281.5556189092817</c:v>
                </c:pt>
                <c:pt idx="206">
                  <c:v>1283.3556189092817</c:v>
                </c:pt>
                <c:pt idx="207">
                  <c:v>1285.1556189092814</c:v>
                </c:pt>
                <c:pt idx="208">
                  <c:v>1286.9556189092816</c:v>
                </c:pt>
                <c:pt idx="209">
                  <c:v>1288.7556189092818</c:v>
                </c:pt>
                <c:pt idx="210">
                  <c:v>1290.5556189092833</c:v>
                </c:pt>
                <c:pt idx="211">
                  <c:v>1292.3556189092835</c:v>
                </c:pt>
                <c:pt idx="212">
                  <c:v>1294.1556189092832</c:v>
                </c:pt>
                <c:pt idx="213">
                  <c:v>1295.9556189092834</c:v>
                </c:pt>
                <c:pt idx="214">
                  <c:v>1297.7556189092832</c:v>
                </c:pt>
                <c:pt idx="215">
                  <c:v>1299.5556189092833</c:v>
                </c:pt>
                <c:pt idx="216">
                  <c:v>1301.3556189092835</c:v>
                </c:pt>
                <c:pt idx="217">
                  <c:v>1303.1556189092864</c:v>
                </c:pt>
                <c:pt idx="218">
                  <c:v>1304.9556189092884</c:v>
                </c:pt>
                <c:pt idx="219">
                  <c:v>1306.7556189092884</c:v>
                </c:pt>
                <c:pt idx="220">
                  <c:v>1308.5556189092883</c:v>
                </c:pt>
                <c:pt idx="221">
                  <c:v>1310.3556189092881</c:v>
                </c:pt>
                <c:pt idx="222">
                  <c:v>1312.1556189092883</c:v>
                </c:pt>
                <c:pt idx="223">
                  <c:v>1313.9556189092884</c:v>
                </c:pt>
                <c:pt idx="224">
                  <c:v>1315.7556189092884</c:v>
                </c:pt>
                <c:pt idx="225">
                  <c:v>1317.5556189092902</c:v>
                </c:pt>
                <c:pt idx="226">
                  <c:v>1319.3556189092915</c:v>
                </c:pt>
                <c:pt idx="227">
                  <c:v>1321.1556189092914</c:v>
                </c:pt>
                <c:pt idx="228">
                  <c:v>1322.9556189092916</c:v>
                </c:pt>
                <c:pt idx="229">
                  <c:v>1324.7556189092918</c:v>
                </c:pt>
                <c:pt idx="230">
                  <c:v>1326.5556189092918</c:v>
                </c:pt>
                <c:pt idx="231">
                  <c:v>1328.3556189092915</c:v>
                </c:pt>
                <c:pt idx="232">
                  <c:v>1330.1556189092914</c:v>
                </c:pt>
                <c:pt idx="233">
                  <c:v>1331.9556189092916</c:v>
                </c:pt>
                <c:pt idx="234">
                  <c:v>1333.7556189092932</c:v>
                </c:pt>
                <c:pt idx="235">
                  <c:v>1335.5556189092933</c:v>
                </c:pt>
                <c:pt idx="236">
                  <c:v>1337.3556189092933</c:v>
                </c:pt>
                <c:pt idx="237">
                  <c:v>1339.1556189092933</c:v>
                </c:pt>
                <c:pt idx="238">
                  <c:v>1340.9556189092934</c:v>
                </c:pt>
                <c:pt idx="239">
                  <c:v>1342.7556189092932</c:v>
                </c:pt>
                <c:pt idx="240">
                  <c:v>1344.5556189092933</c:v>
                </c:pt>
                <c:pt idx="241">
                  <c:v>1346.3556189092949</c:v>
                </c:pt>
                <c:pt idx="242">
                  <c:v>1348.1556189092983</c:v>
                </c:pt>
                <c:pt idx="243">
                  <c:v>1349.9556189092984</c:v>
                </c:pt>
                <c:pt idx="244">
                  <c:v>1351.7556189092984</c:v>
                </c:pt>
                <c:pt idx="245">
                  <c:v>1353.5556189092983</c:v>
                </c:pt>
                <c:pt idx="246">
                  <c:v>1355.3556189092983</c:v>
                </c:pt>
                <c:pt idx="247">
                  <c:v>1357.1556189092983</c:v>
                </c:pt>
                <c:pt idx="248">
                  <c:v>1358.9556189092984</c:v>
                </c:pt>
                <c:pt idx="249">
                  <c:v>1360.7556189093</c:v>
                </c:pt>
                <c:pt idx="250">
                  <c:v>1362.5556189093018</c:v>
                </c:pt>
                <c:pt idx="251">
                  <c:v>1364.3556189093017</c:v>
                </c:pt>
                <c:pt idx="252">
                  <c:v>1366.1556189093014</c:v>
                </c:pt>
                <c:pt idx="253">
                  <c:v>1367.9556189093016</c:v>
                </c:pt>
                <c:pt idx="254">
                  <c:v>1369.7556189093018</c:v>
                </c:pt>
                <c:pt idx="255">
                  <c:v>1371.555618909302</c:v>
                </c:pt>
                <c:pt idx="256">
                  <c:v>1373.3556189093015</c:v>
                </c:pt>
                <c:pt idx="257">
                  <c:v>1375.1556189093014</c:v>
                </c:pt>
                <c:pt idx="258">
                  <c:v>1376.9556189093016</c:v>
                </c:pt>
                <c:pt idx="259">
                  <c:v>1378.7556189093032</c:v>
                </c:pt>
                <c:pt idx="260">
                  <c:v>1380.5556189093033</c:v>
                </c:pt>
                <c:pt idx="261">
                  <c:v>1382.3556189093033</c:v>
                </c:pt>
                <c:pt idx="262">
                  <c:v>1384.1556189093033</c:v>
                </c:pt>
                <c:pt idx="263">
                  <c:v>1385.9556189093034</c:v>
                </c:pt>
                <c:pt idx="264">
                  <c:v>1387.7556189093032</c:v>
                </c:pt>
                <c:pt idx="265">
                  <c:v>1389.5556189093052</c:v>
                </c:pt>
                <c:pt idx="266">
                  <c:v>1391.3556189093051</c:v>
                </c:pt>
                <c:pt idx="267">
                  <c:v>1393.155618909308</c:v>
                </c:pt>
                <c:pt idx="268">
                  <c:v>1394.9556189093082</c:v>
                </c:pt>
                <c:pt idx="269">
                  <c:v>1396.7556189093084</c:v>
                </c:pt>
                <c:pt idx="270">
                  <c:v>1398.5556189093086</c:v>
                </c:pt>
                <c:pt idx="271">
                  <c:v>1400.3556189093081</c:v>
                </c:pt>
                <c:pt idx="272">
                  <c:v>1402.155618909308</c:v>
                </c:pt>
                <c:pt idx="273">
                  <c:v>1403.9556189093082</c:v>
                </c:pt>
                <c:pt idx="274">
                  <c:v>1405.7556189093118</c:v>
                </c:pt>
                <c:pt idx="275">
                  <c:v>1407.555618909312</c:v>
                </c:pt>
                <c:pt idx="276">
                  <c:v>1409.3556189093115</c:v>
                </c:pt>
                <c:pt idx="277">
                  <c:v>1411.1556189093117</c:v>
                </c:pt>
                <c:pt idx="278">
                  <c:v>1412.9556189093116</c:v>
                </c:pt>
                <c:pt idx="279">
                  <c:v>1414.7556189093118</c:v>
                </c:pt>
                <c:pt idx="280">
                  <c:v>1416.555618909312</c:v>
                </c:pt>
                <c:pt idx="281">
                  <c:v>1418.3556189093115</c:v>
                </c:pt>
                <c:pt idx="282">
                  <c:v>1420.1556189093117</c:v>
                </c:pt>
                <c:pt idx="283">
                  <c:v>1421.9556189093134</c:v>
                </c:pt>
                <c:pt idx="284">
                  <c:v>1423.7556189093132</c:v>
                </c:pt>
                <c:pt idx="285">
                  <c:v>1425.5556189093134</c:v>
                </c:pt>
                <c:pt idx="286">
                  <c:v>1427.3556189093133</c:v>
                </c:pt>
                <c:pt idx="287">
                  <c:v>1429.1556189093133</c:v>
                </c:pt>
                <c:pt idx="288">
                  <c:v>1430.9556189093134</c:v>
                </c:pt>
                <c:pt idx="289">
                  <c:v>1432.755618909315</c:v>
                </c:pt>
                <c:pt idx="290">
                  <c:v>1434.5556189093152</c:v>
                </c:pt>
                <c:pt idx="291">
                  <c:v>1436.3556189093167</c:v>
                </c:pt>
                <c:pt idx="292">
                  <c:v>1438.1556189093183</c:v>
                </c:pt>
                <c:pt idx="293">
                  <c:v>1439.9556189093182</c:v>
                </c:pt>
                <c:pt idx="294">
                  <c:v>1441.7556189093184</c:v>
                </c:pt>
                <c:pt idx="295">
                  <c:v>1443.5556189093186</c:v>
                </c:pt>
                <c:pt idx="296">
                  <c:v>1445.3556189093185</c:v>
                </c:pt>
                <c:pt idx="297">
                  <c:v>1447.1556189093183</c:v>
                </c:pt>
                <c:pt idx="298">
                  <c:v>1448.9556189093182</c:v>
                </c:pt>
                <c:pt idx="299">
                  <c:v>1450.7556189093218</c:v>
                </c:pt>
                <c:pt idx="300">
                  <c:v>1452.555618909322</c:v>
                </c:pt>
                <c:pt idx="301">
                  <c:v>1454.3556189093215</c:v>
                </c:pt>
                <c:pt idx="302">
                  <c:v>1456.1556189093214</c:v>
                </c:pt>
                <c:pt idx="303">
                  <c:v>1457.9556189093216</c:v>
                </c:pt>
                <c:pt idx="304">
                  <c:v>1459.7556189093218</c:v>
                </c:pt>
                <c:pt idx="305">
                  <c:v>1461.555618909322</c:v>
                </c:pt>
                <c:pt idx="306">
                  <c:v>1463.3556189093215</c:v>
                </c:pt>
                <c:pt idx="307">
                  <c:v>1465.1556189093233</c:v>
                </c:pt>
                <c:pt idx="308">
                  <c:v>1466.9556189093234</c:v>
                </c:pt>
                <c:pt idx="309">
                  <c:v>1468.7556189093232</c:v>
                </c:pt>
                <c:pt idx="310">
                  <c:v>1470.5556189093234</c:v>
                </c:pt>
                <c:pt idx="311">
                  <c:v>1472.3556189093233</c:v>
                </c:pt>
                <c:pt idx="312">
                  <c:v>1474.1556189093233</c:v>
                </c:pt>
                <c:pt idx="313">
                  <c:v>1475.9556189093234</c:v>
                </c:pt>
                <c:pt idx="314">
                  <c:v>1477.755618909325</c:v>
                </c:pt>
                <c:pt idx="315">
                  <c:v>1479.5556189093268</c:v>
                </c:pt>
                <c:pt idx="316">
                  <c:v>1481.3556189093281</c:v>
                </c:pt>
                <c:pt idx="317">
                  <c:v>1483.155618909328</c:v>
                </c:pt>
                <c:pt idx="318">
                  <c:v>1484.9556189093282</c:v>
                </c:pt>
                <c:pt idx="319">
                  <c:v>1486.7556189093284</c:v>
                </c:pt>
                <c:pt idx="320">
                  <c:v>1488.5556189093286</c:v>
                </c:pt>
                <c:pt idx="321">
                  <c:v>1490.3556189093281</c:v>
                </c:pt>
                <c:pt idx="322">
                  <c:v>1492.155618909328</c:v>
                </c:pt>
                <c:pt idx="323">
                  <c:v>1493.9556189093298</c:v>
                </c:pt>
                <c:pt idx="324">
                  <c:v>1495.7556189093318</c:v>
                </c:pt>
                <c:pt idx="325">
                  <c:v>1497.555618909332</c:v>
                </c:pt>
                <c:pt idx="326">
                  <c:v>1499.3556189093315</c:v>
                </c:pt>
                <c:pt idx="327">
                  <c:v>1501.1556189093317</c:v>
                </c:pt>
                <c:pt idx="328">
                  <c:v>1502.9556189093316</c:v>
                </c:pt>
                <c:pt idx="329">
                  <c:v>1504.7556189093318</c:v>
                </c:pt>
                <c:pt idx="330">
                  <c:v>1506.555618909332</c:v>
                </c:pt>
                <c:pt idx="331">
                  <c:v>1508.3556189093315</c:v>
                </c:pt>
                <c:pt idx="332">
                  <c:v>1510.1556189093333</c:v>
                </c:pt>
                <c:pt idx="333">
                  <c:v>1511.9556189093335</c:v>
                </c:pt>
                <c:pt idx="334">
                  <c:v>1513.7556189093332</c:v>
                </c:pt>
                <c:pt idx="335">
                  <c:v>1515.5556189093334</c:v>
                </c:pt>
                <c:pt idx="336">
                  <c:v>1517.3556189093333</c:v>
                </c:pt>
                <c:pt idx="337">
                  <c:v>1519.1556189093333</c:v>
                </c:pt>
                <c:pt idx="338">
                  <c:v>1520.9556189093335</c:v>
                </c:pt>
                <c:pt idx="339">
                  <c:v>1522.7556189093366</c:v>
                </c:pt>
                <c:pt idx="340">
                  <c:v>1524.5556189093386</c:v>
                </c:pt>
                <c:pt idx="341">
                  <c:v>1526.3556189093385</c:v>
                </c:pt>
                <c:pt idx="342">
                  <c:v>1528.155618909338</c:v>
                </c:pt>
                <c:pt idx="343">
                  <c:v>1529.9556189093382</c:v>
                </c:pt>
                <c:pt idx="344">
                  <c:v>1531.7556189093384</c:v>
                </c:pt>
                <c:pt idx="345">
                  <c:v>1533.5556189093386</c:v>
                </c:pt>
                <c:pt idx="346">
                  <c:v>1535.3556189093385</c:v>
                </c:pt>
                <c:pt idx="347">
                  <c:v>1537.1556189093399</c:v>
                </c:pt>
                <c:pt idx="348">
                  <c:v>1538.9556189093416</c:v>
                </c:pt>
                <c:pt idx="349">
                  <c:v>1540.7556189093418</c:v>
                </c:pt>
                <c:pt idx="350">
                  <c:v>1542.555618909342</c:v>
                </c:pt>
                <c:pt idx="351">
                  <c:v>1544.3556189093415</c:v>
                </c:pt>
                <c:pt idx="352">
                  <c:v>1546.1556189093415</c:v>
                </c:pt>
                <c:pt idx="353">
                  <c:v>1547.9556189093416</c:v>
                </c:pt>
                <c:pt idx="354">
                  <c:v>1549.7556189093418</c:v>
                </c:pt>
                <c:pt idx="355">
                  <c:v>1551.555618909342</c:v>
                </c:pt>
                <c:pt idx="356">
                  <c:v>1553.3556189093433</c:v>
                </c:pt>
                <c:pt idx="357">
                  <c:v>1555.1556189093433</c:v>
                </c:pt>
                <c:pt idx="358">
                  <c:v>1556.955618909343</c:v>
                </c:pt>
                <c:pt idx="359">
                  <c:v>1558.7556189093432</c:v>
                </c:pt>
                <c:pt idx="360">
                  <c:v>1560.5556189093434</c:v>
                </c:pt>
                <c:pt idx="361">
                  <c:v>1562.3556189093433</c:v>
                </c:pt>
                <c:pt idx="362">
                  <c:v>1564.1556189093433</c:v>
                </c:pt>
                <c:pt idx="363">
                  <c:v>1565.9556189093448</c:v>
                </c:pt>
                <c:pt idx="364">
                  <c:v>1567.7556189093484</c:v>
                </c:pt>
                <c:pt idx="365">
                  <c:v>1569.5556189093486</c:v>
                </c:pt>
                <c:pt idx="366">
                  <c:v>1571.3556189093481</c:v>
                </c:pt>
                <c:pt idx="367">
                  <c:v>1573.155618909348</c:v>
                </c:pt>
                <c:pt idx="368">
                  <c:v>1574.9556189093482</c:v>
                </c:pt>
                <c:pt idx="369">
                  <c:v>1576.7556189093484</c:v>
                </c:pt>
                <c:pt idx="370">
                  <c:v>1578.5556189093486</c:v>
                </c:pt>
                <c:pt idx="371">
                  <c:v>1580.3556189093499</c:v>
                </c:pt>
                <c:pt idx="372">
                  <c:v>1582.1556189093515</c:v>
                </c:pt>
                <c:pt idx="373">
                  <c:v>1583.9556189093516</c:v>
                </c:pt>
                <c:pt idx="374">
                  <c:v>1585.7556189093518</c:v>
                </c:pt>
                <c:pt idx="375">
                  <c:v>1587.555618909352</c:v>
                </c:pt>
                <c:pt idx="376">
                  <c:v>1589.3556189093515</c:v>
                </c:pt>
                <c:pt idx="377">
                  <c:v>1591.1556189093515</c:v>
                </c:pt>
                <c:pt idx="378">
                  <c:v>1592.9556189093516</c:v>
                </c:pt>
                <c:pt idx="379">
                  <c:v>1594.7556189093518</c:v>
                </c:pt>
                <c:pt idx="380">
                  <c:v>1596.555618909352</c:v>
                </c:pt>
                <c:pt idx="381">
                  <c:v>1598.3556189093533</c:v>
                </c:pt>
                <c:pt idx="382">
                  <c:v>1600.1556189093533</c:v>
                </c:pt>
                <c:pt idx="383">
                  <c:v>1601.9556189093535</c:v>
                </c:pt>
                <c:pt idx="384">
                  <c:v>1603.7556189093532</c:v>
                </c:pt>
                <c:pt idx="385">
                  <c:v>1605.5556189093534</c:v>
                </c:pt>
                <c:pt idx="386">
                  <c:v>1607.3556189093533</c:v>
                </c:pt>
                <c:pt idx="387">
                  <c:v>1609.1556189093546</c:v>
                </c:pt>
                <c:pt idx="388">
                  <c:v>1610.9556189093548</c:v>
                </c:pt>
                <c:pt idx="389">
                  <c:v>1612.7556189093584</c:v>
                </c:pt>
                <c:pt idx="390">
                  <c:v>1614.5556189093586</c:v>
                </c:pt>
                <c:pt idx="391">
                  <c:v>1616.3556189093586</c:v>
                </c:pt>
                <c:pt idx="392">
                  <c:v>1618.1556189093581</c:v>
                </c:pt>
                <c:pt idx="393">
                  <c:v>1619.9556189093582</c:v>
                </c:pt>
                <c:pt idx="394">
                  <c:v>1621.7556189093584</c:v>
                </c:pt>
                <c:pt idx="395">
                  <c:v>1623.5556189093586</c:v>
                </c:pt>
                <c:pt idx="396">
                  <c:v>1625.3556189093604</c:v>
                </c:pt>
                <c:pt idx="397">
                  <c:v>1627.1556189093615</c:v>
                </c:pt>
                <c:pt idx="398">
                  <c:v>1628.9556189093616</c:v>
                </c:pt>
                <c:pt idx="399">
                  <c:v>1630.7556189093618</c:v>
                </c:pt>
                <c:pt idx="400">
                  <c:v>1632.555618909362</c:v>
                </c:pt>
                <c:pt idx="401">
                  <c:v>1634.3556189093615</c:v>
                </c:pt>
                <c:pt idx="402">
                  <c:v>1636.1556189093615</c:v>
                </c:pt>
                <c:pt idx="403">
                  <c:v>1637.9556189093616</c:v>
                </c:pt>
                <c:pt idx="404">
                  <c:v>1639.7556189093618</c:v>
                </c:pt>
                <c:pt idx="405">
                  <c:v>1641.5556189093634</c:v>
                </c:pt>
                <c:pt idx="406">
                  <c:v>1643.3556189093633</c:v>
                </c:pt>
                <c:pt idx="407">
                  <c:v>1645.1556189093633</c:v>
                </c:pt>
                <c:pt idx="408">
                  <c:v>1646.955618909363</c:v>
                </c:pt>
                <c:pt idx="409">
                  <c:v>1648.7556189093636</c:v>
                </c:pt>
                <c:pt idx="410">
                  <c:v>1650.5556189093634</c:v>
                </c:pt>
                <c:pt idx="411">
                  <c:v>1652.3556189093633</c:v>
                </c:pt>
                <c:pt idx="412">
                  <c:v>1654.1556189093651</c:v>
                </c:pt>
                <c:pt idx="413">
                  <c:v>1655.9556189093664</c:v>
                </c:pt>
                <c:pt idx="414">
                  <c:v>1657.7556189093682</c:v>
                </c:pt>
                <c:pt idx="415">
                  <c:v>1659.5556189093686</c:v>
                </c:pt>
                <c:pt idx="416">
                  <c:v>1661.3556189093681</c:v>
                </c:pt>
                <c:pt idx="417">
                  <c:v>1663.1556189093681</c:v>
                </c:pt>
                <c:pt idx="418">
                  <c:v>1664.9556189093682</c:v>
                </c:pt>
                <c:pt idx="419">
                  <c:v>1666.7556189093682</c:v>
                </c:pt>
                <c:pt idx="420">
                  <c:v>1668.5556189093686</c:v>
                </c:pt>
                <c:pt idx="421">
                  <c:v>1670.3556189093699</c:v>
                </c:pt>
                <c:pt idx="422">
                  <c:v>1672.1556189093715</c:v>
                </c:pt>
                <c:pt idx="423">
                  <c:v>1673.9556189093717</c:v>
                </c:pt>
                <c:pt idx="424">
                  <c:v>1675.7556189093718</c:v>
                </c:pt>
                <c:pt idx="425">
                  <c:v>1677.555618909372</c:v>
                </c:pt>
                <c:pt idx="426">
                  <c:v>1679.3556189093715</c:v>
                </c:pt>
                <c:pt idx="427">
                  <c:v>1681.1556189093715</c:v>
                </c:pt>
                <c:pt idx="428">
                  <c:v>1682.9556189093717</c:v>
                </c:pt>
                <c:pt idx="429">
                  <c:v>1684.7556189093718</c:v>
                </c:pt>
                <c:pt idx="430">
                  <c:v>1686.5556189093734</c:v>
                </c:pt>
                <c:pt idx="431">
                  <c:v>1688.3556189093733</c:v>
                </c:pt>
                <c:pt idx="432">
                  <c:v>1690.1556189093733</c:v>
                </c:pt>
                <c:pt idx="433">
                  <c:v>1691.9556189093735</c:v>
                </c:pt>
                <c:pt idx="434">
                  <c:v>1693.7556189093732</c:v>
                </c:pt>
                <c:pt idx="435">
                  <c:v>1695.5556189093734</c:v>
                </c:pt>
                <c:pt idx="436">
                  <c:v>1697.3556189093749</c:v>
                </c:pt>
                <c:pt idx="437">
                  <c:v>1699.1556189093765</c:v>
                </c:pt>
                <c:pt idx="438">
                  <c:v>1700.9556189093782</c:v>
                </c:pt>
                <c:pt idx="439">
                  <c:v>1702.7556189093784</c:v>
                </c:pt>
                <c:pt idx="440">
                  <c:v>1704.5556189093784</c:v>
                </c:pt>
                <c:pt idx="441">
                  <c:v>1706.3556189093786</c:v>
                </c:pt>
                <c:pt idx="442">
                  <c:v>1708.1556189093783</c:v>
                </c:pt>
                <c:pt idx="443">
                  <c:v>1709.9556189093782</c:v>
                </c:pt>
                <c:pt idx="444">
                  <c:v>1711.7556189093784</c:v>
                </c:pt>
                <c:pt idx="445">
                  <c:v>1713.5556189093797</c:v>
                </c:pt>
                <c:pt idx="446">
                  <c:v>1715.3556189093815</c:v>
                </c:pt>
                <c:pt idx="447">
                  <c:v>1717.1556189093817</c:v>
                </c:pt>
                <c:pt idx="448">
                  <c:v>1718.9556189093817</c:v>
                </c:pt>
                <c:pt idx="449">
                  <c:v>1720.7556189093818</c:v>
                </c:pt>
                <c:pt idx="450">
                  <c:v>1722.5556189093816</c:v>
                </c:pt>
                <c:pt idx="451">
                  <c:v>1724.3556189093815</c:v>
                </c:pt>
                <c:pt idx="452">
                  <c:v>1726.1556189093817</c:v>
                </c:pt>
                <c:pt idx="453">
                  <c:v>1727.9556189093817</c:v>
                </c:pt>
                <c:pt idx="454">
                  <c:v>1729.7556189093832</c:v>
                </c:pt>
                <c:pt idx="455">
                  <c:v>1731.5556189093834</c:v>
                </c:pt>
                <c:pt idx="456">
                  <c:v>1733.3556189093833</c:v>
                </c:pt>
                <c:pt idx="457">
                  <c:v>1735.1556189093833</c:v>
                </c:pt>
                <c:pt idx="458">
                  <c:v>1736.955618909383</c:v>
                </c:pt>
                <c:pt idx="459">
                  <c:v>1738.7556189093832</c:v>
                </c:pt>
                <c:pt idx="460">
                  <c:v>1740.5556189093834</c:v>
                </c:pt>
                <c:pt idx="461">
                  <c:v>1742.3556189093852</c:v>
                </c:pt>
                <c:pt idx="462">
                  <c:v>1744.1556189093881</c:v>
                </c:pt>
                <c:pt idx="463">
                  <c:v>1745.9556189093885</c:v>
                </c:pt>
                <c:pt idx="464">
                  <c:v>1747.7556189093884</c:v>
                </c:pt>
                <c:pt idx="465">
                  <c:v>1749.5556189093884</c:v>
                </c:pt>
                <c:pt idx="466">
                  <c:v>1751.3556189093881</c:v>
                </c:pt>
                <c:pt idx="467">
                  <c:v>1753.1556189093881</c:v>
                </c:pt>
                <c:pt idx="468">
                  <c:v>1754.9556189093885</c:v>
                </c:pt>
                <c:pt idx="469">
                  <c:v>1756.75561890939</c:v>
                </c:pt>
                <c:pt idx="470">
                  <c:v>1758.555618909392</c:v>
                </c:pt>
                <c:pt idx="471">
                  <c:v>1760.3556189093915</c:v>
                </c:pt>
                <c:pt idx="472">
                  <c:v>1762.1556189093915</c:v>
                </c:pt>
                <c:pt idx="473">
                  <c:v>1763.9556189093917</c:v>
                </c:pt>
                <c:pt idx="474">
                  <c:v>1765.7556189093914</c:v>
                </c:pt>
                <c:pt idx="475">
                  <c:v>1767.555618909392</c:v>
                </c:pt>
                <c:pt idx="476">
                  <c:v>1769.3556189093915</c:v>
                </c:pt>
                <c:pt idx="477">
                  <c:v>1771.1556189093915</c:v>
                </c:pt>
                <c:pt idx="478">
                  <c:v>1772.9556189093917</c:v>
                </c:pt>
                <c:pt idx="479">
                  <c:v>1774.7556189093932</c:v>
                </c:pt>
                <c:pt idx="480">
                  <c:v>1776.5556189093934</c:v>
                </c:pt>
                <c:pt idx="481">
                  <c:v>1778.3556189093933</c:v>
                </c:pt>
                <c:pt idx="482">
                  <c:v>1780.1556189093933</c:v>
                </c:pt>
                <c:pt idx="483">
                  <c:v>1781.9556189093935</c:v>
                </c:pt>
                <c:pt idx="484">
                  <c:v>1783.7556189093932</c:v>
                </c:pt>
                <c:pt idx="485">
                  <c:v>1785.5556189093952</c:v>
                </c:pt>
                <c:pt idx="486">
                  <c:v>1787.3556189093949</c:v>
                </c:pt>
                <c:pt idx="487">
                  <c:v>1789.1556189093983</c:v>
                </c:pt>
                <c:pt idx="488">
                  <c:v>1790.955618909398</c:v>
                </c:pt>
                <c:pt idx="489">
                  <c:v>1792.7556189093984</c:v>
                </c:pt>
                <c:pt idx="490">
                  <c:v>1794.5556189093984</c:v>
                </c:pt>
                <c:pt idx="491">
                  <c:v>1796.3556189093986</c:v>
                </c:pt>
                <c:pt idx="492">
                  <c:v>1798.1556189093983</c:v>
                </c:pt>
                <c:pt idx="493">
                  <c:v>1799.955618909398</c:v>
                </c:pt>
                <c:pt idx="494">
                  <c:v>1801.7556189094018</c:v>
                </c:pt>
                <c:pt idx="495">
                  <c:v>1803.5556189094016</c:v>
                </c:pt>
                <c:pt idx="496">
                  <c:v>1805.3556189094015</c:v>
                </c:pt>
                <c:pt idx="497">
                  <c:v>1807.1556189094017</c:v>
                </c:pt>
                <c:pt idx="498">
                  <c:v>1808.9556189094017</c:v>
                </c:pt>
                <c:pt idx="499">
                  <c:v>1810.7556189094018</c:v>
                </c:pt>
                <c:pt idx="500">
                  <c:v>1812.5556189094016</c:v>
                </c:pt>
                <c:pt idx="501">
                  <c:v>1814.3556189094015</c:v>
                </c:pt>
                <c:pt idx="502">
                  <c:v>1816.1556189094017</c:v>
                </c:pt>
                <c:pt idx="503">
                  <c:v>1817.955618909403</c:v>
                </c:pt>
                <c:pt idx="504">
                  <c:v>1819.7556189094037</c:v>
                </c:pt>
                <c:pt idx="505">
                  <c:v>1821.5556189094034</c:v>
                </c:pt>
                <c:pt idx="506">
                  <c:v>1823.3556189094033</c:v>
                </c:pt>
                <c:pt idx="507">
                  <c:v>1825.1556189094033</c:v>
                </c:pt>
                <c:pt idx="508">
                  <c:v>1826.955618909403</c:v>
                </c:pt>
                <c:pt idx="509">
                  <c:v>1828.755618909405</c:v>
                </c:pt>
                <c:pt idx="510">
                  <c:v>1830.555618909405</c:v>
                </c:pt>
                <c:pt idx="511">
                  <c:v>1832.3556189094063</c:v>
                </c:pt>
                <c:pt idx="512">
                  <c:v>1834.1556189094081</c:v>
                </c:pt>
                <c:pt idx="513">
                  <c:v>1835.9556189094083</c:v>
                </c:pt>
                <c:pt idx="514">
                  <c:v>1837.7556189094082</c:v>
                </c:pt>
                <c:pt idx="515">
                  <c:v>1839.5556189094084</c:v>
                </c:pt>
                <c:pt idx="516">
                  <c:v>1841.3556189094081</c:v>
                </c:pt>
                <c:pt idx="517">
                  <c:v>1843.1556189094081</c:v>
                </c:pt>
                <c:pt idx="518">
                  <c:v>1844.9556189094083</c:v>
                </c:pt>
                <c:pt idx="519">
                  <c:v>1846.7556189094119</c:v>
                </c:pt>
                <c:pt idx="520">
                  <c:v>1848.555618909412</c:v>
                </c:pt>
                <c:pt idx="521">
                  <c:v>1850.3556189094115</c:v>
                </c:pt>
                <c:pt idx="522">
                  <c:v>1852.1556189094115</c:v>
                </c:pt>
                <c:pt idx="523">
                  <c:v>1853.9556189094117</c:v>
                </c:pt>
                <c:pt idx="524">
                  <c:v>1855.7556189094119</c:v>
                </c:pt>
                <c:pt idx="525">
                  <c:v>1857.555618909412</c:v>
                </c:pt>
                <c:pt idx="526">
                  <c:v>1859.3556189094115</c:v>
                </c:pt>
                <c:pt idx="527">
                  <c:v>1861.1556189094133</c:v>
                </c:pt>
                <c:pt idx="528">
                  <c:v>1862.9556189094135</c:v>
                </c:pt>
                <c:pt idx="529">
                  <c:v>1864.7556189094132</c:v>
                </c:pt>
                <c:pt idx="530">
                  <c:v>1866.5556189094134</c:v>
                </c:pt>
                <c:pt idx="531">
                  <c:v>1868.3556189094134</c:v>
                </c:pt>
                <c:pt idx="532">
                  <c:v>1870.1556189094133</c:v>
                </c:pt>
                <c:pt idx="533">
                  <c:v>1871.9556189094135</c:v>
                </c:pt>
                <c:pt idx="534">
                  <c:v>1873.7556189094148</c:v>
                </c:pt>
                <c:pt idx="535">
                  <c:v>1875.5556189094168</c:v>
                </c:pt>
                <c:pt idx="536">
                  <c:v>1877.3556189094186</c:v>
                </c:pt>
                <c:pt idx="537">
                  <c:v>1879.1556189094183</c:v>
                </c:pt>
                <c:pt idx="538">
                  <c:v>1880.9556189094183</c:v>
                </c:pt>
                <c:pt idx="539">
                  <c:v>1882.7556189094184</c:v>
                </c:pt>
                <c:pt idx="540">
                  <c:v>1884.5556189094184</c:v>
                </c:pt>
                <c:pt idx="541">
                  <c:v>1886.3556189094186</c:v>
                </c:pt>
                <c:pt idx="542">
                  <c:v>1888.1556189094183</c:v>
                </c:pt>
                <c:pt idx="543">
                  <c:v>1889.9556189094201</c:v>
                </c:pt>
                <c:pt idx="544">
                  <c:v>1891.7556189094219</c:v>
                </c:pt>
                <c:pt idx="545">
                  <c:v>1893.5556189094216</c:v>
                </c:pt>
                <c:pt idx="546">
                  <c:v>1895.3556189094215</c:v>
                </c:pt>
                <c:pt idx="547">
                  <c:v>1897.1556189094217</c:v>
                </c:pt>
                <c:pt idx="548">
                  <c:v>1898.9556189094217</c:v>
                </c:pt>
                <c:pt idx="549">
                  <c:v>1900.7556189094219</c:v>
                </c:pt>
                <c:pt idx="550">
                  <c:v>1902.5556189094216</c:v>
                </c:pt>
                <c:pt idx="551">
                  <c:v>1904.3556189094215</c:v>
                </c:pt>
                <c:pt idx="552">
                  <c:v>1906.1556189094233</c:v>
                </c:pt>
                <c:pt idx="553">
                  <c:v>1907.955618909423</c:v>
                </c:pt>
                <c:pt idx="554">
                  <c:v>1909.7556189094232</c:v>
                </c:pt>
                <c:pt idx="555">
                  <c:v>1911.5556189094234</c:v>
                </c:pt>
                <c:pt idx="556">
                  <c:v>1913.3556189094234</c:v>
                </c:pt>
                <c:pt idx="557">
                  <c:v>1915.1556189094233</c:v>
                </c:pt>
                <c:pt idx="558">
                  <c:v>1916.9556189094249</c:v>
                </c:pt>
                <c:pt idx="559">
                  <c:v>1918.755618909425</c:v>
                </c:pt>
                <c:pt idx="560">
                  <c:v>1920.5556189094284</c:v>
                </c:pt>
                <c:pt idx="561">
                  <c:v>1922.3556189094281</c:v>
                </c:pt>
                <c:pt idx="562">
                  <c:v>1924.1556189094281</c:v>
                </c:pt>
                <c:pt idx="563">
                  <c:v>1925.9556189094285</c:v>
                </c:pt>
                <c:pt idx="564">
                  <c:v>1927.7556189094284</c:v>
                </c:pt>
                <c:pt idx="565">
                  <c:v>1929.5556189094284</c:v>
                </c:pt>
                <c:pt idx="566">
                  <c:v>1931.3556189094281</c:v>
                </c:pt>
                <c:pt idx="567">
                  <c:v>1933.1556189094281</c:v>
                </c:pt>
                <c:pt idx="568">
                  <c:v>1934.9556189094317</c:v>
                </c:pt>
                <c:pt idx="569">
                  <c:v>1936.7556189094314</c:v>
                </c:pt>
                <c:pt idx="570">
                  <c:v>1938.555618909432</c:v>
                </c:pt>
                <c:pt idx="571">
                  <c:v>1940.3556189094315</c:v>
                </c:pt>
                <c:pt idx="572">
                  <c:v>1942.1556189094315</c:v>
                </c:pt>
                <c:pt idx="573">
                  <c:v>1943.9556189094317</c:v>
                </c:pt>
                <c:pt idx="574">
                  <c:v>1945.7556189094314</c:v>
                </c:pt>
                <c:pt idx="575">
                  <c:v>1947.555618909432</c:v>
                </c:pt>
                <c:pt idx="576">
                  <c:v>1949.3556189094334</c:v>
                </c:pt>
                <c:pt idx="577">
                  <c:v>1951.1556189094333</c:v>
                </c:pt>
                <c:pt idx="578">
                  <c:v>1952.9556189094335</c:v>
                </c:pt>
                <c:pt idx="579">
                  <c:v>1954.7556189094332</c:v>
                </c:pt>
                <c:pt idx="580">
                  <c:v>1956.5556189094334</c:v>
                </c:pt>
                <c:pt idx="581">
                  <c:v>1958.3556189094334</c:v>
                </c:pt>
                <c:pt idx="582">
                  <c:v>1960.1556189094333</c:v>
                </c:pt>
                <c:pt idx="583">
                  <c:v>1961.9556189094349</c:v>
                </c:pt>
                <c:pt idx="584">
                  <c:v>1963.7556189094385</c:v>
                </c:pt>
                <c:pt idx="585">
                  <c:v>1965.5556189094384</c:v>
                </c:pt>
                <c:pt idx="586">
                  <c:v>1967.3556189094386</c:v>
                </c:pt>
                <c:pt idx="587">
                  <c:v>1969.1556189094383</c:v>
                </c:pt>
                <c:pt idx="588">
                  <c:v>1970.955618909438</c:v>
                </c:pt>
                <c:pt idx="589">
                  <c:v>1972.7556189094385</c:v>
                </c:pt>
                <c:pt idx="590">
                  <c:v>1974.5556189094384</c:v>
                </c:pt>
                <c:pt idx="591">
                  <c:v>1976.3556189094386</c:v>
                </c:pt>
                <c:pt idx="592">
                  <c:v>1978.1556189094399</c:v>
                </c:pt>
                <c:pt idx="593">
                  <c:v>1979.9556189094417</c:v>
                </c:pt>
                <c:pt idx="594">
                  <c:v>1981.7556189094419</c:v>
                </c:pt>
                <c:pt idx="595">
                  <c:v>1983.5556189094416</c:v>
                </c:pt>
                <c:pt idx="596">
                  <c:v>1985.3556189094415</c:v>
                </c:pt>
                <c:pt idx="597">
                  <c:v>1987.1556189094417</c:v>
                </c:pt>
                <c:pt idx="598">
                  <c:v>1988.9556189094417</c:v>
                </c:pt>
                <c:pt idx="599">
                  <c:v>1990.7556189094419</c:v>
                </c:pt>
                <c:pt idx="600">
                  <c:v>1992.5556189094416</c:v>
                </c:pt>
                <c:pt idx="601">
                  <c:v>1994.3556189094434</c:v>
                </c:pt>
                <c:pt idx="602">
                  <c:v>1996.1556189094433</c:v>
                </c:pt>
                <c:pt idx="603">
                  <c:v>1997.955618909443</c:v>
                </c:pt>
                <c:pt idx="604">
                  <c:v>1999.7556189094437</c:v>
                </c:pt>
                <c:pt idx="605">
                  <c:v>2001.5556189094434</c:v>
                </c:pt>
                <c:pt idx="606">
                  <c:v>2003.3556189094434</c:v>
                </c:pt>
                <c:pt idx="607">
                  <c:v>2005.1556189094433</c:v>
                </c:pt>
                <c:pt idx="608">
                  <c:v>2006.9556189094465</c:v>
                </c:pt>
                <c:pt idx="609">
                  <c:v>2008.7556189094482</c:v>
                </c:pt>
                <c:pt idx="610">
                  <c:v>2010.5556189094484</c:v>
                </c:pt>
                <c:pt idx="611">
                  <c:v>2012.3556189094481</c:v>
                </c:pt>
                <c:pt idx="612">
                  <c:v>2014.1556189094481</c:v>
                </c:pt>
                <c:pt idx="613">
                  <c:v>2015.9556189094483</c:v>
                </c:pt>
                <c:pt idx="614">
                  <c:v>2017.7556189094482</c:v>
                </c:pt>
                <c:pt idx="615">
                  <c:v>2019.5556189094484</c:v>
                </c:pt>
                <c:pt idx="616">
                  <c:v>2021.35561890945</c:v>
                </c:pt>
                <c:pt idx="617">
                  <c:v>2023.1556189094515</c:v>
                </c:pt>
                <c:pt idx="618">
                  <c:v>2024.9556189094517</c:v>
                </c:pt>
                <c:pt idx="619">
                  <c:v>2026.7556189094519</c:v>
                </c:pt>
                <c:pt idx="620">
                  <c:v>2028.5556189094521</c:v>
                </c:pt>
                <c:pt idx="621">
                  <c:v>2030.3556189094516</c:v>
                </c:pt>
                <c:pt idx="622">
                  <c:v>2032.1556189094515</c:v>
                </c:pt>
                <c:pt idx="623">
                  <c:v>2033.9556189094517</c:v>
                </c:pt>
                <c:pt idx="624">
                  <c:v>2035.7556189094519</c:v>
                </c:pt>
                <c:pt idx="625">
                  <c:v>2037.5556189094534</c:v>
                </c:pt>
                <c:pt idx="626">
                  <c:v>2039.3556189094534</c:v>
                </c:pt>
                <c:pt idx="627">
                  <c:v>2041.1556189094533</c:v>
                </c:pt>
                <c:pt idx="628">
                  <c:v>2042.9556189094535</c:v>
                </c:pt>
                <c:pt idx="629">
                  <c:v>2044.7556189094532</c:v>
                </c:pt>
                <c:pt idx="630">
                  <c:v>2046.5556189094534</c:v>
                </c:pt>
                <c:pt idx="631">
                  <c:v>2048.3556189094547</c:v>
                </c:pt>
                <c:pt idx="632">
                  <c:v>2050.1556189094554</c:v>
                </c:pt>
                <c:pt idx="633">
                  <c:v>2051.9556189094551</c:v>
                </c:pt>
                <c:pt idx="634">
                  <c:v>2053.7556189094589</c:v>
                </c:pt>
                <c:pt idx="635">
                  <c:v>2055.5556189094582</c:v>
                </c:pt>
                <c:pt idx="636">
                  <c:v>2057.3556189094584</c:v>
                </c:pt>
                <c:pt idx="637">
                  <c:v>2059.1556189094586</c:v>
                </c:pt>
                <c:pt idx="638">
                  <c:v>2060.9556189094583</c:v>
                </c:pt>
                <c:pt idx="639">
                  <c:v>2062.7556189094589</c:v>
                </c:pt>
                <c:pt idx="640">
                  <c:v>2064.55561890946</c:v>
                </c:pt>
                <c:pt idx="641">
                  <c:v>2066.355618909462</c:v>
                </c:pt>
                <c:pt idx="642">
                  <c:v>2068.1556189094617</c:v>
                </c:pt>
                <c:pt idx="643">
                  <c:v>2069.9556189094615</c:v>
                </c:pt>
                <c:pt idx="644">
                  <c:v>2071.7556189094616</c:v>
                </c:pt>
                <c:pt idx="645">
                  <c:v>2073.5556189094614</c:v>
                </c:pt>
                <c:pt idx="646">
                  <c:v>2075.355618909462</c:v>
                </c:pt>
                <c:pt idx="647">
                  <c:v>2077.1556189094617</c:v>
                </c:pt>
                <c:pt idx="648">
                  <c:v>2078.9556189094615</c:v>
                </c:pt>
                <c:pt idx="649">
                  <c:v>2080.7556189094635</c:v>
                </c:pt>
                <c:pt idx="650">
                  <c:v>2082.5556189094632</c:v>
                </c:pt>
                <c:pt idx="651">
                  <c:v>2084.3556189094634</c:v>
                </c:pt>
                <c:pt idx="652">
                  <c:v>2086.1556189094631</c:v>
                </c:pt>
                <c:pt idx="653">
                  <c:v>2087.9556189094633</c:v>
                </c:pt>
                <c:pt idx="654">
                  <c:v>2089.7556189094635</c:v>
                </c:pt>
                <c:pt idx="655">
                  <c:v>2091.5556189094632</c:v>
                </c:pt>
                <c:pt idx="656">
                  <c:v>2093.3556189094652</c:v>
                </c:pt>
                <c:pt idx="657">
                  <c:v>2095.1556189094649</c:v>
                </c:pt>
                <c:pt idx="658">
                  <c:v>2096.9556189094687</c:v>
                </c:pt>
                <c:pt idx="659">
                  <c:v>2098.7556189094685</c:v>
                </c:pt>
                <c:pt idx="660">
                  <c:v>2100.5556189094682</c:v>
                </c:pt>
                <c:pt idx="661">
                  <c:v>2102.3556189094684</c:v>
                </c:pt>
                <c:pt idx="662">
                  <c:v>2104.1556189094686</c:v>
                </c:pt>
                <c:pt idx="663">
                  <c:v>2105.9556189094687</c:v>
                </c:pt>
                <c:pt idx="664">
                  <c:v>2107.7556189094698</c:v>
                </c:pt>
                <c:pt idx="665">
                  <c:v>2109.5556189094718</c:v>
                </c:pt>
                <c:pt idx="666">
                  <c:v>2111.3556189094716</c:v>
                </c:pt>
                <c:pt idx="667">
                  <c:v>2113.1556189094717</c:v>
                </c:pt>
                <c:pt idx="668">
                  <c:v>2114.9556189094715</c:v>
                </c:pt>
                <c:pt idx="669">
                  <c:v>2116.7556189094717</c:v>
                </c:pt>
                <c:pt idx="670">
                  <c:v>2118.5556189094718</c:v>
                </c:pt>
                <c:pt idx="671">
                  <c:v>2120.3556189094716</c:v>
                </c:pt>
                <c:pt idx="672">
                  <c:v>2122.1556189094717</c:v>
                </c:pt>
                <c:pt idx="673">
                  <c:v>2123.9556189094733</c:v>
                </c:pt>
                <c:pt idx="674">
                  <c:v>2125.7556189094735</c:v>
                </c:pt>
                <c:pt idx="675">
                  <c:v>2127.5556189094732</c:v>
                </c:pt>
                <c:pt idx="676">
                  <c:v>2129.3556189094734</c:v>
                </c:pt>
                <c:pt idx="677">
                  <c:v>2131.1556189094736</c:v>
                </c:pt>
                <c:pt idx="678">
                  <c:v>2132.9556189094733</c:v>
                </c:pt>
                <c:pt idx="679">
                  <c:v>2134.7556189094735</c:v>
                </c:pt>
                <c:pt idx="680">
                  <c:v>2136.5556189094732</c:v>
                </c:pt>
                <c:pt idx="681">
                  <c:v>2138.3556189094747</c:v>
                </c:pt>
                <c:pt idx="682">
                  <c:v>2140.1556189094786</c:v>
                </c:pt>
                <c:pt idx="683">
                  <c:v>2141.9556189094787</c:v>
                </c:pt>
                <c:pt idx="684">
                  <c:v>2143.7556189094789</c:v>
                </c:pt>
                <c:pt idx="685">
                  <c:v>2145.5556189094782</c:v>
                </c:pt>
                <c:pt idx="686">
                  <c:v>2147.3556189094784</c:v>
                </c:pt>
                <c:pt idx="687">
                  <c:v>2149.1556189094786</c:v>
                </c:pt>
                <c:pt idx="688">
                  <c:v>2150.9556189094787</c:v>
                </c:pt>
                <c:pt idx="689">
                  <c:v>2152.7556189094817</c:v>
                </c:pt>
                <c:pt idx="690">
                  <c:v>2154.5556189094814</c:v>
                </c:pt>
                <c:pt idx="691">
                  <c:v>2156.355618909482</c:v>
                </c:pt>
                <c:pt idx="692">
                  <c:v>2158.1556189094817</c:v>
                </c:pt>
                <c:pt idx="693">
                  <c:v>2159.9556189094815</c:v>
                </c:pt>
                <c:pt idx="694">
                  <c:v>2161.7556189094817</c:v>
                </c:pt>
                <c:pt idx="695">
                  <c:v>2163.5556189094814</c:v>
                </c:pt>
                <c:pt idx="696">
                  <c:v>2165.355618909482</c:v>
                </c:pt>
                <c:pt idx="697">
                  <c:v>2167.1556189094817</c:v>
                </c:pt>
                <c:pt idx="698">
                  <c:v>2168.9556189094833</c:v>
                </c:pt>
                <c:pt idx="699">
                  <c:v>2170.7556189094835</c:v>
                </c:pt>
                <c:pt idx="700">
                  <c:v>2172.5556189094832</c:v>
                </c:pt>
                <c:pt idx="701">
                  <c:v>2174.3556189094834</c:v>
                </c:pt>
                <c:pt idx="702">
                  <c:v>2176.1556189094831</c:v>
                </c:pt>
                <c:pt idx="703">
                  <c:v>2177.9556189094833</c:v>
                </c:pt>
                <c:pt idx="704">
                  <c:v>2179.7556189094835</c:v>
                </c:pt>
                <c:pt idx="705">
                  <c:v>2181.5556189094832</c:v>
                </c:pt>
                <c:pt idx="706">
                  <c:v>2183.3556189094884</c:v>
                </c:pt>
                <c:pt idx="707">
                  <c:v>2185.1556189094886</c:v>
                </c:pt>
                <c:pt idx="708">
                  <c:v>2186.9556189094887</c:v>
                </c:pt>
                <c:pt idx="709">
                  <c:v>2188.7556189094889</c:v>
                </c:pt>
                <c:pt idx="710">
                  <c:v>2190.5556189094882</c:v>
                </c:pt>
                <c:pt idx="711">
                  <c:v>2192.3556189094884</c:v>
                </c:pt>
                <c:pt idx="712">
                  <c:v>2194.1556189094886</c:v>
                </c:pt>
                <c:pt idx="713">
                  <c:v>2195.9556189094887</c:v>
                </c:pt>
                <c:pt idx="714">
                  <c:v>2197.7556189094917</c:v>
                </c:pt>
                <c:pt idx="715">
                  <c:v>2199.5556189094918</c:v>
                </c:pt>
                <c:pt idx="716">
                  <c:v>2201.3556189094916</c:v>
                </c:pt>
                <c:pt idx="717">
                  <c:v>2203.1556189094917</c:v>
                </c:pt>
                <c:pt idx="718">
                  <c:v>2204.9556189094915</c:v>
                </c:pt>
                <c:pt idx="719">
                  <c:v>2206.7556189094917</c:v>
                </c:pt>
                <c:pt idx="720">
                  <c:v>2208.5556189094918</c:v>
                </c:pt>
                <c:pt idx="721">
                  <c:v>2210.3556189094916</c:v>
                </c:pt>
                <c:pt idx="722">
                  <c:v>2212.1556189094917</c:v>
                </c:pt>
                <c:pt idx="723">
                  <c:v>2213.9556189094933</c:v>
                </c:pt>
                <c:pt idx="724">
                  <c:v>2215.7556189094935</c:v>
                </c:pt>
                <c:pt idx="725">
                  <c:v>2217.5556189094932</c:v>
                </c:pt>
                <c:pt idx="726">
                  <c:v>2219.3556189094934</c:v>
                </c:pt>
                <c:pt idx="727">
                  <c:v>2221.1556189094936</c:v>
                </c:pt>
                <c:pt idx="728">
                  <c:v>2222.9556189094933</c:v>
                </c:pt>
                <c:pt idx="729">
                  <c:v>2224.7556189094935</c:v>
                </c:pt>
                <c:pt idx="730">
                  <c:v>2226.5556189094964</c:v>
                </c:pt>
                <c:pt idx="731">
                  <c:v>2228.3556189094984</c:v>
                </c:pt>
                <c:pt idx="732">
                  <c:v>2230.1556189094986</c:v>
                </c:pt>
                <c:pt idx="733">
                  <c:v>2231.9556189094983</c:v>
                </c:pt>
                <c:pt idx="734">
                  <c:v>2233.7556189094989</c:v>
                </c:pt>
                <c:pt idx="735">
                  <c:v>2235.5556189094982</c:v>
                </c:pt>
                <c:pt idx="736">
                  <c:v>2237.3556189094984</c:v>
                </c:pt>
                <c:pt idx="737">
                  <c:v>2239.1556189094986</c:v>
                </c:pt>
                <c:pt idx="738">
                  <c:v>2240.9556189094983</c:v>
                </c:pt>
                <c:pt idx="739">
                  <c:v>2242.7556189095017</c:v>
                </c:pt>
                <c:pt idx="740">
                  <c:v>2244.5556189095014</c:v>
                </c:pt>
                <c:pt idx="741">
                  <c:v>2246.355618909502</c:v>
                </c:pt>
                <c:pt idx="742">
                  <c:v>2248.1556189095013</c:v>
                </c:pt>
                <c:pt idx="743">
                  <c:v>2249.9556189095015</c:v>
                </c:pt>
                <c:pt idx="744">
                  <c:v>2251.7556189095017</c:v>
                </c:pt>
                <c:pt idx="745">
                  <c:v>2253.5556189095014</c:v>
                </c:pt>
                <c:pt idx="746">
                  <c:v>2255.355618909502</c:v>
                </c:pt>
                <c:pt idx="747">
                  <c:v>2257.1556189095013</c:v>
                </c:pt>
                <c:pt idx="748">
                  <c:v>2258.9556189095033</c:v>
                </c:pt>
                <c:pt idx="749">
                  <c:v>2260.7556189095035</c:v>
                </c:pt>
                <c:pt idx="750">
                  <c:v>2262.5556189095032</c:v>
                </c:pt>
                <c:pt idx="751">
                  <c:v>2264.3556189095034</c:v>
                </c:pt>
                <c:pt idx="752">
                  <c:v>2266.1556189095031</c:v>
                </c:pt>
                <c:pt idx="753">
                  <c:v>2267.9556189095033</c:v>
                </c:pt>
                <c:pt idx="754">
                  <c:v>2269.7556189095071</c:v>
                </c:pt>
                <c:pt idx="755">
                  <c:v>2271.5556189095064</c:v>
                </c:pt>
                <c:pt idx="756">
                  <c:v>2273.3556189095084</c:v>
                </c:pt>
                <c:pt idx="757">
                  <c:v>2275.1556189095086</c:v>
                </c:pt>
                <c:pt idx="758">
                  <c:v>2276.9556189095088</c:v>
                </c:pt>
                <c:pt idx="759">
                  <c:v>2278.7556189095085</c:v>
                </c:pt>
                <c:pt idx="760">
                  <c:v>2280.5556189095082</c:v>
                </c:pt>
                <c:pt idx="761">
                  <c:v>2282.3556189095084</c:v>
                </c:pt>
                <c:pt idx="762">
                  <c:v>2284.1556189095086</c:v>
                </c:pt>
                <c:pt idx="763">
                  <c:v>2285.9556189095088</c:v>
                </c:pt>
                <c:pt idx="764">
                  <c:v>2287.7556189095117</c:v>
                </c:pt>
                <c:pt idx="765">
                  <c:v>2289.5556189095118</c:v>
                </c:pt>
                <c:pt idx="766">
                  <c:v>2291.3556189095116</c:v>
                </c:pt>
                <c:pt idx="767">
                  <c:v>2293.1556189095118</c:v>
                </c:pt>
                <c:pt idx="768">
                  <c:v>2294.9556189095115</c:v>
                </c:pt>
                <c:pt idx="769">
                  <c:v>2296.7556189095117</c:v>
                </c:pt>
                <c:pt idx="770">
                  <c:v>2298.5556189095118</c:v>
                </c:pt>
                <c:pt idx="771">
                  <c:v>2300.3556189095116</c:v>
                </c:pt>
                <c:pt idx="772">
                  <c:v>2302.1556189095136</c:v>
                </c:pt>
                <c:pt idx="773">
                  <c:v>2303.9556189095133</c:v>
                </c:pt>
                <c:pt idx="774">
                  <c:v>2305.7556189095135</c:v>
                </c:pt>
                <c:pt idx="775">
                  <c:v>2307.5556189095132</c:v>
                </c:pt>
                <c:pt idx="776">
                  <c:v>2309.3556189095134</c:v>
                </c:pt>
                <c:pt idx="777">
                  <c:v>2311.1556189095136</c:v>
                </c:pt>
                <c:pt idx="778">
                  <c:v>2312.9556189095151</c:v>
                </c:pt>
                <c:pt idx="779">
                  <c:v>2314.7556189095171</c:v>
                </c:pt>
                <c:pt idx="780">
                  <c:v>2316.5556189095182</c:v>
                </c:pt>
                <c:pt idx="781">
                  <c:v>2318.3556189095184</c:v>
                </c:pt>
                <c:pt idx="782">
                  <c:v>2320.1556189095186</c:v>
                </c:pt>
                <c:pt idx="783">
                  <c:v>2321.9556189095188</c:v>
                </c:pt>
                <c:pt idx="784">
                  <c:v>2323.7556189095189</c:v>
                </c:pt>
                <c:pt idx="785">
                  <c:v>2325.5556189095182</c:v>
                </c:pt>
                <c:pt idx="786">
                  <c:v>2327.3556189095184</c:v>
                </c:pt>
                <c:pt idx="787">
                  <c:v>2329.1556189095186</c:v>
                </c:pt>
                <c:pt idx="788">
                  <c:v>2330.9556189095197</c:v>
                </c:pt>
                <c:pt idx="789">
                  <c:v>2332.7556189095217</c:v>
                </c:pt>
                <c:pt idx="790">
                  <c:v>2334.5556189095214</c:v>
                </c:pt>
                <c:pt idx="791">
                  <c:v>2336.355618909522</c:v>
                </c:pt>
                <c:pt idx="792">
                  <c:v>2338.1556189095213</c:v>
                </c:pt>
                <c:pt idx="793">
                  <c:v>2339.9556189095215</c:v>
                </c:pt>
                <c:pt idx="794">
                  <c:v>2341.7556189095217</c:v>
                </c:pt>
                <c:pt idx="795">
                  <c:v>2343.5556189095214</c:v>
                </c:pt>
                <c:pt idx="796">
                  <c:v>2345.3556189095234</c:v>
                </c:pt>
                <c:pt idx="797">
                  <c:v>2347.1556189095231</c:v>
                </c:pt>
                <c:pt idx="798">
                  <c:v>2348.9556189095233</c:v>
                </c:pt>
                <c:pt idx="799">
                  <c:v>2350.7556189095235</c:v>
                </c:pt>
                <c:pt idx="800">
                  <c:v>2352.5556189095232</c:v>
                </c:pt>
                <c:pt idx="801">
                  <c:v>2354.3556189095234</c:v>
                </c:pt>
                <c:pt idx="802">
                  <c:v>2356.1556189095249</c:v>
                </c:pt>
                <c:pt idx="803">
                  <c:v>2357.9556189095251</c:v>
                </c:pt>
                <c:pt idx="804">
                  <c:v>2359.755618909528</c:v>
                </c:pt>
                <c:pt idx="805">
                  <c:v>2361.5556189095282</c:v>
                </c:pt>
                <c:pt idx="806">
                  <c:v>2363.3556189095284</c:v>
                </c:pt>
                <c:pt idx="807">
                  <c:v>2365.1556189095281</c:v>
                </c:pt>
                <c:pt idx="808">
                  <c:v>2366.9556189095288</c:v>
                </c:pt>
                <c:pt idx="809">
                  <c:v>2368.755618909528</c:v>
                </c:pt>
                <c:pt idx="810">
                  <c:v>2370.5556189095282</c:v>
                </c:pt>
                <c:pt idx="811">
                  <c:v>2372.3556189095284</c:v>
                </c:pt>
                <c:pt idx="812">
                  <c:v>2374.1556189095295</c:v>
                </c:pt>
                <c:pt idx="813">
                  <c:v>2375.9556189095315</c:v>
                </c:pt>
                <c:pt idx="814">
                  <c:v>2377.7556189095317</c:v>
                </c:pt>
                <c:pt idx="815">
                  <c:v>2379.5556189095319</c:v>
                </c:pt>
                <c:pt idx="816">
                  <c:v>2381.3556189095316</c:v>
                </c:pt>
                <c:pt idx="817">
                  <c:v>2383.1556189095313</c:v>
                </c:pt>
                <c:pt idx="818">
                  <c:v>2384.9556189095315</c:v>
                </c:pt>
                <c:pt idx="819">
                  <c:v>2386.7556189095317</c:v>
                </c:pt>
                <c:pt idx="820">
                  <c:v>2388.5556189095319</c:v>
                </c:pt>
                <c:pt idx="821">
                  <c:v>2390.3556189095334</c:v>
                </c:pt>
                <c:pt idx="822">
                  <c:v>2392.1556189095331</c:v>
                </c:pt>
                <c:pt idx="823">
                  <c:v>2393.9556189095333</c:v>
                </c:pt>
                <c:pt idx="824">
                  <c:v>2395.7556189095335</c:v>
                </c:pt>
                <c:pt idx="825">
                  <c:v>2397.5556189095332</c:v>
                </c:pt>
                <c:pt idx="826">
                  <c:v>2399.3556189095348</c:v>
                </c:pt>
                <c:pt idx="827">
                  <c:v>2401.155618909535</c:v>
                </c:pt>
                <c:pt idx="828">
                  <c:v>2402.9556189095351</c:v>
                </c:pt>
                <c:pt idx="829">
                  <c:v>2404.755618909539</c:v>
                </c:pt>
                <c:pt idx="830">
                  <c:v>2406.5556189095382</c:v>
                </c:pt>
                <c:pt idx="831">
                  <c:v>2408.3556189095384</c:v>
                </c:pt>
                <c:pt idx="832">
                  <c:v>2410.1556189095386</c:v>
                </c:pt>
                <c:pt idx="833">
                  <c:v>2411.9556189095383</c:v>
                </c:pt>
                <c:pt idx="834">
                  <c:v>2413.755618909539</c:v>
                </c:pt>
                <c:pt idx="835">
                  <c:v>2415.5556189095382</c:v>
                </c:pt>
                <c:pt idx="836">
                  <c:v>2417.3556189095402</c:v>
                </c:pt>
                <c:pt idx="837">
                  <c:v>2419.1556189095413</c:v>
                </c:pt>
                <c:pt idx="838">
                  <c:v>2420.9556189095415</c:v>
                </c:pt>
                <c:pt idx="839">
                  <c:v>2422.7556189095417</c:v>
                </c:pt>
                <c:pt idx="840">
                  <c:v>2424.5556189095414</c:v>
                </c:pt>
                <c:pt idx="841">
                  <c:v>2426.355618909542</c:v>
                </c:pt>
                <c:pt idx="842">
                  <c:v>2428.1556189095413</c:v>
                </c:pt>
                <c:pt idx="843">
                  <c:v>2429.9556189095415</c:v>
                </c:pt>
                <c:pt idx="844">
                  <c:v>2431.7556189095417</c:v>
                </c:pt>
                <c:pt idx="845">
                  <c:v>2433.5556189095432</c:v>
                </c:pt>
                <c:pt idx="846">
                  <c:v>2435.3556189095434</c:v>
                </c:pt>
                <c:pt idx="847">
                  <c:v>2437.1556189095431</c:v>
                </c:pt>
                <c:pt idx="848">
                  <c:v>2438.9556189095433</c:v>
                </c:pt>
                <c:pt idx="849">
                  <c:v>2440.7556189095435</c:v>
                </c:pt>
                <c:pt idx="850">
                  <c:v>2442.5556189095432</c:v>
                </c:pt>
                <c:pt idx="851">
                  <c:v>2444.3556189095452</c:v>
                </c:pt>
                <c:pt idx="852">
                  <c:v>2446.155618909545</c:v>
                </c:pt>
                <c:pt idx="853">
                  <c:v>2447.9556189095451</c:v>
                </c:pt>
                <c:pt idx="854">
                  <c:v>2449.7556189095485</c:v>
                </c:pt>
                <c:pt idx="855">
                  <c:v>2451.5556189095482</c:v>
                </c:pt>
                <c:pt idx="856">
                  <c:v>2453.3556189095484</c:v>
                </c:pt>
                <c:pt idx="857">
                  <c:v>2455.1556189095486</c:v>
                </c:pt>
                <c:pt idx="858">
                  <c:v>2456.9556189095488</c:v>
                </c:pt>
                <c:pt idx="859">
                  <c:v>2458.7556189095485</c:v>
                </c:pt>
                <c:pt idx="860">
                  <c:v>2460.55561890955</c:v>
                </c:pt>
                <c:pt idx="861">
                  <c:v>2462.3556189095516</c:v>
                </c:pt>
                <c:pt idx="862">
                  <c:v>2464.1556189095518</c:v>
                </c:pt>
                <c:pt idx="863">
                  <c:v>2465.9556189095515</c:v>
                </c:pt>
                <c:pt idx="864">
                  <c:v>2467.7556189095517</c:v>
                </c:pt>
                <c:pt idx="865">
                  <c:v>2469.5556189095519</c:v>
                </c:pt>
                <c:pt idx="866">
                  <c:v>2471.3556189095516</c:v>
                </c:pt>
                <c:pt idx="867">
                  <c:v>2473.1556189095518</c:v>
                </c:pt>
                <c:pt idx="868">
                  <c:v>2474.9556189095515</c:v>
                </c:pt>
                <c:pt idx="869">
                  <c:v>2476.7556189095535</c:v>
                </c:pt>
                <c:pt idx="870">
                  <c:v>2478.5556189095532</c:v>
                </c:pt>
                <c:pt idx="871">
                  <c:v>2480.3556189095534</c:v>
                </c:pt>
                <c:pt idx="872">
                  <c:v>2482.1556189095536</c:v>
                </c:pt>
                <c:pt idx="873">
                  <c:v>2483.9556189095533</c:v>
                </c:pt>
                <c:pt idx="874">
                  <c:v>2485.7556189095535</c:v>
                </c:pt>
                <c:pt idx="875">
                  <c:v>2487.5556189095532</c:v>
                </c:pt>
                <c:pt idx="876">
                  <c:v>2489.3556189095548</c:v>
                </c:pt>
                <c:pt idx="877">
                  <c:v>2491.1556189095554</c:v>
                </c:pt>
                <c:pt idx="878">
                  <c:v>2492.9556189095588</c:v>
                </c:pt>
                <c:pt idx="879">
                  <c:v>2494.755618909559</c:v>
                </c:pt>
                <c:pt idx="880">
                  <c:v>2496.5556189095582</c:v>
                </c:pt>
                <c:pt idx="881">
                  <c:v>2498.3556189095584</c:v>
                </c:pt>
                <c:pt idx="882">
                  <c:v>2500.1556189095586</c:v>
                </c:pt>
                <c:pt idx="883">
                  <c:v>2501.9556189095588</c:v>
                </c:pt>
                <c:pt idx="884">
                  <c:v>2503.7556189095599</c:v>
                </c:pt>
                <c:pt idx="885">
                  <c:v>2505.5556189095614</c:v>
                </c:pt>
                <c:pt idx="886">
                  <c:v>2507.3556189095621</c:v>
                </c:pt>
                <c:pt idx="887">
                  <c:v>2509.1556189095613</c:v>
                </c:pt>
                <c:pt idx="888">
                  <c:v>2510.9556189095615</c:v>
                </c:pt>
                <c:pt idx="889">
                  <c:v>2512.7556189095617</c:v>
                </c:pt>
                <c:pt idx="890">
                  <c:v>2514.5556189095614</c:v>
                </c:pt>
                <c:pt idx="891">
                  <c:v>2516.3556189095621</c:v>
                </c:pt>
                <c:pt idx="892">
                  <c:v>2518.1556189095613</c:v>
                </c:pt>
                <c:pt idx="893">
                  <c:v>2519.9556189095633</c:v>
                </c:pt>
                <c:pt idx="894">
                  <c:v>2521.7556189095635</c:v>
                </c:pt>
                <c:pt idx="895">
                  <c:v>2523.5556189095632</c:v>
                </c:pt>
                <c:pt idx="896">
                  <c:v>2525.3556189095634</c:v>
                </c:pt>
                <c:pt idx="897">
                  <c:v>2527.1556189095631</c:v>
                </c:pt>
                <c:pt idx="898">
                  <c:v>2528.9556189095633</c:v>
                </c:pt>
                <c:pt idx="899">
                  <c:v>2530.7556189095635</c:v>
                </c:pt>
                <c:pt idx="900">
                  <c:v>2532.5556189095632</c:v>
                </c:pt>
                <c:pt idx="901">
                  <c:v>2534.3556189095652</c:v>
                </c:pt>
                <c:pt idx="902">
                  <c:v>2536.1556189095681</c:v>
                </c:pt>
                <c:pt idx="903">
                  <c:v>2537.9556189095688</c:v>
                </c:pt>
                <c:pt idx="904">
                  <c:v>2539.7556189095681</c:v>
                </c:pt>
                <c:pt idx="905">
                  <c:v>2541.5556189095682</c:v>
                </c:pt>
                <c:pt idx="906">
                  <c:v>2543.3556189095684</c:v>
                </c:pt>
                <c:pt idx="907">
                  <c:v>2545.1556189095681</c:v>
                </c:pt>
                <c:pt idx="908">
                  <c:v>2546.9556189095697</c:v>
                </c:pt>
                <c:pt idx="909">
                  <c:v>2548.7556189095717</c:v>
                </c:pt>
                <c:pt idx="910">
                  <c:v>2550.5556189095719</c:v>
                </c:pt>
                <c:pt idx="911">
                  <c:v>2552.3556189095716</c:v>
                </c:pt>
                <c:pt idx="912">
                  <c:v>2554.1556189095713</c:v>
                </c:pt>
                <c:pt idx="913">
                  <c:v>2555.9556189095715</c:v>
                </c:pt>
                <c:pt idx="914">
                  <c:v>2557.7556189095717</c:v>
                </c:pt>
                <c:pt idx="915">
                  <c:v>2559.5556189095719</c:v>
                </c:pt>
                <c:pt idx="916">
                  <c:v>2561.3556189095716</c:v>
                </c:pt>
                <c:pt idx="917">
                  <c:v>2563.1556189095713</c:v>
                </c:pt>
                <c:pt idx="918">
                  <c:v>2564.9556189095733</c:v>
                </c:pt>
                <c:pt idx="919">
                  <c:v>2566.7556189095735</c:v>
                </c:pt>
                <c:pt idx="920">
                  <c:v>2568.5556189095732</c:v>
                </c:pt>
                <c:pt idx="921">
                  <c:v>2570.3556189095734</c:v>
                </c:pt>
                <c:pt idx="922">
                  <c:v>2572.1556189095731</c:v>
                </c:pt>
                <c:pt idx="923">
                  <c:v>2573.9556189095733</c:v>
                </c:pt>
                <c:pt idx="924">
                  <c:v>2575.7556189095735</c:v>
                </c:pt>
                <c:pt idx="925">
                  <c:v>2577.5556189095732</c:v>
                </c:pt>
                <c:pt idx="926">
                  <c:v>2579.3556189095784</c:v>
                </c:pt>
                <c:pt idx="927">
                  <c:v>2581.1556189095786</c:v>
                </c:pt>
                <c:pt idx="928">
                  <c:v>2582.9556189095783</c:v>
                </c:pt>
                <c:pt idx="929">
                  <c:v>2584.755618909579</c:v>
                </c:pt>
                <c:pt idx="930">
                  <c:v>2586.5556189095782</c:v>
                </c:pt>
                <c:pt idx="931">
                  <c:v>2588.3556189095784</c:v>
                </c:pt>
                <c:pt idx="932">
                  <c:v>2590.1556189095786</c:v>
                </c:pt>
                <c:pt idx="933">
                  <c:v>2591.9556189095797</c:v>
                </c:pt>
                <c:pt idx="934">
                  <c:v>2593.7556189095817</c:v>
                </c:pt>
                <c:pt idx="935">
                  <c:v>2595.5556189095814</c:v>
                </c:pt>
                <c:pt idx="936">
                  <c:v>2597.3556189095821</c:v>
                </c:pt>
                <c:pt idx="937">
                  <c:v>2599.1556189095813</c:v>
                </c:pt>
                <c:pt idx="938">
                  <c:v>2600.9556189095815</c:v>
                </c:pt>
                <c:pt idx="939">
                  <c:v>2602.7556189095817</c:v>
                </c:pt>
                <c:pt idx="940">
                  <c:v>2604.5556189095814</c:v>
                </c:pt>
                <c:pt idx="941">
                  <c:v>2606.3556189095821</c:v>
                </c:pt>
                <c:pt idx="942">
                  <c:v>2608.1556189095813</c:v>
                </c:pt>
                <c:pt idx="943">
                  <c:v>2609.9556189095833</c:v>
                </c:pt>
                <c:pt idx="944">
                  <c:v>2611.7556189095835</c:v>
                </c:pt>
                <c:pt idx="945">
                  <c:v>2613.5556189095832</c:v>
                </c:pt>
                <c:pt idx="946">
                  <c:v>2615.3556189095834</c:v>
                </c:pt>
                <c:pt idx="947">
                  <c:v>2617.1556189095832</c:v>
                </c:pt>
                <c:pt idx="948">
                  <c:v>2618.9556189095833</c:v>
                </c:pt>
                <c:pt idx="949">
                  <c:v>2620.7556189095835</c:v>
                </c:pt>
                <c:pt idx="950">
                  <c:v>2622.5556189095864</c:v>
                </c:pt>
                <c:pt idx="951">
                  <c:v>2624.3556189095884</c:v>
                </c:pt>
                <c:pt idx="952">
                  <c:v>2626.1556189095886</c:v>
                </c:pt>
                <c:pt idx="953">
                  <c:v>2627.9556189095888</c:v>
                </c:pt>
                <c:pt idx="954">
                  <c:v>2629.7556189095885</c:v>
                </c:pt>
                <c:pt idx="955">
                  <c:v>2631.5556189095882</c:v>
                </c:pt>
                <c:pt idx="956">
                  <c:v>2633.3556189095884</c:v>
                </c:pt>
                <c:pt idx="957">
                  <c:v>2635.1556189095886</c:v>
                </c:pt>
                <c:pt idx="958">
                  <c:v>2636.9556189095897</c:v>
                </c:pt>
                <c:pt idx="959">
                  <c:v>2638.7556189095917</c:v>
                </c:pt>
                <c:pt idx="960">
                  <c:v>2640.5556189095919</c:v>
                </c:pt>
                <c:pt idx="961">
                  <c:v>2642.3556189095916</c:v>
                </c:pt>
                <c:pt idx="962">
                  <c:v>2644.1556189095913</c:v>
                </c:pt>
                <c:pt idx="963">
                  <c:v>2645.9556189095915</c:v>
                </c:pt>
                <c:pt idx="964">
                  <c:v>2647.7556189095917</c:v>
                </c:pt>
                <c:pt idx="965">
                  <c:v>2649.5556189095919</c:v>
                </c:pt>
                <c:pt idx="966">
                  <c:v>2651.3556189095916</c:v>
                </c:pt>
                <c:pt idx="967">
                  <c:v>2653.1556189095913</c:v>
                </c:pt>
                <c:pt idx="968">
                  <c:v>2654.9556189095933</c:v>
                </c:pt>
                <c:pt idx="969">
                  <c:v>2656.7556189095935</c:v>
                </c:pt>
                <c:pt idx="970">
                  <c:v>2658.5556189095932</c:v>
                </c:pt>
                <c:pt idx="971">
                  <c:v>2660.3556189095934</c:v>
                </c:pt>
                <c:pt idx="972">
                  <c:v>2662.1556189095932</c:v>
                </c:pt>
                <c:pt idx="973">
                  <c:v>2663.9556189095933</c:v>
                </c:pt>
                <c:pt idx="974">
                  <c:v>2665.7556189095972</c:v>
                </c:pt>
                <c:pt idx="975">
                  <c:v>2667.5556189095964</c:v>
                </c:pt>
                <c:pt idx="976">
                  <c:v>2669.3556189095984</c:v>
                </c:pt>
                <c:pt idx="977">
                  <c:v>2671.1556189095986</c:v>
                </c:pt>
                <c:pt idx="978">
                  <c:v>2672.9556189095988</c:v>
                </c:pt>
                <c:pt idx="979">
                  <c:v>2674.755618909599</c:v>
                </c:pt>
                <c:pt idx="980">
                  <c:v>2676.5556189095983</c:v>
                </c:pt>
                <c:pt idx="981">
                  <c:v>2678.3556189095984</c:v>
                </c:pt>
                <c:pt idx="982">
                  <c:v>2680.1556189095986</c:v>
                </c:pt>
                <c:pt idx="983">
                  <c:v>2681.9556189095997</c:v>
                </c:pt>
                <c:pt idx="984">
                  <c:v>2683.7556189096017</c:v>
                </c:pt>
                <c:pt idx="985">
                  <c:v>2685.5556189096014</c:v>
                </c:pt>
                <c:pt idx="986">
                  <c:v>2687.3556189096021</c:v>
                </c:pt>
                <c:pt idx="987">
                  <c:v>2689.1556189096013</c:v>
                </c:pt>
                <c:pt idx="988">
                  <c:v>2690.9556189096015</c:v>
                </c:pt>
                <c:pt idx="989">
                  <c:v>2692.7556189096017</c:v>
                </c:pt>
                <c:pt idx="990">
                  <c:v>2694.5556189096014</c:v>
                </c:pt>
                <c:pt idx="991">
                  <c:v>2696.3556189096021</c:v>
                </c:pt>
                <c:pt idx="992">
                  <c:v>2698.1556189096032</c:v>
                </c:pt>
                <c:pt idx="993">
                  <c:v>2699.9556189096033</c:v>
                </c:pt>
                <c:pt idx="994">
                  <c:v>2701.7556189096035</c:v>
                </c:pt>
                <c:pt idx="995">
                  <c:v>2703.5556189096033</c:v>
                </c:pt>
                <c:pt idx="996">
                  <c:v>2705.3556189096034</c:v>
                </c:pt>
                <c:pt idx="997">
                  <c:v>2707.1556189096032</c:v>
                </c:pt>
                <c:pt idx="998">
                  <c:v>2708.955618909607</c:v>
                </c:pt>
                <c:pt idx="999">
                  <c:v>2710.7556189096067</c:v>
                </c:pt>
                <c:pt idx="1000">
                  <c:v>2712.5556189096083</c:v>
                </c:pt>
                <c:pt idx="1001">
                  <c:v>2714.3556189096084</c:v>
                </c:pt>
                <c:pt idx="1002">
                  <c:v>2716.1556189096082</c:v>
                </c:pt>
                <c:pt idx="1003">
                  <c:v>2717.9556189096088</c:v>
                </c:pt>
                <c:pt idx="1004">
                  <c:v>2719.7556189096081</c:v>
                </c:pt>
                <c:pt idx="1005">
                  <c:v>2721.5556189096083</c:v>
                </c:pt>
                <c:pt idx="1006">
                  <c:v>2723.3556189096084</c:v>
                </c:pt>
                <c:pt idx="1007">
                  <c:v>2725.1556189096082</c:v>
                </c:pt>
                <c:pt idx="1008">
                  <c:v>2726.9556189096115</c:v>
                </c:pt>
                <c:pt idx="1009">
                  <c:v>2728.7556189096117</c:v>
                </c:pt>
                <c:pt idx="1010">
                  <c:v>2730.5556189096119</c:v>
                </c:pt>
                <c:pt idx="1011">
                  <c:v>2732.3556189096112</c:v>
                </c:pt>
                <c:pt idx="1012">
                  <c:v>2734.1556189096113</c:v>
                </c:pt>
                <c:pt idx="1013">
                  <c:v>2735.9556189096115</c:v>
                </c:pt>
                <c:pt idx="1014">
                  <c:v>2737.7556189096122</c:v>
                </c:pt>
                <c:pt idx="1015">
                  <c:v>2739.5556189096119</c:v>
                </c:pt>
                <c:pt idx="1016">
                  <c:v>2741.3556189096139</c:v>
                </c:pt>
                <c:pt idx="1017">
                  <c:v>2743.1556189096132</c:v>
                </c:pt>
                <c:pt idx="1018">
                  <c:v>2744.9556189096129</c:v>
                </c:pt>
                <c:pt idx="1019">
                  <c:v>2746.755618909614</c:v>
                </c:pt>
                <c:pt idx="1020">
                  <c:v>2748.5556189096133</c:v>
                </c:pt>
                <c:pt idx="1021">
                  <c:v>2750.3556189096139</c:v>
                </c:pt>
                <c:pt idx="1022">
                  <c:v>2752.155618909615</c:v>
                </c:pt>
                <c:pt idx="1023">
                  <c:v>2753.9556189096165</c:v>
                </c:pt>
                <c:pt idx="1024">
                  <c:v>2755.755618909619</c:v>
                </c:pt>
                <c:pt idx="1025">
                  <c:v>2757.5556189096183</c:v>
                </c:pt>
                <c:pt idx="1026">
                  <c:v>2759.3556189096184</c:v>
                </c:pt>
                <c:pt idx="1027">
                  <c:v>2761.1556189096186</c:v>
                </c:pt>
                <c:pt idx="1028">
                  <c:v>2762.9556189096184</c:v>
                </c:pt>
                <c:pt idx="1029">
                  <c:v>2764.755618909619</c:v>
                </c:pt>
                <c:pt idx="1030">
                  <c:v>2766.5556189096183</c:v>
                </c:pt>
                <c:pt idx="1031">
                  <c:v>2768.3556189096184</c:v>
                </c:pt>
                <c:pt idx="1032">
                  <c:v>2770.1556189096195</c:v>
                </c:pt>
                <c:pt idx="1033">
                  <c:v>2771.9556189096215</c:v>
                </c:pt>
                <c:pt idx="1034">
                  <c:v>2773.7556189096217</c:v>
                </c:pt>
                <c:pt idx="1035">
                  <c:v>2775.5556189096219</c:v>
                </c:pt>
                <c:pt idx="1036">
                  <c:v>2777.3556189096221</c:v>
                </c:pt>
                <c:pt idx="1037">
                  <c:v>2779.1556189096214</c:v>
                </c:pt>
                <c:pt idx="1038">
                  <c:v>2780.9556189096215</c:v>
                </c:pt>
                <c:pt idx="1039">
                  <c:v>2782.7556189096217</c:v>
                </c:pt>
                <c:pt idx="1040">
                  <c:v>2784.5556189096219</c:v>
                </c:pt>
                <c:pt idx="1041">
                  <c:v>2786.3556189096234</c:v>
                </c:pt>
                <c:pt idx="1042">
                  <c:v>2788.1556189096232</c:v>
                </c:pt>
                <c:pt idx="1043">
                  <c:v>2789.9556189096234</c:v>
                </c:pt>
                <c:pt idx="1044">
                  <c:v>2791.7556189096231</c:v>
                </c:pt>
                <c:pt idx="1045">
                  <c:v>2793.5556189096228</c:v>
                </c:pt>
                <c:pt idx="1046">
                  <c:v>2795.3556189096253</c:v>
                </c:pt>
                <c:pt idx="1047">
                  <c:v>2797.155618909625</c:v>
                </c:pt>
                <c:pt idx="1048">
                  <c:v>2798.955618909627</c:v>
                </c:pt>
                <c:pt idx="1049">
                  <c:v>2800.7556189096285</c:v>
                </c:pt>
                <c:pt idx="1050">
                  <c:v>2802.5556189096283</c:v>
                </c:pt>
                <c:pt idx="1051">
                  <c:v>2804.3556189096284</c:v>
                </c:pt>
                <c:pt idx="1052">
                  <c:v>2806.1556189096286</c:v>
                </c:pt>
                <c:pt idx="1053">
                  <c:v>2807.9556189096288</c:v>
                </c:pt>
                <c:pt idx="1054">
                  <c:v>2809.7556189096285</c:v>
                </c:pt>
                <c:pt idx="1055">
                  <c:v>2811.5556189096283</c:v>
                </c:pt>
                <c:pt idx="1056">
                  <c:v>2813.3556189096303</c:v>
                </c:pt>
                <c:pt idx="1057">
                  <c:v>2815.1556189096318</c:v>
                </c:pt>
                <c:pt idx="1058">
                  <c:v>2816.9556189096315</c:v>
                </c:pt>
                <c:pt idx="1059">
                  <c:v>2818.7556189096317</c:v>
                </c:pt>
                <c:pt idx="1060">
                  <c:v>2820.5556189096319</c:v>
                </c:pt>
                <c:pt idx="1061">
                  <c:v>2822.3556189096321</c:v>
                </c:pt>
                <c:pt idx="1062">
                  <c:v>2824.1556189096318</c:v>
                </c:pt>
                <c:pt idx="1063">
                  <c:v>2825.9556189096315</c:v>
                </c:pt>
                <c:pt idx="1064">
                  <c:v>2827.7556189096317</c:v>
                </c:pt>
                <c:pt idx="1065">
                  <c:v>2829.5556189096333</c:v>
                </c:pt>
                <c:pt idx="1066">
                  <c:v>2831.355618909633</c:v>
                </c:pt>
                <c:pt idx="1067">
                  <c:v>2833.1556189096336</c:v>
                </c:pt>
                <c:pt idx="1068">
                  <c:v>2834.9556189096334</c:v>
                </c:pt>
                <c:pt idx="1069">
                  <c:v>2836.7556189096335</c:v>
                </c:pt>
                <c:pt idx="1070">
                  <c:v>2838.5556189096333</c:v>
                </c:pt>
                <c:pt idx="1071">
                  <c:v>2840.3556189096348</c:v>
                </c:pt>
                <c:pt idx="1072">
                  <c:v>2842.1556189096355</c:v>
                </c:pt>
                <c:pt idx="1073">
                  <c:v>2843.955618909637</c:v>
                </c:pt>
                <c:pt idx="1074">
                  <c:v>2845.755618909639</c:v>
                </c:pt>
                <c:pt idx="1075">
                  <c:v>2847.5556189096383</c:v>
                </c:pt>
                <c:pt idx="1076">
                  <c:v>2849.3556189096385</c:v>
                </c:pt>
                <c:pt idx="1077">
                  <c:v>2851.1556189096386</c:v>
                </c:pt>
                <c:pt idx="1078">
                  <c:v>2852.9556189096388</c:v>
                </c:pt>
                <c:pt idx="1079">
                  <c:v>2854.755618909639</c:v>
                </c:pt>
                <c:pt idx="1080">
                  <c:v>2856.5556189096401</c:v>
                </c:pt>
                <c:pt idx="1081">
                  <c:v>2858.3556189096421</c:v>
                </c:pt>
                <c:pt idx="1082">
                  <c:v>2860.1556189096414</c:v>
                </c:pt>
                <c:pt idx="1083">
                  <c:v>2861.955618909642</c:v>
                </c:pt>
                <c:pt idx="1084">
                  <c:v>2863.7556189096417</c:v>
                </c:pt>
                <c:pt idx="1085">
                  <c:v>2865.555618909641</c:v>
                </c:pt>
                <c:pt idx="1086">
                  <c:v>2867.3556189096421</c:v>
                </c:pt>
                <c:pt idx="1087">
                  <c:v>2869.1556189096414</c:v>
                </c:pt>
                <c:pt idx="1088">
                  <c:v>2870.955618909642</c:v>
                </c:pt>
                <c:pt idx="1089">
                  <c:v>2872.7556189096431</c:v>
                </c:pt>
                <c:pt idx="1090">
                  <c:v>2874.5556189096437</c:v>
                </c:pt>
                <c:pt idx="1091">
                  <c:v>2876.3556189096435</c:v>
                </c:pt>
                <c:pt idx="1092">
                  <c:v>2878.1556189096427</c:v>
                </c:pt>
                <c:pt idx="1093">
                  <c:v>2879.9556189096438</c:v>
                </c:pt>
                <c:pt idx="1094">
                  <c:v>2881.7556189096431</c:v>
                </c:pt>
                <c:pt idx="1095">
                  <c:v>2883.5556189096437</c:v>
                </c:pt>
                <c:pt idx="1096">
                  <c:v>2885.3556189096453</c:v>
                </c:pt>
                <c:pt idx="1097">
                  <c:v>2887.1556189096445</c:v>
                </c:pt>
                <c:pt idx="1098">
                  <c:v>2888.9556189096488</c:v>
                </c:pt>
                <c:pt idx="1099">
                  <c:v>2890.7556189096485</c:v>
                </c:pt>
                <c:pt idx="1100">
                  <c:v>2892.5556189096483</c:v>
                </c:pt>
                <c:pt idx="1101">
                  <c:v>2894.3556189096485</c:v>
                </c:pt>
                <c:pt idx="1102">
                  <c:v>2896.1556189096482</c:v>
                </c:pt>
                <c:pt idx="1103">
                  <c:v>2897.9556189096488</c:v>
                </c:pt>
                <c:pt idx="1104">
                  <c:v>2899.7556189096504</c:v>
                </c:pt>
                <c:pt idx="1105">
                  <c:v>2901.5556189096519</c:v>
                </c:pt>
                <c:pt idx="1106">
                  <c:v>2903.3556189096512</c:v>
                </c:pt>
                <c:pt idx="1107">
                  <c:v>2905.1556189096514</c:v>
                </c:pt>
                <c:pt idx="1108">
                  <c:v>2906.9556189096515</c:v>
                </c:pt>
                <c:pt idx="1109">
                  <c:v>2908.7556189096522</c:v>
                </c:pt>
                <c:pt idx="1110">
                  <c:v>2910.5556189096519</c:v>
                </c:pt>
                <c:pt idx="1111">
                  <c:v>2912.3556189096512</c:v>
                </c:pt>
                <c:pt idx="1112">
                  <c:v>2914.1556189096514</c:v>
                </c:pt>
                <c:pt idx="1113">
                  <c:v>2915.9556189096529</c:v>
                </c:pt>
                <c:pt idx="1114">
                  <c:v>2917.755618909654</c:v>
                </c:pt>
                <c:pt idx="1115">
                  <c:v>2919.5556189096533</c:v>
                </c:pt>
                <c:pt idx="1116">
                  <c:v>2921.3556189096539</c:v>
                </c:pt>
                <c:pt idx="1117">
                  <c:v>2923.1556189096532</c:v>
                </c:pt>
                <c:pt idx="1118">
                  <c:v>2924.9556189096529</c:v>
                </c:pt>
                <c:pt idx="1119">
                  <c:v>2926.755618909654</c:v>
                </c:pt>
                <c:pt idx="1120">
                  <c:v>2928.5556189096533</c:v>
                </c:pt>
                <c:pt idx="1121">
                  <c:v>2930.3556189096548</c:v>
                </c:pt>
                <c:pt idx="1122">
                  <c:v>2932.1556189096586</c:v>
                </c:pt>
                <c:pt idx="1123">
                  <c:v>2933.9556189096584</c:v>
                </c:pt>
                <c:pt idx="1124">
                  <c:v>2935.7556189096581</c:v>
                </c:pt>
                <c:pt idx="1125">
                  <c:v>2937.5556189096583</c:v>
                </c:pt>
                <c:pt idx="1126">
                  <c:v>2939.3556189096585</c:v>
                </c:pt>
                <c:pt idx="1127">
                  <c:v>2941.1556189096586</c:v>
                </c:pt>
                <c:pt idx="1128">
                  <c:v>2942.9556189096602</c:v>
                </c:pt>
                <c:pt idx="1129">
                  <c:v>2944.7556189096617</c:v>
                </c:pt>
                <c:pt idx="1130">
                  <c:v>2946.5556189096619</c:v>
                </c:pt>
                <c:pt idx="1131">
                  <c:v>2948.3556189096621</c:v>
                </c:pt>
                <c:pt idx="1132">
                  <c:v>2950.1556189096614</c:v>
                </c:pt>
                <c:pt idx="1133">
                  <c:v>2951.9556189096616</c:v>
                </c:pt>
                <c:pt idx="1134">
                  <c:v>2953.7556189096617</c:v>
                </c:pt>
                <c:pt idx="1135">
                  <c:v>2955.5556189096619</c:v>
                </c:pt>
                <c:pt idx="1136">
                  <c:v>2957.3556189096621</c:v>
                </c:pt>
                <c:pt idx="1137">
                  <c:v>2959.1556189096614</c:v>
                </c:pt>
                <c:pt idx="1138">
                  <c:v>2960.9556189096634</c:v>
                </c:pt>
                <c:pt idx="1139">
                  <c:v>2962.7556189096631</c:v>
                </c:pt>
                <c:pt idx="1140">
                  <c:v>2964.5556189096628</c:v>
                </c:pt>
                <c:pt idx="1141">
                  <c:v>2966.3556189096635</c:v>
                </c:pt>
                <c:pt idx="1142">
                  <c:v>2968.1556189096632</c:v>
                </c:pt>
                <c:pt idx="1143">
                  <c:v>2969.9556189096634</c:v>
                </c:pt>
                <c:pt idx="1144">
                  <c:v>2971.7556189096631</c:v>
                </c:pt>
                <c:pt idx="1145">
                  <c:v>2973.5556189096628</c:v>
                </c:pt>
                <c:pt idx="1146">
                  <c:v>2975.3556189096685</c:v>
                </c:pt>
                <c:pt idx="1147">
                  <c:v>2977.1556189096686</c:v>
                </c:pt>
                <c:pt idx="1148">
                  <c:v>2978.9556189096688</c:v>
                </c:pt>
                <c:pt idx="1149">
                  <c:v>2980.7556189096686</c:v>
                </c:pt>
                <c:pt idx="1150">
                  <c:v>2982.5556189096683</c:v>
                </c:pt>
                <c:pt idx="1151">
                  <c:v>2984.3556189096685</c:v>
                </c:pt>
                <c:pt idx="1152">
                  <c:v>2986.1556189096686</c:v>
                </c:pt>
                <c:pt idx="1153">
                  <c:v>2987.9556189096716</c:v>
                </c:pt>
                <c:pt idx="1154">
                  <c:v>2989.7556189096717</c:v>
                </c:pt>
                <c:pt idx="1155">
                  <c:v>2991.5556189096719</c:v>
                </c:pt>
                <c:pt idx="1156">
                  <c:v>2993.3556189096721</c:v>
                </c:pt>
                <c:pt idx="1157">
                  <c:v>2995.1556189096718</c:v>
                </c:pt>
                <c:pt idx="1158">
                  <c:v>2996.9556189096716</c:v>
                </c:pt>
                <c:pt idx="1159">
                  <c:v>2998.7556189096717</c:v>
                </c:pt>
                <c:pt idx="1160">
                  <c:v>3000.5556189096719</c:v>
                </c:pt>
                <c:pt idx="1161">
                  <c:v>3002.3556189096721</c:v>
                </c:pt>
                <c:pt idx="1162">
                  <c:v>3004.1556189096718</c:v>
                </c:pt>
                <c:pt idx="1163">
                  <c:v>3005.9556189096734</c:v>
                </c:pt>
                <c:pt idx="1164">
                  <c:v>3007.7556189096736</c:v>
                </c:pt>
                <c:pt idx="1165">
                  <c:v>3009.5556189096733</c:v>
                </c:pt>
                <c:pt idx="1166">
                  <c:v>3011.355618909673</c:v>
                </c:pt>
                <c:pt idx="1167">
                  <c:v>3013.1556189096736</c:v>
                </c:pt>
                <c:pt idx="1168">
                  <c:v>3014.9556189096734</c:v>
                </c:pt>
                <c:pt idx="1169">
                  <c:v>3016.7556189096736</c:v>
                </c:pt>
                <c:pt idx="1170">
                  <c:v>3018.5556189096765</c:v>
                </c:pt>
                <c:pt idx="1171">
                  <c:v>3020.3556189096785</c:v>
                </c:pt>
                <c:pt idx="1172">
                  <c:v>3022.1556189096787</c:v>
                </c:pt>
                <c:pt idx="1173">
                  <c:v>3023.9556189096788</c:v>
                </c:pt>
                <c:pt idx="1174">
                  <c:v>3025.7556189096781</c:v>
                </c:pt>
                <c:pt idx="1175">
                  <c:v>3027.5556189096783</c:v>
                </c:pt>
                <c:pt idx="1176">
                  <c:v>3029.3556189096785</c:v>
                </c:pt>
                <c:pt idx="1177">
                  <c:v>3031.1556189096787</c:v>
                </c:pt>
                <c:pt idx="1178">
                  <c:v>3032.955618909682</c:v>
                </c:pt>
                <c:pt idx="1179">
                  <c:v>3034.7556189096817</c:v>
                </c:pt>
                <c:pt idx="1180">
                  <c:v>3036.555618909681</c:v>
                </c:pt>
                <c:pt idx="1181">
                  <c:v>3038.3556189096821</c:v>
                </c:pt>
                <c:pt idx="1182">
                  <c:v>3040.1556189096814</c:v>
                </c:pt>
                <c:pt idx="1183">
                  <c:v>3041.955618909682</c:v>
                </c:pt>
                <c:pt idx="1184">
                  <c:v>3043.7556189096817</c:v>
                </c:pt>
                <c:pt idx="1185">
                  <c:v>3045.555618909681</c:v>
                </c:pt>
                <c:pt idx="1186">
                  <c:v>3047.3556189096821</c:v>
                </c:pt>
                <c:pt idx="1187">
                  <c:v>3049.1556189096827</c:v>
                </c:pt>
                <c:pt idx="1188">
                  <c:v>3050.9556189096838</c:v>
                </c:pt>
                <c:pt idx="1189">
                  <c:v>3052.7556189096831</c:v>
                </c:pt>
                <c:pt idx="1190">
                  <c:v>3054.5556189096837</c:v>
                </c:pt>
                <c:pt idx="1191">
                  <c:v>3056.3556189096835</c:v>
                </c:pt>
                <c:pt idx="1192">
                  <c:v>3058.1556189096827</c:v>
                </c:pt>
                <c:pt idx="1193">
                  <c:v>3059.9556189096838</c:v>
                </c:pt>
                <c:pt idx="1194">
                  <c:v>3061.7556189096867</c:v>
                </c:pt>
                <c:pt idx="1195">
                  <c:v>3063.5556189096883</c:v>
                </c:pt>
                <c:pt idx="1196">
                  <c:v>3065.3556189096885</c:v>
                </c:pt>
                <c:pt idx="1197">
                  <c:v>3067.1556189096882</c:v>
                </c:pt>
                <c:pt idx="1198">
                  <c:v>3068.9556189096888</c:v>
                </c:pt>
                <c:pt idx="1199">
                  <c:v>3070.7556189096886</c:v>
                </c:pt>
                <c:pt idx="1200">
                  <c:v>3072.5556189096883</c:v>
                </c:pt>
                <c:pt idx="1201">
                  <c:v>3074.3556189096885</c:v>
                </c:pt>
                <c:pt idx="1202">
                  <c:v>3076.1556189096882</c:v>
                </c:pt>
                <c:pt idx="1203">
                  <c:v>3077.9556189096916</c:v>
                </c:pt>
                <c:pt idx="1204">
                  <c:v>3079.7556189096922</c:v>
                </c:pt>
                <c:pt idx="1205">
                  <c:v>3081.5556189096919</c:v>
                </c:pt>
                <c:pt idx="1206">
                  <c:v>3083.3556189096912</c:v>
                </c:pt>
                <c:pt idx="1207">
                  <c:v>3085.1556189096914</c:v>
                </c:pt>
                <c:pt idx="1208">
                  <c:v>3086.9556189096916</c:v>
                </c:pt>
                <c:pt idx="1209">
                  <c:v>3088.7556189096922</c:v>
                </c:pt>
                <c:pt idx="1210">
                  <c:v>3090.5556189096919</c:v>
                </c:pt>
                <c:pt idx="1211">
                  <c:v>3092.3556189096939</c:v>
                </c:pt>
                <c:pt idx="1212">
                  <c:v>3094.1556189096932</c:v>
                </c:pt>
                <c:pt idx="1213">
                  <c:v>3095.9556189096929</c:v>
                </c:pt>
                <c:pt idx="1214">
                  <c:v>3097.755618909694</c:v>
                </c:pt>
                <c:pt idx="1215">
                  <c:v>3099.5556189096933</c:v>
                </c:pt>
                <c:pt idx="1216">
                  <c:v>3101.3556189096939</c:v>
                </c:pt>
                <c:pt idx="1217">
                  <c:v>3103.1556189096932</c:v>
                </c:pt>
                <c:pt idx="1218">
                  <c:v>3104.9556189096966</c:v>
                </c:pt>
                <c:pt idx="1219">
                  <c:v>3106.7556189096981</c:v>
                </c:pt>
                <c:pt idx="1220">
                  <c:v>3108.5556189096983</c:v>
                </c:pt>
                <c:pt idx="1221">
                  <c:v>3110.3556189096985</c:v>
                </c:pt>
                <c:pt idx="1222">
                  <c:v>3112.1556189096987</c:v>
                </c:pt>
                <c:pt idx="1223">
                  <c:v>3113.9556189096984</c:v>
                </c:pt>
                <c:pt idx="1224">
                  <c:v>3115.7556189096981</c:v>
                </c:pt>
                <c:pt idx="1225">
                  <c:v>3117.5556189096983</c:v>
                </c:pt>
                <c:pt idx="1226">
                  <c:v>3119.3556189096985</c:v>
                </c:pt>
                <c:pt idx="1227">
                  <c:v>3121.1556189096987</c:v>
                </c:pt>
                <c:pt idx="1228">
                  <c:v>3122.9556189097016</c:v>
                </c:pt>
                <c:pt idx="1229">
                  <c:v>3124.7556189097018</c:v>
                </c:pt>
                <c:pt idx="1230">
                  <c:v>3126.5556189097019</c:v>
                </c:pt>
                <c:pt idx="1231">
                  <c:v>3128.3556189097021</c:v>
                </c:pt>
                <c:pt idx="1232">
                  <c:v>3130.1556189097014</c:v>
                </c:pt>
                <c:pt idx="1233">
                  <c:v>3131.9556189097016</c:v>
                </c:pt>
                <c:pt idx="1234">
                  <c:v>3133.7556189097018</c:v>
                </c:pt>
                <c:pt idx="1235">
                  <c:v>3135.5556189097028</c:v>
                </c:pt>
                <c:pt idx="1236">
                  <c:v>3137.3556189097035</c:v>
                </c:pt>
                <c:pt idx="1237">
                  <c:v>3139.1556189097032</c:v>
                </c:pt>
                <c:pt idx="1238">
                  <c:v>3140.9556189097034</c:v>
                </c:pt>
                <c:pt idx="1239">
                  <c:v>3142.7556189097031</c:v>
                </c:pt>
                <c:pt idx="1240">
                  <c:v>3144.5556189097028</c:v>
                </c:pt>
                <c:pt idx="1241">
                  <c:v>3146.3556189097035</c:v>
                </c:pt>
                <c:pt idx="1242">
                  <c:v>3148.155618909705</c:v>
                </c:pt>
                <c:pt idx="1243">
                  <c:v>3149.9556189097088</c:v>
                </c:pt>
                <c:pt idx="1244">
                  <c:v>3151.7556189097081</c:v>
                </c:pt>
                <c:pt idx="1245">
                  <c:v>3153.5556189097083</c:v>
                </c:pt>
                <c:pt idx="1246">
                  <c:v>3155.3556189097085</c:v>
                </c:pt>
                <c:pt idx="1247">
                  <c:v>3157.1556189097087</c:v>
                </c:pt>
                <c:pt idx="1248">
                  <c:v>3158.9556189097088</c:v>
                </c:pt>
                <c:pt idx="1249">
                  <c:v>3160.7556189097081</c:v>
                </c:pt>
                <c:pt idx="1250">
                  <c:v>3162.5556189097083</c:v>
                </c:pt>
                <c:pt idx="1251">
                  <c:v>3164.3556189097085</c:v>
                </c:pt>
                <c:pt idx="1252">
                  <c:v>3166.15561890971</c:v>
                </c:pt>
                <c:pt idx="1253">
                  <c:v>3167.9556189097116</c:v>
                </c:pt>
                <c:pt idx="1254">
                  <c:v>3169.7556189097118</c:v>
                </c:pt>
                <c:pt idx="1255">
                  <c:v>3171.5556189097119</c:v>
                </c:pt>
                <c:pt idx="1256">
                  <c:v>3173.3556189097121</c:v>
                </c:pt>
                <c:pt idx="1257">
                  <c:v>3175.1556189097118</c:v>
                </c:pt>
                <c:pt idx="1258">
                  <c:v>3176.9556189097116</c:v>
                </c:pt>
                <c:pt idx="1259">
                  <c:v>3178.7556189097118</c:v>
                </c:pt>
                <c:pt idx="1260">
                  <c:v>3180.5556189097133</c:v>
                </c:pt>
                <c:pt idx="1261">
                  <c:v>3182.355618909713</c:v>
                </c:pt>
                <c:pt idx="1262">
                  <c:v>3184.1556189097137</c:v>
                </c:pt>
                <c:pt idx="1263">
                  <c:v>3185.9556189097134</c:v>
                </c:pt>
                <c:pt idx="1264">
                  <c:v>3187.7556189097136</c:v>
                </c:pt>
                <c:pt idx="1265">
                  <c:v>3189.5556189097133</c:v>
                </c:pt>
                <c:pt idx="1266">
                  <c:v>3191.3556189097148</c:v>
                </c:pt>
                <c:pt idx="1267">
                  <c:v>3193.1556189097155</c:v>
                </c:pt>
                <c:pt idx="1268">
                  <c:v>3194.9556189097189</c:v>
                </c:pt>
                <c:pt idx="1269">
                  <c:v>3196.7556189097181</c:v>
                </c:pt>
                <c:pt idx="1270">
                  <c:v>3198.5556189097183</c:v>
                </c:pt>
                <c:pt idx="1271">
                  <c:v>3200.3556189097185</c:v>
                </c:pt>
                <c:pt idx="1272">
                  <c:v>3202.1556189097187</c:v>
                </c:pt>
                <c:pt idx="1273">
                  <c:v>3203.9556189097189</c:v>
                </c:pt>
                <c:pt idx="1274">
                  <c:v>3205.7556189097181</c:v>
                </c:pt>
                <c:pt idx="1275">
                  <c:v>3207.5556189097183</c:v>
                </c:pt>
                <c:pt idx="1276">
                  <c:v>3209.3556189097203</c:v>
                </c:pt>
                <c:pt idx="1277">
                  <c:v>3211.1556189097214</c:v>
                </c:pt>
                <c:pt idx="1278">
                  <c:v>3212.955618909722</c:v>
                </c:pt>
                <c:pt idx="1279">
                  <c:v>3214.7556189097218</c:v>
                </c:pt>
                <c:pt idx="1280">
                  <c:v>3216.555618909721</c:v>
                </c:pt>
                <c:pt idx="1281">
                  <c:v>3218.3556189097221</c:v>
                </c:pt>
                <c:pt idx="1282">
                  <c:v>3220.1556189097214</c:v>
                </c:pt>
                <c:pt idx="1283">
                  <c:v>3221.955618909722</c:v>
                </c:pt>
                <c:pt idx="1284">
                  <c:v>3223.7556189097218</c:v>
                </c:pt>
                <c:pt idx="1285">
                  <c:v>3225.5556189097238</c:v>
                </c:pt>
                <c:pt idx="1286">
                  <c:v>3227.3556189097235</c:v>
                </c:pt>
                <c:pt idx="1287">
                  <c:v>3229.1556189097228</c:v>
                </c:pt>
                <c:pt idx="1288">
                  <c:v>3230.9556189097239</c:v>
                </c:pt>
                <c:pt idx="1289">
                  <c:v>3232.7556189097231</c:v>
                </c:pt>
                <c:pt idx="1290">
                  <c:v>3234.5556189097238</c:v>
                </c:pt>
                <c:pt idx="1291">
                  <c:v>3236.3556189097253</c:v>
                </c:pt>
                <c:pt idx="1292">
                  <c:v>3238.1556189097246</c:v>
                </c:pt>
                <c:pt idx="1293">
                  <c:v>3239.9556189097289</c:v>
                </c:pt>
                <c:pt idx="1294">
                  <c:v>3241.7556189097281</c:v>
                </c:pt>
                <c:pt idx="1295">
                  <c:v>3243.5556189097283</c:v>
                </c:pt>
                <c:pt idx="1296">
                  <c:v>3245.3556189097285</c:v>
                </c:pt>
                <c:pt idx="1297">
                  <c:v>3247.1556189097282</c:v>
                </c:pt>
                <c:pt idx="1298">
                  <c:v>3248.9556189097289</c:v>
                </c:pt>
                <c:pt idx="1299">
                  <c:v>3250.7556189097281</c:v>
                </c:pt>
                <c:pt idx="1300">
                  <c:v>3252.5556189097301</c:v>
                </c:pt>
                <c:pt idx="1301">
                  <c:v>3254.3556189097312</c:v>
                </c:pt>
                <c:pt idx="1302">
                  <c:v>3256.1556189097314</c:v>
                </c:pt>
                <c:pt idx="1303">
                  <c:v>3257.9556189097316</c:v>
                </c:pt>
                <c:pt idx="1304">
                  <c:v>3259.7556189097318</c:v>
                </c:pt>
                <c:pt idx="1305">
                  <c:v>3261.5556189097319</c:v>
                </c:pt>
                <c:pt idx="1306">
                  <c:v>3263.3556189097312</c:v>
                </c:pt>
                <c:pt idx="1307">
                  <c:v>3265.1556189097314</c:v>
                </c:pt>
                <c:pt idx="1308">
                  <c:v>3266.9556189097316</c:v>
                </c:pt>
                <c:pt idx="1309">
                  <c:v>3268.7556189097318</c:v>
                </c:pt>
                <c:pt idx="1310">
                  <c:v>3270.5556189097333</c:v>
                </c:pt>
                <c:pt idx="1311">
                  <c:v>3272.355618909733</c:v>
                </c:pt>
                <c:pt idx="1312">
                  <c:v>3274.1556189097332</c:v>
                </c:pt>
                <c:pt idx="1313">
                  <c:v>3275.9556189097329</c:v>
                </c:pt>
                <c:pt idx="1314">
                  <c:v>3277.7556189097336</c:v>
                </c:pt>
                <c:pt idx="1315">
                  <c:v>3279.5556189097333</c:v>
                </c:pt>
                <c:pt idx="1316">
                  <c:v>3281.3556189097349</c:v>
                </c:pt>
                <c:pt idx="1317">
                  <c:v>3283.155618909735</c:v>
                </c:pt>
                <c:pt idx="1318">
                  <c:v>3284.9556189097384</c:v>
                </c:pt>
                <c:pt idx="1319">
                  <c:v>3286.7556189097377</c:v>
                </c:pt>
                <c:pt idx="1320">
                  <c:v>3288.5556189097383</c:v>
                </c:pt>
                <c:pt idx="1321">
                  <c:v>3290.3556189097385</c:v>
                </c:pt>
                <c:pt idx="1322">
                  <c:v>3292.1556189097387</c:v>
                </c:pt>
                <c:pt idx="1323">
                  <c:v>3293.9556189097384</c:v>
                </c:pt>
                <c:pt idx="1324">
                  <c:v>3295.7556189097395</c:v>
                </c:pt>
                <c:pt idx="1325">
                  <c:v>3297.555618909742</c:v>
                </c:pt>
                <c:pt idx="1326">
                  <c:v>3299.3556189097421</c:v>
                </c:pt>
                <c:pt idx="1327">
                  <c:v>3301.1556189097414</c:v>
                </c:pt>
                <c:pt idx="1328">
                  <c:v>3302.9556189097416</c:v>
                </c:pt>
                <c:pt idx="1329">
                  <c:v>3304.7556189097413</c:v>
                </c:pt>
                <c:pt idx="1330">
                  <c:v>3306.555618909742</c:v>
                </c:pt>
                <c:pt idx="1331">
                  <c:v>3308.3556189097421</c:v>
                </c:pt>
                <c:pt idx="1332">
                  <c:v>3310.1556189097414</c:v>
                </c:pt>
                <c:pt idx="1333">
                  <c:v>3311.9556189097416</c:v>
                </c:pt>
                <c:pt idx="1334">
                  <c:v>3313.7556189097431</c:v>
                </c:pt>
                <c:pt idx="1335">
                  <c:v>3315.5556189097429</c:v>
                </c:pt>
                <c:pt idx="1336">
                  <c:v>3317.3556189097435</c:v>
                </c:pt>
                <c:pt idx="1337">
                  <c:v>3319.1556189097432</c:v>
                </c:pt>
                <c:pt idx="1338">
                  <c:v>3320.9556189097434</c:v>
                </c:pt>
                <c:pt idx="1339">
                  <c:v>3322.7556189097431</c:v>
                </c:pt>
                <c:pt idx="1340">
                  <c:v>3324.5556189097429</c:v>
                </c:pt>
                <c:pt idx="1341">
                  <c:v>3326.3556189097453</c:v>
                </c:pt>
                <c:pt idx="1342">
                  <c:v>3328.1556189097487</c:v>
                </c:pt>
                <c:pt idx="1343">
                  <c:v>3329.9556189097489</c:v>
                </c:pt>
                <c:pt idx="1344">
                  <c:v>3331.7556189097481</c:v>
                </c:pt>
                <c:pt idx="1345">
                  <c:v>3333.5556189097479</c:v>
                </c:pt>
                <c:pt idx="1346">
                  <c:v>3335.3556189097485</c:v>
                </c:pt>
                <c:pt idx="1347">
                  <c:v>3337.1556189097487</c:v>
                </c:pt>
                <c:pt idx="1348">
                  <c:v>3338.9556189097498</c:v>
                </c:pt>
                <c:pt idx="1349">
                  <c:v>3340.7556189097518</c:v>
                </c:pt>
                <c:pt idx="1350">
                  <c:v>3342.5556189097515</c:v>
                </c:pt>
                <c:pt idx="1351">
                  <c:v>3344.3556189097521</c:v>
                </c:pt>
                <c:pt idx="1352">
                  <c:v>3346.1556189097519</c:v>
                </c:pt>
                <c:pt idx="1353">
                  <c:v>3347.9556189097516</c:v>
                </c:pt>
                <c:pt idx="1354">
                  <c:v>3349.7556189097518</c:v>
                </c:pt>
                <c:pt idx="1355">
                  <c:v>3351.5556189097515</c:v>
                </c:pt>
                <c:pt idx="1356">
                  <c:v>3353.3556189097521</c:v>
                </c:pt>
                <c:pt idx="1357">
                  <c:v>3355.1556189097519</c:v>
                </c:pt>
                <c:pt idx="1358">
                  <c:v>3356.9556189097534</c:v>
                </c:pt>
                <c:pt idx="1359">
                  <c:v>3358.7556189097536</c:v>
                </c:pt>
                <c:pt idx="1360">
                  <c:v>3360.5556189097533</c:v>
                </c:pt>
                <c:pt idx="1361">
                  <c:v>3362.355618909753</c:v>
                </c:pt>
                <c:pt idx="1362">
                  <c:v>3364.1556189097537</c:v>
                </c:pt>
                <c:pt idx="1363">
                  <c:v>3365.9556189097534</c:v>
                </c:pt>
                <c:pt idx="1364">
                  <c:v>3367.7556189097536</c:v>
                </c:pt>
                <c:pt idx="1365">
                  <c:v>3369.5556189097533</c:v>
                </c:pt>
                <c:pt idx="1366">
                  <c:v>3371.355618909758</c:v>
                </c:pt>
                <c:pt idx="1367">
                  <c:v>3373.1556189097578</c:v>
                </c:pt>
                <c:pt idx="1368">
                  <c:v>3374.9556189097589</c:v>
                </c:pt>
                <c:pt idx="1369">
                  <c:v>3376.7556189097581</c:v>
                </c:pt>
                <c:pt idx="1370">
                  <c:v>3378.5556189097583</c:v>
                </c:pt>
                <c:pt idx="1371">
                  <c:v>3380.355618909758</c:v>
                </c:pt>
                <c:pt idx="1372">
                  <c:v>3382.1556189097578</c:v>
                </c:pt>
                <c:pt idx="1373">
                  <c:v>3383.9556189097621</c:v>
                </c:pt>
                <c:pt idx="1374">
                  <c:v>3385.7556189097618</c:v>
                </c:pt>
                <c:pt idx="1375">
                  <c:v>3387.555618909762</c:v>
                </c:pt>
                <c:pt idx="1376">
                  <c:v>3389.3556189097617</c:v>
                </c:pt>
                <c:pt idx="1377">
                  <c:v>3391.1556189097614</c:v>
                </c:pt>
                <c:pt idx="1378">
                  <c:v>3392.9556189097621</c:v>
                </c:pt>
                <c:pt idx="1379">
                  <c:v>3394.7556189097618</c:v>
                </c:pt>
                <c:pt idx="1380">
                  <c:v>3396.555618909762</c:v>
                </c:pt>
              </c:numCache>
            </c:numRef>
          </c:xVal>
          <c:yVal>
            <c:numRef>
              <c:f>Consolidated!$D$3:$D$25539</c:f>
              <c:numCache>
                <c:formatCode>General</c:formatCode>
                <c:ptCount val="25537"/>
                <c:pt idx="0">
                  <c:v>6.792526917261795</c:v>
                </c:pt>
                <c:pt idx="1">
                  <c:v>6.7230711882402616</c:v>
                </c:pt>
                <c:pt idx="2">
                  <c:v>6.6536154592187273</c:v>
                </c:pt>
                <c:pt idx="3">
                  <c:v>6.5856229828343471</c:v>
                </c:pt>
                <c:pt idx="4">
                  <c:v>6.5209106134047046</c:v>
                </c:pt>
                <c:pt idx="5">
                  <c:v>6.4571653726566467</c:v>
                </c:pt>
                <c:pt idx="6">
                  <c:v>6.393420131908587</c:v>
                </c:pt>
                <c:pt idx="7">
                  <c:v>6.3296748911605265</c:v>
                </c:pt>
                <c:pt idx="8">
                  <c:v>6.2659296504124669</c:v>
                </c:pt>
                <c:pt idx="9">
                  <c:v>6.2021844096644081</c:v>
                </c:pt>
                <c:pt idx="10">
                  <c:v>6.1384391689163484</c:v>
                </c:pt>
                <c:pt idx="11">
                  <c:v>6.0746939281682879</c:v>
                </c:pt>
                <c:pt idx="12">
                  <c:v>6.0123746711976702</c:v>
                </c:pt>
                <c:pt idx="13">
                  <c:v>5.9531075520638064</c:v>
                </c:pt>
                <c:pt idx="14">
                  <c:v>5.8980880924730599</c:v>
                </c:pt>
                <c:pt idx="15">
                  <c:v>5.8430773274610628</c:v>
                </c:pt>
                <c:pt idx="16">
                  <c:v>5.7880665624490746</c:v>
                </c:pt>
                <c:pt idx="17">
                  <c:v>5.7355043608583047</c:v>
                </c:pt>
                <c:pt idx="18">
                  <c:v>5.6840154967259755</c:v>
                </c:pt>
                <c:pt idx="19">
                  <c:v>5.6335247990609085</c:v>
                </c:pt>
                <c:pt idx="20">
                  <c:v>5.5857150794007593</c:v>
                </c:pt>
                <c:pt idx="21">
                  <c:v>5.5405955895532877</c:v>
                </c:pt>
                <c:pt idx="22">
                  <c:v>5.4954760997058152</c:v>
                </c:pt>
                <c:pt idx="23">
                  <c:v>5.4503566098583454</c:v>
                </c:pt>
                <c:pt idx="24">
                  <c:v>5.4052371200108711</c:v>
                </c:pt>
                <c:pt idx="25">
                  <c:v>5.3601176301634004</c:v>
                </c:pt>
                <c:pt idx="26">
                  <c:v>5.3149981403159261</c:v>
                </c:pt>
                <c:pt idx="27">
                  <c:v>5.2698786504684563</c:v>
                </c:pt>
                <c:pt idx="28">
                  <c:v>5.2260292918178779</c:v>
                </c:pt>
                <c:pt idx="29">
                  <c:v>5.1843561327429599</c:v>
                </c:pt>
                <c:pt idx="30">
                  <c:v>5.144047701793073</c:v>
                </c:pt>
                <c:pt idx="31">
                  <c:v>5.1042520374671216</c:v>
                </c:pt>
                <c:pt idx="32">
                  <c:v>5.0644563731411729</c:v>
                </c:pt>
                <c:pt idx="33">
                  <c:v>5.0258363501738135</c:v>
                </c:pt>
                <c:pt idx="34">
                  <c:v>4.9886998705130301</c:v>
                </c:pt>
                <c:pt idx="35">
                  <c:v>4.9521004649456195</c:v>
                </c:pt>
                <c:pt idx="36">
                  <c:v>4.9165479430576395</c:v>
                </c:pt>
                <c:pt idx="37">
                  <c:v>4.8833639283968884</c:v>
                </c:pt>
                <c:pt idx="38">
                  <c:v>4.8501799137361381</c:v>
                </c:pt>
                <c:pt idx="39">
                  <c:v>4.8169958990753878</c:v>
                </c:pt>
                <c:pt idx="40">
                  <c:v>4.7838118844146367</c:v>
                </c:pt>
                <c:pt idx="41">
                  <c:v>4.7506278697538882</c:v>
                </c:pt>
                <c:pt idx="42">
                  <c:v>4.7174438550931344</c:v>
                </c:pt>
                <c:pt idx="43">
                  <c:v>4.6842598404323867</c:v>
                </c:pt>
                <c:pt idx="44">
                  <c:v>4.6521823950410184</c:v>
                </c:pt>
                <c:pt idx="45">
                  <c:v>4.6211418679218914</c:v>
                </c:pt>
                <c:pt idx="46">
                  <c:v>4.5910843813255058</c:v>
                </c:pt>
                <c:pt idx="47">
                  <c:v>4.5614732973983099</c:v>
                </c:pt>
                <c:pt idx="48">
                  <c:v>4.5318622134711077</c:v>
                </c:pt>
                <c:pt idx="49">
                  <c:v>4.5028810547174034</c:v>
                </c:pt>
                <c:pt idx="50">
                  <c:v>4.4749481575064003</c:v>
                </c:pt>
                <c:pt idx="51">
                  <c:v>4.4472527758169669</c:v>
                </c:pt>
                <c:pt idx="52">
                  <c:v>4.4198104874288466</c:v>
                </c:pt>
                <c:pt idx="53">
                  <c:v>4.3933138195973394</c:v>
                </c:pt>
                <c:pt idx="54">
                  <c:v>4.3669585292398452</c:v>
                </c:pt>
                <c:pt idx="55">
                  <c:v>4.3406032388823483</c:v>
                </c:pt>
                <c:pt idx="56">
                  <c:v>4.314247948524855</c:v>
                </c:pt>
                <c:pt idx="57">
                  <c:v>4.2878926581673591</c:v>
                </c:pt>
                <c:pt idx="58">
                  <c:v>4.2615373678098649</c:v>
                </c:pt>
                <c:pt idx="59">
                  <c:v>4.2351820774523699</c:v>
                </c:pt>
                <c:pt idx="60">
                  <c:v>4.2103657400153178</c:v>
                </c:pt>
                <c:pt idx="61">
                  <c:v>4.1859753829981203</c:v>
                </c:pt>
                <c:pt idx="62">
                  <c:v>4.1623366691715544</c:v>
                </c:pt>
                <c:pt idx="63">
                  <c:v>4.1390960029146164</c:v>
                </c:pt>
                <c:pt idx="64">
                  <c:v>4.1158553366576776</c:v>
                </c:pt>
                <c:pt idx="65">
                  <c:v>4.0929127455535701</c:v>
                </c:pt>
                <c:pt idx="66">
                  <c:v>4.0704611701204536</c:v>
                </c:pt>
                <c:pt idx="67">
                  <c:v>4.0489233801615665</c:v>
                </c:pt>
                <c:pt idx="68">
                  <c:v>4.0278906823653946</c:v>
                </c:pt>
                <c:pt idx="69">
                  <c:v>4.0077813085549705</c:v>
                </c:pt>
                <c:pt idx="70">
                  <c:v>3.9878060827617734</c:v>
                </c:pt>
                <c:pt idx="71">
                  <c:v>3.9678308569685701</c:v>
                </c:pt>
                <c:pt idx="72">
                  <c:v>3.9478556311753663</c:v>
                </c:pt>
                <c:pt idx="73">
                  <c:v>3.9278804053821701</c:v>
                </c:pt>
                <c:pt idx="74">
                  <c:v>3.9079051795889641</c:v>
                </c:pt>
                <c:pt idx="75">
                  <c:v>3.8880200239572495</c:v>
                </c:pt>
                <c:pt idx="76">
                  <c:v>3.8688392665538185</c:v>
                </c:pt>
                <c:pt idx="77">
                  <c:v>3.8496585091503821</c:v>
                </c:pt>
                <c:pt idx="78">
                  <c:v>3.8308690365620119</c:v>
                </c:pt>
                <c:pt idx="79">
                  <c:v>3.8121860275628983</c:v>
                </c:pt>
                <c:pt idx="80">
                  <c:v>3.7935030185637881</c:v>
                </c:pt>
                <c:pt idx="81">
                  <c:v>3.7750880974524428</c:v>
                </c:pt>
                <c:pt idx="82">
                  <c:v>3.7570029876283098</c:v>
                </c:pt>
                <c:pt idx="83">
                  <c:v>3.7390966543140061</c:v>
                </c:pt>
                <c:pt idx="84">
                  <c:v>3.7211941695051132</c:v>
                </c:pt>
                <c:pt idx="85">
                  <c:v>3.7038935475696064</c:v>
                </c:pt>
                <c:pt idx="86">
                  <c:v>3.6866710578549697</c:v>
                </c:pt>
                <c:pt idx="87">
                  <c:v>3.6694485681403322</c:v>
                </c:pt>
                <c:pt idx="88">
                  <c:v>3.6522260784256932</c:v>
                </c:pt>
                <c:pt idx="89">
                  <c:v>3.6350035887110566</c:v>
                </c:pt>
                <c:pt idx="90">
                  <c:v>3.6177810989964203</c:v>
                </c:pt>
                <c:pt idx="91">
                  <c:v>3.6011744376919279</c:v>
                </c:pt>
                <c:pt idx="92">
                  <c:v>3.5849638346893236</c:v>
                </c:pt>
                <c:pt idx="93">
                  <c:v>3.5687532316867183</c:v>
                </c:pt>
                <c:pt idx="94">
                  <c:v>3.5529308942740467</c:v>
                </c:pt>
                <c:pt idx="95">
                  <c:v>3.5371180249582004</c:v>
                </c:pt>
                <c:pt idx="96">
                  <c:v>3.5213051556423536</c:v>
                </c:pt>
                <c:pt idx="97">
                  <c:v>3.5059857484288166</c:v>
                </c:pt>
                <c:pt idx="98">
                  <c:v>3.4910279760220799</c:v>
                </c:pt>
                <c:pt idx="99">
                  <c:v>3.476251410977591</c:v>
                </c:pt>
                <c:pt idx="100">
                  <c:v>3.4615108894053415</c:v>
                </c:pt>
                <c:pt idx="101">
                  <c:v>3.447336902430282</c:v>
                </c:pt>
                <c:pt idx="102">
                  <c:v>3.4331629154552235</c:v>
                </c:pt>
                <c:pt idx="103">
                  <c:v>3.4189889284801587</c:v>
                </c:pt>
                <c:pt idx="104">
                  <c:v>3.4048149415050983</c:v>
                </c:pt>
                <c:pt idx="105">
                  <c:v>3.3906409545300384</c:v>
                </c:pt>
                <c:pt idx="106">
                  <c:v>3.3765142459254931</c:v>
                </c:pt>
                <c:pt idx="107">
                  <c:v>3.3629880431262227</c:v>
                </c:pt>
                <c:pt idx="108">
                  <c:v>3.3494618403269549</c:v>
                </c:pt>
                <c:pt idx="109">
                  <c:v>3.3360974298690755</c:v>
                </c:pt>
                <c:pt idx="110">
                  <c:v>3.3232043778083056</c:v>
                </c:pt>
                <c:pt idx="111">
                  <c:v>3.3103113257475303</c:v>
                </c:pt>
                <c:pt idx="112">
                  <c:v>3.2974182736867568</c:v>
                </c:pt>
                <c:pt idx="113">
                  <c:v>3.2848445715012198</c:v>
                </c:pt>
                <c:pt idx="114">
                  <c:v>3.2728076983561514</c:v>
                </c:pt>
                <c:pt idx="115">
                  <c:v>3.2609130979832752</c:v>
                </c:pt>
                <c:pt idx="116">
                  <c:v>3.2490291881010642</c:v>
                </c:pt>
                <c:pt idx="117">
                  <c:v>3.2371743797962771</c:v>
                </c:pt>
                <c:pt idx="118">
                  <c:v>3.2253195714914864</c:v>
                </c:pt>
                <c:pt idx="119">
                  <c:v>3.2134647631866984</c:v>
                </c:pt>
                <c:pt idx="120">
                  <c:v>3.2016099548819086</c:v>
                </c:pt>
                <c:pt idx="121">
                  <c:v>3.1897551465771166</c:v>
                </c:pt>
                <c:pt idx="122">
                  <c:v>3.178200843763777</c:v>
                </c:pt>
                <c:pt idx="123">
                  <c:v>3.1667684403043315</c:v>
                </c:pt>
                <c:pt idx="124">
                  <c:v>3.1553360368448846</c:v>
                </c:pt>
                <c:pt idx="125">
                  <c:v>3.1441383797683469</c:v>
                </c:pt>
                <c:pt idx="126">
                  <c:v>3.1330789551856166</c:v>
                </c:pt>
                <c:pt idx="127">
                  <c:v>3.1220195306028864</c:v>
                </c:pt>
                <c:pt idx="128">
                  <c:v>3.1110056193859847</c:v>
                </c:pt>
                <c:pt idx="129">
                  <c:v>3.1001959478724501</c:v>
                </c:pt>
                <c:pt idx="130">
                  <c:v>3.0895396625279647</c:v>
                </c:pt>
                <c:pt idx="131">
                  <c:v>3.0788833771834749</c:v>
                </c:pt>
                <c:pt idx="132">
                  <c:v>3.0685523980135567</c:v>
                </c:pt>
                <c:pt idx="133">
                  <c:v>3.0584454903313265</c:v>
                </c:pt>
                <c:pt idx="134">
                  <c:v>3.0483385826490967</c:v>
                </c:pt>
                <c:pt idx="135">
                  <c:v>3.0382316749668647</c:v>
                </c:pt>
                <c:pt idx="136">
                  <c:v>3.0281247672846336</c:v>
                </c:pt>
                <c:pt idx="137">
                  <c:v>3.0183231085594948</c:v>
                </c:pt>
                <c:pt idx="138">
                  <c:v>3.0090235882928398</c:v>
                </c:pt>
                <c:pt idx="139">
                  <c:v>2.999724068026183</c:v>
                </c:pt>
                <c:pt idx="140">
                  <c:v>2.9904310802547904</c:v>
                </c:pt>
                <c:pt idx="141">
                  <c:v>2.9812229448178447</c:v>
                </c:pt>
                <c:pt idx="142">
                  <c:v>2.9720148093809016</c:v>
                </c:pt>
                <c:pt idx="143">
                  <c:v>2.9628066739439518</c:v>
                </c:pt>
                <c:pt idx="144">
                  <c:v>2.9539485893253445</c:v>
                </c:pt>
                <c:pt idx="145">
                  <c:v>2.9453423680037836</c:v>
                </c:pt>
                <c:pt idx="146">
                  <c:v>2.9367416257579682</c:v>
                </c:pt>
                <c:pt idx="147">
                  <c:v>2.9281408835121585</c:v>
                </c:pt>
                <c:pt idx="148">
                  <c:v>2.9199044957767568</c:v>
                </c:pt>
                <c:pt idx="149">
                  <c:v>2.9116804484302699</c:v>
                </c:pt>
                <c:pt idx="150">
                  <c:v>2.9034564010837833</c:v>
                </c:pt>
                <c:pt idx="151">
                  <c:v>2.8952323537372986</c:v>
                </c:pt>
                <c:pt idx="152">
                  <c:v>2.8869891986844904</c:v>
                </c:pt>
                <c:pt idx="153">
                  <c:v>2.8790199472135103</c:v>
                </c:pt>
                <c:pt idx="154">
                  <c:v>2.8710611650071329</c:v>
                </c:pt>
                <c:pt idx="155">
                  <c:v>2.8631023828007556</c:v>
                </c:pt>
                <c:pt idx="156">
                  <c:v>2.8553832934726686</c:v>
                </c:pt>
                <c:pt idx="157">
                  <c:v>2.847844600308898</c:v>
                </c:pt>
                <c:pt idx="158">
                  <c:v>2.8403059071451313</c:v>
                </c:pt>
                <c:pt idx="159">
                  <c:v>2.8327762329429316</c:v>
                </c:pt>
                <c:pt idx="160">
                  <c:v>2.8254908291386651</c:v>
                </c:pt>
                <c:pt idx="161">
                  <c:v>2.8183512521627727</c:v>
                </c:pt>
                <c:pt idx="162">
                  <c:v>2.8112116751868821</c:v>
                </c:pt>
                <c:pt idx="163">
                  <c:v>2.8040780086188399</c:v>
                </c:pt>
                <c:pt idx="164">
                  <c:v>2.7969522059724117</c:v>
                </c:pt>
                <c:pt idx="165">
                  <c:v>2.7898264033259785</c:v>
                </c:pt>
                <c:pt idx="166">
                  <c:v>2.7827006006795467</c:v>
                </c:pt>
                <c:pt idx="167">
                  <c:v>2.7755895649958866</c:v>
                </c:pt>
                <c:pt idx="168">
                  <c:v>2.7687679654695603</c:v>
                </c:pt>
                <c:pt idx="169">
                  <c:v>2.7619211547442064</c:v>
                </c:pt>
                <c:pt idx="170">
                  <c:v>2.7550743440188552</c:v>
                </c:pt>
                <c:pt idx="171">
                  <c:v>2.7481988680428517</c:v>
                </c:pt>
                <c:pt idx="172">
                  <c:v>2.7411221532830954</c:v>
                </c:pt>
                <c:pt idx="173">
                  <c:v>2.7340454385233399</c:v>
                </c:pt>
                <c:pt idx="174">
                  <c:v>2.7269687237635836</c:v>
                </c:pt>
                <c:pt idx="175">
                  <c:v>2.7199302675655352</c:v>
                </c:pt>
                <c:pt idx="176">
                  <c:v>2.7130112627700633</c:v>
                </c:pt>
                <c:pt idx="177">
                  <c:v>2.7060922579745914</c:v>
                </c:pt>
                <c:pt idx="178">
                  <c:v>2.6991732531791217</c:v>
                </c:pt>
                <c:pt idx="179">
                  <c:v>2.692572971472575</c:v>
                </c:pt>
                <c:pt idx="180">
                  <c:v>2.6859812133271963</c:v>
                </c:pt>
                <c:pt idx="181">
                  <c:v>2.6793894551818149</c:v>
                </c:pt>
                <c:pt idx="182">
                  <c:v>2.6727976970364349</c:v>
                </c:pt>
                <c:pt idx="183">
                  <c:v>2.6662041338832534</c:v>
                </c:pt>
                <c:pt idx="184">
                  <c:v>2.6596687253624367</c:v>
                </c:pt>
                <c:pt idx="185">
                  <c:v>2.6531333168416169</c:v>
                </c:pt>
                <c:pt idx="186">
                  <c:v>2.6465979083208033</c:v>
                </c:pt>
                <c:pt idx="187">
                  <c:v>2.6403958838018169</c:v>
                </c:pt>
                <c:pt idx="188">
                  <c:v>2.6343026023036384</c:v>
                </c:pt>
                <c:pt idx="189">
                  <c:v>2.6282093208054547</c:v>
                </c:pt>
                <c:pt idx="190">
                  <c:v>2.6222157868271947</c:v>
                </c:pt>
                <c:pt idx="191">
                  <c:v>2.6164845052045682</c:v>
                </c:pt>
                <c:pt idx="192">
                  <c:v>2.6107532235819448</c:v>
                </c:pt>
                <c:pt idx="193">
                  <c:v>2.6050219419593197</c:v>
                </c:pt>
                <c:pt idx="194">
                  <c:v>2.5992778240879546</c:v>
                </c:pt>
                <c:pt idx="195">
                  <c:v>2.59352531054836</c:v>
                </c:pt>
                <c:pt idx="196">
                  <c:v>2.5877727970087632</c:v>
                </c:pt>
                <c:pt idx="197">
                  <c:v>2.5820202834691686</c:v>
                </c:pt>
                <c:pt idx="198">
                  <c:v>2.5764669116454533</c:v>
                </c:pt>
                <c:pt idx="199">
                  <c:v>2.5710210613494735</c:v>
                </c:pt>
                <c:pt idx="200">
                  <c:v>2.5655752110534968</c:v>
                </c:pt>
                <c:pt idx="201">
                  <c:v>2.5601293607575166</c:v>
                </c:pt>
                <c:pt idx="202">
                  <c:v>2.5546528410567446</c:v>
                </c:pt>
                <c:pt idx="203">
                  <c:v>2.5491460531507384</c:v>
                </c:pt>
                <c:pt idx="204">
                  <c:v>2.5436392652447335</c:v>
                </c:pt>
                <c:pt idx="205">
                  <c:v>2.5381294311216833</c:v>
                </c:pt>
                <c:pt idx="206">
                  <c:v>2.5325418779554849</c:v>
                </c:pt>
                <c:pt idx="207">
                  <c:v>2.5269522590600384</c:v>
                </c:pt>
                <c:pt idx="208">
                  <c:v>2.5213626401645937</c:v>
                </c:pt>
                <c:pt idx="209">
                  <c:v>2.5158539059484517</c:v>
                </c:pt>
                <c:pt idx="210">
                  <c:v>2.5105255653131948</c:v>
                </c:pt>
                <c:pt idx="211">
                  <c:v>2.505197224677937</c:v>
                </c:pt>
                <c:pt idx="212">
                  <c:v>2.4998688840426802</c:v>
                </c:pt>
                <c:pt idx="213">
                  <c:v>2.4945909120148886</c:v>
                </c:pt>
                <c:pt idx="214">
                  <c:v>2.4894658783884753</c:v>
                </c:pt>
                <c:pt idx="215">
                  <c:v>2.4843475845655782</c:v>
                </c:pt>
                <c:pt idx="216">
                  <c:v>2.4792292907426798</c:v>
                </c:pt>
                <c:pt idx="217">
                  <c:v>2.4741210375785982</c:v>
                </c:pt>
                <c:pt idx="218">
                  <c:v>2.4693250916099747</c:v>
                </c:pt>
                <c:pt idx="219">
                  <c:v>2.4645291456413547</c:v>
                </c:pt>
                <c:pt idx="220">
                  <c:v>2.4597331996727352</c:v>
                </c:pt>
                <c:pt idx="221">
                  <c:v>2.4551423673083366</c:v>
                </c:pt>
                <c:pt idx="222">
                  <c:v>2.4507926056315363</c:v>
                </c:pt>
                <c:pt idx="223">
                  <c:v>2.4464428439547352</c:v>
                </c:pt>
                <c:pt idx="224">
                  <c:v>2.4420930822779332</c:v>
                </c:pt>
                <c:pt idx="225">
                  <c:v>2.4377585981747467</c:v>
                </c:pt>
                <c:pt idx="226">
                  <c:v>2.4334303260764316</c:v>
                </c:pt>
                <c:pt idx="227">
                  <c:v>2.4291020539781165</c:v>
                </c:pt>
                <c:pt idx="228">
                  <c:v>2.4247737818798014</c:v>
                </c:pt>
                <c:pt idx="229">
                  <c:v>2.4204793299167435</c:v>
                </c:pt>
                <c:pt idx="230">
                  <c:v>2.4161814764065919</c:v>
                </c:pt>
                <c:pt idx="231">
                  <c:v>2.4118836228964402</c:v>
                </c:pt>
                <c:pt idx="232">
                  <c:v>2.4075857693862868</c:v>
                </c:pt>
                <c:pt idx="233">
                  <c:v>2.4032657543885017</c:v>
                </c:pt>
                <c:pt idx="234">
                  <c:v>2.3988636030257253</c:v>
                </c:pt>
                <c:pt idx="235">
                  <c:v>2.3944614516629499</c:v>
                </c:pt>
                <c:pt idx="236">
                  <c:v>2.3900593003001718</c:v>
                </c:pt>
                <c:pt idx="237">
                  <c:v>2.3856405993442751</c:v>
                </c:pt>
                <c:pt idx="238">
                  <c:v>2.3812553836114803</c:v>
                </c:pt>
                <c:pt idx="239">
                  <c:v>2.3768701678786814</c:v>
                </c:pt>
                <c:pt idx="240">
                  <c:v>2.3724849521458848</c:v>
                </c:pt>
                <c:pt idx="241">
                  <c:v>2.3681189905715336</c:v>
                </c:pt>
                <c:pt idx="242">
                  <c:v>2.3637570071041663</c:v>
                </c:pt>
                <c:pt idx="243">
                  <c:v>2.3593950236367962</c:v>
                </c:pt>
                <c:pt idx="244">
                  <c:v>2.3550407253336987</c:v>
                </c:pt>
                <c:pt idx="245">
                  <c:v>2.3507280132591752</c:v>
                </c:pt>
                <c:pt idx="246">
                  <c:v>2.3464279803392003</c:v>
                </c:pt>
                <c:pt idx="247">
                  <c:v>2.3421279474192267</c:v>
                </c:pt>
                <c:pt idx="248">
                  <c:v>2.33782791449925</c:v>
                </c:pt>
                <c:pt idx="249">
                  <c:v>2.33354113451986</c:v>
                </c:pt>
                <c:pt idx="250">
                  <c:v>2.3292965691853169</c:v>
                </c:pt>
                <c:pt idx="251">
                  <c:v>2.3250520038507734</c:v>
                </c:pt>
                <c:pt idx="252">
                  <c:v>2.3208074385162298</c:v>
                </c:pt>
                <c:pt idx="253">
                  <c:v>2.3165988854701447</c:v>
                </c:pt>
                <c:pt idx="254">
                  <c:v>2.3124066181972283</c:v>
                </c:pt>
                <c:pt idx="255">
                  <c:v>2.30821435092431</c:v>
                </c:pt>
                <c:pt idx="256">
                  <c:v>2.3040220836513932</c:v>
                </c:pt>
                <c:pt idx="257">
                  <c:v>2.2998946661994033</c:v>
                </c:pt>
                <c:pt idx="258">
                  <c:v>2.2957782711403931</c:v>
                </c:pt>
                <c:pt idx="259">
                  <c:v>2.2916618760813852</c:v>
                </c:pt>
                <c:pt idx="260">
                  <c:v>2.2875916594022083</c:v>
                </c:pt>
                <c:pt idx="261">
                  <c:v>2.283578309259473</c:v>
                </c:pt>
                <c:pt idx="262">
                  <c:v>2.2795770486826799</c:v>
                </c:pt>
                <c:pt idx="263">
                  <c:v>2.2755757881058867</c:v>
                </c:pt>
                <c:pt idx="264">
                  <c:v>2.2715745275290953</c:v>
                </c:pt>
                <c:pt idx="265">
                  <c:v>2.2675967139871034</c:v>
                </c:pt>
                <c:pt idx="266">
                  <c:v>2.2636563130998066</c:v>
                </c:pt>
                <c:pt idx="267">
                  <c:v>2.2597159122125099</c:v>
                </c:pt>
                <c:pt idx="268">
                  <c:v>2.2557882323743885</c:v>
                </c:pt>
                <c:pt idx="269">
                  <c:v>2.2520041681572867</c:v>
                </c:pt>
                <c:pt idx="270">
                  <c:v>2.24822102025413</c:v>
                </c:pt>
                <c:pt idx="271">
                  <c:v>2.2444378723509733</c:v>
                </c:pt>
                <c:pt idx="272">
                  <c:v>2.2406557626296233</c:v>
                </c:pt>
                <c:pt idx="273">
                  <c:v>2.2368858494221651</c:v>
                </c:pt>
                <c:pt idx="274">
                  <c:v>2.2331159362147051</c:v>
                </c:pt>
                <c:pt idx="275">
                  <c:v>2.2293534275466298</c:v>
                </c:pt>
                <c:pt idx="276">
                  <c:v>2.2256593920451015</c:v>
                </c:pt>
                <c:pt idx="277">
                  <c:v>2.2220636931527684</c:v>
                </c:pt>
                <c:pt idx="278">
                  <c:v>2.21846799426043</c:v>
                </c:pt>
                <c:pt idx="279">
                  <c:v>2.2148722953680973</c:v>
                </c:pt>
                <c:pt idx="280">
                  <c:v>2.2112765964757601</c:v>
                </c:pt>
                <c:pt idx="281">
                  <c:v>2.2076799333851582</c:v>
                </c:pt>
                <c:pt idx="282">
                  <c:v>2.2040827702117602</c:v>
                </c:pt>
                <c:pt idx="283">
                  <c:v>2.2004856070383618</c:v>
                </c:pt>
                <c:pt idx="284">
                  <c:v>2.1968798053673368</c:v>
                </c:pt>
                <c:pt idx="285">
                  <c:v>2.1933302867390747</c:v>
                </c:pt>
                <c:pt idx="286">
                  <c:v>2.1897807681108117</c:v>
                </c:pt>
                <c:pt idx="287">
                  <c:v>2.1862312494825518</c:v>
                </c:pt>
                <c:pt idx="288">
                  <c:v>2.1827076571071102</c:v>
                </c:pt>
                <c:pt idx="289">
                  <c:v>2.1792472970692951</c:v>
                </c:pt>
                <c:pt idx="290">
                  <c:v>2.1757869370314853</c:v>
                </c:pt>
                <c:pt idx="291">
                  <c:v>2.1723189844732231</c:v>
                </c:pt>
                <c:pt idx="292">
                  <c:v>2.16884643064525</c:v>
                </c:pt>
                <c:pt idx="293">
                  <c:v>2.1653724387966533</c:v>
                </c:pt>
                <c:pt idx="294">
                  <c:v>2.1618984469480567</c:v>
                </c:pt>
                <c:pt idx="295">
                  <c:v>2.15842445509946</c:v>
                </c:pt>
                <c:pt idx="296">
                  <c:v>2.1549504632508598</c:v>
                </c:pt>
                <c:pt idx="297">
                  <c:v>2.1516080223916396</c:v>
                </c:pt>
                <c:pt idx="298">
                  <c:v>2.1482693783783531</c:v>
                </c:pt>
                <c:pt idx="299">
                  <c:v>2.1449451223704314</c:v>
                </c:pt>
                <c:pt idx="300">
                  <c:v>2.1417082595284382</c:v>
                </c:pt>
                <c:pt idx="301">
                  <c:v>2.1384730263000167</c:v>
                </c:pt>
                <c:pt idx="302">
                  <c:v>2.1352377930715964</c:v>
                </c:pt>
                <c:pt idx="303">
                  <c:v>2.1320025598431784</c:v>
                </c:pt>
                <c:pt idx="304">
                  <c:v>2.1287742077210932</c:v>
                </c:pt>
                <c:pt idx="305">
                  <c:v>2.1255485180521254</c:v>
                </c:pt>
                <c:pt idx="306">
                  <c:v>2.1223485507507003</c:v>
                </c:pt>
                <c:pt idx="307">
                  <c:v>2.1191983939889734</c:v>
                </c:pt>
                <c:pt idx="308">
                  <c:v>2.1160825093592486</c:v>
                </c:pt>
                <c:pt idx="309">
                  <c:v>2.1129666247295167</c:v>
                </c:pt>
                <c:pt idx="310">
                  <c:v>2.1098507400997861</c:v>
                </c:pt>
                <c:pt idx="311">
                  <c:v>2.1067348554700582</c:v>
                </c:pt>
                <c:pt idx="312">
                  <c:v>2.1036343082879068</c:v>
                </c:pt>
                <c:pt idx="313">
                  <c:v>2.1005485825221966</c:v>
                </c:pt>
                <c:pt idx="314">
                  <c:v>2.0974628567564881</c:v>
                </c:pt>
                <c:pt idx="315">
                  <c:v>2.0944271526766833</c:v>
                </c:pt>
                <c:pt idx="316">
                  <c:v>2.091420792408305</c:v>
                </c:pt>
                <c:pt idx="317">
                  <c:v>2.0884144321399263</c:v>
                </c:pt>
                <c:pt idx="318">
                  <c:v>2.0854080718715502</c:v>
                </c:pt>
                <c:pt idx="319">
                  <c:v>2.0824199808934716</c:v>
                </c:pt>
                <c:pt idx="320">
                  <c:v>2.0795090180157296</c:v>
                </c:pt>
                <c:pt idx="321">
                  <c:v>2.0766395610503836</c:v>
                </c:pt>
                <c:pt idx="322">
                  <c:v>2.0738450407654168</c:v>
                </c:pt>
                <c:pt idx="323">
                  <c:v>2.0710804487490817</c:v>
                </c:pt>
                <c:pt idx="324">
                  <c:v>2.0683158567327484</c:v>
                </c:pt>
                <c:pt idx="325">
                  <c:v>2.0655512647164169</c:v>
                </c:pt>
                <c:pt idx="326">
                  <c:v>2.0627866727000836</c:v>
                </c:pt>
                <c:pt idx="327">
                  <c:v>2.0600220806837481</c:v>
                </c:pt>
                <c:pt idx="328">
                  <c:v>2.0573156849867336</c:v>
                </c:pt>
                <c:pt idx="329">
                  <c:v>2.0546093091311284</c:v>
                </c:pt>
                <c:pt idx="330">
                  <c:v>2.0519240586781033</c:v>
                </c:pt>
                <c:pt idx="331">
                  <c:v>2.0493702551456097</c:v>
                </c:pt>
                <c:pt idx="332">
                  <c:v>2.0468762892975518</c:v>
                </c:pt>
                <c:pt idx="333">
                  <c:v>2.0443823234494962</c:v>
                </c:pt>
                <c:pt idx="334">
                  <c:v>2.0418883576014384</c:v>
                </c:pt>
                <c:pt idx="335">
                  <c:v>2.0394018227749187</c:v>
                </c:pt>
                <c:pt idx="336">
                  <c:v>2.036909026780608</c:v>
                </c:pt>
                <c:pt idx="337">
                  <c:v>2.0343957897179865</c:v>
                </c:pt>
                <c:pt idx="338">
                  <c:v>2.0318773658157032</c:v>
                </c:pt>
                <c:pt idx="339">
                  <c:v>2.029358941913415</c:v>
                </c:pt>
                <c:pt idx="340">
                  <c:v>2.0268405180111313</c:v>
                </c:pt>
                <c:pt idx="341">
                  <c:v>2.0243220941088462</c:v>
                </c:pt>
                <c:pt idx="342">
                  <c:v>2.0218036702065616</c:v>
                </c:pt>
                <c:pt idx="343">
                  <c:v>2.0192513800264567</c:v>
                </c:pt>
                <c:pt idx="344">
                  <c:v>2.0166877350834231</c:v>
                </c:pt>
                <c:pt idx="345">
                  <c:v>2.0141300206236652</c:v>
                </c:pt>
                <c:pt idx="346">
                  <c:v>2.0115518274987982</c:v>
                </c:pt>
                <c:pt idx="347">
                  <c:v>2.0089369669038732</c:v>
                </c:pt>
                <c:pt idx="348">
                  <c:v>2.00632210630895</c:v>
                </c:pt>
                <c:pt idx="349">
                  <c:v>2.003707245714025</c:v>
                </c:pt>
                <c:pt idx="350">
                  <c:v>2.001107166503663</c:v>
                </c:pt>
                <c:pt idx="351">
                  <c:v>1.9985336664451534</c:v>
                </c:pt>
                <c:pt idx="352">
                  <c:v>1.9959883733084467</c:v>
                </c:pt>
                <c:pt idx="353">
                  <c:v>1.9935117232362953</c:v>
                </c:pt>
                <c:pt idx="354">
                  <c:v>1.9910379164019798</c:v>
                </c:pt>
                <c:pt idx="355">
                  <c:v>1.9885641095676665</c:v>
                </c:pt>
                <c:pt idx="356">
                  <c:v>1.9860903027333519</c:v>
                </c:pt>
                <c:pt idx="357">
                  <c:v>1.9836164958990381</c:v>
                </c:pt>
                <c:pt idx="358">
                  <c:v>1.9811956893906519</c:v>
                </c:pt>
                <c:pt idx="359">
                  <c:v>1.9788382964491316</c:v>
                </c:pt>
                <c:pt idx="360">
                  <c:v>1.9764690371287852</c:v>
                </c:pt>
                <c:pt idx="361">
                  <c:v>1.9740938305407447</c:v>
                </c:pt>
                <c:pt idx="362">
                  <c:v>1.971764506273745</c:v>
                </c:pt>
                <c:pt idx="363">
                  <c:v>1.9694351820067399</c:v>
                </c:pt>
                <c:pt idx="364">
                  <c:v>1.9671058577397365</c:v>
                </c:pt>
                <c:pt idx="365">
                  <c:v>1.9647820694012552</c:v>
                </c:pt>
                <c:pt idx="366">
                  <c:v>1.9624956322702583</c:v>
                </c:pt>
                <c:pt idx="367">
                  <c:v>1.9602025309799984</c:v>
                </c:pt>
                <c:pt idx="368">
                  <c:v>1.9578917826522515</c:v>
                </c:pt>
                <c:pt idx="369">
                  <c:v>1.9555800835284352</c:v>
                </c:pt>
                <c:pt idx="370">
                  <c:v>1.9532683844046181</c:v>
                </c:pt>
                <c:pt idx="371">
                  <c:v>1.9509566852808</c:v>
                </c:pt>
                <c:pt idx="372">
                  <c:v>1.948644986156985</c:v>
                </c:pt>
                <c:pt idx="373">
                  <c:v>1.9463225052878217</c:v>
                </c:pt>
                <c:pt idx="374">
                  <c:v>1.9439710247941548</c:v>
                </c:pt>
                <c:pt idx="375">
                  <c:v>1.9416319326514684</c:v>
                </c:pt>
                <c:pt idx="376">
                  <c:v>1.9393094855780699</c:v>
                </c:pt>
                <c:pt idx="377">
                  <c:v>1.9369917994430201</c:v>
                </c:pt>
                <c:pt idx="378">
                  <c:v>1.9346741133079648</c:v>
                </c:pt>
                <c:pt idx="379">
                  <c:v>1.9323564271729117</c:v>
                </c:pt>
                <c:pt idx="380">
                  <c:v>1.9300405304580668</c:v>
                </c:pt>
                <c:pt idx="381">
                  <c:v>1.9277708528321649</c:v>
                </c:pt>
                <c:pt idx="382">
                  <c:v>1.9255255588663431</c:v>
                </c:pt>
                <c:pt idx="383">
                  <c:v>1.9233153858556766</c:v>
                </c:pt>
                <c:pt idx="384">
                  <c:v>1.9211052128450099</c:v>
                </c:pt>
                <c:pt idx="385">
                  <c:v>1.9188950398343418</c:v>
                </c:pt>
                <c:pt idx="386">
                  <c:v>1.9166848668236733</c:v>
                </c:pt>
                <c:pt idx="387">
                  <c:v>1.9144746938130035</c:v>
                </c:pt>
                <c:pt idx="388">
                  <c:v>1.9122750543418914</c:v>
                </c:pt>
                <c:pt idx="389">
                  <c:v>1.9100982110122968</c:v>
                </c:pt>
                <c:pt idx="390">
                  <c:v>1.9079723903447849</c:v>
                </c:pt>
                <c:pt idx="391">
                  <c:v>1.9058866082416668</c:v>
                </c:pt>
                <c:pt idx="392">
                  <c:v>1.9038217955062684</c:v>
                </c:pt>
                <c:pt idx="393">
                  <c:v>1.9017569827708682</c:v>
                </c:pt>
                <c:pt idx="394">
                  <c:v>1.8996921700354734</c:v>
                </c:pt>
                <c:pt idx="395">
                  <c:v>1.8976273573000715</c:v>
                </c:pt>
                <c:pt idx="396">
                  <c:v>1.8956024521545782</c:v>
                </c:pt>
                <c:pt idx="397">
                  <c:v>1.8935953929206033</c:v>
                </c:pt>
                <c:pt idx="398">
                  <c:v>1.8916170890948383</c:v>
                </c:pt>
                <c:pt idx="399">
                  <c:v>1.8896387852690717</c:v>
                </c:pt>
                <c:pt idx="400">
                  <c:v>1.8876604814433067</c:v>
                </c:pt>
                <c:pt idx="401">
                  <c:v>1.8856821776175419</c:v>
                </c:pt>
                <c:pt idx="402">
                  <c:v>1.8837038737917748</c:v>
                </c:pt>
                <c:pt idx="403">
                  <c:v>1.8817350596360933</c:v>
                </c:pt>
                <c:pt idx="404">
                  <c:v>1.8797916699558466</c:v>
                </c:pt>
                <c:pt idx="405">
                  <c:v>1.8778707002225798</c:v>
                </c:pt>
                <c:pt idx="406">
                  <c:v>1.875952694073775</c:v>
                </c:pt>
                <c:pt idx="407">
                  <c:v>1.8740395688749585</c:v>
                </c:pt>
                <c:pt idx="408">
                  <c:v>1.8721264436761382</c:v>
                </c:pt>
                <c:pt idx="409">
                  <c:v>1.87021331847732</c:v>
                </c:pt>
                <c:pt idx="410">
                  <c:v>1.8682855920434818</c:v>
                </c:pt>
                <c:pt idx="411">
                  <c:v>1.8664058621988033</c:v>
                </c:pt>
                <c:pt idx="412">
                  <c:v>1.8645355215735799</c:v>
                </c:pt>
                <c:pt idx="413">
                  <c:v>1.8626688346053253</c:v>
                </c:pt>
                <c:pt idx="414">
                  <c:v>1.8608021476370766</c:v>
                </c:pt>
                <c:pt idx="415">
                  <c:v>1.8589354606688249</c:v>
                </c:pt>
                <c:pt idx="416">
                  <c:v>1.8570687737005713</c:v>
                </c:pt>
                <c:pt idx="417">
                  <c:v>1.85520208673232</c:v>
                </c:pt>
                <c:pt idx="418">
                  <c:v>1.8533553775459417</c:v>
                </c:pt>
                <c:pt idx="419">
                  <c:v>1.851524378661402</c:v>
                </c:pt>
                <c:pt idx="420">
                  <c:v>1.8496610088559564</c:v>
                </c:pt>
                <c:pt idx="421">
                  <c:v>1.8478212554228666</c:v>
                </c:pt>
                <c:pt idx="422">
                  <c:v>1.8460294574978915</c:v>
                </c:pt>
                <c:pt idx="423">
                  <c:v>1.8442376595729184</c:v>
                </c:pt>
                <c:pt idx="424">
                  <c:v>1.8424458616479418</c:v>
                </c:pt>
                <c:pt idx="425">
                  <c:v>1.84071152038271</c:v>
                </c:pt>
                <c:pt idx="426">
                  <c:v>1.8390087536183168</c:v>
                </c:pt>
                <c:pt idx="427">
                  <c:v>1.8372877069198801</c:v>
                </c:pt>
                <c:pt idx="428">
                  <c:v>1.8355666602214449</c:v>
                </c:pt>
                <c:pt idx="429">
                  <c:v>1.8338456135230097</c:v>
                </c:pt>
                <c:pt idx="430">
                  <c:v>1.8321245668245731</c:v>
                </c:pt>
                <c:pt idx="431">
                  <c:v>1.8304035201261348</c:v>
                </c:pt>
                <c:pt idx="432">
                  <c:v>1.8286824734277001</c:v>
                </c:pt>
                <c:pt idx="433">
                  <c:v>1.8269466431769519</c:v>
                </c:pt>
                <c:pt idx="434">
                  <c:v>1.8252168609246302</c:v>
                </c:pt>
                <c:pt idx="435">
                  <c:v>1.8234928046013668</c:v>
                </c:pt>
                <c:pt idx="436">
                  <c:v>1.8217564583867851</c:v>
                </c:pt>
                <c:pt idx="437">
                  <c:v>1.8200083126755568</c:v>
                </c:pt>
                <c:pt idx="438">
                  <c:v>1.8182601669643317</c:v>
                </c:pt>
                <c:pt idx="439">
                  <c:v>1.8165047316751199</c:v>
                </c:pt>
                <c:pt idx="440">
                  <c:v>1.8147315903983283</c:v>
                </c:pt>
                <c:pt idx="441">
                  <c:v>1.8129615972347066</c:v>
                </c:pt>
                <c:pt idx="442">
                  <c:v>1.8112030477967931</c:v>
                </c:pt>
                <c:pt idx="443">
                  <c:v>1.8094444983588833</c:v>
                </c:pt>
                <c:pt idx="444">
                  <c:v>1.8076859489209702</c:v>
                </c:pt>
                <c:pt idx="445">
                  <c:v>1.8059273994830567</c:v>
                </c:pt>
                <c:pt idx="446">
                  <c:v>1.8041688500451398</c:v>
                </c:pt>
                <c:pt idx="447">
                  <c:v>1.8024104660109099</c:v>
                </c:pt>
                <c:pt idx="448">
                  <c:v>1.8006964681349451</c:v>
                </c:pt>
                <c:pt idx="449">
                  <c:v>1.7990091723612032</c:v>
                </c:pt>
                <c:pt idx="450">
                  <c:v>1.7973218765874599</c:v>
                </c:pt>
                <c:pt idx="451">
                  <c:v>1.7956355665122414</c:v>
                </c:pt>
                <c:pt idx="452">
                  <c:v>1.7939494097463216</c:v>
                </c:pt>
                <c:pt idx="453">
                  <c:v>1.7922689196386301</c:v>
                </c:pt>
                <c:pt idx="454">
                  <c:v>1.7906014178875467</c:v>
                </c:pt>
                <c:pt idx="455">
                  <c:v>1.7889464560735566</c:v>
                </c:pt>
                <c:pt idx="456">
                  <c:v>1.7873171965162236</c:v>
                </c:pt>
                <c:pt idx="457">
                  <c:v>1.7856879369588883</c:v>
                </c:pt>
                <c:pt idx="458">
                  <c:v>1.7840586774015585</c:v>
                </c:pt>
                <c:pt idx="459">
                  <c:v>1.7824294178442248</c:v>
                </c:pt>
                <c:pt idx="460">
                  <c:v>1.7808001582868949</c:v>
                </c:pt>
                <c:pt idx="461">
                  <c:v>1.7791708987295616</c:v>
                </c:pt>
                <c:pt idx="462">
                  <c:v>1.7775499627166598</c:v>
                </c:pt>
                <c:pt idx="463">
                  <c:v>1.7759287136287716</c:v>
                </c:pt>
                <c:pt idx="464">
                  <c:v>1.7743061499656301</c:v>
                </c:pt>
                <c:pt idx="465">
                  <c:v>1.7727286340641266</c:v>
                </c:pt>
                <c:pt idx="466">
                  <c:v>1.7711968437523151</c:v>
                </c:pt>
                <c:pt idx="467">
                  <c:v>1.7696650534405052</c:v>
                </c:pt>
                <c:pt idx="468">
                  <c:v>1.7681757022586151</c:v>
                </c:pt>
                <c:pt idx="469">
                  <c:v>1.7667313652493719</c:v>
                </c:pt>
                <c:pt idx="470">
                  <c:v>1.7653310385925216</c:v>
                </c:pt>
                <c:pt idx="471">
                  <c:v>1.76393071193567</c:v>
                </c:pt>
                <c:pt idx="472">
                  <c:v>1.7625303852788186</c:v>
                </c:pt>
                <c:pt idx="473">
                  <c:v>1.7611300586219665</c:v>
                </c:pt>
                <c:pt idx="474">
                  <c:v>1.7597297319651151</c:v>
                </c:pt>
                <c:pt idx="475">
                  <c:v>1.7583294053082634</c:v>
                </c:pt>
                <c:pt idx="476">
                  <c:v>1.7569428236985685</c:v>
                </c:pt>
                <c:pt idx="477">
                  <c:v>1.7556595739524201</c:v>
                </c:pt>
                <c:pt idx="478">
                  <c:v>1.7543928894698302</c:v>
                </c:pt>
                <c:pt idx="479">
                  <c:v>1.7531262049872434</c:v>
                </c:pt>
                <c:pt idx="480">
                  <c:v>1.7518056709252601</c:v>
                </c:pt>
                <c:pt idx="481">
                  <c:v>1.7504821801722119</c:v>
                </c:pt>
                <c:pt idx="482">
                  <c:v>1.749149599488957</c:v>
                </c:pt>
                <c:pt idx="483">
                  <c:v>1.7478170188057014</c:v>
                </c:pt>
                <c:pt idx="484">
                  <c:v>1.7464432946910649</c:v>
                </c:pt>
                <c:pt idx="485">
                  <c:v>1.7450659984012198</c:v>
                </c:pt>
                <c:pt idx="486">
                  <c:v>1.7436887021113783</c:v>
                </c:pt>
                <c:pt idx="487">
                  <c:v>1.742311405821533</c:v>
                </c:pt>
                <c:pt idx="488">
                  <c:v>1.7409341095316904</c:v>
                </c:pt>
                <c:pt idx="489">
                  <c:v>1.7395568132418469</c:v>
                </c:pt>
                <c:pt idx="490">
                  <c:v>1.7381795169520053</c:v>
                </c:pt>
                <c:pt idx="491">
                  <c:v>1.7367393276988132</c:v>
                </c:pt>
                <c:pt idx="492">
                  <c:v>1.7352774868263949</c:v>
                </c:pt>
                <c:pt idx="493">
                  <c:v>1.7338156459539749</c:v>
                </c:pt>
                <c:pt idx="494">
                  <c:v>1.7323667043602684</c:v>
                </c:pt>
                <c:pt idx="495">
                  <c:v>1.7309272159381681</c:v>
                </c:pt>
                <c:pt idx="496">
                  <c:v>1.7295112546583731</c:v>
                </c:pt>
                <c:pt idx="497">
                  <c:v>1.7280952933785765</c:v>
                </c:pt>
                <c:pt idx="498">
                  <c:v>1.7267681232267866</c:v>
                </c:pt>
                <c:pt idx="499">
                  <c:v>1.7254673960372917</c:v>
                </c:pt>
                <c:pt idx="500">
                  <c:v>1.7241666688477919</c:v>
                </c:pt>
                <c:pt idx="501">
                  <c:v>1.7228659416582932</c:v>
                </c:pt>
                <c:pt idx="502">
                  <c:v>1.721565214468793</c:v>
                </c:pt>
                <c:pt idx="503">
                  <c:v>1.7202644872792983</c:v>
                </c:pt>
                <c:pt idx="504">
                  <c:v>1.7189637600897985</c:v>
                </c:pt>
                <c:pt idx="505">
                  <c:v>1.7177137029540634</c:v>
                </c:pt>
                <c:pt idx="506">
                  <c:v>1.716484969066375</c:v>
                </c:pt>
                <c:pt idx="507">
                  <c:v>1.7152562351786831</c:v>
                </c:pt>
                <c:pt idx="508">
                  <c:v>1.7140425438781899</c:v>
                </c:pt>
                <c:pt idx="509">
                  <c:v>1.7128381265852799</c:v>
                </c:pt>
                <c:pt idx="510">
                  <c:v>1.7116453013124568</c:v>
                </c:pt>
                <c:pt idx="511">
                  <c:v>1.7104524106824117</c:v>
                </c:pt>
                <c:pt idx="512">
                  <c:v>1.70922482929146</c:v>
                </c:pt>
                <c:pt idx="513">
                  <c:v>1.707995738481175</c:v>
                </c:pt>
                <c:pt idx="514">
                  <c:v>1.7067666476708849</c:v>
                </c:pt>
                <c:pt idx="515">
                  <c:v>1.7055375568606033</c:v>
                </c:pt>
                <c:pt idx="516">
                  <c:v>1.7043084660503152</c:v>
                </c:pt>
                <c:pt idx="517">
                  <c:v>1.7030793752400299</c:v>
                </c:pt>
                <c:pt idx="518">
                  <c:v>1.701850284429745</c:v>
                </c:pt>
                <c:pt idx="519">
                  <c:v>1.7006051229624133</c:v>
                </c:pt>
                <c:pt idx="520">
                  <c:v>1.6993472044595235</c:v>
                </c:pt>
                <c:pt idx="521">
                  <c:v>1.698089285956635</c:v>
                </c:pt>
                <c:pt idx="522">
                  <c:v>1.6968485040550316</c:v>
                </c:pt>
                <c:pt idx="523">
                  <c:v>1.6956358478474101</c:v>
                </c:pt>
                <c:pt idx="524">
                  <c:v>1.6944066488124232</c:v>
                </c:pt>
                <c:pt idx="525">
                  <c:v>1.6931757249397217</c:v>
                </c:pt>
                <c:pt idx="526">
                  <c:v>1.6919524845450316</c:v>
                </c:pt>
                <c:pt idx="527">
                  <c:v>1.6907424878739115</c:v>
                </c:pt>
                <c:pt idx="528">
                  <c:v>1.6895324912027867</c:v>
                </c:pt>
                <c:pt idx="529">
                  <c:v>1.6883224945316682</c:v>
                </c:pt>
                <c:pt idx="530">
                  <c:v>1.687112497860545</c:v>
                </c:pt>
                <c:pt idx="531">
                  <c:v>1.6859025011894218</c:v>
                </c:pt>
                <c:pt idx="532">
                  <c:v>1.6846925045183017</c:v>
                </c:pt>
                <c:pt idx="533">
                  <c:v>1.6834989038745649</c:v>
                </c:pt>
                <c:pt idx="534">
                  <c:v>1.6823693521441034</c:v>
                </c:pt>
                <c:pt idx="535">
                  <c:v>1.6812398004136417</c:v>
                </c:pt>
                <c:pt idx="536">
                  <c:v>1.6801091391556533</c:v>
                </c:pt>
                <c:pt idx="537">
                  <c:v>1.6789606130393633</c:v>
                </c:pt>
                <c:pt idx="538">
                  <c:v>1.677834823739347</c:v>
                </c:pt>
                <c:pt idx="539">
                  <c:v>1.6767187421836567</c:v>
                </c:pt>
                <c:pt idx="540">
                  <c:v>1.6756097809891799</c:v>
                </c:pt>
                <c:pt idx="541">
                  <c:v>1.6746050221888016</c:v>
                </c:pt>
                <c:pt idx="542">
                  <c:v>1.6736062240295517</c:v>
                </c:pt>
                <c:pt idx="543">
                  <c:v>1.6726074258703034</c:v>
                </c:pt>
                <c:pt idx="544">
                  <c:v>1.67160862771105</c:v>
                </c:pt>
                <c:pt idx="545">
                  <c:v>1.6706098295518033</c:v>
                </c:pt>
                <c:pt idx="546">
                  <c:v>1.6696110313925534</c:v>
                </c:pt>
                <c:pt idx="547">
                  <c:v>1.6686122332333033</c:v>
                </c:pt>
                <c:pt idx="548">
                  <c:v>1.6676013562347933</c:v>
                </c:pt>
                <c:pt idx="549">
                  <c:v>1.6665814148500784</c:v>
                </c:pt>
                <c:pt idx="550">
                  <c:v>1.6655614734653634</c:v>
                </c:pt>
                <c:pt idx="551">
                  <c:v>1.6645587129670467</c:v>
                </c:pt>
                <c:pt idx="552">
                  <c:v>1.6635628580538151</c:v>
                </c:pt>
                <c:pt idx="553">
                  <c:v>1.6625668892270131</c:v>
                </c:pt>
                <c:pt idx="554">
                  <c:v>1.6615709204002098</c:v>
                </c:pt>
                <c:pt idx="555">
                  <c:v>1.6605113811677468</c:v>
                </c:pt>
                <c:pt idx="556">
                  <c:v>1.6594205649117182</c:v>
                </c:pt>
                <c:pt idx="557">
                  <c:v>1.6583297486556867</c:v>
                </c:pt>
                <c:pt idx="558">
                  <c:v>1.6572389323996584</c:v>
                </c:pt>
                <c:pt idx="559">
                  <c:v>1.6561481161436264</c:v>
                </c:pt>
                <c:pt idx="560">
                  <c:v>1.6550572998875968</c:v>
                </c:pt>
                <c:pt idx="561">
                  <c:v>1.6539664836315666</c:v>
                </c:pt>
                <c:pt idx="562">
                  <c:v>1.6528716002326884</c:v>
                </c:pt>
                <c:pt idx="563">
                  <c:v>1.6517672326316519</c:v>
                </c:pt>
                <c:pt idx="564">
                  <c:v>1.6506628650306148</c:v>
                </c:pt>
                <c:pt idx="565">
                  <c:v>1.6495603828435466</c:v>
                </c:pt>
                <c:pt idx="566">
                  <c:v>1.6484756161037266</c:v>
                </c:pt>
                <c:pt idx="567">
                  <c:v>1.6474241867920798</c:v>
                </c:pt>
                <c:pt idx="568">
                  <c:v>1.6463788757660467</c:v>
                </c:pt>
                <c:pt idx="569">
                  <c:v>1.6453353712798366</c:v>
                </c:pt>
                <c:pt idx="570">
                  <c:v>1.6442933902610799</c:v>
                </c:pt>
                <c:pt idx="571">
                  <c:v>1.6432513888082214</c:v>
                </c:pt>
                <c:pt idx="572">
                  <c:v>1.6422093873553649</c:v>
                </c:pt>
                <c:pt idx="573">
                  <c:v>1.6411673859025051</c:v>
                </c:pt>
                <c:pt idx="574">
                  <c:v>1.6401253844496484</c:v>
                </c:pt>
                <c:pt idx="575">
                  <c:v>1.6390833829967917</c:v>
                </c:pt>
                <c:pt idx="576">
                  <c:v>1.6380448810438164</c:v>
                </c:pt>
                <c:pt idx="577">
                  <c:v>1.6370491692217051</c:v>
                </c:pt>
                <c:pt idx="578">
                  <c:v>1.6360625940253068</c:v>
                </c:pt>
                <c:pt idx="579">
                  <c:v>1.6350760188289086</c:v>
                </c:pt>
                <c:pt idx="580">
                  <c:v>1.6340807599740301</c:v>
                </c:pt>
                <c:pt idx="581">
                  <c:v>1.6330394403202202</c:v>
                </c:pt>
                <c:pt idx="582">
                  <c:v>1.6319911185083669</c:v>
                </c:pt>
                <c:pt idx="583">
                  <c:v>1.6309460738742783</c:v>
                </c:pt>
                <c:pt idx="584">
                  <c:v>1.6299208969314682</c:v>
                </c:pt>
                <c:pt idx="585">
                  <c:v>1.6289041956937869</c:v>
                </c:pt>
                <c:pt idx="586">
                  <c:v>1.6278874944561066</c:v>
                </c:pt>
                <c:pt idx="587">
                  <c:v>1.6268707932184248</c:v>
                </c:pt>
                <c:pt idx="588">
                  <c:v>1.6258540919807467</c:v>
                </c:pt>
                <c:pt idx="589">
                  <c:v>1.6248373907430667</c:v>
                </c:pt>
                <c:pt idx="590">
                  <c:v>1.6238208067569897</c:v>
                </c:pt>
                <c:pt idx="591">
                  <c:v>1.6228081775841716</c:v>
                </c:pt>
                <c:pt idx="592">
                  <c:v>1.6218008020151284</c:v>
                </c:pt>
                <c:pt idx="593">
                  <c:v>1.6207934264460835</c:v>
                </c:pt>
                <c:pt idx="594">
                  <c:v>1.6197866881215364</c:v>
                </c:pt>
                <c:pt idx="595">
                  <c:v>1.6187893610688666</c:v>
                </c:pt>
                <c:pt idx="596">
                  <c:v>1.6177920340161964</c:v>
                </c:pt>
                <c:pt idx="597">
                  <c:v>1.616794941987</c:v>
                </c:pt>
                <c:pt idx="598">
                  <c:v>1.6157990801610218</c:v>
                </c:pt>
                <c:pt idx="599">
                  <c:v>1.6148342822192434</c:v>
                </c:pt>
                <c:pt idx="600">
                  <c:v>1.6138713272593801</c:v>
                </c:pt>
                <c:pt idx="601">
                  <c:v>1.6129083722995201</c:v>
                </c:pt>
                <c:pt idx="602">
                  <c:v>1.6119454173396601</c:v>
                </c:pt>
                <c:pt idx="603">
                  <c:v>1.6109824623797984</c:v>
                </c:pt>
                <c:pt idx="604">
                  <c:v>1.6100195074199402</c:v>
                </c:pt>
                <c:pt idx="605">
                  <c:v>1.6090825065009202</c:v>
                </c:pt>
                <c:pt idx="606">
                  <c:v>1.6081755265706184</c:v>
                </c:pt>
                <c:pt idx="607">
                  <c:v>1.6072685466403154</c:v>
                </c:pt>
                <c:pt idx="608">
                  <c:v>1.6063713837262501</c:v>
                </c:pt>
                <c:pt idx="609">
                  <c:v>1.6055110113447684</c:v>
                </c:pt>
                <c:pt idx="610">
                  <c:v>1.6046506389632869</c:v>
                </c:pt>
                <c:pt idx="611">
                  <c:v>1.6037970409905917</c:v>
                </c:pt>
                <c:pt idx="612">
                  <c:v>1.6029514839111416</c:v>
                </c:pt>
                <c:pt idx="613">
                  <c:v>1.6021090047818001</c:v>
                </c:pt>
                <c:pt idx="614">
                  <c:v>1.6012667353992034</c:v>
                </c:pt>
                <c:pt idx="615">
                  <c:v>1.600424466016608</c:v>
                </c:pt>
                <c:pt idx="616">
                  <c:v>1.599582196634012</c:v>
                </c:pt>
                <c:pt idx="617">
                  <c:v>1.5987399272514169</c:v>
                </c:pt>
                <c:pt idx="618">
                  <c:v>1.5978976578688202</c:v>
                </c:pt>
                <c:pt idx="619">
                  <c:v>1.597000704700595</c:v>
                </c:pt>
                <c:pt idx="620">
                  <c:v>1.59606723136888</c:v>
                </c:pt>
                <c:pt idx="621">
                  <c:v>1.5951337580371583</c:v>
                </c:pt>
                <c:pt idx="622">
                  <c:v>1.5941975326721751</c:v>
                </c:pt>
                <c:pt idx="623">
                  <c:v>1.5932403245344817</c:v>
                </c:pt>
                <c:pt idx="624">
                  <c:v>1.5922831163967832</c:v>
                </c:pt>
                <c:pt idx="625">
                  <c:v>1.5913287017120983</c:v>
                </c:pt>
                <c:pt idx="626">
                  <c:v>1.5903753923866966</c:v>
                </c:pt>
                <c:pt idx="627">
                  <c:v>1.5894033126415732</c:v>
                </c:pt>
                <c:pt idx="628">
                  <c:v>1.5884297855262499</c:v>
                </c:pt>
                <c:pt idx="629">
                  <c:v>1.5874562584109249</c:v>
                </c:pt>
                <c:pt idx="630">
                  <c:v>1.5864827312956</c:v>
                </c:pt>
                <c:pt idx="631">
                  <c:v>1.5855092041802752</c:v>
                </c:pt>
                <c:pt idx="632">
                  <c:v>1.5845503926021267</c:v>
                </c:pt>
                <c:pt idx="633">
                  <c:v>1.5836372800549381</c:v>
                </c:pt>
                <c:pt idx="634">
                  <c:v>1.5827841381233501</c:v>
                </c:pt>
                <c:pt idx="635">
                  <c:v>1.58193099619176</c:v>
                </c:pt>
                <c:pt idx="636">
                  <c:v>1.5810862483856731</c:v>
                </c:pt>
                <c:pt idx="637">
                  <c:v>1.5802927753491616</c:v>
                </c:pt>
                <c:pt idx="638">
                  <c:v>1.5795027185993167</c:v>
                </c:pt>
                <c:pt idx="639">
                  <c:v>1.5787259901848618</c:v>
                </c:pt>
                <c:pt idx="640">
                  <c:v>1.5779511187416384</c:v>
                </c:pt>
                <c:pt idx="641">
                  <c:v>1.5772086562452883</c:v>
                </c:pt>
                <c:pt idx="642">
                  <c:v>1.576473266322777</c:v>
                </c:pt>
                <c:pt idx="643">
                  <c:v>1.5757378764002634</c:v>
                </c:pt>
                <c:pt idx="644">
                  <c:v>1.5750024864777534</c:v>
                </c:pt>
                <c:pt idx="645">
                  <c:v>1.5742670965552401</c:v>
                </c:pt>
                <c:pt idx="646">
                  <c:v>1.5735270674558783</c:v>
                </c:pt>
                <c:pt idx="647">
                  <c:v>1.5727737875031034</c:v>
                </c:pt>
                <c:pt idx="648">
                  <c:v>1.5719693744032301</c:v>
                </c:pt>
                <c:pt idx="649">
                  <c:v>1.5711667057404799</c:v>
                </c:pt>
                <c:pt idx="650">
                  <c:v>1.5703670416519966</c:v>
                </c:pt>
                <c:pt idx="651">
                  <c:v>1.5695623954974798</c:v>
                </c:pt>
                <c:pt idx="652">
                  <c:v>1.5687569062774049</c:v>
                </c:pt>
                <c:pt idx="653">
                  <c:v>1.5679482706671684</c:v>
                </c:pt>
                <c:pt idx="654">
                  <c:v>1.5671396350569251</c:v>
                </c:pt>
                <c:pt idx="655">
                  <c:v>1.5663007312487034</c:v>
                </c:pt>
                <c:pt idx="656">
                  <c:v>1.5654587772751249</c:v>
                </c:pt>
                <c:pt idx="657">
                  <c:v>1.5646168233015485</c:v>
                </c:pt>
                <c:pt idx="658">
                  <c:v>1.5637748693279701</c:v>
                </c:pt>
                <c:pt idx="659">
                  <c:v>1.5629405180842217</c:v>
                </c:pt>
                <c:pt idx="660">
                  <c:v>1.5621221960772467</c:v>
                </c:pt>
                <c:pt idx="661">
                  <c:v>1.5613070504693585</c:v>
                </c:pt>
                <c:pt idx="662">
                  <c:v>1.5604924970596883</c:v>
                </c:pt>
                <c:pt idx="663">
                  <c:v>1.5596671026063067</c:v>
                </c:pt>
                <c:pt idx="664">
                  <c:v>1.55885116691916</c:v>
                </c:pt>
                <c:pt idx="665">
                  <c:v>1.5580427198947133</c:v>
                </c:pt>
                <c:pt idx="666">
                  <c:v>1.5572340856059768</c:v>
                </c:pt>
                <c:pt idx="667">
                  <c:v>1.5564254319636983</c:v>
                </c:pt>
                <c:pt idx="668">
                  <c:v>1.5556306032465235</c:v>
                </c:pt>
                <c:pt idx="669">
                  <c:v>1.5548618984172251</c:v>
                </c:pt>
                <c:pt idx="670">
                  <c:v>1.5540931935879234</c:v>
                </c:pt>
                <c:pt idx="671">
                  <c:v>1.5533244887586235</c:v>
                </c:pt>
                <c:pt idx="672">
                  <c:v>1.5525557839293238</c:v>
                </c:pt>
                <c:pt idx="673">
                  <c:v>1.5517889191909935</c:v>
                </c:pt>
                <c:pt idx="674">
                  <c:v>1.5510293440350817</c:v>
                </c:pt>
                <c:pt idx="675">
                  <c:v>1.550313838629237</c:v>
                </c:pt>
                <c:pt idx="676">
                  <c:v>1.5496049047061364</c:v>
                </c:pt>
                <c:pt idx="677">
                  <c:v>1.548892990767935</c:v>
                </c:pt>
                <c:pt idx="678">
                  <c:v>1.5481601389645416</c:v>
                </c:pt>
                <c:pt idx="679">
                  <c:v>1.54744044600829</c:v>
                </c:pt>
                <c:pt idx="680">
                  <c:v>1.5467244299601932</c:v>
                </c:pt>
                <c:pt idx="681">
                  <c:v>1.5460084139120982</c:v>
                </c:pt>
                <c:pt idx="682">
                  <c:v>1.5452850712958668</c:v>
                </c:pt>
                <c:pt idx="683">
                  <c:v>1.5445615901487251</c:v>
                </c:pt>
                <c:pt idx="684">
                  <c:v>1.5438381090015836</c:v>
                </c:pt>
                <c:pt idx="685">
                  <c:v>1.543114627854445</c:v>
                </c:pt>
                <c:pt idx="686">
                  <c:v>1.5423917137769918</c:v>
                </c:pt>
                <c:pt idx="687">
                  <c:v>1.5416694760307665</c:v>
                </c:pt>
                <c:pt idx="688">
                  <c:v>1.5409332944260614</c:v>
                </c:pt>
                <c:pt idx="689">
                  <c:v>1.5402111943261965</c:v>
                </c:pt>
                <c:pt idx="690">
                  <c:v>1.5394957488118433</c:v>
                </c:pt>
                <c:pt idx="691">
                  <c:v>1.5387846002319818</c:v>
                </c:pt>
                <c:pt idx="692">
                  <c:v>1.5380650968183283</c:v>
                </c:pt>
                <c:pt idx="693">
                  <c:v>1.5373414228614515</c:v>
                </c:pt>
                <c:pt idx="694">
                  <c:v>1.5366177489045769</c:v>
                </c:pt>
                <c:pt idx="695">
                  <c:v>1.5359144644621032</c:v>
                </c:pt>
                <c:pt idx="696">
                  <c:v>1.5352231127513767</c:v>
                </c:pt>
                <c:pt idx="697">
                  <c:v>1.5345317610406501</c:v>
                </c:pt>
                <c:pt idx="698">
                  <c:v>1.5338404093299234</c:v>
                </c:pt>
                <c:pt idx="699">
                  <c:v>1.5331417117451851</c:v>
                </c:pt>
                <c:pt idx="700">
                  <c:v>1.5324353306808434</c:v>
                </c:pt>
                <c:pt idx="701">
                  <c:v>1.5317345071133219</c:v>
                </c:pt>
                <c:pt idx="702">
                  <c:v>1.5310440236345801</c:v>
                </c:pt>
                <c:pt idx="703">
                  <c:v>1.5303554142798586</c:v>
                </c:pt>
                <c:pt idx="704">
                  <c:v>1.5296724493221834</c:v>
                </c:pt>
                <c:pt idx="705">
                  <c:v>1.5290473633782067</c:v>
                </c:pt>
                <c:pt idx="706">
                  <c:v>1.5284405351429935</c:v>
                </c:pt>
                <c:pt idx="707">
                  <c:v>1.5278337069077832</c:v>
                </c:pt>
                <c:pt idx="708">
                  <c:v>1.5272177169531718</c:v>
                </c:pt>
                <c:pt idx="709">
                  <c:v>1.5265703399721315</c:v>
                </c:pt>
                <c:pt idx="710">
                  <c:v>1.5259229629910884</c:v>
                </c:pt>
                <c:pt idx="711">
                  <c:v>1.5252755860100431</c:v>
                </c:pt>
                <c:pt idx="712">
                  <c:v>1.5246520936681682</c:v>
                </c:pt>
                <c:pt idx="713">
                  <c:v>1.5240400302363601</c:v>
                </c:pt>
                <c:pt idx="714">
                  <c:v>1.5234280726991682</c:v>
                </c:pt>
                <c:pt idx="715">
                  <c:v>1.5228104624929684</c:v>
                </c:pt>
                <c:pt idx="716">
                  <c:v>1.5221899331618067</c:v>
                </c:pt>
                <c:pt idx="717">
                  <c:v>1.5215694038306398</c:v>
                </c:pt>
                <c:pt idx="718">
                  <c:v>1.5209176639201483</c:v>
                </c:pt>
                <c:pt idx="719">
                  <c:v>1.520248503492905</c:v>
                </c:pt>
                <c:pt idx="720">
                  <c:v>1.5195793430656617</c:v>
                </c:pt>
                <c:pt idx="721">
                  <c:v>1.5189101826384166</c:v>
                </c:pt>
                <c:pt idx="722">
                  <c:v>1.5182766535386449</c:v>
                </c:pt>
                <c:pt idx="723">
                  <c:v>1.5176479168529999</c:v>
                </c:pt>
                <c:pt idx="724">
                  <c:v>1.5170191801673552</c:v>
                </c:pt>
                <c:pt idx="725">
                  <c:v>1.5163423228478701</c:v>
                </c:pt>
                <c:pt idx="726">
                  <c:v>1.5156598472282248</c:v>
                </c:pt>
                <c:pt idx="727">
                  <c:v>1.5149784641858333</c:v>
                </c:pt>
                <c:pt idx="728">
                  <c:v>1.5143075943660216</c:v>
                </c:pt>
                <c:pt idx="729">
                  <c:v>1.5136375931648167</c:v>
                </c:pt>
                <c:pt idx="730">
                  <c:v>1.5129675919636132</c:v>
                </c:pt>
                <c:pt idx="731">
                  <c:v>1.5123040157735834</c:v>
                </c:pt>
                <c:pt idx="732">
                  <c:v>1.5116454576520153</c:v>
                </c:pt>
                <c:pt idx="733">
                  <c:v>1.5109868995304432</c:v>
                </c:pt>
                <c:pt idx="734">
                  <c:v>1.5103283414088737</c:v>
                </c:pt>
                <c:pt idx="735">
                  <c:v>1.5096442624051416</c:v>
                </c:pt>
                <c:pt idx="736">
                  <c:v>1.5089543649555599</c:v>
                </c:pt>
                <c:pt idx="737">
                  <c:v>1.5082703405741817</c:v>
                </c:pt>
                <c:pt idx="738">
                  <c:v>1.507659497523145</c:v>
                </c:pt>
                <c:pt idx="739">
                  <c:v>1.5070486544721051</c:v>
                </c:pt>
                <c:pt idx="740">
                  <c:v>1.5064431586911784</c:v>
                </c:pt>
                <c:pt idx="741">
                  <c:v>1.505828814384645</c:v>
                </c:pt>
                <c:pt idx="742">
                  <c:v>1.5052139313834416</c:v>
                </c:pt>
                <c:pt idx="743">
                  <c:v>1.5046026487458333</c:v>
                </c:pt>
                <c:pt idx="744">
                  <c:v>1.5040095189589751</c:v>
                </c:pt>
                <c:pt idx="745">
                  <c:v>1.5034164099399832</c:v>
                </c:pt>
                <c:pt idx="746">
                  <c:v>1.5028233009209915</c:v>
                </c:pt>
                <c:pt idx="747">
                  <c:v>1.5022303234514052</c:v>
                </c:pt>
                <c:pt idx="748">
                  <c:v>1.5016616835382368</c:v>
                </c:pt>
                <c:pt idx="749">
                  <c:v>1.50109304362507</c:v>
                </c:pt>
                <c:pt idx="750">
                  <c:v>1.5005198314175383</c:v>
                </c:pt>
                <c:pt idx="751">
                  <c:v>1.4999300606185699</c:v>
                </c:pt>
                <c:pt idx="752">
                  <c:v>1.49934385962659</c:v>
                </c:pt>
                <c:pt idx="753">
                  <c:v>1.4988060579554017</c:v>
                </c:pt>
                <c:pt idx="754">
                  <c:v>1.4982842163767549</c:v>
                </c:pt>
                <c:pt idx="755">
                  <c:v>1.497762374798105</c:v>
                </c:pt>
                <c:pt idx="756">
                  <c:v>1.4972444170183181</c:v>
                </c:pt>
                <c:pt idx="757">
                  <c:v>1.496747072946685</c:v>
                </c:pt>
                <c:pt idx="758">
                  <c:v>1.4962497288750483</c:v>
                </c:pt>
                <c:pt idx="759">
                  <c:v>1.4957523848034151</c:v>
                </c:pt>
                <c:pt idx="760">
                  <c:v>1.4952588397162767</c:v>
                </c:pt>
                <c:pt idx="761">
                  <c:v>1.4947714883651015</c:v>
                </c:pt>
                <c:pt idx="762">
                  <c:v>1.4942841370139233</c:v>
                </c:pt>
                <c:pt idx="763">
                  <c:v>1.4937986516506652</c:v>
                </c:pt>
                <c:pt idx="764">
                  <c:v>1.4933195095090614</c:v>
                </c:pt>
                <c:pt idx="765">
                  <c:v>1.492832238494205</c:v>
                </c:pt>
                <c:pt idx="766">
                  <c:v>1.4923066982914353</c:v>
                </c:pt>
                <c:pt idx="767">
                  <c:v>1.4917734525371866</c:v>
                </c:pt>
                <c:pt idx="768">
                  <c:v>1.4912402067829351</c:v>
                </c:pt>
                <c:pt idx="769">
                  <c:v>1.4907181903555167</c:v>
                </c:pt>
                <c:pt idx="770">
                  <c:v>1.4901724984452434</c:v>
                </c:pt>
                <c:pt idx="771">
                  <c:v>1.4896268065349698</c:v>
                </c:pt>
                <c:pt idx="772">
                  <c:v>1.4890811146246967</c:v>
                </c:pt>
                <c:pt idx="773">
                  <c:v>1.4885299757588599</c:v>
                </c:pt>
                <c:pt idx="774">
                  <c:v>1.4879754138681667</c:v>
                </c:pt>
                <c:pt idx="775">
                  <c:v>1.4874208519774734</c:v>
                </c:pt>
                <c:pt idx="776">
                  <c:v>1.4868649176175766</c:v>
                </c:pt>
                <c:pt idx="777">
                  <c:v>1.4863033266147301</c:v>
                </c:pt>
                <c:pt idx="778">
                  <c:v>1.4857502678404517</c:v>
                </c:pt>
                <c:pt idx="779">
                  <c:v>1.4852368681970851</c:v>
                </c:pt>
                <c:pt idx="780">
                  <c:v>1.4847428138465635</c:v>
                </c:pt>
                <c:pt idx="781">
                  <c:v>1.4842487594960367</c:v>
                </c:pt>
                <c:pt idx="782">
                  <c:v>1.4837665034128866</c:v>
                </c:pt>
                <c:pt idx="783">
                  <c:v>1.4832953522319949</c:v>
                </c:pt>
                <c:pt idx="784">
                  <c:v>1.4828242010511035</c:v>
                </c:pt>
                <c:pt idx="785">
                  <c:v>1.4823530498702169</c:v>
                </c:pt>
                <c:pt idx="786">
                  <c:v>1.4819107040576034</c:v>
                </c:pt>
                <c:pt idx="787">
                  <c:v>1.4814876655872418</c:v>
                </c:pt>
                <c:pt idx="788">
                  <c:v>1.4810646271168784</c:v>
                </c:pt>
                <c:pt idx="789">
                  <c:v>1.4806466194017232</c:v>
                </c:pt>
                <c:pt idx="790">
                  <c:v>1.4802369973268801</c:v>
                </c:pt>
                <c:pt idx="791">
                  <c:v>1.4798021570131248</c:v>
                </c:pt>
                <c:pt idx="792">
                  <c:v>1.4793463509970632</c:v>
                </c:pt>
                <c:pt idx="793">
                  <c:v>1.4788886548704332</c:v>
                </c:pt>
                <c:pt idx="794">
                  <c:v>1.4784309587438014</c:v>
                </c:pt>
                <c:pt idx="795">
                  <c:v>1.4779548619361715</c:v>
                </c:pt>
                <c:pt idx="796">
                  <c:v>1.4774572509332968</c:v>
                </c:pt>
                <c:pt idx="797">
                  <c:v>1.4769596399304199</c:v>
                </c:pt>
                <c:pt idx="798">
                  <c:v>1.4764620289275447</c:v>
                </c:pt>
                <c:pt idx="799">
                  <c:v>1.4759420588309216</c:v>
                </c:pt>
                <c:pt idx="800">
                  <c:v>1.4754039222224733</c:v>
                </c:pt>
                <c:pt idx="801">
                  <c:v>1.4748657856140266</c:v>
                </c:pt>
                <c:pt idx="802">
                  <c:v>1.47429659805503</c:v>
                </c:pt>
                <c:pt idx="803">
                  <c:v>1.4737168562194531</c:v>
                </c:pt>
                <c:pt idx="804">
                  <c:v>1.4731597309538218</c:v>
                </c:pt>
                <c:pt idx="805">
                  <c:v>1.4725905790766431</c:v>
                </c:pt>
                <c:pt idx="806">
                  <c:v>1.4720028604213367</c:v>
                </c:pt>
                <c:pt idx="807">
                  <c:v>1.4714180307203633</c:v>
                </c:pt>
                <c:pt idx="808">
                  <c:v>1.4708516736728849</c:v>
                </c:pt>
                <c:pt idx="809">
                  <c:v>1.4703012904743631</c:v>
                </c:pt>
                <c:pt idx="810">
                  <c:v>1.4697509072758435</c:v>
                </c:pt>
                <c:pt idx="811">
                  <c:v>1.46920052407732</c:v>
                </c:pt>
                <c:pt idx="812">
                  <c:v>1.4686403778083552</c:v>
                </c:pt>
                <c:pt idx="813">
                  <c:v>1.4680740060955781</c:v>
                </c:pt>
                <c:pt idx="814">
                  <c:v>1.4675100375874635</c:v>
                </c:pt>
                <c:pt idx="815">
                  <c:v>1.4669524829849163</c:v>
                </c:pt>
                <c:pt idx="816">
                  <c:v>1.4663964238652183</c:v>
                </c:pt>
                <c:pt idx="817">
                  <c:v>1.4658423656197701</c:v>
                </c:pt>
                <c:pt idx="818">
                  <c:v>1.4652930754417468</c:v>
                </c:pt>
                <c:pt idx="819">
                  <c:v>1.4647480432513682</c:v>
                </c:pt>
                <c:pt idx="820">
                  <c:v>1.4641970811169582</c:v>
                </c:pt>
                <c:pt idx="821">
                  <c:v>1.4636436410909299</c:v>
                </c:pt>
                <c:pt idx="822">
                  <c:v>1.4630899854980166</c:v>
                </c:pt>
                <c:pt idx="823">
                  <c:v>1.4625363299051033</c:v>
                </c:pt>
                <c:pt idx="824">
                  <c:v>1.4619826743121951</c:v>
                </c:pt>
                <c:pt idx="825">
                  <c:v>1.4614601774324198</c:v>
                </c:pt>
                <c:pt idx="826">
                  <c:v>1.4609463901615749</c:v>
                </c:pt>
                <c:pt idx="827">
                  <c:v>1.4604533447392782</c:v>
                </c:pt>
                <c:pt idx="828">
                  <c:v>1.4599623342446799</c:v>
                </c:pt>
                <c:pt idx="829">
                  <c:v>1.4594713328270419</c:v>
                </c:pt>
                <c:pt idx="830">
                  <c:v>1.4589803314094032</c:v>
                </c:pt>
                <c:pt idx="831">
                  <c:v>1.4584968894060681</c:v>
                </c:pt>
                <c:pt idx="832">
                  <c:v>1.4580174522224933</c:v>
                </c:pt>
                <c:pt idx="833">
                  <c:v>1.4575408270345385</c:v>
                </c:pt>
                <c:pt idx="834">
                  <c:v>1.4570502427173684</c:v>
                </c:pt>
                <c:pt idx="835">
                  <c:v>1.4565575134818698</c:v>
                </c:pt>
                <c:pt idx="836">
                  <c:v>1.4560647842463668</c:v>
                </c:pt>
                <c:pt idx="837">
                  <c:v>1.4555693073541314</c:v>
                </c:pt>
                <c:pt idx="838">
                  <c:v>1.4550462868479432</c:v>
                </c:pt>
                <c:pt idx="839">
                  <c:v>1.4545298378046752</c:v>
                </c:pt>
                <c:pt idx="840">
                  <c:v>1.4540160826874449</c:v>
                </c:pt>
                <c:pt idx="841">
                  <c:v>1.4535022575884751</c:v>
                </c:pt>
                <c:pt idx="842">
                  <c:v>1.4529884324895033</c:v>
                </c:pt>
                <c:pt idx="843">
                  <c:v>1.4524763500850237</c:v>
                </c:pt>
                <c:pt idx="844">
                  <c:v>1.4519734350854732</c:v>
                </c:pt>
                <c:pt idx="845">
                  <c:v>1.45147567170435</c:v>
                </c:pt>
                <c:pt idx="846">
                  <c:v>1.4509950013778983</c:v>
                </c:pt>
                <c:pt idx="847">
                  <c:v>1.4505372608969516</c:v>
                </c:pt>
                <c:pt idx="848">
                  <c:v>1.4500795204160035</c:v>
                </c:pt>
                <c:pt idx="849">
                  <c:v>1.4496217799350533</c:v>
                </c:pt>
                <c:pt idx="850">
                  <c:v>1.4491819025103867</c:v>
                </c:pt>
                <c:pt idx="851">
                  <c:v>1.4487627625035033</c:v>
                </c:pt>
                <c:pt idx="852">
                  <c:v>1.4483470864221699</c:v>
                </c:pt>
                <c:pt idx="853">
                  <c:v>1.4479240713224801</c:v>
                </c:pt>
                <c:pt idx="854">
                  <c:v>1.4475010562227917</c:v>
                </c:pt>
                <c:pt idx="855">
                  <c:v>1.4470780411231017</c:v>
                </c:pt>
                <c:pt idx="856">
                  <c:v>1.4466433133819516</c:v>
                </c:pt>
                <c:pt idx="857">
                  <c:v>1.4462055949825017</c:v>
                </c:pt>
                <c:pt idx="858">
                  <c:v>1.4457671014743001</c:v>
                </c:pt>
                <c:pt idx="859">
                  <c:v>1.4453245887506501</c:v>
                </c:pt>
                <c:pt idx="860">
                  <c:v>1.4448820760270016</c:v>
                </c:pt>
                <c:pt idx="861">
                  <c:v>1.4444395633033515</c:v>
                </c:pt>
                <c:pt idx="862">
                  <c:v>1.4439942743329668</c:v>
                </c:pt>
                <c:pt idx="863">
                  <c:v>1.4435461531909148</c:v>
                </c:pt>
                <c:pt idx="864">
                  <c:v>1.4431130158779182</c:v>
                </c:pt>
                <c:pt idx="865">
                  <c:v>1.4427193757381367</c:v>
                </c:pt>
                <c:pt idx="866">
                  <c:v>1.442325735598355</c:v>
                </c:pt>
                <c:pt idx="867">
                  <c:v>1.4419320954585733</c:v>
                </c:pt>
                <c:pt idx="868">
                  <c:v>1.4415497747163881</c:v>
                </c:pt>
                <c:pt idx="869">
                  <c:v>1.4411727112130783</c:v>
                </c:pt>
                <c:pt idx="870">
                  <c:v>1.4407945801076567</c:v>
                </c:pt>
                <c:pt idx="871">
                  <c:v>1.4403941651655867</c:v>
                </c:pt>
                <c:pt idx="872">
                  <c:v>1.4399937502235201</c:v>
                </c:pt>
                <c:pt idx="873">
                  <c:v>1.4395933352814552</c:v>
                </c:pt>
                <c:pt idx="874">
                  <c:v>1.4391934113547347</c:v>
                </c:pt>
                <c:pt idx="875">
                  <c:v>1.4387837383252069</c:v>
                </c:pt>
                <c:pt idx="876">
                  <c:v>1.4383505685294498</c:v>
                </c:pt>
                <c:pt idx="877">
                  <c:v>1.4379016734002701</c:v>
                </c:pt>
                <c:pt idx="878">
                  <c:v>1.4374527782710951</c:v>
                </c:pt>
                <c:pt idx="879">
                  <c:v>1.4370038831419183</c:v>
                </c:pt>
                <c:pt idx="880">
                  <c:v>1.436541840427255</c:v>
                </c:pt>
                <c:pt idx="881">
                  <c:v>1.4360702601350068</c:v>
                </c:pt>
                <c:pt idx="882">
                  <c:v>1.4356005893161381</c:v>
                </c:pt>
                <c:pt idx="883">
                  <c:v>1.4351550061056617</c:v>
                </c:pt>
                <c:pt idx="884">
                  <c:v>1.4347094228951864</c:v>
                </c:pt>
                <c:pt idx="885">
                  <c:v>1.4342638396847101</c:v>
                </c:pt>
                <c:pt idx="886">
                  <c:v>1.4338152569563301</c:v>
                </c:pt>
                <c:pt idx="887">
                  <c:v>1.43335764341571</c:v>
                </c:pt>
                <c:pt idx="888">
                  <c:v>1.4328992837339116</c:v>
                </c:pt>
                <c:pt idx="889">
                  <c:v>1.4324409240521117</c:v>
                </c:pt>
                <c:pt idx="890">
                  <c:v>1.4319825643703135</c:v>
                </c:pt>
                <c:pt idx="891">
                  <c:v>1.43152441326896</c:v>
                </c:pt>
                <c:pt idx="892">
                  <c:v>1.4311005173042448</c:v>
                </c:pt>
                <c:pt idx="893">
                  <c:v>1.43068971921953</c:v>
                </c:pt>
                <c:pt idx="894">
                  <c:v>1.4302773673254119</c:v>
                </c:pt>
                <c:pt idx="895">
                  <c:v>1.4298599788003299</c:v>
                </c:pt>
                <c:pt idx="896">
                  <c:v>1.4294425902752466</c:v>
                </c:pt>
                <c:pt idx="897">
                  <c:v>1.429025201750165</c:v>
                </c:pt>
                <c:pt idx="898">
                  <c:v>1.4286223687922435</c:v>
                </c:pt>
                <c:pt idx="899">
                  <c:v>1.4282415992007866</c:v>
                </c:pt>
                <c:pt idx="900">
                  <c:v>1.4278637944801351</c:v>
                </c:pt>
                <c:pt idx="901">
                  <c:v>1.4274859897594785</c:v>
                </c:pt>
                <c:pt idx="902">
                  <c:v>1.427108185038825</c:v>
                </c:pt>
                <c:pt idx="903">
                  <c:v>1.4267281976288402</c:v>
                </c:pt>
                <c:pt idx="904">
                  <c:v>1.4263319988077032</c:v>
                </c:pt>
                <c:pt idx="905">
                  <c:v>1.4259347854445501</c:v>
                </c:pt>
                <c:pt idx="906">
                  <c:v>1.4255349157409352</c:v>
                </c:pt>
                <c:pt idx="907">
                  <c:v>1.4251327512567098</c:v>
                </c:pt>
                <c:pt idx="908">
                  <c:v>1.4247305867724884</c:v>
                </c:pt>
                <c:pt idx="909">
                  <c:v>1.4243212658201732</c:v>
                </c:pt>
                <c:pt idx="910">
                  <c:v>1.4238890398761033</c:v>
                </c:pt>
                <c:pt idx="911">
                  <c:v>1.4234427036674333</c:v>
                </c:pt>
                <c:pt idx="912">
                  <c:v>1.4229963674587633</c:v>
                </c:pt>
                <c:pt idx="913">
                  <c:v>1.4225500312500898</c:v>
                </c:pt>
                <c:pt idx="914">
                  <c:v>1.4221094533422249</c:v>
                </c:pt>
                <c:pt idx="915">
                  <c:v>1.4216741688438468</c:v>
                </c:pt>
                <c:pt idx="916">
                  <c:v>1.421229332526978</c:v>
                </c:pt>
                <c:pt idx="917">
                  <c:v>1.4207844962101086</c:v>
                </c:pt>
                <c:pt idx="918">
                  <c:v>1.4203326513778334</c:v>
                </c:pt>
                <c:pt idx="919">
                  <c:v>1.4198805590433283</c:v>
                </c:pt>
                <c:pt idx="920">
                  <c:v>1.4194328383638715</c:v>
                </c:pt>
                <c:pt idx="921">
                  <c:v>1.4190070732066948</c:v>
                </c:pt>
                <c:pt idx="922">
                  <c:v>1.4185847267042515</c:v>
                </c:pt>
                <c:pt idx="923">
                  <c:v>1.4181626914307766</c:v>
                </c:pt>
                <c:pt idx="924">
                  <c:v>1.4177406561572967</c:v>
                </c:pt>
                <c:pt idx="925">
                  <c:v>1.4173176627364918</c:v>
                </c:pt>
                <c:pt idx="926">
                  <c:v>1.4168918206397934</c:v>
                </c:pt>
                <c:pt idx="927">
                  <c:v>1.416452904148265</c:v>
                </c:pt>
                <c:pt idx="928">
                  <c:v>1.4160123602542851</c:v>
                </c:pt>
                <c:pt idx="929">
                  <c:v>1.4155802050084649</c:v>
                </c:pt>
                <c:pt idx="930">
                  <c:v>1.4151560337090101</c:v>
                </c:pt>
                <c:pt idx="931">
                  <c:v>1.4147313185764698</c:v>
                </c:pt>
                <c:pt idx="932">
                  <c:v>1.4142956434876581</c:v>
                </c:pt>
                <c:pt idx="933">
                  <c:v>1.4138635840594567</c:v>
                </c:pt>
                <c:pt idx="934">
                  <c:v>1.4134371368351253</c:v>
                </c:pt>
                <c:pt idx="935">
                  <c:v>1.4130106896107932</c:v>
                </c:pt>
                <c:pt idx="936">
                  <c:v>1.4125797569309417</c:v>
                </c:pt>
                <c:pt idx="937">
                  <c:v>1.4121364165467565</c:v>
                </c:pt>
                <c:pt idx="938">
                  <c:v>1.4117011717549734</c:v>
                </c:pt>
                <c:pt idx="939">
                  <c:v>1.4112722713798866</c:v>
                </c:pt>
                <c:pt idx="940">
                  <c:v>1.4108440299795382</c:v>
                </c:pt>
                <c:pt idx="941">
                  <c:v>1.4104182489606834</c:v>
                </c:pt>
                <c:pt idx="942">
                  <c:v>1.4099922376996414</c:v>
                </c:pt>
                <c:pt idx="943">
                  <c:v>1.4095647642458513</c:v>
                </c:pt>
                <c:pt idx="944">
                  <c:v>1.4091331806274534</c:v>
                </c:pt>
                <c:pt idx="945">
                  <c:v>1.4086876510993569</c:v>
                </c:pt>
                <c:pt idx="946">
                  <c:v>1.4082421215712568</c:v>
                </c:pt>
                <c:pt idx="947">
                  <c:v>1.4077970775350916</c:v>
                </c:pt>
                <c:pt idx="948">
                  <c:v>1.4073526724404966</c:v>
                </c:pt>
                <c:pt idx="949">
                  <c:v>1.4069054475445384</c:v>
                </c:pt>
                <c:pt idx="950">
                  <c:v>1.4064537004262616</c:v>
                </c:pt>
                <c:pt idx="951">
                  <c:v>1.4060011408980533</c:v>
                </c:pt>
                <c:pt idx="952">
                  <c:v>1.4055342069373316</c:v>
                </c:pt>
                <c:pt idx="953">
                  <c:v>1.4050558433012517</c:v>
                </c:pt>
                <c:pt idx="954">
                  <c:v>1.4045589428229281</c:v>
                </c:pt>
                <c:pt idx="955">
                  <c:v>1.4040638287668099</c:v>
                </c:pt>
                <c:pt idx="956">
                  <c:v>1.4035777654583983</c:v>
                </c:pt>
                <c:pt idx="957">
                  <c:v>1.4030917021499834</c:v>
                </c:pt>
                <c:pt idx="958">
                  <c:v>1.4026129872763351</c:v>
                </c:pt>
                <c:pt idx="959">
                  <c:v>1.4021371998825884</c:v>
                </c:pt>
                <c:pt idx="960">
                  <c:v>1.401665762572665</c:v>
                </c:pt>
                <c:pt idx="961">
                  <c:v>1.4012004784526984</c:v>
                </c:pt>
                <c:pt idx="962">
                  <c:v>1.4007357324169798</c:v>
                </c:pt>
                <c:pt idx="963">
                  <c:v>1.4002878893651882</c:v>
                </c:pt>
                <c:pt idx="964">
                  <c:v>1.3998904337284284</c:v>
                </c:pt>
                <c:pt idx="965">
                  <c:v>1.3995025131967715</c:v>
                </c:pt>
                <c:pt idx="966">
                  <c:v>1.3991130049977116</c:v>
                </c:pt>
                <c:pt idx="967">
                  <c:v>1.3987196394251284</c:v>
                </c:pt>
                <c:pt idx="968">
                  <c:v>1.3983275597841216</c:v>
                </c:pt>
                <c:pt idx="969">
                  <c:v>1.3979458187702301</c:v>
                </c:pt>
                <c:pt idx="970">
                  <c:v>1.3975640777563416</c:v>
                </c:pt>
                <c:pt idx="971">
                  <c:v>1.3971864096175148</c:v>
                </c:pt>
                <c:pt idx="972">
                  <c:v>1.3968109539458284</c:v>
                </c:pt>
                <c:pt idx="973">
                  <c:v>1.3964341771430098</c:v>
                </c:pt>
                <c:pt idx="974">
                  <c:v>1.3960391770430516</c:v>
                </c:pt>
                <c:pt idx="975">
                  <c:v>1.39564005592885</c:v>
                </c:pt>
                <c:pt idx="976">
                  <c:v>1.3952408772911635</c:v>
                </c:pt>
                <c:pt idx="977">
                  <c:v>1.394854146220295</c:v>
                </c:pt>
                <c:pt idx="978">
                  <c:v>1.3944772332719984</c:v>
                </c:pt>
                <c:pt idx="979">
                  <c:v>1.3940987897925681</c:v>
                </c:pt>
                <c:pt idx="980">
                  <c:v>1.3937193427855299</c:v>
                </c:pt>
                <c:pt idx="981">
                  <c:v>1.393339727582305</c:v>
                </c:pt>
                <c:pt idx="982">
                  <c:v>1.3929574593634266</c:v>
                </c:pt>
                <c:pt idx="983">
                  <c:v>1.3925751911445516</c:v>
                </c:pt>
                <c:pt idx="984">
                  <c:v>1.3921915326936167</c:v>
                </c:pt>
                <c:pt idx="985">
                  <c:v>1.3918031068163117</c:v>
                </c:pt>
                <c:pt idx="986">
                  <c:v>1.3914115127761246</c:v>
                </c:pt>
                <c:pt idx="987">
                  <c:v>1.3910199187359449</c:v>
                </c:pt>
                <c:pt idx="988">
                  <c:v>1.3906087797904583</c:v>
                </c:pt>
                <c:pt idx="989">
                  <c:v>1.3901969016567117</c:v>
                </c:pt>
                <c:pt idx="990">
                  <c:v>1.3897841490841767</c:v>
                </c:pt>
                <c:pt idx="991">
                  <c:v>1.3893713965116383</c:v>
                </c:pt>
                <c:pt idx="992">
                  <c:v>1.3889599437500015</c:v>
                </c:pt>
                <c:pt idx="993">
                  <c:v>1.3885494542987018</c:v>
                </c:pt>
                <c:pt idx="994">
                  <c:v>1.3881383528065934</c:v>
                </c:pt>
                <c:pt idx="995">
                  <c:v>1.3877316249692015</c:v>
                </c:pt>
                <c:pt idx="996">
                  <c:v>1.3873261742885517</c:v>
                </c:pt>
                <c:pt idx="997">
                  <c:v>1.3869207236079018</c:v>
                </c:pt>
                <c:pt idx="998">
                  <c:v>1.3865184389292915</c:v>
                </c:pt>
                <c:pt idx="999">
                  <c:v>1.3861195004957902</c:v>
                </c:pt>
                <c:pt idx="1000">
                  <c:v>1.3857252613552518</c:v>
                </c:pt>
                <c:pt idx="1001">
                  <c:v>1.3853332682197117</c:v>
                </c:pt>
                <c:pt idx="1002">
                  <c:v>1.3849422633285384</c:v>
                </c:pt>
                <c:pt idx="1003">
                  <c:v>1.3845551812184584</c:v>
                </c:pt>
                <c:pt idx="1004">
                  <c:v>1.3841680991083765</c:v>
                </c:pt>
                <c:pt idx="1005">
                  <c:v>1.3838171430407897</c:v>
                </c:pt>
                <c:pt idx="1006">
                  <c:v>1.3834899730439101</c:v>
                </c:pt>
                <c:pt idx="1007">
                  <c:v>1.3831634249828317</c:v>
                </c:pt>
                <c:pt idx="1008">
                  <c:v>1.3828393428740569</c:v>
                </c:pt>
                <c:pt idx="1009">
                  <c:v>1.3825367529082202</c:v>
                </c:pt>
                <c:pt idx="1010">
                  <c:v>1.3822340031282583</c:v>
                </c:pt>
                <c:pt idx="1011">
                  <c:v>1.3819290233891384</c:v>
                </c:pt>
                <c:pt idx="1012">
                  <c:v>1.3816240436500165</c:v>
                </c:pt>
                <c:pt idx="1013">
                  <c:v>1.3813131134579433</c:v>
                </c:pt>
                <c:pt idx="1014">
                  <c:v>1.3810007916732616</c:v>
                </c:pt>
                <c:pt idx="1015">
                  <c:v>1.3806733153504016</c:v>
                </c:pt>
                <c:pt idx="1016">
                  <c:v>1.3803067904500417</c:v>
                </c:pt>
                <c:pt idx="1017">
                  <c:v>1.3799653494840303</c:v>
                </c:pt>
                <c:pt idx="1018">
                  <c:v>1.3796239085180133</c:v>
                </c:pt>
                <c:pt idx="1019">
                  <c:v>1.3792740743168252</c:v>
                </c:pt>
                <c:pt idx="1020">
                  <c:v>1.3789192049535599</c:v>
                </c:pt>
                <c:pt idx="1021">
                  <c:v>1.3785541332009383</c:v>
                </c:pt>
                <c:pt idx="1022">
                  <c:v>1.3781822737102731</c:v>
                </c:pt>
                <c:pt idx="1023">
                  <c:v>1.3778133657650515</c:v>
                </c:pt>
                <c:pt idx="1024">
                  <c:v>1.3774521871874217</c:v>
                </c:pt>
                <c:pt idx="1025">
                  <c:v>1.3770910541879251</c:v>
                </c:pt>
                <c:pt idx="1026">
                  <c:v>1.3767325283980867</c:v>
                </c:pt>
                <c:pt idx="1027">
                  <c:v>1.3763291818811132</c:v>
                </c:pt>
                <c:pt idx="1028">
                  <c:v>1.3759258353641333</c:v>
                </c:pt>
                <c:pt idx="1029">
                  <c:v>1.37552248884716</c:v>
                </c:pt>
                <c:pt idx="1030">
                  <c:v>1.3750940309076085</c:v>
                </c:pt>
                <c:pt idx="1031">
                  <c:v>1.374673853034925</c:v>
                </c:pt>
                <c:pt idx="1032">
                  <c:v>1.3742641386071217</c:v>
                </c:pt>
                <c:pt idx="1033">
                  <c:v>1.3738544241793182</c:v>
                </c:pt>
                <c:pt idx="1034">
                  <c:v>1.3734531894586965</c:v>
                </c:pt>
                <c:pt idx="1035">
                  <c:v>1.3730562183226034</c:v>
                </c:pt>
                <c:pt idx="1036">
                  <c:v>1.3726544207429567</c:v>
                </c:pt>
                <c:pt idx="1037">
                  <c:v>1.3722856363504548</c:v>
                </c:pt>
                <c:pt idx="1038">
                  <c:v>1.3719168519579517</c:v>
                </c:pt>
                <c:pt idx="1039">
                  <c:v>1.3715480675654501</c:v>
                </c:pt>
                <c:pt idx="1040">
                  <c:v>1.3711948454930318</c:v>
                </c:pt>
                <c:pt idx="1041">
                  <c:v>1.3708706699387285</c:v>
                </c:pt>
                <c:pt idx="1042">
                  <c:v>1.3705429231432646</c:v>
                </c:pt>
                <c:pt idx="1043">
                  <c:v>1.3702151763478001</c:v>
                </c:pt>
                <c:pt idx="1044">
                  <c:v>1.3698872894172498</c:v>
                </c:pt>
                <c:pt idx="1045">
                  <c:v>1.3695639162544346</c:v>
                </c:pt>
                <c:pt idx="1046">
                  <c:v>1.3692522280042532</c:v>
                </c:pt>
                <c:pt idx="1047">
                  <c:v>1.3689570971723182</c:v>
                </c:pt>
                <c:pt idx="1048">
                  <c:v>1.3686619663403816</c:v>
                </c:pt>
                <c:pt idx="1049">
                  <c:v>1.3683668355084453</c:v>
                </c:pt>
                <c:pt idx="1050">
                  <c:v>1.3680717046765085</c:v>
                </c:pt>
                <c:pt idx="1051">
                  <c:v>1.3677560199012515</c:v>
                </c:pt>
                <c:pt idx="1052">
                  <c:v>1.3674355368886497</c:v>
                </c:pt>
                <c:pt idx="1053">
                  <c:v>1.3671150538760515</c:v>
                </c:pt>
                <c:pt idx="1054">
                  <c:v>1.3667945708634519</c:v>
                </c:pt>
                <c:pt idx="1055">
                  <c:v>1.3664770317476449</c:v>
                </c:pt>
                <c:pt idx="1056">
                  <c:v>1.3661597572451332</c:v>
                </c:pt>
                <c:pt idx="1057">
                  <c:v>1.3658303473231499</c:v>
                </c:pt>
                <c:pt idx="1058">
                  <c:v>1.3654953566154819</c:v>
                </c:pt>
                <c:pt idx="1059">
                  <c:v>1.365160365907812</c:v>
                </c:pt>
                <c:pt idx="1060">
                  <c:v>1.36482625900723</c:v>
                </c:pt>
                <c:pt idx="1061">
                  <c:v>1.3645061840956885</c:v>
                </c:pt>
                <c:pt idx="1062">
                  <c:v>1.3641861281958534</c:v>
                </c:pt>
                <c:pt idx="1063">
                  <c:v>1.3638660722960168</c:v>
                </c:pt>
                <c:pt idx="1064">
                  <c:v>1.3635387967093633</c:v>
                </c:pt>
                <c:pt idx="1065">
                  <c:v>1.3631764845205883</c:v>
                </c:pt>
                <c:pt idx="1066">
                  <c:v>1.3628119130844751</c:v>
                </c:pt>
                <c:pt idx="1067">
                  <c:v>1.3624498381127201</c:v>
                </c:pt>
                <c:pt idx="1068">
                  <c:v>1.362095568794105</c:v>
                </c:pt>
                <c:pt idx="1069">
                  <c:v>1.3617412994754901</c:v>
                </c:pt>
                <c:pt idx="1070">
                  <c:v>1.361379390451807</c:v>
                </c:pt>
                <c:pt idx="1071">
                  <c:v>1.3609770527943734</c:v>
                </c:pt>
                <c:pt idx="1072">
                  <c:v>1.3605726847161683</c:v>
                </c:pt>
                <c:pt idx="1073">
                  <c:v>1.3601683166379634</c:v>
                </c:pt>
                <c:pt idx="1074">
                  <c:v>1.3597785836591785</c:v>
                </c:pt>
                <c:pt idx="1075">
                  <c:v>1.3593772869730518</c:v>
                </c:pt>
                <c:pt idx="1076">
                  <c:v>1.3589702347391965</c:v>
                </c:pt>
                <c:pt idx="1077">
                  <c:v>1.3585260952725484</c:v>
                </c:pt>
                <c:pt idx="1078">
                  <c:v>1.3580586145414602</c:v>
                </c:pt>
                <c:pt idx="1079">
                  <c:v>1.3575911338103719</c:v>
                </c:pt>
                <c:pt idx="1080">
                  <c:v>1.3571345368923333</c:v>
                </c:pt>
                <c:pt idx="1081">
                  <c:v>1.3567103689417932</c:v>
                </c:pt>
                <c:pt idx="1082">
                  <c:v>1.3562862009912564</c:v>
                </c:pt>
                <c:pt idx="1083">
                  <c:v>1.3558596107545451</c:v>
                </c:pt>
                <c:pt idx="1084">
                  <c:v>1.3554399769041117</c:v>
                </c:pt>
                <c:pt idx="1085">
                  <c:v>1.3550406247777802</c:v>
                </c:pt>
                <c:pt idx="1086">
                  <c:v>1.3546457854589165</c:v>
                </c:pt>
                <c:pt idx="1087">
                  <c:v>1.3542799834026849</c:v>
                </c:pt>
                <c:pt idx="1088">
                  <c:v>1.3539141813464532</c:v>
                </c:pt>
                <c:pt idx="1089">
                  <c:v>1.3535457123829915</c:v>
                </c:pt>
                <c:pt idx="1090">
                  <c:v>1.3531631743956485</c:v>
                </c:pt>
                <c:pt idx="1091">
                  <c:v>1.3527697166118651</c:v>
                </c:pt>
                <c:pt idx="1092">
                  <c:v>1.3523834096128031</c:v>
                </c:pt>
                <c:pt idx="1093">
                  <c:v>1.3520181241238765</c:v>
                </c:pt>
                <c:pt idx="1094">
                  <c:v>1.3516615244835</c:v>
                </c:pt>
                <c:pt idx="1095">
                  <c:v>1.3513163690060148</c:v>
                </c:pt>
                <c:pt idx="1096">
                  <c:v>1.3509718967192634</c:v>
                </c:pt>
                <c:pt idx="1097">
                  <c:v>1.3506277353241831</c:v>
                </c:pt>
                <c:pt idx="1098">
                  <c:v>1.3503049839673948</c:v>
                </c:pt>
                <c:pt idx="1099">
                  <c:v>1.3500094878696283</c:v>
                </c:pt>
                <c:pt idx="1100">
                  <c:v>1.3497022757389434</c:v>
                </c:pt>
                <c:pt idx="1101">
                  <c:v>1.3493731378645883</c:v>
                </c:pt>
                <c:pt idx="1102">
                  <c:v>1.3490346752608067</c:v>
                </c:pt>
                <c:pt idx="1103">
                  <c:v>1.3486884665762418</c:v>
                </c:pt>
                <c:pt idx="1104">
                  <c:v>1.3483196175644803</c:v>
                </c:pt>
                <c:pt idx="1105">
                  <c:v>1.3479593664981302</c:v>
                </c:pt>
                <c:pt idx="1106">
                  <c:v>1.3476174587907666</c:v>
                </c:pt>
                <c:pt idx="1107">
                  <c:v>1.3472640348013467</c:v>
                </c:pt>
                <c:pt idx="1108">
                  <c:v>1.3469030857356865</c:v>
                </c:pt>
                <c:pt idx="1109">
                  <c:v>1.3465444670988616</c:v>
                </c:pt>
                <c:pt idx="1110">
                  <c:v>1.3462420147570917</c:v>
                </c:pt>
                <c:pt idx="1111">
                  <c:v>1.3459437767734252</c:v>
                </c:pt>
                <c:pt idx="1112">
                  <c:v>1.3456467106996468</c:v>
                </c:pt>
                <c:pt idx="1113">
                  <c:v>1.3453523251624417</c:v>
                </c:pt>
                <c:pt idx="1114">
                  <c:v>1.3450567229292669</c:v>
                </c:pt>
                <c:pt idx="1115">
                  <c:v>1.3447301964821847</c:v>
                </c:pt>
                <c:pt idx="1116">
                  <c:v>1.3444013889279969</c:v>
                </c:pt>
                <c:pt idx="1117">
                  <c:v>1.3440738913984867</c:v>
                </c:pt>
                <c:pt idx="1118">
                  <c:v>1.3437462033676448</c:v>
                </c:pt>
                <c:pt idx="1119">
                  <c:v>1.34339155711462</c:v>
                </c:pt>
                <c:pt idx="1120">
                  <c:v>1.3430352379040134</c:v>
                </c:pt>
                <c:pt idx="1121">
                  <c:v>1.3426791132933118</c:v>
                </c:pt>
                <c:pt idx="1122">
                  <c:v>1.3423209207216917</c:v>
                </c:pt>
                <c:pt idx="1123">
                  <c:v>1.3419611126121849</c:v>
                </c:pt>
                <c:pt idx="1124">
                  <c:v>1.3416106770227818</c:v>
                </c:pt>
                <c:pt idx="1125">
                  <c:v>1.3412639193067302</c:v>
                </c:pt>
                <c:pt idx="1126">
                  <c:v>1.3409156337947419</c:v>
                </c:pt>
                <c:pt idx="1127">
                  <c:v>1.3405533494395148</c:v>
                </c:pt>
                <c:pt idx="1128">
                  <c:v>1.3401867731056518</c:v>
                </c:pt>
                <c:pt idx="1129">
                  <c:v>1.3398201967717884</c:v>
                </c:pt>
                <c:pt idx="1130">
                  <c:v>1.3394471093214966</c:v>
                </c:pt>
                <c:pt idx="1131">
                  <c:v>1.3390978904275415</c:v>
                </c:pt>
                <c:pt idx="1132">
                  <c:v>1.3387492744150966</c:v>
                </c:pt>
                <c:pt idx="1133">
                  <c:v>1.3383781170118467</c:v>
                </c:pt>
                <c:pt idx="1134">
                  <c:v>1.3379728814467118</c:v>
                </c:pt>
                <c:pt idx="1135">
                  <c:v>1.3375814009883384</c:v>
                </c:pt>
                <c:pt idx="1136">
                  <c:v>1.3372059512390833</c:v>
                </c:pt>
                <c:pt idx="1137">
                  <c:v>1.3368316691547684</c:v>
                </c:pt>
                <c:pt idx="1138">
                  <c:v>1.3364624668565899</c:v>
                </c:pt>
                <c:pt idx="1139">
                  <c:v>1.3360971704590501</c:v>
                </c:pt>
                <c:pt idx="1140">
                  <c:v>1.3357281327754433</c:v>
                </c:pt>
                <c:pt idx="1141">
                  <c:v>1.3353699333941584</c:v>
                </c:pt>
                <c:pt idx="1142">
                  <c:v>1.3350588900136982</c:v>
                </c:pt>
                <c:pt idx="1143">
                  <c:v>1.3347422057110219</c:v>
                </c:pt>
                <c:pt idx="1144">
                  <c:v>1.3344211861726867</c:v>
                </c:pt>
                <c:pt idx="1145">
                  <c:v>1.3340987437352834</c:v>
                </c:pt>
                <c:pt idx="1146">
                  <c:v>1.3337753400694734</c:v>
                </c:pt>
                <c:pt idx="1147">
                  <c:v>1.3334537394326753</c:v>
                </c:pt>
                <c:pt idx="1148">
                  <c:v>1.3331246668056316</c:v>
                </c:pt>
                <c:pt idx="1149">
                  <c:v>1.3327863096900598</c:v>
                </c:pt>
                <c:pt idx="1150">
                  <c:v>1.33246331020482</c:v>
                </c:pt>
                <c:pt idx="1151">
                  <c:v>1.3321531073939701</c:v>
                </c:pt>
                <c:pt idx="1152">
                  <c:v>1.3318638065286184</c:v>
                </c:pt>
                <c:pt idx="1153">
                  <c:v>1.3315745056632717</c:v>
                </c:pt>
                <c:pt idx="1154">
                  <c:v>1.331298623179775</c:v>
                </c:pt>
                <c:pt idx="1155">
                  <c:v>1.3310329308953219</c:v>
                </c:pt>
                <c:pt idx="1156">
                  <c:v>1.3307674833795382</c:v>
                </c:pt>
                <c:pt idx="1157">
                  <c:v>1.3305157807353516</c:v>
                </c:pt>
                <c:pt idx="1158">
                  <c:v>1.3302824205720534</c:v>
                </c:pt>
                <c:pt idx="1159">
                  <c:v>1.3300519689390284</c:v>
                </c:pt>
                <c:pt idx="1160">
                  <c:v>1.3297948291843185</c:v>
                </c:pt>
                <c:pt idx="1161">
                  <c:v>1.3295345206895932</c:v>
                </c:pt>
                <c:pt idx="1162">
                  <c:v>1.3292655146583099</c:v>
                </c:pt>
                <c:pt idx="1163">
                  <c:v>1.3289714558929884</c:v>
                </c:pt>
                <c:pt idx="1164">
                  <c:v>1.3286706448029784</c:v>
                </c:pt>
                <c:pt idx="1165">
                  <c:v>1.3283589452203783</c:v>
                </c:pt>
                <c:pt idx="1166">
                  <c:v>1.3280294483525117</c:v>
                </c:pt>
                <c:pt idx="1167">
                  <c:v>1.3276697863236249</c:v>
                </c:pt>
                <c:pt idx="1168">
                  <c:v>1.3273057259116083</c:v>
                </c:pt>
                <c:pt idx="1169">
                  <c:v>1.3269416654995867</c:v>
                </c:pt>
                <c:pt idx="1170">
                  <c:v>1.3265773884737218</c:v>
                </c:pt>
                <c:pt idx="1171">
                  <c:v>1.3262285891520615</c:v>
                </c:pt>
                <c:pt idx="1172">
                  <c:v>1.32588884084589</c:v>
                </c:pt>
                <c:pt idx="1173">
                  <c:v>1.3255644020444002</c:v>
                </c:pt>
                <c:pt idx="1174">
                  <c:v>1.3252590715347567</c:v>
                </c:pt>
                <c:pt idx="1175">
                  <c:v>1.3249735242391985</c:v>
                </c:pt>
                <c:pt idx="1176">
                  <c:v>1.3247026664528783</c:v>
                </c:pt>
                <c:pt idx="1177">
                  <c:v>1.3244318086665652</c:v>
                </c:pt>
                <c:pt idx="1178">
                  <c:v>1.3241631745581</c:v>
                </c:pt>
                <c:pt idx="1179">
                  <c:v>1.3239142742098684</c:v>
                </c:pt>
                <c:pt idx="1180">
                  <c:v>1.3236630531718865</c:v>
                </c:pt>
                <c:pt idx="1181">
                  <c:v>1.3234119548615169</c:v>
                </c:pt>
                <c:pt idx="1182">
                  <c:v>1.3231446257487685</c:v>
                </c:pt>
                <c:pt idx="1183">
                  <c:v>1.3228483406636899</c:v>
                </c:pt>
                <c:pt idx="1184">
                  <c:v>1.3225344537306134</c:v>
                </c:pt>
                <c:pt idx="1185">
                  <c:v>1.3222205667975351</c:v>
                </c:pt>
                <c:pt idx="1186">
                  <c:v>1.321906679864455</c:v>
                </c:pt>
                <c:pt idx="1187">
                  <c:v>1.3215768798925833</c:v>
                </c:pt>
                <c:pt idx="1188">
                  <c:v>1.3212326486578234</c:v>
                </c:pt>
                <c:pt idx="1189">
                  <c:v>1.3208884174230684</c:v>
                </c:pt>
                <c:pt idx="1190">
                  <c:v>1.3205338914518649</c:v>
                </c:pt>
                <c:pt idx="1191">
                  <c:v>1.3202033596312501</c:v>
                </c:pt>
                <c:pt idx="1192">
                  <c:v>1.3198800557472934</c:v>
                </c:pt>
                <c:pt idx="1193">
                  <c:v>1.3195567518633318</c:v>
                </c:pt>
                <c:pt idx="1194">
                  <c:v>1.3192334479793733</c:v>
                </c:pt>
                <c:pt idx="1195">
                  <c:v>1.3189222289883034</c:v>
                </c:pt>
                <c:pt idx="1196">
                  <c:v>1.3186132134416868</c:v>
                </c:pt>
                <c:pt idx="1197">
                  <c:v>1.3183041978950667</c:v>
                </c:pt>
                <c:pt idx="1198">
                  <c:v>1.3179919753947333</c:v>
                </c:pt>
                <c:pt idx="1199">
                  <c:v>1.3176780112851318</c:v>
                </c:pt>
                <c:pt idx="1200">
                  <c:v>1.3173598406914067</c:v>
                </c:pt>
                <c:pt idx="1201">
                  <c:v>1.3170402560503001</c:v>
                </c:pt>
                <c:pt idx="1202">
                  <c:v>1.3167186288632118</c:v>
                </c:pt>
                <c:pt idx="1203">
                  <c:v>1.3163885735656033</c:v>
                </c:pt>
                <c:pt idx="1204">
                  <c:v>1.3160557796395917</c:v>
                </c:pt>
                <c:pt idx="1205">
                  <c:v>1.315714315287875</c:v>
                </c:pt>
                <c:pt idx="1206">
                  <c:v>1.3153973446764418</c:v>
                </c:pt>
                <c:pt idx="1207">
                  <c:v>1.3150847404044783</c:v>
                </c:pt>
                <c:pt idx="1208">
                  <c:v>1.314799366195845</c:v>
                </c:pt>
                <c:pt idx="1209">
                  <c:v>1.3145136409489833</c:v>
                </c:pt>
                <c:pt idx="1210">
                  <c:v>1.3142132196339531</c:v>
                </c:pt>
                <c:pt idx="1211">
                  <c:v>1.3139320540201167</c:v>
                </c:pt>
                <c:pt idx="1212">
                  <c:v>1.3136675825505351</c:v>
                </c:pt>
                <c:pt idx="1213">
                  <c:v>1.3134213392779215</c:v>
                </c:pt>
                <c:pt idx="1214">
                  <c:v>1.31316566557764</c:v>
                </c:pt>
                <c:pt idx="1215">
                  <c:v>1.3128995680352602</c:v>
                </c:pt>
                <c:pt idx="1216">
                  <c:v>1.3126259358486416</c:v>
                </c:pt>
                <c:pt idx="1217">
                  <c:v>1.3123514180846001</c:v>
                </c:pt>
                <c:pt idx="1218">
                  <c:v>1.3120757661082116</c:v>
                </c:pt>
                <c:pt idx="1219">
                  <c:v>1.311790096189235</c:v>
                </c:pt>
                <c:pt idx="1220">
                  <c:v>1.311502851472345</c:v>
                </c:pt>
                <c:pt idx="1221">
                  <c:v>1.3112154083324483</c:v>
                </c:pt>
                <c:pt idx="1222">
                  <c:v>1.3109285384766483</c:v>
                </c:pt>
                <c:pt idx="1223">
                  <c:v>1.3106356381298585</c:v>
                </c:pt>
                <c:pt idx="1224">
                  <c:v>1.3103615459775899</c:v>
                </c:pt>
                <c:pt idx="1225">
                  <c:v>1.3101065316543283</c:v>
                </c:pt>
                <c:pt idx="1226">
                  <c:v>1.3098389793823551</c:v>
                </c:pt>
                <c:pt idx="1227">
                  <c:v>1.3095473576048102</c:v>
                </c:pt>
                <c:pt idx="1228">
                  <c:v>1.3092555319567183</c:v>
                </c:pt>
                <c:pt idx="1229">
                  <c:v>1.3089511855610549</c:v>
                </c:pt>
                <c:pt idx="1230">
                  <c:v>1.3086565975089517</c:v>
                </c:pt>
                <c:pt idx="1231">
                  <c:v>1.3083531904119117</c:v>
                </c:pt>
                <c:pt idx="1232">
                  <c:v>1.3080404416486469</c:v>
                </c:pt>
                <c:pt idx="1233">
                  <c:v>1.3077322101040247</c:v>
                </c:pt>
                <c:pt idx="1234">
                  <c:v>1.3074486617765884</c:v>
                </c:pt>
                <c:pt idx="1235">
                  <c:v>1.3071651134491533</c:v>
                </c:pt>
                <c:pt idx="1236">
                  <c:v>1.306890278783585</c:v>
                </c:pt>
                <c:pt idx="1237">
                  <c:v>1.3066033311180834</c:v>
                </c:pt>
                <c:pt idx="1238">
                  <c:v>1.3063028816499467</c:v>
                </c:pt>
                <c:pt idx="1239">
                  <c:v>1.3060129960472666</c:v>
                </c:pt>
                <c:pt idx="1240">
                  <c:v>1.30573671510985</c:v>
                </c:pt>
                <c:pt idx="1241">
                  <c:v>1.3054749658719718</c:v>
                </c:pt>
                <c:pt idx="1242">
                  <c:v>1.3052058114478067</c:v>
                </c:pt>
                <c:pt idx="1243">
                  <c:v>1.3049277909118533</c:v>
                </c:pt>
                <c:pt idx="1244">
                  <c:v>1.3046386146570701</c:v>
                </c:pt>
                <c:pt idx="1245">
                  <c:v>1.3043781115089284</c:v>
                </c:pt>
                <c:pt idx="1246">
                  <c:v>1.3040931963400935</c:v>
                </c:pt>
                <c:pt idx="1247">
                  <c:v>1.3037612753163232</c:v>
                </c:pt>
                <c:pt idx="1248">
                  <c:v>1.3034348723695832</c:v>
                </c:pt>
                <c:pt idx="1249">
                  <c:v>1.3031118565150785</c:v>
                </c:pt>
                <c:pt idx="1250">
                  <c:v>1.3028119087481234</c:v>
                </c:pt>
                <c:pt idx="1251">
                  <c:v>1.3025032824569016</c:v>
                </c:pt>
                <c:pt idx="1252">
                  <c:v>1.3021845087509851</c:v>
                </c:pt>
                <c:pt idx="1253">
                  <c:v>1.301888171497015</c:v>
                </c:pt>
                <c:pt idx="1254">
                  <c:v>1.3016025047368533</c:v>
                </c:pt>
                <c:pt idx="1255">
                  <c:v>1.3013066563261584</c:v>
                </c:pt>
                <c:pt idx="1256">
                  <c:v>1.3010092446640817</c:v>
                </c:pt>
                <c:pt idx="1257">
                  <c:v>1.3006736679302884</c:v>
                </c:pt>
                <c:pt idx="1258">
                  <c:v>1.3003329397746699</c:v>
                </c:pt>
                <c:pt idx="1259">
                  <c:v>1.30000969979681</c:v>
                </c:pt>
                <c:pt idx="1260">
                  <c:v>1.2996927822839786</c:v>
                </c:pt>
                <c:pt idx="1261">
                  <c:v>1.2993758647711466</c:v>
                </c:pt>
                <c:pt idx="1262">
                  <c:v>1.2990548146204215</c:v>
                </c:pt>
                <c:pt idx="1263">
                  <c:v>1.2987388946619165</c:v>
                </c:pt>
                <c:pt idx="1264">
                  <c:v>1.2984551983197734</c:v>
                </c:pt>
                <c:pt idx="1265">
                  <c:v>1.2981697664538032</c:v>
                </c:pt>
                <c:pt idx="1266">
                  <c:v>1.29786929416402</c:v>
                </c:pt>
                <c:pt idx="1267">
                  <c:v>1.2975688218742334</c:v>
                </c:pt>
                <c:pt idx="1268">
                  <c:v>1.2972812218229199</c:v>
                </c:pt>
                <c:pt idx="1269">
                  <c:v>1.2970337002005468</c:v>
                </c:pt>
                <c:pt idx="1270">
                  <c:v>1.2968006064034465</c:v>
                </c:pt>
                <c:pt idx="1271">
                  <c:v>1.2965712212956901</c:v>
                </c:pt>
                <c:pt idx="1272">
                  <c:v>1.2963240526185267</c:v>
                </c:pt>
                <c:pt idx="1273">
                  <c:v>1.2960768839413699</c:v>
                </c:pt>
                <c:pt idx="1274">
                  <c:v>1.2958139630722567</c:v>
                </c:pt>
                <c:pt idx="1275">
                  <c:v>1.2954775237197751</c:v>
                </c:pt>
                <c:pt idx="1276">
                  <c:v>1.2951426087012268</c:v>
                </c:pt>
                <c:pt idx="1277">
                  <c:v>1.29481249130099</c:v>
                </c:pt>
                <c:pt idx="1278">
                  <c:v>1.29452143538096</c:v>
                </c:pt>
                <c:pt idx="1279">
                  <c:v>1.2942303794609284</c:v>
                </c:pt>
                <c:pt idx="1280">
                  <c:v>1.2939372844907033</c:v>
                </c:pt>
                <c:pt idx="1281">
                  <c:v>1.2936459409664334</c:v>
                </c:pt>
                <c:pt idx="1282">
                  <c:v>1.2933592628232684</c:v>
                </c:pt>
                <c:pt idx="1283">
                  <c:v>1.2930721260296851</c:v>
                </c:pt>
                <c:pt idx="1284">
                  <c:v>1.2927667204592499</c:v>
                </c:pt>
                <c:pt idx="1285">
                  <c:v>1.292479972776895</c:v>
                </c:pt>
                <c:pt idx="1286">
                  <c:v>1.2922027633506867</c:v>
                </c:pt>
                <c:pt idx="1287">
                  <c:v>1.2919376004594019</c:v>
                </c:pt>
                <c:pt idx="1288">
                  <c:v>1.2916842642585382</c:v>
                </c:pt>
                <c:pt idx="1289">
                  <c:v>1.2914199273115101</c:v>
                </c:pt>
                <c:pt idx="1290">
                  <c:v>1.2911348771796416</c:v>
                </c:pt>
                <c:pt idx="1291">
                  <c:v>1.2908377251714633</c:v>
                </c:pt>
                <c:pt idx="1292">
                  <c:v>1.2905887141842349</c:v>
                </c:pt>
                <c:pt idx="1293">
                  <c:v>1.2903106260239749</c:v>
                </c:pt>
                <c:pt idx="1294">
                  <c:v>1.2900276780451299</c:v>
                </c:pt>
                <c:pt idx="1295">
                  <c:v>1.2897616439094517</c:v>
                </c:pt>
                <c:pt idx="1296">
                  <c:v>1.2895266021444367</c:v>
                </c:pt>
                <c:pt idx="1297">
                  <c:v>1.2892835788665382</c:v>
                </c:pt>
                <c:pt idx="1298">
                  <c:v>1.2890294304541967</c:v>
                </c:pt>
                <c:pt idx="1299">
                  <c:v>1.28875718665919</c:v>
                </c:pt>
                <c:pt idx="1300">
                  <c:v>1.2884842106845085</c:v>
                </c:pt>
                <c:pt idx="1301">
                  <c:v>1.2882019252405283</c:v>
                </c:pt>
                <c:pt idx="1302">
                  <c:v>1.2878616517916368</c:v>
                </c:pt>
                <c:pt idx="1303">
                  <c:v>1.2875106611265568</c:v>
                </c:pt>
                <c:pt idx="1304">
                  <c:v>1.287226672887275</c:v>
                </c:pt>
                <c:pt idx="1305">
                  <c:v>1.28694114948975</c:v>
                </c:pt>
                <c:pt idx="1306">
                  <c:v>1.2866757217856601</c:v>
                </c:pt>
                <c:pt idx="1307">
                  <c:v>1.2864500052153118</c:v>
                </c:pt>
                <c:pt idx="1308">
                  <c:v>1.2862594064879933</c:v>
                </c:pt>
                <c:pt idx="1309">
                  <c:v>1.2860532323098499</c:v>
                </c:pt>
                <c:pt idx="1310">
                  <c:v>1.2858646408037333</c:v>
                </c:pt>
                <c:pt idx="1311">
                  <c:v>1.2856059516794385</c:v>
                </c:pt>
                <c:pt idx="1312">
                  <c:v>1.2853165357261149</c:v>
                </c:pt>
                <c:pt idx="1313">
                  <c:v>1.2850165613504252</c:v>
                </c:pt>
                <c:pt idx="1314">
                  <c:v>1.284689041545618</c:v>
                </c:pt>
                <c:pt idx="1315">
                  <c:v>1.28439408971818</c:v>
                </c:pt>
                <c:pt idx="1316">
                  <c:v>1.2841572273975199</c:v>
                </c:pt>
                <c:pt idx="1317">
                  <c:v>1.2839120284881851</c:v>
                </c:pt>
                <c:pt idx="1318">
                  <c:v>1.2836610567862849</c:v>
                </c:pt>
                <c:pt idx="1319">
                  <c:v>1.2833804174646068</c:v>
                </c:pt>
                <c:pt idx="1320">
                  <c:v>1.2830643746017449</c:v>
                </c:pt>
                <c:pt idx="1321">
                  <c:v>1.2827133390599466</c:v>
                </c:pt>
                <c:pt idx="1322">
                  <c:v>1.2824092987915898</c:v>
                </c:pt>
                <c:pt idx="1323">
                  <c:v>1.2821572030923616</c:v>
                </c:pt>
                <c:pt idx="1324">
                  <c:v>1.2819254128903965</c:v>
                </c:pt>
                <c:pt idx="1325">
                  <c:v>1.2816936307557882</c:v>
                </c:pt>
                <c:pt idx="1326">
                  <c:v>1.2814656573955068</c:v>
                </c:pt>
                <c:pt idx="1327">
                  <c:v>1.2811955174245866</c:v>
                </c:pt>
                <c:pt idx="1328">
                  <c:v>1.2809034254105134</c:v>
                </c:pt>
                <c:pt idx="1329">
                  <c:v>1.2806113333964417</c:v>
                </c:pt>
                <c:pt idx="1330">
                  <c:v>1.2803174507855699</c:v>
                </c:pt>
                <c:pt idx="1331">
                  <c:v>1.28004976106931</c:v>
                </c:pt>
                <c:pt idx="1332">
                  <c:v>1.2798808639360315</c:v>
                </c:pt>
                <c:pt idx="1333">
                  <c:v>1.2797354939375969</c:v>
                </c:pt>
                <c:pt idx="1334">
                  <c:v>1.2795901898647768</c:v>
                </c:pt>
                <c:pt idx="1335">
                  <c:v>1.2793979688519184</c:v>
                </c:pt>
                <c:pt idx="1336">
                  <c:v>1.2791431689243733</c:v>
                </c:pt>
                <c:pt idx="1337">
                  <c:v>1.27883366267756</c:v>
                </c:pt>
                <c:pt idx="1338">
                  <c:v>1.2785356248984701</c:v>
                </c:pt>
                <c:pt idx="1339">
                  <c:v>1.2782234547152467</c:v>
                </c:pt>
                <c:pt idx="1340">
                  <c:v>1.27791107366039</c:v>
                </c:pt>
                <c:pt idx="1341">
                  <c:v>1.2775910585769983</c:v>
                </c:pt>
                <c:pt idx="1342">
                  <c:v>1.2773068111807584</c:v>
                </c:pt>
                <c:pt idx="1343">
                  <c:v>1.2770103172231868</c:v>
                </c:pt>
                <c:pt idx="1344">
                  <c:v>1.2767367025080334</c:v>
                </c:pt>
                <c:pt idx="1345">
                  <c:v>1.2764230711867768</c:v>
                </c:pt>
                <c:pt idx="1346">
                  <c:v>1.2761555217007883</c:v>
                </c:pt>
                <c:pt idx="1347">
                  <c:v>1.2759385753329067</c:v>
                </c:pt>
                <c:pt idx="1348">
                  <c:v>1.2757123607800385</c:v>
                </c:pt>
                <c:pt idx="1349">
                  <c:v>1.2755118343662935</c:v>
                </c:pt>
                <c:pt idx="1350">
                  <c:v>1.2752816696093185</c:v>
                </c:pt>
                <c:pt idx="1351">
                  <c:v>1.2750063935811149</c:v>
                </c:pt>
                <c:pt idx="1352">
                  <c:v>1.27471614041202</c:v>
                </c:pt>
                <c:pt idx="1353">
                  <c:v>1.2744249283321849</c:v>
                </c:pt>
                <c:pt idx="1354">
                  <c:v>1.2740526707934665</c:v>
                </c:pt>
                <c:pt idx="1355">
                  <c:v>1.2736886122719433</c:v>
                </c:pt>
                <c:pt idx="1356">
                  <c:v>1.2733380242976133</c:v>
                </c:pt>
                <c:pt idx="1357">
                  <c:v>1.273075985097345</c:v>
                </c:pt>
                <c:pt idx="1358">
                  <c:v>1.2728863546341065</c:v>
                </c:pt>
                <c:pt idx="1359">
                  <c:v>1.2726597427300399</c:v>
                </c:pt>
                <c:pt idx="1360">
                  <c:v>1.2723748803005017</c:v>
                </c:pt>
                <c:pt idx="1361">
                  <c:v>1.2720643627091366</c:v>
                </c:pt>
                <c:pt idx="1362">
                  <c:v>1.2717798792799966</c:v>
                </c:pt>
                <c:pt idx="1363">
                  <c:v>1.2715131844246081</c:v>
                </c:pt>
                <c:pt idx="1364">
                  <c:v>1.2712706932090552</c:v>
                </c:pt>
                <c:pt idx="1365">
                  <c:v>1.2710611951554267</c:v>
                </c:pt>
                <c:pt idx="1366">
                  <c:v>1.2708499207977251</c:v>
                </c:pt>
                <c:pt idx="1367">
                  <c:v>1.27056365886477</c:v>
                </c:pt>
                <c:pt idx="1368">
                  <c:v>1.2702984020166934</c:v>
                </c:pt>
                <c:pt idx="1369">
                  <c:v>1.2700506793945701</c:v>
                </c:pt>
                <c:pt idx="1370">
                  <c:v>1.2697355774071635</c:v>
                </c:pt>
                <c:pt idx="1371">
                  <c:v>1.2693438095666016</c:v>
                </c:pt>
                <c:pt idx="1372">
                  <c:v>1.2690505573531083</c:v>
                </c:pt>
                <c:pt idx="1373">
                  <c:v>1.2687768251768936</c:v>
                </c:pt>
                <c:pt idx="1374">
                  <c:v>1.2685995134718699</c:v>
                </c:pt>
                <c:pt idx="1375">
                  <c:v>1.2683355629592519</c:v>
                </c:pt>
                <c:pt idx="1376">
                  <c:v>1.267985272224285</c:v>
                </c:pt>
                <c:pt idx="1377">
                  <c:v>1.26761183072188</c:v>
                </c:pt>
                <c:pt idx="1378">
                  <c:v>1.2674967277320734</c:v>
                </c:pt>
                <c:pt idx="1379">
                  <c:v>1.2672827641100082</c:v>
                </c:pt>
                <c:pt idx="1380">
                  <c:v>1.26702416586289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E1-40B8-9966-AB4E59700B68}"/>
            </c:ext>
          </c:extLst>
        </c:ser>
        <c:ser>
          <c:idx val="1"/>
          <c:order val="1"/>
          <c:tx>
            <c:strRef>
              <c:f>Consolidated!$I$2</c:f>
              <c:strCache>
                <c:ptCount val="1"/>
                <c:pt idx="0">
                  <c:v>Mu Theory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2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E1-40B8-9966-AB4E59700B68}"/>
              </c:ext>
            </c:extLst>
          </c:dPt>
          <c:xVal>
            <c:numRef>
              <c:f>Consolidated!$H$3:$H$13</c:f>
              <c:numCache>
                <c:formatCode>General</c:formatCode>
                <c:ptCount val="11"/>
                <c:pt idx="0">
                  <c:v>0</c:v>
                </c:pt>
                <c:pt idx="1">
                  <c:v>500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1200</c:v>
                </c:pt>
                <c:pt idx="7">
                  <c:v>1400</c:v>
                </c:pt>
                <c:pt idx="8">
                  <c:v>1600</c:v>
                </c:pt>
                <c:pt idx="9">
                  <c:v>2000</c:v>
                </c:pt>
                <c:pt idx="10">
                  <c:v>2500</c:v>
                </c:pt>
              </c:numCache>
            </c:numRef>
          </c:xVal>
          <c:yVal>
            <c:numRef>
              <c:f>Consolidated!$I$3:$I$13</c:f>
              <c:numCache>
                <c:formatCode>General</c:formatCode>
                <c:ptCount val="11"/>
                <c:pt idx="0">
                  <c:v>50</c:v>
                </c:pt>
                <c:pt idx="1">
                  <c:v>49.7</c:v>
                </c:pt>
                <c:pt idx="2">
                  <c:v>46.5</c:v>
                </c:pt>
                <c:pt idx="3">
                  <c:v>25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7">
                  <c:v>2.2999999999999998</c:v>
                </c:pt>
                <c:pt idx="8">
                  <c:v>2</c:v>
                </c:pt>
                <c:pt idx="9">
                  <c:v>1.66</c:v>
                </c:pt>
                <c:pt idx="10">
                  <c:v>1.47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DE1-40B8-9966-AB4E59700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90928"/>
        <c:axId val="189289288"/>
        <c:extLst/>
      </c:scatterChart>
      <c:valAx>
        <c:axId val="189290928"/>
        <c:scaling>
          <c:orientation val="minMax"/>
          <c:max val="3500"/>
          <c:min val="900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89288"/>
        <c:crosses val="autoZero"/>
        <c:crossBetween val="midCat"/>
      </c:valAx>
      <c:valAx>
        <c:axId val="189289288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9092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37214217766637"/>
          <c:y val="8.0544432940008542E-2"/>
          <c:w val="0.27415004490192313"/>
          <c:h val="0.2332488895128169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2">
          <a:lumMod val="9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62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John Kuharik</a:t>
            </a:r>
          </a:p>
          <a:p>
            <a:r>
              <a:rPr lang="en-US" dirty="0"/>
              <a:t>Booster 2</a:t>
            </a:r>
            <a:r>
              <a:rPr lang="en-US" baseline="30000" dirty="0"/>
              <a:t>nd</a:t>
            </a:r>
            <a:r>
              <a:rPr lang="en-US" dirty="0"/>
              <a:t> Harmonic Cavity Meeting</a:t>
            </a:r>
          </a:p>
          <a:p>
            <a:r>
              <a:rPr lang="en-US" dirty="0"/>
              <a:t>March 16,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Garnet Witness Sample Testing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971551"/>
            <a:ext cx="3198253" cy="5059363"/>
          </a:xfrm>
        </p:spPr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runs at 19 amps processed as described above.  H and B for each run interpolated and Mu calculated (without the air gap correction).   The average measurement with standard error is shown below along side the theory prediction.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Interpolate and Consolidate Data for Multiple Runs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7B82EB-C439-428C-9A38-DDEE70BF6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71557"/>
              </p:ext>
            </p:extLst>
          </p:nvPr>
        </p:nvGraphicFramePr>
        <p:xfrm>
          <a:off x="3631843" y="679630"/>
          <a:ext cx="7740203" cy="546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8764" y="5237019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with N=183 turns</a:t>
            </a:r>
          </a:p>
        </p:txBody>
      </p:sp>
    </p:spTree>
    <p:extLst>
      <p:ext uri="{BB962C8B-B14F-4D97-AF65-F5344CB8AC3E}">
        <p14:creationId xmlns:p14="http://schemas.microsoft.com/office/powerpoint/2010/main" val="16736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for B, H, Mu, with and without Air Gap Correction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Kuharik | Booster 2nd Harmonic Cavity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6849" y="4247670"/>
            <a:ext cx="793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56068"/>
            <a:ext cx="1158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Calculation parameters:</a:t>
            </a:r>
          </a:p>
          <a:p>
            <a:r>
              <a:rPr lang="en-US" dirty="0"/>
              <a:t>	</a:t>
            </a:r>
            <a:r>
              <a:rPr lang="en-US" dirty="0" err="1"/>
              <a:t>nprim</a:t>
            </a:r>
            <a:r>
              <a:rPr lang="en-US" dirty="0"/>
              <a:t> 	= </a:t>
            </a:r>
            <a:r>
              <a:rPr lang="en-US" b="1" strike="sngStrike" dirty="0"/>
              <a:t>183</a:t>
            </a:r>
            <a:r>
              <a:rPr lang="en-US" dirty="0"/>
              <a:t> </a:t>
            </a:r>
            <a:r>
              <a:rPr lang="en-US" i="1" dirty="0"/>
              <a:t>turns on the excitation coil  (183turns/0.0179m)*(0.016m)=163 turns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nsec</a:t>
            </a:r>
            <a:r>
              <a:rPr lang="en-US" dirty="0"/>
              <a:t>	= </a:t>
            </a:r>
            <a:r>
              <a:rPr lang="en-US" b="1" dirty="0"/>
              <a:t>80</a:t>
            </a:r>
            <a:r>
              <a:rPr lang="en-US" dirty="0"/>
              <a:t> </a:t>
            </a:r>
            <a:r>
              <a:rPr lang="en-US" i="1" dirty="0"/>
              <a:t>turns on the measurement coil</a:t>
            </a:r>
            <a:endParaRPr lang="en-US" dirty="0"/>
          </a:p>
          <a:p>
            <a:r>
              <a:rPr lang="en-US" dirty="0"/>
              <a:t>	A	= </a:t>
            </a:r>
            <a:r>
              <a:rPr lang="en-US" b="1" dirty="0"/>
              <a:t>0.000249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Area of the garnet sample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A</a:t>
            </a:r>
            <a:r>
              <a:rPr lang="en-US" baseline="-25000" dirty="0" err="1"/>
              <a:t>coil</a:t>
            </a:r>
            <a:r>
              <a:rPr lang="en-US" dirty="0"/>
              <a:t>	= </a:t>
            </a:r>
            <a:r>
              <a:rPr lang="en-US" b="1" dirty="0"/>
              <a:t>0.000269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Area of the measurement coil</a:t>
            </a:r>
          </a:p>
          <a:p>
            <a:r>
              <a:rPr lang="en-US" dirty="0"/>
              <a:t>	L	= </a:t>
            </a:r>
            <a:r>
              <a:rPr lang="en-US" b="1" dirty="0"/>
              <a:t>0.01603</a:t>
            </a:r>
            <a:r>
              <a:rPr lang="en-US" dirty="0"/>
              <a:t> m </a:t>
            </a:r>
            <a:r>
              <a:rPr lang="en-US" i="1" dirty="0"/>
              <a:t>Length of sample.  In a solenoid field calculation, L = length of solenoid. 	Because of the ferrite box, we use L=sample length.</a:t>
            </a:r>
            <a:endParaRPr lang="en-US" dirty="0"/>
          </a:p>
          <a:p>
            <a:pPr lvl="1"/>
            <a:r>
              <a:rPr lang="en-US" dirty="0"/>
              <a:t>R	= </a:t>
            </a:r>
            <a:r>
              <a:rPr lang="en-US" b="1" dirty="0"/>
              <a:t>3.92 </a:t>
            </a:r>
            <a:r>
              <a:rPr lang="en-US" dirty="0"/>
              <a:t>ohm primary resistor.</a:t>
            </a:r>
          </a:p>
          <a:p>
            <a:r>
              <a:rPr lang="en-US" dirty="0"/>
              <a:t>	</a:t>
            </a:r>
            <a:r>
              <a:rPr lang="en-US" dirty="0" err="1"/>
              <a:t>Oefact</a:t>
            </a:r>
            <a:r>
              <a:rPr lang="en-US" dirty="0"/>
              <a:t>	= </a:t>
            </a:r>
            <a:r>
              <a:rPr lang="en-US" b="1" dirty="0"/>
              <a:t>0.01256637</a:t>
            </a:r>
            <a:r>
              <a:rPr lang="en-US" dirty="0"/>
              <a:t> </a:t>
            </a:r>
            <a:r>
              <a:rPr lang="en-US" i="1" dirty="0"/>
              <a:t>factor for conversion from A/m to </a:t>
            </a:r>
            <a:r>
              <a:rPr lang="en-US" i="1" dirty="0" err="1"/>
              <a:t>Oersted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Gaussf</a:t>
            </a:r>
            <a:r>
              <a:rPr lang="en-US" dirty="0"/>
              <a:t>	= </a:t>
            </a:r>
            <a:r>
              <a:rPr lang="en-US" b="1" dirty="0"/>
              <a:t>10000</a:t>
            </a:r>
            <a:r>
              <a:rPr lang="en-US" dirty="0"/>
              <a:t> </a:t>
            </a:r>
            <a:r>
              <a:rPr lang="en-US" i="1" dirty="0"/>
              <a:t>factor for conversion from Tesla to Gauss.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Vrp</a:t>
            </a:r>
            <a:r>
              <a:rPr lang="en-US" dirty="0"/>
              <a:t>	= Voltage across the primary side resistor</a:t>
            </a:r>
          </a:p>
          <a:p>
            <a:r>
              <a:rPr lang="en-US" dirty="0"/>
              <a:t>	Vs	= Measurement signal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Read raw data from file and select region of interest t= 0.000256 -&gt;0.00172s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8544"/>
            <a:ext cx="3737172" cy="262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28" y="1448544"/>
            <a:ext cx="362743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70346"/>
            <a:ext cx="3737172" cy="26215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scope DC offset in data files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40158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Take the mean of each signal in the pre-pulse region and subtract from the whole signals. </a:t>
            </a:r>
          </a:p>
          <a:p>
            <a:r>
              <a:rPr lang="en-US"/>
              <a:t>In this case, pre-pulse interval is t= -0.0005s to t=0.000255s, and the offsets are:</a:t>
            </a:r>
          </a:p>
          <a:p>
            <a:r>
              <a:rPr lang="en-US"/>
              <a:t>Vs offset correction:  -0.00664906</a:t>
            </a:r>
          </a:p>
          <a:p>
            <a:r>
              <a:rPr lang="en-US"/>
              <a:t>Vrp offset correction:  0.00660004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72" y="4263915"/>
            <a:ext cx="66452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1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latinLnBrk="1">
                  <a:buNone/>
                </a:pPr>
                <a:endParaRPr lang="en-US" i="1" dirty="0"/>
              </a:p>
              <a:p>
                <a:pPr marL="0" indent="0" latinLnBrk="1">
                  <a:buNone/>
                </a:pPr>
                <a:endParaRPr lang="en-US" i="1" dirty="0"/>
              </a:p>
              <a:p>
                <a:pPr marL="0" indent="0" latinLnBrk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𝐻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𝑉</m:t>
                              </m:r>
                            </m:e>
                            <m:sub>
                              <m:r>
                                <a:rPr lang="en-US" i="1"/>
                                <m:t>𝑟𝑝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𝑝𝑟𝑖𝑚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𝑅𝐿</m:t>
                          </m:r>
                        </m:den>
                      </m:f>
                      <m:r>
                        <a:rPr lang="en-US" i="1"/>
                        <m:t>×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𝑂𝑒</m:t>
                          </m:r>
                        </m:e>
                        <m:sub>
                          <m:r>
                            <a:rPr lang="en-US" i="1"/>
                            <m:t>𝑓𝑎𝑐𝑡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H in the region of interest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latinLnBrk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𝑑𝐵𝐴</m:t>
                      </m:r>
                    </m:oMath>
                  </m:oMathPara>
                </a14:m>
                <a:endParaRPr lang="en-US" dirty="0"/>
              </a:p>
              <a:p>
                <a:pPr marL="0" indent="0" latinLnBrk="1">
                  <a:buNone/>
                </a:pPr>
                <a:r>
                  <a:rPr lang="en-US" dirty="0"/>
                  <a:t> </a:t>
                </a:r>
              </a:p>
              <a:p>
                <a:pPr marL="0" indent="0" latinLnBrk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latinLnBrk="1">
                  <a:buNone/>
                </a:pPr>
                <a:r>
                  <a:rPr lang="en-US" dirty="0"/>
                  <a:t>If we take into account the air gap between measurement coil and sample:</a:t>
                </a:r>
              </a:p>
              <a:p>
                <a:pPr marL="0" indent="0" latinLnBrk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/>
                        <m:t>𝑉𝑠</m:t>
                      </m:r>
                      <m:r>
                        <a:rPr lang="en-US" i="1"/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𝑁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𝑑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𝜑</m:t>
                                  </m:r>
                                </m:e>
                                <m:sub>
                                  <m:r>
                                    <a:rPr lang="en-US" i="1"/>
                                    <m:t>𝑠𝑎𝑚𝑝𝑙𝑒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/>
                                <m:t>𝑑𝑡</m:t>
                              </m:r>
                            </m:den>
                          </m:f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𝑁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𝑑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𝜑</m:t>
                                  </m:r>
                                </m:e>
                                <m:sub>
                                  <m:r>
                                    <a:rPr lang="en-US" i="1"/>
                                    <m:t>𝑎𝑖𝑟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/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 latinLnBrk="1">
                  <a:buNone/>
                </a:pPr>
                <a:r>
                  <a:rPr lang="en-US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𝐵</m:t>
                            </m:r>
                          </m:e>
                          <m:sub>
                            <m:r>
                              <a:rPr lang="en-US" i="1"/>
                              <m:t>𝑠𝑎𝑚𝑝𝑙𝑒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r>
                      <a:rPr lang="en-US" i="1"/>
                      <m:t>= 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sub>
                        </m:sSub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𝐴</m:t>
                            </m:r>
                          </m:e>
                          <m:sub>
                            <m:r>
                              <a:rPr lang="en-US" i="1"/>
                              <m:t>𝑠𝑎𝑚𝑝𝑙𝑒</m:t>
                            </m:r>
                          </m:sub>
                        </m:sSub>
                      </m:den>
                    </m:f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𝐴</m:t>
                            </m:r>
                          </m:e>
                          <m:sub>
                            <m:r>
                              <a:rPr lang="en-US" i="1"/>
                              <m:t>𝑎𝑖𝑟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𝐴</m:t>
                            </m:r>
                          </m:e>
                          <m:sub>
                            <m:r>
                              <a:rPr lang="en-US" i="1"/>
                              <m:t>𝑠𝑎𝑚𝑝𝑙𝑒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𝐵</m:t>
                            </m:r>
                          </m:e>
                          <m:sub>
                            <m:r>
                              <a:rPr lang="en-US" i="1"/>
                              <m:t>𝑎𝑖𝑟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latinLnBrk="1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dB from Faraday’s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latinLnBrk="1">
                  <a:buNone/>
                </a:pPr>
                <a:r>
                  <a:rPr lang="en-US" dirty="0"/>
                  <a:t>With no air gap correction:</a:t>
                </a:r>
              </a:p>
              <a:p>
                <a:pPr marL="0" indent="0" latinLnBrk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𝐵</m:t>
                          </m:r>
                        </m:e>
                        <m:sub>
                          <m:r>
                            <a:rPr lang="en-US" i="1"/>
                            <m:t>𝑗</m:t>
                          </m:r>
                        </m:sub>
                      </m:sSub>
                      <m:r>
                        <a:rPr lang="en-US" i="1"/>
                        <m:t>= 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𝑠𝑒𝑐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𝐴</m:t>
                              </m:r>
                            </m:e>
                            <m:sub>
                              <m:r>
                                <a:rPr lang="en-US" i="1"/>
                                <m:t>𝑠𝑎𝑚𝑝𝑙𝑒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0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𝑉</m:t>
                              </m:r>
                            </m:e>
                            <m:sub>
                              <m:r>
                                <a:rPr lang="en-US" i="1"/>
                                <m:t>𝑠</m:t>
                              </m:r>
                            </m:sub>
                          </m:sSub>
                          <m:r>
                            <a:rPr lang="en-US" i="1"/>
                            <m:t>𝑑𝑡</m:t>
                          </m:r>
                        </m:e>
                      </m:nary>
                      <m:r>
                        <a:rPr lang="en-US" i="1"/>
                        <m:t>= 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𝑠𝑒𝑐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𝐴</m:t>
                              </m:r>
                            </m:e>
                            <m:sub>
                              <m:r>
                                <a:rPr lang="en-US" i="1"/>
                                <m:t>𝑠𝑎𝑚𝑝𝑙𝑒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𝑖</m:t>
                          </m:r>
                          <m:r>
                            <a:rPr lang="en-US" i="1"/>
                            <m:t>=0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𝑉</m:t>
                                  </m:r>
                                </m:e>
                                <m:sub>
                                  <m:r>
                                    <a:rPr lang="en-US" i="1"/>
                                    <m:t>𝑠</m:t>
                                  </m:r>
                                  <m:r>
                                    <a:rPr lang="en-US" i="1"/>
                                    <m:t> </m:t>
                                  </m:r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  <m:r>
                                <a:rPr lang="en-US" i="1"/>
                                <m:t>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𝑉</m:t>
                                  </m:r>
                                </m:e>
                                <m:sub>
                                  <m:r>
                                    <a:rPr lang="en-US" i="1"/>
                                    <m:t>𝑠</m:t>
                                  </m:r>
                                  <m:r>
                                    <a:rPr lang="en-US" i="1"/>
                                    <m:t> </m:t>
                                  </m:r>
                                  <m:r>
                                    <a:rPr lang="en-US" i="1"/>
                                    <m:t>𝑖</m:t>
                                  </m:r>
                                  <m:r>
                                    <a:rPr lang="en-US" i="1"/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𝑡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  <m:r>
                                    <a:rPr lang="en-US" i="1"/>
                                    <m:t>+1</m:t>
                                  </m:r>
                                </m:sub>
                              </m:sSub>
                              <m:r>
                                <a:rPr lang="en-US" i="1"/>
                                <m:t>−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𝑡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latinLnBrk="1">
                  <a:buNone/>
                </a:pPr>
                <a:r>
                  <a:rPr lang="en-US" dirty="0"/>
                  <a:t> </a:t>
                </a:r>
              </a:p>
              <a:p>
                <a:pPr marL="0" indent="0" latinLnBrk="1">
                  <a:buNone/>
                </a:pPr>
                <a:r>
                  <a:rPr lang="en-US" dirty="0"/>
                  <a:t>With the air gap correction:</a:t>
                </a:r>
              </a:p>
              <a:p>
                <a:pPr marL="0" indent="0" latinLnBrk="1">
                  <a:buNone/>
                </a:pPr>
                <a:r>
                  <a:rPr lang="en-US" dirty="0"/>
                  <a:t>			</a:t>
                </a:r>
              </a:p>
              <a:p>
                <a:pPr marL="0" indent="0" latinLnBrk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𝐵</m:t>
                          </m:r>
                        </m:e>
                        <m:sub>
                          <m:r>
                            <a:rPr lang="en-US" i="1"/>
                            <m:t>𝑗</m:t>
                          </m:r>
                        </m:sub>
                      </m:sSub>
                      <m:r>
                        <a:rPr lang="en-US" i="1"/>
                        <m:t>= 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𝑠𝑒𝑐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𝐴</m:t>
                              </m:r>
                            </m:e>
                            <m:sub>
                              <m:r>
                                <a:rPr lang="en-US" i="1"/>
                                <m:t>𝑠𝑎𝑚𝑝𝑙𝑒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𝑖</m:t>
                          </m:r>
                          <m:r>
                            <a:rPr lang="en-US" i="1"/>
                            <m:t>=0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𝑠</m:t>
                                      </m:r>
                                      <m:r>
                                        <a:rPr lang="en-US" i="1"/>
                                        <m:t> </m:t>
                                      </m:r>
                                      <m:r>
                                        <a:rPr lang="en-US" i="1"/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𝑠</m:t>
                                      </m:r>
                                      <m:r>
                                        <a:rPr lang="en-US" i="1"/>
                                        <m:t> </m:t>
                                      </m:r>
                                      <m:r>
                                        <a:rPr lang="en-US" i="1"/>
                                        <m:t>𝑖</m:t>
                                      </m:r>
                                      <m:r>
                                        <a:rPr lang="en-US" i="1"/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/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𝑖</m:t>
                                      </m:r>
                                      <m:r>
                                        <a:rPr lang="en-US" i="1"/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/>
                        <m:t>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𝐴</m:t>
                              </m:r>
                            </m:e>
                            <m:sub>
                              <m:r>
                                <a:rPr lang="en-US" i="1"/>
                                <m:t>𝑎𝑖𝑟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𝐻</m:t>
                              </m:r>
                            </m:e>
                            <m:sub>
                              <m:r>
                                <a:rPr lang="en-US" i="1"/>
                                <m:t>𝑗</m:t>
                              </m:r>
                            </m:sub>
                          </m:sSub>
                          <m:r>
                            <a:rPr lang="en-US" i="1"/>
                            <m:t> 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𝜇</m:t>
                              </m:r>
                            </m:e>
                            <m:sub>
                              <m:r>
                                <a:rPr lang="en-US" i="1"/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𝐴</m:t>
                              </m:r>
                            </m:e>
                            <m:sub>
                              <m:r>
                                <a:rPr lang="en-US" i="1"/>
                                <m:t>𝑠𝑎𝑚𝑝𝑙𝑒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𝑂𝑒</m:t>
                              </m:r>
                            </m:e>
                            <m:sub>
                              <m:r>
                                <a:rPr lang="en-US" i="1"/>
                                <m:t>𝑓𝑎𝑐𝑡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latinLnBrk="1">
                  <a:buNone/>
                </a:pPr>
                <a:r>
                  <a:rPr lang="en-US" dirty="0"/>
                  <a:t>		</a:t>
                </a:r>
              </a:p>
              <a:p>
                <a:pPr marL="0" indent="0" latinLnBrk="1">
                  <a:buNone/>
                </a:pPr>
                <a:r>
                  <a:rPr lang="en-US" dirty="0"/>
                  <a:t>Multiply B by </a:t>
                </a:r>
                <a:r>
                  <a:rPr lang="en-US" dirty="0" err="1"/>
                  <a:t>Gaussf</a:t>
                </a:r>
                <a:r>
                  <a:rPr lang="en-US" dirty="0"/>
                  <a:t> = 10,000 to get B in Gauss.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1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5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21565"/>
            <a:ext cx="3773751" cy="2609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3268"/>
            <a:ext cx="11582400" cy="427877"/>
          </a:xfrm>
        </p:spPr>
        <p:txBody>
          <a:bodyPr/>
          <a:lstStyle/>
          <a:p>
            <a:r>
              <a:rPr lang="en-US" dirty="0"/>
              <a:t>Plot B(H) and </a:t>
            </a:r>
            <a:r>
              <a:rPr lang="en-US" dirty="0" err="1"/>
              <a:t>B</a:t>
            </a:r>
            <a:r>
              <a:rPr lang="en-US" baseline="-25000" dirty="0" err="1"/>
              <a:t>corrected</a:t>
            </a:r>
            <a:r>
              <a:rPr lang="en-US" dirty="0"/>
              <a:t>(H)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800" y="3876541"/>
                <a:ext cx="4909486" cy="1730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latinLnBrk="1"/>
                <a:r>
                  <a:rPr lang="en-US" dirty="0"/>
                  <a:t>Calculate Mu and </a:t>
                </a:r>
                <a:r>
                  <a:rPr lang="en-US" dirty="0" err="1"/>
                  <a:t>Mu</a:t>
                </a:r>
                <a:r>
                  <a:rPr lang="en-US" baseline="-25000" dirty="0" err="1"/>
                  <a:t>corrected</a:t>
                </a:r>
                <a:r>
                  <a:rPr lang="en-US" dirty="0"/>
                  <a:t>:</a:t>
                </a:r>
              </a:p>
              <a:p>
                <a:pPr latinLnBrk="1"/>
                <a:r>
                  <a:rPr lang="en-US" dirty="0"/>
                  <a:t> </a:t>
                </a:r>
              </a:p>
              <a:p>
                <a:pPr latinLnBrk="1"/>
                <a14:m>
                  <m:oMath xmlns:m="http://schemas.openxmlformats.org/officeDocument/2006/math">
                    <m:r>
                      <a:rPr lang="en-US" i="1"/>
                      <m:t>𝑀𝑢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𝐵</m:t>
                        </m:r>
                      </m:num>
                      <m:den>
                        <m:r>
                          <a:rPr lang="en-US" i="1"/>
                          <m:t>𝐻</m:t>
                        </m:r>
                      </m:den>
                    </m:f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𝑀𝑢</m:t>
                        </m:r>
                      </m:e>
                      <m:sub>
                        <m:r>
                          <a:rPr lang="en-US" i="1"/>
                          <m:t>𝑐𝑜𝑟𝑟𝑒𝑐𝑡𝑒𝑑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𝐵</m:t>
                            </m:r>
                          </m:e>
                          <m:sub>
                            <m:r>
                              <a:rPr lang="en-US" i="1"/>
                              <m:t>𝑐𝑜𝑟𝑟𝑒𝑐𝑡𝑒𝑑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𝐻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76541"/>
                <a:ext cx="4909486" cy="1730282"/>
              </a:xfrm>
              <a:prstGeom prst="rect">
                <a:avLst/>
              </a:prstGeom>
              <a:blipFill>
                <a:blip r:embed="rId3"/>
                <a:stretch>
                  <a:fillRect l="-186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9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results to theory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1648" y="848479"/>
            <a:ext cx="5945879" cy="4687318"/>
          </a:xfrm>
          <a:prstGeom prst="rect">
            <a:avLst/>
          </a:prstGeom>
        </p:spPr>
      </p:pic>
      <p:pic>
        <p:nvPicPr>
          <p:cNvPr id="12" name="Picture 11" descr="Screen Clipp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14" y="848480"/>
            <a:ext cx="4421241" cy="3446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3634" y="1648691"/>
            <a:ext cx="238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N=183 turns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15" y="2715491"/>
            <a:ext cx="4793896" cy="3399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70473" y="3602182"/>
            <a:ext cx="194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N=163 turns</a:t>
            </a:r>
          </a:p>
        </p:txBody>
      </p:sp>
    </p:spTree>
    <p:extLst>
      <p:ext uri="{BB962C8B-B14F-4D97-AF65-F5344CB8AC3E}">
        <p14:creationId xmlns:p14="http://schemas.microsoft.com/office/powerpoint/2010/main" val="7209368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theme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theme" id="{FF74E64B-9C20-408A-9732-9A262FA6031C}" vid="{AED16F1F-FC77-4C0F-9BAB-FC3E2D655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fermitheme</Template>
  <TotalTime>139</TotalTime>
  <Words>259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Cambria Math</vt:lpstr>
      <vt:lpstr>Geneva</vt:lpstr>
      <vt:lpstr>Helvetica</vt:lpstr>
      <vt:lpstr>Times New Roman</vt:lpstr>
      <vt:lpstr>fermitheme</vt:lpstr>
      <vt:lpstr>PowerPoint Presentation</vt:lpstr>
      <vt:lpstr>Calculations for B, H, Mu, with and without Air Gap Correction</vt:lpstr>
      <vt:lpstr>Data Processing</vt:lpstr>
      <vt:lpstr>Calculate scope DC offset in data files</vt:lpstr>
      <vt:lpstr>Calculate H in the region of interest </vt:lpstr>
      <vt:lpstr>Calculate dB from Faraday’s Law</vt:lpstr>
      <vt:lpstr>Calculate B</vt:lpstr>
      <vt:lpstr>Plot B(H) and Bcorrected(H)</vt:lpstr>
      <vt:lpstr>Compare results to theory</vt:lpstr>
      <vt:lpstr>Interpolate and Consolidate Data for Multiple Runs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 Kuharik</dc:creator>
  <cp:lastModifiedBy>John C Kuharik</cp:lastModifiedBy>
  <cp:revision>8</cp:revision>
  <dcterms:created xsi:type="dcterms:W3CDTF">2017-03-16T15:44:25Z</dcterms:created>
  <dcterms:modified xsi:type="dcterms:W3CDTF">2017-03-16T18:03:41Z</dcterms:modified>
</cp:coreProperties>
</file>