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83" r:id="rId4"/>
    <p:sldId id="282" r:id="rId5"/>
    <p:sldId id="284" r:id="rId6"/>
    <p:sldId id="285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3/30/2017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3/30/2017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3C9F9D5A-9CA6-48D5-9083-22D77FC03B91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5BBABD4F-D1B3-41C2-BFFB-5F9F41FBFAD1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A781A950-E034-49B9-8B9A-4FB3707BFC62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02044B4-AABD-4C15-9E2A-61A19D25BB1F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905FC8E-1E26-4CC9-841F-1C55616AA0EB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F037D57F-6C4A-49E9-BFB0-C01EFF930A14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7F8F4A3-BF7C-4BEE-BC91-6BA9C53EC119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C3BBC4B-A4DB-4A43-A69B-3CE5AEAAA776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B51EB3D7-B566-4872-B2A0-9DAD57701215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10F1D74-6C58-4E5E-8F98-F3BF8943F744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Mechanical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Kevin Duel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30 March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Ring Assembly Chip Discovered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09" y="959861"/>
            <a:ext cx="4466705" cy="3350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34" y="2634875"/>
            <a:ext cx="4466705" cy="3350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082722" y="997641"/>
            <a:ext cx="3695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.020-.025” deep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Likely created while clamping sectors together for gluing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Was not exposed until after .010” of surface grinding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609" y="4485296"/>
            <a:ext cx="3695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Decided to grind chip away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Removed extra .015” off garnet flat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Drawing spec is .827 +/- .005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Final thickness is now .812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Assembly shipped yesterday</a:t>
            </a:r>
          </a:p>
        </p:txBody>
      </p:sp>
    </p:spTree>
    <p:extLst>
      <p:ext uri="{BB962C8B-B14F-4D97-AF65-F5344CB8AC3E}">
        <p14:creationId xmlns:p14="http://schemas.microsoft.com/office/powerpoint/2010/main" val="343635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Clearance to radius beginning</a:t>
            </a:r>
          </a:p>
        </p:txBody>
      </p:sp>
      <p:pic>
        <p:nvPicPr>
          <p:cNvPr id="8" name="Content Placeholder 7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87" t="17405" r="1033" b="3693"/>
          <a:stretch/>
        </p:blipFill>
        <p:spPr>
          <a:xfrm>
            <a:off x="569480" y="1006426"/>
            <a:ext cx="8005041" cy="49371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Content Placeholder 7" descr="NX 9.0 Fermilab - Modeling - [F10060372---BOOSTER 2ND HARMONIC RF CAVITY ASSEMBLY (Modified)    (!)]"/>
          <p:cNvPicPr>
            <a:picLocks noChangeAspect="1"/>
          </p:cNvPicPr>
          <p:nvPr/>
        </p:nvPicPr>
        <p:blipFill rotWithShape="1">
          <a:blip r:embed="rId2"/>
          <a:srcRect l="55692" t="58603" r="33490" b="26561"/>
          <a:stretch/>
        </p:blipFill>
        <p:spPr>
          <a:xfrm>
            <a:off x="6324178" y="2102873"/>
            <a:ext cx="2591222" cy="19384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6979640" y="3103927"/>
            <a:ext cx="285226" cy="5872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264866" y="2902591"/>
            <a:ext cx="553673" cy="260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89707" y="4722246"/>
            <a:ext cx="2649618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Reduced radius from .315” to .25”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139031" y="3338818"/>
            <a:ext cx="469784" cy="13834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6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Shroud Clamp Access Hole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Content Placeholder 6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83" t="16526" r="11577" b="3517"/>
          <a:stretch/>
        </p:blipFill>
        <p:spPr>
          <a:xfrm>
            <a:off x="228600" y="1088968"/>
            <a:ext cx="4486425" cy="3308466"/>
          </a:xfrm>
        </p:spPr>
      </p:pic>
      <p:pic>
        <p:nvPicPr>
          <p:cNvPr id="8" name="Picture 7" descr="NX 9.0 Fermilab - Modeling - [F10060372---BOOSTER 2ND HARMONIC RF CAVITY ASSEMBLY (Modified)    (!)]"/>
          <p:cNvPicPr>
            <a:picLocks noChangeAspect="1"/>
          </p:cNvPicPr>
          <p:nvPr/>
        </p:nvPicPr>
        <p:blipFill rotWithShape="1">
          <a:blip r:embed="rId3"/>
          <a:srcRect l="29000" t="21166" r="13727" b="3167"/>
          <a:stretch/>
        </p:blipFill>
        <p:spPr>
          <a:xfrm>
            <a:off x="3561629" y="2261061"/>
            <a:ext cx="5237018" cy="3773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9363" y="1113906"/>
            <a:ext cx="3715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Hole is at bend in shell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to design cap/cover</a:t>
            </a:r>
          </a:p>
        </p:txBody>
      </p:sp>
    </p:spTree>
    <p:extLst>
      <p:ext uri="{BB962C8B-B14F-4D97-AF65-F5344CB8AC3E}">
        <p14:creationId xmlns:p14="http://schemas.microsoft.com/office/powerpoint/2010/main" val="324931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with Sasha’s Solenoid</a:t>
            </a:r>
          </a:p>
        </p:txBody>
      </p:sp>
      <p:pic>
        <p:nvPicPr>
          <p:cNvPr id="7" name="Content Placeholder 6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33" t="16701" r="22217" b="3167"/>
          <a:stretch/>
        </p:blipFill>
        <p:spPr>
          <a:xfrm>
            <a:off x="1824644" y="974508"/>
            <a:ext cx="5494712" cy="50720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3/30/2017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81006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869</TotalTime>
  <Words>132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Mechanical Update</vt:lpstr>
      <vt:lpstr>2nd Ring Assembly Chip Discovered</vt:lpstr>
      <vt:lpstr>Clearance to radius beginning</vt:lpstr>
      <vt:lpstr>Shroud Clamp Access Hole</vt:lpstr>
      <vt:lpstr>Overall with Sasha’s Solenoid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Kevin L. Duel x4676 14914N</dc:creator>
  <cp:lastModifiedBy>Kevin L. Duel x4676 14914N</cp:lastModifiedBy>
  <cp:revision>45</cp:revision>
  <cp:lastPrinted>2014-01-20T19:40:21Z</cp:lastPrinted>
  <dcterms:created xsi:type="dcterms:W3CDTF">2017-01-19T16:44:24Z</dcterms:created>
  <dcterms:modified xsi:type="dcterms:W3CDTF">2017-03-30T18:26:50Z</dcterms:modified>
</cp:coreProperties>
</file>