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338" r:id="rId4"/>
    <p:sldId id="339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nnady Romanov x6766 12815N" initials="GRx1" lastIdx="1" clrIdx="0">
    <p:extLst>
      <p:ext uri="{19B8F6BF-5375-455C-9EA6-DF929625EA0E}">
        <p15:presenceInfo xmlns:p15="http://schemas.microsoft.com/office/powerpoint/2012/main" userId="S-1-5-21-1644491937-1202660629-839522115-9843" providerId="AD"/>
      </p:ext>
    </p:extLst>
  </p:cmAuthor>
  <p:cmAuthor id="2" name="Gennady Romanov x6766 12815N" initials="GRx1 [2]" lastIdx="0" clrIdx="1">
    <p:extLst>
      <p:ext uri="{19B8F6BF-5375-455C-9EA6-DF929625EA0E}">
        <p15:presenceInfo xmlns:p15="http://schemas.microsoft.com/office/powerpoint/2012/main" userId="Gennady Romanov x6766 12815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8D9F3"/>
    <a:srgbClr val="FC5AD9"/>
    <a:srgbClr val="FF66FF"/>
    <a:srgbClr val="025DF0"/>
    <a:srgbClr val="63666A"/>
    <a:srgbClr val="004C97"/>
    <a:srgbClr val="404040"/>
    <a:srgbClr val="50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2" autoAdjust="0"/>
    <p:restoredTop sz="94682" autoAdjust="0"/>
  </p:normalViewPr>
  <p:slideViewPr>
    <p:cSldViewPr snapToGrid="0" snapToObjects="1">
      <p:cViewPr varScale="1">
        <p:scale>
          <a:sx n="114" d="100"/>
          <a:sy n="114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4/13/2017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4/13/2017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53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13/IV-2017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Gennady Romanov| New CST model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13/IV-2017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Romanov| New CST model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13/IV-2017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Romanov| New CST model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13/IV-2017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Romanov| New CST model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13/IV-2017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Romanov| New CST model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13/IV-2017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Romanov| New CST model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13/IV-2017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Romanov| New CST model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13/IV-2017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Romanov| New CST model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13/IV-2017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Gennady Romanov| New CST model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13/IV-2017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Gennady Romanov| New CST model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60645"/>
            <a:ext cx="7526338" cy="489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>
                <a:latin typeface="Helvetica" panose="020B0604020202020204" pitchFamily="34" charset="0"/>
                <a:ea typeface="Geneva" pitchFamily="121" charset="-128"/>
              </a:rPr>
              <a:t> New CST model.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6"/>
            <a:ext cx="7526338" cy="714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2</a:t>
            </a:r>
            <a:r>
              <a:rPr lang="en-US" altLang="en-US" baseline="30000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nd</a:t>
            </a:r>
            <a:r>
              <a:rPr lang="en-US" altLang="en-US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 Harmonic cavity meeting</a:t>
            </a:r>
          </a:p>
          <a:p>
            <a:r>
              <a:rPr lang="en-US" altLang="en-US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April 13, 2017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806450" y="3915560"/>
            <a:ext cx="7526338" cy="34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4572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144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716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8288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Gennady Romanov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model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13/IV-2017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Gennady Romanov| New CST model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9353" t="17573" r="35334" b="14706"/>
          <a:stretch/>
        </p:blipFill>
        <p:spPr>
          <a:xfrm>
            <a:off x="154096" y="952390"/>
            <a:ext cx="3005633" cy="32526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6899" r="34099"/>
          <a:stretch/>
        </p:blipFill>
        <p:spPr>
          <a:xfrm>
            <a:off x="3243990" y="952390"/>
            <a:ext cx="2818750" cy="32526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28073" t="7258" r="35413"/>
          <a:stretch/>
        </p:blipFill>
        <p:spPr>
          <a:xfrm>
            <a:off x="6164122" y="952389"/>
            <a:ext cx="2828875" cy="32526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4096" y="4509920"/>
            <a:ext cx="506850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3D solid model along with 2D drawings were used.</a:t>
            </a:r>
          </a:p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part except coupling ring has been re-built manually.</a:t>
            </a:r>
          </a:p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Meshing performs smoothly without errors and warnings</a:t>
            </a:r>
            <a:r>
              <a:rPr lang="en-US" dirty="0"/>
              <a:t>.</a:t>
            </a:r>
          </a:p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Tuning range with uniform garnet is OK.</a:t>
            </a:r>
          </a:p>
          <a:p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Next: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simulations with AC and DC coils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0940" y="3693460"/>
            <a:ext cx="2784335" cy="253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62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13/IV-2017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Gennady Romanov| New CST model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57" y="1057012"/>
            <a:ext cx="8239207" cy="341044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684506" y="4132277"/>
            <a:ext cx="5476179" cy="2031325"/>
          </a:xfrm>
          <a:prstGeom prst="rect">
            <a:avLst/>
          </a:prstGeom>
          <a:solidFill>
            <a:srgbClr val="EEECE1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In the mechanical solid model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: Outer shell R=6.688”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	                                      Inner shell R=4.1339”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	                                      Garnet outer R = 6.6929”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	                                      Inner R= 4.1338”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In </a:t>
            </a:r>
            <a:r>
              <a:rPr kumimoji="0" lang="en-US" sz="1800" b="0" i="0" u="sng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the 2D drawings</a:t>
            </a: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    	        Garnet outer R = 6.693”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        accepted in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	                      inner R= 4.134”         CST model   </a:t>
            </a:r>
          </a:p>
        </p:txBody>
      </p:sp>
      <p:sp>
        <p:nvSpPr>
          <p:cNvPr id="3" name="Right Brace 2"/>
          <p:cNvSpPr/>
          <p:nvPr/>
        </p:nvSpPr>
        <p:spPr>
          <a:xfrm>
            <a:off x="6450014" y="5587068"/>
            <a:ext cx="177290" cy="469783"/>
          </a:xfrm>
          <a:prstGeom prst="rightBrace">
            <a:avLst>
              <a:gd name="adj1" fmla="val 22573"/>
              <a:gd name="adj2" fmla="val 51786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387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33092</TotalTime>
  <Words>89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Geneva</vt:lpstr>
      <vt:lpstr>Helvetica</vt:lpstr>
      <vt:lpstr>Times New Roman</vt:lpstr>
      <vt:lpstr>FNAL_TemplateMac_060514</vt:lpstr>
      <vt:lpstr>Fermilab: Footer Only</vt:lpstr>
      <vt:lpstr> New CST model.</vt:lpstr>
      <vt:lpstr>New model </vt:lpstr>
      <vt:lpstr>Remark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Miscellaneous</dc:title>
  <dc:creator>Gennady Romanov x6766 12815N</dc:creator>
  <cp:lastModifiedBy>Gennady Romanov x6766 12815N</cp:lastModifiedBy>
  <cp:revision>689</cp:revision>
  <cp:lastPrinted>2014-01-20T19:40:21Z</cp:lastPrinted>
  <dcterms:created xsi:type="dcterms:W3CDTF">2015-06-19T17:30:25Z</dcterms:created>
  <dcterms:modified xsi:type="dcterms:W3CDTF">2017-04-13T16:09:32Z</dcterms:modified>
</cp:coreProperties>
</file>