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0" d="100"/>
          <a:sy n="170" d="100"/>
        </p:scale>
        <p:origin x="-1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2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4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3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1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6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9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0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6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4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3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DD5F-C8F7-6D49-B07A-D59AB24FA65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0D882-01F4-6A4B-96F9-8199C94E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harmonic update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Grease testing continues</a:t>
            </a:r>
          </a:p>
          <a:p>
            <a:pPr lvl="1"/>
            <a:r>
              <a:rPr lang="en-US" dirty="0" err="1" smtClean="0"/>
              <a:t>tanδ</a:t>
            </a:r>
            <a:r>
              <a:rPr lang="en-US" dirty="0" smtClean="0"/>
              <a:t> &lt; 0.03 so should be good enough.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ε</a:t>
            </a:r>
            <a:r>
              <a:rPr lang="en-US" dirty="0" smtClean="0"/>
              <a:t>, different methods give different results.</a:t>
            </a:r>
          </a:p>
          <a:p>
            <a:pPr lvl="2"/>
            <a:r>
              <a:rPr lang="en-US" dirty="0" smtClean="0"/>
              <a:t>Range is from 5.75 to 6.87. </a:t>
            </a:r>
          </a:p>
          <a:p>
            <a:pPr lvl="3"/>
            <a:r>
              <a:rPr lang="en-US" dirty="0" smtClean="0"/>
              <a:t>Simulations say that </a:t>
            </a:r>
            <a:r>
              <a:rPr lang="en-US" dirty="0" err="1" smtClean="0"/>
              <a:t>ε</a:t>
            </a:r>
            <a:r>
              <a:rPr lang="en-US" dirty="0" smtClean="0"/>
              <a:t>=6 is good for suppressing field enhancement at triple points of the tuner.</a:t>
            </a:r>
          </a:p>
          <a:p>
            <a:pPr lvl="2"/>
            <a:r>
              <a:rPr lang="en-US" dirty="0" smtClean="0"/>
              <a:t>This will be sorted out with new measurement method.</a:t>
            </a:r>
          </a:p>
          <a:p>
            <a:r>
              <a:rPr lang="en-US" dirty="0" smtClean="0"/>
              <a:t>3D drawings of solenoid is complete</a:t>
            </a:r>
          </a:p>
          <a:p>
            <a:pPr lvl="1"/>
            <a:r>
              <a:rPr lang="en-US" dirty="0" smtClean="0"/>
              <a:t>Kevin and Sasha negotiating about how to hold up the cavity and the solenoid.</a:t>
            </a:r>
          </a:p>
          <a:p>
            <a:pPr lvl="1"/>
            <a:r>
              <a:rPr lang="en-US" dirty="0" smtClean="0"/>
              <a:t>Negotiating with the MI or mu2e guys for silicon steel that we have on hand.</a:t>
            </a:r>
          </a:p>
          <a:p>
            <a:r>
              <a:rPr lang="en-US" dirty="0" smtClean="0"/>
              <a:t>Received 2</a:t>
            </a:r>
            <a:r>
              <a:rPr lang="en-US" baseline="30000" dirty="0" smtClean="0"/>
              <a:t>nd</a:t>
            </a:r>
            <a:r>
              <a:rPr lang="en-US" dirty="0" smtClean="0"/>
              <a:t> garnet ring.</a:t>
            </a:r>
          </a:p>
          <a:p>
            <a:r>
              <a:rPr lang="en-US" dirty="0" smtClean="0"/>
              <a:t>Ring test stand parts are being procured. Expected to have everything by end of April.</a:t>
            </a:r>
          </a:p>
          <a:p>
            <a:r>
              <a:rPr lang="en-US" dirty="0" smtClean="0"/>
              <a:t>106 MHz cavity test cavity should be assembled in 2 weeks.</a:t>
            </a:r>
          </a:p>
          <a:p>
            <a:r>
              <a:rPr lang="en-US" dirty="0" smtClean="0"/>
              <a:t>Error analysis of witness garnet pieces continues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Windows?</a:t>
            </a:r>
          </a:p>
          <a:p>
            <a:r>
              <a:rPr lang="en-US" dirty="0" smtClean="0"/>
              <a:t>IPAC17</a:t>
            </a:r>
          </a:p>
          <a:p>
            <a:pPr lvl="1"/>
            <a:r>
              <a:rPr lang="en-US" dirty="0" smtClean="0"/>
              <a:t>Gennady’s section has been updated.</a:t>
            </a:r>
          </a:p>
          <a:p>
            <a:r>
              <a:rPr lang="en-US" dirty="0" smtClean="0"/>
              <a:t>APT talk on 25 Apr 2017 </a:t>
            </a:r>
            <a:r>
              <a:rPr lang="en-US" dirty="0" smtClean="0"/>
              <a:t>at 4 pm </a:t>
            </a:r>
            <a:r>
              <a:rPr lang="en-US" smtClean="0"/>
              <a:t>in Auditorium.</a:t>
            </a:r>
            <a:r>
              <a:rPr lang="en-US" smtClean="0"/>
              <a:t> 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6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160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2nd harmonic update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harmonic update</dc:title>
  <dc:creator>Cheng-Yang Tan</dc:creator>
  <cp:lastModifiedBy>Cheng-Yang Tan</cp:lastModifiedBy>
  <cp:revision>4</cp:revision>
  <dcterms:created xsi:type="dcterms:W3CDTF">2017-04-12T14:58:29Z</dcterms:created>
  <dcterms:modified xsi:type="dcterms:W3CDTF">2017-04-12T17:51:05Z</dcterms:modified>
</cp:coreProperties>
</file>