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9"/>
  </p:notesMasterIdLst>
  <p:handoutMasterIdLst>
    <p:handoutMasterId r:id="rId10"/>
  </p:handoutMasterIdLst>
  <p:sldIdLst>
    <p:sldId id="265" r:id="rId3"/>
    <p:sldId id="295" r:id="rId4"/>
    <p:sldId id="296" r:id="rId5"/>
    <p:sldId id="297" r:id="rId6"/>
    <p:sldId id="298" r:id="rId7"/>
    <p:sldId id="299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7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4/27/2017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4/27/2017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3C9F9D5A-9CA6-48D5-9083-22D77FC03B9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5BBABD4F-D1B3-41C2-BFFB-5F9F41FBFAD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A781A950-E034-49B9-8B9A-4FB3707BFC62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02044B4-AABD-4C15-9E2A-61A19D25BB1F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6905FC8E-1E26-4CC9-841F-1C55616AA0EB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F037D57F-6C4A-49E9-BFB0-C01EFF930A14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17F8F4A3-BF7C-4BEE-BC91-6BA9C53EC119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6C3BBC4B-A4DB-4A43-A69B-3CE5AEAAA776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B51EB3D7-B566-4872-B2A0-9DAD57701215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10F1D74-6C58-4E5E-8F98-F3BF8943F744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Update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Kevin Duel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 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27 April 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22711"/>
            <a:ext cx="5299422" cy="330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 Support Concept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9D5A-9CA6-48D5-9083-22D77FC03B9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093" y="3012336"/>
            <a:ext cx="5065307" cy="315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180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66" y="1042988"/>
            <a:ext cx="8008780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9D5A-9CA6-48D5-9083-22D77FC03B9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79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Ring Assembly Chip Discovered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09" y="959861"/>
            <a:ext cx="4466705" cy="335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9D5A-9CA6-48D5-9083-22D77FC03B9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34" y="2634875"/>
            <a:ext cx="4466705" cy="335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082722" y="997641"/>
            <a:ext cx="3695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.020-.025” deep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Likely created while clamping sectors together for gluing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Was not exposed until after .010” of surface grinding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609" y="4485296"/>
            <a:ext cx="3695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Decided to grind chip away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Removed extra .015” off garnet flat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Drawing spec is .827 +/- .005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Final thickness is now .812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Assembly shipped yesterday</a:t>
            </a:r>
          </a:p>
        </p:txBody>
      </p:sp>
    </p:spTree>
    <p:extLst>
      <p:ext uri="{BB962C8B-B14F-4D97-AF65-F5344CB8AC3E}">
        <p14:creationId xmlns:p14="http://schemas.microsoft.com/office/powerpoint/2010/main" val="139813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Ring Assembly Chip Discovered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26610"/>
            <a:ext cx="5725043" cy="4293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9D5A-9CA6-48D5-9083-22D77FC03B9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602" y="2967644"/>
            <a:ext cx="4170797" cy="3128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107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66" y="1042988"/>
            <a:ext cx="8008780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9D5A-9CA6-48D5-9083-22D77FC03B91}" type="datetime1">
              <a:rPr lang="en-US" altLang="en-US" smtClean="0"/>
              <a:t>4/27/2017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966402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1017</TotalTime>
  <Words>115</Words>
  <Application>Microsoft Office PowerPoint</Application>
  <PresentationFormat>On-screen Show (4:3)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Mechanical Update</vt:lpstr>
      <vt:lpstr>Tuner Support Concept</vt:lpstr>
      <vt:lpstr>PowerPoint Presentation</vt:lpstr>
      <vt:lpstr>2nd Ring Assembly Chip Discovered</vt:lpstr>
      <vt:lpstr>2nd Ring Assembly Chip Discovered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Kevin L. Duel x4676 14914N</dc:creator>
  <cp:lastModifiedBy>Kevin L. Duel x4676 14914N</cp:lastModifiedBy>
  <cp:revision>60</cp:revision>
  <cp:lastPrinted>2014-01-20T19:40:21Z</cp:lastPrinted>
  <dcterms:created xsi:type="dcterms:W3CDTF">2017-01-19T16:44:24Z</dcterms:created>
  <dcterms:modified xsi:type="dcterms:W3CDTF">2017-04-27T18:27:45Z</dcterms:modified>
</cp:coreProperties>
</file>