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305" r:id="rId4"/>
    <p:sldId id="313" r:id="rId5"/>
    <p:sldId id="314" r:id="rId6"/>
    <p:sldId id="299" r:id="rId7"/>
    <p:sldId id="309" r:id="rId8"/>
    <p:sldId id="310" r:id="rId9"/>
    <p:sldId id="311" r:id="rId10"/>
    <p:sldId id="312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3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D595F76-4ED8-46A3-9BB7-58E23959839C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1B5E6F55-BFAB-4EE2-A70F-524CF3E960AF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4885AAAF-EC0D-471C-8F23-61BA0F7D56FF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B646F14-82FC-4286-942A-066FDE463F1F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FFBD829-B95C-4391-8858-5FAA868051AA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86BF4EA-9314-4EE0-B189-D887DA7923ED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14320D9-47BC-452D-8BF4-3C226CBEAC32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12A3A66-61C2-42A2-ADF4-62ED6B33C60E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DEA5490-A9F3-4107-AC07-9C2CF703EDA6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51F311CA-59ED-48F8-BC06-A4C7C56F1E47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Mechanical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Kevin Duel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7 July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Garnet Ring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waiting for PO to be issued - waiting for “RFP” from 3 vendors now due to the price. RFP closes July 12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EFBA-356B-4B49-91A6-483BEAC533BD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9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Spring</a:t>
            </a:r>
          </a:p>
        </p:txBody>
      </p:sp>
      <p:pic>
        <p:nvPicPr>
          <p:cNvPr id="8" name="Content Placeholder 7" descr="NX 9.0 Fermilab - Modeling - [F10078068---BOOSTER 2ND HARMONIC CAVITY AND SOLENOID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2" t="16727" r="972" b="3292"/>
          <a:stretch/>
        </p:blipFill>
        <p:spPr>
          <a:xfrm>
            <a:off x="457200" y="928780"/>
            <a:ext cx="8229600" cy="51764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62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Spring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Content Placeholder 8" descr="X623672 ICD Fermilab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61" t="9532" r="6386" b="2171"/>
          <a:stretch/>
        </p:blipFill>
        <p:spPr>
          <a:xfrm>
            <a:off x="1118054" y="857775"/>
            <a:ext cx="6907892" cy="5333300"/>
          </a:xfrm>
        </p:spPr>
      </p:pic>
    </p:spTree>
    <p:extLst>
      <p:ext uri="{BB962C8B-B14F-4D97-AF65-F5344CB8AC3E}">
        <p14:creationId xmlns:p14="http://schemas.microsoft.com/office/powerpoint/2010/main" val="163382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Outer Shell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77CD-1F65-4E14-A970-E79179FFD8A0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8" name="Content Placeholder 17" descr="NX 9.0 Fermilab - Modeling - [F10078068---BOOSTER 2ND HARMONIC CAVITY AND SOLENOID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92" t="16905" r="875" b="3647"/>
          <a:stretch/>
        </p:blipFill>
        <p:spPr>
          <a:xfrm>
            <a:off x="228600" y="967356"/>
            <a:ext cx="6073629" cy="3758268"/>
          </a:xfrm>
        </p:spPr>
      </p:pic>
      <p:pic>
        <p:nvPicPr>
          <p:cNvPr id="14" name="Picture 13" descr="NX 9.0 Fermilab - Modeling - [F10074311---PA OUTER SHELL UPPER ASSEMBLY (Modified)    (!)]"/>
          <p:cNvPicPr>
            <a:picLocks noChangeAspect="1"/>
          </p:cNvPicPr>
          <p:nvPr/>
        </p:nvPicPr>
        <p:blipFill rotWithShape="1">
          <a:blip r:embed="rId3"/>
          <a:srcRect l="31193" t="16403" r="2500" b="4881"/>
          <a:stretch/>
        </p:blipFill>
        <p:spPr>
          <a:xfrm>
            <a:off x="4681057" y="3473269"/>
            <a:ext cx="4041397" cy="261691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379053" y="2785145"/>
            <a:ext cx="578841" cy="553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56005" y="2147582"/>
            <a:ext cx="11702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RF Lip</a:t>
            </a:r>
          </a:p>
        </p:txBody>
      </p:sp>
      <p:cxnSp>
        <p:nvCxnSpPr>
          <p:cNvPr id="20" name="Straight Arrow Connector 19"/>
          <p:cNvCxnSpPr>
            <a:stCxn id="19" idx="2"/>
            <a:endCxn id="15" idx="6"/>
          </p:cNvCxnSpPr>
          <p:nvPr/>
        </p:nvCxnSpPr>
        <p:spPr>
          <a:xfrm flipH="1">
            <a:off x="4957894" y="2609247"/>
            <a:ext cx="2183239" cy="4527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2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Garnet and Alumina Shim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4392-8306-4796-9D93-C3DCB38A636A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" name="Content Placeholder 9" descr="kduel_F10083780---DWG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78" t="14073" r="2477" b="5871"/>
          <a:stretch/>
        </p:blipFill>
        <p:spPr>
          <a:xfrm>
            <a:off x="2793534" y="2147583"/>
            <a:ext cx="6216244" cy="3993160"/>
          </a:xfrm>
        </p:spPr>
      </p:pic>
      <p:pic>
        <p:nvPicPr>
          <p:cNvPr id="8" name="Picture 7" descr="NX 9.0 Fermilab - Drafting - [F10078068---BOOSTER 2ND HARMONIC CAVITY AND SOLENOID ASSEMBLY (Modified)    (!)]"/>
          <p:cNvPicPr>
            <a:picLocks noChangeAspect="1"/>
          </p:cNvPicPr>
          <p:nvPr/>
        </p:nvPicPr>
        <p:blipFill rotWithShape="1">
          <a:blip r:embed="rId4"/>
          <a:srcRect l="29083" t="17243" r="6743" b="3200"/>
          <a:stretch/>
        </p:blipFill>
        <p:spPr>
          <a:xfrm>
            <a:off x="228600" y="933931"/>
            <a:ext cx="4620237" cy="31242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17284" y="1030994"/>
            <a:ext cx="32816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Drawings sent to NMG</a:t>
            </a:r>
          </a:p>
          <a:p>
            <a:r>
              <a:rPr lang="en-US" dirty="0"/>
              <a:t>Waiting for response</a:t>
            </a:r>
          </a:p>
        </p:txBody>
      </p:sp>
    </p:spTree>
    <p:extLst>
      <p:ext uri="{BB962C8B-B14F-4D97-AF65-F5344CB8AC3E}">
        <p14:creationId xmlns:p14="http://schemas.microsoft.com/office/powerpoint/2010/main" val="122736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 Coil – Tuner Jacket Interference</a:t>
            </a:r>
          </a:p>
        </p:txBody>
      </p:sp>
      <p:pic>
        <p:nvPicPr>
          <p:cNvPr id="8" name="Content Placeholder 7" descr="NX 9.0 Fermilab - Modeling - [F10078068---BOOSTER 2ND HARMONIC CAVITY AND SOLENOID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95" t="16550" r="681" b="3470"/>
          <a:stretch/>
        </p:blipFill>
        <p:spPr>
          <a:xfrm>
            <a:off x="228600" y="947956"/>
            <a:ext cx="8370630" cy="51927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606458" y="1560352"/>
            <a:ext cx="29927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Coil ID increased to provide clearance with tuner jacket</a:t>
            </a:r>
          </a:p>
        </p:txBody>
      </p:sp>
      <p:sp>
        <p:nvSpPr>
          <p:cNvPr id="10" name="Oval 9"/>
          <p:cNvSpPr/>
          <p:nvPr/>
        </p:nvSpPr>
        <p:spPr>
          <a:xfrm rot="283257">
            <a:off x="1416937" y="2469028"/>
            <a:ext cx="3081429" cy="41106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1"/>
            <a:endCxn id="10" idx="7"/>
          </p:cNvCxnSpPr>
          <p:nvPr/>
        </p:nvCxnSpPr>
        <p:spPr>
          <a:xfrm flipH="1">
            <a:off x="4055366" y="2160517"/>
            <a:ext cx="1551092" cy="458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9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Shell Air Flow Holes</a:t>
            </a:r>
          </a:p>
        </p:txBody>
      </p:sp>
      <p:pic>
        <p:nvPicPr>
          <p:cNvPr id="8" name="Content Placeholder 7" descr="NX 9.0 Fermilab - Modeling - [F10078068---BOOSTER 2ND HARMONIC CAVITY AND SOLENOID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92" t="17083" r="13740" b="3115"/>
          <a:stretch/>
        </p:blipFill>
        <p:spPr>
          <a:xfrm>
            <a:off x="1240145" y="957794"/>
            <a:ext cx="6663710" cy="507389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66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Probes Location?</a:t>
            </a:r>
          </a:p>
        </p:txBody>
      </p:sp>
      <p:pic>
        <p:nvPicPr>
          <p:cNvPr id="8" name="Content Placeholder 7" descr="NX 9.0 Fermilab - Modeling - [F10078068---BOOSTER 2ND HARMONIC CAVITY AND SOLENOID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276" t="16727" r="11902" b="3292"/>
          <a:stretch/>
        </p:blipFill>
        <p:spPr>
          <a:xfrm>
            <a:off x="1794296" y="905804"/>
            <a:ext cx="5555409" cy="51762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7/6/2017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68779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1404</TotalTime>
  <Words>141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Mechanical Update</vt:lpstr>
      <vt:lpstr>Garnet Ring Orders</vt:lpstr>
      <vt:lpstr>RF Spring</vt:lpstr>
      <vt:lpstr>RF Spring</vt:lpstr>
      <vt:lpstr>PA Outer Shell</vt:lpstr>
      <vt:lpstr>Garnet and Alumina Shim</vt:lpstr>
      <vt:lpstr>Solenoid Coil – Tuner Jacket Interference</vt:lpstr>
      <vt:lpstr>PA Shell Air Flow Holes</vt:lpstr>
      <vt:lpstr>RF Probes Location?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Kevin L. Duel x4676 14914N</dc:creator>
  <cp:lastModifiedBy>Kevin L. Duel x4676 14914N</cp:lastModifiedBy>
  <cp:revision>88</cp:revision>
  <cp:lastPrinted>2014-01-20T19:40:21Z</cp:lastPrinted>
  <dcterms:created xsi:type="dcterms:W3CDTF">2017-01-19T16:44:24Z</dcterms:created>
  <dcterms:modified xsi:type="dcterms:W3CDTF">2017-07-06T18:23:32Z</dcterms:modified>
</cp:coreProperties>
</file>