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305" r:id="rId4"/>
    <p:sldId id="313" r:id="rId5"/>
    <p:sldId id="309" r:id="rId6"/>
    <p:sldId id="314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8/3/2017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8/3/2017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D595F76-4ED8-46A3-9BB7-58E23959839C}" type="datetime1">
              <a:rPr lang="en-US" altLang="en-US" smtClean="0"/>
              <a:t>8/3/2017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1B5E6F55-BFAB-4EE2-A70F-524CF3E960AF}" type="datetime1">
              <a:rPr lang="en-US" altLang="en-US" smtClean="0"/>
              <a:t>8/3/2017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4885AAAF-EC0D-471C-8F23-61BA0F7D56FF}" type="datetime1">
              <a:rPr lang="en-US" altLang="en-US" smtClean="0"/>
              <a:t>8/3/2017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AB646F14-82FC-4286-942A-066FDE463F1F}" type="datetime1">
              <a:rPr lang="en-US" altLang="en-US" smtClean="0"/>
              <a:t>8/3/2017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FFBD829-B95C-4391-8858-5FAA868051AA}" type="datetime1">
              <a:rPr lang="en-US" altLang="en-US" smtClean="0"/>
              <a:t>8/3/2017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86BF4EA-9314-4EE0-B189-D887DA7923ED}" type="datetime1">
              <a:rPr lang="en-US" altLang="en-US" smtClean="0"/>
              <a:t>8/3/2017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14320D9-47BC-452D-8BF4-3C226CBEAC32}" type="datetime1">
              <a:rPr lang="en-US" altLang="en-US" smtClean="0"/>
              <a:t>8/3/2017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12A3A66-61C2-42A2-ADF4-62ED6B33C60E}" type="datetime1">
              <a:rPr lang="en-US" altLang="en-US" smtClean="0"/>
              <a:t>8/3/2017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DEA5490-A9F3-4107-AC07-9C2CF703EDA6}" type="datetime1">
              <a:rPr lang="en-US" altLang="en-US" smtClean="0"/>
              <a:t>8/3/2017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51F311CA-59ED-48F8-BC06-A4C7C56F1E47}" type="datetime1">
              <a:rPr lang="en-US" altLang="en-US" smtClean="0"/>
              <a:t>8/3/2017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Mechanical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Kevin Duel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Booster 2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Harmonic Cavity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08 August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Garnet Ring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Req</a:t>
            </a:r>
            <a:r>
              <a:rPr lang="en-US" dirty="0"/>
              <a:t> for Garnet Shim written today</a:t>
            </a:r>
          </a:p>
          <a:p>
            <a:pPr lvl="1"/>
            <a:r>
              <a:rPr lang="en-US" dirty="0"/>
              <a:t>Morgan will be supplier for alumina shim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EFBA-356B-4B49-91A6-483BEAC533BD}" type="datetime1">
              <a:rPr lang="en-US" altLang="en-US" smtClean="0"/>
              <a:t>8/3/2017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89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Spring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8/3/2017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Content Placeholder 7" descr="NX 9.0 Fermilab - Modeling - [F10078068---BOOSTER 2ND HARMONIC CAVITY AND SOLENOID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87" t="16701" r="842" b="3167"/>
          <a:stretch/>
        </p:blipFill>
        <p:spPr>
          <a:xfrm>
            <a:off x="561167" y="980402"/>
            <a:ext cx="8021667" cy="5010793"/>
          </a:xfrm>
        </p:spPr>
      </p:pic>
      <p:sp>
        <p:nvSpPr>
          <p:cNvPr id="13" name="TextBox 12"/>
          <p:cNvSpPr txBox="1"/>
          <p:nvPr/>
        </p:nvSpPr>
        <p:spPr>
          <a:xfrm>
            <a:off x="561167" y="1530956"/>
            <a:ext cx="184825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Added radii</a:t>
            </a:r>
          </a:p>
        </p:txBody>
      </p:sp>
      <p:cxnSp>
        <p:nvCxnSpPr>
          <p:cNvPr id="11" name="Straight Arrow Connector 10"/>
          <p:cNvCxnSpPr>
            <a:stCxn id="13" idx="2"/>
          </p:cNvCxnSpPr>
          <p:nvPr/>
        </p:nvCxnSpPr>
        <p:spPr>
          <a:xfrm flipH="1">
            <a:off x="1413164" y="1992621"/>
            <a:ext cx="72130" cy="1224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1485294" y="1992621"/>
            <a:ext cx="94124" cy="1224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62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Garnet and Alumina Shim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4392-8306-4796-9D93-C3DCB38A636A}" type="datetime1">
              <a:rPr lang="en-US" altLang="en-US" smtClean="0"/>
              <a:t>8/3/2017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0" name="Content Placeholder 9" descr="kduel_F10083778---DWG1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700" t="8970" r="11673" b="1409"/>
          <a:stretch/>
        </p:blipFill>
        <p:spPr>
          <a:xfrm>
            <a:off x="483508" y="947652"/>
            <a:ext cx="8176985" cy="5285504"/>
          </a:xfrm>
        </p:spPr>
      </p:pic>
      <p:sp>
        <p:nvSpPr>
          <p:cNvPr id="12" name="TextBox 11"/>
          <p:cNvSpPr txBox="1"/>
          <p:nvPr/>
        </p:nvSpPr>
        <p:spPr>
          <a:xfrm>
            <a:off x="483508" y="5543438"/>
            <a:ext cx="37684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Added positional tolerance to OD and ID to achieve concentricity</a:t>
            </a:r>
          </a:p>
        </p:txBody>
      </p:sp>
    </p:spTree>
    <p:extLst>
      <p:ext uri="{BB962C8B-B14F-4D97-AF65-F5344CB8AC3E}">
        <p14:creationId xmlns:p14="http://schemas.microsoft.com/office/powerpoint/2010/main" val="122736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 Servicing</a:t>
            </a:r>
          </a:p>
        </p:txBody>
      </p:sp>
      <p:pic>
        <p:nvPicPr>
          <p:cNvPr id="8" name="Content Placeholder 7" descr="NX 9.0 Fermilab - Modeling - [F10078068---BOOSTER 2ND HARMONIC CAVITY AND SOLENOID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75" t="17229" r="1704" b="2814"/>
          <a:stretch/>
        </p:blipFill>
        <p:spPr>
          <a:xfrm>
            <a:off x="228599" y="924714"/>
            <a:ext cx="4817225" cy="3052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8/3/2017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" name="Picture 9" descr="NX 9.0 Fermilab - Modeling - [F10078068---BOOSTER 2ND HARMONIC CAVITY AND SOLENOID ASSEMBLY (Modified)    (!)]"/>
          <p:cNvPicPr>
            <a:picLocks noChangeAspect="1"/>
          </p:cNvPicPr>
          <p:nvPr/>
        </p:nvPicPr>
        <p:blipFill rotWithShape="1">
          <a:blip r:embed="rId3"/>
          <a:srcRect l="42182" t="16250" r="12000"/>
          <a:stretch/>
        </p:blipFill>
        <p:spPr>
          <a:xfrm>
            <a:off x="4297681" y="1745672"/>
            <a:ext cx="4189616" cy="417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/>
          <p:cNvCxnSpPr/>
          <p:nvPr/>
        </p:nvCxnSpPr>
        <p:spPr>
          <a:xfrm>
            <a:off x="7185516" y="2078183"/>
            <a:ext cx="82296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08476" y="1953491"/>
            <a:ext cx="13307" cy="83127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98822" y="1953491"/>
            <a:ext cx="1" cy="16147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96014" y="1436872"/>
            <a:ext cx="80983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~13”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2437" y="4412907"/>
            <a:ext cx="32378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Additional longitudinal clearance needed in tunnel to separate solenoid</a:t>
            </a:r>
          </a:p>
        </p:txBody>
      </p:sp>
    </p:spTree>
    <p:extLst>
      <p:ext uri="{BB962C8B-B14F-4D97-AF65-F5344CB8AC3E}">
        <p14:creationId xmlns:p14="http://schemas.microsoft.com/office/powerpoint/2010/main" val="1543472192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1773</TotalTime>
  <Words>87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Mechanical Update</vt:lpstr>
      <vt:lpstr>Garnet Ring Orders</vt:lpstr>
      <vt:lpstr>RF Spring</vt:lpstr>
      <vt:lpstr>Garnet and Alumina Shim</vt:lpstr>
      <vt:lpstr>Tunnel Servicing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Kevin L. Duel x4676 14914N</dc:creator>
  <cp:lastModifiedBy>Kevin L. Duel x4676 14914N</cp:lastModifiedBy>
  <cp:revision>104</cp:revision>
  <cp:lastPrinted>2014-01-20T19:40:21Z</cp:lastPrinted>
  <dcterms:created xsi:type="dcterms:W3CDTF">2017-01-19T16:44:24Z</dcterms:created>
  <dcterms:modified xsi:type="dcterms:W3CDTF">2017-08-03T18:19:36Z</dcterms:modified>
</cp:coreProperties>
</file>