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6"/>
  </p:notesMasterIdLst>
  <p:handoutMasterIdLst>
    <p:handoutMasterId r:id="rId7"/>
  </p:handoutMasterIdLst>
  <p:sldIdLst>
    <p:sldId id="265" r:id="rId3"/>
    <p:sldId id="305" r:id="rId4"/>
    <p:sldId id="306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2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11/9/2017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11/9/2017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D595F76-4ED8-46A3-9BB7-58E23959839C}" type="datetime1">
              <a:rPr lang="en-US" altLang="en-US" smtClean="0"/>
              <a:t>11/9/2017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1B5E6F55-BFAB-4EE2-A70F-524CF3E960AF}" type="datetime1">
              <a:rPr lang="en-US" altLang="en-US" smtClean="0"/>
              <a:t>11/9/2017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4885AAAF-EC0D-471C-8F23-61BA0F7D56FF}" type="datetime1">
              <a:rPr lang="en-US" altLang="en-US" smtClean="0"/>
              <a:t>11/9/2017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AB646F14-82FC-4286-942A-066FDE463F1F}" type="datetime1">
              <a:rPr lang="en-US" altLang="en-US" smtClean="0"/>
              <a:t>11/9/2017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FFBD829-B95C-4391-8858-5FAA868051AA}" type="datetime1">
              <a:rPr lang="en-US" altLang="en-US" smtClean="0"/>
              <a:t>11/9/2017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586BF4EA-9314-4EE0-B189-D887DA7923ED}" type="datetime1">
              <a:rPr lang="en-US" altLang="en-US" smtClean="0"/>
              <a:t>11/9/2017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514320D9-47BC-452D-8BF4-3C226CBEAC32}" type="datetime1">
              <a:rPr lang="en-US" altLang="en-US" smtClean="0"/>
              <a:t>11/9/2017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12A3A66-61C2-42A2-ADF4-62ED6B33C60E}" type="datetime1">
              <a:rPr lang="en-US" altLang="en-US" smtClean="0"/>
              <a:t>11/9/2017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8DEA5490-A9F3-4107-AC07-9C2CF703EDA6}" type="datetime1">
              <a:rPr lang="en-US" altLang="en-US" smtClean="0"/>
              <a:t>11/9/2017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51F311CA-59ED-48F8-BC06-A4C7C56F1E47}" type="datetime1">
              <a:rPr lang="en-US" altLang="en-US" smtClean="0"/>
              <a:t>11/9/2017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Mechanical Update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Kevin Duel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Booster 2</a:t>
            </a:r>
            <a:r>
              <a:rPr lang="en-US" altLang="en-US" baseline="30000" dirty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Harmonic Cavity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09 November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Garnet Ring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Received alumina for shim pieces</a:t>
            </a:r>
          </a:p>
          <a:p>
            <a:pPr lvl="1"/>
            <a:r>
              <a:rPr lang="en-US" dirty="0"/>
              <a:t>Sent to NMG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Blocks are made, machining to take place in 1-2 weeks</a:t>
            </a:r>
          </a:p>
          <a:p>
            <a:pPr lvl="1"/>
            <a:r>
              <a:rPr lang="en-US" dirty="0"/>
              <a:t>Optimistically will have rings in December but more likely January</a:t>
            </a:r>
          </a:p>
          <a:p>
            <a:pPr lvl="1"/>
            <a:r>
              <a:rPr lang="en-US" dirty="0"/>
              <a:t>Shim rings to be ready February at the earliest</a:t>
            </a:r>
          </a:p>
          <a:p>
            <a:r>
              <a:rPr lang="en-US" dirty="0"/>
              <a:t>Ordering more glue for NMG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EFBA-356B-4B49-91A6-483BEAC533BD}" type="datetime1">
              <a:rPr lang="en-US" altLang="en-US" smtClean="0"/>
              <a:t>11/9/2017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946641-629F-4CE6-BCF0-5699FCAD7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512" y="1474486"/>
            <a:ext cx="3110909" cy="23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9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059A-FBA0-4865-B011-62139DA1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Parts Coming in and Starting Welding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13FC02-2962-491D-A2CD-EBDB21D90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573" y="1042988"/>
            <a:ext cx="6650566" cy="49879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9EEFE-82FD-4420-BD95-0EEF9D8F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F76-4ED8-46A3-9BB7-58E23959839C}" type="datetime1">
              <a:rPr lang="en-US" altLang="en-US" smtClean="0"/>
              <a:t>11/9/2017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4E198-ACB8-48F9-8749-03A60AFB5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56B39-9A10-4F2F-B4AD-AFC4CCA8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503397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2008</TotalTime>
  <Words>78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Mechanical Update</vt:lpstr>
      <vt:lpstr>Garnet Ring Orders</vt:lpstr>
      <vt:lpstr>Cavity Parts Coming in and Starting Welding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Kevin L. Duel x4676 14914N</dc:creator>
  <cp:lastModifiedBy>Kevin L Duel</cp:lastModifiedBy>
  <cp:revision>115</cp:revision>
  <cp:lastPrinted>2014-01-20T19:40:21Z</cp:lastPrinted>
  <dcterms:created xsi:type="dcterms:W3CDTF">2017-01-19T16:44:24Z</dcterms:created>
  <dcterms:modified xsi:type="dcterms:W3CDTF">2017-11-09T19:31:23Z</dcterms:modified>
</cp:coreProperties>
</file>