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06" r:id="rId4"/>
    <p:sldId id="30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3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12/7/2017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12/7/2017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D595F76-4ED8-46A3-9BB7-58E23959839C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B5E6F55-BFAB-4EE2-A70F-524CF3E960AF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885AAAF-EC0D-471C-8F23-61BA0F7D56FF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B646F14-82FC-4286-942A-066FDE463F1F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FBD829-B95C-4391-8858-5FAA868051AA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86BF4EA-9314-4EE0-B189-D887DA7923ED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14320D9-47BC-452D-8BF4-3C226CBEAC32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12A3A66-61C2-42A2-ADF4-62ED6B33C60E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DEA5490-A9F3-4107-AC07-9C2CF703EDA6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1F311CA-59ED-48F8-BC06-A4C7C56F1E47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07 December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059A-FBA0-4865-B011-62139DA1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Upper Assembly Weld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EEFE-82FD-4420-BD95-0EEF9D8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E198-ACB8-48F9-8749-03A60AFB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56B39-9A10-4F2F-B4AD-AFC4CCA8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4" name="Content Placeholder 13" descr="Screen Clipping">
            <a:extLst>
              <a:ext uri="{FF2B5EF4-FFF2-40B4-BE49-F238E27FC236}">
                <a16:creationId xmlns:a16="http://schemas.microsoft.com/office/drawing/2014/main" id="{6A6B2E39-4886-49D1-8F78-142976F73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93" y="1042988"/>
            <a:ext cx="8385327" cy="4987925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D3A74A-4D5F-4BD6-BB00-E1E069257EBD}"/>
              </a:ext>
            </a:extLst>
          </p:cNvPr>
          <p:cNvCxnSpPr>
            <a:cxnSpLocks/>
          </p:cNvCxnSpPr>
          <p:nvPr/>
        </p:nvCxnSpPr>
        <p:spPr>
          <a:xfrm flipH="1" flipV="1">
            <a:off x="3749879" y="1551963"/>
            <a:ext cx="2827090" cy="176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53C7FD-4FB4-42E5-A1AB-61DAC1DC6C98}"/>
              </a:ext>
            </a:extLst>
          </p:cNvPr>
          <p:cNvCxnSpPr>
            <a:cxnSpLocks/>
          </p:cNvCxnSpPr>
          <p:nvPr/>
        </p:nvCxnSpPr>
        <p:spPr>
          <a:xfrm flipH="1">
            <a:off x="3749879" y="1728132"/>
            <a:ext cx="2827090" cy="511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C6239D8-342A-4CBD-85D1-0B515F75F046}"/>
              </a:ext>
            </a:extLst>
          </p:cNvPr>
          <p:cNvSpPr txBox="1"/>
          <p:nvPr/>
        </p:nvSpPr>
        <p:spPr>
          <a:xfrm>
            <a:off x="6576969" y="1127967"/>
            <a:ext cx="24663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Specified ID weld but welded externally</a:t>
            </a:r>
          </a:p>
        </p:txBody>
      </p:sp>
    </p:spTree>
    <p:extLst>
      <p:ext uri="{BB962C8B-B14F-4D97-AF65-F5344CB8AC3E}">
        <p14:creationId xmlns:p14="http://schemas.microsoft.com/office/powerpoint/2010/main" val="147350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D3489-BE71-47FD-8DF4-278B2CBFD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69" y="1733767"/>
            <a:ext cx="5877887" cy="4408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64749-1B64-4403-88DB-AEB17D60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Upper Assembly Weld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373AF4-5243-4CCB-BC07-19E87D317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41" t="2704" r="10352" b="14442"/>
          <a:stretch/>
        </p:blipFill>
        <p:spPr>
          <a:xfrm>
            <a:off x="195044" y="887051"/>
            <a:ext cx="3509832" cy="2743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AE05-5C78-4BEF-9C95-715795A7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12/7/2017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8792-AADE-4C66-B3A7-D945F16E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5F3D-EA90-4C93-B0CF-D1755062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82FAB-737E-450D-B180-73E73DCB12FB}"/>
              </a:ext>
            </a:extLst>
          </p:cNvPr>
          <p:cNvSpPr txBox="1"/>
          <p:nvPr/>
        </p:nvSpPr>
        <p:spPr>
          <a:xfrm>
            <a:off x="4386321" y="1118321"/>
            <a:ext cx="41273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Is ID weld necessary here?</a:t>
            </a:r>
          </a:p>
        </p:txBody>
      </p:sp>
    </p:spTree>
    <p:extLst>
      <p:ext uri="{BB962C8B-B14F-4D97-AF65-F5344CB8AC3E}">
        <p14:creationId xmlns:p14="http://schemas.microsoft.com/office/powerpoint/2010/main" val="354415773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2213</TotalTime>
  <Words>45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PA Upper Assembly Weld</vt:lpstr>
      <vt:lpstr>PA Upper Assembly Weld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Duel</cp:lastModifiedBy>
  <cp:revision>117</cp:revision>
  <cp:lastPrinted>2014-01-20T19:40:21Z</cp:lastPrinted>
  <dcterms:created xsi:type="dcterms:W3CDTF">2017-01-19T16:44:24Z</dcterms:created>
  <dcterms:modified xsi:type="dcterms:W3CDTF">2017-12-07T18:41:38Z</dcterms:modified>
</cp:coreProperties>
</file>