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9"/>
  </p:notesMasterIdLst>
  <p:handoutMasterIdLst>
    <p:handoutMasterId r:id="rId10"/>
  </p:handoutMasterIdLst>
  <p:sldIdLst>
    <p:sldId id="265" r:id="rId3"/>
    <p:sldId id="307" r:id="rId4"/>
    <p:sldId id="308" r:id="rId5"/>
    <p:sldId id="309" r:id="rId6"/>
    <p:sldId id="310" r:id="rId7"/>
    <p:sldId id="311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3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12/21/2017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12/21/2017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D595F76-4ED8-46A3-9BB7-58E23959839C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1B5E6F55-BFAB-4EE2-A70F-524CF3E960AF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4885AAAF-EC0D-471C-8F23-61BA0F7D56FF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AB646F14-82FC-4286-942A-066FDE463F1F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FFBD829-B95C-4391-8858-5FAA868051AA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86BF4EA-9314-4EE0-B189-D887DA7923ED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514320D9-47BC-452D-8BF4-3C226CBEAC32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12A3A66-61C2-42A2-ADF4-62ED6B33C60E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8DEA5490-A9F3-4107-AC07-9C2CF703EDA6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51F311CA-59ED-48F8-BC06-A4C7C56F1E47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Mechanical Update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Kevin Duel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Booster 2</a:t>
            </a:r>
            <a:r>
              <a:rPr lang="en-US" altLang="en-US" baseline="30000" dirty="0">
                <a:latin typeface="Helvetica" panose="020B0604020202020204" pitchFamily="34" charset="0"/>
                <a:ea typeface="Geneva" pitchFamily="121" charset="-128"/>
              </a:rPr>
              <a:t>nd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Harmonic Cavity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21 December 2017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6D3489-BE71-47FD-8DF4-278B2CBFD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069" y="1733767"/>
            <a:ext cx="5877887" cy="4408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64749-1B64-4403-88DB-AEB17D602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 Upper Assembly Weld – Part Rejected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373AF4-5243-4CCB-BC07-19E87D317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141" t="2704" r="10352" b="14442"/>
          <a:stretch/>
        </p:blipFill>
        <p:spPr>
          <a:xfrm>
            <a:off x="195044" y="887051"/>
            <a:ext cx="3509832" cy="274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EAE05-5C78-4BEF-9C95-715795A79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38792-AADE-4C66-B3A7-D945F16E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65F3D-EA90-4C93-B0CF-D1755062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15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316D-18C8-40FD-897B-F7E980EEF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 Damper Progress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62C03E-41F3-45B7-BC16-71D1B0C93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9750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98A67-F22F-4573-8AB6-5316880B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D42E9-8DE9-4DF3-B8D7-4151FF6F4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B6F31-4F8D-4DAD-95E2-7FF8BB26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1D5F3F-1DF4-4ADF-AAAB-BA6719415A9C}"/>
              </a:ext>
            </a:extLst>
          </p:cNvPr>
          <p:cNvSpPr txBox="1"/>
          <p:nvPr/>
        </p:nvSpPr>
        <p:spPr>
          <a:xfrm>
            <a:off x="228601" y="1163984"/>
            <a:ext cx="3361888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Welded and leak checking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welding (non-vacuum) to be done after plating</a:t>
            </a:r>
          </a:p>
        </p:txBody>
      </p:sp>
    </p:spTree>
    <p:extLst>
      <p:ext uri="{BB962C8B-B14F-4D97-AF65-F5344CB8AC3E}">
        <p14:creationId xmlns:p14="http://schemas.microsoft.com/office/powerpoint/2010/main" val="278313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92901-F42D-4F36-BB13-9FC0656EF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ID Wall Waviness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1230D8-C2BB-48DD-8128-9960E3E17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7530" y="1042988"/>
            <a:ext cx="6650566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8AE38-46F1-4260-90B8-14B58BB8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FE0DF-1B68-4871-85DC-693555FB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EEAFB-0E5B-4827-8891-190B63C9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A6012-9123-41CA-9ACF-87117DBD356F}"/>
              </a:ext>
            </a:extLst>
          </p:cNvPr>
          <p:cNvSpPr txBox="1"/>
          <p:nvPr/>
        </p:nvSpPr>
        <p:spPr>
          <a:xfrm>
            <a:off x="228600" y="1163984"/>
            <a:ext cx="5373687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Decision is to polish light scratches with fine sandpaper and radius sharp corners of 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Will not be polishing with </a:t>
            </a:r>
            <a:r>
              <a:rPr lang="en-US" sz="1600" dirty="0" err="1"/>
              <a:t>Scotchbrite</a:t>
            </a:r>
            <a:r>
              <a:rPr lang="en-US" sz="1600" dirty="0"/>
              <a:t> and power tool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Although common practice for existing cavities, there’s potential to imbed material in copper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Waviness shouldn’t have much effect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Estimate waviness of less than .005”</a:t>
            </a:r>
          </a:p>
        </p:txBody>
      </p:sp>
    </p:spTree>
    <p:extLst>
      <p:ext uri="{BB962C8B-B14F-4D97-AF65-F5344CB8AC3E}">
        <p14:creationId xmlns:p14="http://schemas.microsoft.com/office/powerpoint/2010/main" val="1595679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41BC-98E5-4A50-93A5-0C1F0C74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pic>
        <p:nvPicPr>
          <p:cNvPr id="8" name="Content Placeholder 7" descr="BoosterLayout.pdf - Mozilla Firefox">
            <a:extLst>
              <a:ext uri="{FF2B5EF4-FFF2-40B4-BE49-F238E27FC236}">
                <a16:creationId xmlns:a16="http://schemas.microsoft.com/office/drawing/2014/main" id="{E6CD27B1-37FD-4633-AF49-7B9700B22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37" t="16082" r="972"/>
          <a:stretch/>
        </p:blipFill>
        <p:spPr>
          <a:xfrm>
            <a:off x="228600" y="1216404"/>
            <a:ext cx="8489658" cy="41224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4E0A-B690-44BF-996B-589ADE90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3D9C1-8983-4F8C-AAAF-8AF0BC11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0CDE4-FE1C-4661-A69D-D3A5D3FF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A6C706-BDE2-4E33-AD48-6F29238304F2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2074499" y="4295163"/>
            <a:ext cx="1306264" cy="15147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7935BD-5549-4CED-A882-0A3E40E2067B}"/>
              </a:ext>
            </a:extLst>
          </p:cNvPr>
          <p:cNvSpPr txBox="1"/>
          <p:nvPr/>
        </p:nvSpPr>
        <p:spPr>
          <a:xfrm>
            <a:off x="1610686" y="5809889"/>
            <a:ext cx="92762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Install</a:t>
            </a:r>
          </a:p>
        </p:txBody>
      </p:sp>
    </p:spTree>
    <p:extLst>
      <p:ext uri="{BB962C8B-B14F-4D97-AF65-F5344CB8AC3E}">
        <p14:creationId xmlns:p14="http://schemas.microsoft.com/office/powerpoint/2010/main" val="427954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6615B-4E54-4E48-92EA-A083E3CC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41C3D-B5D1-49D5-BB64-0ED3666C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95F76-4ED8-46A3-9BB7-58E23959839C}" type="datetime1">
              <a:rPr lang="en-US" altLang="en-US" smtClean="0"/>
              <a:t>12/21/2017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73FC4-85E3-477A-B937-A1B9ED61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Kevin Duel | Mechanical Update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C00F6-9840-4758-A004-384738DB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Picture 6" descr="L11_beampipe_cavity.png">
            <a:extLst>
              <a:ext uri="{FF2B5EF4-FFF2-40B4-BE49-F238E27FC236}">
                <a16:creationId xmlns:a16="http://schemas.microsoft.com/office/drawing/2014/main" id="{04CD375A-9559-4299-BD38-2FA155D8B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40" y="1043046"/>
            <a:ext cx="6747200" cy="505259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C409A2-E92E-46E7-997A-4681D5AA1DED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7526341" y="2814641"/>
            <a:ext cx="556452" cy="614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A512E1-6D4A-423D-8B45-B03317754858}"/>
              </a:ext>
            </a:extLst>
          </p:cNvPr>
          <p:cNvSpPr txBox="1"/>
          <p:nvPr/>
        </p:nvSpPr>
        <p:spPr>
          <a:xfrm>
            <a:off x="7331979" y="2352976"/>
            <a:ext cx="150162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Damper?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1440EF-B3B6-4BCD-B8EB-C8236E923EB7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016124" y="2893694"/>
            <a:ext cx="197219" cy="6756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9D9F99-F79B-4CE6-943C-5E3C1F32999A}"/>
              </a:ext>
            </a:extLst>
          </p:cNvPr>
          <p:cNvSpPr txBox="1"/>
          <p:nvPr/>
        </p:nvSpPr>
        <p:spPr>
          <a:xfrm>
            <a:off x="1570461" y="2432029"/>
            <a:ext cx="128576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DCCT?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72AD96-B7DE-43D1-939A-5E52138931BC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831407" y="2909694"/>
            <a:ext cx="317885" cy="523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83F86F-1F45-4B59-AE0B-BF27EAEDDF91}"/>
              </a:ext>
            </a:extLst>
          </p:cNvPr>
          <p:cNvSpPr txBox="1"/>
          <p:nvPr/>
        </p:nvSpPr>
        <p:spPr>
          <a:xfrm>
            <a:off x="219010" y="2448029"/>
            <a:ext cx="122479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Toroid?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A5E078-AAFE-464D-8568-E32176223EF0}"/>
              </a:ext>
            </a:extLst>
          </p:cNvPr>
          <p:cNvCxnSpPr>
            <a:cxnSpLocks/>
          </p:cNvCxnSpPr>
          <p:nvPr/>
        </p:nvCxnSpPr>
        <p:spPr>
          <a:xfrm>
            <a:off x="2097248" y="4169328"/>
            <a:ext cx="0" cy="101506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39D786-AC93-48DF-8FFB-50F922AEDB45}"/>
              </a:ext>
            </a:extLst>
          </p:cNvPr>
          <p:cNvCxnSpPr>
            <a:cxnSpLocks/>
          </p:cNvCxnSpPr>
          <p:nvPr/>
        </p:nvCxnSpPr>
        <p:spPr>
          <a:xfrm>
            <a:off x="2509706" y="4169328"/>
            <a:ext cx="0" cy="101506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9C8C90E-8194-41FE-BBC3-CF5A96DE5CCD}"/>
              </a:ext>
            </a:extLst>
          </p:cNvPr>
          <p:cNvCxnSpPr>
            <a:cxnSpLocks/>
          </p:cNvCxnSpPr>
          <p:nvPr/>
        </p:nvCxnSpPr>
        <p:spPr>
          <a:xfrm>
            <a:off x="2097248" y="4999839"/>
            <a:ext cx="412458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E94939B-C509-434A-A509-C58DC5A8BF08}"/>
              </a:ext>
            </a:extLst>
          </p:cNvPr>
          <p:cNvSpPr txBox="1"/>
          <p:nvPr/>
        </p:nvSpPr>
        <p:spPr>
          <a:xfrm>
            <a:off x="2140245" y="5066650"/>
            <a:ext cx="32646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F97CB4-6E49-40AF-9F5A-FBE5BE3B4EBB}"/>
              </a:ext>
            </a:extLst>
          </p:cNvPr>
          <p:cNvSpPr txBox="1"/>
          <p:nvPr/>
        </p:nvSpPr>
        <p:spPr>
          <a:xfrm>
            <a:off x="3027645" y="5612871"/>
            <a:ext cx="318350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Can we flip upstream for downstream?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5FAE48-C4DD-417F-9A78-81D367DB2512}"/>
              </a:ext>
            </a:extLst>
          </p:cNvPr>
          <p:cNvCxnSpPr>
            <a:cxnSpLocks/>
          </p:cNvCxnSpPr>
          <p:nvPr/>
        </p:nvCxnSpPr>
        <p:spPr>
          <a:xfrm>
            <a:off x="6591297" y="3984771"/>
            <a:ext cx="0" cy="101506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1B3549-4E0A-48D5-B5CD-758A20BFA1DF}"/>
              </a:ext>
            </a:extLst>
          </p:cNvPr>
          <p:cNvCxnSpPr>
            <a:cxnSpLocks/>
          </p:cNvCxnSpPr>
          <p:nvPr/>
        </p:nvCxnSpPr>
        <p:spPr>
          <a:xfrm>
            <a:off x="6827587" y="3984771"/>
            <a:ext cx="0" cy="1015068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2F5945-0069-47C8-A46C-C3F1F4DE6841}"/>
              </a:ext>
            </a:extLst>
          </p:cNvPr>
          <p:cNvCxnSpPr>
            <a:cxnSpLocks/>
          </p:cNvCxnSpPr>
          <p:nvPr/>
        </p:nvCxnSpPr>
        <p:spPr>
          <a:xfrm>
            <a:off x="6827587" y="4815282"/>
            <a:ext cx="412458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68DCDA1-A346-4AB0-A2BA-822E1E5CD76F}"/>
              </a:ext>
            </a:extLst>
          </p:cNvPr>
          <p:cNvSpPr txBox="1"/>
          <p:nvPr/>
        </p:nvSpPr>
        <p:spPr>
          <a:xfrm>
            <a:off x="7300766" y="4584449"/>
            <a:ext cx="32646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1900AA0-9517-4120-A053-2F161A2DE391}"/>
              </a:ext>
            </a:extLst>
          </p:cNvPr>
          <p:cNvCxnSpPr>
            <a:cxnSpLocks/>
          </p:cNvCxnSpPr>
          <p:nvPr/>
        </p:nvCxnSpPr>
        <p:spPr>
          <a:xfrm flipH="1">
            <a:off x="6211146" y="4815282"/>
            <a:ext cx="380151" cy="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FF564BA-ABFC-4508-8E8D-DE34CD12D980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6843876" y="3884831"/>
            <a:ext cx="682876" cy="2389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0A0369F-D18F-4387-A85E-79ABB05A5DEE}"/>
              </a:ext>
            </a:extLst>
          </p:cNvPr>
          <p:cNvSpPr txBox="1"/>
          <p:nvPr/>
        </p:nvSpPr>
        <p:spPr>
          <a:xfrm>
            <a:off x="7526752" y="3708240"/>
            <a:ext cx="130685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Replace adapter</a:t>
            </a:r>
          </a:p>
        </p:txBody>
      </p:sp>
    </p:spTree>
    <p:extLst>
      <p:ext uri="{BB962C8B-B14F-4D97-AF65-F5344CB8AC3E}">
        <p14:creationId xmlns:p14="http://schemas.microsoft.com/office/powerpoint/2010/main" val="321146606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2318</TotalTime>
  <Words>146</Words>
  <Application>Microsoft Office PowerPoint</Application>
  <PresentationFormat>On-screen Show (4:3)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Mechanical Update</vt:lpstr>
      <vt:lpstr>PA Upper Assembly Weld – Part Rejected</vt:lpstr>
      <vt:lpstr>HOM Damper Progress</vt:lpstr>
      <vt:lpstr>Cavity ID Wall Waviness</vt:lpstr>
      <vt:lpstr>Installation</vt:lpstr>
      <vt:lpstr>Installation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Kevin L. Duel x4676 14914N</dc:creator>
  <cp:lastModifiedBy>Kevin Duel</cp:lastModifiedBy>
  <cp:revision>118</cp:revision>
  <cp:lastPrinted>2014-01-20T19:40:21Z</cp:lastPrinted>
  <dcterms:created xsi:type="dcterms:W3CDTF">2017-01-19T16:44:24Z</dcterms:created>
  <dcterms:modified xsi:type="dcterms:W3CDTF">2017-12-21T19:24:40Z</dcterms:modified>
</cp:coreProperties>
</file>