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9"/>
  </p:notesMasterIdLst>
  <p:handoutMasterIdLst>
    <p:handoutMasterId r:id="rId10"/>
  </p:handoutMasterIdLst>
  <p:sldIdLst>
    <p:sldId id="265" r:id="rId3"/>
    <p:sldId id="310" r:id="rId4"/>
    <p:sldId id="307" r:id="rId5"/>
    <p:sldId id="308" r:id="rId6"/>
    <p:sldId id="309" r:id="rId7"/>
    <p:sldId id="313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3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1/18/2018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1/18/2018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D595F76-4ED8-46A3-9BB7-58E23959839C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1B5E6F55-BFAB-4EE2-A70F-524CF3E960AF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4885AAAF-EC0D-471C-8F23-61BA0F7D56FF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B646F14-82FC-4286-942A-066FDE463F1F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FFBD829-B95C-4391-8858-5FAA868051AA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86BF4EA-9314-4EE0-B189-D887DA7923ED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14320D9-47BC-452D-8BF4-3C226CBEAC32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12A3A66-61C2-42A2-ADF4-62ED6B33C60E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DEA5490-A9F3-4107-AC07-9C2CF703EDA6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51F311CA-59ED-48F8-BC06-A4C7C56F1E47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Mechanical Update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Kevin Duel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Booster 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Harmonic Cavity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18 January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5DB7-12D0-432F-B23D-FABE19A2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C95D9-11E3-4017-B5CC-DDB7F238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5x rings are </a:t>
            </a:r>
            <a:r>
              <a:rPr lang="en-US" dirty="0" err="1"/>
              <a:t>enroute</a:t>
            </a:r>
            <a:r>
              <a:rPr lang="en-US" dirty="0"/>
              <a:t> here</a:t>
            </a:r>
          </a:p>
          <a:p>
            <a:pPr lvl="1"/>
            <a:r>
              <a:rPr lang="en-US" dirty="0"/>
              <a:t>Will return chipped assembly after receiving and use same packaging</a:t>
            </a:r>
          </a:p>
          <a:p>
            <a:r>
              <a:rPr lang="en-US" dirty="0"/>
              <a:t>Witness samples will be shipped sometime next week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E94D0-2349-4059-B097-42C169E5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01DE-44FB-4A69-AC5F-32574B95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06A8E-CB8E-4016-8BF2-674DA7FE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60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6D3489-BE71-47FD-8DF4-278B2CBFD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069" y="1423374"/>
            <a:ext cx="5877887" cy="4408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64749-1B64-4403-88DB-AEB17D60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Upper Assembly Weld – Part Reworked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373AF4-5243-4CCB-BC07-19E87D317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141" t="2704" r="10352" b="14442"/>
          <a:stretch/>
        </p:blipFill>
        <p:spPr>
          <a:xfrm>
            <a:off x="195044" y="887051"/>
            <a:ext cx="3509832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EAE05-5C78-4BEF-9C95-715795A79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38792-AADE-4C66-B3A7-D945F16E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65F3D-EA90-4C93-B0CF-D1755062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F81509F-D578-42ED-9323-9461A21FD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55" y="2529143"/>
            <a:ext cx="5054811" cy="379110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54415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1C9D-1C50-463B-82E9-10B1833C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Y567 Tube “Fruit Bowl”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11BBF9-1BEE-40D8-BF94-1908C7CDF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F6618-76A1-4AEB-AFA0-A445A9DC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0455D-44AC-45A6-8C21-3FE867ED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92B77-3686-404C-8467-E8812339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19FB7D-80F1-43B9-887A-EDD88B6AEE36}"/>
              </a:ext>
            </a:extLst>
          </p:cNvPr>
          <p:cNvSpPr txBox="1"/>
          <p:nvPr/>
        </p:nvSpPr>
        <p:spPr>
          <a:xfrm>
            <a:off x="370224" y="1132514"/>
            <a:ext cx="280920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Will start welding and wiring the slots</a:t>
            </a:r>
          </a:p>
        </p:txBody>
      </p:sp>
    </p:spTree>
    <p:extLst>
      <p:ext uri="{BB962C8B-B14F-4D97-AF65-F5344CB8AC3E}">
        <p14:creationId xmlns:p14="http://schemas.microsoft.com/office/powerpoint/2010/main" val="220493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BF03-419F-487A-8652-544AB2CC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Outer Shell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86D5A1-D00D-4A32-AEE1-E4A7C9E58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6C28-D2DE-4153-9353-91AA97E0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6B2E6-F7C1-4F32-899A-A4355C61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C01A6-DBE3-41B8-BEF8-9D66F654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FBCFA-5323-4237-A149-758534346D40}"/>
              </a:ext>
            </a:extLst>
          </p:cNvPr>
          <p:cNvSpPr txBox="1"/>
          <p:nvPr/>
        </p:nvSpPr>
        <p:spPr>
          <a:xfrm>
            <a:off x="228600" y="1035086"/>
            <a:ext cx="309443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Waiting for other parts to start welding</a:t>
            </a:r>
          </a:p>
        </p:txBody>
      </p:sp>
    </p:spTree>
    <p:extLst>
      <p:ext uri="{BB962C8B-B14F-4D97-AF65-F5344CB8AC3E}">
        <p14:creationId xmlns:p14="http://schemas.microsoft.com/office/powerpoint/2010/main" val="352071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D4AA-B8F5-472E-A0CB-E2EE2DE1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and Assembly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D85DE-1986-4C32-86AA-90F7B263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1/18/2018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9E9DE-470B-4BDE-B910-777616CE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1CBC7-A446-4B2F-A6A2-1B7A3FD0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5" name="Content Placeholder 14" descr="Cavity Fabrication and Assembly Status - Excel">
            <a:extLst>
              <a:ext uri="{FF2B5EF4-FFF2-40B4-BE49-F238E27FC236}">
                <a16:creationId xmlns:a16="http://schemas.microsoft.com/office/drawing/2014/main" id="{FE12DC35-ADF6-4792-A137-1C562A212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6" t="23964" r="21963" b="9504"/>
          <a:stretch/>
        </p:blipFill>
        <p:spPr>
          <a:xfrm>
            <a:off x="332204" y="1142884"/>
            <a:ext cx="8479592" cy="4144162"/>
          </a:xfrm>
        </p:spPr>
      </p:pic>
    </p:spTree>
    <p:extLst>
      <p:ext uri="{BB962C8B-B14F-4D97-AF65-F5344CB8AC3E}">
        <p14:creationId xmlns:p14="http://schemas.microsoft.com/office/powerpoint/2010/main" val="5703257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2461</TotalTime>
  <Words>104</Words>
  <Application>Microsoft Office PowerPoint</Application>
  <PresentationFormat>On-screen Show (4:3)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Mechanical Update</vt:lpstr>
      <vt:lpstr>Garnet</vt:lpstr>
      <vt:lpstr>PA Upper Assembly Weld – Part Reworked</vt:lpstr>
      <vt:lpstr>Y567 Tube “Fruit Bowl”</vt:lpstr>
      <vt:lpstr>PA Outer Shell</vt:lpstr>
      <vt:lpstr>Fabrication and Assembly Status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Kevin L. Duel x4676 14914N</dc:creator>
  <cp:lastModifiedBy>Kevin Duel</cp:lastModifiedBy>
  <cp:revision>121</cp:revision>
  <cp:lastPrinted>2014-01-20T19:40:21Z</cp:lastPrinted>
  <dcterms:created xsi:type="dcterms:W3CDTF">2017-01-19T16:44:24Z</dcterms:created>
  <dcterms:modified xsi:type="dcterms:W3CDTF">2018-01-18T19:25:39Z</dcterms:modified>
</cp:coreProperties>
</file>