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8" r:id="rId5"/>
    <p:sldId id="270" r:id="rId6"/>
    <p:sldId id="262" r:id="rId7"/>
    <p:sldId id="267" r:id="rId8"/>
    <p:sldId id="263" r:id="rId9"/>
    <p:sldId id="265" r:id="rId10"/>
    <p:sldId id="269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CC0F3-B1EE-46AC-9C19-C8CCB15DB164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1A920-A967-4B5E-8BD1-21916B974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7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A4A1D-825A-4B57-8EE5-815C672245AF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79575"/>
          </a:xfrm>
        </p:spPr>
        <p:txBody>
          <a:bodyPr>
            <a:normAutofit fontScale="90000"/>
          </a:bodyPr>
          <a:lstStyle/>
          <a:p>
            <a:r>
              <a:rPr lang="en-US" dirty="0"/>
              <a:t>PIP Budget/Schedule Status</a:t>
            </a:r>
            <a:br>
              <a:rPr lang="en-US" dirty="0"/>
            </a:br>
            <a:r>
              <a:rPr lang="en-US" dirty="0"/>
              <a:t>Ken Domann</a:t>
            </a:r>
            <a:br>
              <a:rPr lang="en-US" dirty="0"/>
            </a:br>
            <a:r>
              <a:rPr lang="en-US" dirty="0"/>
              <a:t>2/21/18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FY18 FTE Trends thru January 2018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E6A0303-266D-4211-83BA-51EE563D3F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17638"/>
            <a:ext cx="8229600" cy="475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6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FY18 Labor Status by Task Code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EBD0572-7D4D-4505-B3CF-917D7D2435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17638"/>
            <a:ext cx="8229600" cy="475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837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dirty="0"/>
              <a:t>% </a:t>
            </a:r>
            <a:r>
              <a:rPr lang="en-US" sz="2400" dirty="0" err="1"/>
              <a:t>Compl</a:t>
            </a:r>
            <a:r>
              <a:rPr lang="en-US" sz="2400" dirty="0"/>
              <a:t> to WBS Lev 4 (</a:t>
            </a:r>
            <a:r>
              <a:rPr lang="en-US" sz="2400" dirty="0">
                <a:solidFill>
                  <a:srgbClr val="FFFF00"/>
                </a:solidFill>
              </a:rPr>
              <a:t>Yellow</a:t>
            </a:r>
            <a:r>
              <a:rPr lang="en-US" sz="2400" dirty="0"/>
              <a:t> &gt;= 10% Late, </a:t>
            </a:r>
            <a:r>
              <a:rPr lang="en-US" sz="2400" dirty="0">
                <a:solidFill>
                  <a:srgbClr val="00B050"/>
                </a:solidFill>
              </a:rPr>
              <a:t>Green</a:t>
            </a:r>
            <a:r>
              <a:rPr lang="en-US" sz="2400" dirty="0"/>
              <a:t> &gt;= 10% Early)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9BD7614-55CB-468D-9C3E-10EF6C8AB3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990600"/>
            <a:ext cx="7848600" cy="533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2800" dirty="0"/>
              <a:t>Milestone Status (10/1/17 – 9/30/18)</a:t>
            </a:r>
            <a:br>
              <a:rPr lang="en-US" sz="2800" dirty="0"/>
            </a:br>
            <a:r>
              <a:rPr lang="en-US" sz="2800" dirty="0"/>
              <a:t>(Red &gt; 3 months late)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925" y="6220449"/>
            <a:ext cx="7017300" cy="203063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2D0F067-B7B7-43CA-AFEF-F5798DCF9F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371600"/>
            <a:ext cx="8229600" cy="45719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/>
              <a:t>FY18 Total Obl Budget Status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6F82D28-169E-4F13-9AF4-982F58F0C6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143000"/>
            <a:ext cx="7315200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FY18 M&amp;S Obligation Status by Task Code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0D4AE2A-49B9-42C6-88F5-34F94EF6CB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295400"/>
            <a:ext cx="8229600" cy="495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893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/>
              <a:t>FY18 To-date FTEs by OHAP – Fcst vs Act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C02147C-6DA8-46D7-8689-3C545FAB4F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219200"/>
            <a:ext cx="7848600" cy="5029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/>
              <a:t>FY18 Monthly FTEs by OHAP – Fcst vs Act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6C653DF-4B94-4B31-84FA-2537105D3C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143000"/>
            <a:ext cx="7848600" cy="5257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FY18 To-date FTEs by Div – Fcst vs Act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C0A6250-042E-4503-BA22-7DE8EFEF2E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417638"/>
            <a:ext cx="7848600" cy="475456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FY18 Monthly FTEs by Div – Fcst vs Act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CDC9D41-9BAE-48E7-9BE5-BD13EB5EB8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417638"/>
            <a:ext cx="7620000" cy="48307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5260</TotalTime>
  <Words>93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PIP Budget/Schedule Status Ken Domann 2/21/18</vt:lpstr>
      <vt:lpstr>% Compl to WBS Lev 4 (Yellow &gt;= 10% Late, Green &gt;= 10% Early) </vt:lpstr>
      <vt:lpstr>Milestone Status (10/1/17 – 9/30/18) (Red &gt; 3 months late)</vt:lpstr>
      <vt:lpstr>FY18 Total Obl Budget Status</vt:lpstr>
      <vt:lpstr>FY18 M&amp;S Obligation Status by Task Code</vt:lpstr>
      <vt:lpstr>FY18 To-date FTEs by OHAP – Fcst vs Act</vt:lpstr>
      <vt:lpstr>FY18 Monthly FTEs by OHAP – Fcst vs Act</vt:lpstr>
      <vt:lpstr>FY18 To-date FTEs by Div – Fcst vs Act</vt:lpstr>
      <vt:lpstr>FY18 Monthly FTEs by Div – Fcst vs Act</vt:lpstr>
      <vt:lpstr>FY18 FTE Trends thru January 2018</vt:lpstr>
      <vt:lpstr>FY18 Labor Status by Task Code</vt:lpstr>
    </vt:vector>
  </TitlesOfParts>
  <Company>Fermilab | Accelerator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Budget/Schedule Status</dc:title>
  <dc:creator>Ken d</dc:creator>
  <cp:lastModifiedBy>Kenneth A Domann</cp:lastModifiedBy>
  <cp:revision>442</cp:revision>
  <dcterms:created xsi:type="dcterms:W3CDTF">2012-09-24T14:55:06Z</dcterms:created>
  <dcterms:modified xsi:type="dcterms:W3CDTF">2018-02-20T22:03:18Z</dcterms:modified>
</cp:coreProperties>
</file>