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0"/>
  </p:notesMasterIdLst>
  <p:handoutMasterIdLst>
    <p:handoutMasterId r:id="rId11"/>
  </p:handoutMasterIdLst>
  <p:sldIdLst>
    <p:sldId id="265" r:id="rId3"/>
    <p:sldId id="310" r:id="rId4"/>
    <p:sldId id="321" r:id="rId5"/>
    <p:sldId id="318" r:id="rId6"/>
    <p:sldId id="319" r:id="rId7"/>
    <p:sldId id="320" r:id="rId8"/>
    <p:sldId id="316" r:id="rId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3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3/29/2018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3/29/2018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D595F76-4ED8-46A3-9BB7-58E23959839C}" type="datetime1">
              <a:rPr lang="en-US" altLang="en-US" smtClean="0"/>
              <a:t>3/29/2018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1B5E6F55-BFAB-4EE2-A70F-524CF3E960AF}" type="datetime1">
              <a:rPr lang="en-US" altLang="en-US" smtClean="0"/>
              <a:t>3/29/2018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4885AAAF-EC0D-471C-8F23-61BA0F7D56FF}" type="datetime1">
              <a:rPr lang="en-US" altLang="en-US" smtClean="0"/>
              <a:t>3/29/2018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AB646F14-82FC-4286-942A-066FDE463F1F}" type="datetime1">
              <a:rPr lang="en-US" altLang="en-US" smtClean="0"/>
              <a:t>3/29/2018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FFBD829-B95C-4391-8858-5FAA868051AA}" type="datetime1">
              <a:rPr lang="en-US" altLang="en-US" smtClean="0"/>
              <a:t>3/29/2018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586BF4EA-9314-4EE0-B189-D887DA7923ED}" type="datetime1">
              <a:rPr lang="en-US" altLang="en-US" smtClean="0"/>
              <a:t>3/29/2018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514320D9-47BC-452D-8BF4-3C226CBEAC32}" type="datetime1">
              <a:rPr lang="en-US" altLang="en-US" smtClean="0"/>
              <a:t>3/29/2018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12A3A66-61C2-42A2-ADF4-62ED6B33C60E}" type="datetime1">
              <a:rPr lang="en-US" altLang="en-US" smtClean="0"/>
              <a:t>3/29/2018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8DEA5490-A9F3-4107-AC07-9C2CF703EDA6}" type="datetime1">
              <a:rPr lang="en-US" altLang="en-US" smtClean="0"/>
              <a:t>3/29/2018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51F311CA-59ED-48F8-BC06-A4C7C56F1E47}" type="datetime1">
              <a:rPr lang="en-US" altLang="en-US" smtClean="0"/>
              <a:t>3/29/2018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Mechanical Update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Kevin Duel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Booster 2</a:t>
            </a:r>
            <a:r>
              <a:rPr lang="en-US" altLang="en-US" baseline="30000" dirty="0">
                <a:latin typeface="Helvetica" panose="020B0604020202020204" pitchFamily="34" charset="0"/>
                <a:ea typeface="Geneva" pitchFamily="121" charset="-128"/>
              </a:rPr>
              <a:t>nd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Harmonic Cavity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29 March 2018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F1215A-352C-402E-B4AB-F6157A745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582" y="2444619"/>
            <a:ext cx="4848836" cy="3636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B95DB7-12D0-432F-B23D-FABE19A29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C95D9-11E3-4017-B5CC-DDB7F2385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Received last ring and witness pieces</a:t>
            </a:r>
          </a:p>
          <a:p>
            <a:r>
              <a:rPr lang="en-US" dirty="0"/>
              <a:t>Extra witness piece to fill chips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E94D0-2349-4059-B097-42C169E5E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3/29/2018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01DE-44FB-4A69-AC5F-32574B953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06A8E-CB8E-4016-8BF2-674DA7FE5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601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2F7AA-1E2F-40B5-8347-87204570F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Window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8260512-C881-49D9-AB81-29A86D291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7143"/>
          <a:stretch/>
        </p:blipFill>
        <p:spPr>
          <a:xfrm>
            <a:off x="5025923" y="935037"/>
            <a:ext cx="3581182" cy="498792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828A9-A95C-4BDE-8691-B6C654B60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3/29/2018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79C18-9FA9-45E2-8C41-1A15F887C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DE975-9BC5-4362-8FCF-86EFCB247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62D432-550B-4DA1-8FD4-CB3F2D931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47" y="843512"/>
            <a:ext cx="3763301" cy="2822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DA7672-8467-4A1B-A1F3-9A074F540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89" y="3665988"/>
            <a:ext cx="3573711" cy="26802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7C8A01-FC36-4F7D-B351-99831B5DF434}"/>
              </a:ext>
            </a:extLst>
          </p:cNvPr>
          <p:cNvSpPr txBox="1"/>
          <p:nvPr/>
        </p:nvSpPr>
        <p:spPr>
          <a:xfrm>
            <a:off x="5107775" y="3594515"/>
            <a:ext cx="268447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Welding Friday or early next week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DF80084-7F13-4D86-86D5-0CD17771C365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5192785" y="2013358"/>
            <a:ext cx="1257228" cy="15811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84A59C-3DE2-4072-A5B5-C0C7B7C96FB6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5192785" y="1627465"/>
            <a:ext cx="1257228" cy="19670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BB6B81C-9D46-42E5-81E0-A3A1EA06F507}"/>
              </a:ext>
            </a:extLst>
          </p:cNvPr>
          <p:cNvSpPr txBox="1"/>
          <p:nvPr/>
        </p:nvSpPr>
        <p:spPr>
          <a:xfrm>
            <a:off x="309823" y="1016367"/>
            <a:ext cx="247532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Installing Inserts</a:t>
            </a:r>
          </a:p>
        </p:txBody>
      </p:sp>
    </p:spTree>
    <p:extLst>
      <p:ext uri="{BB962C8B-B14F-4D97-AF65-F5344CB8AC3E}">
        <p14:creationId xmlns:p14="http://schemas.microsoft.com/office/powerpoint/2010/main" val="303112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DC069-4C69-4E79-84A6-B91E50DE6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Tuner Outer Conductor Cooling Jacket Welded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234DD77-106C-4155-9B66-75186C0C7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778"/>
          <a:stretch/>
        </p:blipFill>
        <p:spPr>
          <a:xfrm>
            <a:off x="228600" y="1853883"/>
            <a:ext cx="5464475" cy="3615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A5342-4E72-4696-B722-FB3956C04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3/29/2018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50C4E-1056-4385-90A7-8D144ADD1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350CA-4F61-4F62-B56A-DA2E57DF6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6F7506-9D5A-4D54-919F-9FD906538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509" y="880844"/>
            <a:ext cx="3428301" cy="2571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966937-9D9C-4048-9858-5763CDEF8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509" y="3587511"/>
            <a:ext cx="3428301" cy="2571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581EAE-97CF-427C-890F-DB52D5AD38F9}"/>
              </a:ext>
            </a:extLst>
          </p:cNvPr>
          <p:cNvSpPr txBox="1"/>
          <p:nvPr/>
        </p:nvSpPr>
        <p:spPr>
          <a:xfrm>
            <a:off x="3875714" y="922352"/>
            <a:ext cx="211402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.020-.030” bow in center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4670194-6DFE-440D-A5F3-D04921F3AB2D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5989740" y="1337851"/>
            <a:ext cx="1126919" cy="8286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4A33121-F0E6-4FA7-8B13-E8B3F75D27EE}"/>
              </a:ext>
            </a:extLst>
          </p:cNvPr>
          <p:cNvSpPr txBox="1"/>
          <p:nvPr/>
        </p:nvSpPr>
        <p:spPr>
          <a:xfrm>
            <a:off x="5402508" y="5704815"/>
            <a:ext cx="342830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Need to clean up edges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E3B7F7-3B6D-4A7A-AD8A-9E09E045B35F}"/>
              </a:ext>
            </a:extLst>
          </p:cNvPr>
          <p:cNvSpPr txBox="1"/>
          <p:nvPr/>
        </p:nvSpPr>
        <p:spPr>
          <a:xfrm>
            <a:off x="169178" y="844704"/>
            <a:ext cx="34283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To be sent to outside machine shop Monday</a:t>
            </a:r>
          </a:p>
        </p:txBody>
      </p:sp>
    </p:spTree>
    <p:extLst>
      <p:ext uri="{BB962C8B-B14F-4D97-AF65-F5344CB8AC3E}">
        <p14:creationId xmlns:p14="http://schemas.microsoft.com/office/powerpoint/2010/main" val="1665231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A5FED-702F-4F82-A279-3DB1427D8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Coupler Ring Received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B2AAF5D-F956-4954-AAF1-62E53897B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200" t="10036" r="17536" b="6040"/>
          <a:stretch/>
        </p:blipFill>
        <p:spPr>
          <a:xfrm>
            <a:off x="228600" y="954240"/>
            <a:ext cx="4746072" cy="4721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F8790-7C03-4177-84E1-850C96759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3/29/2018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5B7FD-2A07-4400-958D-09410803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A58DE-D08D-4DA3-9CD2-BA6B98D4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6438F-07CA-459C-9613-DFC3B6D38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8" t="16803"/>
          <a:stretch/>
        </p:blipFill>
        <p:spPr>
          <a:xfrm>
            <a:off x="5025245" y="2046915"/>
            <a:ext cx="3890155" cy="2536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B30AD9-48E1-410C-AE9B-42C083570AB7}"/>
              </a:ext>
            </a:extLst>
          </p:cNvPr>
          <p:cNvSpPr txBox="1"/>
          <p:nvPr/>
        </p:nvSpPr>
        <p:spPr>
          <a:xfrm>
            <a:off x="5368954" y="3934437"/>
            <a:ext cx="83381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Weld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2A2409-7F95-4096-84FF-AA31CCC5A32F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6202772" y="3429000"/>
            <a:ext cx="474865" cy="7362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F01F3CC-C7E8-4C00-8166-C38BEFCCD7A3}"/>
              </a:ext>
            </a:extLst>
          </p:cNvPr>
          <p:cNvSpPr txBox="1"/>
          <p:nvPr/>
        </p:nvSpPr>
        <p:spPr>
          <a:xfrm>
            <a:off x="4974672" y="4901539"/>
            <a:ext cx="386836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Machine shop will clean up</a:t>
            </a:r>
          </a:p>
        </p:txBody>
      </p:sp>
    </p:spTree>
    <p:extLst>
      <p:ext uri="{BB962C8B-B14F-4D97-AF65-F5344CB8AC3E}">
        <p14:creationId xmlns:p14="http://schemas.microsoft.com/office/powerpoint/2010/main" val="3001726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C952D-D455-41C8-B48C-AA44146AD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Conductor Cooling Tube Soldering Progress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D9D71-3F4A-4AFC-94A8-7272C7C1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3/29/2018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82286-BDE1-4CDA-97C1-FF69AEB2C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E01CE-8F06-49A1-AE85-027693DDA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00D7668-00BE-4B9C-A42E-BC29ED222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5E376C-3AFB-4273-9F64-F37CD337D230}"/>
              </a:ext>
            </a:extLst>
          </p:cNvPr>
          <p:cNvSpPr txBox="1"/>
          <p:nvPr/>
        </p:nvSpPr>
        <p:spPr>
          <a:xfrm>
            <a:off x="228600" y="1059766"/>
            <a:ext cx="244748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Needs further machining before welding</a:t>
            </a:r>
          </a:p>
        </p:txBody>
      </p:sp>
    </p:spTree>
    <p:extLst>
      <p:ext uri="{BB962C8B-B14F-4D97-AF65-F5344CB8AC3E}">
        <p14:creationId xmlns:p14="http://schemas.microsoft.com/office/powerpoint/2010/main" val="304803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2BAE5-683E-4E63-A967-9B517CB1D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E0F4B51-220D-42F5-9CF3-A7F2FECB7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126" y="1042988"/>
            <a:ext cx="8383460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F80CE-6F81-45B0-8473-EE522FE50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3/29/2018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B0CF3-984A-4A11-8D77-DE0F88B0C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B2DF7-2529-418C-A9FA-6F99CB364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091436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2681</TotalTime>
  <Words>123</Words>
  <Application>Microsoft Office PowerPoint</Application>
  <PresentationFormat>On-screen Show (4:3)</PresentationFormat>
  <Paragraphs>37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ＭＳ Ｐゴシック</vt:lpstr>
      <vt:lpstr>ＭＳ Ｐゴシック</vt:lpstr>
      <vt:lpstr>Arial</vt:lpstr>
      <vt:lpstr>Calibri</vt:lpstr>
      <vt:lpstr>Geneva</vt:lpstr>
      <vt:lpstr>Helvetica</vt:lpstr>
      <vt:lpstr>FNAL_TemplateMac_060514</vt:lpstr>
      <vt:lpstr>Fermilab: Footer Only</vt:lpstr>
      <vt:lpstr>Mechanical Update</vt:lpstr>
      <vt:lpstr>Garnet</vt:lpstr>
      <vt:lpstr>Vertical Window</vt:lpstr>
      <vt:lpstr>Tuner Outer Conductor Cooling Jacket Welded</vt:lpstr>
      <vt:lpstr>Coupler Ring Received</vt:lpstr>
      <vt:lpstr>Inner Conductor Cooling Tube Soldering Progress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Kevin L. Duel x4676 14914N</dc:creator>
  <cp:lastModifiedBy>Kevin L Duel</cp:lastModifiedBy>
  <cp:revision>131</cp:revision>
  <cp:lastPrinted>2014-01-20T19:40:21Z</cp:lastPrinted>
  <dcterms:created xsi:type="dcterms:W3CDTF">2017-01-19T16:44:24Z</dcterms:created>
  <dcterms:modified xsi:type="dcterms:W3CDTF">2018-03-29T18:30:13Z</dcterms:modified>
</cp:coreProperties>
</file>