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A8A8-58C9-4AEB-952E-CE660A5B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549CD-EF4D-458C-965A-3F4BFCFC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BDA0D-7E44-4D63-98BE-B5BD3F5C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6F812-6E59-4855-84F4-F54D1653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F3791-B5CA-4C3B-A336-E0C53D05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3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1546-CED5-4923-AF80-6B9A8E86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116A7-B0CA-41EC-915A-17EA4259F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B0E14-74F0-49DA-91FA-7C3D9AF6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19D87-0B01-49A3-A053-35D451F6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A76DC-3D35-46D9-A940-248D8962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5AF3F-2850-473E-A1DE-FF0BF2BF4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FD0A3-7DEB-43B8-AAB1-88691AE3C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3F2D0-CFD7-46FB-88B5-D6E23822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57D48-7FAB-42AE-AF0D-90AACE21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0FC4F-510F-45AB-AF45-0CEDB97C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3AA7-574F-4A92-B679-D863858F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34077-9B66-46F1-B7EB-26ED45778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B50CB-8BB0-46BA-A0FE-E9D0F2EF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85AF3-8EE3-4FEC-BDBB-22F5F2AF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1013-1F4C-45B7-9C50-9712DC79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8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6072-A7A3-45F0-BF3F-12CD215C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35011-6EEC-4322-98F8-4C1559926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BF8F-0E3B-4ABE-9836-DD9AB82DC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503E-7634-46C4-8EA1-1BC1F64E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F46AD-4194-4FD4-A58A-F1CED9D9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7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93BB2-9723-43F6-AC98-45D97620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B388B-4AD8-4ADA-9DE3-74915E5B8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B6D21-9B46-47D3-AE6C-2530659B7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92893-879E-465B-9911-6C8D704A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D9FC1-2405-4658-BCD4-4C2DA0CB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FFF82-A9B0-4D43-A7ED-1A193D2E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1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BE2C-148B-42AE-A5AC-9C6AAEA2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B1858-29E1-49C9-A036-D1C871ACA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CC824-BA87-411F-9809-FF23628C2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03E3B-EC5E-40E7-BCF9-492B96867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F2BF5-AF2E-4CD0-8351-A9FA85C86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B1C4F-BE09-4378-9C6D-4ED8F5C4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A32E2-6108-4ACD-8104-1A45D660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E964D-2EA2-416B-B711-286F81AC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FA9C-0763-4A13-885D-E0D9C907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200F3-E3E9-4AA8-98C4-D9A29BE0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14C57-5E25-4C10-B46E-08C72D5B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9A960-D8A6-41E8-9D03-9FCED9DB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D0744-2386-4424-B32B-C9C54199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0E01E-2680-4029-944A-75024928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90F58-47CB-4B88-8D4D-55004CDA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3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7151-4AB8-4303-AA7C-BBEF0EF1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0D2F-1E1B-4F25-AB84-D67C97732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8130C-298F-4130-AC39-FBD379430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BCBDD-76BD-489A-A8E5-7108AEF9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B76BF-F0B3-43D9-B0B2-44BC6B10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175F4-8A33-4E3E-806C-D140D70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04FB-FBB9-42EA-9529-DD9DF486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607D1-69BC-48F6-BE3E-A24342C58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B45EA-56B1-4B51-A287-66640510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C5152-550D-4A9E-8973-28C89413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C2EF4-98B9-4B52-9BD6-966D44C9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44C1D-BDBC-4E50-80A0-E720129C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34849-7529-4E0B-B0C4-CEC02734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4FF79-CDA7-4947-BEB7-E2E8E053F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71D5C-1477-4C87-8205-1C0621C2C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FD44-C5ED-4146-BF0B-4898784851D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FE4E-89CD-496B-AC0D-A432703F0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01C64-C617-4799-B798-FF859AEE6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475A-CADE-45DF-A14E-01E94A34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5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1FCC-A9F6-4FEE-9A28-6240D8FF4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Booster Replacement Cavity- Prototype status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2EF3A-061C-4764-865A-91E41A9FED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 Slabaugh 4/4/18</a:t>
            </a:r>
          </a:p>
        </p:txBody>
      </p:sp>
    </p:spTree>
    <p:extLst>
      <p:ext uri="{BB962C8B-B14F-4D97-AF65-F5344CB8AC3E}">
        <p14:creationId xmlns:p14="http://schemas.microsoft.com/office/powerpoint/2010/main" val="173160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7">
            <a:extLst>
              <a:ext uri="{FF2B5EF4-FFF2-40B4-BE49-F238E27FC236}">
                <a16:creationId xmlns:a16="http://schemas.microsoft.com/office/drawing/2014/main" id="{7E6CA27E-BEE7-49F6-9FBE-99A7492AE1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36D143-4C46-45D6-922E-3FCF8D5D7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" r="2" b="3530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AB45D-7AF5-42AD-9C6F-812717963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0" r="1" b="5517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32DD1145-B984-458E-9A78-64CF847161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r="2" b="19382"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B03572-7296-4FB2-8184-F8BB6C01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Parts and processes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1CEA9E8-8280-453F-8F1E-452F43779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Have all but one major component on hand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Conference call with vendor this afternoon to discuss status/delivery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Tentatively scheduled village machine shop end of next week for drift tube work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One tuner assembled, beginning to cut apart two more for modification</a:t>
            </a:r>
          </a:p>
        </p:txBody>
      </p:sp>
    </p:spTree>
    <p:extLst>
      <p:ext uri="{BB962C8B-B14F-4D97-AF65-F5344CB8AC3E}">
        <p14:creationId xmlns:p14="http://schemas.microsoft.com/office/powerpoint/2010/main" val="330347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B5F4-2644-4594-A2C4-ABF3558A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estimate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BE30-F195-4705-B563-53585DBD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Aggressive goal: prepare cavity for testing by June 1</a:t>
            </a:r>
          </a:p>
          <a:p>
            <a:pPr lvl="1"/>
            <a:r>
              <a:rPr lang="en-US" dirty="0"/>
              <a:t>Receive all parts by ~4/18 (TBD)</a:t>
            </a:r>
          </a:p>
          <a:p>
            <a:pPr lvl="1"/>
            <a:r>
              <a:rPr lang="en-US" dirty="0"/>
              <a:t>Complete drift tube sub-assembly 4/27</a:t>
            </a:r>
          </a:p>
          <a:p>
            <a:pPr lvl="1"/>
            <a:r>
              <a:rPr lang="en-US" dirty="0"/>
              <a:t>Complete tuner assemblies ~5/4 (begin testing)</a:t>
            </a:r>
          </a:p>
          <a:p>
            <a:pPr lvl="1"/>
            <a:r>
              <a:rPr lang="en-US" dirty="0"/>
              <a:t>Begin whole cavity assembly ~5/4</a:t>
            </a:r>
          </a:p>
          <a:p>
            <a:pPr lvl="1"/>
            <a:r>
              <a:rPr lang="en-US" dirty="0"/>
              <a:t>Allows ~ 4 weeks for vacuum certification, final machining, and tuner fit-up</a:t>
            </a:r>
          </a:p>
          <a:p>
            <a:r>
              <a:rPr lang="en-US" dirty="0"/>
              <a:t>Assumes:</a:t>
            </a:r>
          </a:p>
          <a:p>
            <a:pPr lvl="1"/>
            <a:r>
              <a:rPr lang="en-US" dirty="0"/>
              <a:t>Parts are delivered on schedule and on spec</a:t>
            </a:r>
          </a:p>
          <a:p>
            <a:pPr lvl="1"/>
            <a:r>
              <a:rPr lang="en-US" dirty="0"/>
              <a:t>Machine shop is responsive within ~1 week for requests</a:t>
            </a:r>
          </a:p>
          <a:p>
            <a:pPr lvl="1"/>
            <a:r>
              <a:rPr lang="en-US" dirty="0"/>
              <a:t>No significant re-work or repairs (broken ceramics, warped flanges, etc.)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5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145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Booster Replacement Cavity- Prototype status update</vt:lpstr>
      <vt:lpstr>Parts and processes</vt:lpstr>
      <vt:lpstr>Schedule estimate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Replacement Cavity- Prototype status update</dc:title>
  <dc:creator>Matt H. Slabaugh x4676 14132N</dc:creator>
  <cp:lastModifiedBy>Matt H. Slabaugh x4676 14132N</cp:lastModifiedBy>
  <cp:revision>4</cp:revision>
  <dcterms:created xsi:type="dcterms:W3CDTF">2018-04-04T14:22:05Z</dcterms:created>
  <dcterms:modified xsi:type="dcterms:W3CDTF">2018-04-04T14:50:43Z</dcterms:modified>
</cp:coreProperties>
</file>