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78" r:id="rId3"/>
    <p:sldId id="279" r:id="rId4"/>
    <p:sldId id="282" r:id="rId5"/>
    <p:sldId id="280" r:id="rId6"/>
    <p:sldId id="281" r:id="rId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F104D-65DA-46F2-A4B4-994B104825E8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EC029-0026-4ECF-8D51-7E52395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8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fld id="{99C8053E-5061-4E3A-80DC-07AA228AD2F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3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fld id="{99C8053E-5061-4E3A-80DC-07AA228AD2F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625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053E-5061-4E3A-80DC-07AA228AD2F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2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277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65925" y="5045613"/>
            <a:ext cx="8499231" cy="1390219"/>
          </a:xfrm>
        </p:spPr>
        <p:txBody>
          <a:bodyPr/>
          <a:lstStyle/>
          <a:p>
            <a:r>
              <a:rPr lang="en-US" dirty="0"/>
              <a:t>John Kuharik</a:t>
            </a:r>
          </a:p>
          <a:p>
            <a:r>
              <a:rPr lang="en-US" dirty="0"/>
              <a:t>April 11,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Witness Sample Measurements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71551"/>
            <a:ext cx="9366737" cy="51830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Samples 1-16, measured on 6-28-17, previously reported. (group 1)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Samples 17-24 measured on 9-3-17. (group 2)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Samples 25 – 67 measured 3-18.  3 samples in this group remain to be tested.  (group 3)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An additional 20 samples remain to be tested.  (group 4)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The analysis was modified to account for the specific length and diameter of each individual sample. 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Previous analysis used the excitation coil length and an average diameter in the calculations.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Reanalyzed the Set of Witness Samples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2nd Harmonic Cavity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3792" y="29682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B5E65-E058-4406-8009-8E4054AC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9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E3D56-6A5C-4CCE-9F1D-48999D976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1AD68E-4463-4651-829D-55E9891AF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0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3F9FCC-73AE-45E8-AD11-4D6E2CC8CD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227402"/>
              </p:ext>
            </p:extLst>
          </p:nvPr>
        </p:nvGraphicFramePr>
        <p:xfrm>
          <a:off x="2070306" y="4329039"/>
          <a:ext cx="8051388" cy="1741170"/>
        </p:xfrm>
        <a:graphic>
          <a:graphicData uri="http://schemas.openxmlformats.org/drawingml/2006/table">
            <a:tbl>
              <a:tblPr/>
              <a:tblGrid>
                <a:gridCol w="1341898">
                  <a:extLst>
                    <a:ext uri="{9D8B030D-6E8A-4147-A177-3AD203B41FA5}">
                      <a16:colId xmlns:a16="http://schemas.microsoft.com/office/drawing/2014/main" val="1845640997"/>
                    </a:ext>
                  </a:extLst>
                </a:gridCol>
                <a:gridCol w="1341898">
                  <a:extLst>
                    <a:ext uri="{9D8B030D-6E8A-4147-A177-3AD203B41FA5}">
                      <a16:colId xmlns:a16="http://schemas.microsoft.com/office/drawing/2014/main" val="1081321470"/>
                    </a:ext>
                  </a:extLst>
                </a:gridCol>
                <a:gridCol w="1341898">
                  <a:extLst>
                    <a:ext uri="{9D8B030D-6E8A-4147-A177-3AD203B41FA5}">
                      <a16:colId xmlns:a16="http://schemas.microsoft.com/office/drawing/2014/main" val="154417362"/>
                    </a:ext>
                  </a:extLst>
                </a:gridCol>
                <a:gridCol w="1341898">
                  <a:extLst>
                    <a:ext uri="{9D8B030D-6E8A-4147-A177-3AD203B41FA5}">
                      <a16:colId xmlns:a16="http://schemas.microsoft.com/office/drawing/2014/main" val="3655911297"/>
                    </a:ext>
                  </a:extLst>
                </a:gridCol>
                <a:gridCol w="1341898">
                  <a:extLst>
                    <a:ext uri="{9D8B030D-6E8A-4147-A177-3AD203B41FA5}">
                      <a16:colId xmlns:a16="http://schemas.microsoft.com/office/drawing/2014/main" val="3066320219"/>
                    </a:ext>
                  </a:extLst>
                </a:gridCol>
                <a:gridCol w="1341898">
                  <a:extLst>
                    <a:ext uri="{9D8B030D-6E8A-4147-A177-3AD203B41FA5}">
                      <a16:colId xmlns:a16="http://schemas.microsoft.com/office/drawing/2014/main" val="38052929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Lot #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Segment Number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E'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Dielectric loss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4pM</a:t>
                      </a:r>
                      <a:r>
                        <a:rPr lang="en-US" baseline="-25000">
                          <a:effectLst/>
                        </a:rPr>
                        <a:t>s</a:t>
                      </a:r>
                      <a:r>
                        <a:rPr lang="en-US">
                          <a:effectLst/>
                        </a:rPr>
                        <a:t>Gauss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LW Oe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8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66747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1 to 17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13.76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0.0001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765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28.6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222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66962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18 to 43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13.78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0.0001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780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29.0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254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67232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44 to 67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13.93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0.0001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776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21.3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864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67366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68 to 72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13.81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0.0001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778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19.98</a:t>
                      </a:r>
                    </a:p>
                  </a:txBody>
                  <a:tcPr marL="95250" marR="95250" marT="9525" marB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9619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31741A9-A46E-460A-979C-B6C07BCA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Lot Number Confusion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2197D41-EBE3-4569-9DB2-71A56AF00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53457" y="-1140983"/>
            <a:ext cx="17694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CA934-6ADF-489B-AD68-2D57A6CB79A8}"/>
              </a:ext>
            </a:extLst>
          </p:cNvPr>
          <p:cNvSpPr txBox="1"/>
          <p:nvPr/>
        </p:nvSpPr>
        <p:spPr>
          <a:xfrm>
            <a:off x="304800" y="984738"/>
            <a:ext cx="1158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numbers from the manufacturer do not seem consistent.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Sample group 1 was labeled lot #62800 and samples 1-16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Sample group 2 was not labeled with a lot #, and samples ‘A’-’D’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Sample group 3 was not labeled with a lot #, and sample labeled 1-43 (5, 24, and 43 missing)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Sample group 4 was labeled #67916, samples 44-72 (non sequential, also includes 5, 24, 43)</a:t>
            </a:r>
          </a:p>
          <a:p>
            <a:endParaRPr lang="en-US" dirty="0"/>
          </a:p>
          <a:p>
            <a:r>
              <a:rPr lang="en-US" dirty="0"/>
              <a:t>We have the follow data from the vendor: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5093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theme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theme" id="{FF74E64B-9C20-408A-9732-9A262FA6031C}" vid="{AED16F1F-FC77-4C0F-9BAB-FC3E2D6559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fermitheme</Template>
  <TotalTime>1775</TotalTime>
  <Words>254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Geneva</vt:lpstr>
      <vt:lpstr>Helvetica</vt:lpstr>
      <vt:lpstr>fermitheme</vt:lpstr>
      <vt:lpstr>PowerPoint Presentation</vt:lpstr>
      <vt:lpstr>Reanalyzed the Set of Witness Samples</vt:lpstr>
      <vt:lpstr>PowerPoint Presentation</vt:lpstr>
      <vt:lpstr>PowerPoint Presentation</vt:lpstr>
      <vt:lpstr>PowerPoint Presentation</vt:lpstr>
      <vt:lpstr>Sample Lot Number Confusion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 Kuharik</dc:creator>
  <cp:lastModifiedBy>John Kuharik</cp:lastModifiedBy>
  <cp:revision>70</cp:revision>
  <dcterms:created xsi:type="dcterms:W3CDTF">2017-03-16T15:44:25Z</dcterms:created>
  <dcterms:modified xsi:type="dcterms:W3CDTF">2018-04-12T04:54:17Z</dcterms:modified>
</cp:coreProperties>
</file>