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106" r:id="rId3"/>
    <p:sldMasterId id="2147484114" r:id="rId4"/>
  </p:sldMasterIdLst>
  <p:notesMasterIdLst>
    <p:notesMasterId r:id="rId32"/>
  </p:notesMasterIdLst>
  <p:handoutMasterIdLst>
    <p:handoutMasterId r:id="rId33"/>
  </p:handoutMasterIdLst>
  <p:sldIdLst>
    <p:sldId id="268" r:id="rId5"/>
    <p:sldId id="266" r:id="rId6"/>
    <p:sldId id="269" r:id="rId7"/>
    <p:sldId id="270" r:id="rId8"/>
    <p:sldId id="271" r:id="rId9"/>
    <p:sldId id="272" r:id="rId10"/>
    <p:sldId id="305" r:id="rId11"/>
    <p:sldId id="275" r:id="rId12"/>
    <p:sldId id="267" r:id="rId13"/>
    <p:sldId id="278" r:id="rId14"/>
    <p:sldId id="277" r:id="rId15"/>
    <p:sldId id="279" r:id="rId16"/>
    <p:sldId id="280" r:id="rId17"/>
    <p:sldId id="285" r:id="rId18"/>
    <p:sldId id="284" r:id="rId19"/>
    <p:sldId id="306" r:id="rId20"/>
    <p:sldId id="286" r:id="rId21"/>
    <p:sldId id="297" r:id="rId22"/>
    <p:sldId id="300" r:id="rId23"/>
    <p:sldId id="299" r:id="rId24"/>
    <p:sldId id="302" r:id="rId25"/>
    <p:sldId id="303" r:id="rId26"/>
    <p:sldId id="296" r:id="rId27"/>
    <p:sldId id="282" r:id="rId28"/>
    <p:sldId id="301" r:id="rId29"/>
    <p:sldId id="298" r:id="rId30"/>
    <p:sldId id="304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108" y="3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03806927473256E-2"/>
          <c:y val="6.6717031133820132E-2"/>
          <c:w val="0.96585008925729632"/>
          <c:h val="0.902966101694915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'D Magnet'!$B$6:$B$116</c:f>
              <c:numCache>
                <c:formatCode>General</c:formatCode>
                <c:ptCount val="111"/>
                <c:pt idx="0">
                  <c:v>3.0484</c:v>
                </c:pt>
                <c:pt idx="1">
                  <c:v>3.0478000000000001</c:v>
                </c:pt>
                <c:pt idx="2">
                  <c:v>3.0463</c:v>
                </c:pt>
                <c:pt idx="3">
                  <c:v>3.0421</c:v>
                </c:pt>
                <c:pt idx="4">
                  <c:v>3.0377999999999998</c:v>
                </c:pt>
                <c:pt idx="5">
                  <c:v>3.0318999999999998</c:v>
                </c:pt>
                <c:pt idx="6">
                  <c:v>3.0196000000000001</c:v>
                </c:pt>
                <c:pt idx="7">
                  <c:v>3.0017</c:v>
                </c:pt>
                <c:pt idx="8">
                  <c:v>2.9855999999999998</c:v>
                </c:pt>
                <c:pt idx="9">
                  <c:v>2.9622999999999999</c:v>
                </c:pt>
                <c:pt idx="10">
                  <c:v>2.9379</c:v>
                </c:pt>
                <c:pt idx="11">
                  <c:v>2.9022000000000001</c:v>
                </c:pt>
                <c:pt idx="12">
                  <c:v>2.8797999999999999</c:v>
                </c:pt>
                <c:pt idx="13">
                  <c:v>2.8472</c:v>
                </c:pt>
                <c:pt idx="14">
                  <c:v>2.8174999999999999</c:v>
                </c:pt>
                <c:pt idx="15">
                  <c:v>2.7816999999999998</c:v>
                </c:pt>
                <c:pt idx="16">
                  <c:v>2.7481</c:v>
                </c:pt>
                <c:pt idx="17">
                  <c:v>2.714</c:v>
                </c:pt>
                <c:pt idx="18">
                  <c:v>2.6806000000000001</c:v>
                </c:pt>
                <c:pt idx="19">
                  <c:v>2.6579000000000002</c:v>
                </c:pt>
                <c:pt idx="20">
                  <c:v>2.6143000000000001</c:v>
                </c:pt>
                <c:pt idx="21">
                  <c:v>2.5838000000000001</c:v>
                </c:pt>
                <c:pt idx="22">
                  <c:v>2.5489999999999999</c:v>
                </c:pt>
                <c:pt idx="23">
                  <c:v>2.5230000000000001</c:v>
                </c:pt>
                <c:pt idx="24">
                  <c:v>2.4784999999999999</c:v>
                </c:pt>
                <c:pt idx="25">
                  <c:v>2.4443999999999999</c:v>
                </c:pt>
                <c:pt idx="26">
                  <c:v>2.4056999999999999</c:v>
                </c:pt>
                <c:pt idx="27">
                  <c:v>2.3614999999999999</c:v>
                </c:pt>
                <c:pt idx="28">
                  <c:v>2.3369</c:v>
                </c:pt>
                <c:pt idx="29">
                  <c:v>2.2814000000000001</c:v>
                </c:pt>
                <c:pt idx="30">
                  <c:v>2.2498999999999998</c:v>
                </c:pt>
                <c:pt idx="31">
                  <c:v>2.1777000000000002</c:v>
                </c:pt>
                <c:pt idx="32">
                  <c:v>2.1358999999999999</c:v>
                </c:pt>
                <c:pt idx="33">
                  <c:v>2.0846</c:v>
                </c:pt>
                <c:pt idx="34">
                  <c:v>2.0485000000000002</c:v>
                </c:pt>
                <c:pt idx="35">
                  <c:v>1.9973000000000001</c:v>
                </c:pt>
                <c:pt idx="36">
                  <c:v>1.9036999999999999</c:v>
                </c:pt>
                <c:pt idx="37">
                  <c:v>1.8222</c:v>
                </c:pt>
                <c:pt idx="38">
                  <c:v>1.7330000000000001</c:v>
                </c:pt>
                <c:pt idx="39">
                  <c:v>1.6614</c:v>
                </c:pt>
                <c:pt idx="40">
                  <c:v>1.5911</c:v>
                </c:pt>
                <c:pt idx="41">
                  <c:v>1.5072000000000001</c:v>
                </c:pt>
                <c:pt idx="42">
                  <c:v>1.4289000000000001</c:v>
                </c:pt>
                <c:pt idx="43">
                  <c:v>1.3260000000000001</c:v>
                </c:pt>
                <c:pt idx="44">
                  <c:v>1.2323999999999999</c:v>
                </c:pt>
                <c:pt idx="45">
                  <c:v>1.1567000000000001</c:v>
                </c:pt>
                <c:pt idx="46">
                  <c:v>1.0550999999999999</c:v>
                </c:pt>
                <c:pt idx="47">
                  <c:v>0.99390000000000001</c:v>
                </c:pt>
                <c:pt idx="48">
                  <c:v>0.90159999999999996</c:v>
                </c:pt>
                <c:pt idx="49">
                  <c:v>0.8216</c:v>
                </c:pt>
                <c:pt idx="50">
                  <c:v>0.73509999999999998</c:v>
                </c:pt>
                <c:pt idx="51">
                  <c:v>0.64119999999999999</c:v>
                </c:pt>
                <c:pt idx="52">
                  <c:v>0.5554</c:v>
                </c:pt>
                <c:pt idx="53">
                  <c:v>0.46910000000000002</c:v>
                </c:pt>
                <c:pt idx="54">
                  <c:v>0.3861</c:v>
                </c:pt>
                <c:pt idx="55">
                  <c:v>0.31240000000000001</c:v>
                </c:pt>
                <c:pt idx="56">
                  <c:v>0.22470000000000001</c:v>
                </c:pt>
                <c:pt idx="57">
                  <c:v>0.1555</c:v>
                </c:pt>
                <c:pt idx="58">
                  <c:v>7.4300000000000005E-2</c:v>
                </c:pt>
                <c:pt idx="59">
                  <c:v>2.7000000000000001E-3</c:v>
                </c:pt>
                <c:pt idx="60">
                  <c:v>-5.0000000000000001E-4</c:v>
                </c:pt>
                <c:pt idx="61">
                  <c:v>-9.6000000000000002E-2</c:v>
                </c:pt>
                <c:pt idx="62">
                  <c:v>-0.18970000000000001</c:v>
                </c:pt>
                <c:pt idx="63">
                  <c:v>-0.27110000000000001</c:v>
                </c:pt>
                <c:pt idx="64">
                  <c:v>-0.34060000000000001</c:v>
                </c:pt>
                <c:pt idx="65">
                  <c:v>-0.42759999999999998</c:v>
                </c:pt>
                <c:pt idx="66">
                  <c:v>-0.52159999999999995</c:v>
                </c:pt>
                <c:pt idx="67">
                  <c:v>-0.61629999999999996</c:v>
                </c:pt>
                <c:pt idx="68">
                  <c:v>-0.69410000000000005</c:v>
                </c:pt>
                <c:pt idx="69">
                  <c:v>-0.77239999999999998</c:v>
                </c:pt>
                <c:pt idx="70">
                  <c:v>-0.85909999999999997</c:v>
                </c:pt>
                <c:pt idx="71">
                  <c:v>-0.94810000000000005</c:v>
                </c:pt>
                <c:pt idx="72">
                  <c:v>-1.0084</c:v>
                </c:pt>
                <c:pt idx="73">
                  <c:v>-1.0979000000000001</c:v>
                </c:pt>
                <c:pt idx="74">
                  <c:v>-1.1823999999999999</c:v>
                </c:pt>
                <c:pt idx="75">
                  <c:v>-1.3008</c:v>
                </c:pt>
                <c:pt idx="76">
                  <c:v>-1.401</c:v>
                </c:pt>
                <c:pt idx="77">
                  <c:v>-1.4855</c:v>
                </c:pt>
                <c:pt idx="78">
                  <c:v>-1.5748</c:v>
                </c:pt>
                <c:pt idx="79">
                  <c:v>-1.6686000000000001</c:v>
                </c:pt>
                <c:pt idx="80">
                  <c:v>-1.7467999999999999</c:v>
                </c:pt>
                <c:pt idx="81">
                  <c:v>-1.8384</c:v>
                </c:pt>
                <c:pt idx="82">
                  <c:v>-1.9254</c:v>
                </c:pt>
                <c:pt idx="83">
                  <c:v>-2.008</c:v>
                </c:pt>
                <c:pt idx="84">
                  <c:v>-2.0722</c:v>
                </c:pt>
                <c:pt idx="85">
                  <c:v>-2.1455000000000002</c:v>
                </c:pt>
                <c:pt idx="86">
                  <c:v>-2.2021000000000002</c:v>
                </c:pt>
                <c:pt idx="87">
                  <c:v>-2.2734000000000001</c:v>
                </c:pt>
                <c:pt idx="88">
                  <c:v>-2.3306</c:v>
                </c:pt>
                <c:pt idx="89">
                  <c:v>-2.3995000000000002</c:v>
                </c:pt>
                <c:pt idx="90">
                  <c:v>-2.4594</c:v>
                </c:pt>
                <c:pt idx="91">
                  <c:v>-2.5097999999999998</c:v>
                </c:pt>
                <c:pt idx="92">
                  <c:v>-2.5512000000000001</c:v>
                </c:pt>
                <c:pt idx="93">
                  <c:v>-2.585</c:v>
                </c:pt>
                <c:pt idx="94">
                  <c:v>-2.6131000000000002</c:v>
                </c:pt>
                <c:pt idx="95">
                  <c:v>-2.6366000000000001</c:v>
                </c:pt>
                <c:pt idx="96">
                  <c:v>-2.6738</c:v>
                </c:pt>
                <c:pt idx="97">
                  <c:v>-2.7021000000000002</c:v>
                </c:pt>
                <c:pt idx="98">
                  <c:v>-2.7342</c:v>
                </c:pt>
                <c:pt idx="99">
                  <c:v>-2.7715999999999998</c:v>
                </c:pt>
                <c:pt idx="100">
                  <c:v>-2.8024</c:v>
                </c:pt>
                <c:pt idx="101">
                  <c:v>-2.8338999999999999</c:v>
                </c:pt>
                <c:pt idx="102">
                  <c:v>-2.8580999999999999</c:v>
                </c:pt>
                <c:pt idx="103">
                  <c:v>-2.8858000000000001</c:v>
                </c:pt>
                <c:pt idx="104">
                  <c:v>-2.9005000000000001</c:v>
                </c:pt>
                <c:pt idx="105">
                  <c:v>-2.9140000000000001</c:v>
                </c:pt>
                <c:pt idx="106">
                  <c:v>-2.9207000000000001</c:v>
                </c:pt>
                <c:pt idx="107">
                  <c:v>-2.9262000000000001</c:v>
                </c:pt>
                <c:pt idx="108">
                  <c:v>-2.9308000000000001</c:v>
                </c:pt>
                <c:pt idx="109">
                  <c:v>-2.9348000000000001</c:v>
                </c:pt>
                <c:pt idx="110">
                  <c:v>-2.9510000000000001</c:v>
                </c:pt>
              </c:numCache>
            </c:numRef>
          </c:xVal>
          <c:yVal>
            <c:numRef>
              <c:f>'D Magnet'!$C$6:$C$116</c:f>
              <c:numCache>
                <c:formatCode>General</c:formatCode>
                <c:ptCount val="111"/>
                <c:pt idx="0">
                  <c:v>1.2499</c:v>
                </c:pt>
                <c:pt idx="1">
                  <c:v>1.2115</c:v>
                </c:pt>
                <c:pt idx="2">
                  <c:v>1.1858</c:v>
                </c:pt>
                <c:pt idx="3">
                  <c:v>1.1469</c:v>
                </c:pt>
                <c:pt idx="4">
                  <c:v>1.1208</c:v>
                </c:pt>
                <c:pt idx="5">
                  <c:v>1.0948</c:v>
                </c:pt>
                <c:pt idx="6">
                  <c:v>1.0559000000000001</c:v>
                </c:pt>
                <c:pt idx="7">
                  <c:v>1.0175000000000001</c:v>
                </c:pt>
                <c:pt idx="8">
                  <c:v>0.99250000000000005</c:v>
                </c:pt>
                <c:pt idx="9">
                  <c:v>0.95679999999999998</c:v>
                </c:pt>
                <c:pt idx="10">
                  <c:v>0.9456</c:v>
                </c:pt>
                <c:pt idx="11">
                  <c:v>0.92500000000000004</c:v>
                </c:pt>
                <c:pt idx="12">
                  <c:v>0.91600000000000004</c:v>
                </c:pt>
                <c:pt idx="13">
                  <c:v>0.90680000000000005</c:v>
                </c:pt>
                <c:pt idx="14">
                  <c:v>0.90149999999999997</c:v>
                </c:pt>
                <c:pt idx="15">
                  <c:v>0.89800000000000002</c:v>
                </c:pt>
                <c:pt idx="16">
                  <c:v>0.89700000000000002</c:v>
                </c:pt>
                <c:pt idx="17">
                  <c:v>0.89780000000000004</c:v>
                </c:pt>
                <c:pt idx="18">
                  <c:v>0.9</c:v>
                </c:pt>
                <c:pt idx="19">
                  <c:v>0.90200000000000002</c:v>
                </c:pt>
                <c:pt idx="20">
                  <c:v>0.90710000000000002</c:v>
                </c:pt>
                <c:pt idx="21">
                  <c:v>0.91139999999999999</c:v>
                </c:pt>
                <c:pt idx="22">
                  <c:v>0.91669999999999996</c:v>
                </c:pt>
                <c:pt idx="23">
                  <c:v>0.92090000000000005</c:v>
                </c:pt>
                <c:pt idx="24">
                  <c:v>0.92849999999999999</c:v>
                </c:pt>
                <c:pt idx="25">
                  <c:v>0.93430000000000002</c:v>
                </c:pt>
                <c:pt idx="26">
                  <c:v>0.94099999999999995</c:v>
                </c:pt>
                <c:pt idx="27">
                  <c:v>0.94830000000000003</c:v>
                </c:pt>
                <c:pt idx="28">
                  <c:v>0.95230000000000004</c:v>
                </c:pt>
                <c:pt idx="29">
                  <c:v>0.96050000000000002</c:v>
                </c:pt>
                <c:pt idx="30">
                  <c:v>0.96479999999999999</c:v>
                </c:pt>
                <c:pt idx="31">
                  <c:v>0.97540000000000004</c:v>
                </c:pt>
                <c:pt idx="32">
                  <c:v>0.97770000000000001</c:v>
                </c:pt>
                <c:pt idx="33">
                  <c:v>0.98219999999999996</c:v>
                </c:pt>
                <c:pt idx="34">
                  <c:v>0.98499999999999999</c:v>
                </c:pt>
                <c:pt idx="35">
                  <c:v>0.98860000000000003</c:v>
                </c:pt>
                <c:pt idx="36">
                  <c:v>0.99439999999999995</c:v>
                </c:pt>
                <c:pt idx="37">
                  <c:v>0.99929999999999997</c:v>
                </c:pt>
                <c:pt idx="38">
                  <c:v>1.0044999999999999</c:v>
                </c:pt>
                <c:pt idx="39">
                  <c:v>1.0087999999999999</c:v>
                </c:pt>
                <c:pt idx="40">
                  <c:v>1.0130999999999999</c:v>
                </c:pt>
                <c:pt idx="41">
                  <c:v>1.0183</c:v>
                </c:pt>
                <c:pt idx="42">
                  <c:v>1.0235000000000001</c:v>
                </c:pt>
                <c:pt idx="43">
                  <c:v>1.0299</c:v>
                </c:pt>
                <c:pt idx="44">
                  <c:v>1.036</c:v>
                </c:pt>
                <c:pt idx="45">
                  <c:v>1.0409999999999999</c:v>
                </c:pt>
                <c:pt idx="46">
                  <c:v>1.0479000000000001</c:v>
                </c:pt>
                <c:pt idx="47">
                  <c:v>1.052</c:v>
                </c:pt>
                <c:pt idx="48">
                  <c:v>1.0584</c:v>
                </c:pt>
                <c:pt idx="49">
                  <c:v>1.0640000000000001</c:v>
                </c:pt>
                <c:pt idx="50">
                  <c:v>1.0701000000000001</c:v>
                </c:pt>
                <c:pt idx="51">
                  <c:v>1.0768</c:v>
                </c:pt>
                <c:pt idx="52">
                  <c:v>1.083</c:v>
                </c:pt>
                <c:pt idx="53">
                  <c:v>1.0892999999999999</c:v>
                </c:pt>
                <c:pt idx="54">
                  <c:v>1.0954999999999999</c:v>
                </c:pt>
                <c:pt idx="55">
                  <c:v>1.101</c:v>
                </c:pt>
                <c:pt idx="56">
                  <c:v>1.1076999999999999</c:v>
                </c:pt>
                <c:pt idx="57">
                  <c:v>1.113</c:v>
                </c:pt>
                <c:pt idx="58">
                  <c:v>1.1193</c:v>
                </c:pt>
                <c:pt idx="59">
                  <c:v>1.125</c:v>
                </c:pt>
                <c:pt idx="60">
                  <c:v>1.1251</c:v>
                </c:pt>
                <c:pt idx="61">
                  <c:v>1.1327</c:v>
                </c:pt>
                <c:pt idx="62">
                  <c:v>1.1402000000000001</c:v>
                </c:pt>
                <c:pt idx="63">
                  <c:v>1.147</c:v>
                </c:pt>
                <c:pt idx="64">
                  <c:v>1.1527000000000001</c:v>
                </c:pt>
                <c:pt idx="65">
                  <c:v>1.1600999999999999</c:v>
                </c:pt>
                <c:pt idx="66">
                  <c:v>1.1680999999999999</c:v>
                </c:pt>
                <c:pt idx="67">
                  <c:v>1.1762999999999999</c:v>
                </c:pt>
                <c:pt idx="68">
                  <c:v>1.1851</c:v>
                </c:pt>
                <c:pt idx="69">
                  <c:v>1.19</c:v>
                </c:pt>
                <c:pt idx="70">
                  <c:v>1.1978</c:v>
                </c:pt>
                <c:pt idx="71">
                  <c:v>1.206</c:v>
                </c:pt>
                <c:pt idx="72">
                  <c:v>1.2116</c:v>
                </c:pt>
                <c:pt idx="73">
                  <c:v>1.2199</c:v>
                </c:pt>
                <c:pt idx="74">
                  <c:v>1.228</c:v>
                </c:pt>
                <c:pt idx="75">
                  <c:v>1.2394000000000001</c:v>
                </c:pt>
                <c:pt idx="76">
                  <c:v>1.2493000000000001</c:v>
                </c:pt>
                <c:pt idx="77">
                  <c:v>1.2577</c:v>
                </c:pt>
                <c:pt idx="78">
                  <c:v>1.2670999999999999</c:v>
                </c:pt>
                <c:pt idx="79">
                  <c:v>1.2770999999999999</c:v>
                </c:pt>
                <c:pt idx="80">
                  <c:v>1.2857000000000001</c:v>
                </c:pt>
                <c:pt idx="81">
                  <c:v>1.2964</c:v>
                </c:pt>
                <c:pt idx="82">
                  <c:v>1.3077000000000001</c:v>
                </c:pt>
                <c:pt idx="83">
                  <c:v>1.3201000000000001</c:v>
                </c:pt>
                <c:pt idx="84">
                  <c:v>1.3315999999999999</c:v>
                </c:pt>
                <c:pt idx="85">
                  <c:v>1.3472</c:v>
                </c:pt>
                <c:pt idx="86">
                  <c:v>1.3597999999999999</c:v>
                </c:pt>
                <c:pt idx="87">
                  <c:v>1.3727</c:v>
                </c:pt>
                <c:pt idx="88">
                  <c:v>1.3773</c:v>
                </c:pt>
                <c:pt idx="89">
                  <c:v>1.3736999999999999</c:v>
                </c:pt>
                <c:pt idx="90">
                  <c:v>1.3614999999999999</c:v>
                </c:pt>
                <c:pt idx="91">
                  <c:v>1.3445</c:v>
                </c:pt>
                <c:pt idx="92">
                  <c:v>1.3260000000000001</c:v>
                </c:pt>
                <c:pt idx="93">
                  <c:v>1.3080000000000001</c:v>
                </c:pt>
                <c:pt idx="94">
                  <c:v>1.2912999999999999</c:v>
                </c:pt>
                <c:pt idx="95">
                  <c:v>1.2764</c:v>
                </c:pt>
                <c:pt idx="96">
                  <c:v>1.2518</c:v>
                </c:pt>
                <c:pt idx="97">
                  <c:v>1.2334000000000001</c:v>
                </c:pt>
                <c:pt idx="98">
                  <c:v>1.2145999999999999</c:v>
                </c:pt>
                <c:pt idx="99">
                  <c:v>1.1993</c:v>
                </c:pt>
                <c:pt idx="100">
                  <c:v>1.1967000000000001</c:v>
                </c:pt>
                <c:pt idx="101">
                  <c:v>1.2095</c:v>
                </c:pt>
                <c:pt idx="102">
                  <c:v>1.2351000000000001</c:v>
                </c:pt>
                <c:pt idx="103">
                  <c:v>1.2891999999999999</c:v>
                </c:pt>
                <c:pt idx="104">
                  <c:v>1.3333999999999999</c:v>
                </c:pt>
                <c:pt idx="105">
                  <c:v>1.3877999999999999</c:v>
                </c:pt>
                <c:pt idx="106">
                  <c:v>1.4212</c:v>
                </c:pt>
                <c:pt idx="107">
                  <c:v>1.4539</c:v>
                </c:pt>
                <c:pt idx="108">
                  <c:v>1.4859</c:v>
                </c:pt>
                <c:pt idx="109">
                  <c:v>1.5169999999999999</c:v>
                </c:pt>
                <c:pt idx="110">
                  <c:v>1.6875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AE-41F6-901A-02FBE7AA63A8}"/>
            </c:ext>
          </c:extLst>
        </c:ser>
        <c:ser>
          <c:idx val="1"/>
          <c:order val="1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'D Magnet'!$B$6:$B$116</c:f>
              <c:numCache>
                <c:formatCode>General</c:formatCode>
                <c:ptCount val="111"/>
                <c:pt idx="0">
                  <c:v>3.0484</c:v>
                </c:pt>
                <c:pt idx="1">
                  <c:v>3.0478000000000001</c:v>
                </c:pt>
                <c:pt idx="2">
                  <c:v>3.0463</c:v>
                </c:pt>
                <c:pt idx="3">
                  <c:v>3.0421</c:v>
                </c:pt>
                <c:pt idx="4">
                  <c:v>3.0377999999999998</c:v>
                </c:pt>
                <c:pt idx="5">
                  <c:v>3.0318999999999998</c:v>
                </c:pt>
                <c:pt idx="6">
                  <c:v>3.0196000000000001</c:v>
                </c:pt>
                <c:pt idx="7">
                  <c:v>3.0017</c:v>
                </c:pt>
                <c:pt idx="8">
                  <c:v>2.9855999999999998</c:v>
                </c:pt>
                <c:pt idx="9">
                  <c:v>2.9622999999999999</c:v>
                </c:pt>
                <c:pt idx="10">
                  <c:v>2.9379</c:v>
                </c:pt>
                <c:pt idx="11">
                  <c:v>2.9022000000000001</c:v>
                </c:pt>
                <c:pt idx="12">
                  <c:v>2.8797999999999999</c:v>
                </c:pt>
                <c:pt idx="13">
                  <c:v>2.8472</c:v>
                </c:pt>
                <c:pt idx="14">
                  <c:v>2.8174999999999999</c:v>
                </c:pt>
                <c:pt idx="15">
                  <c:v>2.7816999999999998</c:v>
                </c:pt>
                <c:pt idx="16">
                  <c:v>2.7481</c:v>
                </c:pt>
                <c:pt idx="17">
                  <c:v>2.714</c:v>
                </c:pt>
                <c:pt idx="18">
                  <c:v>2.6806000000000001</c:v>
                </c:pt>
                <c:pt idx="19">
                  <c:v>2.6579000000000002</c:v>
                </c:pt>
                <c:pt idx="20">
                  <c:v>2.6143000000000001</c:v>
                </c:pt>
                <c:pt idx="21">
                  <c:v>2.5838000000000001</c:v>
                </c:pt>
                <c:pt idx="22">
                  <c:v>2.5489999999999999</c:v>
                </c:pt>
                <c:pt idx="23">
                  <c:v>2.5230000000000001</c:v>
                </c:pt>
                <c:pt idx="24">
                  <c:v>2.4784999999999999</c:v>
                </c:pt>
                <c:pt idx="25">
                  <c:v>2.4443999999999999</c:v>
                </c:pt>
                <c:pt idx="26">
                  <c:v>2.4056999999999999</c:v>
                </c:pt>
                <c:pt idx="27">
                  <c:v>2.3614999999999999</c:v>
                </c:pt>
                <c:pt idx="28">
                  <c:v>2.3369</c:v>
                </c:pt>
                <c:pt idx="29">
                  <c:v>2.2814000000000001</c:v>
                </c:pt>
                <c:pt idx="30">
                  <c:v>2.2498999999999998</c:v>
                </c:pt>
                <c:pt idx="31">
                  <c:v>2.1777000000000002</c:v>
                </c:pt>
                <c:pt idx="32">
                  <c:v>2.1358999999999999</c:v>
                </c:pt>
                <c:pt idx="33">
                  <c:v>2.0846</c:v>
                </c:pt>
                <c:pt idx="34">
                  <c:v>2.0485000000000002</c:v>
                </c:pt>
                <c:pt idx="35">
                  <c:v>1.9973000000000001</c:v>
                </c:pt>
                <c:pt idx="36">
                  <c:v>1.9036999999999999</c:v>
                </c:pt>
                <c:pt idx="37">
                  <c:v>1.8222</c:v>
                </c:pt>
                <c:pt idx="38">
                  <c:v>1.7330000000000001</c:v>
                </c:pt>
                <c:pt idx="39">
                  <c:v>1.6614</c:v>
                </c:pt>
                <c:pt idx="40">
                  <c:v>1.5911</c:v>
                </c:pt>
                <c:pt idx="41">
                  <c:v>1.5072000000000001</c:v>
                </c:pt>
                <c:pt idx="42">
                  <c:v>1.4289000000000001</c:v>
                </c:pt>
                <c:pt idx="43">
                  <c:v>1.3260000000000001</c:v>
                </c:pt>
                <c:pt idx="44">
                  <c:v>1.2323999999999999</c:v>
                </c:pt>
                <c:pt idx="45">
                  <c:v>1.1567000000000001</c:v>
                </c:pt>
                <c:pt idx="46">
                  <c:v>1.0550999999999999</c:v>
                </c:pt>
                <c:pt idx="47">
                  <c:v>0.99390000000000001</c:v>
                </c:pt>
                <c:pt idx="48">
                  <c:v>0.90159999999999996</c:v>
                </c:pt>
                <c:pt idx="49">
                  <c:v>0.8216</c:v>
                </c:pt>
                <c:pt idx="50">
                  <c:v>0.73509999999999998</c:v>
                </c:pt>
                <c:pt idx="51">
                  <c:v>0.64119999999999999</c:v>
                </c:pt>
                <c:pt idx="52">
                  <c:v>0.5554</c:v>
                </c:pt>
                <c:pt idx="53">
                  <c:v>0.46910000000000002</c:v>
                </c:pt>
                <c:pt idx="54">
                  <c:v>0.3861</c:v>
                </c:pt>
                <c:pt idx="55">
                  <c:v>0.31240000000000001</c:v>
                </c:pt>
                <c:pt idx="56">
                  <c:v>0.22470000000000001</c:v>
                </c:pt>
                <c:pt idx="57">
                  <c:v>0.1555</c:v>
                </c:pt>
                <c:pt idx="58">
                  <c:v>7.4300000000000005E-2</c:v>
                </c:pt>
                <c:pt idx="59">
                  <c:v>2.7000000000000001E-3</c:v>
                </c:pt>
                <c:pt idx="60">
                  <c:v>-5.0000000000000001E-4</c:v>
                </c:pt>
                <c:pt idx="61">
                  <c:v>-9.6000000000000002E-2</c:v>
                </c:pt>
                <c:pt idx="62">
                  <c:v>-0.18970000000000001</c:v>
                </c:pt>
                <c:pt idx="63">
                  <c:v>-0.27110000000000001</c:v>
                </c:pt>
                <c:pt idx="64">
                  <c:v>-0.34060000000000001</c:v>
                </c:pt>
                <c:pt idx="65">
                  <c:v>-0.42759999999999998</c:v>
                </c:pt>
                <c:pt idx="66">
                  <c:v>-0.52159999999999995</c:v>
                </c:pt>
                <c:pt idx="67">
                  <c:v>-0.61629999999999996</c:v>
                </c:pt>
                <c:pt idx="68">
                  <c:v>-0.69410000000000005</c:v>
                </c:pt>
                <c:pt idx="69">
                  <c:v>-0.77239999999999998</c:v>
                </c:pt>
                <c:pt idx="70">
                  <c:v>-0.85909999999999997</c:v>
                </c:pt>
                <c:pt idx="71">
                  <c:v>-0.94810000000000005</c:v>
                </c:pt>
                <c:pt idx="72">
                  <c:v>-1.0084</c:v>
                </c:pt>
                <c:pt idx="73">
                  <c:v>-1.0979000000000001</c:v>
                </c:pt>
                <c:pt idx="74">
                  <c:v>-1.1823999999999999</c:v>
                </c:pt>
                <c:pt idx="75">
                  <c:v>-1.3008</c:v>
                </c:pt>
                <c:pt idx="76">
                  <c:v>-1.401</c:v>
                </c:pt>
                <c:pt idx="77">
                  <c:v>-1.4855</c:v>
                </c:pt>
                <c:pt idx="78">
                  <c:v>-1.5748</c:v>
                </c:pt>
                <c:pt idx="79">
                  <c:v>-1.6686000000000001</c:v>
                </c:pt>
                <c:pt idx="80">
                  <c:v>-1.7467999999999999</c:v>
                </c:pt>
                <c:pt idx="81">
                  <c:v>-1.8384</c:v>
                </c:pt>
                <c:pt idx="82">
                  <c:v>-1.9254</c:v>
                </c:pt>
                <c:pt idx="83">
                  <c:v>-2.008</c:v>
                </c:pt>
                <c:pt idx="84">
                  <c:v>-2.0722</c:v>
                </c:pt>
                <c:pt idx="85">
                  <c:v>-2.1455000000000002</c:v>
                </c:pt>
                <c:pt idx="86">
                  <c:v>-2.2021000000000002</c:v>
                </c:pt>
                <c:pt idx="87">
                  <c:v>-2.2734000000000001</c:v>
                </c:pt>
                <c:pt idx="88">
                  <c:v>-2.3306</c:v>
                </c:pt>
                <c:pt idx="89">
                  <c:v>-2.3995000000000002</c:v>
                </c:pt>
                <c:pt idx="90">
                  <c:v>-2.4594</c:v>
                </c:pt>
                <c:pt idx="91">
                  <c:v>-2.5097999999999998</c:v>
                </c:pt>
                <c:pt idx="92">
                  <c:v>-2.5512000000000001</c:v>
                </c:pt>
                <c:pt idx="93">
                  <c:v>-2.585</c:v>
                </c:pt>
                <c:pt idx="94">
                  <c:v>-2.6131000000000002</c:v>
                </c:pt>
                <c:pt idx="95">
                  <c:v>-2.6366000000000001</c:v>
                </c:pt>
                <c:pt idx="96">
                  <c:v>-2.6738</c:v>
                </c:pt>
                <c:pt idx="97">
                  <c:v>-2.7021000000000002</c:v>
                </c:pt>
                <c:pt idx="98">
                  <c:v>-2.7342</c:v>
                </c:pt>
                <c:pt idx="99">
                  <c:v>-2.7715999999999998</c:v>
                </c:pt>
                <c:pt idx="100">
                  <c:v>-2.8024</c:v>
                </c:pt>
                <c:pt idx="101">
                  <c:v>-2.8338999999999999</c:v>
                </c:pt>
                <c:pt idx="102">
                  <c:v>-2.8580999999999999</c:v>
                </c:pt>
                <c:pt idx="103">
                  <c:v>-2.8858000000000001</c:v>
                </c:pt>
                <c:pt idx="104">
                  <c:v>-2.9005000000000001</c:v>
                </c:pt>
                <c:pt idx="105">
                  <c:v>-2.9140000000000001</c:v>
                </c:pt>
                <c:pt idx="106">
                  <c:v>-2.9207000000000001</c:v>
                </c:pt>
                <c:pt idx="107">
                  <c:v>-2.9262000000000001</c:v>
                </c:pt>
                <c:pt idx="108">
                  <c:v>-2.9308000000000001</c:v>
                </c:pt>
                <c:pt idx="109">
                  <c:v>-2.9348000000000001</c:v>
                </c:pt>
                <c:pt idx="110">
                  <c:v>-2.9510000000000001</c:v>
                </c:pt>
              </c:numCache>
            </c:numRef>
          </c:xVal>
          <c:yVal>
            <c:numRef>
              <c:f>'D Magnet'!$D$6:$D$116</c:f>
              <c:numCache>
                <c:formatCode>General</c:formatCode>
                <c:ptCount val="111"/>
                <c:pt idx="0">
                  <c:v>-1.2499</c:v>
                </c:pt>
                <c:pt idx="1">
                  <c:v>-1.2115</c:v>
                </c:pt>
                <c:pt idx="2">
                  <c:v>-1.1858</c:v>
                </c:pt>
                <c:pt idx="3">
                  <c:v>-1.1469</c:v>
                </c:pt>
                <c:pt idx="4">
                  <c:v>-1.1208</c:v>
                </c:pt>
                <c:pt idx="5">
                  <c:v>-1.0948</c:v>
                </c:pt>
                <c:pt idx="6">
                  <c:v>-1.0559000000000001</c:v>
                </c:pt>
                <c:pt idx="7">
                  <c:v>-1.0175000000000001</c:v>
                </c:pt>
                <c:pt idx="8">
                  <c:v>-0.99250000000000005</c:v>
                </c:pt>
                <c:pt idx="9">
                  <c:v>-0.95679999999999998</c:v>
                </c:pt>
                <c:pt idx="10">
                  <c:v>-0.9456</c:v>
                </c:pt>
                <c:pt idx="11">
                  <c:v>-0.92500000000000004</c:v>
                </c:pt>
                <c:pt idx="12">
                  <c:v>-0.91600000000000004</c:v>
                </c:pt>
                <c:pt idx="13">
                  <c:v>-0.90680000000000005</c:v>
                </c:pt>
                <c:pt idx="14">
                  <c:v>-0.90149999999999997</c:v>
                </c:pt>
                <c:pt idx="15">
                  <c:v>-0.89800000000000002</c:v>
                </c:pt>
                <c:pt idx="16">
                  <c:v>-0.89700000000000002</c:v>
                </c:pt>
                <c:pt idx="17">
                  <c:v>-0.89780000000000004</c:v>
                </c:pt>
                <c:pt idx="18">
                  <c:v>-0.9</c:v>
                </c:pt>
                <c:pt idx="19">
                  <c:v>-0.90200000000000002</c:v>
                </c:pt>
                <c:pt idx="20">
                  <c:v>-0.90710000000000002</c:v>
                </c:pt>
                <c:pt idx="21">
                  <c:v>-0.91139999999999999</c:v>
                </c:pt>
                <c:pt idx="22">
                  <c:v>-0.91669999999999996</c:v>
                </c:pt>
                <c:pt idx="23">
                  <c:v>-0.92090000000000005</c:v>
                </c:pt>
                <c:pt idx="24">
                  <c:v>-0.92849999999999999</c:v>
                </c:pt>
                <c:pt idx="25">
                  <c:v>-0.93430000000000002</c:v>
                </c:pt>
                <c:pt idx="26">
                  <c:v>-0.94099999999999995</c:v>
                </c:pt>
                <c:pt idx="27">
                  <c:v>-0.94830000000000003</c:v>
                </c:pt>
                <c:pt idx="28">
                  <c:v>-0.95230000000000004</c:v>
                </c:pt>
                <c:pt idx="29">
                  <c:v>-0.96050000000000002</c:v>
                </c:pt>
                <c:pt idx="30">
                  <c:v>-0.96479999999999999</c:v>
                </c:pt>
                <c:pt idx="31">
                  <c:v>-0.97540000000000004</c:v>
                </c:pt>
                <c:pt idx="32">
                  <c:v>-0.97770000000000001</c:v>
                </c:pt>
                <c:pt idx="33">
                  <c:v>-0.98219999999999996</c:v>
                </c:pt>
                <c:pt idx="34">
                  <c:v>-0.98499999999999999</c:v>
                </c:pt>
                <c:pt idx="35">
                  <c:v>-0.98860000000000003</c:v>
                </c:pt>
                <c:pt idx="36">
                  <c:v>-0.99439999999999995</c:v>
                </c:pt>
                <c:pt idx="37">
                  <c:v>-0.99929999999999997</c:v>
                </c:pt>
                <c:pt idx="38">
                  <c:v>-1.0044999999999999</c:v>
                </c:pt>
                <c:pt idx="39">
                  <c:v>-1.0087999999999999</c:v>
                </c:pt>
                <c:pt idx="40">
                  <c:v>-1.0130999999999999</c:v>
                </c:pt>
                <c:pt idx="41">
                  <c:v>-1.0183</c:v>
                </c:pt>
                <c:pt idx="42">
                  <c:v>-1.0235000000000001</c:v>
                </c:pt>
                <c:pt idx="43">
                  <c:v>-1.0299</c:v>
                </c:pt>
                <c:pt idx="44">
                  <c:v>-1.036</c:v>
                </c:pt>
                <c:pt idx="45">
                  <c:v>-1.0409999999999999</c:v>
                </c:pt>
                <c:pt idx="46">
                  <c:v>-1.0479000000000001</c:v>
                </c:pt>
                <c:pt idx="47">
                  <c:v>-1.052</c:v>
                </c:pt>
                <c:pt idx="48">
                  <c:v>-1.0584</c:v>
                </c:pt>
                <c:pt idx="49">
                  <c:v>-1.0640000000000001</c:v>
                </c:pt>
                <c:pt idx="50">
                  <c:v>-1.0701000000000001</c:v>
                </c:pt>
                <c:pt idx="51">
                  <c:v>-1.0768</c:v>
                </c:pt>
                <c:pt idx="52">
                  <c:v>-1.083</c:v>
                </c:pt>
                <c:pt idx="53">
                  <c:v>-1.0892999999999999</c:v>
                </c:pt>
                <c:pt idx="54">
                  <c:v>-1.0954999999999999</c:v>
                </c:pt>
                <c:pt idx="55">
                  <c:v>-1.101</c:v>
                </c:pt>
                <c:pt idx="56">
                  <c:v>-1.1076999999999999</c:v>
                </c:pt>
                <c:pt idx="57">
                  <c:v>-1.113</c:v>
                </c:pt>
                <c:pt idx="58">
                  <c:v>-1.1193</c:v>
                </c:pt>
                <c:pt idx="59">
                  <c:v>-1.125</c:v>
                </c:pt>
                <c:pt idx="60">
                  <c:v>-1.1251</c:v>
                </c:pt>
                <c:pt idx="61">
                  <c:v>-1.1327</c:v>
                </c:pt>
                <c:pt idx="62">
                  <c:v>-1.1402000000000001</c:v>
                </c:pt>
                <c:pt idx="63">
                  <c:v>-1.147</c:v>
                </c:pt>
                <c:pt idx="64">
                  <c:v>-1.1527000000000001</c:v>
                </c:pt>
                <c:pt idx="65">
                  <c:v>-1.1600999999999999</c:v>
                </c:pt>
                <c:pt idx="66">
                  <c:v>-1.1680999999999999</c:v>
                </c:pt>
                <c:pt idx="67">
                  <c:v>-1.1762999999999999</c:v>
                </c:pt>
                <c:pt idx="68">
                  <c:v>-1.1851</c:v>
                </c:pt>
                <c:pt idx="69">
                  <c:v>-1.19</c:v>
                </c:pt>
                <c:pt idx="70">
                  <c:v>-1.1978</c:v>
                </c:pt>
                <c:pt idx="71">
                  <c:v>-1.206</c:v>
                </c:pt>
                <c:pt idx="72">
                  <c:v>-1.2116</c:v>
                </c:pt>
                <c:pt idx="73">
                  <c:v>-1.2199</c:v>
                </c:pt>
                <c:pt idx="74">
                  <c:v>-1.228</c:v>
                </c:pt>
                <c:pt idx="75">
                  <c:v>-1.2394000000000001</c:v>
                </c:pt>
                <c:pt idx="76">
                  <c:v>-1.2493000000000001</c:v>
                </c:pt>
                <c:pt idx="77">
                  <c:v>-1.2577</c:v>
                </c:pt>
                <c:pt idx="78">
                  <c:v>-1.2670999999999999</c:v>
                </c:pt>
                <c:pt idx="79">
                  <c:v>-1.2770999999999999</c:v>
                </c:pt>
                <c:pt idx="80">
                  <c:v>-1.2857000000000001</c:v>
                </c:pt>
                <c:pt idx="81">
                  <c:v>-1.2964</c:v>
                </c:pt>
                <c:pt idx="82">
                  <c:v>-1.3077000000000001</c:v>
                </c:pt>
                <c:pt idx="83">
                  <c:v>-1.3201000000000001</c:v>
                </c:pt>
                <c:pt idx="84">
                  <c:v>-1.3315999999999999</c:v>
                </c:pt>
                <c:pt idx="85">
                  <c:v>-1.3472</c:v>
                </c:pt>
                <c:pt idx="86">
                  <c:v>-1.3597999999999999</c:v>
                </c:pt>
                <c:pt idx="87">
                  <c:v>-1.3727</c:v>
                </c:pt>
                <c:pt idx="88">
                  <c:v>-1.3773</c:v>
                </c:pt>
                <c:pt idx="89">
                  <c:v>-1.3736999999999999</c:v>
                </c:pt>
                <c:pt idx="90">
                  <c:v>-1.3614999999999999</c:v>
                </c:pt>
                <c:pt idx="91">
                  <c:v>-1.3445</c:v>
                </c:pt>
                <c:pt idx="92">
                  <c:v>-1.3260000000000001</c:v>
                </c:pt>
                <c:pt idx="93">
                  <c:v>-1.3080000000000001</c:v>
                </c:pt>
                <c:pt idx="94">
                  <c:v>-1.2912999999999999</c:v>
                </c:pt>
                <c:pt idx="95">
                  <c:v>-1.2764</c:v>
                </c:pt>
                <c:pt idx="96">
                  <c:v>-1.2518</c:v>
                </c:pt>
                <c:pt idx="97">
                  <c:v>-1.2334000000000001</c:v>
                </c:pt>
                <c:pt idx="98">
                  <c:v>-1.2145999999999999</c:v>
                </c:pt>
                <c:pt idx="99">
                  <c:v>-1.1993</c:v>
                </c:pt>
                <c:pt idx="100">
                  <c:v>-1.1967000000000001</c:v>
                </c:pt>
                <c:pt idx="101">
                  <c:v>-1.2095</c:v>
                </c:pt>
                <c:pt idx="102">
                  <c:v>-1.2351000000000001</c:v>
                </c:pt>
                <c:pt idx="103">
                  <c:v>-1.2891999999999999</c:v>
                </c:pt>
                <c:pt idx="104">
                  <c:v>-1.3333999999999999</c:v>
                </c:pt>
                <c:pt idx="105">
                  <c:v>-1.3877999999999999</c:v>
                </c:pt>
                <c:pt idx="106">
                  <c:v>-1.4212</c:v>
                </c:pt>
                <c:pt idx="107">
                  <c:v>-1.4539</c:v>
                </c:pt>
                <c:pt idx="108">
                  <c:v>-1.4859</c:v>
                </c:pt>
                <c:pt idx="109">
                  <c:v>-1.5169999999999999</c:v>
                </c:pt>
                <c:pt idx="110">
                  <c:v>-1.6875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5AE-41F6-901A-02FBE7AA63A8}"/>
            </c:ext>
          </c:extLst>
        </c:ser>
        <c:ser>
          <c:idx val="4"/>
          <c:order val="2"/>
          <c:tx>
            <c:v>2.25" RF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'RF apperture'!$B$5:$B$365</c:f>
              <c:numCache>
                <c:formatCode>General</c:formatCode>
                <c:ptCount val="361"/>
                <c:pt idx="0">
                  <c:v>0</c:v>
                </c:pt>
                <c:pt idx="1">
                  <c:v>1.9633957241943951E-2</c:v>
                </c:pt>
                <c:pt idx="2">
                  <c:v>3.9261933790313591E-2</c:v>
                </c:pt>
                <c:pt idx="3">
                  <c:v>5.8877950773311809E-2</c:v>
                </c:pt>
                <c:pt idx="4">
                  <c:v>7.8476032962140965E-2</c:v>
                </c:pt>
                <c:pt idx="5">
                  <c:v>9.8050210591115433E-2</c:v>
                </c:pt>
                <c:pt idx="6">
                  <c:v>0.11759452117611013</c:v>
                </c:pt>
                <c:pt idx="7">
                  <c:v>0.13710301133079092</c:v>
                </c:pt>
                <c:pt idx="8">
                  <c:v>0.15656973858007361</c:v>
                </c:pt>
                <c:pt idx="9">
                  <c:v>0.17598877317025974</c:v>
                </c:pt>
                <c:pt idx="10">
                  <c:v>0.19535419987529662</c:v>
                </c:pt>
                <c:pt idx="11">
                  <c:v>0.21466011979861291</c:v>
                </c:pt>
                <c:pt idx="12">
                  <c:v>0.23390065216997924</c:v>
                </c:pt>
                <c:pt idx="13">
                  <c:v>0.25306993613684814</c:v>
                </c:pt>
                <c:pt idx="14">
                  <c:v>0.27216213254962618</c:v>
                </c:pt>
                <c:pt idx="15">
                  <c:v>0.29117142574033583</c:v>
                </c:pt>
                <c:pt idx="16">
                  <c:v>0.31009202529412405</c:v>
                </c:pt>
                <c:pt idx="17">
                  <c:v>0.32891816781307887</c:v>
                </c:pt>
                <c:pt idx="18">
                  <c:v>0.34764411867181583</c:v>
                </c:pt>
                <c:pt idx="19">
                  <c:v>0.3662641737643012</c:v>
                </c:pt>
                <c:pt idx="20">
                  <c:v>0.38477266124137732</c:v>
                </c:pt>
                <c:pt idx="21">
                  <c:v>0.40316394323846283</c:v>
                </c:pt>
                <c:pt idx="22">
                  <c:v>0.42143241759290101</c:v>
                </c:pt>
                <c:pt idx="23">
                  <c:v>0.43957251955043292</c:v>
                </c:pt>
                <c:pt idx="24">
                  <c:v>0.45757872346027517</c:v>
                </c:pt>
                <c:pt idx="25">
                  <c:v>0.47544554445828685</c:v>
                </c:pt>
                <c:pt idx="26">
                  <c:v>0.49316754013771208</c:v>
                </c:pt>
                <c:pt idx="27">
                  <c:v>0.51073931220699009</c:v>
                </c:pt>
                <c:pt idx="28">
                  <c:v>0.52815550813412715</c:v>
                </c:pt>
                <c:pt idx="29">
                  <c:v>0.54541082277712916</c:v>
                </c:pt>
                <c:pt idx="30">
                  <c:v>0.56249999999999989</c:v>
                </c:pt>
                <c:pt idx="31">
                  <c:v>0.57941783427381088</c:v>
                </c:pt>
                <c:pt idx="32">
                  <c:v>0.59615917226235549</c:v>
                </c:pt>
                <c:pt idx="33">
                  <c:v>0.61271891439190551</c:v>
                </c:pt>
                <c:pt idx="34">
                  <c:v>0.62909201640459023</c:v>
                </c:pt>
                <c:pt idx="35">
                  <c:v>0.6452734908949268</c:v>
                </c:pt>
                <c:pt idx="36">
                  <c:v>0.66125840882903231</c:v>
                </c:pt>
                <c:pt idx="37">
                  <c:v>0.67704190104605433</c:v>
                </c:pt>
                <c:pt idx="38">
                  <c:v>0.69261915974136545</c:v>
                </c:pt>
                <c:pt idx="39">
                  <c:v>0.70798543993106711</c:v>
                </c:pt>
                <c:pt idx="40">
                  <c:v>0.72313606089735671</c:v>
                </c:pt>
                <c:pt idx="41">
                  <c:v>0.73806640761432052</c:v>
                </c:pt>
                <c:pt idx="42">
                  <c:v>0.75277193215371552</c:v>
                </c:pt>
                <c:pt idx="43">
                  <c:v>0.76724815507031074</c:v>
                </c:pt>
                <c:pt idx="44">
                  <c:v>0.78149066676637191</c:v>
                </c:pt>
                <c:pt idx="45">
                  <c:v>0.79549512883486595</c:v>
                </c:pt>
                <c:pt idx="46">
                  <c:v>0.80925727538098247</c:v>
                </c:pt>
                <c:pt idx="47">
                  <c:v>0.82277291432156674</c:v>
                </c:pt>
                <c:pt idx="48">
                  <c:v>0.83603792866206839</c:v>
                </c:pt>
                <c:pt idx="49">
                  <c:v>0.84904827775061853</c:v>
                </c:pt>
                <c:pt idx="50">
                  <c:v>0.86179999850885025</c:v>
                </c:pt>
                <c:pt idx="51">
                  <c:v>0.87428920663909215</c:v>
                </c:pt>
                <c:pt idx="52">
                  <c:v>0.88651209780756224</c:v>
                </c:pt>
                <c:pt idx="53">
                  <c:v>0.89846494880320438</c:v>
                </c:pt>
                <c:pt idx="54">
                  <c:v>0.91014411867181588</c:v>
                </c:pt>
                <c:pt idx="55">
                  <c:v>0.92154604982511579</c:v>
                </c:pt>
                <c:pt idx="56">
                  <c:v>0.93266726912442199</c:v>
                </c:pt>
                <c:pt idx="57">
                  <c:v>0.94350438893860189</c:v>
                </c:pt>
                <c:pt idx="58">
                  <c:v>0.95405410817597924</c:v>
                </c:pt>
                <c:pt idx="59">
                  <c:v>0.96431321328987629</c:v>
                </c:pt>
                <c:pt idx="60">
                  <c:v>0.97427857925749339</c:v>
                </c:pt>
                <c:pt idx="61">
                  <c:v>0.98394717053182024</c:v>
                </c:pt>
                <c:pt idx="62">
                  <c:v>0.99331604196629275</c:v>
                </c:pt>
                <c:pt idx="63">
                  <c:v>1.0023823397119138</c:v>
                </c:pt>
                <c:pt idx="64">
                  <c:v>1.011143302086563</c:v>
                </c:pt>
                <c:pt idx="65">
                  <c:v>1.0195962604162312</c:v>
                </c:pt>
                <c:pt idx="66">
                  <c:v>1.027738639847926</c:v>
                </c:pt>
                <c:pt idx="67">
                  <c:v>1.0355679601339953</c:v>
                </c:pt>
                <c:pt idx="68">
                  <c:v>1.043081836387636</c:v>
                </c:pt>
                <c:pt idx="69">
                  <c:v>1.050277979809352</c:v>
                </c:pt>
                <c:pt idx="70">
                  <c:v>1.0571541983841468</c:v>
                </c:pt>
                <c:pt idx="71">
                  <c:v>1.0637083975492314</c:v>
                </c:pt>
                <c:pt idx="72">
                  <c:v>1.0699385808320476</c:v>
                </c:pt>
                <c:pt idx="73">
                  <c:v>1.0758428504584148</c:v>
                </c:pt>
                <c:pt idx="74">
                  <c:v>1.0814194079306088</c:v>
                </c:pt>
                <c:pt idx="75">
                  <c:v>1.0866665545752019</c:v>
                </c:pt>
                <c:pt idx="76">
                  <c:v>1.0915826920604961</c:v>
                </c:pt>
                <c:pt idx="77">
                  <c:v>1.0961663228833896</c:v>
                </c:pt>
                <c:pt idx="78">
                  <c:v>1.1004160508255312</c:v>
                </c:pt>
                <c:pt idx="79">
                  <c:v>1.1043305813786219</c:v>
                </c:pt>
                <c:pt idx="80">
                  <c:v>1.107908722138734</c:v>
                </c:pt>
                <c:pt idx="81">
                  <c:v>1.11114938316953</c:v>
                </c:pt>
                <c:pt idx="82">
                  <c:v>1.1140515773342665</c:v>
                </c:pt>
                <c:pt idx="83">
                  <c:v>1.1166144205964872</c:v>
                </c:pt>
                <c:pt idx="84">
                  <c:v>1.1188371322893074</c:v>
                </c:pt>
                <c:pt idx="85">
                  <c:v>1.1207190353532137</c:v>
                </c:pt>
                <c:pt idx="86">
                  <c:v>1.1222595565423021</c:v>
                </c:pt>
                <c:pt idx="87">
                  <c:v>1.1234582265988955</c:v>
                </c:pt>
                <c:pt idx="88">
                  <c:v>1.1243146803964827</c:v>
                </c:pt>
                <c:pt idx="89">
                  <c:v>1.1248286570509403</c:v>
                </c:pt>
                <c:pt idx="90">
                  <c:v>1.125</c:v>
                </c:pt>
                <c:pt idx="91">
                  <c:v>1.1248286570509403</c:v>
                </c:pt>
                <c:pt idx="92">
                  <c:v>1.1243146803964827</c:v>
                </c:pt>
                <c:pt idx="93">
                  <c:v>1.1234582265988955</c:v>
                </c:pt>
                <c:pt idx="94">
                  <c:v>1.1222595565423021</c:v>
                </c:pt>
                <c:pt idx="95">
                  <c:v>1.1207190353532137</c:v>
                </c:pt>
                <c:pt idx="96">
                  <c:v>1.1188371322893076</c:v>
                </c:pt>
                <c:pt idx="97">
                  <c:v>1.1166144205964874</c:v>
                </c:pt>
                <c:pt idx="98">
                  <c:v>1.1140515773342667</c:v>
                </c:pt>
                <c:pt idx="99">
                  <c:v>1.1111493831695298</c:v>
                </c:pt>
                <c:pt idx="100">
                  <c:v>1.107908722138734</c:v>
                </c:pt>
                <c:pt idx="101">
                  <c:v>1.1043305813786219</c:v>
                </c:pt>
                <c:pt idx="102">
                  <c:v>1.1004160508255314</c:v>
                </c:pt>
                <c:pt idx="103">
                  <c:v>1.0961663228833896</c:v>
                </c:pt>
                <c:pt idx="104">
                  <c:v>1.0915826920604961</c:v>
                </c:pt>
                <c:pt idx="105">
                  <c:v>1.0866665545752019</c:v>
                </c:pt>
                <c:pt idx="106">
                  <c:v>1.0814194079306088</c:v>
                </c:pt>
                <c:pt idx="107">
                  <c:v>1.075842850458415</c:v>
                </c:pt>
                <c:pt idx="108">
                  <c:v>1.0699385808320478</c:v>
                </c:pt>
                <c:pt idx="109">
                  <c:v>1.0637083975492314</c:v>
                </c:pt>
                <c:pt idx="110">
                  <c:v>1.057154198384147</c:v>
                </c:pt>
                <c:pt idx="111">
                  <c:v>1.050277979809352</c:v>
                </c:pt>
                <c:pt idx="112">
                  <c:v>1.043081836387636</c:v>
                </c:pt>
                <c:pt idx="113">
                  <c:v>1.0355679601339953</c:v>
                </c:pt>
                <c:pt idx="114">
                  <c:v>1.027738639847926</c:v>
                </c:pt>
                <c:pt idx="115">
                  <c:v>1.0195962604162312</c:v>
                </c:pt>
                <c:pt idx="116">
                  <c:v>1.0111433020865628</c:v>
                </c:pt>
                <c:pt idx="117">
                  <c:v>1.0023823397119138</c:v>
                </c:pt>
                <c:pt idx="118">
                  <c:v>0.99331604196629297</c:v>
                </c:pt>
                <c:pt idx="119">
                  <c:v>0.98394717053182035</c:v>
                </c:pt>
                <c:pt idx="120">
                  <c:v>0.9742785792574935</c:v>
                </c:pt>
                <c:pt idx="121">
                  <c:v>0.9643132132898764</c:v>
                </c:pt>
                <c:pt idx="122">
                  <c:v>0.95405410817597935</c:v>
                </c:pt>
                <c:pt idx="123">
                  <c:v>0.94350438893860189</c:v>
                </c:pt>
                <c:pt idx="124">
                  <c:v>0.93266726912442199</c:v>
                </c:pt>
                <c:pt idx="125">
                  <c:v>0.92154604982511601</c:v>
                </c:pt>
                <c:pt idx="126">
                  <c:v>0.91014411867181588</c:v>
                </c:pt>
                <c:pt idx="127">
                  <c:v>0.89846494880320427</c:v>
                </c:pt>
                <c:pt idx="128">
                  <c:v>0.88651209780756224</c:v>
                </c:pt>
                <c:pt idx="129">
                  <c:v>0.87428920663909238</c:v>
                </c:pt>
                <c:pt idx="130">
                  <c:v>0.86179999850885025</c:v>
                </c:pt>
                <c:pt idx="131">
                  <c:v>0.84904827775061831</c:v>
                </c:pt>
                <c:pt idx="132">
                  <c:v>0.8360379286620685</c:v>
                </c:pt>
                <c:pt idx="133">
                  <c:v>0.82277291432156685</c:v>
                </c:pt>
                <c:pt idx="134">
                  <c:v>0.8092572753809828</c:v>
                </c:pt>
                <c:pt idx="135">
                  <c:v>0.79549512883486606</c:v>
                </c:pt>
                <c:pt idx="136">
                  <c:v>0.7814906667663718</c:v>
                </c:pt>
                <c:pt idx="137">
                  <c:v>0.76724815507031097</c:v>
                </c:pt>
                <c:pt idx="138">
                  <c:v>0.75277193215371563</c:v>
                </c:pt>
                <c:pt idx="139">
                  <c:v>0.73806640761432063</c:v>
                </c:pt>
                <c:pt idx="140">
                  <c:v>0.72313606089735694</c:v>
                </c:pt>
                <c:pt idx="141">
                  <c:v>0.70798543993106744</c:v>
                </c:pt>
                <c:pt idx="142">
                  <c:v>0.69261915974136568</c:v>
                </c:pt>
                <c:pt idx="143">
                  <c:v>0.67704190104605422</c:v>
                </c:pt>
                <c:pt idx="144">
                  <c:v>0.66125840882903242</c:v>
                </c:pt>
                <c:pt idx="145">
                  <c:v>0.64527349089492714</c:v>
                </c:pt>
                <c:pt idx="146">
                  <c:v>0.62909201640459023</c:v>
                </c:pt>
                <c:pt idx="147">
                  <c:v>0.6127189143919054</c:v>
                </c:pt>
                <c:pt idx="148">
                  <c:v>0.59615917226235549</c:v>
                </c:pt>
                <c:pt idx="149">
                  <c:v>0.57941783427381122</c:v>
                </c:pt>
                <c:pt idx="150">
                  <c:v>0.56249999999999989</c:v>
                </c:pt>
                <c:pt idx="151">
                  <c:v>0.54541082277712927</c:v>
                </c:pt>
                <c:pt idx="152">
                  <c:v>0.52815550813412748</c:v>
                </c:pt>
                <c:pt idx="153">
                  <c:v>0.5107393122069902</c:v>
                </c:pt>
                <c:pt idx="154">
                  <c:v>0.49316754013771197</c:v>
                </c:pt>
                <c:pt idx="155">
                  <c:v>0.47544554445828691</c:v>
                </c:pt>
                <c:pt idx="156">
                  <c:v>0.4575787234602755</c:v>
                </c:pt>
                <c:pt idx="157">
                  <c:v>0.43957251955043342</c:v>
                </c:pt>
                <c:pt idx="158">
                  <c:v>0.42143241759290129</c:v>
                </c:pt>
                <c:pt idx="159">
                  <c:v>0.40316394323846272</c:v>
                </c:pt>
                <c:pt idx="160">
                  <c:v>0.38477266124137749</c:v>
                </c:pt>
                <c:pt idx="161">
                  <c:v>0.36626417376430165</c:v>
                </c:pt>
                <c:pt idx="162">
                  <c:v>0.34764411867181594</c:v>
                </c:pt>
                <c:pt idx="163">
                  <c:v>0.3289181678130792</c:v>
                </c:pt>
                <c:pt idx="164">
                  <c:v>0.31009202529412461</c:v>
                </c:pt>
                <c:pt idx="165">
                  <c:v>0.29117142574033616</c:v>
                </c:pt>
                <c:pt idx="166">
                  <c:v>0.27216213254962618</c:v>
                </c:pt>
                <c:pt idx="167">
                  <c:v>0.25306993613684786</c:v>
                </c:pt>
                <c:pt idx="168">
                  <c:v>0.23390065216997924</c:v>
                </c:pt>
                <c:pt idx="169">
                  <c:v>0.2146601197986131</c:v>
                </c:pt>
                <c:pt idx="170">
                  <c:v>0.19535419987529656</c:v>
                </c:pt>
                <c:pt idx="171">
                  <c:v>0.17598877317025985</c:v>
                </c:pt>
                <c:pt idx="172">
                  <c:v>0.15656973858007395</c:v>
                </c:pt>
                <c:pt idx="173">
                  <c:v>0.137103011330791</c:v>
                </c:pt>
                <c:pt idx="174">
                  <c:v>0.11759452117611045</c:v>
                </c:pt>
                <c:pt idx="175">
                  <c:v>9.805021059111596E-2</c:v>
                </c:pt>
                <c:pt idx="176">
                  <c:v>7.8476032962141215E-2</c:v>
                </c:pt>
                <c:pt idx="177">
                  <c:v>5.8877950773311781E-2</c:v>
                </c:pt>
                <c:pt idx="178">
                  <c:v>3.9261933790313286E-2</c:v>
                </c:pt>
                <c:pt idx="179">
                  <c:v>1.9633957241943868E-2</c:v>
                </c:pt>
                <c:pt idx="180">
                  <c:v>1.3782920117721975E-16</c:v>
                </c:pt>
                <c:pt idx="181">
                  <c:v>-1.9633957241943591E-2</c:v>
                </c:pt>
                <c:pt idx="182">
                  <c:v>-3.9261933790313515E-2</c:v>
                </c:pt>
                <c:pt idx="183">
                  <c:v>-5.8877950773311503E-2</c:v>
                </c:pt>
                <c:pt idx="184">
                  <c:v>-7.8476032962140438E-2</c:v>
                </c:pt>
                <c:pt idx="185">
                  <c:v>-9.8050210591115183E-2</c:v>
                </c:pt>
                <c:pt idx="186">
                  <c:v>-0.11759452117610969</c:v>
                </c:pt>
                <c:pt idx="187">
                  <c:v>-0.1371030113307912</c:v>
                </c:pt>
                <c:pt idx="188">
                  <c:v>-0.15656973858007373</c:v>
                </c:pt>
                <c:pt idx="189">
                  <c:v>-0.17598877317025957</c:v>
                </c:pt>
                <c:pt idx="190">
                  <c:v>-0.19535419987529679</c:v>
                </c:pt>
                <c:pt idx="191">
                  <c:v>-0.21466011979861283</c:v>
                </c:pt>
                <c:pt idx="192">
                  <c:v>-0.23390065216997896</c:v>
                </c:pt>
                <c:pt idx="193">
                  <c:v>-0.25306993613684808</c:v>
                </c:pt>
                <c:pt idx="194">
                  <c:v>-0.27216213254962596</c:v>
                </c:pt>
                <c:pt idx="195">
                  <c:v>-0.29117142574033539</c:v>
                </c:pt>
                <c:pt idx="196">
                  <c:v>-0.31009202529412389</c:v>
                </c:pt>
                <c:pt idx="197">
                  <c:v>-0.32891816781307842</c:v>
                </c:pt>
                <c:pt idx="198">
                  <c:v>-0.34764411867181622</c:v>
                </c:pt>
                <c:pt idx="199">
                  <c:v>-0.36626417376430137</c:v>
                </c:pt>
                <c:pt idx="200">
                  <c:v>-0.38477266124137721</c:v>
                </c:pt>
                <c:pt idx="201">
                  <c:v>-0.403163943238463</c:v>
                </c:pt>
                <c:pt idx="202">
                  <c:v>-0.42143241759290101</c:v>
                </c:pt>
                <c:pt idx="203">
                  <c:v>-0.43957251955043275</c:v>
                </c:pt>
                <c:pt idx="204">
                  <c:v>-0.45757872346027478</c:v>
                </c:pt>
                <c:pt idx="205">
                  <c:v>-0.47544554445828668</c:v>
                </c:pt>
                <c:pt idx="206">
                  <c:v>-0.49316754013771169</c:v>
                </c:pt>
                <c:pt idx="207">
                  <c:v>-0.51073931220698954</c:v>
                </c:pt>
                <c:pt idx="208">
                  <c:v>-0.52815550813412726</c:v>
                </c:pt>
                <c:pt idx="209">
                  <c:v>-0.54541082277712905</c:v>
                </c:pt>
                <c:pt idx="210">
                  <c:v>-0.56250000000000011</c:v>
                </c:pt>
                <c:pt idx="211">
                  <c:v>-0.57941783427381088</c:v>
                </c:pt>
                <c:pt idx="212">
                  <c:v>-0.59615917226235537</c:v>
                </c:pt>
                <c:pt idx="213">
                  <c:v>-0.61271891439190551</c:v>
                </c:pt>
                <c:pt idx="214">
                  <c:v>-0.62909201640459</c:v>
                </c:pt>
                <c:pt idx="215">
                  <c:v>-0.64527349089492658</c:v>
                </c:pt>
                <c:pt idx="216">
                  <c:v>-0.6612584088290322</c:v>
                </c:pt>
                <c:pt idx="217">
                  <c:v>-0.677041901046054</c:v>
                </c:pt>
                <c:pt idx="218">
                  <c:v>-0.69261915974136512</c:v>
                </c:pt>
                <c:pt idx="219">
                  <c:v>-0.70798543993106733</c:v>
                </c:pt>
                <c:pt idx="220">
                  <c:v>-0.72313606089735671</c:v>
                </c:pt>
                <c:pt idx="221">
                  <c:v>-0.73806640761432085</c:v>
                </c:pt>
                <c:pt idx="222">
                  <c:v>-0.75277193215371552</c:v>
                </c:pt>
                <c:pt idx="223">
                  <c:v>-0.76724815507031063</c:v>
                </c:pt>
                <c:pt idx="224">
                  <c:v>-0.78149066676637202</c:v>
                </c:pt>
                <c:pt idx="225">
                  <c:v>-0.79549512883486595</c:v>
                </c:pt>
                <c:pt idx="226">
                  <c:v>-0.80925727538098224</c:v>
                </c:pt>
                <c:pt idx="227">
                  <c:v>-0.82277291432156641</c:v>
                </c:pt>
                <c:pt idx="228">
                  <c:v>-0.83603792866206827</c:v>
                </c:pt>
                <c:pt idx="229">
                  <c:v>-0.84904827775061809</c:v>
                </c:pt>
                <c:pt idx="230">
                  <c:v>-0.86179999850885014</c:v>
                </c:pt>
                <c:pt idx="231">
                  <c:v>-0.87428920663909249</c:v>
                </c:pt>
                <c:pt idx="232">
                  <c:v>-0.88651209780756235</c:v>
                </c:pt>
                <c:pt idx="233">
                  <c:v>-0.89846494880320438</c:v>
                </c:pt>
                <c:pt idx="234">
                  <c:v>-0.91014411867181577</c:v>
                </c:pt>
                <c:pt idx="235">
                  <c:v>-0.92154604982511557</c:v>
                </c:pt>
                <c:pt idx="236">
                  <c:v>-0.93266726912442155</c:v>
                </c:pt>
                <c:pt idx="237">
                  <c:v>-0.94350438893860211</c:v>
                </c:pt>
                <c:pt idx="238">
                  <c:v>-0.95405410817597924</c:v>
                </c:pt>
                <c:pt idx="239">
                  <c:v>-0.96431321328987618</c:v>
                </c:pt>
                <c:pt idx="240">
                  <c:v>-0.97427857925749317</c:v>
                </c:pt>
                <c:pt idx="241">
                  <c:v>-0.98394717053182046</c:v>
                </c:pt>
                <c:pt idx="242">
                  <c:v>-0.99331604196629286</c:v>
                </c:pt>
                <c:pt idx="243">
                  <c:v>-1.0023823397119138</c:v>
                </c:pt>
                <c:pt idx="244">
                  <c:v>-1.0111433020865626</c:v>
                </c:pt>
                <c:pt idx="245">
                  <c:v>-1.019596260416231</c:v>
                </c:pt>
                <c:pt idx="246">
                  <c:v>-1.027738639847926</c:v>
                </c:pt>
                <c:pt idx="247">
                  <c:v>-1.0355679601339953</c:v>
                </c:pt>
                <c:pt idx="248">
                  <c:v>-1.0430818363876357</c:v>
                </c:pt>
                <c:pt idx="249">
                  <c:v>-1.0502779798093518</c:v>
                </c:pt>
                <c:pt idx="250">
                  <c:v>-1.0571541983841468</c:v>
                </c:pt>
                <c:pt idx="251">
                  <c:v>-1.0637083975492314</c:v>
                </c:pt>
                <c:pt idx="252">
                  <c:v>-1.0699385808320476</c:v>
                </c:pt>
                <c:pt idx="253">
                  <c:v>-1.0758428504584148</c:v>
                </c:pt>
                <c:pt idx="254">
                  <c:v>-1.081419407930609</c:v>
                </c:pt>
                <c:pt idx="255">
                  <c:v>-1.0866665545752019</c:v>
                </c:pt>
                <c:pt idx="256">
                  <c:v>-1.0915826920604961</c:v>
                </c:pt>
                <c:pt idx="257">
                  <c:v>-1.0961663228833896</c:v>
                </c:pt>
                <c:pt idx="258">
                  <c:v>-1.1004160508255312</c:v>
                </c:pt>
                <c:pt idx="259">
                  <c:v>-1.1043305813786219</c:v>
                </c:pt>
                <c:pt idx="260">
                  <c:v>-1.107908722138734</c:v>
                </c:pt>
                <c:pt idx="261">
                  <c:v>-1.1111493831695298</c:v>
                </c:pt>
                <c:pt idx="262">
                  <c:v>-1.1140515773342667</c:v>
                </c:pt>
                <c:pt idx="263">
                  <c:v>-1.1166144205964874</c:v>
                </c:pt>
                <c:pt idx="264">
                  <c:v>-1.1188371322893076</c:v>
                </c:pt>
                <c:pt idx="265">
                  <c:v>-1.1207190353532137</c:v>
                </c:pt>
                <c:pt idx="266">
                  <c:v>-1.1222595565423021</c:v>
                </c:pt>
                <c:pt idx="267">
                  <c:v>-1.1234582265988955</c:v>
                </c:pt>
                <c:pt idx="268">
                  <c:v>-1.1243146803964825</c:v>
                </c:pt>
                <c:pt idx="269">
                  <c:v>-1.1248286570509403</c:v>
                </c:pt>
                <c:pt idx="270">
                  <c:v>-1.125</c:v>
                </c:pt>
                <c:pt idx="271">
                  <c:v>-1.1248286570509403</c:v>
                </c:pt>
                <c:pt idx="272">
                  <c:v>-1.1243146803964827</c:v>
                </c:pt>
                <c:pt idx="273">
                  <c:v>-1.1234582265988955</c:v>
                </c:pt>
                <c:pt idx="274">
                  <c:v>-1.1222595565423024</c:v>
                </c:pt>
                <c:pt idx="275">
                  <c:v>-1.1207190353532137</c:v>
                </c:pt>
                <c:pt idx="276">
                  <c:v>-1.1188371322893076</c:v>
                </c:pt>
                <c:pt idx="277">
                  <c:v>-1.1166144205964872</c:v>
                </c:pt>
                <c:pt idx="278">
                  <c:v>-1.1140515773342667</c:v>
                </c:pt>
                <c:pt idx="279">
                  <c:v>-1.11114938316953</c:v>
                </c:pt>
                <c:pt idx="280">
                  <c:v>-1.1079087221387343</c:v>
                </c:pt>
                <c:pt idx="281">
                  <c:v>-1.1043305813786222</c:v>
                </c:pt>
                <c:pt idx="282">
                  <c:v>-1.1004160508255316</c:v>
                </c:pt>
                <c:pt idx="283">
                  <c:v>-1.0961663228833896</c:v>
                </c:pt>
                <c:pt idx="284">
                  <c:v>-1.0915826920604961</c:v>
                </c:pt>
                <c:pt idx="285">
                  <c:v>-1.0866665545752017</c:v>
                </c:pt>
                <c:pt idx="286">
                  <c:v>-1.0814194079306085</c:v>
                </c:pt>
                <c:pt idx="287">
                  <c:v>-1.0758428504584148</c:v>
                </c:pt>
                <c:pt idx="288">
                  <c:v>-1.0699385808320478</c:v>
                </c:pt>
                <c:pt idx="289">
                  <c:v>-1.0637083975492316</c:v>
                </c:pt>
                <c:pt idx="290">
                  <c:v>-1.057154198384147</c:v>
                </c:pt>
                <c:pt idx="291">
                  <c:v>-1.0502779798093522</c:v>
                </c:pt>
                <c:pt idx="292">
                  <c:v>-1.043081836387636</c:v>
                </c:pt>
                <c:pt idx="293">
                  <c:v>-1.0355679601339955</c:v>
                </c:pt>
                <c:pt idx="294">
                  <c:v>-1.0277386398479258</c:v>
                </c:pt>
                <c:pt idx="295">
                  <c:v>-1.0195962604162312</c:v>
                </c:pt>
                <c:pt idx="296">
                  <c:v>-1.011143302086563</c:v>
                </c:pt>
                <c:pt idx="297">
                  <c:v>-1.0023823397119138</c:v>
                </c:pt>
                <c:pt idx="298">
                  <c:v>-0.99331604196629297</c:v>
                </c:pt>
                <c:pt idx="299">
                  <c:v>-0.98394717053182057</c:v>
                </c:pt>
                <c:pt idx="300">
                  <c:v>-0.97427857925749339</c:v>
                </c:pt>
                <c:pt idx="301">
                  <c:v>-0.9643132132898764</c:v>
                </c:pt>
                <c:pt idx="302">
                  <c:v>-0.95405410817597947</c:v>
                </c:pt>
                <c:pt idx="303">
                  <c:v>-0.94350438893860233</c:v>
                </c:pt>
                <c:pt idx="304">
                  <c:v>-0.93266726912442233</c:v>
                </c:pt>
                <c:pt idx="305">
                  <c:v>-0.92154604982511579</c:v>
                </c:pt>
                <c:pt idx="306">
                  <c:v>-0.91014411867181599</c:v>
                </c:pt>
                <c:pt idx="307">
                  <c:v>-0.89846494880320471</c:v>
                </c:pt>
                <c:pt idx="308">
                  <c:v>-0.88651209780756202</c:v>
                </c:pt>
                <c:pt idx="309">
                  <c:v>-0.87428920663909215</c:v>
                </c:pt>
                <c:pt idx="310">
                  <c:v>-0.86179999850885036</c:v>
                </c:pt>
                <c:pt idx="311">
                  <c:v>-0.84904827775061875</c:v>
                </c:pt>
                <c:pt idx="312">
                  <c:v>-0.83603792866206894</c:v>
                </c:pt>
                <c:pt idx="313">
                  <c:v>-0.82277291432156741</c:v>
                </c:pt>
                <c:pt idx="314">
                  <c:v>-0.80925727538098324</c:v>
                </c:pt>
                <c:pt idx="315">
                  <c:v>-0.79549512883486617</c:v>
                </c:pt>
                <c:pt idx="316">
                  <c:v>-0.78149066676637224</c:v>
                </c:pt>
                <c:pt idx="317">
                  <c:v>-0.76724815507031052</c:v>
                </c:pt>
                <c:pt idx="318">
                  <c:v>-0.75277193215371541</c:v>
                </c:pt>
                <c:pt idx="319">
                  <c:v>-0.73806640761432085</c:v>
                </c:pt>
                <c:pt idx="320">
                  <c:v>-0.72313606089735705</c:v>
                </c:pt>
                <c:pt idx="321">
                  <c:v>-0.70798543993106755</c:v>
                </c:pt>
                <c:pt idx="322">
                  <c:v>-0.69261915974136623</c:v>
                </c:pt>
                <c:pt idx="323">
                  <c:v>-0.67704190104605433</c:v>
                </c:pt>
                <c:pt idx="324">
                  <c:v>-0.66125840882903253</c:v>
                </c:pt>
                <c:pt idx="325">
                  <c:v>-0.64527349089492736</c:v>
                </c:pt>
                <c:pt idx="326">
                  <c:v>-0.62909201640459078</c:v>
                </c:pt>
                <c:pt idx="327">
                  <c:v>-0.6127189143919054</c:v>
                </c:pt>
                <c:pt idx="328">
                  <c:v>-0.59615917226235648</c:v>
                </c:pt>
                <c:pt idx="329">
                  <c:v>-0.57941783427381133</c:v>
                </c:pt>
                <c:pt idx="330">
                  <c:v>-0.56250000000000044</c:v>
                </c:pt>
                <c:pt idx="331">
                  <c:v>-0.54541082277712905</c:v>
                </c:pt>
                <c:pt idx="332">
                  <c:v>-0.52815550813412715</c:v>
                </c:pt>
                <c:pt idx="333">
                  <c:v>-0.51073931220699031</c:v>
                </c:pt>
                <c:pt idx="334">
                  <c:v>-0.49316754013771164</c:v>
                </c:pt>
                <c:pt idx="335">
                  <c:v>-0.47544554445828752</c:v>
                </c:pt>
                <c:pt idx="336">
                  <c:v>-0.45757872346027517</c:v>
                </c:pt>
                <c:pt idx="337">
                  <c:v>-0.43957251955043408</c:v>
                </c:pt>
                <c:pt idx="338">
                  <c:v>-0.4214324175929014</c:v>
                </c:pt>
                <c:pt idx="339">
                  <c:v>-0.40316394323846338</c:v>
                </c:pt>
                <c:pt idx="340">
                  <c:v>-0.38477266124137716</c:v>
                </c:pt>
                <c:pt idx="341">
                  <c:v>-0.3662641737643022</c:v>
                </c:pt>
                <c:pt idx="342">
                  <c:v>-0.34764411867181605</c:v>
                </c:pt>
                <c:pt idx="343">
                  <c:v>-0.32891816781307831</c:v>
                </c:pt>
                <c:pt idx="344">
                  <c:v>-0.31009202529412472</c:v>
                </c:pt>
                <c:pt idx="345">
                  <c:v>-0.29117142574033578</c:v>
                </c:pt>
                <c:pt idx="346">
                  <c:v>-0.27216213254962635</c:v>
                </c:pt>
                <c:pt idx="347">
                  <c:v>-0.25306993613684853</c:v>
                </c:pt>
                <c:pt idx="348">
                  <c:v>-0.23390065216997985</c:v>
                </c:pt>
                <c:pt idx="349">
                  <c:v>-0.21466011979861274</c:v>
                </c:pt>
                <c:pt idx="350">
                  <c:v>-0.19535419987529767</c:v>
                </c:pt>
                <c:pt idx="351">
                  <c:v>-0.17598877317026002</c:v>
                </c:pt>
                <c:pt idx="352">
                  <c:v>-0.15656973858007411</c:v>
                </c:pt>
                <c:pt idx="353">
                  <c:v>-0.13710301133079164</c:v>
                </c:pt>
                <c:pt idx="354">
                  <c:v>-0.11759452117611009</c:v>
                </c:pt>
                <c:pt idx="355">
                  <c:v>-9.8050210591115614E-2</c:v>
                </c:pt>
                <c:pt idx="356">
                  <c:v>-7.8476032962140355E-2</c:v>
                </c:pt>
                <c:pt idx="357">
                  <c:v>-5.8877950773312412E-2</c:v>
                </c:pt>
                <c:pt idx="358">
                  <c:v>-3.9261933790313425E-2</c:v>
                </c:pt>
                <c:pt idx="359">
                  <c:v>-1.9633957241945006E-2</c:v>
                </c:pt>
                <c:pt idx="360">
                  <c:v>-2.756584023544395E-16</c:v>
                </c:pt>
              </c:numCache>
            </c:numRef>
          </c:xVal>
          <c:yVal>
            <c:numRef>
              <c:f>'RF apperture'!$C$5:$C$365</c:f>
              <c:numCache>
                <c:formatCode>General</c:formatCode>
                <c:ptCount val="361"/>
                <c:pt idx="0">
                  <c:v>1.125</c:v>
                </c:pt>
                <c:pt idx="1">
                  <c:v>1.1248286570509403</c:v>
                </c:pt>
                <c:pt idx="2">
                  <c:v>1.1243146803964827</c:v>
                </c:pt>
                <c:pt idx="3">
                  <c:v>1.1234582265988955</c:v>
                </c:pt>
                <c:pt idx="4">
                  <c:v>1.1222595565423021</c:v>
                </c:pt>
                <c:pt idx="5">
                  <c:v>1.1207190353532137</c:v>
                </c:pt>
                <c:pt idx="6">
                  <c:v>1.1188371322893074</c:v>
                </c:pt>
                <c:pt idx="7">
                  <c:v>1.1166144205964872</c:v>
                </c:pt>
                <c:pt idx="8">
                  <c:v>1.1140515773342667</c:v>
                </c:pt>
                <c:pt idx="9">
                  <c:v>1.11114938316953</c:v>
                </c:pt>
                <c:pt idx="10">
                  <c:v>1.107908722138734</c:v>
                </c:pt>
                <c:pt idx="11">
                  <c:v>1.1043305813786219</c:v>
                </c:pt>
                <c:pt idx="12">
                  <c:v>1.1004160508255314</c:v>
                </c:pt>
                <c:pt idx="13">
                  <c:v>1.0961663228833896</c:v>
                </c:pt>
                <c:pt idx="14">
                  <c:v>1.0915826920604961</c:v>
                </c:pt>
                <c:pt idx="15">
                  <c:v>1.0866665545752019</c:v>
                </c:pt>
                <c:pt idx="16">
                  <c:v>1.0814194079306088</c:v>
                </c:pt>
                <c:pt idx="17">
                  <c:v>1.0758428504584148</c:v>
                </c:pt>
                <c:pt idx="18">
                  <c:v>1.0699385808320476</c:v>
                </c:pt>
                <c:pt idx="19">
                  <c:v>1.0637083975492314</c:v>
                </c:pt>
                <c:pt idx="20">
                  <c:v>1.057154198384147</c:v>
                </c:pt>
                <c:pt idx="21">
                  <c:v>1.050277979809352</c:v>
                </c:pt>
                <c:pt idx="22">
                  <c:v>1.043081836387636</c:v>
                </c:pt>
                <c:pt idx="23">
                  <c:v>1.0355679601339953</c:v>
                </c:pt>
                <c:pt idx="24">
                  <c:v>1.027738639847926</c:v>
                </c:pt>
                <c:pt idx="25">
                  <c:v>1.0195962604162312</c:v>
                </c:pt>
                <c:pt idx="26">
                  <c:v>1.011143302086563</c:v>
                </c:pt>
                <c:pt idx="27">
                  <c:v>1.0023823397119138</c:v>
                </c:pt>
                <c:pt idx="28">
                  <c:v>0.99331604196629286</c:v>
                </c:pt>
                <c:pt idx="29">
                  <c:v>0.98394717053182024</c:v>
                </c:pt>
                <c:pt idx="30">
                  <c:v>0.9742785792574935</c:v>
                </c:pt>
                <c:pt idx="31">
                  <c:v>0.9643132132898764</c:v>
                </c:pt>
                <c:pt idx="32">
                  <c:v>0.95405410817597924</c:v>
                </c:pt>
                <c:pt idx="33">
                  <c:v>0.94350438893860211</c:v>
                </c:pt>
                <c:pt idx="34">
                  <c:v>0.93266726912442177</c:v>
                </c:pt>
                <c:pt idx="35">
                  <c:v>0.92154604982511579</c:v>
                </c:pt>
                <c:pt idx="36">
                  <c:v>0.91014411867181588</c:v>
                </c:pt>
                <c:pt idx="37">
                  <c:v>0.89846494880320438</c:v>
                </c:pt>
                <c:pt idx="38">
                  <c:v>0.88651209780756224</c:v>
                </c:pt>
                <c:pt idx="39">
                  <c:v>0.87428920663909226</c:v>
                </c:pt>
                <c:pt idx="40">
                  <c:v>0.86179999850885025</c:v>
                </c:pt>
                <c:pt idx="41">
                  <c:v>0.84904827775061864</c:v>
                </c:pt>
                <c:pt idx="42">
                  <c:v>0.8360379286620685</c:v>
                </c:pt>
                <c:pt idx="43">
                  <c:v>0.82277291432156685</c:v>
                </c:pt>
                <c:pt idx="44">
                  <c:v>0.80925727538098258</c:v>
                </c:pt>
                <c:pt idx="45">
                  <c:v>0.79549512883486606</c:v>
                </c:pt>
                <c:pt idx="46">
                  <c:v>0.78149066676637202</c:v>
                </c:pt>
                <c:pt idx="47">
                  <c:v>0.76724815507031074</c:v>
                </c:pt>
                <c:pt idx="48">
                  <c:v>0.75277193215371552</c:v>
                </c:pt>
                <c:pt idx="49">
                  <c:v>0.73806640761432063</c:v>
                </c:pt>
                <c:pt idx="50">
                  <c:v>0.72313606089735682</c:v>
                </c:pt>
                <c:pt idx="51">
                  <c:v>0.70798543993106722</c:v>
                </c:pt>
                <c:pt idx="52">
                  <c:v>0.69261915974136556</c:v>
                </c:pt>
                <c:pt idx="53">
                  <c:v>0.67704190104605444</c:v>
                </c:pt>
                <c:pt idx="54">
                  <c:v>0.66125840882903231</c:v>
                </c:pt>
                <c:pt idx="55">
                  <c:v>0.64527349089492692</c:v>
                </c:pt>
                <c:pt idx="56">
                  <c:v>0.62909201640459012</c:v>
                </c:pt>
                <c:pt idx="57">
                  <c:v>0.61271891439190562</c:v>
                </c:pt>
                <c:pt idx="58">
                  <c:v>0.59615917226235549</c:v>
                </c:pt>
                <c:pt idx="59">
                  <c:v>0.57941783427381122</c:v>
                </c:pt>
                <c:pt idx="60">
                  <c:v>0.56250000000000011</c:v>
                </c:pt>
                <c:pt idx="61">
                  <c:v>0.54541082277712927</c:v>
                </c:pt>
                <c:pt idx="62">
                  <c:v>0.52815550813412726</c:v>
                </c:pt>
                <c:pt idx="63">
                  <c:v>0.5107393122069902</c:v>
                </c:pt>
                <c:pt idx="64">
                  <c:v>0.49316754013771213</c:v>
                </c:pt>
                <c:pt idx="65">
                  <c:v>0.47544554445828685</c:v>
                </c:pt>
                <c:pt idx="66">
                  <c:v>0.45757872346027523</c:v>
                </c:pt>
                <c:pt idx="67">
                  <c:v>0.43957251955043319</c:v>
                </c:pt>
                <c:pt idx="68">
                  <c:v>0.42143241759290095</c:v>
                </c:pt>
                <c:pt idx="69">
                  <c:v>0.40316394323846294</c:v>
                </c:pt>
                <c:pt idx="70">
                  <c:v>0.38477266124137743</c:v>
                </c:pt>
                <c:pt idx="71">
                  <c:v>0.36626417376430137</c:v>
                </c:pt>
                <c:pt idx="72">
                  <c:v>0.34764411867181588</c:v>
                </c:pt>
                <c:pt idx="73">
                  <c:v>0.32891816781307887</c:v>
                </c:pt>
                <c:pt idx="74">
                  <c:v>0.31009202529412405</c:v>
                </c:pt>
                <c:pt idx="75">
                  <c:v>0.29117142574033583</c:v>
                </c:pt>
                <c:pt idx="76">
                  <c:v>0.2721621325496264</c:v>
                </c:pt>
                <c:pt idx="77">
                  <c:v>0.25306993613684803</c:v>
                </c:pt>
                <c:pt idx="78">
                  <c:v>0.23390065216997938</c:v>
                </c:pt>
                <c:pt idx="79">
                  <c:v>0.21466011979861302</c:v>
                </c:pt>
                <c:pt idx="80">
                  <c:v>0.19535419987529673</c:v>
                </c:pt>
                <c:pt idx="81">
                  <c:v>0.17598877317025979</c:v>
                </c:pt>
                <c:pt idx="82">
                  <c:v>0.15656973858007389</c:v>
                </c:pt>
                <c:pt idx="83">
                  <c:v>0.13710301133079092</c:v>
                </c:pt>
                <c:pt idx="84">
                  <c:v>0.11759452117611013</c:v>
                </c:pt>
                <c:pt idx="85">
                  <c:v>9.8050210591115405E-2</c:v>
                </c:pt>
                <c:pt idx="86">
                  <c:v>7.8476032962141132E-2</c:v>
                </c:pt>
                <c:pt idx="87">
                  <c:v>5.8877950773311961E-2</c:v>
                </c:pt>
                <c:pt idx="88">
                  <c:v>3.9261933790313716E-2</c:v>
                </c:pt>
                <c:pt idx="89">
                  <c:v>1.9633957241943799E-2</c:v>
                </c:pt>
                <c:pt idx="90">
                  <c:v>6.8914600588609876E-17</c:v>
                </c:pt>
                <c:pt idx="91">
                  <c:v>-1.963395724194391E-2</c:v>
                </c:pt>
                <c:pt idx="92">
                  <c:v>-3.9261933790313328E-2</c:v>
                </c:pt>
                <c:pt idx="93">
                  <c:v>-5.8877950773311573E-2</c:v>
                </c:pt>
                <c:pt idx="94">
                  <c:v>-7.8476032962140993E-2</c:v>
                </c:pt>
                <c:pt idx="95">
                  <c:v>-9.8050210591115516E-2</c:v>
                </c:pt>
                <c:pt idx="96">
                  <c:v>-0.11759452117611</c:v>
                </c:pt>
                <c:pt idx="97">
                  <c:v>-0.13710301133079078</c:v>
                </c:pt>
                <c:pt idx="98">
                  <c:v>-0.15656973858007353</c:v>
                </c:pt>
                <c:pt idx="99">
                  <c:v>-0.1759887731702599</c:v>
                </c:pt>
                <c:pt idx="100">
                  <c:v>-0.19535419987529659</c:v>
                </c:pt>
                <c:pt idx="101">
                  <c:v>-0.21466011979861291</c:v>
                </c:pt>
                <c:pt idx="102">
                  <c:v>-0.23390065216997902</c:v>
                </c:pt>
                <c:pt idx="103">
                  <c:v>-0.25306993613684792</c:v>
                </c:pt>
                <c:pt idx="104">
                  <c:v>-0.27216213254962623</c:v>
                </c:pt>
                <c:pt idx="105">
                  <c:v>-0.29117142574033594</c:v>
                </c:pt>
                <c:pt idx="106">
                  <c:v>-0.31009202529412394</c:v>
                </c:pt>
                <c:pt idx="107">
                  <c:v>-0.32891816781307875</c:v>
                </c:pt>
                <c:pt idx="108">
                  <c:v>-0.34764411867181577</c:v>
                </c:pt>
                <c:pt idx="109">
                  <c:v>-0.36626417376430098</c:v>
                </c:pt>
                <c:pt idx="110">
                  <c:v>-0.38477266124137732</c:v>
                </c:pt>
                <c:pt idx="111">
                  <c:v>-0.40316394323846283</c:v>
                </c:pt>
                <c:pt idx="112">
                  <c:v>-0.42143241759290107</c:v>
                </c:pt>
                <c:pt idx="113">
                  <c:v>-0.43957251955043281</c:v>
                </c:pt>
                <c:pt idx="114">
                  <c:v>-0.45757872346027506</c:v>
                </c:pt>
                <c:pt idx="115">
                  <c:v>-0.47544554445828674</c:v>
                </c:pt>
                <c:pt idx="116">
                  <c:v>-0.49316754013771219</c:v>
                </c:pt>
                <c:pt idx="117">
                  <c:v>-0.51073931220698998</c:v>
                </c:pt>
                <c:pt idx="118">
                  <c:v>-0.52815550813412682</c:v>
                </c:pt>
                <c:pt idx="119">
                  <c:v>-0.54541082277712916</c:v>
                </c:pt>
                <c:pt idx="120">
                  <c:v>-0.56249999999999978</c:v>
                </c:pt>
                <c:pt idx="121">
                  <c:v>-0.57941783427381099</c:v>
                </c:pt>
                <c:pt idx="122">
                  <c:v>-0.59615917226235537</c:v>
                </c:pt>
                <c:pt idx="123">
                  <c:v>-0.61271891439190551</c:v>
                </c:pt>
                <c:pt idx="124">
                  <c:v>-0.62909201640459</c:v>
                </c:pt>
                <c:pt idx="125">
                  <c:v>-0.64527349089492658</c:v>
                </c:pt>
                <c:pt idx="126">
                  <c:v>-0.6612584088290322</c:v>
                </c:pt>
                <c:pt idx="127">
                  <c:v>-0.67704190104605444</c:v>
                </c:pt>
                <c:pt idx="128">
                  <c:v>-0.69261915974136556</c:v>
                </c:pt>
                <c:pt idx="129">
                  <c:v>-0.707985439931067</c:v>
                </c:pt>
                <c:pt idx="130">
                  <c:v>-0.72313606089735682</c:v>
                </c:pt>
                <c:pt idx="131">
                  <c:v>-0.73806640761432096</c:v>
                </c:pt>
                <c:pt idx="132">
                  <c:v>-0.75277193215371552</c:v>
                </c:pt>
                <c:pt idx="133">
                  <c:v>-0.76724815507031063</c:v>
                </c:pt>
                <c:pt idx="134">
                  <c:v>-0.78149066676637169</c:v>
                </c:pt>
                <c:pt idx="135">
                  <c:v>-0.79549512883486595</c:v>
                </c:pt>
                <c:pt idx="136">
                  <c:v>-0.80925727538098258</c:v>
                </c:pt>
                <c:pt idx="137">
                  <c:v>-0.82277291432156674</c:v>
                </c:pt>
                <c:pt idx="138">
                  <c:v>-0.83603792866206827</c:v>
                </c:pt>
                <c:pt idx="139">
                  <c:v>-0.84904827775061853</c:v>
                </c:pt>
                <c:pt idx="140">
                  <c:v>-0.86179999850885014</c:v>
                </c:pt>
                <c:pt idx="141">
                  <c:v>-0.87428920663909204</c:v>
                </c:pt>
                <c:pt idx="142">
                  <c:v>-0.88651209780756213</c:v>
                </c:pt>
                <c:pt idx="143">
                  <c:v>-0.8984649488032046</c:v>
                </c:pt>
                <c:pt idx="144">
                  <c:v>-0.91014411867181577</c:v>
                </c:pt>
                <c:pt idx="145">
                  <c:v>-0.92154604982511557</c:v>
                </c:pt>
                <c:pt idx="146">
                  <c:v>-0.93266726912442177</c:v>
                </c:pt>
                <c:pt idx="147">
                  <c:v>-0.94350438893860222</c:v>
                </c:pt>
                <c:pt idx="148">
                  <c:v>-0.95405410817597924</c:v>
                </c:pt>
                <c:pt idx="149">
                  <c:v>-0.96431321328987629</c:v>
                </c:pt>
                <c:pt idx="150">
                  <c:v>-0.9742785792574935</c:v>
                </c:pt>
                <c:pt idx="151">
                  <c:v>-0.98394717053182024</c:v>
                </c:pt>
                <c:pt idx="152">
                  <c:v>-0.99331604196629264</c:v>
                </c:pt>
                <c:pt idx="153">
                  <c:v>-1.0023823397119138</c:v>
                </c:pt>
                <c:pt idx="154">
                  <c:v>-1.011143302086563</c:v>
                </c:pt>
                <c:pt idx="155">
                  <c:v>-1.0195962604162312</c:v>
                </c:pt>
                <c:pt idx="156">
                  <c:v>-1.0277386398479258</c:v>
                </c:pt>
                <c:pt idx="157">
                  <c:v>-1.0355679601339951</c:v>
                </c:pt>
                <c:pt idx="158">
                  <c:v>-1.0430818363876357</c:v>
                </c:pt>
                <c:pt idx="159">
                  <c:v>-1.050277979809352</c:v>
                </c:pt>
                <c:pt idx="160">
                  <c:v>-1.0571541983841468</c:v>
                </c:pt>
                <c:pt idx="161">
                  <c:v>-1.0637083975492314</c:v>
                </c:pt>
                <c:pt idx="162">
                  <c:v>-1.0699385808320476</c:v>
                </c:pt>
                <c:pt idx="163">
                  <c:v>-1.0758428504584148</c:v>
                </c:pt>
                <c:pt idx="164">
                  <c:v>-1.0814194079306085</c:v>
                </c:pt>
                <c:pt idx="165">
                  <c:v>-1.0866665545752017</c:v>
                </c:pt>
                <c:pt idx="166">
                  <c:v>-1.0915826920604961</c:v>
                </c:pt>
                <c:pt idx="167">
                  <c:v>-1.0961663228833896</c:v>
                </c:pt>
                <c:pt idx="168">
                  <c:v>-1.1004160508255314</c:v>
                </c:pt>
                <c:pt idx="169">
                  <c:v>-1.1043305813786219</c:v>
                </c:pt>
                <c:pt idx="170">
                  <c:v>-1.107908722138734</c:v>
                </c:pt>
                <c:pt idx="171">
                  <c:v>-1.1111493831695298</c:v>
                </c:pt>
                <c:pt idx="172">
                  <c:v>-1.1140515773342665</c:v>
                </c:pt>
                <c:pt idx="173">
                  <c:v>-1.1166144205964872</c:v>
                </c:pt>
                <c:pt idx="174">
                  <c:v>-1.1188371322893074</c:v>
                </c:pt>
                <c:pt idx="175">
                  <c:v>-1.1207190353532137</c:v>
                </c:pt>
                <c:pt idx="176">
                  <c:v>-1.1222595565423021</c:v>
                </c:pt>
                <c:pt idx="177">
                  <c:v>-1.1234582265988955</c:v>
                </c:pt>
                <c:pt idx="178">
                  <c:v>-1.1243146803964827</c:v>
                </c:pt>
                <c:pt idx="179">
                  <c:v>-1.1248286570509403</c:v>
                </c:pt>
                <c:pt idx="180">
                  <c:v>-1.125</c:v>
                </c:pt>
                <c:pt idx="181">
                  <c:v>-1.1248286570509403</c:v>
                </c:pt>
                <c:pt idx="182">
                  <c:v>-1.1243146803964827</c:v>
                </c:pt>
                <c:pt idx="183">
                  <c:v>-1.1234582265988955</c:v>
                </c:pt>
                <c:pt idx="184">
                  <c:v>-1.1222595565423024</c:v>
                </c:pt>
                <c:pt idx="185">
                  <c:v>-1.1207190353532137</c:v>
                </c:pt>
                <c:pt idx="186">
                  <c:v>-1.1188371322893076</c:v>
                </c:pt>
                <c:pt idx="187">
                  <c:v>-1.1166144205964872</c:v>
                </c:pt>
                <c:pt idx="188">
                  <c:v>-1.1140515773342665</c:v>
                </c:pt>
                <c:pt idx="189">
                  <c:v>-1.11114938316953</c:v>
                </c:pt>
                <c:pt idx="190">
                  <c:v>-1.107908722138734</c:v>
                </c:pt>
                <c:pt idx="191">
                  <c:v>-1.1043305813786219</c:v>
                </c:pt>
                <c:pt idx="192">
                  <c:v>-1.1004160508255314</c:v>
                </c:pt>
                <c:pt idx="193">
                  <c:v>-1.0961663228833896</c:v>
                </c:pt>
                <c:pt idx="194">
                  <c:v>-1.0915826920604961</c:v>
                </c:pt>
                <c:pt idx="195">
                  <c:v>-1.0866665545752019</c:v>
                </c:pt>
                <c:pt idx="196">
                  <c:v>-1.0814194079306088</c:v>
                </c:pt>
                <c:pt idx="197">
                  <c:v>-1.075842850458415</c:v>
                </c:pt>
                <c:pt idx="198">
                  <c:v>-1.0699385808320476</c:v>
                </c:pt>
                <c:pt idx="199">
                  <c:v>-1.0637083975492314</c:v>
                </c:pt>
                <c:pt idx="200">
                  <c:v>-1.057154198384147</c:v>
                </c:pt>
                <c:pt idx="201">
                  <c:v>-1.050277979809352</c:v>
                </c:pt>
                <c:pt idx="202">
                  <c:v>-1.043081836387636</c:v>
                </c:pt>
                <c:pt idx="203">
                  <c:v>-1.0355679601339953</c:v>
                </c:pt>
                <c:pt idx="204">
                  <c:v>-1.0277386398479262</c:v>
                </c:pt>
                <c:pt idx="205">
                  <c:v>-1.0195962604162312</c:v>
                </c:pt>
                <c:pt idx="206">
                  <c:v>-1.011143302086563</c:v>
                </c:pt>
                <c:pt idx="207">
                  <c:v>-1.002382339711914</c:v>
                </c:pt>
                <c:pt idx="208">
                  <c:v>-0.99331604196629275</c:v>
                </c:pt>
                <c:pt idx="209">
                  <c:v>-0.98394717053182035</c:v>
                </c:pt>
                <c:pt idx="210">
                  <c:v>-0.97427857925749339</c:v>
                </c:pt>
                <c:pt idx="211">
                  <c:v>-0.9643132132898764</c:v>
                </c:pt>
                <c:pt idx="212">
                  <c:v>-0.95405410817597935</c:v>
                </c:pt>
                <c:pt idx="213">
                  <c:v>-0.94350438893860211</c:v>
                </c:pt>
                <c:pt idx="214">
                  <c:v>-0.9326672691244221</c:v>
                </c:pt>
                <c:pt idx="215">
                  <c:v>-0.92154604982511601</c:v>
                </c:pt>
                <c:pt idx="216">
                  <c:v>-0.91014411867181599</c:v>
                </c:pt>
                <c:pt idx="217">
                  <c:v>-0.89846494880320471</c:v>
                </c:pt>
                <c:pt idx="218">
                  <c:v>-0.88651209780756246</c:v>
                </c:pt>
                <c:pt idx="219">
                  <c:v>-0.87428920663909215</c:v>
                </c:pt>
                <c:pt idx="220">
                  <c:v>-0.86179999850885025</c:v>
                </c:pt>
                <c:pt idx="221">
                  <c:v>-0.84904827775061842</c:v>
                </c:pt>
                <c:pt idx="222">
                  <c:v>-0.8360379286620685</c:v>
                </c:pt>
                <c:pt idx="223">
                  <c:v>-0.82277291432156685</c:v>
                </c:pt>
                <c:pt idx="224">
                  <c:v>-0.80925727538098247</c:v>
                </c:pt>
                <c:pt idx="225">
                  <c:v>-0.79549512883486617</c:v>
                </c:pt>
                <c:pt idx="226">
                  <c:v>-0.78149066676637224</c:v>
                </c:pt>
                <c:pt idx="227">
                  <c:v>-0.7672481550703113</c:v>
                </c:pt>
                <c:pt idx="228">
                  <c:v>-0.75277193215371574</c:v>
                </c:pt>
                <c:pt idx="229">
                  <c:v>-0.73806640761432107</c:v>
                </c:pt>
                <c:pt idx="230">
                  <c:v>-0.72313606089735694</c:v>
                </c:pt>
                <c:pt idx="231">
                  <c:v>-0.70798543993106677</c:v>
                </c:pt>
                <c:pt idx="232">
                  <c:v>-0.69261915974136534</c:v>
                </c:pt>
                <c:pt idx="233">
                  <c:v>-0.67704190104605433</c:v>
                </c:pt>
                <c:pt idx="234">
                  <c:v>-0.66125840882903242</c:v>
                </c:pt>
                <c:pt idx="235">
                  <c:v>-0.64527349089492714</c:v>
                </c:pt>
                <c:pt idx="236">
                  <c:v>-0.62909201640459067</c:v>
                </c:pt>
                <c:pt idx="237">
                  <c:v>-0.6127189143919054</c:v>
                </c:pt>
                <c:pt idx="238">
                  <c:v>-0.5961591722623556</c:v>
                </c:pt>
                <c:pt idx="239">
                  <c:v>-0.57941783427381133</c:v>
                </c:pt>
                <c:pt idx="240">
                  <c:v>-0.56250000000000044</c:v>
                </c:pt>
                <c:pt idx="241">
                  <c:v>-0.54541082277712893</c:v>
                </c:pt>
                <c:pt idx="242">
                  <c:v>-0.52815550813412715</c:v>
                </c:pt>
                <c:pt idx="243">
                  <c:v>-0.51073931220699031</c:v>
                </c:pt>
                <c:pt idx="244">
                  <c:v>-0.49316754013771247</c:v>
                </c:pt>
                <c:pt idx="245">
                  <c:v>-0.47544554445828746</c:v>
                </c:pt>
                <c:pt idx="246">
                  <c:v>-0.45757872346027512</c:v>
                </c:pt>
                <c:pt idx="247">
                  <c:v>-0.43957251955043308</c:v>
                </c:pt>
                <c:pt idx="248">
                  <c:v>-0.42143241759290134</c:v>
                </c:pt>
                <c:pt idx="249">
                  <c:v>-0.40316394323846327</c:v>
                </c:pt>
                <c:pt idx="250">
                  <c:v>-0.38477266124137804</c:v>
                </c:pt>
                <c:pt idx="251">
                  <c:v>-0.3662641737643012</c:v>
                </c:pt>
                <c:pt idx="252">
                  <c:v>-0.34764411867181599</c:v>
                </c:pt>
                <c:pt idx="253">
                  <c:v>-0.32891816781307925</c:v>
                </c:pt>
                <c:pt idx="254">
                  <c:v>-0.31009202529412372</c:v>
                </c:pt>
                <c:pt idx="255">
                  <c:v>-0.29117142574033572</c:v>
                </c:pt>
                <c:pt idx="256">
                  <c:v>-0.27216213254962623</c:v>
                </c:pt>
                <c:pt idx="257">
                  <c:v>-0.25306993613684842</c:v>
                </c:pt>
                <c:pt idx="258">
                  <c:v>-0.23390065216997977</c:v>
                </c:pt>
                <c:pt idx="259">
                  <c:v>-0.21466011979861366</c:v>
                </c:pt>
                <c:pt idx="260">
                  <c:v>-0.19535419987529662</c:v>
                </c:pt>
                <c:pt idx="261">
                  <c:v>-0.1759887731702599</c:v>
                </c:pt>
                <c:pt idx="262">
                  <c:v>-0.15656973858007306</c:v>
                </c:pt>
                <c:pt idx="263">
                  <c:v>-0.13710301133079056</c:v>
                </c:pt>
                <c:pt idx="264">
                  <c:v>-0.11759452117611002</c:v>
                </c:pt>
                <c:pt idx="265">
                  <c:v>-9.805021059111553E-2</c:v>
                </c:pt>
                <c:pt idx="266">
                  <c:v>-7.8476032962141284E-2</c:v>
                </c:pt>
                <c:pt idx="267">
                  <c:v>-5.8877950773312343E-2</c:v>
                </c:pt>
                <c:pt idx="268">
                  <c:v>-3.9261933790314354E-2</c:v>
                </c:pt>
                <c:pt idx="269">
                  <c:v>-1.9633957241943934E-2</c:v>
                </c:pt>
                <c:pt idx="270">
                  <c:v>-2.0674380176582963E-16</c:v>
                </c:pt>
                <c:pt idx="271">
                  <c:v>1.9633957241943521E-2</c:v>
                </c:pt>
                <c:pt idx="272">
                  <c:v>3.9261933790313938E-2</c:v>
                </c:pt>
                <c:pt idx="273">
                  <c:v>5.8877950773311941E-2</c:v>
                </c:pt>
                <c:pt idx="274">
                  <c:v>7.8476032962140868E-2</c:v>
                </c:pt>
                <c:pt idx="275">
                  <c:v>9.8050210591115128E-2</c:v>
                </c:pt>
                <c:pt idx="276">
                  <c:v>0.11759452117610961</c:v>
                </c:pt>
                <c:pt idx="277">
                  <c:v>0.13710301133079114</c:v>
                </c:pt>
                <c:pt idx="278">
                  <c:v>0.15656973858007364</c:v>
                </c:pt>
                <c:pt idx="279">
                  <c:v>0.17598877317025952</c:v>
                </c:pt>
                <c:pt idx="280">
                  <c:v>0.19535419987529623</c:v>
                </c:pt>
                <c:pt idx="281">
                  <c:v>0.21466011979861227</c:v>
                </c:pt>
                <c:pt idx="282">
                  <c:v>0.23390065216997838</c:v>
                </c:pt>
                <c:pt idx="283">
                  <c:v>0.25306993613684803</c:v>
                </c:pt>
                <c:pt idx="284">
                  <c:v>0.2721621325496259</c:v>
                </c:pt>
                <c:pt idx="285">
                  <c:v>0.29117142574033628</c:v>
                </c:pt>
                <c:pt idx="286">
                  <c:v>0.31009202529412433</c:v>
                </c:pt>
                <c:pt idx="287">
                  <c:v>0.32891816781307881</c:v>
                </c:pt>
                <c:pt idx="288">
                  <c:v>0.34764411867181566</c:v>
                </c:pt>
                <c:pt idx="289">
                  <c:v>0.36626417376430087</c:v>
                </c:pt>
                <c:pt idx="290">
                  <c:v>0.38477266124137666</c:v>
                </c:pt>
                <c:pt idx="291">
                  <c:v>0.403163943238462</c:v>
                </c:pt>
                <c:pt idx="292">
                  <c:v>0.42143241759290095</c:v>
                </c:pt>
                <c:pt idx="293">
                  <c:v>0.43957251955043269</c:v>
                </c:pt>
                <c:pt idx="294">
                  <c:v>0.45757872346027562</c:v>
                </c:pt>
                <c:pt idx="295">
                  <c:v>0.47544554445828707</c:v>
                </c:pt>
                <c:pt idx="296">
                  <c:v>0.49316754013771208</c:v>
                </c:pt>
                <c:pt idx="297">
                  <c:v>0.51073931220698998</c:v>
                </c:pt>
                <c:pt idx="298">
                  <c:v>0.52815550813412671</c:v>
                </c:pt>
                <c:pt idx="299">
                  <c:v>0.5454108227771286</c:v>
                </c:pt>
                <c:pt idx="300">
                  <c:v>0.56250000000000011</c:v>
                </c:pt>
                <c:pt idx="301">
                  <c:v>0.57941783427381088</c:v>
                </c:pt>
                <c:pt idx="302">
                  <c:v>0.59615917226235526</c:v>
                </c:pt>
                <c:pt idx="303">
                  <c:v>0.61271891439190496</c:v>
                </c:pt>
                <c:pt idx="304">
                  <c:v>0.62909201640458956</c:v>
                </c:pt>
                <c:pt idx="305">
                  <c:v>0.6452734908949268</c:v>
                </c:pt>
                <c:pt idx="306">
                  <c:v>0.66125840882903208</c:v>
                </c:pt>
                <c:pt idx="307">
                  <c:v>0.67704190104605388</c:v>
                </c:pt>
                <c:pt idx="308">
                  <c:v>0.69261915974136579</c:v>
                </c:pt>
                <c:pt idx="309">
                  <c:v>0.70798543993106722</c:v>
                </c:pt>
                <c:pt idx="310">
                  <c:v>0.72313606089735671</c:v>
                </c:pt>
                <c:pt idx="311">
                  <c:v>0.73806640761432041</c:v>
                </c:pt>
                <c:pt idx="312">
                  <c:v>0.75277193215371496</c:v>
                </c:pt>
                <c:pt idx="313">
                  <c:v>0.7672481550703103</c:v>
                </c:pt>
                <c:pt idx="314">
                  <c:v>0.78149066676637113</c:v>
                </c:pt>
                <c:pt idx="315">
                  <c:v>0.79549512883486573</c:v>
                </c:pt>
                <c:pt idx="316">
                  <c:v>0.80925727538098224</c:v>
                </c:pt>
                <c:pt idx="317">
                  <c:v>0.82277291432156696</c:v>
                </c:pt>
                <c:pt idx="318">
                  <c:v>0.8360379286620685</c:v>
                </c:pt>
                <c:pt idx="319">
                  <c:v>0.84904827775061842</c:v>
                </c:pt>
                <c:pt idx="320">
                  <c:v>0.86179999850885003</c:v>
                </c:pt>
                <c:pt idx="321">
                  <c:v>0.87428920663909193</c:v>
                </c:pt>
                <c:pt idx="322">
                  <c:v>0.88651209780756179</c:v>
                </c:pt>
                <c:pt idx="323">
                  <c:v>0.89846494880320438</c:v>
                </c:pt>
                <c:pt idx="324">
                  <c:v>0.91014411867181577</c:v>
                </c:pt>
                <c:pt idx="325">
                  <c:v>0.92154604982511557</c:v>
                </c:pt>
                <c:pt idx="326">
                  <c:v>0.93266726912442155</c:v>
                </c:pt>
                <c:pt idx="327">
                  <c:v>0.94350438893860211</c:v>
                </c:pt>
                <c:pt idx="328">
                  <c:v>0.95405410817597858</c:v>
                </c:pt>
                <c:pt idx="329">
                  <c:v>0.96431321328987618</c:v>
                </c:pt>
                <c:pt idx="330">
                  <c:v>0.97427857925749317</c:v>
                </c:pt>
                <c:pt idx="331">
                  <c:v>0.98394717053182035</c:v>
                </c:pt>
                <c:pt idx="332">
                  <c:v>0.99331604196629275</c:v>
                </c:pt>
                <c:pt idx="333">
                  <c:v>1.0023823397119138</c:v>
                </c:pt>
                <c:pt idx="334">
                  <c:v>1.011143302086563</c:v>
                </c:pt>
                <c:pt idx="335">
                  <c:v>1.019596260416231</c:v>
                </c:pt>
                <c:pt idx="336">
                  <c:v>1.027738639847926</c:v>
                </c:pt>
                <c:pt idx="337">
                  <c:v>1.0355679601339949</c:v>
                </c:pt>
                <c:pt idx="338">
                  <c:v>1.0430818363876357</c:v>
                </c:pt>
                <c:pt idx="339">
                  <c:v>1.0502779798093518</c:v>
                </c:pt>
                <c:pt idx="340">
                  <c:v>1.057154198384147</c:v>
                </c:pt>
                <c:pt idx="341">
                  <c:v>1.063708397549231</c:v>
                </c:pt>
                <c:pt idx="342">
                  <c:v>1.0699385808320476</c:v>
                </c:pt>
                <c:pt idx="343">
                  <c:v>1.0758428504584152</c:v>
                </c:pt>
                <c:pt idx="344">
                  <c:v>1.0814194079306085</c:v>
                </c:pt>
                <c:pt idx="345">
                  <c:v>1.0866665545752019</c:v>
                </c:pt>
                <c:pt idx="346">
                  <c:v>1.0915826920604961</c:v>
                </c:pt>
                <c:pt idx="347">
                  <c:v>1.0961663228833896</c:v>
                </c:pt>
                <c:pt idx="348">
                  <c:v>1.1004160508255312</c:v>
                </c:pt>
                <c:pt idx="349">
                  <c:v>1.1043305813786219</c:v>
                </c:pt>
                <c:pt idx="350">
                  <c:v>1.1079087221387338</c:v>
                </c:pt>
                <c:pt idx="351">
                  <c:v>1.1111493831695298</c:v>
                </c:pt>
                <c:pt idx="352">
                  <c:v>1.1140515773342665</c:v>
                </c:pt>
                <c:pt idx="353">
                  <c:v>1.1166144205964872</c:v>
                </c:pt>
                <c:pt idx="354">
                  <c:v>1.1188371322893074</c:v>
                </c:pt>
                <c:pt idx="355">
                  <c:v>1.1207190353532137</c:v>
                </c:pt>
                <c:pt idx="356">
                  <c:v>1.1222595565423024</c:v>
                </c:pt>
                <c:pt idx="357">
                  <c:v>1.1234582265988955</c:v>
                </c:pt>
                <c:pt idx="358">
                  <c:v>1.1243146803964827</c:v>
                </c:pt>
                <c:pt idx="359">
                  <c:v>1.1248286570509403</c:v>
                </c:pt>
                <c:pt idx="360">
                  <c:v>1.125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5AE-41F6-901A-02FBE7AA6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960368"/>
        <c:axId val="72085416"/>
      </c:scatterChart>
      <c:valAx>
        <c:axId val="64960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85416"/>
        <c:crossesAt val="0"/>
        <c:crossBetween val="midCat"/>
      </c:valAx>
      <c:valAx>
        <c:axId val="72085416"/>
        <c:scaling>
          <c:orientation val="minMax"/>
          <c:max val="2.75"/>
          <c:min val="-2.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960368"/>
        <c:crosses val="autoZero"/>
        <c:crossBetween val="midCat"/>
        <c:majorUnit val="0.5"/>
        <c:min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66725710252828E-2"/>
          <c:y val="2.0318808263751174E-2"/>
          <c:w val="0.96585008428578878"/>
          <c:h val="0.9574858517810058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'[Chart in Microsoft PowerPoint]D Magnet'!$B$6:$B$116</c:f>
              <c:numCache>
                <c:formatCode>General</c:formatCode>
                <c:ptCount val="111"/>
                <c:pt idx="0">
                  <c:v>3.0484</c:v>
                </c:pt>
                <c:pt idx="1">
                  <c:v>3.0478000000000001</c:v>
                </c:pt>
                <c:pt idx="2">
                  <c:v>3.0463</c:v>
                </c:pt>
                <c:pt idx="3">
                  <c:v>3.0421</c:v>
                </c:pt>
                <c:pt idx="4">
                  <c:v>3.0377999999999998</c:v>
                </c:pt>
                <c:pt idx="5">
                  <c:v>3.0318999999999998</c:v>
                </c:pt>
                <c:pt idx="6">
                  <c:v>3.0196000000000001</c:v>
                </c:pt>
                <c:pt idx="7">
                  <c:v>3.0017</c:v>
                </c:pt>
                <c:pt idx="8">
                  <c:v>2.9855999999999998</c:v>
                </c:pt>
                <c:pt idx="9">
                  <c:v>2.9622999999999999</c:v>
                </c:pt>
                <c:pt idx="10">
                  <c:v>2.9379</c:v>
                </c:pt>
                <c:pt idx="11">
                  <c:v>2.9022000000000001</c:v>
                </c:pt>
                <c:pt idx="12">
                  <c:v>2.8797999999999999</c:v>
                </c:pt>
                <c:pt idx="13">
                  <c:v>2.8472</c:v>
                </c:pt>
                <c:pt idx="14">
                  <c:v>2.8174999999999999</c:v>
                </c:pt>
                <c:pt idx="15">
                  <c:v>2.7816999999999998</c:v>
                </c:pt>
                <c:pt idx="16">
                  <c:v>2.7481</c:v>
                </c:pt>
                <c:pt idx="17">
                  <c:v>2.714</c:v>
                </c:pt>
                <c:pt idx="18">
                  <c:v>2.6806000000000001</c:v>
                </c:pt>
                <c:pt idx="19">
                  <c:v>2.6579000000000002</c:v>
                </c:pt>
                <c:pt idx="20">
                  <c:v>2.6143000000000001</c:v>
                </c:pt>
                <c:pt idx="21">
                  <c:v>2.5838000000000001</c:v>
                </c:pt>
                <c:pt idx="22">
                  <c:v>2.5489999999999999</c:v>
                </c:pt>
                <c:pt idx="23">
                  <c:v>2.5230000000000001</c:v>
                </c:pt>
                <c:pt idx="24">
                  <c:v>2.4784999999999999</c:v>
                </c:pt>
                <c:pt idx="25">
                  <c:v>2.4443999999999999</c:v>
                </c:pt>
                <c:pt idx="26">
                  <c:v>2.4056999999999999</c:v>
                </c:pt>
                <c:pt idx="27">
                  <c:v>2.3614999999999999</c:v>
                </c:pt>
                <c:pt idx="28">
                  <c:v>2.3369</c:v>
                </c:pt>
                <c:pt idx="29">
                  <c:v>2.2814000000000001</c:v>
                </c:pt>
                <c:pt idx="30">
                  <c:v>2.2498999999999998</c:v>
                </c:pt>
                <c:pt idx="31">
                  <c:v>2.1777000000000002</c:v>
                </c:pt>
                <c:pt idx="32">
                  <c:v>2.1358999999999999</c:v>
                </c:pt>
                <c:pt idx="33">
                  <c:v>2.0846</c:v>
                </c:pt>
                <c:pt idx="34">
                  <c:v>2.0485000000000002</c:v>
                </c:pt>
                <c:pt idx="35">
                  <c:v>1.9973000000000001</c:v>
                </c:pt>
                <c:pt idx="36">
                  <c:v>1.9036999999999999</c:v>
                </c:pt>
                <c:pt idx="37">
                  <c:v>1.8222</c:v>
                </c:pt>
                <c:pt idx="38">
                  <c:v>1.7330000000000001</c:v>
                </c:pt>
                <c:pt idx="39">
                  <c:v>1.6614</c:v>
                </c:pt>
                <c:pt idx="40">
                  <c:v>1.5911</c:v>
                </c:pt>
                <c:pt idx="41">
                  <c:v>1.5072000000000001</c:v>
                </c:pt>
                <c:pt idx="42">
                  <c:v>1.4289000000000001</c:v>
                </c:pt>
                <c:pt idx="43">
                  <c:v>1.3260000000000001</c:v>
                </c:pt>
                <c:pt idx="44">
                  <c:v>1.2323999999999999</c:v>
                </c:pt>
                <c:pt idx="45">
                  <c:v>1.1567000000000001</c:v>
                </c:pt>
                <c:pt idx="46">
                  <c:v>1.0550999999999999</c:v>
                </c:pt>
                <c:pt idx="47">
                  <c:v>0.99390000000000001</c:v>
                </c:pt>
                <c:pt idx="48">
                  <c:v>0.90159999999999996</c:v>
                </c:pt>
                <c:pt idx="49">
                  <c:v>0.8216</c:v>
                </c:pt>
                <c:pt idx="50">
                  <c:v>0.73509999999999998</c:v>
                </c:pt>
                <c:pt idx="51">
                  <c:v>0.64119999999999999</c:v>
                </c:pt>
                <c:pt idx="52">
                  <c:v>0.5554</c:v>
                </c:pt>
                <c:pt idx="53">
                  <c:v>0.46910000000000002</c:v>
                </c:pt>
                <c:pt idx="54">
                  <c:v>0.3861</c:v>
                </c:pt>
                <c:pt idx="55">
                  <c:v>0.31240000000000001</c:v>
                </c:pt>
                <c:pt idx="56">
                  <c:v>0.22470000000000001</c:v>
                </c:pt>
                <c:pt idx="57">
                  <c:v>0.1555</c:v>
                </c:pt>
                <c:pt idx="58">
                  <c:v>7.4300000000000005E-2</c:v>
                </c:pt>
                <c:pt idx="59">
                  <c:v>2.7000000000000001E-3</c:v>
                </c:pt>
                <c:pt idx="60">
                  <c:v>-5.0000000000000001E-4</c:v>
                </c:pt>
                <c:pt idx="61">
                  <c:v>-9.6000000000000002E-2</c:v>
                </c:pt>
                <c:pt idx="62">
                  <c:v>-0.18970000000000001</c:v>
                </c:pt>
                <c:pt idx="63">
                  <c:v>-0.27110000000000001</c:v>
                </c:pt>
                <c:pt idx="64">
                  <c:v>-0.34060000000000001</c:v>
                </c:pt>
                <c:pt idx="65">
                  <c:v>-0.42759999999999998</c:v>
                </c:pt>
                <c:pt idx="66">
                  <c:v>-0.52159999999999995</c:v>
                </c:pt>
                <c:pt idx="67">
                  <c:v>-0.61629999999999996</c:v>
                </c:pt>
                <c:pt idx="68">
                  <c:v>-0.69410000000000005</c:v>
                </c:pt>
                <c:pt idx="69">
                  <c:v>-0.77239999999999998</c:v>
                </c:pt>
                <c:pt idx="70">
                  <c:v>-0.85909999999999997</c:v>
                </c:pt>
                <c:pt idx="71">
                  <c:v>-0.94810000000000005</c:v>
                </c:pt>
                <c:pt idx="72">
                  <c:v>-1.0084</c:v>
                </c:pt>
                <c:pt idx="73">
                  <c:v>-1.0979000000000001</c:v>
                </c:pt>
                <c:pt idx="74">
                  <c:v>-1.1823999999999999</c:v>
                </c:pt>
                <c:pt idx="75">
                  <c:v>-1.3008</c:v>
                </c:pt>
                <c:pt idx="76">
                  <c:v>-1.401</c:v>
                </c:pt>
                <c:pt idx="77">
                  <c:v>-1.4855</c:v>
                </c:pt>
                <c:pt idx="78">
                  <c:v>-1.5748</c:v>
                </c:pt>
                <c:pt idx="79">
                  <c:v>-1.6686000000000001</c:v>
                </c:pt>
                <c:pt idx="80">
                  <c:v>-1.7467999999999999</c:v>
                </c:pt>
                <c:pt idx="81">
                  <c:v>-1.8384</c:v>
                </c:pt>
                <c:pt idx="82">
                  <c:v>-1.9254</c:v>
                </c:pt>
                <c:pt idx="83">
                  <c:v>-2.008</c:v>
                </c:pt>
                <c:pt idx="84">
                  <c:v>-2.0722</c:v>
                </c:pt>
                <c:pt idx="85">
                  <c:v>-2.1455000000000002</c:v>
                </c:pt>
                <c:pt idx="86">
                  <c:v>-2.2021000000000002</c:v>
                </c:pt>
                <c:pt idx="87">
                  <c:v>-2.2734000000000001</c:v>
                </c:pt>
                <c:pt idx="88">
                  <c:v>-2.3306</c:v>
                </c:pt>
                <c:pt idx="89">
                  <c:v>-2.3995000000000002</c:v>
                </c:pt>
                <c:pt idx="90">
                  <c:v>-2.4594</c:v>
                </c:pt>
                <c:pt idx="91">
                  <c:v>-2.5097999999999998</c:v>
                </c:pt>
                <c:pt idx="92">
                  <c:v>-2.5512000000000001</c:v>
                </c:pt>
                <c:pt idx="93">
                  <c:v>-2.585</c:v>
                </c:pt>
                <c:pt idx="94">
                  <c:v>-2.6131000000000002</c:v>
                </c:pt>
                <c:pt idx="95">
                  <c:v>-2.6366000000000001</c:v>
                </c:pt>
                <c:pt idx="96">
                  <c:v>-2.6738</c:v>
                </c:pt>
                <c:pt idx="97">
                  <c:v>-2.7021000000000002</c:v>
                </c:pt>
                <c:pt idx="98">
                  <c:v>-2.7342</c:v>
                </c:pt>
                <c:pt idx="99">
                  <c:v>-2.7715999999999998</c:v>
                </c:pt>
                <c:pt idx="100">
                  <c:v>-2.8024</c:v>
                </c:pt>
                <c:pt idx="101">
                  <c:v>-2.8338999999999999</c:v>
                </c:pt>
                <c:pt idx="102">
                  <c:v>-2.8580999999999999</c:v>
                </c:pt>
                <c:pt idx="103">
                  <c:v>-2.8858000000000001</c:v>
                </c:pt>
                <c:pt idx="104">
                  <c:v>-2.9005000000000001</c:v>
                </c:pt>
                <c:pt idx="105">
                  <c:v>-2.9140000000000001</c:v>
                </c:pt>
                <c:pt idx="106">
                  <c:v>-2.9207000000000001</c:v>
                </c:pt>
                <c:pt idx="107">
                  <c:v>-2.9262000000000001</c:v>
                </c:pt>
                <c:pt idx="108">
                  <c:v>-2.9308000000000001</c:v>
                </c:pt>
                <c:pt idx="109">
                  <c:v>-2.9348000000000001</c:v>
                </c:pt>
                <c:pt idx="110">
                  <c:v>-2.9510000000000001</c:v>
                </c:pt>
              </c:numCache>
            </c:numRef>
          </c:xVal>
          <c:yVal>
            <c:numRef>
              <c:f>'[Chart in Microsoft PowerPoint]D Magnet'!$C$6:$C$116</c:f>
              <c:numCache>
                <c:formatCode>General</c:formatCode>
                <c:ptCount val="111"/>
                <c:pt idx="0">
                  <c:v>1.2499</c:v>
                </c:pt>
                <c:pt idx="1">
                  <c:v>1.2115</c:v>
                </c:pt>
                <c:pt idx="2">
                  <c:v>1.1858</c:v>
                </c:pt>
                <c:pt idx="3">
                  <c:v>1.1469</c:v>
                </c:pt>
                <c:pt idx="4">
                  <c:v>1.1208</c:v>
                </c:pt>
                <c:pt idx="5">
                  <c:v>1.0948</c:v>
                </c:pt>
                <c:pt idx="6">
                  <c:v>1.0559000000000001</c:v>
                </c:pt>
                <c:pt idx="7">
                  <c:v>1.0175000000000001</c:v>
                </c:pt>
                <c:pt idx="8">
                  <c:v>0.99250000000000005</c:v>
                </c:pt>
                <c:pt idx="9">
                  <c:v>0.95679999999999998</c:v>
                </c:pt>
                <c:pt idx="10">
                  <c:v>0.9456</c:v>
                </c:pt>
                <c:pt idx="11">
                  <c:v>0.92500000000000004</c:v>
                </c:pt>
                <c:pt idx="12">
                  <c:v>0.91600000000000004</c:v>
                </c:pt>
                <c:pt idx="13">
                  <c:v>0.90680000000000005</c:v>
                </c:pt>
                <c:pt idx="14">
                  <c:v>0.90149999999999997</c:v>
                </c:pt>
                <c:pt idx="15">
                  <c:v>0.89800000000000002</c:v>
                </c:pt>
                <c:pt idx="16">
                  <c:v>0.89700000000000002</c:v>
                </c:pt>
                <c:pt idx="17">
                  <c:v>0.89780000000000004</c:v>
                </c:pt>
                <c:pt idx="18">
                  <c:v>0.9</c:v>
                </c:pt>
                <c:pt idx="19">
                  <c:v>0.90200000000000002</c:v>
                </c:pt>
                <c:pt idx="20">
                  <c:v>0.90710000000000002</c:v>
                </c:pt>
                <c:pt idx="21">
                  <c:v>0.91139999999999999</c:v>
                </c:pt>
                <c:pt idx="22">
                  <c:v>0.91669999999999996</c:v>
                </c:pt>
                <c:pt idx="23">
                  <c:v>0.92090000000000005</c:v>
                </c:pt>
                <c:pt idx="24">
                  <c:v>0.92849999999999999</c:v>
                </c:pt>
                <c:pt idx="25">
                  <c:v>0.93430000000000002</c:v>
                </c:pt>
                <c:pt idx="26">
                  <c:v>0.94099999999999995</c:v>
                </c:pt>
                <c:pt idx="27">
                  <c:v>0.94830000000000003</c:v>
                </c:pt>
                <c:pt idx="28">
                  <c:v>0.95230000000000004</c:v>
                </c:pt>
                <c:pt idx="29">
                  <c:v>0.96050000000000002</c:v>
                </c:pt>
                <c:pt idx="30">
                  <c:v>0.96479999999999999</c:v>
                </c:pt>
                <c:pt idx="31">
                  <c:v>0.97540000000000004</c:v>
                </c:pt>
                <c:pt idx="32">
                  <c:v>0.97770000000000001</c:v>
                </c:pt>
                <c:pt idx="33">
                  <c:v>0.98219999999999996</c:v>
                </c:pt>
                <c:pt idx="34">
                  <c:v>0.98499999999999999</c:v>
                </c:pt>
                <c:pt idx="35">
                  <c:v>0.98860000000000003</c:v>
                </c:pt>
                <c:pt idx="36">
                  <c:v>0.99439999999999995</c:v>
                </c:pt>
                <c:pt idx="37">
                  <c:v>0.99929999999999997</c:v>
                </c:pt>
                <c:pt idx="38">
                  <c:v>1.0044999999999999</c:v>
                </c:pt>
                <c:pt idx="39">
                  <c:v>1.0087999999999999</c:v>
                </c:pt>
                <c:pt idx="40">
                  <c:v>1.0130999999999999</c:v>
                </c:pt>
                <c:pt idx="41">
                  <c:v>1.0183</c:v>
                </c:pt>
                <c:pt idx="42">
                  <c:v>1.0235000000000001</c:v>
                </c:pt>
                <c:pt idx="43">
                  <c:v>1.0299</c:v>
                </c:pt>
                <c:pt idx="44">
                  <c:v>1.036</c:v>
                </c:pt>
                <c:pt idx="45">
                  <c:v>1.0409999999999999</c:v>
                </c:pt>
                <c:pt idx="46">
                  <c:v>1.0479000000000001</c:v>
                </c:pt>
                <c:pt idx="47">
                  <c:v>1.052</c:v>
                </c:pt>
                <c:pt idx="48">
                  <c:v>1.0584</c:v>
                </c:pt>
                <c:pt idx="49">
                  <c:v>1.0640000000000001</c:v>
                </c:pt>
                <c:pt idx="50">
                  <c:v>1.0701000000000001</c:v>
                </c:pt>
                <c:pt idx="51">
                  <c:v>1.0768</c:v>
                </c:pt>
                <c:pt idx="52">
                  <c:v>1.083</c:v>
                </c:pt>
                <c:pt idx="53">
                  <c:v>1.0892999999999999</c:v>
                </c:pt>
                <c:pt idx="54">
                  <c:v>1.0954999999999999</c:v>
                </c:pt>
                <c:pt idx="55">
                  <c:v>1.101</c:v>
                </c:pt>
                <c:pt idx="56">
                  <c:v>1.1076999999999999</c:v>
                </c:pt>
                <c:pt idx="57">
                  <c:v>1.113</c:v>
                </c:pt>
                <c:pt idx="58">
                  <c:v>1.1193</c:v>
                </c:pt>
                <c:pt idx="59">
                  <c:v>1.125</c:v>
                </c:pt>
                <c:pt idx="60">
                  <c:v>1.1251</c:v>
                </c:pt>
                <c:pt idx="61">
                  <c:v>1.1327</c:v>
                </c:pt>
                <c:pt idx="62">
                  <c:v>1.1402000000000001</c:v>
                </c:pt>
                <c:pt idx="63">
                  <c:v>1.147</c:v>
                </c:pt>
                <c:pt idx="64">
                  <c:v>1.1527000000000001</c:v>
                </c:pt>
                <c:pt idx="65">
                  <c:v>1.1600999999999999</c:v>
                </c:pt>
                <c:pt idx="66">
                  <c:v>1.1680999999999999</c:v>
                </c:pt>
                <c:pt idx="67">
                  <c:v>1.1762999999999999</c:v>
                </c:pt>
                <c:pt idx="68">
                  <c:v>1.1851</c:v>
                </c:pt>
                <c:pt idx="69">
                  <c:v>1.19</c:v>
                </c:pt>
                <c:pt idx="70">
                  <c:v>1.1978</c:v>
                </c:pt>
                <c:pt idx="71">
                  <c:v>1.206</c:v>
                </c:pt>
                <c:pt idx="72">
                  <c:v>1.2116</c:v>
                </c:pt>
                <c:pt idx="73">
                  <c:v>1.2199</c:v>
                </c:pt>
                <c:pt idx="74">
                  <c:v>1.228</c:v>
                </c:pt>
                <c:pt idx="75">
                  <c:v>1.2394000000000001</c:v>
                </c:pt>
                <c:pt idx="76">
                  <c:v>1.2493000000000001</c:v>
                </c:pt>
                <c:pt idx="77">
                  <c:v>1.2577</c:v>
                </c:pt>
                <c:pt idx="78">
                  <c:v>1.2670999999999999</c:v>
                </c:pt>
                <c:pt idx="79">
                  <c:v>1.2770999999999999</c:v>
                </c:pt>
                <c:pt idx="80">
                  <c:v>1.2857000000000001</c:v>
                </c:pt>
                <c:pt idx="81">
                  <c:v>1.2964</c:v>
                </c:pt>
                <c:pt idx="82">
                  <c:v>1.3077000000000001</c:v>
                </c:pt>
                <c:pt idx="83">
                  <c:v>1.3201000000000001</c:v>
                </c:pt>
                <c:pt idx="84">
                  <c:v>1.3315999999999999</c:v>
                </c:pt>
                <c:pt idx="85">
                  <c:v>1.3472</c:v>
                </c:pt>
                <c:pt idx="86">
                  <c:v>1.3597999999999999</c:v>
                </c:pt>
                <c:pt idx="87">
                  <c:v>1.3727</c:v>
                </c:pt>
                <c:pt idx="88">
                  <c:v>1.3773</c:v>
                </c:pt>
                <c:pt idx="89">
                  <c:v>1.3736999999999999</c:v>
                </c:pt>
                <c:pt idx="90">
                  <c:v>1.3614999999999999</c:v>
                </c:pt>
                <c:pt idx="91">
                  <c:v>1.3445</c:v>
                </c:pt>
                <c:pt idx="92">
                  <c:v>1.3260000000000001</c:v>
                </c:pt>
                <c:pt idx="93">
                  <c:v>1.3080000000000001</c:v>
                </c:pt>
                <c:pt idx="94">
                  <c:v>1.2912999999999999</c:v>
                </c:pt>
                <c:pt idx="95">
                  <c:v>1.2764</c:v>
                </c:pt>
                <c:pt idx="96">
                  <c:v>1.2518</c:v>
                </c:pt>
                <c:pt idx="97">
                  <c:v>1.2334000000000001</c:v>
                </c:pt>
                <c:pt idx="98">
                  <c:v>1.2145999999999999</c:v>
                </c:pt>
                <c:pt idx="99">
                  <c:v>1.1993</c:v>
                </c:pt>
                <c:pt idx="100">
                  <c:v>1.1967000000000001</c:v>
                </c:pt>
                <c:pt idx="101">
                  <c:v>1.2095</c:v>
                </c:pt>
                <c:pt idx="102">
                  <c:v>1.2351000000000001</c:v>
                </c:pt>
                <c:pt idx="103">
                  <c:v>1.2891999999999999</c:v>
                </c:pt>
                <c:pt idx="104">
                  <c:v>1.3333999999999999</c:v>
                </c:pt>
                <c:pt idx="105">
                  <c:v>1.3877999999999999</c:v>
                </c:pt>
                <c:pt idx="106">
                  <c:v>1.4212</c:v>
                </c:pt>
                <c:pt idx="107">
                  <c:v>1.4539</c:v>
                </c:pt>
                <c:pt idx="108">
                  <c:v>1.4859</c:v>
                </c:pt>
                <c:pt idx="109">
                  <c:v>1.5169999999999999</c:v>
                </c:pt>
                <c:pt idx="110">
                  <c:v>1.6875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31-4A9F-825D-71B0DD6949B7}"/>
            </c:ext>
          </c:extLst>
        </c:ser>
        <c:ser>
          <c:idx val="1"/>
          <c:order val="1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'[Chart in Microsoft PowerPoint]D Magnet'!$B$6:$B$116</c:f>
              <c:numCache>
                <c:formatCode>General</c:formatCode>
                <c:ptCount val="111"/>
                <c:pt idx="0">
                  <c:v>3.0484</c:v>
                </c:pt>
                <c:pt idx="1">
                  <c:v>3.0478000000000001</c:v>
                </c:pt>
                <c:pt idx="2">
                  <c:v>3.0463</c:v>
                </c:pt>
                <c:pt idx="3">
                  <c:v>3.0421</c:v>
                </c:pt>
                <c:pt idx="4">
                  <c:v>3.0377999999999998</c:v>
                </c:pt>
                <c:pt idx="5">
                  <c:v>3.0318999999999998</c:v>
                </c:pt>
                <c:pt idx="6">
                  <c:v>3.0196000000000001</c:v>
                </c:pt>
                <c:pt idx="7">
                  <c:v>3.0017</c:v>
                </c:pt>
                <c:pt idx="8">
                  <c:v>2.9855999999999998</c:v>
                </c:pt>
                <c:pt idx="9">
                  <c:v>2.9622999999999999</c:v>
                </c:pt>
                <c:pt idx="10">
                  <c:v>2.9379</c:v>
                </c:pt>
                <c:pt idx="11">
                  <c:v>2.9022000000000001</c:v>
                </c:pt>
                <c:pt idx="12">
                  <c:v>2.8797999999999999</c:v>
                </c:pt>
                <c:pt idx="13">
                  <c:v>2.8472</c:v>
                </c:pt>
                <c:pt idx="14">
                  <c:v>2.8174999999999999</c:v>
                </c:pt>
                <c:pt idx="15">
                  <c:v>2.7816999999999998</c:v>
                </c:pt>
                <c:pt idx="16">
                  <c:v>2.7481</c:v>
                </c:pt>
                <c:pt idx="17">
                  <c:v>2.714</c:v>
                </c:pt>
                <c:pt idx="18">
                  <c:v>2.6806000000000001</c:v>
                </c:pt>
                <c:pt idx="19">
                  <c:v>2.6579000000000002</c:v>
                </c:pt>
                <c:pt idx="20">
                  <c:v>2.6143000000000001</c:v>
                </c:pt>
                <c:pt idx="21">
                  <c:v>2.5838000000000001</c:v>
                </c:pt>
                <c:pt idx="22">
                  <c:v>2.5489999999999999</c:v>
                </c:pt>
                <c:pt idx="23">
                  <c:v>2.5230000000000001</c:v>
                </c:pt>
                <c:pt idx="24">
                  <c:v>2.4784999999999999</c:v>
                </c:pt>
                <c:pt idx="25">
                  <c:v>2.4443999999999999</c:v>
                </c:pt>
                <c:pt idx="26">
                  <c:v>2.4056999999999999</c:v>
                </c:pt>
                <c:pt idx="27">
                  <c:v>2.3614999999999999</c:v>
                </c:pt>
                <c:pt idx="28">
                  <c:v>2.3369</c:v>
                </c:pt>
                <c:pt idx="29">
                  <c:v>2.2814000000000001</c:v>
                </c:pt>
                <c:pt idx="30">
                  <c:v>2.2498999999999998</c:v>
                </c:pt>
                <c:pt idx="31">
                  <c:v>2.1777000000000002</c:v>
                </c:pt>
                <c:pt idx="32">
                  <c:v>2.1358999999999999</c:v>
                </c:pt>
                <c:pt idx="33">
                  <c:v>2.0846</c:v>
                </c:pt>
                <c:pt idx="34">
                  <c:v>2.0485000000000002</c:v>
                </c:pt>
                <c:pt idx="35">
                  <c:v>1.9973000000000001</c:v>
                </c:pt>
                <c:pt idx="36">
                  <c:v>1.9036999999999999</c:v>
                </c:pt>
                <c:pt idx="37">
                  <c:v>1.8222</c:v>
                </c:pt>
                <c:pt idx="38">
                  <c:v>1.7330000000000001</c:v>
                </c:pt>
                <c:pt idx="39">
                  <c:v>1.6614</c:v>
                </c:pt>
                <c:pt idx="40">
                  <c:v>1.5911</c:v>
                </c:pt>
                <c:pt idx="41">
                  <c:v>1.5072000000000001</c:v>
                </c:pt>
                <c:pt idx="42">
                  <c:v>1.4289000000000001</c:v>
                </c:pt>
                <c:pt idx="43">
                  <c:v>1.3260000000000001</c:v>
                </c:pt>
                <c:pt idx="44">
                  <c:v>1.2323999999999999</c:v>
                </c:pt>
                <c:pt idx="45">
                  <c:v>1.1567000000000001</c:v>
                </c:pt>
                <c:pt idx="46">
                  <c:v>1.0550999999999999</c:v>
                </c:pt>
                <c:pt idx="47">
                  <c:v>0.99390000000000001</c:v>
                </c:pt>
                <c:pt idx="48">
                  <c:v>0.90159999999999996</c:v>
                </c:pt>
                <c:pt idx="49">
                  <c:v>0.8216</c:v>
                </c:pt>
                <c:pt idx="50">
                  <c:v>0.73509999999999998</c:v>
                </c:pt>
                <c:pt idx="51">
                  <c:v>0.64119999999999999</c:v>
                </c:pt>
                <c:pt idx="52">
                  <c:v>0.5554</c:v>
                </c:pt>
                <c:pt idx="53">
                  <c:v>0.46910000000000002</c:v>
                </c:pt>
                <c:pt idx="54">
                  <c:v>0.3861</c:v>
                </c:pt>
                <c:pt idx="55">
                  <c:v>0.31240000000000001</c:v>
                </c:pt>
                <c:pt idx="56">
                  <c:v>0.22470000000000001</c:v>
                </c:pt>
                <c:pt idx="57">
                  <c:v>0.1555</c:v>
                </c:pt>
                <c:pt idx="58">
                  <c:v>7.4300000000000005E-2</c:v>
                </c:pt>
                <c:pt idx="59">
                  <c:v>2.7000000000000001E-3</c:v>
                </c:pt>
                <c:pt idx="60">
                  <c:v>-5.0000000000000001E-4</c:v>
                </c:pt>
                <c:pt idx="61">
                  <c:v>-9.6000000000000002E-2</c:v>
                </c:pt>
                <c:pt idx="62">
                  <c:v>-0.18970000000000001</c:v>
                </c:pt>
                <c:pt idx="63">
                  <c:v>-0.27110000000000001</c:v>
                </c:pt>
                <c:pt idx="64">
                  <c:v>-0.34060000000000001</c:v>
                </c:pt>
                <c:pt idx="65">
                  <c:v>-0.42759999999999998</c:v>
                </c:pt>
                <c:pt idx="66">
                  <c:v>-0.52159999999999995</c:v>
                </c:pt>
                <c:pt idx="67">
                  <c:v>-0.61629999999999996</c:v>
                </c:pt>
                <c:pt idx="68">
                  <c:v>-0.69410000000000005</c:v>
                </c:pt>
                <c:pt idx="69">
                  <c:v>-0.77239999999999998</c:v>
                </c:pt>
                <c:pt idx="70">
                  <c:v>-0.85909999999999997</c:v>
                </c:pt>
                <c:pt idx="71">
                  <c:v>-0.94810000000000005</c:v>
                </c:pt>
                <c:pt idx="72">
                  <c:v>-1.0084</c:v>
                </c:pt>
                <c:pt idx="73">
                  <c:v>-1.0979000000000001</c:v>
                </c:pt>
                <c:pt idx="74">
                  <c:v>-1.1823999999999999</c:v>
                </c:pt>
                <c:pt idx="75">
                  <c:v>-1.3008</c:v>
                </c:pt>
                <c:pt idx="76">
                  <c:v>-1.401</c:v>
                </c:pt>
                <c:pt idx="77">
                  <c:v>-1.4855</c:v>
                </c:pt>
                <c:pt idx="78">
                  <c:v>-1.5748</c:v>
                </c:pt>
                <c:pt idx="79">
                  <c:v>-1.6686000000000001</c:v>
                </c:pt>
                <c:pt idx="80">
                  <c:v>-1.7467999999999999</c:v>
                </c:pt>
                <c:pt idx="81">
                  <c:v>-1.8384</c:v>
                </c:pt>
                <c:pt idx="82">
                  <c:v>-1.9254</c:v>
                </c:pt>
                <c:pt idx="83">
                  <c:v>-2.008</c:v>
                </c:pt>
                <c:pt idx="84">
                  <c:v>-2.0722</c:v>
                </c:pt>
                <c:pt idx="85">
                  <c:v>-2.1455000000000002</c:v>
                </c:pt>
                <c:pt idx="86">
                  <c:v>-2.2021000000000002</c:v>
                </c:pt>
                <c:pt idx="87">
                  <c:v>-2.2734000000000001</c:v>
                </c:pt>
                <c:pt idx="88">
                  <c:v>-2.3306</c:v>
                </c:pt>
                <c:pt idx="89">
                  <c:v>-2.3995000000000002</c:v>
                </c:pt>
                <c:pt idx="90">
                  <c:v>-2.4594</c:v>
                </c:pt>
                <c:pt idx="91">
                  <c:v>-2.5097999999999998</c:v>
                </c:pt>
                <c:pt idx="92">
                  <c:v>-2.5512000000000001</c:v>
                </c:pt>
                <c:pt idx="93">
                  <c:v>-2.585</c:v>
                </c:pt>
                <c:pt idx="94">
                  <c:v>-2.6131000000000002</c:v>
                </c:pt>
                <c:pt idx="95">
                  <c:v>-2.6366000000000001</c:v>
                </c:pt>
                <c:pt idx="96">
                  <c:v>-2.6738</c:v>
                </c:pt>
                <c:pt idx="97">
                  <c:v>-2.7021000000000002</c:v>
                </c:pt>
                <c:pt idx="98">
                  <c:v>-2.7342</c:v>
                </c:pt>
                <c:pt idx="99">
                  <c:v>-2.7715999999999998</c:v>
                </c:pt>
                <c:pt idx="100">
                  <c:v>-2.8024</c:v>
                </c:pt>
                <c:pt idx="101">
                  <c:v>-2.8338999999999999</c:v>
                </c:pt>
                <c:pt idx="102">
                  <c:v>-2.8580999999999999</c:v>
                </c:pt>
                <c:pt idx="103">
                  <c:v>-2.8858000000000001</c:v>
                </c:pt>
                <c:pt idx="104">
                  <c:v>-2.9005000000000001</c:v>
                </c:pt>
                <c:pt idx="105">
                  <c:v>-2.9140000000000001</c:v>
                </c:pt>
                <c:pt idx="106">
                  <c:v>-2.9207000000000001</c:v>
                </c:pt>
                <c:pt idx="107">
                  <c:v>-2.9262000000000001</c:v>
                </c:pt>
                <c:pt idx="108">
                  <c:v>-2.9308000000000001</c:v>
                </c:pt>
                <c:pt idx="109">
                  <c:v>-2.9348000000000001</c:v>
                </c:pt>
                <c:pt idx="110">
                  <c:v>-2.9510000000000001</c:v>
                </c:pt>
              </c:numCache>
            </c:numRef>
          </c:xVal>
          <c:yVal>
            <c:numRef>
              <c:f>'[Chart in Microsoft PowerPoint]D Magnet'!$D$6:$D$116</c:f>
              <c:numCache>
                <c:formatCode>General</c:formatCode>
                <c:ptCount val="111"/>
                <c:pt idx="0">
                  <c:v>-1.2499</c:v>
                </c:pt>
                <c:pt idx="1">
                  <c:v>-1.2115</c:v>
                </c:pt>
                <c:pt idx="2">
                  <c:v>-1.1858</c:v>
                </c:pt>
                <c:pt idx="3">
                  <c:v>-1.1469</c:v>
                </c:pt>
                <c:pt idx="4">
                  <c:v>-1.1208</c:v>
                </c:pt>
                <c:pt idx="5">
                  <c:v>-1.0948</c:v>
                </c:pt>
                <c:pt idx="6">
                  <c:v>-1.0559000000000001</c:v>
                </c:pt>
                <c:pt idx="7">
                  <c:v>-1.0175000000000001</c:v>
                </c:pt>
                <c:pt idx="8">
                  <c:v>-0.99250000000000005</c:v>
                </c:pt>
                <c:pt idx="9">
                  <c:v>-0.95679999999999998</c:v>
                </c:pt>
                <c:pt idx="10">
                  <c:v>-0.9456</c:v>
                </c:pt>
                <c:pt idx="11">
                  <c:v>-0.92500000000000004</c:v>
                </c:pt>
                <c:pt idx="12">
                  <c:v>-0.91600000000000004</c:v>
                </c:pt>
                <c:pt idx="13">
                  <c:v>-0.90680000000000005</c:v>
                </c:pt>
                <c:pt idx="14">
                  <c:v>-0.90149999999999997</c:v>
                </c:pt>
                <c:pt idx="15">
                  <c:v>-0.89800000000000002</c:v>
                </c:pt>
                <c:pt idx="16">
                  <c:v>-0.89700000000000002</c:v>
                </c:pt>
                <c:pt idx="17">
                  <c:v>-0.89780000000000004</c:v>
                </c:pt>
                <c:pt idx="18">
                  <c:v>-0.9</c:v>
                </c:pt>
                <c:pt idx="19">
                  <c:v>-0.90200000000000002</c:v>
                </c:pt>
                <c:pt idx="20">
                  <c:v>-0.90710000000000002</c:v>
                </c:pt>
                <c:pt idx="21">
                  <c:v>-0.91139999999999999</c:v>
                </c:pt>
                <c:pt idx="22">
                  <c:v>-0.91669999999999996</c:v>
                </c:pt>
                <c:pt idx="23">
                  <c:v>-0.92090000000000005</c:v>
                </c:pt>
                <c:pt idx="24">
                  <c:v>-0.92849999999999999</c:v>
                </c:pt>
                <c:pt idx="25">
                  <c:v>-0.93430000000000002</c:v>
                </c:pt>
                <c:pt idx="26">
                  <c:v>-0.94099999999999995</c:v>
                </c:pt>
                <c:pt idx="27">
                  <c:v>-0.94830000000000003</c:v>
                </c:pt>
                <c:pt idx="28">
                  <c:v>-0.95230000000000004</c:v>
                </c:pt>
                <c:pt idx="29">
                  <c:v>-0.96050000000000002</c:v>
                </c:pt>
                <c:pt idx="30">
                  <c:v>-0.96479999999999999</c:v>
                </c:pt>
                <c:pt idx="31">
                  <c:v>-0.97540000000000004</c:v>
                </c:pt>
                <c:pt idx="32">
                  <c:v>-0.97770000000000001</c:v>
                </c:pt>
                <c:pt idx="33">
                  <c:v>-0.98219999999999996</c:v>
                </c:pt>
                <c:pt idx="34">
                  <c:v>-0.98499999999999999</c:v>
                </c:pt>
                <c:pt idx="35">
                  <c:v>-0.98860000000000003</c:v>
                </c:pt>
                <c:pt idx="36">
                  <c:v>-0.99439999999999995</c:v>
                </c:pt>
                <c:pt idx="37">
                  <c:v>-0.99929999999999997</c:v>
                </c:pt>
                <c:pt idx="38">
                  <c:v>-1.0044999999999999</c:v>
                </c:pt>
                <c:pt idx="39">
                  <c:v>-1.0087999999999999</c:v>
                </c:pt>
                <c:pt idx="40">
                  <c:v>-1.0130999999999999</c:v>
                </c:pt>
                <c:pt idx="41">
                  <c:v>-1.0183</c:v>
                </c:pt>
                <c:pt idx="42">
                  <c:v>-1.0235000000000001</c:v>
                </c:pt>
                <c:pt idx="43">
                  <c:v>-1.0299</c:v>
                </c:pt>
                <c:pt idx="44">
                  <c:v>-1.036</c:v>
                </c:pt>
                <c:pt idx="45">
                  <c:v>-1.0409999999999999</c:v>
                </c:pt>
                <c:pt idx="46">
                  <c:v>-1.0479000000000001</c:v>
                </c:pt>
                <c:pt idx="47">
                  <c:v>-1.052</c:v>
                </c:pt>
                <c:pt idx="48">
                  <c:v>-1.0584</c:v>
                </c:pt>
                <c:pt idx="49">
                  <c:v>-1.0640000000000001</c:v>
                </c:pt>
                <c:pt idx="50">
                  <c:v>-1.0701000000000001</c:v>
                </c:pt>
                <c:pt idx="51">
                  <c:v>-1.0768</c:v>
                </c:pt>
                <c:pt idx="52">
                  <c:v>-1.083</c:v>
                </c:pt>
                <c:pt idx="53">
                  <c:v>-1.0892999999999999</c:v>
                </c:pt>
                <c:pt idx="54">
                  <c:v>-1.0954999999999999</c:v>
                </c:pt>
                <c:pt idx="55">
                  <c:v>-1.101</c:v>
                </c:pt>
                <c:pt idx="56">
                  <c:v>-1.1076999999999999</c:v>
                </c:pt>
                <c:pt idx="57">
                  <c:v>-1.113</c:v>
                </c:pt>
                <c:pt idx="58">
                  <c:v>-1.1193</c:v>
                </c:pt>
                <c:pt idx="59">
                  <c:v>-1.125</c:v>
                </c:pt>
                <c:pt idx="60">
                  <c:v>-1.1251</c:v>
                </c:pt>
                <c:pt idx="61">
                  <c:v>-1.1327</c:v>
                </c:pt>
                <c:pt idx="62">
                  <c:v>-1.1402000000000001</c:v>
                </c:pt>
                <c:pt idx="63">
                  <c:v>-1.147</c:v>
                </c:pt>
                <c:pt idx="64">
                  <c:v>-1.1527000000000001</c:v>
                </c:pt>
                <c:pt idx="65">
                  <c:v>-1.1600999999999999</c:v>
                </c:pt>
                <c:pt idx="66">
                  <c:v>-1.1680999999999999</c:v>
                </c:pt>
                <c:pt idx="67">
                  <c:v>-1.1762999999999999</c:v>
                </c:pt>
                <c:pt idx="68">
                  <c:v>-1.1851</c:v>
                </c:pt>
                <c:pt idx="69">
                  <c:v>-1.19</c:v>
                </c:pt>
                <c:pt idx="70">
                  <c:v>-1.1978</c:v>
                </c:pt>
                <c:pt idx="71">
                  <c:v>-1.206</c:v>
                </c:pt>
                <c:pt idx="72">
                  <c:v>-1.2116</c:v>
                </c:pt>
                <c:pt idx="73">
                  <c:v>-1.2199</c:v>
                </c:pt>
                <c:pt idx="74">
                  <c:v>-1.228</c:v>
                </c:pt>
                <c:pt idx="75">
                  <c:v>-1.2394000000000001</c:v>
                </c:pt>
                <c:pt idx="76">
                  <c:v>-1.2493000000000001</c:v>
                </c:pt>
                <c:pt idx="77">
                  <c:v>-1.2577</c:v>
                </c:pt>
                <c:pt idx="78">
                  <c:v>-1.2670999999999999</c:v>
                </c:pt>
                <c:pt idx="79">
                  <c:v>-1.2770999999999999</c:v>
                </c:pt>
                <c:pt idx="80">
                  <c:v>-1.2857000000000001</c:v>
                </c:pt>
                <c:pt idx="81">
                  <c:v>-1.2964</c:v>
                </c:pt>
                <c:pt idx="82">
                  <c:v>-1.3077000000000001</c:v>
                </c:pt>
                <c:pt idx="83">
                  <c:v>-1.3201000000000001</c:v>
                </c:pt>
                <c:pt idx="84">
                  <c:v>-1.3315999999999999</c:v>
                </c:pt>
                <c:pt idx="85">
                  <c:v>-1.3472</c:v>
                </c:pt>
                <c:pt idx="86">
                  <c:v>-1.3597999999999999</c:v>
                </c:pt>
                <c:pt idx="87">
                  <c:v>-1.3727</c:v>
                </c:pt>
                <c:pt idx="88">
                  <c:v>-1.3773</c:v>
                </c:pt>
                <c:pt idx="89">
                  <c:v>-1.3736999999999999</c:v>
                </c:pt>
                <c:pt idx="90">
                  <c:v>-1.3614999999999999</c:v>
                </c:pt>
                <c:pt idx="91">
                  <c:v>-1.3445</c:v>
                </c:pt>
                <c:pt idx="92">
                  <c:v>-1.3260000000000001</c:v>
                </c:pt>
                <c:pt idx="93">
                  <c:v>-1.3080000000000001</c:v>
                </c:pt>
                <c:pt idx="94">
                  <c:v>-1.2912999999999999</c:v>
                </c:pt>
                <c:pt idx="95">
                  <c:v>-1.2764</c:v>
                </c:pt>
                <c:pt idx="96">
                  <c:v>-1.2518</c:v>
                </c:pt>
                <c:pt idx="97">
                  <c:v>-1.2334000000000001</c:v>
                </c:pt>
                <c:pt idx="98">
                  <c:v>-1.2145999999999999</c:v>
                </c:pt>
                <c:pt idx="99">
                  <c:v>-1.1993</c:v>
                </c:pt>
                <c:pt idx="100">
                  <c:v>-1.1967000000000001</c:v>
                </c:pt>
                <c:pt idx="101">
                  <c:v>-1.2095</c:v>
                </c:pt>
                <c:pt idx="102">
                  <c:v>-1.2351000000000001</c:v>
                </c:pt>
                <c:pt idx="103">
                  <c:v>-1.2891999999999999</c:v>
                </c:pt>
                <c:pt idx="104">
                  <c:v>-1.3333999999999999</c:v>
                </c:pt>
                <c:pt idx="105">
                  <c:v>-1.3877999999999999</c:v>
                </c:pt>
                <c:pt idx="106">
                  <c:v>-1.4212</c:v>
                </c:pt>
                <c:pt idx="107">
                  <c:v>-1.4539</c:v>
                </c:pt>
                <c:pt idx="108">
                  <c:v>-1.4859</c:v>
                </c:pt>
                <c:pt idx="109">
                  <c:v>-1.5169999999999999</c:v>
                </c:pt>
                <c:pt idx="110">
                  <c:v>-1.6875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A31-4A9F-825D-71B0DD6949B7}"/>
            </c:ext>
          </c:extLst>
        </c:ser>
        <c:ser>
          <c:idx val="4"/>
          <c:order val="2"/>
          <c:tx>
            <c:v>2.25" RF</c:v>
          </c:tx>
          <c:spPr>
            <a:ln w="762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'[Chart in Microsoft PowerPoint]RF apperture'!$B$5:$B$365</c:f>
              <c:numCache>
                <c:formatCode>General</c:formatCode>
                <c:ptCount val="361"/>
                <c:pt idx="0">
                  <c:v>0</c:v>
                </c:pt>
                <c:pt idx="1">
                  <c:v>1.9633957241943951E-2</c:v>
                </c:pt>
                <c:pt idx="2">
                  <c:v>3.9261933790313591E-2</c:v>
                </c:pt>
                <c:pt idx="3">
                  <c:v>5.8877950773311809E-2</c:v>
                </c:pt>
                <c:pt idx="4">
                  <c:v>7.8476032962140965E-2</c:v>
                </c:pt>
                <c:pt idx="5">
                  <c:v>9.8050210591115433E-2</c:v>
                </c:pt>
                <c:pt idx="6">
                  <c:v>0.11759452117611013</c:v>
                </c:pt>
                <c:pt idx="7">
                  <c:v>0.13710301133079092</c:v>
                </c:pt>
                <c:pt idx="8">
                  <c:v>0.15656973858007361</c:v>
                </c:pt>
                <c:pt idx="9">
                  <c:v>0.17598877317025974</c:v>
                </c:pt>
                <c:pt idx="10">
                  <c:v>0.19535419987529662</c:v>
                </c:pt>
                <c:pt idx="11">
                  <c:v>0.21466011979861291</c:v>
                </c:pt>
                <c:pt idx="12">
                  <c:v>0.23390065216997924</c:v>
                </c:pt>
                <c:pt idx="13">
                  <c:v>0.25306993613684814</c:v>
                </c:pt>
                <c:pt idx="14">
                  <c:v>0.27216213254962618</c:v>
                </c:pt>
                <c:pt idx="15">
                  <c:v>0.29117142574033583</c:v>
                </c:pt>
                <c:pt idx="16">
                  <c:v>0.31009202529412405</c:v>
                </c:pt>
                <c:pt idx="17">
                  <c:v>0.32891816781307887</c:v>
                </c:pt>
                <c:pt idx="18">
                  <c:v>0.34764411867181583</c:v>
                </c:pt>
                <c:pt idx="19">
                  <c:v>0.3662641737643012</c:v>
                </c:pt>
                <c:pt idx="20">
                  <c:v>0.38477266124137732</c:v>
                </c:pt>
                <c:pt idx="21">
                  <c:v>0.40316394323846283</c:v>
                </c:pt>
                <c:pt idx="22">
                  <c:v>0.42143241759290101</c:v>
                </c:pt>
                <c:pt idx="23">
                  <c:v>0.43957251955043292</c:v>
                </c:pt>
                <c:pt idx="24">
                  <c:v>0.45757872346027517</c:v>
                </c:pt>
                <c:pt idx="25">
                  <c:v>0.47544554445828685</c:v>
                </c:pt>
                <c:pt idx="26">
                  <c:v>0.49316754013771208</c:v>
                </c:pt>
                <c:pt idx="27">
                  <c:v>0.51073931220699009</c:v>
                </c:pt>
                <c:pt idx="28">
                  <c:v>0.52815550813412715</c:v>
                </c:pt>
                <c:pt idx="29">
                  <c:v>0.54541082277712916</c:v>
                </c:pt>
                <c:pt idx="30">
                  <c:v>0.56249999999999989</c:v>
                </c:pt>
                <c:pt idx="31">
                  <c:v>0.57941783427381088</c:v>
                </c:pt>
                <c:pt idx="32">
                  <c:v>0.59615917226235549</c:v>
                </c:pt>
                <c:pt idx="33">
                  <c:v>0.61271891439190551</c:v>
                </c:pt>
                <c:pt idx="34">
                  <c:v>0.62909201640459023</c:v>
                </c:pt>
                <c:pt idx="35">
                  <c:v>0.6452734908949268</c:v>
                </c:pt>
                <c:pt idx="36">
                  <c:v>0.66125840882903231</c:v>
                </c:pt>
                <c:pt idx="37">
                  <c:v>0.67704190104605433</c:v>
                </c:pt>
                <c:pt idx="38">
                  <c:v>0.69261915974136545</c:v>
                </c:pt>
                <c:pt idx="39">
                  <c:v>0.70798543993106711</c:v>
                </c:pt>
                <c:pt idx="40">
                  <c:v>0.72313606089735671</c:v>
                </c:pt>
                <c:pt idx="41">
                  <c:v>0.73806640761432052</c:v>
                </c:pt>
                <c:pt idx="42">
                  <c:v>0.75277193215371552</c:v>
                </c:pt>
                <c:pt idx="43">
                  <c:v>0.76724815507031074</c:v>
                </c:pt>
                <c:pt idx="44">
                  <c:v>0.78149066676637191</c:v>
                </c:pt>
                <c:pt idx="45">
                  <c:v>0.79549512883486595</c:v>
                </c:pt>
                <c:pt idx="46">
                  <c:v>0.80925727538098247</c:v>
                </c:pt>
                <c:pt idx="47">
                  <c:v>0.82277291432156674</c:v>
                </c:pt>
                <c:pt idx="48">
                  <c:v>0.83603792866206839</c:v>
                </c:pt>
                <c:pt idx="49">
                  <c:v>0.84904827775061853</c:v>
                </c:pt>
                <c:pt idx="50">
                  <c:v>0.86179999850885025</c:v>
                </c:pt>
                <c:pt idx="51">
                  <c:v>0.87428920663909215</c:v>
                </c:pt>
                <c:pt idx="52">
                  <c:v>0.88651209780756224</c:v>
                </c:pt>
                <c:pt idx="53">
                  <c:v>0.89846494880320438</c:v>
                </c:pt>
                <c:pt idx="54">
                  <c:v>0.91014411867181588</c:v>
                </c:pt>
                <c:pt idx="55">
                  <c:v>0.92154604982511579</c:v>
                </c:pt>
                <c:pt idx="56">
                  <c:v>0.93266726912442199</c:v>
                </c:pt>
                <c:pt idx="57">
                  <c:v>0.94350438893860189</c:v>
                </c:pt>
                <c:pt idx="58">
                  <c:v>0.95405410817597924</c:v>
                </c:pt>
                <c:pt idx="59">
                  <c:v>0.96431321328987629</c:v>
                </c:pt>
                <c:pt idx="60">
                  <c:v>0.97427857925749339</c:v>
                </c:pt>
                <c:pt idx="61">
                  <c:v>0.98394717053182024</c:v>
                </c:pt>
                <c:pt idx="62">
                  <c:v>0.99331604196629275</c:v>
                </c:pt>
                <c:pt idx="63">
                  <c:v>1.0023823397119138</c:v>
                </c:pt>
                <c:pt idx="64">
                  <c:v>1.011143302086563</c:v>
                </c:pt>
                <c:pt idx="65">
                  <c:v>1.0195962604162312</c:v>
                </c:pt>
                <c:pt idx="66">
                  <c:v>1.027738639847926</c:v>
                </c:pt>
                <c:pt idx="67">
                  <c:v>1.0355679601339953</c:v>
                </c:pt>
                <c:pt idx="68">
                  <c:v>1.043081836387636</c:v>
                </c:pt>
                <c:pt idx="69">
                  <c:v>1.050277979809352</c:v>
                </c:pt>
                <c:pt idx="70">
                  <c:v>1.0571541983841468</c:v>
                </c:pt>
                <c:pt idx="71">
                  <c:v>1.0637083975492314</c:v>
                </c:pt>
                <c:pt idx="72">
                  <c:v>1.0699385808320476</c:v>
                </c:pt>
                <c:pt idx="73">
                  <c:v>1.0758428504584148</c:v>
                </c:pt>
                <c:pt idx="74">
                  <c:v>1.0814194079306088</c:v>
                </c:pt>
                <c:pt idx="75">
                  <c:v>1.0866665545752019</c:v>
                </c:pt>
                <c:pt idx="76">
                  <c:v>1.0915826920604961</c:v>
                </c:pt>
                <c:pt idx="77">
                  <c:v>1.0961663228833896</c:v>
                </c:pt>
                <c:pt idx="78">
                  <c:v>1.1004160508255312</c:v>
                </c:pt>
                <c:pt idx="79">
                  <c:v>1.1043305813786219</c:v>
                </c:pt>
                <c:pt idx="80">
                  <c:v>1.107908722138734</c:v>
                </c:pt>
                <c:pt idx="81">
                  <c:v>1.11114938316953</c:v>
                </c:pt>
                <c:pt idx="82">
                  <c:v>1.1140515773342665</c:v>
                </c:pt>
                <c:pt idx="83">
                  <c:v>1.1166144205964872</c:v>
                </c:pt>
                <c:pt idx="84">
                  <c:v>1.1188371322893074</c:v>
                </c:pt>
                <c:pt idx="85">
                  <c:v>1.1207190353532137</c:v>
                </c:pt>
                <c:pt idx="86">
                  <c:v>1.1222595565423021</c:v>
                </c:pt>
                <c:pt idx="87">
                  <c:v>1.1234582265988955</c:v>
                </c:pt>
                <c:pt idx="88">
                  <c:v>1.1243146803964827</c:v>
                </c:pt>
                <c:pt idx="89">
                  <c:v>1.1248286570509403</c:v>
                </c:pt>
                <c:pt idx="90">
                  <c:v>1.125</c:v>
                </c:pt>
                <c:pt idx="91">
                  <c:v>1.1248286570509403</c:v>
                </c:pt>
                <c:pt idx="92">
                  <c:v>1.1243146803964827</c:v>
                </c:pt>
                <c:pt idx="93">
                  <c:v>1.1234582265988955</c:v>
                </c:pt>
                <c:pt idx="94">
                  <c:v>1.1222595565423021</c:v>
                </c:pt>
                <c:pt idx="95">
                  <c:v>1.1207190353532137</c:v>
                </c:pt>
                <c:pt idx="96">
                  <c:v>1.1188371322893076</c:v>
                </c:pt>
                <c:pt idx="97">
                  <c:v>1.1166144205964874</c:v>
                </c:pt>
                <c:pt idx="98">
                  <c:v>1.1140515773342667</c:v>
                </c:pt>
                <c:pt idx="99">
                  <c:v>1.1111493831695298</c:v>
                </c:pt>
                <c:pt idx="100">
                  <c:v>1.107908722138734</c:v>
                </c:pt>
                <c:pt idx="101">
                  <c:v>1.1043305813786219</c:v>
                </c:pt>
                <c:pt idx="102">
                  <c:v>1.1004160508255314</c:v>
                </c:pt>
                <c:pt idx="103">
                  <c:v>1.0961663228833896</c:v>
                </c:pt>
                <c:pt idx="104">
                  <c:v>1.0915826920604961</c:v>
                </c:pt>
                <c:pt idx="105">
                  <c:v>1.0866665545752019</c:v>
                </c:pt>
                <c:pt idx="106">
                  <c:v>1.0814194079306088</c:v>
                </c:pt>
                <c:pt idx="107">
                  <c:v>1.075842850458415</c:v>
                </c:pt>
                <c:pt idx="108">
                  <c:v>1.0699385808320478</c:v>
                </c:pt>
                <c:pt idx="109">
                  <c:v>1.0637083975492314</c:v>
                </c:pt>
                <c:pt idx="110">
                  <c:v>1.057154198384147</c:v>
                </c:pt>
                <c:pt idx="111">
                  <c:v>1.050277979809352</c:v>
                </c:pt>
                <c:pt idx="112">
                  <c:v>1.043081836387636</c:v>
                </c:pt>
                <c:pt idx="113">
                  <c:v>1.0355679601339953</c:v>
                </c:pt>
                <c:pt idx="114">
                  <c:v>1.027738639847926</c:v>
                </c:pt>
                <c:pt idx="115">
                  <c:v>1.0195962604162312</c:v>
                </c:pt>
                <c:pt idx="116">
                  <c:v>1.0111433020865628</c:v>
                </c:pt>
                <c:pt idx="117">
                  <c:v>1.0023823397119138</c:v>
                </c:pt>
                <c:pt idx="118">
                  <c:v>0.99331604196629297</c:v>
                </c:pt>
                <c:pt idx="119">
                  <c:v>0.98394717053182035</c:v>
                </c:pt>
                <c:pt idx="120">
                  <c:v>0.9742785792574935</c:v>
                </c:pt>
                <c:pt idx="121">
                  <c:v>0.9643132132898764</c:v>
                </c:pt>
                <c:pt idx="122">
                  <c:v>0.95405410817597935</c:v>
                </c:pt>
                <c:pt idx="123">
                  <c:v>0.94350438893860189</c:v>
                </c:pt>
                <c:pt idx="124">
                  <c:v>0.93266726912442199</c:v>
                </c:pt>
                <c:pt idx="125">
                  <c:v>0.92154604982511601</c:v>
                </c:pt>
                <c:pt idx="126">
                  <c:v>0.91014411867181588</c:v>
                </c:pt>
                <c:pt idx="127">
                  <c:v>0.89846494880320427</c:v>
                </c:pt>
                <c:pt idx="128">
                  <c:v>0.88651209780756224</c:v>
                </c:pt>
                <c:pt idx="129">
                  <c:v>0.87428920663909238</c:v>
                </c:pt>
                <c:pt idx="130">
                  <c:v>0.86179999850885025</c:v>
                </c:pt>
                <c:pt idx="131">
                  <c:v>0.84904827775061831</c:v>
                </c:pt>
                <c:pt idx="132">
                  <c:v>0.8360379286620685</c:v>
                </c:pt>
                <c:pt idx="133">
                  <c:v>0.82277291432156685</c:v>
                </c:pt>
                <c:pt idx="134">
                  <c:v>0.8092572753809828</c:v>
                </c:pt>
                <c:pt idx="135">
                  <c:v>0.79549512883486606</c:v>
                </c:pt>
                <c:pt idx="136">
                  <c:v>0.7814906667663718</c:v>
                </c:pt>
                <c:pt idx="137">
                  <c:v>0.76724815507031097</c:v>
                </c:pt>
                <c:pt idx="138">
                  <c:v>0.75277193215371563</c:v>
                </c:pt>
                <c:pt idx="139">
                  <c:v>0.73806640761432063</c:v>
                </c:pt>
                <c:pt idx="140">
                  <c:v>0.72313606089735694</c:v>
                </c:pt>
                <c:pt idx="141">
                  <c:v>0.70798543993106744</c:v>
                </c:pt>
                <c:pt idx="142">
                  <c:v>0.69261915974136568</c:v>
                </c:pt>
                <c:pt idx="143">
                  <c:v>0.67704190104605422</c:v>
                </c:pt>
                <c:pt idx="144">
                  <c:v>0.66125840882903242</c:v>
                </c:pt>
                <c:pt idx="145">
                  <c:v>0.64527349089492714</c:v>
                </c:pt>
                <c:pt idx="146">
                  <c:v>0.62909201640459023</c:v>
                </c:pt>
                <c:pt idx="147">
                  <c:v>0.6127189143919054</c:v>
                </c:pt>
                <c:pt idx="148">
                  <c:v>0.59615917226235549</c:v>
                </c:pt>
                <c:pt idx="149">
                  <c:v>0.57941783427381122</c:v>
                </c:pt>
                <c:pt idx="150">
                  <c:v>0.56249999999999989</c:v>
                </c:pt>
                <c:pt idx="151">
                  <c:v>0.54541082277712927</c:v>
                </c:pt>
                <c:pt idx="152">
                  <c:v>0.52815550813412748</c:v>
                </c:pt>
                <c:pt idx="153">
                  <c:v>0.5107393122069902</c:v>
                </c:pt>
                <c:pt idx="154">
                  <c:v>0.49316754013771197</c:v>
                </c:pt>
                <c:pt idx="155">
                  <c:v>0.47544554445828691</c:v>
                </c:pt>
                <c:pt idx="156">
                  <c:v>0.4575787234602755</c:v>
                </c:pt>
                <c:pt idx="157">
                  <c:v>0.43957251955043342</c:v>
                </c:pt>
                <c:pt idx="158">
                  <c:v>0.42143241759290129</c:v>
                </c:pt>
                <c:pt idx="159">
                  <c:v>0.40316394323846272</c:v>
                </c:pt>
                <c:pt idx="160">
                  <c:v>0.38477266124137749</c:v>
                </c:pt>
                <c:pt idx="161">
                  <c:v>0.36626417376430165</c:v>
                </c:pt>
                <c:pt idx="162">
                  <c:v>0.34764411867181594</c:v>
                </c:pt>
                <c:pt idx="163">
                  <c:v>0.3289181678130792</c:v>
                </c:pt>
                <c:pt idx="164">
                  <c:v>0.31009202529412461</c:v>
                </c:pt>
                <c:pt idx="165">
                  <c:v>0.29117142574033616</c:v>
                </c:pt>
                <c:pt idx="166">
                  <c:v>0.27216213254962618</c:v>
                </c:pt>
                <c:pt idx="167">
                  <c:v>0.25306993613684786</c:v>
                </c:pt>
                <c:pt idx="168">
                  <c:v>0.23390065216997924</c:v>
                </c:pt>
                <c:pt idx="169">
                  <c:v>0.2146601197986131</c:v>
                </c:pt>
                <c:pt idx="170">
                  <c:v>0.19535419987529656</c:v>
                </c:pt>
                <c:pt idx="171">
                  <c:v>0.17598877317025985</c:v>
                </c:pt>
                <c:pt idx="172">
                  <c:v>0.15656973858007395</c:v>
                </c:pt>
                <c:pt idx="173">
                  <c:v>0.137103011330791</c:v>
                </c:pt>
                <c:pt idx="174">
                  <c:v>0.11759452117611045</c:v>
                </c:pt>
                <c:pt idx="175">
                  <c:v>9.805021059111596E-2</c:v>
                </c:pt>
                <c:pt idx="176">
                  <c:v>7.8476032962141215E-2</c:v>
                </c:pt>
                <c:pt idx="177">
                  <c:v>5.8877950773311781E-2</c:v>
                </c:pt>
                <c:pt idx="178">
                  <c:v>3.9261933790313286E-2</c:v>
                </c:pt>
                <c:pt idx="179">
                  <c:v>1.9633957241943868E-2</c:v>
                </c:pt>
                <c:pt idx="180">
                  <c:v>1.3782920117721975E-16</c:v>
                </c:pt>
                <c:pt idx="181">
                  <c:v>-1.9633957241943591E-2</c:v>
                </c:pt>
                <c:pt idx="182">
                  <c:v>-3.9261933790313515E-2</c:v>
                </c:pt>
                <c:pt idx="183">
                  <c:v>-5.8877950773311503E-2</c:v>
                </c:pt>
                <c:pt idx="184">
                  <c:v>-7.8476032962140438E-2</c:v>
                </c:pt>
                <c:pt idx="185">
                  <c:v>-9.8050210591115183E-2</c:v>
                </c:pt>
                <c:pt idx="186">
                  <c:v>-0.11759452117610969</c:v>
                </c:pt>
                <c:pt idx="187">
                  <c:v>-0.1371030113307912</c:v>
                </c:pt>
                <c:pt idx="188">
                  <c:v>-0.15656973858007373</c:v>
                </c:pt>
                <c:pt idx="189">
                  <c:v>-0.17598877317025957</c:v>
                </c:pt>
                <c:pt idx="190">
                  <c:v>-0.19535419987529679</c:v>
                </c:pt>
                <c:pt idx="191">
                  <c:v>-0.21466011979861283</c:v>
                </c:pt>
                <c:pt idx="192">
                  <c:v>-0.23390065216997896</c:v>
                </c:pt>
                <c:pt idx="193">
                  <c:v>-0.25306993613684808</c:v>
                </c:pt>
                <c:pt idx="194">
                  <c:v>-0.27216213254962596</c:v>
                </c:pt>
                <c:pt idx="195">
                  <c:v>-0.29117142574033539</c:v>
                </c:pt>
                <c:pt idx="196">
                  <c:v>-0.31009202529412389</c:v>
                </c:pt>
                <c:pt idx="197">
                  <c:v>-0.32891816781307842</c:v>
                </c:pt>
                <c:pt idx="198">
                  <c:v>-0.34764411867181622</c:v>
                </c:pt>
                <c:pt idx="199">
                  <c:v>-0.36626417376430137</c:v>
                </c:pt>
                <c:pt idx="200">
                  <c:v>-0.38477266124137721</c:v>
                </c:pt>
                <c:pt idx="201">
                  <c:v>-0.403163943238463</c:v>
                </c:pt>
                <c:pt idx="202">
                  <c:v>-0.42143241759290101</c:v>
                </c:pt>
                <c:pt idx="203">
                  <c:v>-0.43957251955043275</c:v>
                </c:pt>
                <c:pt idx="204">
                  <c:v>-0.45757872346027478</c:v>
                </c:pt>
                <c:pt idx="205">
                  <c:v>-0.47544554445828668</c:v>
                </c:pt>
                <c:pt idx="206">
                  <c:v>-0.49316754013771169</c:v>
                </c:pt>
                <c:pt idx="207">
                  <c:v>-0.51073931220698954</c:v>
                </c:pt>
                <c:pt idx="208">
                  <c:v>-0.52815550813412726</c:v>
                </c:pt>
                <c:pt idx="209">
                  <c:v>-0.54541082277712905</c:v>
                </c:pt>
                <c:pt idx="210">
                  <c:v>-0.56250000000000011</c:v>
                </c:pt>
                <c:pt idx="211">
                  <c:v>-0.57941783427381088</c:v>
                </c:pt>
                <c:pt idx="212">
                  <c:v>-0.59615917226235537</c:v>
                </c:pt>
                <c:pt idx="213">
                  <c:v>-0.61271891439190551</c:v>
                </c:pt>
                <c:pt idx="214">
                  <c:v>-0.62909201640459</c:v>
                </c:pt>
                <c:pt idx="215">
                  <c:v>-0.64527349089492658</c:v>
                </c:pt>
                <c:pt idx="216">
                  <c:v>-0.6612584088290322</c:v>
                </c:pt>
                <c:pt idx="217">
                  <c:v>-0.677041901046054</c:v>
                </c:pt>
                <c:pt idx="218">
                  <c:v>-0.69261915974136512</c:v>
                </c:pt>
                <c:pt idx="219">
                  <c:v>-0.70798543993106733</c:v>
                </c:pt>
                <c:pt idx="220">
                  <c:v>-0.72313606089735671</c:v>
                </c:pt>
                <c:pt idx="221">
                  <c:v>-0.73806640761432085</c:v>
                </c:pt>
                <c:pt idx="222">
                  <c:v>-0.75277193215371552</c:v>
                </c:pt>
                <c:pt idx="223">
                  <c:v>-0.76724815507031063</c:v>
                </c:pt>
                <c:pt idx="224">
                  <c:v>-0.78149066676637202</c:v>
                </c:pt>
                <c:pt idx="225">
                  <c:v>-0.79549512883486595</c:v>
                </c:pt>
                <c:pt idx="226">
                  <c:v>-0.80925727538098224</c:v>
                </c:pt>
                <c:pt idx="227">
                  <c:v>-0.82277291432156641</c:v>
                </c:pt>
                <c:pt idx="228">
                  <c:v>-0.83603792866206827</c:v>
                </c:pt>
                <c:pt idx="229">
                  <c:v>-0.84904827775061809</c:v>
                </c:pt>
                <c:pt idx="230">
                  <c:v>-0.86179999850885014</c:v>
                </c:pt>
                <c:pt idx="231">
                  <c:v>-0.87428920663909249</c:v>
                </c:pt>
                <c:pt idx="232">
                  <c:v>-0.88651209780756235</c:v>
                </c:pt>
                <c:pt idx="233">
                  <c:v>-0.89846494880320438</c:v>
                </c:pt>
                <c:pt idx="234">
                  <c:v>-0.91014411867181577</c:v>
                </c:pt>
                <c:pt idx="235">
                  <c:v>-0.92154604982511557</c:v>
                </c:pt>
                <c:pt idx="236">
                  <c:v>-0.93266726912442155</c:v>
                </c:pt>
                <c:pt idx="237">
                  <c:v>-0.94350438893860211</c:v>
                </c:pt>
                <c:pt idx="238">
                  <c:v>-0.95405410817597924</c:v>
                </c:pt>
                <c:pt idx="239">
                  <c:v>-0.96431321328987618</c:v>
                </c:pt>
                <c:pt idx="240">
                  <c:v>-0.97427857925749317</c:v>
                </c:pt>
                <c:pt idx="241">
                  <c:v>-0.98394717053182046</c:v>
                </c:pt>
                <c:pt idx="242">
                  <c:v>-0.99331604196629286</c:v>
                </c:pt>
                <c:pt idx="243">
                  <c:v>-1.0023823397119138</c:v>
                </c:pt>
                <c:pt idx="244">
                  <c:v>-1.0111433020865626</c:v>
                </c:pt>
                <c:pt idx="245">
                  <c:v>-1.019596260416231</c:v>
                </c:pt>
                <c:pt idx="246">
                  <c:v>-1.027738639847926</c:v>
                </c:pt>
                <c:pt idx="247">
                  <c:v>-1.0355679601339953</c:v>
                </c:pt>
                <c:pt idx="248">
                  <c:v>-1.0430818363876357</c:v>
                </c:pt>
                <c:pt idx="249">
                  <c:v>-1.0502779798093518</c:v>
                </c:pt>
                <c:pt idx="250">
                  <c:v>-1.0571541983841468</c:v>
                </c:pt>
                <c:pt idx="251">
                  <c:v>-1.0637083975492314</c:v>
                </c:pt>
                <c:pt idx="252">
                  <c:v>-1.0699385808320476</c:v>
                </c:pt>
                <c:pt idx="253">
                  <c:v>-1.0758428504584148</c:v>
                </c:pt>
                <c:pt idx="254">
                  <c:v>-1.081419407930609</c:v>
                </c:pt>
                <c:pt idx="255">
                  <c:v>-1.0866665545752019</c:v>
                </c:pt>
                <c:pt idx="256">
                  <c:v>-1.0915826920604961</c:v>
                </c:pt>
                <c:pt idx="257">
                  <c:v>-1.0961663228833896</c:v>
                </c:pt>
                <c:pt idx="258">
                  <c:v>-1.1004160508255312</c:v>
                </c:pt>
                <c:pt idx="259">
                  <c:v>-1.1043305813786219</c:v>
                </c:pt>
                <c:pt idx="260">
                  <c:v>-1.107908722138734</c:v>
                </c:pt>
                <c:pt idx="261">
                  <c:v>-1.1111493831695298</c:v>
                </c:pt>
                <c:pt idx="262">
                  <c:v>-1.1140515773342667</c:v>
                </c:pt>
                <c:pt idx="263">
                  <c:v>-1.1166144205964874</c:v>
                </c:pt>
                <c:pt idx="264">
                  <c:v>-1.1188371322893076</c:v>
                </c:pt>
                <c:pt idx="265">
                  <c:v>-1.1207190353532137</c:v>
                </c:pt>
                <c:pt idx="266">
                  <c:v>-1.1222595565423021</c:v>
                </c:pt>
                <c:pt idx="267">
                  <c:v>-1.1234582265988955</c:v>
                </c:pt>
                <c:pt idx="268">
                  <c:v>-1.1243146803964825</c:v>
                </c:pt>
                <c:pt idx="269">
                  <c:v>-1.1248286570509403</c:v>
                </c:pt>
                <c:pt idx="270">
                  <c:v>-1.125</c:v>
                </c:pt>
                <c:pt idx="271">
                  <c:v>-1.1248286570509403</c:v>
                </c:pt>
                <c:pt idx="272">
                  <c:v>-1.1243146803964827</c:v>
                </c:pt>
                <c:pt idx="273">
                  <c:v>-1.1234582265988955</c:v>
                </c:pt>
                <c:pt idx="274">
                  <c:v>-1.1222595565423024</c:v>
                </c:pt>
                <c:pt idx="275">
                  <c:v>-1.1207190353532137</c:v>
                </c:pt>
                <c:pt idx="276">
                  <c:v>-1.1188371322893076</c:v>
                </c:pt>
                <c:pt idx="277">
                  <c:v>-1.1166144205964872</c:v>
                </c:pt>
                <c:pt idx="278">
                  <c:v>-1.1140515773342667</c:v>
                </c:pt>
                <c:pt idx="279">
                  <c:v>-1.11114938316953</c:v>
                </c:pt>
                <c:pt idx="280">
                  <c:v>-1.1079087221387343</c:v>
                </c:pt>
                <c:pt idx="281">
                  <c:v>-1.1043305813786222</c:v>
                </c:pt>
                <c:pt idx="282">
                  <c:v>-1.1004160508255316</c:v>
                </c:pt>
                <c:pt idx="283">
                  <c:v>-1.0961663228833896</c:v>
                </c:pt>
                <c:pt idx="284">
                  <c:v>-1.0915826920604961</c:v>
                </c:pt>
                <c:pt idx="285">
                  <c:v>-1.0866665545752017</c:v>
                </c:pt>
                <c:pt idx="286">
                  <c:v>-1.0814194079306085</c:v>
                </c:pt>
                <c:pt idx="287">
                  <c:v>-1.0758428504584148</c:v>
                </c:pt>
                <c:pt idx="288">
                  <c:v>-1.0699385808320478</c:v>
                </c:pt>
                <c:pt idx="289">
                  <c:v>-1.0637083975492316</c:v>
                </c:pt>
                <c:pt idx="290">
                  <c:v>-1.057154198384147</c:v>
                </c:pt>
                <c:pt idx="291">
                  <c:v>-1.0502779798093522</c:v>
                </c:pt>
                <c:pt idx="292">
                  <c:v>-1.043081836387636</c:v>
                </c:pt>
                <c:pt idx="293">
                  <c:v>-1.0355679601339955</c:v>
                </c:pt>
                <c:pt idx="294">
                  <c:v>-1.0277386398479258</c:v>
                </c:pt>
                <c:pt idx="295">
                  <c:v>-1.0195962604162312</c:v>
                </c:pt>
                <c:pt idx="296">
                  <c:v>-1.011143302086563</c:v>
                </c:pt>
                <c:pt idx="297">
                  <c:v>-1.0023823397119138</c:v>
                </c:pt>
                <c:pt idx="298">
                  <c:v>-0.99331604196629297</c:v>
                </c:pt>
                <c:pt idx="299">
                  <c:v>-0.98394717053182057</c:v>
                </c:pt>
                <c:pt idx="300">
                  <c:v>-0.97427857925749339</c:v>
                </c:pt>
                <c:pt idx="301">
                  <c:v>-0.9643132132898764</c:v>
                </c:pt>
                <c:pt idx="302">
                  <c:v>-0.95405410817597947</c:v>
                </c:pt>
                <c:pt idx="303">
                  <c:v>-0.94350438893860233</c:v>
                </c:pt>
                <c:pt idx="304">
                  <c:v>-0.93266726912442233</c:v>
                </c:pt>
                <c:pt idx="305">
                  <c:v>-0.92154604982511579</c:v>
                </c:pt>
                <c:pt idx="306">
                  <c:v>-0.91014411867181599</c:v>
                </c:pt>
                <c:pt idx="307">
                  <c:v>-0.89846494880320471</c:v>
                </c:pt>
                <c:pt idx="308">
                  <c:v>-0.88651209780756202</c:v>
                </c:pt>
                <c:pt idx="309">
                  <c:v>-0.87428920663909215</c:v>
                </c:pt>
                <c:pt idx="310">
                  <c:v>-0.86179999850885036</c:v>
                </c:pt>
                <c:pt idx="311">
                  <c:v>-0.84904827775061875</c:v>
                </c:pt>
                <c:pt idx="312">
                  <c:v>-0.83603792866206894</c:v>
                </c:pt>
                <c:pt idx="313">
                  <c:v>-0.82277291432156741</c:v>
                </c:pt>
                <c:pt idx="314">
                  <c:v>-0.80925727538098324</c:v>
                </c:pt>
                <c:pt idx="315">
                  <c:v>-0.79549512883486617</c:v>
                </c:pt>
                <c:pt idx="316">
                  <c:v>-0.78149066676637224</c:v>
                </c:pt>
                <c:pt idx="317">
                  <c:v>-0.76724815507031052</c:v>
                </c:pt>
                <c:pt idx="318">
                  <c:v>-0.75277193215371541</c:v>
                </c:pt>
                <c:pt idx="319">
                  <c:v>-0.73806640761432085</c:v>
                </c:pt>
                <c:pt idx="320">
                  <c:v>-0.72313606089735705</c:v>
                </c:pt>
                <c:pt idx="321">
                  <c:v>-0.70798543993106755</c:v>
                </c:pt>
                <c:pt idx="322">
                  <c:v>-0.69261915974136623</c:v>
                </c:pt>
                <c:pt idx="323">
                  <c:v>-0.67704190104605433</c:v>
                </c:pt>
                <c:pt idx="324">
                  <c:v>-0.66125840882903253</c:v>
                </c:pt>
                <c:pt idx="325">
                  <c:v>-0.64527349089492736</c:v>
                </c:pt>
                <c:pt idx="326">
                  <c:v>-0.62909201640459078</c:v>
                </c:pt>
                <c:pt idx="327">
                  <c:v>-0.6127189143919054</c:v>
                </c:pt>
                <c:pt idx="328">
                  <c:v>-0.59615917226235648</c:v>
                </c:pt>
                <c:pt idx="329">
                  <c:v>-0.57941783427381133</c:v>
                </c:pt>
                <c:pt idx="330">
                  <c:v>-0.56250000000000044</c:v>
                </c:pt>
                <c:pt idx="331">
                  <c:v>-0.54541082277712905</c:v>
                </c:pt>
                <c:pt idx="332">
                  <c:v>-0.52815550813412715</c:v>
                </c:pt>
                <c:pt idx="333">
                  <c:v>-0.51073931220699031</c:v>
                </c:pt>
                <c:pt idx="334">
                  <c:v>-0.49316754013771164</c:v>
                </c:pt>
                <c:pt idx="335">
                  <c:v>-0.47544554445828752</c:v>
                </c:pt>
                <c:pt idx="336">
                  <c:v>-0.45757872346027517</c:v>
                </c:pt>
                <c:pt idx="337">
                  <c:v>-0.43957251955043408</c:v>
                </c:pt>
                <c:pt idx="338">
                  <c:v>-0.4214324175929014</c:v>
                </c:pt>
                <c:pt idx="339">
                  <c:v>-0.40316394323846338</c:v>
                </c:pt>
                <c:pt idx="340">
                  <c:v>-0.38477266124137716</c:v>
                </c:pt>
                <c:pt idx="341">
                  <c:v>-0.3662641737643022</c:v>
                </c:pt>
                <c:pt idx="342">
                  <c:v>-0.34764411867181605</c:v>
                </c:pt>
                <c:pt idx="343">
                  <c:v>-0.32891816781307831</c:v>
                </c:pt>
                <c:pt idx="344">
                  <c:v>-0.31009202529412472</c:v>
                </c:pt>
                <c:pt idx="345">
                  <c:v>-0.29117142574033578</c:v>
                </c:pt>
                <c:pt idx="346">
                  <c:v>-0.27216213254962635</c:v>
                </c:pt>
                <c:pt idx="347">
                  <c:v>-0.25306993613684853</c:v>
                </c:pt>
                <c:pt idx="348">
                  <c:v>-0.23390065216997985</c:v>
                </c:pt>
                <c:pt idx="349">
                  <c:v>-0.21466011979861274</c:v>
                </c:pt>
                <c:pt idx="350">
                  <c:v>-0.19535419987529767</c:v>
                </c:pt>
                <c:pt idx="351">
                  <c:v>-0.17598877317026002</c:v>
                </c:pt>
                <c:pt idx="352">
                  <c:v>-0.15656973858007411</c:v>
                </c:pt>
                <c:pt idx="353">
                  <c:v>-0.13710301133079164</c:v>
                </c:pt>
                <c:pt idx="354">
                  <c:v>-0.11759452117611009</c:v>
                </c:pt>
                <c:pt idx="355">
                  <c:v>-9.8050210591115614E-2</c:v>
                </c:pt>
                <c:pt idx="356">
                  <c:v>-7.8476032962140355E-2</c:v>
                </c:pt>
                <c:pt idx="357">
                  <c:v>-5.8877950773312412E-2</c:v>
                </c:pt>
                <c:pt idx="358">
                  <c:v>-3.9261933790313425E-2</c:v>
                </c:pt>
                <c:pt idx="359">
                  <c:v>-1.9633957241945006E-2</c:v>
                </c:pt>
                <c:pt idx="360">
                  <c:v>-2.756584023544395E-16</c:v>
                </c:pt>
              </c:numCache>
            </c:numRef>
          </c:xVal>
          <c:yVal>
            <c:numRef>
              <c:f>'[Chart in Microsoft PowerPoint]RF apperture'!$C$5:$C$365</c:f>
              <c:numCache>
                <c:formatCode>General</c:formatCode>
                <c:ptCount val="361"/>
                <c:pt idx="0">
                  <c:v>1.125</c:v>
                </c:pt>
                <c:pt idx="1">
                  <c:v>1.1248286570509403</c:v>
                </c:pt>
                <c:pt idx="2">
                  <c:v>1.1243146803964827</c:v>
                </c:pt>
                <c:pt idx="3">
                  <c:v>1.1234582265988955</c:v>
                </c:pt>
                <c:pt idx="4">
                  <c:v>1.1222595565423021</c:v>
                </c:pt>
                <c:pt idx="5">
                  <c:v>1.1207190353532137</c:v>
                </c:pt>
                <c:pt idx="6">
                  <c:v>1.1188371322893074</c:v>
                </c:pt>
                <c:pt idx="7">
                  <c:v>1.1166144205964872</c:v>
                </c:pt>
                <c:pt idx="8">
                  <c:v>1.1140515773342667</c:v>
                </c:pt>
                <c:pt idx="9">
                  <c:v>1.11114938316953</c:v>
                </c:pt>
                <c:pt idx="10">
                  <c:v>1.107908722138734</c:v>
                </c:pt>
                <c:pt idx="11">
                  <c:v>1.1043305813786219</c:v>
                </c:pt>
                <c:pt idx="12">
                  <c:v>1.1004160508255314</c:v>
                </c:pt>
                <c:pt idx="13">
                  <c:v>1.0961663228833896</c:v>
                </c:pt>
                <c:pt idx="14">
                  <c:v>1.0915826920604961</c:v>
                </c:pt>
                <c:pt idx="15">
                  <c:v>1.0866665545752019</c:v>
                </c:pt>
                <c:pt idx="16">
                  <c:v>1.0814194079306088</c:v>
                </c:pt>
                <c:pt idx="17">
                  <c:v>1.0758428504584148</c:v>
                </c:pt>
                <c:pt idx="18">
                  <c:v>1.0699385808320476</c:v>
                </c:pt>
                <c:pt idx="19">
                  <c:v>1.0637083975492314</c:v>
                </c:pt>
                <c:pt idx="20">
                  <c:v>1.057154198384147</c:v>
                </c:pt>
                <c:pt idx="21">
                  <c:v>1.050277979809352</c:v>
                </c:pt>
                <c:pt idx="22">
                  <c:v>1.043081836387636</c:v>
                </c:pt>
                <c:pt idx="23">
                  <c:v>1.0355679601339953</c:v>
                </c:pt>
                <c:pt idx="24">
                  <c:v>1.027738639847926</c:v>
                </c:pt>
                <c:pt idx="25">
                  <c:v>1.0195962604162312</c:v>
                </c:pt>
                <c:pt idx="26">
                  <c:v>1.011143302086563</c:v>
                </c:pt>
                <c:pt idx="27">
                  <c:v>1.0023823397119138</c:v>
                </c:pt>
                <c:pt idx="28">
                  <c:v>0.99331604196629286</c:v>
                </c:pt>
                <c:pt idx="29">
                  <c:v>0.98394717053182024</c:v>
                </c:pt>
                <c:pt idx="30">
                  <c:v>0.9742785792574935</c:v>
                </c:pt>
                <c:pt idx="31">
                  <c:v>0.9643132132898764</c:v>
                </c:pt>
                <c:pt idx="32">
                  <c:v>0.95405410817597924</c:v>
                </c:pt>
                <c:pt idx="33">
                  <c:v>0.94350438893860211</c:v>
                </c:pt>
                <c:pt idx="34">
                  <c:v>0.93266726912442177</c:v>
                </c:pt>
                <c:pt idx="35">
                  <c:v>0.92154604982511579</c:v>
                </c:pt>
                <c:pt idx="36">
                  <c:v>0.91014411867181588</c:v>
                </c:pt>
                <c:pt idx="37">
                  <c:v>0.89846494880320438</c:v>
                </c:pt>
                <c:pt idx="38">
                  <c:v>0.88651209780756224</c:v>
                </c:pt>
                <c:pt idx="39">
                  <c:v>0.87428920663909226</c:v>
                </c:pt>
                <c:pt idx="40">
                  <c:v>0.86179999850885025</c:v>
                </c:pt>
                <c:pt idx="41">
                  <c:v>0.84904827775061864</c:v>
                </c:pt>
                <c:pt idx="42">
                  <c:v>0.8360379286620685</c:v>
                </c:pt>
                <c:pt idx="43">
                  <c:v>0.82277291432156685</c:v>
                </c:pt>
                <c:pt idx="44">
                  <c:v>0.80925727538098258</c:v>
                </c:pt>
                <c:pt idx="45">
                  <c:v>0.79549512883486606</c:v>
                </c:pt>
                <c:pt idx="46">
                  <c:v>0.78149066676637202</c:v>
                </c:pt>
                <c:pt idx="47">
                  <c:v>0.76724815507031074</c:v>
                </c:pt>
                <c:pt idx="48">
                  <c:v>0.75277193215371552</c:v>
                </c:pt>
                <c:pt idx="49">
                  <c:v>0.73806640761432063</c:v>
                </c:pt>
                <c:pt idx="50">
                  <c:v>0.72313606089735682</c:v>
                </c:pt>
                <c:pt idx="51">
                  <c:v>0.70798543993106722</c:v>
                </c:pt>
                <c:pt idx="52">
                  <c:v>0.69261915974136556</c:v>
                </c:pt>
                <c:pt idx="53">
                  <c:v>0.67704190104605444</c:v>
                </c:pt>
                <c:pt idx="54">
                  <c:v>0.66125840882903231</c:v>
                </c:pt>
                <c:pt idx="55">
                  <c:v>0.64527349089492692</c:v>
                </c:pt>
                <c:pt idx="56">
                  <c:v>0.62909201640459012</c:v>
                </c:pt>
                <c:pt idx="57">
                  <c:v>0.61271891439190562</c:v>
                </c:pt>
                <c:pt idx="58">
                  <c:v>0.59615917226235549</c:v>
                </c:pt>
                <c:pt idx="59">
                  <c:v>0.57941783427381122</c:v>
                </c:pt>
                <c:pt idx="60">
                  <c:v>0.56250000000000011</c:v>
                </c:pt>
                <c:pt idx="61">
                  <c:v>0.54541082277712927</c:v>
                </c:pt>
                <c:pt idx="62">
                  <c:v>0.52815550813412726</c:v>
                </c:pt>
                <c:pt idx="63">
                  <c:v>0.5107393122069902</c:v>
                </c:pt>
                <c:pt idx="64">
                  <c:v>0.49316754013771213</c:v>
                </c:pt>
                <c:pt idx="65">
                  <c:v>0.47544554445828685</c:v>
                </c:pt>
                <c:pt idx="66">
                  <c:v>0.45757872346027523</c:v>
                </c:pt>
                <c:pt idx="67">
                  <c:v>0.43957251955043319</c:v>
                </c:pt>
                <c:pt idx="68">
                  <c:v>0.42143241759290095</c:v>
                </c:pt>
                <c:pt idx="69">
                  <c:v>0.40316394323846294</c:v>
                </c:pt>
                <c:pt idx="70">
                  <c:v>0.38477266124137743</c:v>
                </c:pt>
                <c:pt idx="71">
                  <c:v>0.36626417376430137</c:v>
                </c:pt>
                <c:pt idx="72">
                  <c:v>0.34764411867181588</c:v>
                </c:pt>
                <c:pt idx="73">
                  <c:v>0.32891816781307887</c:v>
                </c:pt>
                <c:pt idx="74">
                  <c:v>0.31009202529412405</c:v>
                </c:pt>
                <c:pt idx="75">
                  <c:v>0.29117142574033583</c:v>
                </c:pt>
                <c:pt idx="76">
                  <c:v>0.2721621325496264</c:v>
                </c:pt>
                <c:pt idx="77">
                  <c:v>0.25306993613684803</c:v>
                </c:pt>
                <c:pt idx="78">
                  <c:v>0.23390065216997938</c:v>
                </c:pt>
                <c:pt idx="79">
                  <c:v>0.21466011979861302</c:v>
                </c:pt>
                <c:pt idx="80">
                  <c:v>0.19535419987529673</c:v>
                </c:pt>
                <c:pt idx="81">
                  <c:v>0.17598877317025979</c:v>
                </c:pt>
                <c:pt idx="82">
                  <c:v>0.15656973858007389</c:v>
                </c:pt>
                <c:pt idx="83">
                  <c:v>0.13710301133079092</c:v>
                </c:pt>
                <c:pt idx="84">
                  <c:v>0.11759452117611013</c:v>
                </c:pt>
                <c:pt idx="85">
                  <c:v>9.8050210591115405E-2</c:v>
                </c:pt>
                <c:pt idx="86">
                  <c:v>7.8476032962141132E-2</c:v>
                </c:pt>
                <c:pt idx="87">
                  <c:v>5.8877950773311961E-2</c:v>
                </c:pt>
                <c:pt idx="88">
                  <c:v>3.9261933790313716E-2</c:v>
                </c:pt>
                <c:pt idx="89">
                  <c:v>1.9633957241943799E-2</c:v>
                </c:pt>
                <c:pt idx="90">
                  <c:v>6.8914600588609876E-17</c:v>
                </c:pt>
                <c:pt idx="91">
                  <c:v>-1.963395724194391E-2</c:v>
                </c:pt>
                <c:pt idx="92">
                  <c:v>-3.9261933790313328E-2</c:v>
                </c:pt>
                <c:pt idx="93">
                  <c:v>-5.8877950773311573E-2</c:v>
                </c:pt>
                <c:pt idx="94">
                  <c:v>-7.8476032962140993E-2</c:v>
                </c:pt>
                <c:pt idx="95">
                  <c:v>-9.8050210591115516E-2</c:v>
                </c:pt>
                <c:pt idx="96">
                  <c:v>-0.11759452117611</c:v>
                </c:pt>
                <c:pt idx="97">
                  <c:v>-0.13710301133079078</c:v>
                </c:pt>
                <c:pt idx="98">
                  <c:v>-0.15656973858007353</c:v>
                </c:pt>
                <c:pt idx="99">
                  <c:v>-0.1759887731702599</c:v>
                </c:pt>
                <c:pt idx="100">
                  <c:v>-0.19535419987529659</c:v>
                </c:pt>
                <c:pt idx="101">
                  <c:v>-0.21466011979861291</c:v>
                </c:pt>
                <c:pt idx="102">
                  <c:v>-0.23390065216997902</c:v>
                </c:pt>
                <c:pt idx="103">
                  <c:v>-0.25306993613684792</c:v>
                </c:pt>
                <c:pt idx="104">
                  <c:v>-0.27216213254962623</c:v>
                </c:pt>
                <c:pt idx="105">
                  <c:v>-0.29117142574033594</c:v>
                </c:pt>
                <c:pt idx="106">
                  <c:v>-0.31009202529412394</c:v>
                </c:pt>
                <c:pt idx="107">
                  <c:v>-0.32891816781307875</c:v>
                </c:pt>
                <c:pt idx="108">
                  <c:v>-0.34764411867181577</c:v>
                </c:pt>
                <c:pt idx="109">
                  <c:v>-0.36626417376430098</c:v>
                </c:pt>
                <c:pt idx="110">
                  <c:v>-0.38477266124137732</c:v>
                </c:pt>
                <c:pt idx="111">
                  <c:v>-0.40316394323846283</c:v>
                </c:pt>
                <c:pt idx="112">
                  <c:v>-0.42143241759290107</c:v>
                </c:pt>
                <c:pt idx="113">
                  <c:v>-0.43957251955043281</c:v>
                </c:pt>
                <c:pt idx="114">
                  <c:v>-0.45757872346027506</c:v>
                </c:pt>
                <c:pt idx="115">
                  <c:v>-0.47544554445828674</c:v>
                </c:pt>
                <c:pt idx="116">
                  <c:v>-0.49316754013771219</c:v>
                </c:pt>
                <c:pt idx="117">
                  <c:v>-0.51073931220698998</c:v>
                </c:pt>
                <c:pt idx="118">
                  <c:v>-0.52815550813412682</c:v>
                </c:pt>
                <c:pt idx="119">
                  <c:v>-0.54541082277712916</c:v>
                </c:pt>
                <c:pt idx="120">
                  <c:v>-0.56249999999999978</c:v>
                </c:pt>
                <c:pt idx="121">
                  <c:v>-0.57941783427381099</c:v>
                </c:pt>
                <c:pt idx="122">
                  <c:v>-0.59615917226235537</c:v>
                </c:pt>
                <c:pt idx="123">
                  <c:v>-0.61271891439190551</c:v>
                </c:pt>
                <c:pt idx="124">
                  <c:v>-0.62909201640459</c:v>
                </c:pt>
                <c:pt idx="125">
                  <c:v>-0.64527349089492658</c:v>
                </c:pt>
                <c:pt idx="126">
                  <c:v>-0.6612584088290322</c:v>
                </c:pt>
                <c:pt idx="127">
                  <c:v>-0.67704190104605444</c:v>
                </c:pt>
                <c:pt idx="128">
                  <c:v>-0.69261915974136556</c:v>
                </c:pt>
                <c:pt idx="129">
                  <c:v>-0.707985439931067</c:v>
                </c:pt>
                <c:pt idx="130">
                  <c:v>-0.72313606089735682</c:v>
                </c:pt>
                <c:pt idx="131">
                  <c:v>-0.73806640761432096</c:v>
                </c:pt>
                <c:pt idx="132">
                  <c:v>-0.75277193215371552</c:v>
                </c:pt>
                <c:pt idx="133">
                  <c:v>-0.76724815507031063</c:v>
                </c:pt>
                <c:pt idx="134">
                  <c:v>-0.78149066676637169</c:v>
                </c:pt>
                <c:pt idx="135">
                  <c:v>-0.79549512883486595</c:v>
                </c:pt>
                <c:pt idx="136">
                  <c:v>-0.80925727538098258</c:v>
                </c:pt>
                <c:pt idx="137">
                  <c:v>-0.82277291432156674</c:v>
                </c:pt>
                <c:pt idx="138">
                  <c:v>-0.83603792866206827</c:v>
                </c:pt>
                <c:pt idx="139">
                  <c:v>-0.84904827775061853</c:v>
                </c:pt>
                <c:pt idx="140">
                  <c:v>-0.86179999850885014</c:v>
                </c:pt>
                <c:pt idx="141">
                  <c:v>-0.87428920663909204</c:v>
                </c:pt>
                <c:pt idx="142">
                  <c:v>-0.88651209780756213</c:v>
                </c:pt>
                <c:pt idx="143">
                  <c:v>-0.8984649488032046</c:v>
                </c:pt>
                <c:pt idx="144">
                  <c:v>-0.91014411867181577</c:v>
                </c:pt>
                <c:pt idx="145">
                  <c:v>-0.92154604982511557</c:v>
                </c:pt>
                <c:pt idx="146">
                  <c:v>-0.93266726912442177</c:v>
                </c:pt>
                <c:pt idx="147">
                  <c:v>-0.94350438893860222</c:v>
                </c:pt>
                <c:pt idx="148">
                  <c:v>-0.95405410817597924</c:v>
                </c:pt>
                <c:pt idx="149">
                  <c:v>-0.96431321328987629</c:v>
                </c:pt>
                <c:pt idx="150">
                  <c:v>-0.9742785792574935</c:v>
                </c:pt>
                <c:pt idx="151">
                  <c:v>-0.98394717053182024</c:v>
                </c:pt>
                <c:pt idx="152">
                  <c:v>-0.99331604196629264</c:v>
                </c:pt>
                <c:pt idx="153">
                  <c:v>-1.0023823397119138</c:v>
                </c:pt>
                <c:pt idx="154">
                  <c:v>-1.011143302086563</c:v>
                </c:pt>
                <c:pt idx="155">
                  <c:v>-1.0195962604162312</c:v>
                </c:pt>
                <c:pt idx="156">
                  <c:v>-1.0277386398479258</c:v>
                </c:pt>
                <c:pt idx="157">
                  <c:v>-1.0355679601339951</c:v>
                </c:pt>
                <c:pt idx="158">
                  <c:v>-1.0430818363876357</c:v>
                </c:pt>
                <c:pt idx="159">
                  <c:v>-1.050277979809352</c:v>
                </c:pt>
                <c:pt idx="160">
                  <c:v>-1.0571541983841468</c:v>
                </c:pt>
                <c:pt idx="161">
                  <c:v>-1.0637083975492314</c:v>
                </c:pt>
                <c:pt idx="162">
                  <c:v>-1.0699385808320476</c:v>
                </c:pt>
                <c:pt idx="163">
                  <c:v>-1.0758428504584148</c:v>
                </c:pt>
                <c:pt idx="164">
                  <c:v>-1.0814194079306085</c:v>
                </c:pt>
                <c:pt idx="165">
                  <c:v>-1.0866665545752017</c:v>
                </c:pt>
                <c:pt idx="166">
                  <c:v>-1.0915826920604961</c:v>
                </c:pt>
                <c:pt idx="167">
                  <c:v>-1.0961663228833896</c:v>
                </c:pt>
                <c:pt idx="168">
                  <c:v>-1.1004160508255314</c:v>
                </c:pt>
                <c:pt idx="169">
                  <c:v>-1.1043305813786219</c:v>
                </c:pt>
                <c:pt idx="170">
                  <c:v>-1.107908722138734</c:v>
                </c:pt>
                <c:pt idx="171">
                  <c:v>-1.1111493831695298</c:v>
                </c:pt>
                <c:pt idx="172">
                  <c:v>-1.1140515773342665</c:v>
                </c:pt>
                <c:pt idx="173">
                  <c:v>-1.1166144205964872</c:v>
                </c:pt>
                <c:pt idx="174">
                  <c:v>-1.1188371322893074</c:v>
                </c:pt>
                <c:pt idx="175">
                  <c:v>-1.1207190353532137</c:v>
                </c:pt>
                <c:pt idx="176">
                  <c:v>-1.1222595565423021</c:v>
                </c:pt>
                <c:pt idx="177">
                  <c:v>-1.1234582265988955</c:v>
                </c:pt>
                <c:pt idx="178">
                  <c:v>-1.1243146803964827</c:v>
                </c:pt>
                <c:pt idx="179">
                  <c:v>-1.1248286570509403</c:v>
                </c:pt>
                <c:pt idx="180">
                  <c:v>-1.125</c:v>
                </c:pt>
                <c:pt idx="181">
                  <c:v>-1.1248286570509403</c:v>
                </c:pt>
                <c:pt idx="182">
                  <c:v>-1.1243146803964827</c:v>
                </c:pt>
                <c:pt idx="183">
                  <c:v>-1.1234582265988955</c:v>
                </c:pt>
                <c:pt idx="184">
                  <c:v>-1.1222595565423024</c:v>
                </c:pt>
                <c:pt idx="185">
                  <c:v>-1.1207190353532137</c:v>
                </c:pt>
                <c:pt idx="186">
                  <c:v>-1.1188371322893076</c:v>
                </c:pt>
                <c:pt idx="187">
                  <c:v>-1.1166144205964872</c:v>
                </c:pt>
                <c:pt idx="188">
                  <c:v>-1.1140515773342665</c:v>
                </c:pt>
                <c:pt idx="189">
                  <c:v>-1.11114938316953</c:v>
                </c:pt>
                <c:pt idx="190">
                  <c:v>-1.107908722138734</c:v>
                </c:pt>
                <c:pt idx="191">
                  <c:v>-1.1043305813786219</c:v>
                </c:pt>
                <c:pt idx="192">
                  <c:v>-1.1004160508255314</c:v>
                </c:pt>
                <c:pt idx="193">
                  <c:v>-1.0961663228833896</c:v>
                </c:pt>
                <c:pt idx="194">
                  <c:v>-1.0915826920604961</c:v>
                </c:pt>
                <c:pt idx="195">
                  <c:v>-1.0866665545752019</c:v>
                </c:pt>
                <c:pt idx="196">
                  <c:v>-1.0814194079306088</c:v>
                </c:pt>
                <c:pt idx="197">
                  <c:v>-1.075842850458415</c:v>
                </c:pt>
                <c:pt idx="198">
                  <c:v>-1.0699385808320476</c:v>
                </c:pt>
                <c:pt idx="199">
                  <c:v>-1.0637083975492314</c:v>
                </c:pt>
                <c:pt idx="200">
                  <c:v>-1.057154198384147</c:v>
                </c:pt>
                <c:pt idx="201">
                  <c:v>-1.050277979809352</c:v>
                </c:pt>
                <c:pt idx="202">
                  <c:v>-1.043081836387636</c:v>
                </c:pt>
                <c:pt idx="203">
                  <c:v>-1.0355679601339953</c:v>
                </c:pt>
                <c:pt idx="204">
                  <c:v>-1.0277386398479262</c:v>
                </c:pt>
                <c:pt idx="205">
                  <c:v>-1.0195962604162312</c:v>
                </c:pt>
                <c:pt idx="206">
                  <c:v>-1.011143302086563</c:v>
                </c:pt>
                <c:pt idx="207">
                  <c:v>-1.002382339711914</c:v>
                </c:pt>
                <c:pt idx="208">
                  <c:v>-0.99331604196629275</c:v>
                </c:pt>
                <c:pt idx="209">
                  <c:v>-0.98394717053182035</c:v>
                </c:pt>
                <c:pt idx="210">
                  <c:v>-0.97427857925749339</c:v>
                </c:pt>
                <c:pt idx="211">
                  <c:v>-0.9643132132898764</c:v>
                </c:pt>
                <c:pt idx="212">
                  <c:v>-0.95405410817597935</c:v>
                </c:pt>
                <c:pt idx="213">
                  <c:v>-0.94350438893860211</c:v>
                </c:pt>
                <c:pt idx="214">
                  <c:v>-0.9326672691244221</c:v>
                </c:pt>
                <c:pt idx="215">
                  <c:v>-0.92154604982511601</c:v>
                </c:pt>
                <c:pt idx="216">
                  <c:v>-0.91014411867181599</c:v>
                </c:pt>
                <c:pt idx="217">
                  <c:v>-0.89846494880320471</c:v>
                </c:pt>
                <c:pt idx="218">
                  <c:v>-0.88651209780756246</c:v>
                </c:pt>
                <c:pt idx="219">
                  <c:v>-0.87428920663909215</c:v>
                </c:pt>
                <c:pt idx="220">
                  <c:v>-0.86179999850885025</c:v>
                </c:pt>
                <c:pt idx="221">
                  <c:v>-0.84904827775061842</c:v>
                </c:pt>
                <c:pt idx="222">
                  <c:v>-0.8360379286620685</c:v>
                </c:pt>
                <c:pt idx="223">
                  <c:v>-0.82277291432156685</c:v>
                </c:pt>
                <c:pt idx="224">
                  <c:v>-0.80925727538098247</c:v>
                </c:pt>
                <c:pt idx="225">
                  <c:v>-0.79549512883486617</c:v>
                </c:pt>
                <c:pt idx="226">
                  <c:v>-0.78149066676637224</c:v>
                </c:pt>
                <c:pt idx="227">
                  <c:v>-0.7672481550703113</c:v>
                </c:pt>
                <c:pt idx="228">
                  <c:v>-0.75277193215371574</c:v>
                </c:pt>
                <c:pt idx="229">
                  <c:v>-0.73806640761432107</c:v>
                </c:pt>
                <c:pt idx="230">
                  <c:v>-0.72313606089735694</c:v>
                </c:pt>
                <c:pt idx="231">
                  <c:v>-0.70798543993106677</c:v>
                </c:pt>
                <c:pt idx="232">
                  <c:v>-0.69261915974136534</c:v>
                </c:pt>
                <c:pt idx="233">
                  <c:v>-0.67704190104605433</c:v>
                </c:pt>
                <c:pt idx="234">
                  <c:v>-0.66125840882903242</c:v>
                </c:pt>
                <c:pt idx="235">
                  <c:v>-0.64527349089492714</c:v>
                </c:pt>
                <c:pt idx="236">
                  <c:v>-0.62909201640459067</c:v>
                </c:pt>
                <c:pt idx="237">
                  <c:v>-0.6127189143919054</c:v>
                </c:pt>
                <c:pt idx="238">
                  <c:v>-0.5961591722623556</c:v>
                </c:pt>
                <c:pt idx="239">
                  <c:v>-0.57941783427381133</c:v>
                </c:pt>
                <c:pt idx="240">
                  <c:v>-0.56250000000000044</c:v>
                </c:pt>
                <c:pt idx="241">
                  <c:v>-0.54541082277712893</c:v>
                </c:pt>
                <c:pt idx="242">
                  <c:v>-0.52815550813412715</c:v>
                </c:pt>
                <c:pt idx="243">
                  <c:v>-0.51073931220699031</c:v>
                </c:pt>
                <c:pt idx="244">
                  <c:v>-0.49316754013771247</c:v>
                </c:pt>
                <c:pt idx="245">
                  <c:v>-0.47544554445828746</c:v>
                </c:pt>
                <c:pt idx="246">
                  <c:v>-0.45757872346027512</c:v>
                </c:pt>
                <c:pt idx="247">
                  <c:v>-0.43957251955043308</c:v>
                </c:pt>
                <c:pt idx="248">
                  <c:v>-0.42143241759290134</c:v>
                </c:pt>
                <c:pt idx="249">
                  <c:v>-0.40316394323846327</c:v>
                </c:pt>
                <c:pt idx="250">
                  <c:v>-0.38477266124137804</c:v>
                </c:pt>
                <c:pt idx="251">
                  <c:v>-0.3662641737643012</c:v>
                </c:pt>
                <c:pt idx="252">
                  <c:v>-0.34764411867181599</c:v>
                </c:pt>
                <c:pt idx="253">
                  <c:v>-0.32891816781307925</c:v>
                </c:pt>
                <c:pt idx="254">
                  <c:v>-0.31009202529412372</c:v>
                </c:pt>
                <c:pt idx="255">
                  <c:v>-0.29117142574033572</c:v>
                </c:pt>
                <c:pt idx="256">
                  <c:v>-0.27216213254962623</c:v>
                </c:pt>
                <c:pt idx="257">
                  <c:v>-0.25306993613684842</c:v>
                </c:pt>
                <c:pt idx="258">
                  <c:v>-0.23390065216997977</c:v>
                </c:pt>
                <c:pt idx="259">
                  <c:v>-0.21466011979861366</c:v>
                </c:pt>
                <c:pt idx="260">
                  <c:v>-0.19535419987529662</c:v>
                </c:pt>
                <c:pt idx="261">
                  <c:v>-0.1759887731702599</c:v>
                </c:pt>
                <c:pt idx="262">
                  <c:v>-0.15656973858007306</c:v>
                </c:pt>
                <c:pt idx="263">
                  <c:v>-0.13710301133079056</c:v>
                </c:pt>
                <c:pt idx="264">
                  <c:v>-0.11759452117611002</c:v>
                </c:pt>
                <c:pt idx="265">
                  <c:v>-9.805021059111553E-2</c:v>
                </c:pt>
                <c:pt idx="266">
                  <c:v>-7.8476032962141284E-2</c:v>
                </c:pt>
                <c:pt idx="267">
                  <c:v>-5.8877950773312343E-2</c:v>
                </c:pt>
                <c:pt idx="268">
                  <c:v>-3.9261933790314354E-2</c:v>
                </c:pt>
                <c:pt idx="269">
                  <c:v>-1.9633957241943934E-2</c:v>
                </c:pt>
                <c:pt idx="270">
                  <c:v>-2.0674380176582963E-16</c:v>
                </c:pt>
                <c:pt idx="271">
                  <c:v>1.9633957241943521E-2</c:v>
                </c:pt>
                <c:pt idx="272">
                  <c:v>3.9261933790313938E-2</c:v>
                </c:pt>
                <c:pt idx="273">
                  <c:v>5.8877950773311941E-2</c:v>
                </c:pt>
                <c:pt idx="274">
                  <c:v>7.8476032962140868E-2</c:v>
                </c:pt>
                <c:pt idx="275">
                  <c:v>9.8050210591115128E-2</c:v>
                </c:pt>
                <c:pt idx="276">
                  <c:v>0.11759452117610961</c:v>
                </c:pt>
                <c:pt idx="277">
                  <c:v>0.13710301133079114</c:v>
                </c:pt>
                <c:pt idx="278">
                  <c:v>0.15656973858007364</c:v>
                </c:pt>
                <c:pt idx="279">
                  <c:v>0.17598877317025952</c:v>
                </c:pt>
                <c:pt idx="280">
                  <c:v>0.19535419987529623</c:v>
                </c:pt>
                <c:pt idx="281">
                  <c:v>0.21466011979861227</c:v>
                </c:pt>
                <c:pt idx="282">
                  <c:v>0.23390065216997838</c:v>
                </c:pt>
                <c:pt idx="283">
                  <c:v>0.25306993613684803</c:v>
                </c:pt>
                <c:pt idx="284">
                  <c:v>0.2721621325496259</c:v>
                </c:pt>
                <c:pt idx="285">
                  <c:v>0.29117142574033628</c:v>
                </c:pt>
                <c:pt idx="286">
                  <c:v>0.31009202529412433</c:v>
                </c:pt>
                <c:pt idx="287">
                  <c:v>0.32891816781307881</c:v>
                </c:pt>
                <c:pt idx="288">
                  <c:v>0.34764411867181566</c:v>
                </c:pt>
                <c:pt idx="289">
                  <c:v>0.36626417376430087</c:v>
                </c:pt>
                <c:pt idx="290">
                  <c:v>0.38477266124137666</c:v>
                </c:pt>
                <c:pt idx="291">
                  <c:v>0.403163943238462</c:v>
                </c:pt>
                <c:pt idx="292">
                  <c:v>0.42143241759290095</c:v>
                </c:pt>
                <c:pt idx="293">
                  <c:v>0.43957251955043269</c:v>
                </c:pt>
                <c:pt idx="294">
                  <c:v>0.45757872346027562</c:v>
                </c:pt>
                <c:pt idx="295">
                  <c:v>0.47544554445828707</c:v>
                </c:pt>
                <c:pt idx="296">
                  <c:v>0.49316754013771208</c:v>
                </c:pt>
                <c:pt idx="297">
                  <c:v>0.51073931220698998</c:v>
                </c:pt>
                <c:pt idx="298">
                  <c:v>0.52815550813412671</c:v>
                </c:pt>
                <c:pt idx="299">
                  <c:v>0.5454108227771286</c:v>
                </c:pt>
                <c:pt idx="300">
                  <c:v>0.56250000000000011</c:v>
                </c:pt>
                <c:pt idx="301">
                  <c:v>0.57941783427381088</c:v>
                </c:pt>
                <c:pt idx="302">
                  <c:v>0.59615917226235526</c:v>
                </c:pt>
                <c:pt idx="303">
                  <c:v>0.61271891439190496</c:v>
                </c:pt>
                <c:pt idx="304">
                  <c:v>0.62909201640458956</c:v>
                </c:pt>
                <c:pt idx="305">
                  <c:v>0.6452734908949268</c:v>
                </c:pt>
                <c:pt idx="306">
                  <c:v>0.66125840882903208</c:v>
                </c:pt>
                <c:pt idx="307">
                  <c:v>0.67704190104605388</c:v>
                </c:pt>
                <c:pt idx="308">
                  <c:v>0.69261915974136579</c:v>
                </c:pt>
                <c:pt idx="309">
                  <c:v>0.70798543993106722</c:v>
                </c:pt>
                <c:pt idx="310">
                  <c:v>0.72313606089735671</c:v>
                </c:pt>
                <c:pt idx="311">
                  <c:v>0.73806640761432041</c:v>
                </c:pt>
                <c:pt idx="312">
                  <c:v>0.75277193215371496</c:v>
                </c:pt>
                <c:pt idx="313">
                  <c:v>0.7672481550703103</c:v>
                </c:pt>
                <c:pt idx="314">
                  <c:v>0.78149066676637113</c:v>
                </c:pt>
                <c:pt idx="315">
                  <c:v>0.79549512883486573</c:v>
                </c:pt>
                <c:pt idx="316">
                  <c:v>0.80925727538098224</c:v>
                </c:pt>
                <c:pt idx="317">
                  <c:v>0.82277291432156696</c:v>
                </c:pt>
                <c:pt idx="318">
                  <c:v>0.8360379286620685</c:v>
                </c:pt>
                <c:pt idx="319">
                  <c:v>0.84904827775061842</c:v>
                </c:pt>
                <c:pt idx="320">
                  <c:v>0.86179999850885003</c:v>
                </c:pt>
                <c:pt idx="321">
                  <c:v>0.87428920663909193</c:v>
                </c:pt>
                <c:pt idx="322">
                  <c:v>0.88651209780756179</c:v>
                </c:pt>
                <c:pt idx="323">
                  <c:v>0.89846494880320438</c:v>
                </c:pt>
                <c:pt idx="324">
                  <c:v>0.91014411867181577</c:v>
                </c:pt>
                <c:pt idx="325">
                  <c:v>0.92154604982511557</c:v>
                </c:pt>
                <c:pt idx="326">
                  <c:v>0.93266726912442155</c:v>
                </c:pt>
                <c:pt idx="327">
                  <c:v>0.94350438893860211</c:v>
                </c:pt>
                <c:pt idx="328">
                  <c:v>0.95405410817597858</c:v>
                </c:pt>
                <c:pt idx="329">
                  <c:v>0.96431321328987618</c:v>
                </c:pt>
                <c:pt idx="330">
                  <c:v>0.97427857925749317</c:v>
                </c:pt>
                <c:pt idx="331">
                  <c:v>0.98394717053182035</c:v>
                </c:pt>
                <c:pt idx="332">
                  <c:v>0.99331604196629275</c:v>
                </c:pt>
                <c:pt idx="333">
                  <c:v>1.0023823397119138</c:v>
                </c:pt>
                <c:pt idx="334">
                  <c:v>1.011143302086563</c:v>
                </c:pt>
                <c:pt idx="335">
                  <c:v>1.019596260416231</c:v>
                </c:pt>
                <c:pt idx="336">
                  <c:v>1.027738639847926</c:v>
                </c:pt>
                <c:pt idx="337">
                  <c:v>1.0355679601339949</c:v>
                </c:pt>
                <c:pt idx="338">
                  <c:v>1.0430818363876357</c:v>
                </c:pt>
                <c:pt idx="339">
                  <c:v>1.0502779798093518</c:v>
                </c:pt>
                <c:pt idx="340">
                  <c:v>1.057154198384147</c:v>
                </c:pt>
                <c:pt idx="341">
                  <c:v>1.063708397549231</c:v>
                </c:pt>
                <c:pt idx="342">
                  <c:v>1.0699385808320476</c:v>
                </c:pt>
                <c:pt idx="343">
                  <c:v>1.0758428504584152</c:v>
                </c:pt>
                <c:pt idx="344">
                  <c:v>1.0814194079306085</c:v>
                </c:pt>
                <c:pt idx="345">
                  <c:v>1.0866665545752019</c:v>
                </c:pt>
                <c:pt idx="346">
                  <c:v>1.0915826920604961</c:v>
                </c:pt>
                <c:pt idx="347">
                  <c:v>1.0961663228833896</c:v>
                </c:pt>
                <c:pt idx="348">
                  <c:v>1.1004160508255312</c:v>
                </c:pt>
                <c:pt idx="349">
                  <c:v>1.1043305813786219</c:v>
                </c:pt>
                <c:pt idx="350">
                  <c:v>1.1079087221387338</c:v>
                </c:pt>
                <c:pt idx="351">
                  <c:v>1.1111493831695298</c:v>
                </c:pt>
                <c:pt idx="352">
                  <c:v>1.1140515773342665</c:v>
                </c:pt>
                <c:pt idx="353">
                  <c:v>1.1166144205964872</c:v>
                </c:pt>
                <c:pt idx="354">
                  <c:v>1.1188371322893074</c:v>
                </c:pt>
                <c:pt idx="355">
                  <c:v>1.1207190353532137</c:v>
                </c:pt>
                <c:pt idx="356">
                  <c:v>1.1222595565423024</c:v>
                </c:pt>
                <c:pt idx="357">
                  <c:v>1.1234582265988955</c:v>
                </c:pt>
                <c:pt idx="358">
                  <c:v>1.1243146803964827</c:v>
                </c:pt>
                <c:pt idx="359">
                  <c:v>1.1248286570509403</c:v>
                </c:pt>
                <c:pt idx="360">
                  <c:v>1.125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A31-4A9F-825D-71B0DD6949B7}"/>
            </c:ext>
          </c:extLst>
        </c:ser>
        <c:ser>
          <c:idx val="5"/>
          <c:order val="3"/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'[Chart in Microsoft PowerPoint]RF apperture'!$D$5:$D$365</c:f>
              <c:numCache>
                <c:formatCode>0.000</c:formatCode>
                <c:ptCount val="361"/>
                <c:pt idx="0">
                  <c:v>0</c:v>
                </c:pt>
                <c:pt idx="1">
                  <c:v>2.8360160460585707E-2</c:v>
                </c:pt>
                <c:pt idx="2">
                  <c:v>5.6711682141564072E-2</c:v>
                </c:pt>
                <c:pt idx="3">
                  <c:v>8.5045928894783726E-2</c:v>
                </c:pt>
                <c:pt idx="4">
                  <c:v>0.11335426983420362</c:v>
                </c:pt>
                <c:pt idx="5">
                  <c:v>0.14162808196494453</c:v>
                </c:pt>
                <c:pt idx="6">
                  <c:v>0.16985875280993687</c:v>
                </c:pt>
                <c:pt idx="7">
                  <c:v>0.19803768303336464</c:v>
                </c:pt>
                <c:pt idx="8">
                  <c:v>0.22615628906010635</c:v>
                </c:pt>
                <c:pt idx="9">
                  <c:v>0.25420600569037516</c:v>
                </c:pt>
                <c:pt idx="10">
                  <c:v>0.28217828870876177</c:v>
                </c:pt>
                <c:pt idx="11">
                  <c:v>0.3100646174868853</c:v>
                </c:pt>
                <c:pt idx="12">
                  <c:v>0.33785649757885888</c:v>
                </c:pt>
                <c:pt idx="13">
                  <c:v>0.36554546330878063</c:v>
                </c:pt>
                <c:pt idx="14">
                  <c:v>0.39312308034946009</c:v>
                </c:pt>
                <c:pt idx="15">
                  <c:v>0.4205809482915962</c:v>
                </c:pt>
                <c:pt idx="16">
                  <c:v>0.44791070320262366</c:v>
                </c:pt>
                <c:pt idx="17">
                  <c:v>0.47510402017444725</c:v>
                </c:pt>
                <c:pt idx="18">
                  <c:v>0.5021526158592895</c:v>
                </c:pt>
                <c:pt idx="19">
                  <c:v>0.52904825099287955</c:v>
                </c:pt>
                <c:pt idx="20">
                  <c:v>0.55578273290421165</c:v>
                </c:pt>
                <c:pt idx="21">
                  <c:v>0.58234791801111296</c:v>
                </c:pt>
                <c:pt idx="22">
                  <c:v>0.60873571430085704</c:v>
                </c:pt>
                <c:pt idx="23">
                  <c:v>0.63493808379506977</c:v>
                </c:pt>
                <c:pt idx="24">
                  <c:v>0.66094704499817525</c:v>
                </c:pt>
                <c:pt idx="25">
                  <c:v>0.68675467532863654</c:v>
                </c:pt>
                <c:pt idx="26">
                  <c:v>0.71235311353225073</c:v>
                </c:pt>
                <c:pt idx="27">
                  <c:v>0.73773456207676347</c:v>
                </c:pt>
                <c:pt idx="28">
                  <c:v>0.76289128952707252</c:v>
                </c:pt>
                <c:pt idx="29">
                  <c:v>0.78781563290029777</c:v>
                </c:pt>
                <c:pt idx="30">
                  <c:v>0.81249999999999989</c:v>
                </c:pt>
                <c:pt idx="31">
                  <c:v>0.83693687172883802</c:v>
                </c:pt>
                <c:pt idx="32">
                  <c:v>0.86111880437895794</c:v>
                </c:pt>
                <c:pt idx="33">
                  <c:v>0.885038431899419</c:v>
                </c:pt>
                <c:pt idx="34">
                  <c:v>0.90868846813996373</c:v>
                </c:pt>
                <c:pt idx="35">
                  <c:v>0.93206170907044983</c:v>
                </c:pt>
                <c:pt idx="36">
                  <c:v>0.95515103497526888</c:v>
                </c:pt>
                <c:pt idx="37">
                  <c:v>0.97794941262207846</c:v>
                </c:pt>
                <c:pt idx="38">
                  <c:v>1.0004498974041947</c:v>
                </c:pt>
                <c:pt idx="39">
                  <c:v>1.0226456354559859</c:v>
                </c:pt>
                <c:pt idx="40">
                  <c:v>1.0445298657406263</c:v>
                </c:pt>
                <c:pt idx="41">
                  <c:v>1.066095922109574</c:v>
                </c:pt>
                <c:pt idx="42">
                  <c:v>1.0873372353331447</c:v>
                </c:pt>
                <c:pt idx="43">
                  <c:v>1.10824733510156</c:v>
                </c:pt>
                <c:pt idx="44">
                  <c:v>1.1288198519958705</c:v>
                </c:pt>
                <c:pt idx="45">
                  <c:v>1.1490485194281397</c:v>
                </c:pt>
                <c:pt idx="46">
                  <c:v>1.1689271755503081</c:v>
                </c:pt>
                <c:pt idx="47">
                  <c:v>1.1884497651311521</c:v>
                </c:pt>
                <c:pt idx="48">
                  <c:v>1.2076103414007655</c:v>
                </c:pt>
                <c:pt idx="49">
                  <c:v>1.2264030678620046</c:v>
                </c:pt>
                <c:pt idx="50">
                  <c:v>1.2448222200683392</c:v>
                </c:pt>
                <c:pt idx="51">
                  <c:v>1.2628621873675776</c:v>
                </c:pt>
                <c:pt idx="52">
                  <c:v>1.2805174746109234</c:v>
                </c:pt>
                <c:pt idx="53">
                  <c:v>1.2977827038268508</c:v>
                </c:pt>
                <c:pt idx="54">
                  <c:v>1.3146526158592895</c:v>
                </c:pt>
                <c:pt idx="55">
                  <c:v>1.3311220719696117</c:v>
                </c:pt>
                <c:pt idx="56">
                  <c:v>1.3471860554019428</c:v>
                </c:pt>
                <c:pt idx="57">
                  <c:v>1.3628396729113139</c:v>
                </c:pt>
                <c:pt idx="58">
                  <c:v>1.3780781562541922</c:v>
                </c:pt>
                <c:pt idx="59">
                  <c:v>1.3928968636409325</c:v>
                </c:pt>
                <c:pt idx="60">
                  <c:v>1.4072912811497127</c:v>
                </c:pt>
                <c:pt idx="61">
                  <c:v>1.4212570241015181</c:v>
                </c:pt>
                <c:pt idx="62">
                  <c:v>1.4347898383957562</c:v>
                </c:pt>
                <c:pt idx="63">
                  <c:v>1.4478856018060977</c:v>
                </c:pt>
                <c:pt idx="64">
                  <c:v>1.4605403252361464</c:v>
                </c:pt>
                <c:pt idx="65">
                  <c:v>1.4727501539345562</c:v>
                </c:pt>
                <c:pt idx="66">
                  <c:v>1.4845113686692264</c:v>
                </c:pt>
                <c:pt idx="67">
                  <c:v>1.4958203868602153</c:v>
                </c:pt>
                <c:pt idx="68">
                  <c:v>1.5066737636710297</c:v>
                </c:pt>
                <c:pt idx="69">
                  <c:v>1.5170681930579528</c:v>
                </c:pt>
                <c:pt idx="70">
                  <c:v>1.527000508777101</c:v>
                </c:pt>
                <c:pt idx="71">
                  <c:v>1.5364676853488897</c:v>
                </c:pt>
                <c:pt idx="72">
                  <c:v>1.5454668389796244</c:v>
                </c:pt>
                <c:pt idx="73">
                  <c:v>1.5539952284399325</c:v>
                </c:pt>
                <c:pt idx="74">
                  <c:v>1.5620502558997682</c:v>
                </c:pt>
                <c:pt idx="75">
                  <c:v>1.569629467719736</c:v>
                </c:pt>
                <c:pt idx="76">
                  <c:v>1.5767305551984943</c:v>
                </c:pt>
                <c:pt idx="77">
                  <c:v>1.5833513552760072</c:v>
                </c:pt>
                <c:pt idx="78">
                  <c:v>1.589489851192434</c:v>
                </c:pt>
                <c:pt idx="79">
                  <c:v>1.595144173102454</c:v>
                </c:pt>
                <c:pt idx="80">
                  <c:v>1.6003125986448381</c:v>
                </c:pt>
                <c:pt idx="81">
                  <c:v>1.6049935534670989</c:v>
                </c:pt>
                <c:pt idx="82">
                  <c:v>1.6091856117050516</c:v>
                </c:pt>
                <c:pt idx="83">
                  <c:v>1.6128874964171482</c:v>
                </c:pt>
                <c:pt idx="84">
                  <c:v>1.6160980799734441</c:v>
                </c:pt>
                <c:pt idx="85">
                  <c:v>1.6188163843990866</c:v>
                </c:pt>
                <c:pt idx="86">
                  <c:v>1.6210415816722143</c:v>
                </c:pt>
                <c:pt idx="87">
                  <c:v>1.6227729939761826</c:v>
                </c:pt>
                <c:pt idx="88">
                  <c:v>1.6240100939060307</c:v>
                </c:pt>
                <c:pt idx="89">
                  <c:v>1.6247525046291358</c:v>
                </c:pt>
                <c:pt idx="90">
                  <c:v>1.625</c:v>
                </c:pt>
                <c:pt idx="91">
                  <c:v>1.6247525046291358</c:v>
                </c:pt>
                <c:pt idx="92">
                  <c:v>1.6240100939060307</c:v>
                </c:pt>
                <c:pt idx="93">
                  <c:v>1.6227729939761826</c:v>
                </c:pt>
                <c:pt idx="94">
                  <c:v>1.6210415816722143</c:v>
                </c:pt>
                <c:pt idx="95">
                  <c:v>1.6188163843990866</c:v>
                </c:pt>
                <c:pt idx="96">
                  <c:v>1.6160980799734443</c:v>
                </c:pt>
                <c:pt idx="97">
                  <c:v>1.6128874964171485</c:v>
                </c:pt>
                <c:pt idx="98">
                  <c:v>1.6091856117050518</c:v>
                </c:pt>
                <c:pt idx="99">
                  <c:v>1.6049935534670987</c:v>
                </c:pt>
                <c:pt idx="100">
                  <c:v>1.6003125986448381</c:v>
                </c:pt>
                <c:pt idx="101">
                  <c:v>1.595144173102454</c:v>
                </c:pt>
                <c:pt idx="102">
                  <c:v>1.5894898511924342</c:v>
                </c:pt>
                <c:pt idx="103">
                  <c:v>1.5833513552760072</c:v>
                </c:pt>
                <c:pt idx="104">
                  <c:v>1.5767305551984943</c:v>
                </c:pt>
                <c:pt idx="105">
                  <c:v>1.569629467719736</c:v>
                </c:pt>
                <c:pt idx="106">
                  <c:v>1.5620502558997682</c:v>
                </c:pt>
                <c:pt idx="107">
                  <c:v>1.5539952284399328</c:v>
                </c:pt>
                <c:pt idx="108">
                  <c:v>1.5454668389796247</c:v>
                </c:pt>
                <c:pt idx="109">
                  <c:v>1.5364676853488899</c:v>
                </c:pt>
                <c:pt idx="110">
                  <c:v>1.5270005087771013</c:v>
                </c:pt>
                <c:pt idx="111">
                  <c:v>1.5170681930579528</c:v>
                </c:pt>
                <c:pt idx="112">
                  <c:v>1.5066737636710297</c:v>
                </c:pt>
                <c:pt idx="113">
                  <c:v>1.4958203868602156</c:v>
                </c:pt>
                <c:pt idx="114">
                  <c:v>1.4845113686692266</c:v>
                </c:pt>
                <c:pt idx="115">
                  <c:v>1.4727501539345562</c:v>
                </c:pt>
                <c:pt idx="116">
                  <c:v>1.4605403252361462</c:v>
                </c:pt>
                <c:pt idx="117">
                  <c:v>1.4478856018060979</c:v>
                </c:pt>
                <c:pt idx="118">
                  <c:v>1.4347898383957565</c:v>
                </c:pt>
                <c:pt idx="119">
                  <c:v>1.4212570241015183</c:v>
                </c:pt>
                <c:pt idx="120">
                  <c:v>1.4072912811497129</c:v>
                </c:pt>
                <c:pt idx="121">
                  <c:v>1.3928968636409325</c:v>
                </c:pt>
                <c:pt idx="122">
                  <c:v>1.3780781562541924</c:v>
                </c:pt>
                <c:pt idx="123">
                  <c:v>1.3628396729113139</c:v>
                </c:pt>
                <c:pt idx="124">
                  <c:v>1.3471860554019428</c:v>
                </c:pt>
                <c:pt idx="125">
                  <c:v>1.331122071969612</c:v>
                </c:pt>
                <c:pt idx="126">
                  <c:v>1.3146526158592895</c:v>
                </c:pt>
                <c:pt idx="127">
                  <c:v>1.2977827038268506</c:v>
                </c:pt>
                <c:pt idx="128">
                  <c:v>1.2805174746109234</c:v>
                </c:pt>
                <c:pt idx="129">
                  <c:v>1.2628621873675778</c:v>
                </c:pt>
                <c:pt idx="130">
                  <c:v>1.2448222200683392</c:v>
                </c:pt>
                <c:pt idx="131">
                  <c:v>1.2264030678620041</c:v>
                </c:pt>
                <c:pt idx="132">
                  <c:v>1.2076103414007657</c:v>
                </c:pt>
                <c:pt idx="133">
                  <c:v>1.1884497651311521</c:v>
                </c:pt>
                <c:pt idx="134">
                  <c:v>1.1689271755503086</c:v>
                </c:pt>
                <c:pt idx="135">
                  <c:v>1.1490485194281399</c:v>
                </c:pt>
                <c:pt idx="136">
                  <c:v>1.1288198519958703</c:v>
                </c:pt>
                <c:pt idx="137">
                  <c:v>1.1082473351015603</c:v>
                </c:pt>
                <c:pt idx="138">
                  <c:v>1.0873372353331447</c:v>
                </c:pt>
                <c:pt idx="139">
                  <c:v>1.0660959221095743</c:v>
                </c:pt>
                <c:pt idx="140">
                  <c:v>1.0445298657406266</c:v>
                </c:pt>
                <c:pt idx="141">
                  <c:v>1.0226456354559863</c:v>
                </c:pt>
                <c:pt idx="142">
                  <c:v>1.0004498974041949</c:v>
                </c:pt>
                <c:pt idx="143">
                  <c:v>0.97794941262207824</c:v>
                </c:pt>
                <c:pt idx="144">
                  <c:v>0.95515103497526899</c:v>
                </c:pt>
                <c:pt idx="145">
                  <c:v>0.93206170907045038</c:v>
                </c:pt>
                <c:pt idx="146">
                  <c:v>0.90868846813996373</c:v>
                </c:pt>
                <c:pt idx="147">
                  <c:v>0.88503843189941889</c:v>
                </c:pt>
                <c:pt idx="148">
                  <c:v>0.86111880437895794</c:v>
                </c:pt>
                <c:pt idx="149">
                  <c:v>0.83693687172883835</c:v>
                </c:pt>
                <c:pt idx="150">
                  <c:v>0.81249999999999989</c:v>
                </c:pt>
                <c:pt idx="151">
                  <c:v>0.78781563290029788</c:v>
                </c:pt>
                <c:pt idx="152">
                  <c:v>0.76289128952707297</c:v>
                </c:pt>
                <c:pt idx="153">
                  <c:v>0.73773456207676369</c:v>
                </c:pt>
                <c:pt idx="154">
                  <c:v>0.71235311353225061</c:v>
                </c:pt>
                <c:pt idx="155">
                  <c:v>0.68675467532863665</c:v>
                </c:pt>
                <c:pt idx="156">
                  <c:v>0.66094704499817569</c:v>
                </c:pt>
                <c:pt idx="157">
                  <c:v>0.63493808379507055</c:v>
                </c:pt>
                <c:pt idx="158">
                  <c:v>0.60873571430085738</c:v>
                </c:pt>
                <c:pt idx="159">
                  <c:v>0.58234791801111285</c:v>
                </c:pt>
                <c:pt idx="160">
                  <c:v>0.55578273290421198</c:v>
                </c:pt>
                <c:pt idx="161">
                  <c:v>0.52904825099288022</c:v>
                </c:pt>
                <c:pt idx="162">
                  <c:v>0.50215261585928972</c:v>
                </c:pt>
                <c:pt idx="163">
                  <c:v>0.47510402017444769</c:v>
                </c:pt>
                <c:pt idx="164">
                  <c:v>0.44791070320262444</c:v>
                </c:pt>
                <c:pt idx="165">
                  <c:v>0.42058094829159665</c:v>
                </c:pt>
                <c:pt idx="166">
                  <c:v>0.39312308034946009</c:v>
                </c:pt>
                <c:pt idx="167">
                  <c:v>0.36554546330878029</c:v>
                </c:pt>
                <c:pt idx="168">
                  <c:v>0.33785649757885888</c:v>
                </c:pt>
                <c:pt idx="169">
                  <c:v>0.31006461748688557</c:v>
                </c:pt>
                <c:pt idx="170">
                  <c:v>0.28217828870876172</c:v>
                </c:pt>
                <c:pt idx="171">
                  <c:v>0.25420600569037533</c:v>
                </c:pt>
                <c:pt idx="172">
                  <c:v>0.22615628906010682</c:v>
                </c:pt>
                <c:pt idx="173">
                  <c:v>0.19803768303336478</c:v>
                </c:pt>
                <c:pt idx="174">
                  <c:v>0.16985875280993731</c:v>
                </c:pt>
                <c:pt idx="175">
                  <c:v>0.14162808196494528</c:v>
                </c:pt>
                <c:pt idx="176">
                  <c:v>0.11335426983420398</c:v>
                </c:pt>
                <c:pt idx="177">
                  <c:v>8.5045928894783684E-2</c:v>
                </c:pt>
                <c:pt idx="178">
                  <c:v>5.6711682141563635E-2</c:v>
                </c:pt>
                <c:pt idx="179">
                  <c:v>2.8360160460585589E-2</c:v>
                </c:pt>
                <c:pt idx="180">
                  <c:v>1.9908662392265075E-16</c:v>
                </c:pt>
                <c:pt idx="181">
                  <c:v>-2.8360160460585187E-2</c:v>
                </c:pt>
                <c:pt idx="182">
                  <c:v>-5.6711682141563961E-2</c:v>
                </c:pt>
                <c:pt idx="183">
                  <c:v>-8.5045928894783282E-2</c:v>
                </c:pt>
                <c:pt idx="184">
                  <c:v>-0.11335426983420285</c:v>
                </c:pt>
                <c:pt idx="185">
                  <c:v>-0.14162808196494417</c:v>
                </c:pt>
                <c:pt idx="186">
                  <c:v>-0.1698587528099362</c:v>
                </c:pt>
                <c:pt idx="187">
                  <c:v>-0.19803768303336508</c:v>
                </c:pt>
                <c:pt idx="188">
                  <c:v>-0.22615628906010649</c:v>
                </c:pt>
                <c:pt idx="189">
                  <c:v>-0.25420600569037494</c:v>
                </c:pt>
                <c:pt idx="190">
                  <c:v>-0.28217828870876199</c:v>
                </c:pt>
                <c:pt idx="191">
                  <c:v>-0.31006461748688519</c:v>
                </c:pt>
                <c:pt idx="192">
                  <c:v>-0.33785649757885849</c:v>
                </c:pt>
                <c:pt idx="193">
                  <c:v>-0.36554546330878057</c:v>
                </c:pt>
                <c:pt idx="194">
                  <c:v>-0.3931230803494597</c:v>
                </c:pt>
                <c:pt idx="195">
                  <c:v>-0.42058094829159559</c:v>
                </c:pt>
                <c:pt idx="196">
                  <c:v>-0.44791070320262338</c:v>
                </c:pt>
                <c:pt idx="197">
                  <c:v>-0.47510402017444664</c:v>
                </c:pt>
                <c:pt idx="198">
                  <c:v>-0.50215261585929005</c:v>
                </c:pt>
                <c:pt idx="199">
                  <c:v>-0.52904825099287978</c:v>
                </c:pt>
                <c:pt idx="200">
                  <c:v>-0.55578273290421154</c:v>
                </c:pt>
                <c:pt idx="201">
                  <c:v>-0.58234791801111319</c:v>
                </c:pt>
                <c:pt idx="202">
                  <c:v>-0.60873571430085704</c:v>
                </c:pt>
                <c:pt idx="203">
                  <c:v>-0.63493808379506955</c:v>
                </c:pt>
                <c:pt idx="204">
                  <c:v>-0.66094704499817469</c:v>
                </c:pt>
                <c:pt idx="205">
                  <c:v>-0.68675467532863632</c:v>
                </c:pt>
                <c:pt idx="206">
                  <c:v>-0.71235311353225028</c:v>
                </c:pt>
                <c:pt idx="207">
                  <c:v>-0.73773456207676269</c:v>
                </c:pt>
                <c:pt idx="208">
                  <c:v>-0.76289128952707264</c:v>
                </c:pt>
                <c:pt idx="209">
                  <c:v>-0.78781563290029755</c:v>
                </c:pt>
                <c:pt idx="210">
                  <c:v>-0.81250000000000022</c:v>
                </c:pt>
                <c:pt idx="211">
                  <c:v>-0.83693687172883802</c:v>
                </c:pt>
                <c:pt idx="212">
                  <c:v>-0.86111880437895783</c:v>
                </c:pt>
                <c:pt idx="213">
                  <c:v>-0.885038431899419</c:v>
                </c:pt>
                <c:pt idx="214">
                  <c:v>-0.9086884681399634</c:v>
                </c:pt>
                <c:pt idx="215">
                  <c:v>-0.9320617090704495</c:v>
                </c:pt>
                <c:pt idx="216">
                  <c:v>-0.95515103497526865</c:v>
                </c:pt>
                <c:pt idx="217">
                  <c:v>-0.97794941262207802</c:v>
                </c:pt>
                <c:pt idx="218">
                  <c:v>-1.000449897404194</c:v>
                </c:pt>
                <c:pt idx="219">
                  <c:v>-1.0226456354559861</c:v>
                </c:pt>
                <c:pt idx="220">
                  <c:v>-1.0445298657406263</c:v>
                </c:pt>
                <c:pt idx="221">
                  <c:v>-1.0660959221095745</c:v>
                </c:pt>
                <c:pt idx="222">
                  <c:v>-1.0873372353331447</c:v>
                </c:pt>
                <c:pt idx="223">
                  <c:v>-1.1082473351015598</c:v>
                </c:pt>
                <c:pt idx="224">
                  <c:v>-1.1288198519958708</c:v>
                </c:pt>
                <c:pt idx="225">
                  <c:v>-1.1490485194281397</c:v>
                </c:pt>
                <c:pt idx="226">
                  <c:v>-1.1689271755503077</c:v>
                </c:pt>
                <c:pt idx="227">
                  <c:v>-1.1884497651311514</c:v>
                </c:pt>
                <c:pt idx="228">
                  <c:v>-1.2076103414007653</c:v>
                </c:pt>
                <c:pt idx="229">
                  <c:v>-1.2264030678620039</c:v>
                </c:pt>
                <c:pt idx="230">
                  <c:v>-1.2448222200683392</c:v>
                </c:pt>
                <c:pt idx="231">
                  <c:v>-1.262862187367578</c:v>
                </c:pt>
                <c:pt idx="232">
                  <c:v>-1.2805174746109234</c:v>
                </c:pt>
                <c:pt idx="233">
                  <c:v>-1.2977827038268508</c:v>
                </c:pt>
                <c:pt idx="234">
                  <c:v>-1.3146526158592895</c:v>
                </c:pt>
                <c:pt idx="235">
                  <c:v>-1.3311220719696113</c:v>
                </c:pt>
                <c:pt idx="236">
                  <c:v>-1.3471860554019424</c:v>
                </c:pt>
                <c:pt idx="237">
                  <c:v>-1.3628396729113141</c:v>
                </c:pt>
                <c:pt idx="238">
                  <c:v>-1.3780781562541922</c:v>
                </c:pt>
                <c:pt idx="239">
                  <c:v>-1.3928968636409322</c:v>
                </c:pt>
                <c:pt idx="240">
                  <c:v>-1.4072912811497122</c:v>
                </c:pt>
                <c:pt idx="241">
                  <c:v>-1.4212570241015183</c:v>
                </c:pt>
                <c:pt idx="242">
                  <c:v>-1.4347898383957562</c:v>
                </c:pt>
                <c:pt idx="243">
                  <c:v>-1.4478856018060977</c:v>
                </c:pt>
                <c:pt idx="244">
                  <c:v>-1.460540325236146</c:v>
                </c:pt>
                <c:pt idx="245">
                  <c:v>-1.4727501539345558</c:v>
                </c:pt>
                <c:pt idx="246">
                  <c:v>-1.4845113686692266</c:v>
                </c:pt>
                <c:pt idx="247">
                  <c:v>-1.4958203868602153</c:v>
                </c:pt>
                <c:pt idx="248">
                  <c:v>-1.5066737636710295</c:v>
                </c:pt>
                <c:pt idx="249">
                  <c:v>-1.5170681930579526</c:v>
                </c:pt>
                <c:pt idx="250">
                  <c:v>-1.5270005087771008</c:v>
                </c:pt>
                <c:pt idx="251">
                  <c:v>-1.5364676853488899</c:v>
                </c:pt>
                <c:pt idx="252">
                  <c:v>-1.5454668389796244</c:v>
                </c:pt>
                <c:pt idx="253">
                  <c:v>-1.5539952284399323</c:v>
                </c:pt>
                <c:pt idx="254">
                  <c:v>-1.5620502558997684</c:v>
                </c:pt>
                <c:pt idx="255">
                  <c:v>-1.569629467719736</c:v>
                </c:pt>
                <c:pt idx="256">
                  <c:v>-1.5767305551984943</c:v>
                </c:pt>
                <c:pt idx="257">
                  <c:v>-1.583351355276007</c:v>
                </c:pt>
                <c:pt idx="258">
                  <c:v>-1.589489851192434</c:v>
                </c:pt>
                <c:pt idx="259">
                  <c:v>-1.5951441731024538</c:v>
                </c:pt>
                <c:pt idx="260">
                  <c:v>-1.6003125986448381</c:v>
                </c:pt>
                <c:pt idx="261">
                  <c:v>-1.6049935534670987</c:v>
                </c:pt>
                <c:pt idx="262">
                  <c:v>-1.6091856117050518</c:v>
                </c:pt>
                <c:pt idx="263">
                  <c:v>-1.6128874964171485</c:v>
                </c:pt>
                <c:pt idx="264">
                  <c:v>-1.6160980799734443</c:v>
                </c:pt>
                <c:pt idx="265">
                  <c:v>-1.6188163843990866</c:v>
                </c:pt>
                <c:pt idx="266">
                  <c:v>-1.6210415816722143</c:v>
                </c:pt>
                <c:pt idx="267">
                  <c:v>-1.6227729939761826</c:v>
                </c:pt>
                <c:pt idx="268">
                  <c:v>-1.6240100939060305</c:v>
                </c:pt>
                <c:pt idx="269">
                  <c:v>-1.6247525046291358</c:v>
                </c:pt>
                <c:pt idx="270">
                  <c:v>-1.625</c:v>
                </c:pt>
                <c:pt idx="271">
                  <c:v>-1.6247525046291358</c:v>
                </c:pt>
                <c:pt idx="272">
                  <c:v>-1.6240100939060307</c:v>
                </c:pt>
                <c:pt idx="273">
                  <c:v>-1.6227729939761826</c:v>
                </c:pt>
                <c:pt idx="274">
                  <c:v>-1.6210415816722146</c:v>
                </c:pt>
                <c:pt idx="275">
                  <c:v>-1.6188163843990866</c:v>
                </c:pt>
                <c:pt idx="276">
                  <c:v>-1.6160980799734443</c:v>
                </c:pt>
                <c:pt idx="277">
                  <c:v>-1.6128874964171482</c:v>
                </c:pt>
                <c:pt idx="278">
                  <c:v>-1.6091856117050518</c:v>
                </c:pt>
                <c:pt idx="279">
                  <c:v>-1.6049935534670989</c:v>
                </c:pt>
                <c:pt idx="280">
                  <c:v>-1.6003125986448383</c:v>
                </c:pt>
                <c:pt idx="281">
                  <c:v>-1.595144173102454</c:v>
                </c:pt>
                <c:pt idx="282">
                  <c:v>-1.5894898511924345</c:v>
                </c:pt>
                <c:pt idx="283">
                  <c:v>-1.5833513552760072</c:v>
                </c:pt>
                <c:pt idx="284">
                  <c:v>-1.5767305551984945</c:v>
                </c:pt>
                <c:pt idx="285">
                  <c:v>-1.5696294677197358</c:v>
                </c:pt>
                <c:pt idx="286">
                  <c:v>-1.562050255899768</c:v>
                </c:pt>
                <c:pt idx="287">
                  <c:v>-1.5539952284399325</c:v>
                </c:pt>
                <c:pt idx="288">
                  <c:v>-1.5454668389796247</c:v>
                </c:pt>
                <c:pt idx="289">
                  <c:v>-1.5364676853488901</c:v>
                </c:pt>
                <c:pt idx="290">
                  <c:v>-1.5270005087771015</c:v>
                </c:pt>
                <c:pt idx="291">
                  <c:v>-1.5170681930579533</c:v>
                </c:pt>
                <c:pt idx="292">
                  <c:v>-1.5066737636710297</c:v>
                </c:pt>
                <c:pt idx="293">
                  <c:v>-1.4958203868602158</c:v>
                </c:pt>
                <c:pt idx="294">
                  <c:v>-1.4845113686692262</c:v>
                </c:pt>
                <c:pt idx="295">
                  <c:v>-1.4727501539345562</c:v>
                </c:pt>
                <c:pt idx="296">
                  <c:v>-1.4605403252361464</c:v>
                </c:pt>
                <c:pt idx="297">
                  <c:v>-1.4478856018060979</c:v>
                </c:pt>
                <c:pt idx="298">
                  <c:v>-1.4347898383957565</c:v>
                </c:pt>
                <c:pt idx="299">
                  <c:v>-1.4212570241015186</c:v>
                </c:pt>
                <c:pt idx="300">
                  <c:v>-1.4072912811497127</c:v>
                </c:pt>
                <c:pt idx="301">
                  <c:v>-1.3928968636409325</c:v>
                </c:pt>
                <c:pt idx="302">
                  <c:v>-1.3780781562541926</c:v>
                </c:pt>
                <c:pt idx="303">
                  <c:v>-1.3628396729113144</c:v>
                </c:pt>
                <c:pt idx="304">
                  <c:v>-1.3471860554019432</c:v>
                </c:pt>
                <c:pt idx="305">
                  <c:v>-1.3311220719696117</c:v>
                </c:pt>
                <c:pt idx="306">
                  <c:v>-1.3146526158592897</c:v>
                </c:pt>
                <c:pt idx="307">
                  <c:v>-1.2977827038268512</c:v>
                </c:pt>
                <c:pt idx="308">
                  <c:v>-1.2805174746109229</c:v>
                </c:pt>
                <c:pt idx="309">
                  <c:v>-1.2628621873675776</c:v>
                </c:pt>
                <c:pt idx="310">
                  <c:v>-1.2448222200683394</c:v>
                </c:pt>
                <c:pt idx="311">
                  <c:v>-1.2264030678620048</c:v>
                </c:pt>
                <c:pt idx="312">
                  <c:v>-1.2076103414007662</c:v>
                </c:pt>
                <c:pt idx="313">
                  <c:v>-1.188449765131153</c:v>
                </c:pt>
                <c:pt idx="314">
                  <c:v>-1.168927175550309</c:v>
                </c:pt>
                <c:pt idx="315">
                  <c:v>-1.1490485194281399</c:v>
                </c:pt>
                <c:pt idx="316">
                  <c:v>-1.128819851995871</c:v>
                </c:pt>
                <c:pt idx="317">
                  <c:v>-1.1082473351015596</c:v>
                </c:pt>
                <c:pt idx="318">
                  <c:v>-1.0873372353331445</c:v>
                </c:pt>
                <c:pt idx="319">
                  <c:v>-1.0660959221095745</c:v>
                </c:pt>
                <c:pt idx="320">
                  <c:v>-1.0445298657406268</c:v>
                </c:pt>
                <c:pt idx="321">
                  <c:v>-1.0226456354559865</c:v>
                </c:pt>
                <c:pt idx="322">
                  <c:v>-1.0004498974041955</c:v>
                </c:pt>
                <c:pt idx="323">
                  <c:v>-0.97794941262207846</c:v>
                </c:pt>
                <c:pt idx="324">
                  <c:v>-0.95515103497526921</c:v>
                </c:pt>
                <c:pt idx="325">
                  <c:v>-0.93206170907045061</c:v>
                </c:pt>
                <c:pt idx="326">
                  <c:v>-0.9086884681399644</c:v>
                </c:pt>
                <c:pt idx="327">
                  <c:v>-0.88503843189941889</c:v>
                </c:pt>
                <c:pt idx="328">
                  <c:v>-0.86111880437895938</c:v>
                </c:pt>
                <c:pt idx="329">
                  <c:v>-0.83693687172883857</c:v>
                </c:pt>
                <c:pt idx="330">
                  <c:v>-0.81250000000000067</c:v>
                </c:pt>
                <c:pt idx="331">
                  <c:v>-0.78781563290029744</c:v>
                </c:pt>
                <c:pt idx="332">
                  <c:v>-0.76289128952707252</c:v>
                </c:pt>
                <c:pt idx="333">
                  <c:v>-0.7377345620767638</c:v>
                </c:pt>
                <c:pt idx="334">
                  <c:v>-0.71235311353225017</c:v>
                </c:pt>
                <c:pt idx="335">
                  <c:v>-0.68675467532863754</c:v>
                </c:pt>
                <c:pt idx="336">
                  <c:v>-0.66094704499817525</c:v>
                </c:pt>
                <c:pt idx="337">
                  <c:v>-0.63493808379507144</c:v>
                </c:pt>
                <c:pt idx="338">
                  <c:v>-0.6087357143008576</c:v>
                </c:pt>
                <c:pt idx="339">
                  <c:v>-0.58234791801111374</c:v>
                </c:pt>
                <c:pt idx="340">
                  <c:v>-0.55578273290421143</c:v>
                </c:pt>
                <c:pt idx="341">
                  <c:v>-0.529048250992881</c:v>
                </c:pt>
                <c:pt idx="342">
                  <c:v>-0.50215261585928983</c:v>
                </c:pt>
                <c:pt idx="343">
                  <c:v>-0.47510402017444642</c:v>
                </c:pt>
                <c:pt idx="344">
                  <c:v>-0.4479107032026246</c:v>
                </c:pt>
                <c:pt idx="345">
                  <c:v>-0.42058094829159609</c:v>
                </c:pt>
                <c:pt idx="346">
                  <c:v>-0.39312308034946031</c:v>
                </c:pt>
                <c:pt idx="347">
                  <c:v>-0.36554546330878118</c:v>
                </c:pt>
                <c:pt idx="348">
                  <c:v>-0.33785649757885977</c:v>
                </c:pt>
                <c:pt idx="349">
                  <c:v>-0.31006461748688507</c:v>
                </c:pt>
                <c:pt idx="350">
                  <c:v>-0.28217828870876333</c:v>
                </c:pt>
                <c:pt idx="351">
                  <c:v>-0.25420600569037555</c:v>
                </c:pt>
                <c:pt idx="352">
                  <c:v>-0.22615628906010707</c:v>
                </c:pt>
                <c:pt idx="353">
                  <c:v>-0.19803768303336569</c:v>
                </c:pt>
                <c:pt idx="354">
                  <c:v>-0.16985875280993679</c:v>
                </c:pt>
                <c:pt idx="355">
                  <c:v>-0.14162808196494478</c:v>
                </c:pt>
                <c:pt idx="356">
                  <c:v>-0.11335426983420274</c:v>
                </c:pt>
                <c:pt idx="357">
                  <c:v>-8.50459288947846E-2</c:v>
                </c:pt>
                <c:pt idx="358">
                  <c:v>-5.6711682141563836E-2</c:v>
                </c:pt>
                <c:pt idx="359">
                  <c:v>-2.836016046058723E-2</c:v>
                </c:pt>
                <c:pt idx="360">
                  <c:v>-3.981732478453015E-16</c:v>
                </c:pt>
              </c:numCache>
            </c:numRef>
          </c:xVal>
          <c:yVal>
            <c:numRef>
              <c:f>'[Chart in Microsoft PowerPoint]RF apperture'!$E$5:$E$365</c:f>
              <c:numCache>
                <c:formatCode>0.000</c:formatCode>
                <c:ptCount val="361"/>
                <c:pt idx="0">
                  <c:v>1.625</c:v>
                </c:pt>
                <c:pt idx="1">
                  <c:v>1.6247525046291358</c:v>
                </c:pt>
                <c:pt idx="2">
                  <c:v>1.6240100939060307</c:v>
                </c:pt>
                <c:pt idx="3">
                  <c:v>1.6227729939761826</c:v>
                </c:pt>
                <c:pt idx="4">
                  <c:v>1.6210415816722143</c:v>
                </c:pt>
                <c:pt idx="5">
                  <c:v>1.6188163843990866</c:v>
                </c:pt>
                <c:pt idx="6">
                  <c:v>1.6160980799734441</c:v>
                </c:pt>
                <c:pt idx="7">
                  <c:v>1.6128874964171482</c:v>
                </c:pt>
                <c:pt idx="8">
                  <c:v>1.6091856117050518</c:v>
                </c:pt>
                <c:pt idx="9">
                  <c:v>1.6049935534670989</c:v>
                </c:pt>
                <c:pt idx="10">
                  <c:v>1.6003125986448381</c:v>
                </c:pt>
                <c:pt idx="11">
                  <c:v>1.595144173102454</c:v>
                </c:pt>
                <c:pt idx="12">
                  <c:v>1.5894898511924342</c:v>
                </c:pt>
                <c:pt idx="13">
                  <c:v>1.5833513552760072</c:v>
                </c:pt>
                <c:pt idx="14">
                  <c:v>1.5767305551984943</c:v>
                </c:pt>
                <c:pt idx="15">
                  <c:v>1.569629467719736</c:v>
                </c:pt>
                <c:pt idx="16">
                  <c:v>1.5620502558997682</c:v>
                </c:pt>
                <c:pt idx="17">
                  <c:v>1.5539952284399325</c:v>
                </c:pt>
                <c:pt idx="18">
                  <c:v>1.5454668389796244</c:v>
                </c:pt>
                <c:pt idx="19">
                  <c:v>1.5364676853488899</c:v>
                </c:pt>
                <c:pt idx="20">
                  <c:v>1.5270005087771013</c:v>
                </c:pt>
                <c:pt idx="21">
                  <c:v>1.5170681930579528</c:v>
                </c:pt>
                <c:pt idx="22">
                  <c:v>1.5066737636710297</c:v>
                </c:pt>
                <c:pt idx="23">
                  <c:v>1.4958203868602156</c:v>
                </c:pt>
                <c:pt idx="24">
                  <c:v>1.4845113686692264</c:v>
                </c:pt>
                <c:pt idx="25">
                  <c:v>1.4727501539345562</c:v>
                </c:pt>
                <c:pt idx="26">
                  <c:v>1.4605403252361464</c:v>
                </c:pt>
                <c:pt idx="27">
                  <c:v>1.4478856018060979</c:v>
                </c:pt>
                <c:pt idx="28">
                  <c:v>1.4347898383957562</c:v>
                </c:pt>
                <c:pt idx="29">
                  <c:v>1.4212570241015181</c:v>
                </c:pt>
                <c:pt idx="30">
                  <c:v>1.4072912811497129</c:v>
                </c:pt>
                <c:pt idx="31">
                  <c:v>1.3928968636409325</c:v>
                </c:pt>
                <c:pt idx="32">
                  <c:v>1.3780781562541922</c:v>
                </c:pt>
                <c:pt idx="33">
                  <c:v>1.3628396729113141</c:v>
                </c:pt>
                <c:pt idx="34">
                  <c:v>1.3471860554019426</c:v>
                </c:pt>
                <c:pt idx="35">
                  <c:v>1.3311220719696117</c:v>
                </c:pt>
                <c:pt idx="36">
                  <c:v>1.3146526158592895</c:v>
                </c:pt>
                <c:pt idx="37">
                  <c:v>1.2977827038268508</c:v>
                </c:pt>
                <c:pt idx="38">
                  <c:v>1.2805174746109234</c:v>
                </c:pt>
                <c:pt idx="39">
                  <c:v>1.2628621873675776</c:v>
                </c:pt>
                <c:pt idx="40">
                  <c:v>1.2448222200683392</c:v>
                </c:pt>
                <c:pt idx="41">
                  <c:v>1.2264030678620048</c:v>
                </c:pt>
                <c:pt idx="42">
                  <c:v>1.2076103414007657</c:v>
                </c:pt>
                <c:pt idx="43">
                  <c:v>1.1884497651311521</c:v>
                </c:pt>
                <c:pt idx="44">
                  <c:v>1.1689271755503081</c:v>
                </c:pt>
                <c:pt idx="45">
                  <c:v>1.1490485194281399</c:v>
                </c:pt>
                <c:pt idx="46">
                  <c:v>1.1288198519958708</c:v>
                </c:pt>
                <c:pt idx="47">
                  <c:v>1.10824733510156</c:v>
                </c:pt>
                <c:pt idx="48">
                  <c:v>1.0873372353331447</c:v>
                </c:pt>
                <c:pt idx="49">
                  <c:v>1.0660959221095743</c:v>
                </c:pt>
                <c:pt idx="50">
                  <c:v>1.0445298657406266</c:v>
                </c:pt>
                <c:pt idx="51">
                  <c:v>1.0226456354559859</c:v>
                </c:pt>
                <c:pt idx="52">
                  <c:v>1.0004498974041947</c:v>
                </c:pt>
                <c:pt idx="53">
                  <c:v>0.97794941262207857</c:v>
                </c:pt>
                <c:pt idx="54">
                  <c:v>0.95515103497526888</c:v>
                </c:pt>
                <c:pt idx="55">
                  <c:v>0.93206170907045005</c:v>
                </c:pt>
                <c:pt idx="56">
                  <c:v>0.90868846813996351</c:v>
                </c:pt>
                <c:pt idx="57">
                  <c:v>0.88503843189941922</c:v>
                </c:pt>
                <c:pt idx="58">
                  <c:v>0.86111880437895794</c:v>
                </c:pt>
                <c:pt idx="59">
                  <c:v>0.83693687172883835</c:v>
                </c:pt>
                <c:pt idx="60">
                  <c:v>0.81250000000000022</c:v>
                </c:pt>
                <c:pt idx="61">
                  <c:v>0.78781563290029777</c:v>
                </c:pt>
                <c:pt idx="62">
                  <c:v>0.76289128952707264</c:v>
                </c:pt>
                <c:pt idx="63">
                  <c:v>0.73773456207676358</c:v>
                </c:pt>
                <c:pt idx="64">
                  <c:v>0.71235311353225084</c:v>
                </c:pt>
                <c:pt idx="65">
                  <c:v>0.68675467532863654</c:v>
                </c:pt>
                <c:pt idx="66">
                  <c:v>0.66094704499817536</c:v>
                </c:pt>
                <c:pt idx="67">
                  <c:v>0.63493808379507011</c:v>
                </c:pt>
                <c:pt idx="68">
                  <c:v>0.60873571430085693</c:v>
                </c:pt>
                <c:pt idx="69">
                  <c:v>0.58234791801111307</c:v>
                </c:pt>
                <c:pt idx="70">
                  <c:v>0.55578273290421187</c:v>
                </c:pt>
                <c:pt idx="71">
                  <c:v>0.52904825099287978</c:v>
                </c:pt>
                <c:pt idx="72">
                  <c:v>0.50215261585928961</c:v>
                </c:pt>
                <c:pt idx="73">
                  <c:v>0.47510402017444725</c:v>
                </c:pt>
                <c:pt idx="74">
                  <c:v>0.44791070320262366</c:v>
                </c:pt>
                <c:pt idx="75">
                  <c:v>0.4205809482915962</c:v>
                </c:pt>
                <c:pt idx="76">
                  <c:v>0.39312308034946031</c:v>
                </c:pt>
                <c:pt idx="77">
                  <c:v>0.36554546330878052</c:v>
                </c:pt>
                <c:pt idx="78">
                  <c:v>0.33785649757885911</c:v>
                </c:pt>
                <c:pt idx="79">
                  <c:v>0.31006461748688546</c:v>
                </c:pt>
                <c:pt idx="80">
                  <c:v>0.28217828870876194</c:v>
                </c:pt>
                <c:pt idx="81">
                  <c:v>0.25420600569037527</c:v>
                </c:pt>
                <c:pt idx="82">
                  <c:v>0.22615628906010674</c:v>
                </c:pt>
                <c:pt idx="83">
                  <c:v>0.19803768303336466</c:v>
                </c:pt>
                <c:pt idx="84">
                  <c:v>0.16985875280993687</c:v>
                </c:pt>
                <c:pt idx="85">
                  <c:v>0.14162808196494447</c:v>
                </c:pt>
                <c:pt idx="86">
                  <c:v>0.11335426983420387</c:v>
                </c:pt>
                <c:pt idx="87">
                  <c:v>8.5045928894783948E-2</c:v>
                </c:pt>
                <c:pt idx="88">
                  <c:v>5.6711682141564253E-2</c:v>
                </c:pt>
                <c:pt idx="89">
                  <c:v>2.8360160460585485E-2</c:v>
                </c:pt>
                <c:pt idx="90">
                  <c:v>9.9543311961325376E-17</c:v>
                </c:pt>
                <c:pt idx="91">
                  <c:v>-2.8360160460585648E-2</c:v>
                </c:pt>
                <c:pt idx="92">
                  <c:v>-5.6711682141563691E-2</c:v>
                </c:pt>
                <c:pt idx="93">
                  <c:v>-8.5045928894783379E-2</c:v>
                </c:pt>
                <c:pt idx="94">
                  <c:v>-0.11335426983420366</c:v>
                </c:pt>
                <c:pt idx="95">
                  <c:v>-0.14162808196494464</c:v>
                </c:pt>
                <c:pt idx="96">
                  <c:v>-0.16985875280993668</c:v>
                </c:pt>
                <c:pt idx="97">
                  <c:v>-0.19803768303336447</c:v>
                </c:pt>
                <c:pt idx="98">
                  <c:v>-0.22615628906010621</c:v>
                </c:pt>
                <c:pt idx="99">
                  <c:v>-0.25420600569037544</c:v>
                </c:pt>
                <c:pt idx="100">
                  <c:v>-0.28217828870876172</c:v>
                </c:pt>
                <c:pt idx="101">
                  <c:v>-0.3100646174868853</c:v>
                </c:pt>
                <c:pt idx="102">
                  <c:v>-0.33785649757885855</c:v>
                </c:pt>
                <c:pt idx="103">
                  <c:v>-0.36554546330878029</c:v>
                </c:pt>
                <c:pt idx="104">
                  <c:v>-0.39312308034946014</c:v>
                </c:pt>
                <c:pt idx="105">
                  <c:v>-0.42058094829159637</c:v>
                </c:pt>
                <c:pt idx="106">
                  <c:v>-0.44791070320262344</c:v>
                </c:pt>
                <c:pt idx="107">
                  <c:v>-0.47510402017444708</c:v>
                </c:pt>
                <c:pt idx="108">
                  <c:v>-0.50215261585928939</c:v>
                </c:pt>
                <c:pt idx="109">
                  <c:v>-0.52904825099287922</c:v>
                </c:pt>
                <c:pt idx="110">
                  <c:v>-0.55578273290421165</c:v>
                </c:pt>
                <c:pt idx="111">
                  <c:v>-0.58234791801111296</c:v>
                </c:pt>
                <c:pt idx="112">
                  <c:v>-0.60873571430085716</c:v>
                </c:pt>
                <c:pt idx="113">
                  <c:v>-0.63493808379506955</c:v>
                </c:pt>
                <c:pt idx="114">
                  <c:v>-0.66094704499817503</c:v>
                </c:pt>
                <c:pt idx="115">
                  <c:v>-0.68675467532863643</c:v>
                </c:pt>
                <c:pt idx="116">
                  <c:v>-0.71235311353225095</c:v>
                </c:pt>
                <c:pt idx="117">
                  <c:v>-0.73773456207676336</c:v>
                </c:pt>
                <c:pt idx="118">
                  <c:v>-0.76289128952707208</c:v>
                </c:pt>
                <c:pt idx="119">
                  <c:v>-0.78781563290029766</c:v>
                </c:pt>
                <c:pt idx="120">
                  <c:v>-0.81249999999999967</c:v>
                </c:pt>
                <c:pt idx="121">
                  <c:v>-0.83693687172883813</c:v>
                </c:pt>
                <c:pt idx="122">
                  <c:v>-0.86111880437895783</c:v>
                </c:pt>
                <c:pt idx="123">
                  <c:v>-0.885038431899419</c:v>
                </c:pt>
                <c:pt idx="124">
                  <c:v>-0.9086884681399634</c:v>
                </c:pt>
                <c:pt idx="125">
                  <c:v>-0.9320617090704495</c:v>
                </c:pt>
                <c:pt idx="126">
                  <c:v>-0.95515103497526865</c:v>
                </c:pt>
                <c:pt idx="127">
                  <c:v>-0.97794941262207857</c:v>
                </c:pt>
                <c:pt idx="128">
                  <c:v>-1.0004498974041947</c:v>
                </c:pt>
                <c:pt idx="129">
                  <c:v>-1.0226456354559856</c:v>
                </c:pt>
                <c:pt idx="130">
                  <c:v>-1.0445298657406266</c:v>
                </c:pt>
                <c:pt idx="131">
                  <c:v>-1.0660959221095747</c:v>
                </c:pt>
                <c:pt idx="132">
                  <c:v>-1.0873372353331447</c:v>
                </c:pt>
                <c:pt idx="133">
                  <c:v>-1.1082473351015598</c:v>
                </c:pt>
                <c:pt idx="134">
                  <c:v>-1.1288198519958701</c:v>
                </c:pt>
                <c:pt idx="135">
                  <c:v>-1.1490485194281397</c:v>
                </c:pt>
                <c:pt idx="136">
                  <c:v>-1.1689271755503081</c:v>
                </c:pt>
                <c:pt idx="137">
                  <c:v>-1.1884497651311521</c:v>
                </c:pt>
                <c:pt idx="138">
                  <c:v>-1.2076103414007653</c:v>
                </c:pt>
                <c:pt idx="139">
                  <c:v>-1.2264030678620046</c:v>
                </c:pt>
                <c:pt idx="140">
                  <c:v>-1.2448222200683392</c:v>
                </c:pt>
                <c:pt idx="141">
                  <c:v>-1.2628621873675774</c:v>
                </c:pt>
                <c:pt idx="142">
                  <c:v>-1.2805174746109231</c:v>
                </c:pt>
                <c:pt idx="143">
                  <c:v>-1.297782703826851</c:v>
                </c:pt>
                <c:pt idx="144">
                  <c:v>-1.3146526158592895</c:v>
                </c:pt>
                <c:pt idx="145">
                  <c:v>-1.3311220719696113</c:v>
                </c:pt>
                <c:pt idx="146">
                  <c:v>-1.3471860554019426</c:v>
                </c:pt>
                <c:pt idx="147">
                  <c:v>-1.3628396729113144</c:v>
                </c:pt>
                <c:pt idx="148">
                  <c:v>-1.3780781562541922</c:v>
                </c:pt>
                <c:pt idx="149">
                  <c:v>-1.3928968636409325</c:v>
                </c:pt>
                <c:pt idx="150">
                  <c:v>-1.4072912811497129</c:v>
                </c:pt>
                <c:pt idx="151">
                  <c:v>-1.4212570241015181</c:v>
                </c:pt>
                <c:pt idx="152">
                  <c:v>-1.434789838395756</c:v>
                </c:pt>
                <c:pt idx="153">
                  <c:v>-1.4478856018060977</c:v>
                </c:pt>
                <c:pt idx="154">
                  <c:v>-1.4605403252361464</c:v>
                </c:pt>
                <c:pt idx="155">
                  <c:v>-1.4727501539345562</c:v>
                </c:pt>
                <c:pt idx="156">
                  <c:v>-1.4845113686692262</c:v>
                </c:pt>
                <c:pt idx="157">
                  <c:v>-1.4958203868602153</c:v>
                </c:pt>
                <c:pt idx="158">
                  <c:v>-1.5066737636710295</c:v>
                </c:pt>
                <c:pt idx="159">
                  <c:v>-1.5170681930579528</c:v>
                </c:pt>
                <c:pt idx="160">
                  <c:v>-1.527000508777101</c:v>
                </c:pt>
                <c:pt idx="161">
                  <c:v>-1.5364676853488897</c:v>
                </c:pt>
                <c:pt idx="162">
                  <c:v>-1.5454668389796244</c:v>
                </c:pt>
                <c:pt idx="163">
                  <c:v>-1.5539952284399325</c:v>
                </c:pt>
                <c:pt idx="164">
                  <c:v>-1.5620502558997678</c:v>
                </c:pt>
                <c:pt idx="165">
                  <c:v>-1.5696294677197358</c:v>
                </c:pt>
                <c:pt idx="166">
                  <c:v>-1.5767305551984943</c:v>
                </c:pt>
                <c:pt idx="167">
                  <c:v>-1.5833513552760072</c:v>
                </c:pt>
                <c:pt idx="168">
                  <c:v>-1.5894898511924342</c:v>
                </c:pt>
                <c:pt idx="169">
                  <c:v>-1.595144173102454</c:v>
                </c:pt>
                <c:pt idx="170">
                  <c:v>-1.6003125986448381</c:v>
                </c:pt>
                <c:pt idx="171">
                  <c:v>-1.6049935534670987</c:v>
                </c:pt>
                <c:pt idx="172">
                  <c:v>-1.6091856117050516</c:v>
                </c:pt>
                <c:pt idx="173">
                  <c:v>-1.6128874964171482</c:v>
                </c:pt>
                <c:pt idx="174">
                  <c:v>-1.6160980799734441</c:v>
                </c:pt>
                <c:pt idx="175">
                  <c:v>-1.6188163843990866</c:v>
                </c:pt>
                <c:pt idx="176">
                  <c:v>-1.6210415816722143</c:v>
                </c:pt>
                <c:pt idx="177">
                  <c:v>-1.6227729939761826</c:v>
                </c:pt>
                <c:pt idx="178">
                  <c:v>-1.6240100939060307</c:v>
                </c:pt>
                <c:pt idx="179">
                  <c:v>-1.6247525046291358</c:v>
                </c:pt>
                <c:pt idx="180">
                  <c:v>-1.625</c:v>
                </c:pt>
                <c:pt idx="181">
                  <c:v>-1.6247525046291358</c:v>
                </c:pt>
                <c:pt idx="182">
                  <c:v>-1.6240100939060307</c:v>
                </c:pt>
                <c:pt idx="183">
                  <c:v>-1.6227729939761826</c:v>
                </c:pt>
                <c:pt idx="184">
                  <c:v>-1.6210415816722146</c:v>
                </c:pt>
                <c:pt idx="185">
                  <c:v>-1.6188163843990866</c:v>
                </c:pt>
                <c:pt idx="186">
                  <c:v>-1.6160980799734443</c:v>
                </c:pt>
                <c:pt idx="187">
                  <c:v>-1.6128874964171482</c:v>
                </c:pt>
                <c:pt idx="188">
                  <c:v>-1.6091856117050516</c:v>
                </c:pt>
                <c:pt idx="189">
                  <c:v>-1.6049935534670989</c:v>
                </c:pt>
                <c:pt idx="190">
                  <c:v>-1.6003125986448381</c:v>
                </c:pt>
                <c:pt idx="191">
                  <c:v>-1.595144173102454</c:v>
                </c:pt>
                <c:pt idx="192">
                  <c:v>-1.5894898511924342</c:v>
                </c:pt>
                <c:pt idx="193">
                  <c:v>-1.5833513552760072</c:v>
                </c:pt>
                <c:pt idx="194">
                  <c:v>-1.5767305551984943</c:v>
                </c:pt>
                <c:pt idx="195">
                  <c:v>-1.5696294677197362</c:v>
                </c:pt>
                <c:pt idx="196">
                  <c:v>-1.5620502558997682</c:v>
                </c:pt>
                <c:pt idx="197">
                  <c:v>-1.5539952284399328</c:v>
                </c:pt>
                <c:pt idx="198">
                  <c:v>-1.5454668389796244</c:v>
                </c:pt>
                <c:pt idx="199">
                  <c:v>-1.5364676853488897</c:v>
                </c:pt>
                <c:pt idx="200">
                  <c:v>-1.5270005087771013</c:v>
                </c:pt>
                <c:pt idx="201">
                  <c:v>-1.5170681930579528</c:v>
                </c:pt>
                <c:pt idx="202">
                  <c:v>-1.5066737636710297</c:v>
                </c:pt>
                <c:pt idx="203">
                  <c:v>-1.4958203868602156</c:v>
                </c:pt>
                <c:pt idx="204">
                  <c:v>-1.4845113686692268</c:v>
                </c:pt>
                <c:pt idx="205">
                  <c:v>-1.4727501539345562</c:v>
                </c:pt>
                <c:pt idx="206">
                  <c:v>-1.4605403252361466</c:v>
                </c:pt>
                <c:pt idx="207">
                  <c:v>-1.4478856018060982</c:v>
                </c:pt>
                <c:pt idx="208">
                  <c:v>-1.4347898383957562</c:v>
                </c:pt>
                <c:pt idx="209">
                  <c:v>-1.4212570241015183</c:v>
                </c:pt>
                <c:pt idx="210">
                  <c:v>-1.4072912811497127</c:v>
                </c:pt>
                <c:pt idx="211">
                  <c:v>-1.3928968636409325</c:v>
                </c:pt>
                <c:pt idx="212">
                  <c:v>-1.3780781562541924</c:v>
                </c:pt>
                <c:pt idx="213">
                  <c:v>-1.3628396729113141</c:v>
                </c:pt>
                <c:pt idx="214">
                  <c:v>-1.347186055401943</c:v>
                </c:pt>
                <c:pt idx="215">
                  <c:v>-1.331122071969612</c:v>
                </c:pt>
                <c:pt idx="216">
                  <c:v>-1.3146526158592897</c:v>
                </c:pt>
                <c:pt idx="217">
                  <c:v>-1.2977827038268512</c:v>
                </c:pt>
                <c:pt idx="218">
                  <c:v>-1.2805174746109236</c:v>
                </c:pt>
                <c:pt idx="219">
                  <c:v>-1.2628621873675776</c:v>
                </c:pt>
                <c:pt idx="220">
                  <c:v>-1.2448222200683392</c:v>
                </c:pt>
                <c:pt idx="221">
                  <c:v>-1.2264030678620044</c:v>
                </c:pt>
                <c:pt idx="222">
                  <c:v>-1.2076103414007657</c:v>
                </c:pt>
                <c:pt idx="223">
                  <c:v>-1.1884497651311521</c:v>
                </c:pt>
                <c:pt idx="224">
                  <c:v>-1.1689271755503081</c:v>
                </c:pt>
                <c:pt idx="225">
                  <c:v>-1.1490485194281399</c:v>
                </c:pt>
                <c:pt idx="226">
                  <c:v>-1.128819851995871</c:v>
                </c:pt>
                <c:pt idx="227">
                  <c:v>-1.1082473351015607</c:v>
                </c:pt>
                <c:pt idx="228">
                  <c:v>-1.087337235333145</c:v>
                </c:pt>
                <c:pt idx="229">
                  <c:v>-1.0660959221095749</c:v>
                </c:pt>
                <c:pt idx="230">
                  <c:v>-1.0445298657406266</c:v>
                </c:pt>
                <c:pt idx="231">
                  <c:v>-1.0226456354559854</c:v>
                </c:pt>
                <c:pt idx="232">
                  <c:v>-1.0004498974041944</c:v>
                </c:pt>
                <c:pt idx="233">
                  <c:v>-0.97794941262207846</c:v>
                </c:pt>
                <c:pt idx="234">
                  <c:v>-0.95515103497526899</c:v>
                </c:pt>
                <c:pt idx="235">
                  <c:v>-0.93206170907045038</c:v>
                </c:pt>
                <c:pt idx="236">
                  <c:v>-0.90868846813996429</c:v>
                </c:pt>
                <c:pt idx="237">
                  <c:v>-0.88503843189941889</c:v>
                </c:pt>
                <c:pt idx="238">
                  <c:v>-0.86111880437895816</c:v>
                </c:pt>
                <c:pt idx="239">
                  <c:v>-0.83693687172883857</c:v>
                </c:pt>
                <c:pt idx="240">
                  <c:v>-0.81250000000000067</c:v>
                </c:pt>
                <c:pt idx="241">
                  <c:v>-0.78781563290029732</c:v>
                </c:pt>
                <c:pt idx="242">
                  <c:v>-0.76289128952707252</c:v>
                </c:pt>
                <c:pt idx="243">
                  <c:v>-0.73773456207676369</c:v>
                </c:pt>
                <c:pt idx="244">
                  <c:v>-0.71235311353225128</c:v>
                </c:pt>
                <c:pt idx="245">
                  <c:v>-0.68675467532863743</c:v>
                </c:pt>
                <c:pt idx="246">
                  <c:v>-0.66094704499817514</c:v>
                </c:pt>
                <c:pt idx="247">
                  <c:v>-0.63493808379507</c:v>
                </c:pt>
                <c:pt idx="248">
                  <c:v>-0.60873571430085749</c:v>
                </c:pt>
                <c:pt idx="249">
                  <c:v>-0.58234791801111363</c:v>
                </c:pt>
                <c:pt idx="250">
                  <c:v>-0.55578273290421276</c:v>
                </c:pt>
                <c:pt idx="251">
                  <c:v>-0.52904825099287955</c:v>
                </c:pt>
                <c:pt idx="252">
                  <c:v>-0.50215261585928983</c:v>
                </c:pt>
                <c:pt idx="253">
                  <c:v>-0.47510402017444781</c:v>
                </c:pt>
                <c:pt idx="254">
                  <c:v>-0.44791070320262316</c:v>
                </c:pt>
                <c:pt idx="255">
                  <c:v>-0.42058094829159604</c:v>
                </c:pt>
                <c:pt idx="256">
                  <c:v>-0.39312308034946014</c:v>
                </c:pt>
                <c:pt idx="257">
                  <c:v>-0.36554546330878102</c:v>
                </c:pt>
                <c:pt idx="258">
                  <c:v>-0.33785649757885966</c:v>
                </c:pt>
                <c:pt idx="259">
                  <c:v>-0.31006461748688641</c:v>
                </c:pt>
                <c:pt idx="260">
                  <c:v>-0.28217828870876177</c:v>
                </c:pt>
                <c:pt idx="261">
                  <c:v>-0.25420600569037544</c:v>
                </c:pt>
                <c:pt idx="262">
                  <c:v>-0.22615628906010551</c:v>
                </c:pt>
                <c:pt idx="263">
                  <c:v>-0.19803768303336416</c:v>
                </c:pt>
                <c:pt idx="264">
                  <c:v>-0.1698587528099367</c:v>
                </c:pt>
                <c:pt idx="265">
                  <c:v>-0.14162808196494464</c:v>
                </c:pt>
                <c:pt idx="266">
                  <c:v>-0.11335426983420407</c:v>
                </c:pt>
                <c:pt idx="267">
                  <c:v>-8.5045928894784503E-2</c:v>
                </c:pt>
                <c:pt idx="268">
                  <c:v>-5.6711682141565183E-2</c:v>
                </c:pt>
                <c:pt idx="269">
                  <c:v>-2.8360160460585683E-2</c:v>
                </c:pt>
                <c:pt idx="270">
                  <c:v>-2.9862993588397613E-16</c:v>
                </c:pt>
                <c:pt idx="271">
                  <c:v>2.8360160460585086E-2</c:v>
                </c:pt>
                <c:pt idx="272">
                  <c:v>5.6711682141564579E-2</c:v>
                </c:pt>
                <c:pt idx="273">
                  <c:v>8.5045928894783906E-2</c:v>
                </c:pt>
                <c:pt idx="274">
                  <c:v>0.11335426983420348</c:v>
                </c:pt>
                <c:pt idx="275">
                  <c:v>0.14162808196494406</c:v>
                </c:pt>
                <c:pt idx="276">
                  <c:v>0.16985875280993609</c:v>
                </c:pt>
                <c:pt idx="277">
                  <c:v>0.198037683033365</c:v>
                </c:pt>
                <c:pt idx="278">
                  <c:v>0.22615628906010637</c:v>
                </c:pt>
                <c:pt idx="279">
                  <c:v>0.25420600569037483</c:v>
                </c:pt>
                <c:pt idx="280">
                  <c:v>0.28217828870876122</c:v>
                </c:pt>
                <c:pt idx="281">
                  <c:v>0.31006461748688441</c:v>
                </c:pt>
                <c:pt idx="282">
                  <c:v>0.33785649757885766</c:v>
                </c:pt>
                <c:pt idx="283">
                  <c:v>0.36554546330878052</c:v>
                </c:pt>
                <c:pt idx="284">
                  <c:v>0.39312308034945959</c:v>
                </c:pt>
                <c:pt idx="285">
                  <c:v>0.42058094829159681</c:v>
                </c:pt>
                <c:pt idx="286">
                  <c:v>0.44791070320262399</c:v>
                </c:pt>
                <c:pt idx="287">
                  <c:v>0.47510402017444714</c:v>
                </c:pt>
                <c:pt idx="288">
                  <c:v>0.50215261585928928</c:v>
                </c:pt>
                <c:pt idx="289">
                  <c:v>0.529048250992879</c:v>
                </c:pt>
                <c:pt idx="290">
                  <c:v>0.55578273290421076</c:v>
                </c:pt>
                <c:pt idx="291">
                  <c:v>0.58234791801111174</c:v>
                </c:pt>
                <c:pt idx="292">
                  <c:v>0.60873571430085693</c:v>
                </c:pt>
                <c:pt idx="293">
                  <c:v>0.63493808379506944</c:v>
                </c:pt>
                <c:pt idx="294">
                  <c:v>0.66094704499817591</c:v>
                </c:pt>
                <c:pt idx="295">
                  <c:v>0.68675467532863688</c:v>
                </c:pt>
                <c:pt idx="296">
                  <c:v>0.71235311353225073</c:v>
                </c:pt>
                <c:pt idx="297">
                  <c:v>0.73773456207676325</c:v>
                </c:pt>
                <c:pt idx="298">
                  <c:v>0.76289128952707197</c:v>
                </c:pt>
                <c:pt idx="299">
                  <c:v>0.78781563290029677</c:v>
                </c:pt>
                <c:pt idx="300">
                  <c:v>0.81250000000000022</c:v>
                </c:pt>
                <c:pt idx="301">
                  <c:v>0.83693687172883802</c:v>
                </c:pt>
                <c:pt idx="302">
                  <c:v>0.8611188043789576</c:v>
                </c:pt>
                <c:pt idx="303">
                  <c:v>0.88503843189941833</c:v>
                </c:pt>
                <c:pt idx="304">
                  <c:v>0.90868846813996262</c:v>
                </c:pt>
                <c:pt idx="305">
                  <c:v>0.93206170907044983</c:v>
                </c:pt>
                <c:pt idx="306">
                  <c:v>0.95515103497526854</c:v>
                </c:pt>
                <c:pt idx="307">
                  <c:v>0.97794941262207791</c:v>
                </c:pt>
                <c:pt idx="308">
                  <c:v>1.0004498974041951</c:v>
                </c:pt>
                <c:pt idx="309">
                  <c:v>1.0226456354559859</c:v>
                </c:pt>
                <c:pt idx="310">
                  <c:v>1.0445298657406263</c:v>
                </c:pt>
                <c:pt idx="311">
                  <c:v>1.066095922109574</c:v>
                </c:pt>
                <c:pt idx="312">
                  <c:v>1.0873372353331439</c:v>
                </c:pt>
                <c:pt idx="313">
                  <c:v>1.1082473351015594</c:v>
                </c:pt>
                <c:pt idx="314">
                  <c:v>1.1288198519958694</c:v>
                </c:pt>
                <c:pt idx="315">
                  <c:v>1.1490485194281395</c:v>
                </c:pt>
                <c:pt idx="316">
                  <c:v>1.1689271755503077</c:v>
                </c:pt>
                <c:pt idx="317">
                  <c:v>1.1884497651311523</c:v>
                </c:pt>
                <c:pt idx="318">
                  <c:v>1.2076103414007657</c:v>
                </c:pt>
                <c:pt idx="319">
                  <c:v>1.2264030678620044</c:v>
                </c:pt>
                <c:pt idx="320">
                  <c:v>1.244822220068339</c:v>
                </c:pt>
                <c:pt idx="321">
                  <c:v>1.2628621873675772</c:v>
                </c:pt>
                <c:pt idx="322">
                  <c:v>1.2805174746109225</c:v>
                </c:pt>
                <c:pt idx="323">
                  <c:v>1.2977827038268508</c:v>
                </c:pt>
                <c:pt idx="324">
                  <c:v>1.3146526158592895</c:v>
                </c:pt>
                <c:pt idx="325">
                  <c:v>1.3311220719696113</c:v>
                </c:pt>
                <c:pt idx="326">
                  <c:v>1.3471860554019424</c:v>
                </c:pt>
                <c:pt idx="327">
                  <c:v>1.3628396729113141</c:v>
                </c:pt>
                <c:pt idx="328">
                  <c:v>1.3780781562541913</c:v>
                </c:pt>
                <c:pt idx="329">
                  <c:v>1.3928968636409322</c:v>
                </c:pt>
                <c:pt idx="330">
                  <c:v>1.4072912811497122</c:v>
                </c:pt>
                <c:pt idx="331">
                  <c:v>1.4212570241015183</c:v>
                </c:pt>
                <c:pt idx="332">
                  <c:v>1.4347898383957562</c:v>
                </c:pt>
                <c:pt idx="333">
                  <c:v>1.4478856018060977</c:v>
                </c:pt>
                <c:pt idx="334">
                  <c:v>1.4605403252361466</c:v>
                </c:pt>
                <c:pt idx="335">
                  <c:v>1.4727501539345558</c:v>
                </c:pt>
                <c:pt idx="336">
                  <c:v>1.4845113686692266</c:v>
                </c:pt>
                <c:pt idx="337">
                  <c:v>1.4958203868602149</c:v>
                </c:pt>
                <c:pt idx="338">
                  <c:v>1.5066737636710295</c:v>
                </c:pt>
                <c:pt idx="339">
                  <c:v>1.5170681930579524</c:v>
                </c:pt>
                <c:pt idx="340">
                  <c:v>1.5270005087771013</c:v>
                </c:pt>
                <c:pt idx="341">
                  <c:v>1.5364676853488892</c:v>
                </c:pt>
                <c:pt idx="342">
                  <c:v>1.5454668389796244</c:v>
                </c:pt>
                <c:pt idx="343">
                  <c:v>1.553995228439933</c:v>
                </c:pt>
                <c:pt idx="344">
                  <c:v>1.5620502558997678</c:v>
                </c:pt>
                <c:pt idx="345">
                  <c:v>1.569629467719736</c:v>
                </c:pt>
                <c:pt idx="346">
                  <c:v>1.5767305551984943</c:v>
                </c:pt>
                <c:pt idx="347">
                  <c:v>1.583351355276007</c:v>
                </c:pt>
                <c:pt idx="348">
                  <c:v>1.589489851192434</c:v>
                </c:pt>
                <c:pt idx="349">
                  <c:v>1.595144173102454</c:v>
                </c:pt>
                <c:pt idx="350">
                  <c:v>1.6003125986448379</c:v>
                </c:pt>
                <c:pt idx="351">
                  <c:v>1.6049935534670987</c:v>
                </c:pt>
                <c:pt idx="352">
                  <c:v>1.6091856117050516</c:v>
                </c:pt>
                <c:pt idx="353">
                  <c:v>1.6128874964171482</c:v>
                </c:pt>
                <c:pt idx="354">
                  <c:v>1.6160980799734441</c:v>
                </c:pt>
                <c:pt idx="355">
                  <c:v>1.6188163843990866</c:v>
                </c:pt>
                <c:pt idx="356">
                  <c:v>1.6210415816722146</c:v>
                </c:pt>
                <c:pt idx="357">
                  <c:v>1.6227729939761826</c:v>
                </c:pt>
                <c:pt idx="358">
                  <c:v>1.6240100939060307</c:v>
                </c:pt>
                <c:pt idx="359">
                  <c:v>1.6247525046291358</c:v>
                </c:pt>
                <c:pt idx="360">
                  <c:v>1.625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A31-4A9F-825D-71B0DD694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1739184"/>
        <c:axId val="564263224"/>
      </c:scatterChart>
      <c:valAx>
        <c:axId val="561739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263224"/>
        <c:crossesAt val="0"/>
        <c:crossBetween val="midCat"/>
      </c:valAx>
      <c:valAx>
        <c:axId val="564263224"/>
        <c:scaling>
          <c:orientation val="minMax"/>
          <c:max val="2.75"/>
          <c:min val="-2.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739184"/>
        <c:crosses val="autoZero"/>
        <c:crossBetween val="midCat"/>
        <c:majorUnit val="0.5"/>
        <c:min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Booster Apertures</a:t>
            </a:r>
            <a:r>
              <a:rPr lang="en-US" baseline="0" dirty="0"/>
              <a:t> </a:t>
            </a:r>
            <a:endParaRPr lang="en-US" dirty="0"/>
          </a:p>
        </c:rich>
      </c:tx>
      <c:layout>
        <c:manualLayout>
          <c:xMode val="edge"/>
          <c:yMode val="edge"/>
          <c:x val="0.438790118340470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508856729210769E-2"/>
          <c:y val="7.487208929533358E-2"/>
          <c:w val="0.91373067006592801"/>
          <c:h val="0.83549274291827946"/>
        </c:manualLayout>
      </c:layout>
      <c:scatterChart>
        <c:scatterStyle val="lineMarker"/>
        <c:varyColors val="0"/>
        <c:ser>
          <c:idx val="0"/>
          <c:order val="0"/>
          <c:tx>
            <c:v>Vertical Aperture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'[Chart in Microsoft PowerPoint]Lattice'!$J$11:$J$44</c:f>
              <c:numCache>
                <c:formatCode>General</c:formatCode>
                <c:ptCount val="34"/>
                <c:pt idx="0">
                  <c:v>0</c:v>
                </c:pt>
                <c:pt idx="1">
                  <c:v>0.6</c:v>
                </c:pt>
                <c:pt idx="2">
                  <c:v>0.6</c:v>
                </c:pt>
                <c:pt idx="3" formatCode="0.00">
                  <c:v>0.75350648750000004</c:v>
                </c:pt>
                <c:pt idx="4" formatCode="0.00">
                  <c:v>0.75350648750000004</c:v>
                </c:pt>
                <c:pt idx="5" formatCode="0.00">
                  <c:v>3.6425278875</c:v>
                </c:pt>
                <c:pt idx="6" formatCode="0.00">
                  <c:v>3.6425278875</c:v>
                </c:pt>
                <c:pt idx="7" formatCode="0.00">
                  <c:v>3.7960343750000001</c:v>
                </c:pt>
                <c:pt idx="8" formatCode="0.00">
                  <c:v>3.7960343750000001</c:v>
                </c:pt>
                <c:pt idx="9" formatCode="0.00">
                  <c:v>3.9558146624999999</c:v>
                </c:pt>
                <c:pt idx="10" formatCode="0.00">
                  <c:v>3.9558146624999999</c:v>
                </c:pt>
                <c:pt idx="11" formatCode="0.00">
                  <c:v>6.8449884624999999</c:v>
                </c:pt>
                <c:pt idx="12" formatCode="0.00">
                  <c:v>6.8449884624999999</c:v>
                </c:pt>
                <c:pt idx="13" formatCode="0.00">
                  <c:v>7.0047687500000002</c:v>
                </c:pt>
                <c:pt idx="14" formatCode="0.00">
                  <c:v>7.0047687500000002</c:v>
                </c:pt>
                <c:pt idx="15" formatCode="0.00">
                  <c:v>7.51476875</c:v>
                </c:pt>
                <c:pt idx="16" formatCode="0.00">
                  <c:v>7.51476875</c:v>
                </c:pt>
                <c:pt idx="17" formatCode="0.00">
                  <c:v>12.243715349999999</c:v>
                </c:pt>
                <c:pt idx="18" formatCode="0.00">
                  <c:v>12.243715349999999</c:v>
                </c:pt>
                <c:pt idx="19" formatCode="0.00">
                  <c:v>12.753715349999998</c:v>
                </c:pt>
                <c:pt idx="20" formatCode="0.00">
                  <c:v>12.753715349999998</c:v>
                </c:pt>
                <c:pt idx="21" formatCode="0.00">
                  <c:v>12.913495637499999</c:v>
                </c:pt>
                <c:pt idx="22" formatCode="0.00">
                  <c:v>12.913495637499999</c:v>
                </c:pt>
                <c:pt idx="23" formatCode="0.00">
                  <c:v>15.802669437499999</c:v>
                </c:pt>
                <c:pt idx="24" formatCode="0.00">
                  <c:v>15.802669437499999</c:v>
                </c:pt>
                <c:pt idx="25" formatCode="0.00">
                  <c:v>15.962449724999999</c:v>
                </c:pt>
                <c:pt idx="26" formatCode="0.00">
                  <c:v>15.962449724999999</c:v>
                </c:pt>
                <c:pt idx="27" formatCode="0.00">
                  <c:v>16.115956212499999</c:v>
                </c:pt>
                <c:pt idx="28" formatCode="0.00">
                  <c:v>16.115956212499999</c:v>
                </c:pt>
                <c:pt idx="29" formatCode="0.00">
                  <c:v>19.004977612499999</c:v>
                </c:pt>
                <c:pt idx="30" formatCode="0.00">
                  <c:v>19.004977612499999</c:v>
                </c:pt>
                <c:pt idx="31" formatCode="0.00">
                  <c:v>19.158484099999999</c:v>
                </c:pt>
                <c:pt idx="32" formatCode="0.00">
                  <c:v>19.158484099999999</c:v>
                </c:pt>
                <c:pt idx="33" formatCode="0.00">
                  <c:v>19.7584841</c:v>
                </c:pt>
              </c:numCache>
            </c:numRef>
          </c:xVal>
          <c:yVal>
            <c:numRef>
              <c:f>'[Chart in Microsoft PowerPoint]Lattice'!$K$11:$K$44</c:f>
              <c:numCache>
                <c:formatCode>General</c:formatCode>
                <c:ptCount val="34"/>
                <c:pt idx="0">
                  <c:v>2</c:v>
                </c:pt>
                <c:pt idx="1">
                  <c:v>2</c:v>
                </c:pt>
                <c:pt idx="2">
                  <c:v>1.5</c:v>
                </c:pt>
                <c:pt idx="3">
                  <c:v>1.5</c:v>
                </c:pt>
                <c:pt idx="4">
                  <c:v>0.82</c:v>
                </c:pt>
                <c:pt idx="5">
                  <c:v>0.82</c:v>
                </c:pt>
                <c:pt idx="6">
                  <c:v>1.5</c:v>
                </c:pt>
                <c:pt idx="7">
                  <c:v>1.5</c:v>
                </c:pt>
                <c:pt idx="8">
                  <c:v>1.6</c:v>
                </c:pt>
                <c:pt idx="9">
                  <c:v>1.6</c:v>
                </c:pt>
                <c:pt idx="10">
                  <c:v>1.125</c:v>
                </c:pt>
                <c:pt idx="11">
                  <c:v>1.125</c:v>
                </c:pt>
                <c:pt idx="12">
                  <c:v>1.6</c:v>
                </c:pt>
                <c:pt idx="13">
                  <c:v>1.6</c:v>
                </c:pt>
                <c:pt idx="14">
                  <c:v>2</c:v>
                </c:pt>
                <c:pt idx="15">
                  <c:v>2</c:v>
                </c:pt>
                <c:pt idx="16">
                  <c:v>1.125</c:v>
                </c:pt>
                <c:pt idx="17">
                  <c:v>1.125</c:v>
                </c:pt>
                <c:pt idx="18">
                  <c:v>2</c:v>
                </c:pt>
                <c:pt idx="19">
                  <c:v>2</c:v>
                </c:pt>
                <c:pt idx="20">
                  <c:v>1.6</c:v>
                </c:pt>
                <c:pt idx="21">
                  <c:v>1.6</c:v>
                </c:pt>
                <c:pt idx="22">
                  <c:v>1.125</c:v>
                </c:pt>
                <c:pt idx="23">
                  <c:v>1.125</c:v>
                </c:pt>
                <c:pt idx="24">
                  <c:v>1.6</c:v>
                </c:pt>
                <c:pt idx="25">
                  <c:v>1.6</c:v>
                </c:pt>
                <c:pt idx="26">
                  <c:v>1.5</c:v>
                </c:pt>
                <c:pt idx="27">
                  <c:v>1.5</c:v>
                </c:pt>
                <c:pt idx="28">
                  <c:v>0.82</c:v>
                </c:pt>
                <c:pt idx="29">
                  <c:v>0.82</c:v>
                </c:pt>
                <c:pt idx="30">
                  <c:v>1.5</c:v>
                </c:pt>
                <c:pt idx="31">
                  <c:v>1.5</c:v>
                </c:pt>
                <c:pt idx="32">
                  <c:v>2</c:v>
                </c:pt>
                <c:pt idx="33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7B3-4E86-B4FD-456F4D21C446}"/>
            </c:ext>
          </c:extLst>
        </c:ser>
        <c:ser>
          <c:idx val="2"/>
          <c:order val="1"/>
          <c:tx>
            <c:v>y beam size</c:v>
          </c:tx>
          <c:spPr>
            <a:ln w="1905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'[Chart in Microsoft PowerPoint]Lattice'!$P$5:$P$45</c:f>
              <c:numCache>
                <c:formatCode>General</c:formatCode>
                <c:ptCount val="4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19.760000000000002</c:v>
                </c:pt>
              </c:numCache>
            </c:numRef>
          </c:xVal>
          <c:yVal>
            <c:numRef>
              <c:f>'[Chart in Microsoft PowerPoint]Lattice'!$R$5:$R$45</c:f>
              <c:numCache>
                <c:formatCode>General</c:formatCode>
                <c:ptCount val="41"/>
                <c:pt idx="0">
                  <c:v>0.40496111177301652</c:v>
                </c:pt>
                <c:pt idx="1">
                  <c:v>0.40626533773175683</c:v>
                </c:pt>
                <c:pt idx="2">
                  <c:v>0.41400442051439956</c:v>
                </c:pt>
                <c:pt idx="3">
                  <c:v>0.43029519393743554</c:v>
                </c:pt>
                <c:pt idx="4">
                  <c:v>0.45421845603505923</c:v>
                </c:pt>
                <c:pt idx="5">
                  <c:v>0.48464524741001741</c:v>
                </c:pt>
                <c:pt idx="6">
                  <c:v>0.53199722166359797</c:v>
                </c:pt>
                <c:pt idx="7">
                  <c:v>0.57730158242133678</c:v>
                </c:pt>
                <c:pt idx="8">
                  <c:v>0.63615536007471429</c:v>
                </c:pt>
                <c:pt idx="9">
                  <c:v>0.69000736752399916</c:v>
                </c:pt>
                <c:pt idx="10">
                  <c:v>0.72733162789091177</c:v>
                </c:pt>
                <c:pt idx="11">
                  <c:v>0.76144361671483363</c:v>
                </c:pt>
                <c:pt idx="12">
                  <c:v>0.78672944358821295</c:v>
                </c:pt>
                <c:pt idx="13">
                  <c:v>0.79675187876561193</c:v>
                </c:pt>
                <c:pt idx="14">
                  <c:v>0.79608764198590065</c:v>
                </c:pt>
                <c:pt idx="15">
                  <c:v>0.79342513405313042</c:v>
                </c:pt>
                <c:pt idx="16">
                  <c:v>0.79108808881736736</c:v>
                </c:pt>
                <c:pt idx="17">
                  <c:v>0.79008438180862905</c:v>
                </c:pt>
                <c:pt idx="18">
                  <c:v>0.78941453481935753</c:v>
                </c:pt>
                <c:pt idx="19">
                  <c:v>0.78941453481935753</c:v>
                </c:pt>
                <c:pt idx="20">
                  <c:v>0.78941453481935753</c:v>
                </c:pt>
                <c:pt idx="21">
                  <c:v>0.78941453481935753</c:v>
                </c:pt>
                <c:pt idx="22">
                  <c:v>0.79008438180862905</c:v>
                </c:pt>
                <c:pt idx="23">
                  <c:v>0.79008438180862905</c:v>
                </c:pt>
                <c:pt idx="24">
                  <c:v>0.79175651993689067</c:v>
                </c:pt>
                <c:pt idx="25">
                  <c:v>0.79542285051965333</c:v>
                </c:pt>
                <c:pt idx="26">
                  <c:v>0.79675187876561193</c:v>
                </c:pt>
                <c:pt idx="27">
                  <c:v>0.79008438180862905</c:v>
                </c:pt>
                <c:pt idx="28">
                  <c:v>0.77657767061685845</c:v>
                </c:pt>
                <c:pt idx="29">
                  <c:v>0.75235768602146602</c:v>
                </c:pt>
                <c:pt idx="30">
                  <c:v>0.71115033562918628</c:v>
                </c:pt>
                <c:pt idx="31">
                  <c:v>0.66859146412904868</c:v>
                </c:pt>
                <c:pt idx="32">
                  <c:v>0.60852929909028253</c:v>
                </c:pt>
                <c:pt idx="33">
                  <c:v>0.55867402408646294</c:v>
                </c:pt>
                <c:pt idx="34">
                  <c:v>0.50913213952363823</c:v>
                </c:pt>
                <c:pt idx="35">
                  <c:v>0.47136476821118733</c:v>
                </c:pt>
                <c:pt idx="36">
                  <c:v>0.44122121126528269</c:v>
                </c:pt>
                <c:pt idx="37">
                  <c:v>0.41782021012278281</c:v>
                </c:pt>
                <c:pt idx="38">
                  <c:v>0.40886130879556243</c:v>
                </c:pt>
                <c:pt idx="39">
                  <c:v>0.40496111177301652</c:v>
                </c:pt>
                <c:pt idx="40">
                  <c:v>0.40365267180408543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7B3-4E86-B4FD-456F4D21C446}"/>
            </c:ext>
          </c:extLst>
        </c:ser>
        <c:ser>
          <c:idx val="1"/>
          <c:order val="2"/>
          <c:tx>
            <c:v>Horizontal Aperture</c:v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'[Chart in Microsoft PowerPoint]Lattice'!$J$11:$J$44</c:f>
              <c:numCache>
                <c:formatCode>General</c:formatCode>
                <c:ptCount val="34"/>
                <c:pt idx="0">
                  <c:v>0</c:v>
                </c:pt>
                <c:pt idx="1">
                  <c:v>0.6</c:v>
                </c:pt>
                <c:pt idx="2">
                  <c:v>0.6</c:v>
                </c:pt>
                <c:pt idx="3" formatCode="0.00">
                  <c:v>0.75350648750000004</c:v>
                </c:pt>
                <c:pt idx="4" formatCode="0.00">
                  <c:v>0.75350648750000004</c:v>
                </c:pt>
                <c:pt idx="5" formatCode="0.00">
                  <c:v>3.6425278875</c:v>
                </c:pt>
                <c:pt idx="6" formatCode="0.00">
                  <c:v>3.6425278875</c:v>
                </c:pt>
                <c:pt idx="7" formatCode="0.00">
                  <c:v>3.7960343750000001</c:v>
                </c:pt>
                <c:pt idx="8" formatCode="0.00">
                  <c:v>3.7960343750000001</c:v>
                </c:pt>
                <c:pt idx="9" formatCode="0.00">
                  <c:v>3.9558146624999999</c:v>
                </c:pt>
                <c:pt idx="10" formatCode="0.00">
                  <c:v>3.9558146624999999</c:v>
                </c:pt>
                <c:pt idx="11" formatCode="0.00">
                  <c:v>6.8449884624999999</c:v>
                </c:pt>
                <c:pt idx="12" formatCode="0.00">
                  <c:v>6.8449884624999999</c:v>
                </c:pt>
                <c:pt idx="13" formatCode="0.00">
                  <c:v>7.0047687500000002</c:v>
                </c:pt>
                <c:pt idx="14" formatCode="0.00">
                  <c:v>7.0047687500000002</c:v>
                </c:pt>
                <c:pt idx="15" formatCode="0.00">
                  <c:v>7.51476875</c:v>
                </c:pt>
                <c:pt idx="16" formatCode="0.00">
                  <c:v>7.51476875</c:v>
                </c:pt>
                <c:pt idx="17" formatCode="0.00">
                  <c:v>12.243715349999999</c:v>
                </c:pt>
                <c:pt idx="18" formatCode="0.00">
                  <c:v>12.243715349999999</c:v>
                </c:pt>
                <c:pt idx="19" formatCode="0.00">
                  <c:v>12.753715349999998</c:v>
                </c:pt>
                <c:pt idx="20" formatCode="0.00">
                  <c:v>12.753715349999998</c:v>
                </c:pt>
                <c:pt idx="21" formatCode="0.00">
                  <c:v>12.913495637499999</c:v>
                </c:pt>
                <c:pt idx="22" formatCode="0.00">
                  <c:v>12.913495637499999</c:v>
                </c:pt>
                <c:pt idx="23" formatCode="0.00">
                  <c:v>15.802669437499999</c:v>
                </c:pt>
                <c:pt idx="24" formatCode="0.00">
                  <c:v>15.802669437499999</c:v>
                </c:pt>
                <c:pt idx="25" formatCode="0.00">
                  <c:v>15.962449724999999</c:v>
                </c:pt>
                <c:pt idx="26" formatCode="0.00">
                  <c:v>15.962449724999999</c:v>
                </c:pt>
                <c:pt idx="27" formatCode="0.00">
                  <c:v>16.115956212499999</c:v>
                </c:pt>
                <c:pt idx="28" formatCode="0.00">
                  <c:v>16.115956212499999</c:v>
                </c:pt>
                <c:pt idx="29" formatCode="0.00">
                  <c:v>19.004977612499999</c:v>
                </c:pt>
                <c:pt idx="30" formatCode="0.00">
                  <c:v>19.004977612499999</c:v>
                </c:pt>
                <c:pt idx="31" formatCode="0.00">
                  <c:v>19.158484099999999</c:v>
                </c:pt>
                <c:pt idx="32" formatCode="0.00">
                  <c:v>19.158484099999999</c:v>
                </c:pt>
                <c:pt idx="33" formatCode="0.00">
                  <c:v>19.7584841</c:v>
                </c:pt>
              </c:numCache>
            </c:numRef>
          </c:xVal>
          <c:yVal>
            <c:numRef>
              <c:f>'[Chart in Microsoft PowerPoint]Lattice'!$L$11:$L$44</c:f>
              <c:numCache>
                <c:formatCode>General</c:formatCode>
                <c:ptCount val="34"/>
                <c:pt idx="0">
                  <c:v>2</c:v>
                </c:pt>
                <c:pt idx="1">
                  <c:v>2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>
                  <c:v>2.5</c:v>
                </c:pt>
                <c:pt idx="14">
                  <c:v>2</c:v>
                </c:pt>
                <c:pt idx="15">
                  <c:v>2</c:v>
                </c:pt>
                <c:pt idx="16">
                  <c:v>1.125</c:v>
                </c:pt>
                <c:pt idx="17">
                  <c:v>1.125</c:v>
                </c:pt>
                <c:pt idx="18">
                  <c:v>2</c:v>
                </c:pt>
                <c:pt idx="19">
                  <c:v>2</c:v>
                </c:pt>
                <c:pt idx="20">
                  <c:v>2.5</c:v>
                </c:pt>
                <c:pt idx="21">
                  <c:v>2.5</c:v>
                </c:pt>
                <c:pt idx="22">
                  <c:v>2.5</c:v>
                </c:pt>
                <c:pt idx="23">
                  <c:v>2.5</c:v>
                </c:pt>
                <c:pt idx="24">
                  <c:v>2.5</c:v>
                </c:pt>
                <c:pt idx="25">
                  <c:v>2.5</c:v>
                </c:pt>
                <c:pt idx="26">
                  <c:v>2.5</c:v>
                </c:pt>
                <c:pt idx="27">
                  <c:v>2.5</c:v>
                </c:pt>
                <c:pt idx="28">
                  <c:v>2.5</c:v>
                </c:pt>
                <c:pt idx="29">
                  <c:v>2.5</c:v>
                </c:pt>
                <c:pt idx="30">
                  <c:v>2.5</c:v>
                </c:pt>
                <c:pt idx="31">
                  <c:v>2.5</c:v>
                </c:pt>
                <c:pt idx="32">
                  <c:v>2</c:v>
                </c:pt>
                <c:pt idx="33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7B3-4E86-B4FD-456F4D21C446}"/>
            </c:ext>
          </c:extLst>
        </c:ser>
        <c:ser>
          <c:idx val="3"/>
          <c:order val="3"/>
          <c:tx>
            <c:v>x beam size</c:v>
          </c:tx>
          <c:spPr>
            <a:ln w="19050" cap="rnd">
              <a:solidFill>
                <a:srgbClr val="7030A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'[Chart in Microsoft PowerPoint]Lattice'!$P$5:$P$45</c:f>
              <c:numCache>
                <c:formatCode>General</c:formatCode>
                <c:ptCount val="4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19.760000000000002</c:v>
                </c:pt>
              </c:numCache>
            </c:numRef>
          </c:xVal>
          <c:yVal>
            <c:numRef>
              <c:f>'[Chart in Microsoft PowerPoint]Lattice'!$Q$5:$Q$45</c:f>
              <c:numCache>
                <c:formatCode>General</c:formatCode>
                <c:ptCount val="41"/>
                <c:pt idx="0">
                  <c:v>1.0221532719889059</c:v>
                </c:pt>
                <c:pt idx="1">
                  <c:v>1.0221532719889059</c:v>
                </c:pt>
                <c:pt idx="2">
                  <c:v>1.0182642790472765</c:v>
                </c:pt>
                <c:pt idx="3">
                  <c:v>0.99726688415350184</c:v>
                </c:pt>
                <c:pt idx="4">
                  <c:v>0.97038142425346829</c:v>
                </c:pt>
                <c:pt idx="5">
                  <c:v>0.92574202725560573</c:v>
                </c:pt>
                <c:pt idx="6">
                  <c:v>0.866715663664405</c:v>
                </c:pt>
                <c:pt idx="7">
                  <c:v>0.80664979713903473</c:v>
                </c:pt>
                <c:pt idx="8">
                  <c:v>0.72733162789091177</c:v>
                </c:pt>
                <c:pt idx="9">
                  <c:v>0.66661044802911151</c:v>
                </c:pt>
                <c:pt idx="10">
                  <c:v>0.60852929909028253</c:v>
                </c:pt>
                <c:pt idx="11">
                  <c:v>0.5657312388784258</c:v>
                </c:pt>
                <c:pt idx="12">
                  <c:v>0.52448629572547523</c:v>
                </c:pt>
                <c:pt idx="13">
                  <c:v>0.50127873088927355</c:v>
                </c:pt>
                <c:pt idx="14">
                  <c:v>0.48245722157450938</c:v>
                </c:pt>
                <c:pt idx="15">
                  <c:v>0.46855062504081046</c:v>
                </c:pt>
                <c:pt idx="16">
                  <c:v>0.45712083991820507</c:v>
                </c:pt>
                <c:pt idx="17">
                  <c:v>0.44835732717729571</c:v>
                </c:pt>
                <c:pt idx="18">
                  <c:v>0.44122121126528269</c:v>
                </c:pt>
                <c:pt idx="19">
                  <c:v>0.43639897673454703</c:v>
                </c:pt>
                <c:pt idx="20">
                  <c:v>0.4351850690236268</c:v>
                </c:pt>
                <c:pt idx="21">
                  <c:v>0.43881671809843514</c:v>
                </c:pt>
                <c:pt idx="22">
                  <c:v>0.44539784053014492</c:v>
                </c:pt>
                <c:pt idx="23">
                  <c:v>0.45071092511862898</c:v>
                </c:pt>
                <c:pt idx="24">
                  <c:v>0.46287101362780286</c:v>
                </c:pt>
                <c:pt idx="25">
                  <c:v>0.47694324366751528</c:v>
                </c:pt>
                <c:pt idx="26">
                  <c:v>0.48899192857608659</c:v>
                </c:pt>
                <c:pt idx="27">
                  <c:v>0.50913213952363823</c:v>
                </c:pt>
                <c:pt idx="28">
                  <c:v>0.54428515162646907</c:v>
                </c:pt>
                <c:pt idx="29">
                  <c:v>0.58186530231272937</c:v>
                </c:pt>
                <c:pt idx="30">
                  <c:v>0.63407301288348261</c:v>
                </c:pt>
                <c:pt idx="31">
                  <c:v>0.69000736752399916</c:v>
                </c:pt>
                <c:pt idx="32">
                  <c:v>0.76283184688598848</c:v>
                </c:pt>
                <c:pt idx="33">
                  <c:v>0.83437333775742373</c:v>
                </c:pt>
                <c:pt idx="34">
                  <c:v>0.89671465435459141</c:v>
                </c:pt>
                <c:pt idx="35">
                  <c:v>0.94971799038788707</c:v>
                </c:pt>
                <c:pt idx="36">
                  <c:v>0.98660062150396821</c:v>
                </c:pt>
                <c:pt idx="37">
                  <c:v>1.0104413902229838</c:v>
                </c:pt>
                <c:pt idx="38">
                  <c:v>1.0208585871475901</c:v>
                </c:pt>
                <c:pt idx="39">
                  <c:v>1.0221532719889059</c:v>
                </c:pt>
                <c:pt idx="40">
                  <c:v>1.0221532719889059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7B3-4E86-B4FD-456F4D21C446}"/>
            </c:ext>
          </c:extLst>
        </c:ser>
        <c:ser>
          <c:idx val="4"/>
          <c:order val="4"/>
          <c:tx>
            <c:v>new aperture - H &amp; V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'[Chart in Microsoft PowerPoint]Lattice'!$J$26:$J$29</c:f>
              <c:numCache>
                <c:formatCode>0.00</c:formatCode>
                <c:ptCount val="4"/>
                <c:pt idx="0">
                  <c:v>7.51476875</c:v>
                </c:pt>
                <c:pt idx="1">
                  <c:v>7.51476875</c:v>
                </c:pt>
                <c:pt idx="2">
                  <c:v>12.243715349999999</c:v>
                </c:pt>
                <c:pt idx="3">
                  <c:v>12.243715349999999</c:v>
                </c:pt>
              </c:numCache>
            </c:numRef>
          </c:xVal>
          <c:yVal>
            <c:numRef>
              <c:f>'[Chart in Microsoft PowerPoint]Lattice'!$M$26:$M$29</c:f>
              <c:numCache>
                <c:formatCode>General</c:formatCode>
                <c:ptCount val="4"/>
                <c:pt idx="0">
                  <c:v>2</c:v>
                </c:pt>
                <c:pt idx="1">
                  <c:v>1.625</c:v>
                </c:pt>
                <c:pt idx="2">
                  <c:v>1.625</c:v>
                </c:pt>
                <c:pt idx="3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7B3-4E86-B4FD-456F4D21C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750808"/>
        <c:axId val="244751200"/>
      </c:scatterChart>
      <c:valAx>
        <c:axId val="244750808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meters</a:t>
                </a:r>
              </a:p>
            </c:rich>
          </c:tx>
          <c:layout>
            <c:manualLayout>
              <c:xMode val="edge"/>
              <c:yMode val="edge"/>
              <c:x val="0.54341736888152137"/>
              <c:y val="0.93689760271409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751200"/>
        <c:crosses val="autoZero"/>
        <c:crossBetween val="midCat"/>
      </c:valAx>
      <c:valAx>
        <c:axId val="244751200"/>
        <c:scaling>
          <c:orientation val="minMax"/>
          <c:max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inches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750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6309918497029996E-2"/>
          <c:y val="7.5097486446010012E-2"/>
          <c:w val="0.30070325090942579"/>
          <c:h val="0.302387874656595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0.88309</cdr:x>
      <cdr:y>0.48511</cdr:y>
    </cdr:from>
    <cdr:to>
      <cdr:x>0.98858</cdr:x>
      <cdr:y>0.52836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57737" y="3053316"/>
          <a:ext cx="914763" cy="272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Outside</a:t>
          </a:r>
        </a:p>
      </cdr:txBody>
    </cdr:sp>
  </cdr:relSizeAnchor>
  <cdr:relSizeAnchor xmlns:cdr="http://schemas.openxmlformats.org/drawingml/2006/chartDrawing">
    <cdr:from>
      <cdr:x>0.04562</cdr:x>
      <cdr:y>0.48161</cdr:y>
    </cdr:from>
    <cdr:to>
      <cdr:x>0.15111</cdr:x>
      <cdr:y>0.52486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95561" y="3031295"/>
          <a:ext cx="914763" cy="272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Inside</a:t>
          </a:r>
        </a:p>
      </cdr:txBody>
    </cdr:sp>
  </cdr:relSizeAnchor>
  <cdr:relSizeAnchor xmlns:cdr="http://schemas.openxmlformats.org/drawingml/2006/chartDrawing">
    <cdr:from>
      <cdr:x>0.25693</cdr:x>
      <cdr:y>0.27106</cdr:y>
    </cdr:from>
    <cdr:to>
      <cdr:x>0.36242</cdr:x>
      <cdr:y>0.31559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227982" y="1706109"/>
          <a:ext cx="914763" cy="280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accent1"/>
              </a:solidFill>
            </a:rPr>
            <a:t>D</a:t>
          </a:r>
          <a:r>
            <a:rPr lang="en-US" sz="1100" dirty="0">
              <a:solidFill>
                <a:schemeClr val="accent1"/>
              </a:solidFill>
            </a:rPr>
            <a:t> magnet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0.88309</cdr:x>
      <cdr:y>0.48511</cdr:y>
    </cdr:from>
    <cdr:to>
      <cdr:x>0.98858</cdr:x>
      <cdr:y>0.52836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57737" y="3053316"/>
          <a:ext cx="914763" cy="272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Outside</a:t>
          </a:r>
        </a:p>
      </cdr:txBody>
    </cdr:sp>
  </cdr:relSizeAnchor>
  <cdr:relSizeAnchor xmlns:cdr="http://schemas.openxmlformats.org/drawingml/2006/chartDrawing">
    <cdr:from>
      <cdr:x>0.04562</cdr:x>
      <cdr:y>0.48161</cdr:y>
    </cdr:from>
    <cdr:to>
      <cdr:x>0.15111</cdr:x>
      <cdr:y>0.52486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95561" y="3031295"/>
          <a:ext cx="914763" cy="272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Inside</a:t>
          </a:r>
        </a:p>
      </cdr:txBody>
    </cdr:sp>
  </cdr:relSizeAnchor>
  <cdr:relSizeAnchor xmlns:cdr="http://schemas.openxmlformats.org/drawingml/2006/chartDrawing">
    <cdr:from>
      <cdr:x>0.25693</cdr:x>
      <cdr:y>0.27106</cdr:y>
    </cdr:from>
    <cdr:to>
      <cdr:x>0.36242</cdr:x>
      <cdr:y>0.31559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227982" y="1706109"/>
          <a:ext cx="914763" cy="280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accent1"/>
              </a:solidFill>
            </a:rPr>
            <a:t>D</a:t>
          </a:r>
          <a:r>
            <a:rPr lang="en-US" sz="1100" dirty="0">
              <a:solidFill>
                <a:schemeClr val="accent1"/>
              </a:solidFill>
            </a:rPr>
            <a:t> magnet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0.8564</cdr:x>
      <cdr:y>0.40452</cdr:y>
    </cdr:from>
    <cdr:to>
      <cdr:x>0.88601</cdr:x>
      <cdr:y>0.65452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20412" y="1109673"/>
          <a:ext cx="38103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600" b="1"/>
            <a:t>F</a:t>
          </a:r>
        </a:p>
      </cdr:txBody>
    </cdr:sp>
  </cdr:relSizeAnchor>
  <cdr:relSizeAnchor xmlns:cdr="http://schemas.openxmlformats.org/drawingml/2006/chartDrawing">
    <cdr:from>
      <cdr:x>0.11571</cdr:x>
      <cdr:y>0.40393</cdr:y>
    </cdr:from>
    <cdr:to>
      <cdr:x>0.14532</cdr:x>
      <cdr:y>0.65393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489017" y="1108073"/>
          <a:ext cx="38103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600" b="1"/>
            <a:t>F</a:t>
          </a:r>
        </a:p>
      </cdr:txBody>
    </cdr:sp>
  </cdr:relSizeAnchor>
  <cdr:relSizeAnchor xmlns:cdr="http://schemas.openxmlformats.org/drawingml/2006/chartDrawing">
    <cdr:from>
      <cdr:x>0.26597</cdr:x>
      <cdr:y>0.32755</cdr:y>
    </cdr:from>
    <cdr:to>
      <cdr:x>0.29558</cdr:x>
      <cdr:y>0.57755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422604" y="898529"/>
          <a:ext cx="381029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600" b="1"/>
            <a:t>D</a:t>
          </a:r>
        </a:p>
      </cdr:txBody>
    </cdr:sp>
  </cdr:relSizeAnchor>
  <cdr:relSizeAnchor xmlns:cdr="http://schemas.openxmlformats.org/drawingml/2006/chartDrawing">
    <cdr:from>
      <cdr:x>0.69972</cdr:x>
      <cdr:y>0.31713</cdr:y>
    </cdr:from>
    <cdr:to>
      <cdr:x>0.72933</cdr:x>
      <cdr:y>0.56713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004252" y="869948"/>
          <a:ext cx="38103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600" b="1"/>
            <a:t>D</a:t>
          </a:r>
        </a:p>
      </cdr:txBody>
    </cdr:sp>
  </cdr:relSizeAnchor>
  <cdr:relSizeAnchor xmlns:cdr="http://schemas.openxmlformats.org/drawingml/2006/chartDrawing">
    <cdr:from>
      <cdr:x>0.42079</cdr:x>
      <cdr:y>0.22611</cdr:y>
    </cdr:from>
    <cdr:to>
      <cdr:x>0.62263</cdr:x>
      <cdr:y>0.36067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655279" y="691940"/>
          <a:ext cx="1753350" cy="411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600" b="1" dirty="0"/>
            <a:t>New Cavity</a:t>
          </a:r>
        </a:p>
      </cdr:txBody>
    </cdr:sp>
  </cdr:relSizeAnchor>
  <cdr:relSizeAnchor xmlns:cdr="http://schemas.openxmlformats.org/drawingml/2006/chartDrawing">
    <cdr:from>
      <cdr:x>0.40927</cdr:x>
      <cdr:y>0.39625</cdr:y>
    </cdr:from>
    <cdr:to>
      <cdr:x>0.61111</cdr:x>
      <cdr:y>0.5308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5BADE15E-254A-4465-B0B2-1F35A0E15FA1}"/>
            </a:ext>
          </a:extLst>
        </cdr:cNvPr>
        <cdr:cNvSpPr txBox="1"/>
      </cdr:nvSpPr>
      <cdr:spPr>
        <a:xfrm xmlns:a="http://schemas.openxmlformats.org/drawingml/2006/main">
          <a:off x="3555251" y="1212587"/>
          <a:ext cx="1753350" cy="411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/>
            <a:t>Present Cavity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5/7/2018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5/7/2018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152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BFB643-3B51-4A23-96A6-8ED93A064C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88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BFB643-3B51-4A23-96A6-8ED93A064C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52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4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5/7/2018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5/7/2018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9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5/7/2018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7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5/7/2018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0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5/7/2018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Slabaugh | Booster Replacement Cavities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9938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Slabaugh | Booster Replacement Cavities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73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790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202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82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035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48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5/7/2018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97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893F-E12E-464E-9257-38F680A59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65758-7EE1-447E-84F2-4BF7FED8D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611FE-EAB3-4B24-A267-F5C93989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C44DA-3C6D-40FC-B407-2F89323B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Slabaugh | Booster Replacement Cavities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CB375-7709-4C86-84FB-4EA3DD3A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75F8-1E5F-43FC-A6E2-4F9329CEE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7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5/7/2018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13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56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1" r:id="rId6"/>
    <p:sldLayoutId id="2147484122" r:id="rId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4288" y="5045612"/>
            <a:ext cx="8755810" cy="1390219"/>
          </a:xfrm>
        </p:spPr>
        <p:txBody>
          <a:bodyPr/>
          <a:lstStyle/>
          <a:p>
            <a:r>
              <a:rPr lang="en-US" dirty="0"/>
              <a:t>Matt Slabaugh	</a:t>
            </a:r>
          </a:p>
          <a:p>
            <a:r>
              <a:rPr lang="en-US" dirty="0"/>
              <a:t>Fermilab Workshop on Megawatt Rings &amp; IOTA/FAST Collaboration Meeting</a:t>
            </a:r>
          </a:p>
          <a:p>
            <a:r>
              <a:rPr lang="en-US" dirty="0"/>
              <a:t>7 May 2018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The Booster Replacement Cavity Program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6B7393-114E-4D3D-B20B-89B4A93FD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6" y="2528372"/>
            <a:ext cx="2878854" cy="271977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18A74-D337-4372-91FC-6F81654F4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5/7/2018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5EA6E-7D45-4BFB-953A-8D3A407E3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A193D-DF6A-4818-BC3D-136DF450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8" name="Title 28">
            <a:extLst>
              <a:ext uri="{FF2B5EF4-FFF2-40B4-BE49-F238E27FC236}">
                <a16:creationId xmlns:a16="http://schemas.microsoft.com/office/drawing/2014/main" id="{06960F53-D74F-48F5-A3FD-ECAD8AEC8D89}"/>
              </a:ext>
            </a:extLst>
          </p:cNvPr>
          <p:cNvSpPr txBox="1">
            <a:spLocks/>
          </p:cNvSpPr>
          <p:nvPr/>
        </p:nvSpPr>
        <p:spPr bwMode="auto">
          <a:xfrm>
            <a:off x="228600" y="104673"/>
            <a:ext cx="8686800" cy="41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Aperture - Magnets and RF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321960"/>
              </p:ext>
            </p:extLst>
          </p:nvPr>
        </p:nvGraphicFramePr>
        <p:xfrm>
          <a:off x="121509" y="667264"/>
          <a:ext cx="8462319" cy="594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B3118A-E6F2-49FD-BBA5-B745176CD8B4}"/>
              </a:ext>
            </a:extLst>
          </p:cNvPr>
          <p:cNvSpPr txBox="1"/>
          <p:nvPr/>
        </p:nvSpPr>
        <p:spPr>
          <a:xfrm>
            <a:off x="5875338" y="1923929"/>
            <a:ext cx="2063194" cy="461665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087"/>
                </a:solidFill>
              </a:rPr>
              <a:t>2.2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5” diameter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81EAD3-05BE-4653-8247-1366E0506669}"/>
              </a:ext>
            </a:extLst>
          </p:cNvPr>
          <p:cNvSpPr txBox="1"/>
          <p:nvPr/>
        </p:nvSpPr>
        <p:spPr>
          <a:xfrm>
            <a:off x="5710915" y="1175035"/>
            <a:ext cx="2063194" cy="461665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087"/>
                </a:solidFill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.25” diameter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AACC94-AA56-4D25-B575-EA461D2CB602}"/>
              </a:ext>
            </a:extLst>
          </p:cNvPr>
          <p:cNvCxnSpPr>
            <a:cxnSpLocks/>
          </p:cNvCxnSpPr>
          <p:nvPr/>
        </p:nvCxnSpPr>
        <p:spPr>
          <a:xfrm flipH="1">
            <a:off x="5107459" y="2385594"/>
            <a:ext cx="767879" cy="299941"/>
          </a:xfrm>
          <a:prstGeom prst="straightConnector1">
            <a:avLst/>
          </a:prstGeom>
          <a:ln>
            <a:solidFill>
              <a:srgbClr val="4040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BDCBC0-2043-436D-8B4F-A1AE5E4B4583}"/>
              </a:ext>
            </a:extLst>
          </p:cNvPr>
          <p:cNvCxnSpPr>
            <a:cxnSpLocks/>
          </p:cNvCxnSpPr>
          <p:nvPr/>
        </p:nvCxnSpPr>
        <p:spPr>
          <a:xfrm flipH="1">
            <a:off x="5225394" y="1636700"/>
            <a:ext cx="485522" cy="538089"/>
          </a:xfrm>
          <a:prstGeom prst="straightConnector1">
            <a:avLst/>
          </a:prstGeom>
          <a:ln>
            <a:solidFill>
              <a:srgbClr val="4040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247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Aperture – Lattice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5/7/2018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Slabaugh | Booster Replacement Cavities</a:t>
            </a: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6492DB-2F06-44C7-8B18-72CF568DED1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510036"/>
              </p:ext>
            </p:extLst>
          </p:nvPr>
        </p:nvGraphicFramePr>
        <p:xfrm>
          <a:off x="228600" y="1050512"/>
          <a:ext cx="8686800" cy="3060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9791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F597F7-312E-4325-AC49-D745E2B7D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76" y="940146"/>
            <a:ext cx="7447653" cy="50907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39977-65B7-40B5-BA75-F6CFF5D2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ACBD0-F21C-4DE3-BE02-90C508BFC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new aperture decided</a:t>
            </a:r>
          </a:p>
          <a:p>
            <a:pPr lvl="1"/>
            <a:r>
              <a:rPr lang="en-US" dirty="0"/>
              <a:t>Maintain physical design</a:t>
            </a:r>
          </a:p>
          <a:p>
            <a:pPr lvl="1"/>
            <a:r>
              <a:rPr lang="en-US" dirty="0"/>
              <a:t>Adapt RF to give</a:t>
            </a:r>
          </a:p>
          <a:p>
            <a:pPr lvl="2"/>
            <a:r>
              <a:rPr lang="en-US" dirty="0"/>
              <a:t>Needed voltage</a:t>
            </a:r>
          </a:p>
          <a:p>
            <a:pPr lvl="2"/>
            <a:r>
              <a:rPr lang="en-US" dirty="0"/>
              <a:t>Frequency sweep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EBB9F-191A-4D2A-8D28-F414EE88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5/7/2018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E8252-A64E-480E-99FD-2B3673C7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6E457-66F7-44E1-A620-EA89D9D9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91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4535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Adjustable parameters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5/7/2018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Slabaugh | Booster Replacement Cavities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228600" y="6515100"/>
            <a:ext cx="44767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5916" y="894688"/>
            <a:ext cx="168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Stem length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12" y="1328494"/>
            <a:ext cx="6573042" cy="36898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82969" y="3120084"/>
            <a:ext cx="925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3.25” </a:t>
            </a:r>
          </a:p>
          <a:p>
            <a:r>
              <a:rPr lang="en-US" dirty="0"/>
              <a:t>Bore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80591" y="2844452"/>
            <a:ext cx="192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Steeper Taper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721549" y="2954982"/>
            <a:ext cx="0" cy="12915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1692" y="3185260"/>
            <a:ext cx="1349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Diameter</a:t>
            </a:r>
          </a:p>
          <a:p>
            <a:r>
              <a:rPr lang="en-US" dirty="0"/>
              <a:t>at center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323FA1B-45F6-4E49-861D-CFB78FC952C2}"/>
              </a:ext>
            </a:extLst>
          </p:cNvPr>
          <p:cNvCxnSpPr>
            <a:cxnSpLocks/>
          </p:cNvCxnSpPr>
          <p:nvPr/>
        </p:nvCxnSpPr>
        <p:spPr>
          <a:xfrm>
            <a:off x="1243766" y="1304807"/>
            <a:ext cx="536318" cy="118302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4B69F3B-4B7E-4581-85AF-00ABD7D3166C}"/>
              </a:ext>
            </a:extLst>
          </p:cNvPr>
          <p:cNvSpPr txBox="1"/>
          <p:nvPr/>
        </p:nvSpPr>
        <p:spPr>
          <a:xfrm>
            <a:off x="4167579" y="759706"/>
            <a:ext cx="2929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of ferrite and choice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18CF2D-66CE-416B-BC9D-25B607DCA95F}"/>
              </a:ext>
            </a:extLst>
          </p:cNvPr>
          <p:cNvCxnSpPr>
            <a:cxnSpLocks/>
          </p:cNvCxnSpPr>
          <p:nvPr/>
        </p:nvCxnSpPr>
        <p:spPr>
          <a:xfrm flipH="1">
            <a:off x="3729764" y="1125520"/>
            <a:ext cx="1625542" cy="329569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385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Optimize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2984" r="22983"/>
          <a:stretch/>
        </p:blipFill>
        <p:spPr>
          <a:xfrm>
            <a:off x="1209368" y="1520655"/>
            <a:ext cx="3362632" cy="2724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839" r="18790"/>
          <a:stretch/>
        </p:blipFill>
        <p:spPr>
          <a:xfrm>
            <a:off x="5007351" y="1381841"/>
            <a:ext cx="3576210" cy="29303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F79474-6511-4469-9D75-810074F8FB2F}"/>
              </a:ext>
            </a:extLst>
          </p:cNvPr>
          <p:cNvSpPr txBox="1"/>
          <p:nvPr/>
        </p:nvSpPr>
        <p:spPr>
          <a:xfrm>
            <a:off x="1320738" y="5216552"/>
            <a:ext cx="6876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Minor changes to the taper, central part of tuner, and ferrite selection</a:t>
            </a:r>
          </a:p>
        </p:txBody>
      </p:sp>
    </p:spTree>
    <p:extLst>
      <p:ext uri="{BB962C8B-B14F-4D97-AF65-F5344CB8AC3E}">
        <p14:creationId xmlns:p14="http://schemas.microsoft.com/office/powerpoint/2010/main" val="1454127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Replacement vs Current Booster Cavities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507575"/>
              </p:ext>
            </p:extLst>
          </p:nvPr>
        </p:nvGraphicFramePr>
        <p:xfrm>
          <a:off x="1327354" y="1850924"/>
          <a:ext cx="5689987" cy="308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95">
                  <a:extLst>
                    <a:ext uri="{9D8B030D-6E8A-4147-A177-3AD203B41FA5}">
                      <a16:colId xmlns:a16="http://schemas.microsoft.com/office/drawing/2014/main" val="1890780872"/>
                    </a:ext>
                  </a:extLst>
                </a:gridCol>
                <a:gridCol w="1079523">
                  <a:extLst>
                    <a:ext uri="{9D8B030D-6E8A-4147-A177-3AD203B41FA5}">
                      <a16:colId xmlns:a16="http://schemas.microsoft.com/office/drawing/2014/main" val="2601867804"/>
                    </a:ext>
                  </a:extLst>
                </a:gridCol>
                <a:gridCol w="1079523">
                  <a:extLst>
                    <a:ext uri="{9D8B030D-6E8A-4147-A177-3AD203B41FA5}">
                      <a16:colId xmlns:a16="http://schemas.microsoft.com/office/drawing/2014/main" val="1750612657"/>
                    </a:ext>
                  </a:extLst>
                </a:gridCol>
                <a:gridCol w="1079523">
                  <a:extLst>
                    <a:ext uri="{9D8B030D-6E8A-4147-A177-3AD203B41FA5}">
                      <a16:colId xmlns:a16="http://schemas.microsoft.com/office/drawing/2014/main" val="575164035"/>
                    </a:ext>
                  </a:extLst>
                </a:gridCol>
                <a:gridCol w="1079523">
                  <a:extLst>
                    <a:ext uri="{9D8B030D-6E8A-4147-A177-3AD203B41FA5}">
                      <a16:colId xmlns:a16="http://schemas.microsoft.com/office/drawing/2014/main" val="759060206"/>
                    </a:ext>
                  </a:extLst>
                </a:gridCol>
              </a:tblGrid>
              <a:tr h="56872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Current Booster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Replacement Cavity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7774118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7.35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6317060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Freq [MHz]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9246690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Adjusted Q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9116364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E[mJ]-60kV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243.80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98.32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283.53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104.93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155913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R/Q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31.17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55.08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26.80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51.32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1273231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6059616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Eave [</a:t>
                      </a:r>
                      <a:r>
                        <a:rPr lang="en-US" sz="1600" u="none" strike="noStrike" dirty="0" err="1">
                          <a:effectLst/>
                        </a:rPr>
                        <a:t>mJ</a:t>
                      </a:r>
                      <a:r>
                        <a:rPr lang="en-US" sz="1600" u="none" strike="noStrike" dirty="0">
                          <a:effectLst/>
                        </a:rPr>
                        <a:t>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171.06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194.23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571703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Ecycle</a:t>
                      </a:r>
                      <a:r>
                        <a:rPr lang="en-US" sz="1600" u="none" strike="noStrike" dirty="0">
                          <a:effectLst/>
                        </a:rPr>
                        <a:t> [</a:t>
                      </a:r>
                      <a:r>
                        <a:rPr lang="en-US" sz="1600" u="none" strike="noStrike" dirty="0" err="1">
                          <a:effectLst/>
                        </a:rPr>
                        <a:t>mJ</a:t>
                      </a:r>
                      <a:r>
                        <a:rPr lang="en-US" sz="1600" u="none" strike="noStrike" dirty="0">
                          <a:effectLst/>
                        </a:rPr>
                        <a:t>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118.03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134.02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6387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253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g549046" descr="4aae030b-2fd4-4a13-97e9-f225f80103af">
            <a:extLst>
              <a:ext uri="{FF2B5EF4-FFF2-40B4-BE49-F238E27FC236}">
                <a16:creationId xmlns:a16="http://schemas.microsoft.com/office/drawing/2014/main" id="{E42E921A-D633-4AA3-88DE-5DB9B74F9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1"/>
          <a:stretch/>
        </p:blipFill>
        <p:spPr bwMode="auto">
          <a:xfrm>
            <a:off x="0" y="1310326"/>
            <a:ext cx="5087956" cy="442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g314421" descr="c64b9eeb-002f-4a42-a864-4e3cd00c3c6e">
            <a:extLst>
              <a:ext uri="{FF2B5EF4-FFF2-40B4-BE49-F238E27FC236}">
                <a16:creationId xmlns:a16="http://schemas.microsoft.com/office/drawing/2014/main" id="{D4AFE04B-1B81-40DA-8538-7192DA20E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0"/>
          <a:stretch/>
        </p:blipFill>
        <p:spPr bwMode="auto">
          <a:xfrm>
            <a:off x="4580112" y="1310326"/>
            <a:ext cx="4544009" cy="442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854C3A6-414B-4B08-9383-CD4D2BBDDD3F}"/>
              </a:ext>
            </a:extLst>
          </p:cNvPr>
          <p:cNvSpPr txBox="1">
            <a:spLocks/>
          </p:cNvSpPr>
          <p:nvPr/>
        </p:nvSpPr>
        <p:spPr>
          <a:xfrm>
            <a:off x="172498" y="216785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Modeling of Booster Cavity Temperatures – Max T up ~ 20%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5EC925-FDBD-4B55-A86A-FE5DB8AAA99F}"/>
              </a:ext>
            </a:extLst>
          </p:cNvPr>
          <p:cNvSpPr txBox="1"/>
          <p:nvPr/>
        </p:nvSpPr>
        <p:spPr>
          <a:xfrm>
            <a:off x="2279325" y="5593114"/>
            <a:ext cx="3963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With Convective Cooling Boundaries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B78F2-81C3-46C6-A6D1-036114509E96}"/>
              </a:ext>
            </a:extLst>
          </p:cNvPr>
          <p:cNvSpPr txBox="1"/>
          <p:nvPr/>
        </p:nvSpPr>
        <p:spPr>
          <a:xfrm>
            <a:off x="705374" y="853593"/>
            <a:ext cx="1979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Booster Cavity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AC8B0F-E1E3-4317-850E-C1427B9116E0}"/>
              </a:ext>
            </a:extLst>
          </p:cNvPr>
          <p:cNvSpPr txBox="1"/>
          <p:nvPr/>
        </p:nvSpPr>
        <p:spPr>
          <a:xfrm>
            <a:off x="4917099" y="879312"/>
            <a:ext cx="2651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Replacement Cavity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46161-09EC-4990-95F3-EC99AF30D4BC}"/>
              </a:ext>
            </a:extLst>
          </p:cNvPr>
          <p:cNvSpPr txBox="1"/>
          <p:nvPr/>
        </p:nvSpPr>
        <p:spPr>
          <a:xfrm>
            <a:off x="4418308" y="6022273"/>
            <a:ext cx="3149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Simulations: Mohamed Hassan (TD)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E9573FE-ABC5-4E97-9D2B-19DEB3A7567D}"/>
              </a:ext>
            </a:extLst>
          </p:cNvPr>
          <p:cNvSpPr txBox="1">
            <a:spLocks/>
          </p:cNvSpPr>
          <p:nvPr/>
        </p:nvSpPr>
        <p:spPr>
          <a:xfrm>
            <a:off x="766781" y="6515100"/>
            <a:ext cx="5373688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/>
              <a:t>Slabaugh | Booster Replacement Cavities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48423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of higher order mode calculations (measured on Booster cavity and compared to simulated)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3241213" cy="4987867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Q-undamped (84 MHz) ~2700</a:t>
            </a:r>
          </a:p>
          <a:p>
            <a:r>
              <a:rPr lang="en-US" dirty="0">
                <a:solidFill>
                  <a:srgbClr val="C00000"/>
                </a:solidFill>
              </a:rPr>
              <a:t>Q-damped (84 MHz)~115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Simulated Q0 (84 MHz)=75000</a:t>
            </a:r>
          </a:p>
          <a:p>
            <a:r>
              <a:rPr lang="en-US" dirty="0">
                <a:solidFill>
                  <a:srgbClr val="C00000"/>
                </a:solidFill>
              </a:rPr>
              <a:t>Simulated Q-damped (84 MHz) =116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Slabaugh</a:t>
            </a:r>
            <a:r>
              <a:rPr lang="en-US" dirty="0"/>
              <a:t> | Booster Replacement Cavities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229590"/>
            <a:ext cx="5410200" cy="46767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571228" y="1435849"/>
            <a:ext cx="7439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: Rounded Corners 8"/>
          <p:cNvSpPr/>
          <p:nvPr/>
        </p:nvSpPr>
        <p:spPr>
          <a:xfrm>
            <a:off x="5032675" y="1229590"/>
            <a:ext cx="508038" cy="652072"/>
          </a:xfrm>
          <a:prstGeom prst="roundRect">
            <a:avLst/>
          </a:prstGeom>
          <a:solidFill>
            <a:srgbClr val="FFFF00">
              <a:alpha val="30000"/>
            </a:srgbClr>
          </a:solidFill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24983" y="1081906"/>
            <a:ext cx="1653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84 MHz Large HOM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28548" y="745403"/>
            <a:ext cx="4654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S21 Gap Probe (US) to 165 Port (DS)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3210" y="4867702"/>
            <a:ext cx="2896177" cy="646331"/>
          </a:xfrm>
          <a:prstGeom prst="rect">
            <a:avLst/>
          </a:prstGeom>
          <a:solidFill>
            <a:srgbClr val="FFFAE7"/>
          </a:solidFill>
        </p:spPr>
        <p:txBody>
          <a:bodyPr wrap="none">
            <a:spAutoFit/>
          </a:bodyPr>
          <a:lstStyle/>
          <a:p>
            <a:r>
              <a:rPr lang="en-US" sz="1800" dirty="0"/>
              <a:t>Green: 84 MHz Port is open</a:t>
            </a:r>
          </a:p>
          <a:p>
            <a:r>
              <a:rPr lang="en-US" sz="1800" dirty="0"/>
              <a:t>Red: 84 MHz Port is matched</a:t>
            </a:r>
          </a:p>
        </p:txBody>
      </p:sp>
    </p:spTree>
    <p:extLst>
      <p:ext uri="{BB962C8B-B14F-4D97-AF65-F5344CB8AC3E}">
        <p14:creationId xmlns:p14="http://schemas.microsoft.com/office/powerpoint/2010/main" val="3497836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C449-9AB1-404D-9964-AAFD3737C0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9B582-D9AE-4BCD-8064-5D8A18F808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233EFE34-E1ED-4383-B222-D53D6AA2F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53407"/>
            <a:ext cx="6858000" cy="3551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ABE74-7F45-401F-A87E-C83C1D2A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3F744-D75D-435C-8AEC-F8510AD6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Slabaugh | Booster Replacement Cavities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D6AEE-D48E-4169-8211-466A5214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75F8-1E5F-43FC-A6E2-4F9329CEE53B}" type="slidenum">
              <a:rPr lang="en-US" smtClean="0"/>
              <a:t>18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863AD0-B570-42E1-B60C-41CB51BC9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27" y="162930"/>
            <a:ext cx="8876545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77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Slabaugh | Booster Replacement Cavities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RF Cavity Tuner Modification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E00DE3-7BAF-41E1-AF0C-27965A9DF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0" y="1246164"/>
            <a:ext cx="2631092" cy="13579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A27DD5-E9A1-45C3-BDD7-FB85014D1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801" y="1015769"/>
            <a:ext cx="1635979" cy="20707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4D88F7-1BC5-4A43-BE92-9A8DAED40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439" y="1246164"/>
            <a:ext cx="4066903" cy="31436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9C94E2-4F73-4FF7-8B2E-E8CD7DB5C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212" y="3039660"/>
            <a:ext cx="3859556" cy="29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5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Outline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Recap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Reduced losses at RF cavities</a:t>
            </a:r>
          </a:p>
          <a:p>
            <a:pPr lvl="2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Aperture limitations</a:t>
            </a:r>
          </a:p>
          <a:p>
            <a:pPr lvl="2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What diameter</a:t>
            </a:r>
          </a:p>
          <a:p>
            <a:pPr lvl="2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Reliability 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More beam for PIP-II (PIP-III ?)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Decision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3.25” Beam Pipe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RF design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Related issues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Manufacture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Status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5/7/2018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Slabaugh | Booster Replacement Cavities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Plumbing and mounting reconfiguration complete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Slabaugh | Booster Replacement Cavities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RF Cavity replacement girder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8AD373D-9328-499D-A1F4-A36E046B13E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44" b="4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5067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C039BA1-4C39-4565-A95A-6783DDDA0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159" y="2974140"/>
            <a:ext cx="2725813" cy="2042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19640-7486-4CF0-8058-BAD6179C6BF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5/7/2018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D46F6-523D-4C96-BCD5-6C3FD74C3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Slabaugh | Booster Replacement Cavities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DE1E-31E6-404B-8DC9-1A82FA1E7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BB2BF04-ADD3-4AA2-B796-762333AA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RF Cavity vacuum parts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CAAD46-E3CC-4F74-AC62-0E25828E0A4C}"/>
              </a:ext>
            </a:extLst>
          </p:cNvPr>
          <p:cNvSpPr txBox="1"/>
          <p:nvPr/>
        </p:nvSpPr>
        <p:spPr>
          <a:xfrm>
            <a:off x="5327374" y="4690244"/>
            <a:ext cx="2077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Completed vacuum end shell assemblies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68D16F1-C6BF-4A47-8B03-79485CFC13DA}"/>
              </a:ext>
            </a:extLst>
          </p:cNvPr>
          <p:cNvCxnSpPr>
            <a:cxnSpLocks/>
          </p:cNvCxnSpPr>
          <p:nvPr/>
        </p:nvCxnSpPr>
        <p:spPr>
          <a:xfrm flipH="1" flipV="1">
            <a:off x="3219378" y="3932830"/>
            <a:ext cx="2356475" cy="8493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3415FC5-516C-4D8F-AFB2-2CB86CEFD462}"/>
              </a:ext>
            </a:extLst>
          </p:cNvPr>
          <p:cNvCxnSpPr>
            <a:cxnSpLocks/>
          </p:cNvCxnSpPr>
          <p:nvPr/>
        </p:nvCxnSpPr>
        <p:spPr>
          <a:xfrm flipH="1" flipV="1">
            <a:off x="4244009" y="3995316"/>
            <a:ext cx="1331844" cy="6949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3DEBE47-5329-41B0-A5F1-7AF2887D6640}"/>
              </a:ext>
            </a:extLst>
          </p:cNvPr>
          <p:cNvSpPr txBox="1"/>
          <p:nvPr/>
        </p:nvSpPr>
        <p:spPr>
          <a:xfrm>
            <a:off x="5575853" y="1118177"/>
            <a:ext cx="227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Ceramic leak check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0F25218-7AF4-4288-A781-48FE0082DC2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100" b="100"/>
          <a:stretch>
            <a:fillRect/>
          </a:stretch>
        </p:blipFill>
        <p:spPr>
          <a:xfrm>
            <a:off x="1074511" y="1329363"/>
            <a:ext cx="3489326" cy="1496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5F1CE2-85FE-4D06-B22B-849487455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374" y="1638319"/>
            <a:ext cx="3342030" cy="2505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18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DF0B8-3D38-4842-9E5E-CD047DD3EB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5/7/2018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76192-D557-4936-A7AB-A8F2278FA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Slabaugh | Booster Replacement Cavities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B40D-E84D-4277-9225-6952CF4D1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C50F173-9D97-48B5-8693-9887A5CB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RF Cavity Components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0C7C8-185A-43A5-A329-F502739F2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76" y="969233"/>
            <a:ext cx="3551559" cy="27542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69CD6E-CBAF-4A33-A497-4F20C7EB4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99" y="3711143"/>
            <a:ext cx="3465669" cy="25650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524645-31F8-4A68-898A-8FEE5A9E6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835" y="1353028"/>
            <a:ext cx="4999326" cy="386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59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182B-427E-43B8-93AC-BEC286BC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27801-4D53-4DEE-99D1-5F4FFFEC0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6" y="1043046"/>
            <a:ext cx="8823488" cy="4987867"/>
          </a:xfrm>
        </p:spPr>
        <p:txBody>
          <a:bodyPr/>
          <a:lstStyle/>
          <a:p>
            <a:r>
              <a:rPr lang="en-US" dirty="0"/>
              <a:t>Voltage – 60 kV</a:t>
            </a:r>
          </a:p>
          <a:p>
            <a:r>
              <a:rPr lang="en-US" dirty="0"/>
              <a:t>Frequency range – 37.7 to 52.9 MHz (39.2 to 53.2 with different bias)</a:t>
            </a:r>
          </a:p>
          <a:p>
            <a:r>
              <a:rPr lang="en-US" dirty="0"/>
              <a:t>Stem length: added 1”</a:t>
            </a:r>
          </a:p>
          <a:p>
            <a:r>
              <a:rPr lang="en-US" dirty="0"/>
              <a:t>Type and number of ferrite: Total of 4 ferrite replaced with aluminum, and all remaining ferrite are low-mu variety</a:t>
            </a:r>
          </a:p>
          <a:p>
            <a:pPr lvl="1"/>
            <a:r>
              <a:rPr lang="en-US" dirty="0"/>
              <a:t>12 “</a:t>
            </a:r>
            <a:r>
              <a:rPr lang="en-US" dirty="0" err="1"/>
              <a:t>Stackpole</a:t>
            </a:r>
            <a:r>
              <a:rPr lang="en-US" dirty="0"/>
              <a:t>”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The cavity is being assembled and is scheduled to be completed in June.  There will be 2 to 3 weeks of testing prior to installation.  The possibility of installation before the summer shutdown is good and will provide run time before shutting off for the summer.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F0C7A-6C50-4DC1-8312-5880B1C14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5/7/2018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A07C3-85EE-4B90-98E5-8D306AAFF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36EBF-5122-4311-8F33-BC2C5074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902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Ceramic Stresses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455948"/>
            <a:ext cx="4146917" cy="476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31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8D3B0-2C2A-45BF-B6CC-017DB218603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5/7/2018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1CDCF-432B-4B1C-8082-65884B0E3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Slabaugh | Booster Replacement Cavities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79E90-E074-4E74-8E5D-339B1775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0592659-2DB1-43A3-9106-C75861DC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RF Cavity vacuum parts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731EF06-FDAF-4D63-9D13-AD99BC79470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32" r="32"/>
          <a:stretch>
            <a:fillRect/>
          </a:stretch>
        </p:blipFill>
        <p:spPr>
          <a:xfrm>
            <a:off x="1311055" y="1585913"/>
            <a:ext cx="3006740" cy="1289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2A5AFC-510E-44A7-83DA-D8E92F742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331" y="3094774"/>
            <a:ext cx="2912900" cy="2185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4BC2D4-6DFE-43B1-AC8E-0364680C9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378" y="1680197"/>
            <a:ext cx="2241980" cy="2987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652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88801-014E-402D-BEEA-7827D25CD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Replacement Cavity solid model</a:t>
            </a: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C27DE3C8-9F85-482B-A58F-67F28E87A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8" y="1785153"/>
            <a:ext cx="5915025" cy="1702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896F99A8-6ED4-4A6F-BDE1-43AD4AE35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9" y="3567411"/>
            <a:ext cx="5947528" cy="1709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EC150-5EF5-4997-9934-7BF0DAA4E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5/7/2018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26BBE-21A4-47BF-951E-D4AD7A8A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Slabaugh | Booster Replacement Cavities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E835C-8857-4FFB-9584-93C2E4F7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008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BF1EF-5DE8-4847-BA67-ACD24DE61B2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5/7/2018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DEC80-F54D-4EFE-871A-2CA7C9C84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Slabaugh | Booster Replacement Cavities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562D7-3A43-4E6E-8089-13144D03E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1C8BF4-1AFA-459C-BF51-3CED3F537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9" y="205592"/>
            <a:ext cx="7798958" cy="58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8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Why?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While the existing cavities have been refurbished, they are nearly 50 years old.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Future operations will leave no extra operating margin.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Uncertain operational impact of needing to run all cavities at maximum performance 24/7.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Plan to run Booster till 2035.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5/7/2018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Slabaugh | Booster Replacement Cavities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1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 Voltage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8585"/>
            <a:ext cx="8672513" cy="5529692"/>
          </a:xfrm>
        </p:spPr>
        <p:txBody>
          <a:bodyPr/>
          <a:lstStyle/>
          <a:p>
            <a:r>
              <a:rPr lang="en-US" sz="2000" dirty="0"/>
              <a:t>Present</a:t>
            </a:r>
          </a:p>
          <a:p>
            <a:pPr lvl="1"/>
            <a:r>
              <a:rPr lang="en-US" sz="1800" dirty="0"/>
              <a:t>830 kV – 950 kV, present operating range depending upon beam requirements and cavity repair status.</a:t>
            </a:r>
          </a:p>
          <a:p>
            <a:pPr lvl="1"/>
            <a:r>
              <a:rPr lang="en-US" sz="1800" dirty="0"/>
              <a:t>&lt; 850 kV, losses increase for 4.2E12/pulse.</a:t>
            </a:r>
          </a:p>
          <a:p>
            <a:pPr lvl="2"/>
            <a:r>
              <a:rPr lang="en-US" sz="1600" dirty="0"/>
              <a:t>requires a minimum of 17 cavities at the nominal voltage 50 kV or 25 kV/gap.</a:t>
            </a:r>
          </a:p>
          <a:p>
            <a:r>
              <a:rPr lang="en-US" sz="2000" dirty="0"/>
              <a:t>Future requirement</a:t>
            </a:r>
          </a:p>
          <a:p>
            <a:pPr lvl="1"/>
            <a:r>
              <a:rPr lang="en-US" sz="1800" dirty="0"/>
              <a:t>1.2 MV ( 1.1 MV total + 0.1 MV overhead 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Plan to run similar to MI, all cavities on, voltage fixed/regulated as needed.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5/7/2018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Slabaugh | Booster Replacement Cavities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671247"/>
              </p:ext>
            </p:extLst>
          </p:nvPr>
        </p:nvGraphicFramePr>
        <p:xfrm>
          <a:off x="2749181" y="3118818"/>
          <a:ext cx="3430957" cy="2290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Voltage per Cavity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cavities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PIP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870 kV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 1005 kV</a:t>
                      </a:r>
                      <a:endParaRPr lang="en-US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Replacement 1200 kV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 kV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 kV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kV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 kV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kV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 kV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kV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89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cavity performance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Beam Loading and Power Requirements</a:t>
            </a:r>
          </a:p>
          <a:p>
            <a:pPr lvl="1"/>
            <a:r>
              <a:rPr lang="en-US" sz="1600" dirty="0"/>
              <a:t>Each cavity must meet the specified voltage while accelerating up to 1A of beam at a synchronous phase of ~40 degrees (synchrotron definition, 90 degrees at crest) with 2-3 of the 84 buckets empty.</a:t>
            </a:r>
          </a:p>
          <a:p>
            <a:pPr lvl="1"/>
            <a:r>
              <a:rPr lang="en-US" sz="1600" dirty="0"/>
              <a:t>The loaded cavity shall be designed to operate with up to 150 kW RF power from a CPI (EIMAC) Y-567B tetrode power tube.  Although rated to operate at higher power up to 200 kW, for lifetime considerations operating at a lower power is preferable.</a:t>
            </a:r>
          </a:p>
          <a:p>
            <a:r>
              <a:rPr lang="en-US" sz="1800" b="1" dirty="0"/>
              <a:t>Cavity Impedance and Spurious Modes</a:t>
            </a:r>
          </a:p>
          <a:p>
            <a:pPr lvl="1"/>
            <a:r>
              <a:rPr lang="en-US" sz="1600" dirty="0"/>
              <a:t>The cavity shall be designed for R/Q = 50 ohms and the impedance of all higher order and spurious modes shall be ≤ 1000 ohms. </a:t>
            </a:r>
          </a:p>
          <a:p>
            <a:r>
              <a:rPr lang="en-US" sz="1800" b="1" dirty="0" err="1"/>
              <a:t>Multipacting</a:t>
            </a:r>
            <a:endParaRPr lang="en-US" sz="1800" b="1" dirty="0"/>
          </a:p>
          <a:p>
            <a:pPr lvl="1"/>
            <a:r>
              <a:rPr lang="en-US" sz="1600" dirty="0"/>
              <a:t>The cavity must be able to turn on and run at any voltage between 25% and 100% of the specified operating voltage over the full frequency range without operationally significant </a:t>
            </a:r>
            <a:r>
              <a:rPr lang="en-US" sz="1600" dirty="0" err="1"/>
              <a:t>multipacting</a:t>
            </a:r>
            <a:r>
              <a:rPr lang="en-US" sz="1600" dirty="0"/>
              <a:t> at the nominal operating vacuum pressure.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5/7/2018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Slabaugh | Booster Replacement Cavities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59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Aperture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5/7/2018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Slabaugh | Booster Replacement Cavities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13" y="950268"/>
            <a:ext cx="6773562" cy="52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1120934" y="2471351"/>
            <a:ext cx="4481383" cy="2158314"/>
            <a:chOff x="117707" y="0"/>
            <a:chExt cx="5486400" cy="2743200"/>
          </a:xfrm>
        </p:grpSpPr>
        <p:grpSp>
          <p:nvGrpSpPr>
            <p:cNvPr id="9" name="Group 8"/>
            <p:cNvGrpSpPr/>
            <p:nvPr/>
          </p:nvGrpSpPr>
          <p:grpSpPr>
            <a:xfrm flipH="1">
              <a:off x="117707" y="102803"/>
              <a:ext cx="5486400" cy="2490714"/>
              <a:chOff x="0" y="102803"/>
              <a:chExt cx="5486400" cy="24384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90800" y="288731"/>
                <a:ext cx="0" cy="103327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90800" y="1322003"/>
                <a:ext cx="0" cy="103327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0" y="1334195"/>
                <a:ext cx="54864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486400" y="560003"/>
                <a:ext cx="0" cy="1524000"/>
              </a:xfrm>
              <a:prstGeom prst="line">
                <a:avLst/>
              </a:prstGeom>
              <a:noFill/>
              <a:ln w="19050" cap="flat" cmpd="sng" algn="ctr">
                <a:solidFill>
                  <a:srgbClr val="F13BD7"/>
                </a:solidFill>
                <a:prstDash val="soli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02803"/>
                <a:ext cx="0" cy="2438400"/>
              </a:xfrm>
              <a:prstGeom prst="line">
                <a:avLst/>
              </a:prstGeom>
              <a:noFill/>
              <a:ln w="19050" cap="flat" cmpd="sng" algn="ctr">
                <a:solidFill>
                  <a:srgbClr val="F13BD7"/>
                </a:solidFill>
                <a:prstDash val="soli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0" y="102803"/>
                <a:ext cx="5486400" cy="457200"/>
              </a:xfrm>
              <a:prstGeom prst="line">
                <a:avLst/>
              </a:prstGeom>
              <a:noFill/>
              <a:ln w="19050" cap="flat" cmpd="sng" algn="ctr">
                <a:solidFill>
                  <a:srgbClr val="F13BD7"/>
                </a:solidFill>
                <a:prstDash val="soli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0" y="2084003"/>
                <a:ext cx="5486400" cy="457200"/>
              </a:xfrm>
              <a:prstGeom prst="line">
                <a:avLst/>
              </a:prstGeom>
              <a:noFill/>
              <a:ln w="19050" cap="flat" cmpd="sng" algn="ctr">
                <a:solidFill>
                  <a:srgbClr val="F13BD7"/>
                </a:solidFill>
                <a:prstDash val="solid"/>
              </a:ln>
              <a:effectLst/>
            </p:spPr>
          </p:cxnSp>
        </p:grpSp>
        <p:sp>
          <p:nvSpPr>
            <p:cNvPr id="10" name="Oval 9"/>
            <p:cNvSpPr/>
            <p:nvPr/>
          </p:nvSpPr>
          <p:spPr>
            <a:xfrm>
              <a:off x="1927521" y="326627"/>
              <a:ext cx="2057400" cy="2057400"/>
            </a:xfrm>
            <a:prstGeom prst="ellipse">
              <a:avLst/>
            </a:prstGeom>
            <a:noFill/>
            <a:ln w="25400" cap="flat" cmpd="sng" algn="ctr">
              <a:solidFill>
                <a:srgbClr val="FF66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Geneva" pitchFamily="121" charset="-128"/>
                <a:cs typeface="+mn-cs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506641" y="393955"/>
              <a:ext cx="914400" cy="182880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2" name="TextBox 21"/>
            <p:cNvSpPr txBox="1"/>
            <p:nvPr/>
          </p:nvSpPr>
          <p:spPr>
            <a:xfrm rot="3790479">
              <a:off x="2924969" y="1629550"/>
              <a:ext cx="715010" cy="246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8DD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57.17mm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953170" y="317755"/>
              <a:ext cx="0" cy="2057400"/>
            </a:xfrm>
            <a:prstGeom prst="straightConnector1">
              <a:avLst/>
            </a:prstGeom>
            <a:noFill/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4" name="TextBox 23"/>
            <p:cNvSpPr txBox="1"/>
            <p:nvPr/>
          </p:nvSpPr>
          <p:spPr>
            <a:xfrm rot="16200000">
              <a:off x="2499689" y="629438"/>
              <a:ext cx="715010" cy="246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8DD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57.17mm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582841" y="659131"/>
              <a:ext cx="658368" cy="1335024"/>
            </a:xfrm>
            <a:prstGeom prst="ellipse">
              <a:avLst/>
            </a:prstGeom>
            <a:noFill/>
            <a:ln w="25400" cap="flat" cmpd="sng" algn="ctr">
              <a:solidFill>
                <a:srgbClr val="C0504D">
                  <a:lumMod val="75000"/>
                </a:srgbClr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Geneva" pitchFamily="121" charset="-128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568361" y="0"/>
              <a:ext cx="2743200" cy="2743200"/>
            </a:xfrm>
            <a:prstGeom prst="ellips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Geneva" pitchFamily="121" charset="-128"/>
                <a:cs typeface="+mn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111474" y="1040935"/>
            <a:ext cx="1967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Vertical aperture limited by magnets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Horizontal aperture limited by cavities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0934" y="5360894"/>
            <a:ext cx="5075557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Inside view of Booster gradient magnet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02026D-064F-4B79-B476-48701541CEBA}"/>
              </a:ext>
            </a:extLst>
          </p:cNvPr>
          <p:cNvSpPr txBox="1"/>
          <p:nvPr/>
        </p:nvSpPr>
        <p:spPr>
          <a:xfrm>
            <a:off x="3291546" y="1077106"/>
            <a:ext cx="334623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2.25 Inch Cavity Aperture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9BCCE7-FF16-4C1B-A84D-4DBAEAB5A78A}"/>
              </a:ext>
            </a:extLst>
          </p:cNvPr>
          <p:cNvCxnSpPr>
            <a:stCxn id="25" idx="2"/>
          </p:cNvCxnSpPr>
          <p:nvPr/>
        </p:nvCxnSpPr>
        <p:spPr>
          <a:xfrm flipH="1">
            <a:off x="3542136" y="1538771"/>
            <a:ext cx="1422529" cy="12018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89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Aperture - Magnets and RF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5/7/2018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Slabaugh | Booster Replacement Cavities</a:t>
            </a: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6492DB-2F06-44C7-8B18-72CF568DED1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40" y="2503660"/>
            <a:ext cx="2878854" cy="2719773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826862"/>
              </p:ext>
            </p:extLst>
          </p:nvPr>
        </p:nvGraphicFramePr>
        <p:xfrm>
          <a:off x="308928" y="365732"/>
          <a:ext cx="8671560" cy="629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39128" y="976430"/>
            <a:ext cx="2575898" cy="830997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Aperture Scan data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at Long 14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112723" y="3753499"/>
            <a:ext cx="2265774" cy="71874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2.25" </a:t>
            </a:r>
            <a:r>
              <a:rPr lang="en-US" sz="2000" dirty="0">
                <a:solidFill>
                  <a:srgbClr val="003087"/>
                </a:solidFill>
                <a:latin typeface="Calibri"/>
              </a:rPr>
              <a:t>diam. aperture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RF and D Magnet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A93E90-4EBF-43BE-BDB9-E48E694EC8DE}"/>
              </a:ext>
            </a:extLst>
          </p:cNvPr>
          <p:cNvCxnSpPr>
            <a:cxnSpLocks/>
          </p:cNvCxnSpPr>
          <p:nvPr/>
        </p:nvCxnSpPr>
        <p:spPr>
          <a:xfrm flipH="1" flipV="1">
            <a:off x="5777345" y="4039985"/>
            <a:ext cx="335378" cy="133004"/>
          </a:xfrm>
          <a:prstGeom prst="straightConnector1">
            <a:avLst/>
          </a:prstGeom>
          <a:ln>
            <a:solidFill>
              <a:srgbClr val="4040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24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Aperture - Conclusion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892190"/>
              </p:ext>
            </p:extLst>
          </p:nvPr>
        </p:nvGraphicFramePr>
        <p:xfrm>
          <a:off x="228600" y="1042988"/>
          <a:ext cx="86725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Ellipse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(inch)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(inch)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(in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(max/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aperture radius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5/7/2018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Slabaugh | Booster Replacement Cavities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0675" y="3132456"/>
            <a:ext cx="315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Equivalent Circle Radius = 1.4 in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764991" y="2897188"/>
            <a:ext cx="0" cy="24792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34866" y="3803679"/>
            <a:ext cx="489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3” beam pipe will provide 0.1” to 0.2” margin</a:t>
            </a:r>
          </a:p>
        </p:txBody>
      </p:sp>
    </p:spTree>
    <p:extLst>
      <p:ext uri="{BB962C8B-B14F-4D97-AF65-F5344CB8AC3E}">
        <p14:creationId xmlns:p14="http://schemas.microsoft.com/office/powerpoint/2010/main" val="2303184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9"/>
          <p:cNvSpPr>
            <a:spLocks noGrp="1"/>
          </p:cNvSpPr>
          <p:nvPr>
            <p:ph sz="half" idx="13"/>
          </p:nvPr>
        </p:nvSpPr>
        <p:spPr bwMode="auto">
          <a:xfrm>
            <a:off x="228600" y="799070"/>
            <a:ext cx="8675688" cy="52318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Aperture Options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Existing aperture 						2.25”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Minimum aperture from study			3”</a:t>
            </a:r>
          </a:p>
          <a:p>
            <a:pPr marL="457200" lvl="1" indent="0">
              <a:buNone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Aperture chosen						3.25”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88C9A7-0C15-4BF1-B0BB-B75250236D52}"/>
              </a:ext>
            </a:extLst>
          </p:cNvPr>
          <p:cNvSpPr txBox="1">
            <a:spLocks/>
          </p:cNvSpPr>
          <p:nvPr/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Aperture - Decision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779</TotalTime>
  <Words>1040</Words>
  <Application>Microsoft Office PowerPoint</Application>
  <PresentationFormat>On-screen Show (4:3)</PresentationFormat>
  <Paragraphs>281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MS PGothic</vt:lpstr>
      <vt:lpstr>MS PGothic</vt:lpstr>
      <vt:lpstr>Arial</vt:lpstr>
      <vt:lpstr>Calibri</vt:lpstr>
      <vt:lpstr>Geneva</vt:lpstr>
      <vt:lpstr>Helvetica</vt:lpstr>
      <vt:lpstr>Times New Roman</vt:lpstr>
      <vt:lpstr>FNAL_TemplateMac_060514</vt:lpstr>
      <vt:lpstr>Fermilab: Footer Only</vt:lpstr>
      <vt:lpstr>Fermilab_PPT_090815</vt:lpstr>
      <vt:lpstr>1_Fermilab: Footer Only</vt:lpstr>
      <vt:lpstr>PowerPoint Presentation</vt:lpstr>
      <vt:lpstr>Outline</vt:lpstr>
      <vt:lpstr>Why?</vt:lpstr>
      <vt:lpstr>Cavity Voltage</vt:lpstr>
      <vt:lpstr>Other cavity performance factors</vt:lpstr>
      <vt:lpstr>Aperture</vt:lpstr>
      <vt:lpstr>Aperture - Magnets and RF</vt:lpstr>
      <vt:lpstr>Aperture - Conclusion</vt:lpstr>
      <vt:lpstr>PowerPoint Presentation</vt:lpstr>
      <vt:lpstr>PowerPoint Presentation</vt:lpstr>
      <vt:lpstr>Aperture – Lattice</vt:lpstr>
      <vt:lpstr>RF Design</vt:lpstr>
      <vt:lpstr>Adjustable parameters</vt:lpstr>
      <vt:lpstr>Changes to Optimize Design</vt:lpstr>
      <vt:lpstr>Replacement vs Current Booster Cavities</vt:lpstr>
      <vt:lpstr>PowerPoint Presentation</vt:lpstr>
      <vt:lpstr>Validation of higher order mode calculations (measured on Booster cavity and compared to simulated)</vt:lpstr>
      <vt:lpstr>PowerPoint Presentation</vt:lpstr>
      <vt:lpstr>Booster RF Cavity Tuner Modification</vt:lpstr>
      <vt:lpstr>Booster RF Cavity replacement girder</vt:lpstr>
      <vt:lpstr>Booster RF Cavity vacuum parts</vt:lpstr>
      <vt:lpstr>Booster RF Cavity Components</vt:lpstr>
      <vt:lpstr>Summary</vt:lpstr>
      <vt:lpstr>Ceramic Stresses</vt:lpstr>
      <vt:lpstr>Booster RF Cavity vacuum parts</vt:lpstr>
      <vt:lpstr>Replacement Cavity solid model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Thomas K. Kroc</dc:creator>
  <cp:lastModifiedBy>Matt H. Slabaugh x4676 14132N</cp:lastModifiedBy>
  <cp:revision>47</cp:revision>
  <cp:lastPrinted>2014-01-20T19:40:21Z</cp:lastPrinted>
  <dcterms:created xsi:type="dcterms:W3CDTF">2018-04-25T14:47:06Z</dcterms:created>
  <dcterms:modified xsi:type="dcterms:W3CDTF">2018-05-07T15:17:49Z</dcterms:modified>
</cp:coreProperties>
</file>