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"/>
  </p:notesMasterIdLst>
  <p:sldIdLst>
    <p:sldId id="257" r:id="rId2"/>
    <p:sldId id="262" r:id="rId3"/>
    <p:sldId id="263" r:id="rId4"/>
    <p:sldId id="258" r:id="rId5"/>
    <p:sldId id="259" r:id="rId6"/>
    <p:sldId id="261" r:id="rId7"/>
    <p:sldId id="260" r:id="rId8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ndrashekhara M Bhat" initials="CMB" lastIdx="1" clrIdx="0">
    <p:extLst>
      <p:ext uri="{19B8F6BF-5375-455C-9EA6-DF929625EA0E}">
        <p15:presenceInfo xmlns:p15="http://schemas.microsoft.com/office/powerpoint/2012/main" userId="Chandrashekhara M Bha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A50021"/>
    <a:srgbClr val="33CCCC"/>
    <a:srgbClr val="00CCFF"/>
    <a:srgbClr val="CC00FF"/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87126" autoAdjust="0"/>
  </p:normalViewPr>
  <p:slideViewPr>
    <p:cSldViewPr snapToGrid="0" snapToObjects="1">
      <p:cViewPr varScale="1">
        <p:scale>
          <a:sx n="74" d="100"/>
          <a:sy n="74" d="100"/>
        </p:scale>
        <p:origin x="93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95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2" d="100"/>
          <a:sy n="62" d="100"/>
        </p:scale>
        <p:origin x="1903" y="48"/>
      </p:cViewPr>
      <p:guideLst/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1" y="1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72FFC102-56DA-479F-949F-02B1E083021E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1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B292D989-D5FA-4A48-BD8E-FB981ABD3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3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-ad.fnal.gov/proton/PIP/PIP_index.html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 userDrawn="1"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6" y="0"/>
            <a:ext cx="63359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Proton Improvement Plan - PIP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0"/>
            <a:ext cx="7620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084D7D4-39F0-42F2-AE00-DE3AA48A5F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576" y="6519021"/>
            <a:ext cx="1112514" cy="28170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01/31/2019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DF36D2B-87EB-414F-806E-BE77C6F91F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8993" y="6523660"/>
            <a:ext cx="5847807" cy="21108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i-FI"/>
              <a:t>CMBhat, CYTan and VGrzelak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1190382-C0C4-4494-B71C-934BC09814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07908" y="6549806"/>
            <a:ext cx="1238514" cy="19116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4D64833-0210-4999-B6BB-5BBCA76D1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53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01/31/2019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CMBhat, CYTan and VGrzelak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705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44D64833-0210-4999-B6BB-5BBCA76D1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80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01/31/2019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CMBhat, CYTan and VGrzelak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705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44D64833-0210-4999-B6BB-5BBCA76D1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74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0" y="801578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75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Tx/>
              <a:buSzPct val="70000"/>
              <a:buFont typeface="Wingdings" panose="05000000000000000000" pitchFamily="2" charset="2"/>
              <a:buChar char="q"/>
              <a:defRPr/>
            </a:lvl1pPr>
            <a:lvl2pPr marL="742950" indent="-285750">
              <a:buFont typeface="Wingdings" panose="05000000000000000000" pitchFamily="2" charset="2"/>
              <a:buChar char="Ø"/>
              <a:defRPr/>
            </a:lvl2pPr>
            <a:lvl3pPr marL="1143000" indent="-228600">
              <a:buFont typeface="Wingdings" panose="05000000000000000000" pitchFamily="2" charset="2"/>
              <a:buChar char="v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179932E-C6C1-4890-9A02-3BDAC63C2B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576" y="6519021"/>
            <a:ext cx="1112514" cy="28170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01/31/2019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D4BDD1F-A4E8-4CD2-A791-1000E46D17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8993" y="6523660"/>
            <a:ext cx="5847807" cy="21108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i-FI"/>
              <a:t>CMBhat, CYTan and VGrzelak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9EBD196-94AD-4454-8735-F1712781F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07908" y="6549806"/>
            <a:ext cx="1238514" cy="19116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4D64833-0210-4999-B6BB-5BBCA76D1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176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43DDE89-D458-48F0-A1B7-86759CBCE3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576" y="6519021"/>
            <a:ext cx="1112514" cy="28170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01/31/2019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DE35A68-B1D6-44E4-9A21-118B96A732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8993" y="6523660"/>
            <a:ext cx="5847807" cy="21108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i-FI"/>
              <a:t>CMBhat, CYTan and VGrzelak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3614553-1504-4991-BB09-385C9107A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07908" y="6549806"/>
            <a:ext cx="1238514" cy="19116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4D64833-0210-4999-B6BB-5BBCA76D1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81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459E633-B270-4924-9DC8-B534DB5965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0576" y="6519021"/>
            <a:ext cx="1112514" cy="28170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01/31/2019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324AFBF-64D3-44E1-A5D9-FFCCEAAA37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8993" y="6523660"/>
            <a:ext cx="5847807" cy="21108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i-FI"/>
              <a:t>CMBhat, CYTan and VGrzelak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8134267-948E-478D-9D39-2B4C44D270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07908" y="6549806"/>
            <a:ext cx="1238514" cy="19116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4D64833-0210-4999-B6BB-5BBCA76D1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021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37339AB-6C73-468E-8E60-BDE1AD4E91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0576" y="6519021"/>
            <a:ext cx="1112514" cy="28170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01/31/2019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C7DF321-C278-4D1C-BC7F-6954B2EC1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68993" y="6523660"/>
            <a:ext cx="5847807" cy="21108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i-FI"/>
              <a:t>CMBhat, CYTan and VGrzelak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F55970B-7B8D-4D6C-BA00-1789F74C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07908" y="6549806"/>
            <a:ext cx="1238514" cy="19116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4D64833-0210-4999-B6BB-5BBCA76D1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927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2286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B9DEA41-9BD9-429E-877E-4EC86EE120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576" y="6519021"/>
            <a:ext cx="1112514" cy="28170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01/31/2019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76C2BD0-43D2-4407-8E6B-8932BAC279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8993" y="6523660"/>
            <a:ext cx="5847807" cy="21108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i-FI"/>
              <a:t>CMBhat, CYTan and VGrzelak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FE13D46-C0E2-49EC-9786-933AFE4987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07908" y="6549806"/>
            <a:ext cx="1238514" cy="19116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4D64833-0210-4999-B6BB-5BBCA76D1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62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4B979FC-067B-460A-8BC8-C713D7E50A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576" y="6519021"/>
            <a:ext cx="1112514" cy="28170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01/31/2019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F8C584-98F1-4D19-A9FC-B9FCEE07E2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8993" y="6523660"/>
            <a:ext cx="5847807" cy="21108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i-FI"/>
              <a:t>CMBhat, CYTan and VGrzelak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5E5E745-EE52-4E42-B33F-0475C5A495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07908" y="6549806"/>
            <a:ext cx="1238514" cy="19116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4D64833-0210-4999-B6BB-5BBCA76D1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51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3DD4CAA-5A8E-41F2-A063-CC6CB5AFD8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0576" y="6519021"/>
            <a:ext cx="1112514" cy="28170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01/31/2019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C6FEF46-B83F-4D32-9821-46E5C4BAB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8993" y="6523660"/>
            <a:ext cx="5847807" cy="21108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i-FI"/>
              <a:t>CMBhat, CYTan and VGrzelak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A0A15F0-375D-4287-8FFD-EABCD7FF1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07908" y="6549806"/>
            <a:ext cx="1238514" cy="19116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4D64833-0210-4999-B6BB-5BBCA76D1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60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01/31/2019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CMBhat, CYTan and VGrzelak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7705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44D64833-0210-4999-B6BB-5BBCA76D1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47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323316-E26E-4937-B173-09A54170A4C8}"/>
              </a:ext>
            </a:extLst>
          </p:cNvPr>
          <p:cNvCxnSpPr>
            <a:cxnSpLocks/>
          </p:cNvCxnSpPr>
          <p:nvPr userDrawn="1"/>
        </p:nvCxnSpPr>
        <p:spPr>
          <a:xfrm>
            <a:off x="129209" y="6368145"/>
            <a:ext cx="7478699" cy="11857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4072AE82-5195-40B9-8ACB-B3F70D359A2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722811" y="6229126"/>
            <a:ext cx="1222248" cy="301752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9527B45-342D-4989-B938-4960F24A3E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576" y="6488236"/>
            <a:ext cx="1112514" cy="369764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01/31/2019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9C85D74-A7D8-4EBD-B500-E2C0FBDF1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8993" y="6492875"/>
            <a:ext cx="5847807" cy="27707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i-FI"/>
              <a:t>CMBhat, CYTan and VGrzelak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31E3D6A-F34A-4B2E-ADE1-2C1161EEBA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07908" y="6519021"/>
            <a:ext cx="1238514" cy="250924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4D64833-0210-4999-B6BB-5BBCA76D1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3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rgbClr val="0000CC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q"/>
        <a:defRPr sz="32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806450" indent="-3492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Ø"/>
        <a:defRPr sz="2800" kern="1200">
          <a:solidFill>
            <a:srgbClr val="C00000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v"/>
        <a:defRPr sz="2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2000" kern="1200">
          <a:solidFill>
            <a:srgbClr val="C00000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AA5AEF-9034-454A-A649-EA50999FA6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079" y="5325110"/>
            <a:ext cx="8499231" cy="833957"/>
          </a:xfrm>
        </p:spPr>
        <p:txBody>
          <a:bodyPr/>
          <a:lstStyle/>
          <a:p>
            <a:r>
              <a:rPr lang="en-US" sz="2400" dirty="0"/>
              <a:t>Chandra </a:t>
            </a:r>
            <a:r>
              <a:rPr lang="en-US" sz="2400" dirty="0" smtClean="0"/>
              <a:t>Bhat &amp; C.Y. </a:t>
            </a:r>
            <a:r>
              <a:rPr lang="en-US" sz="2400" smtClean="0"/>
              <a:t>Tan</a:t>
            </a:r>
            <a:endParaRPr lang="en-US" sz="2400" dirty="0"/>
          </a:p>
          <a:p>
            <a:r>
              <a:rPr lang="en-US" sz="2400" dirty="0"/>
              <a:t>20190408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C57B2B-03C9-4ABC-8FFA-3BC039C0FD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79" y="3951841"/>
            <a:ext cx="8802076" cy="1153559"/>
          </a:xfrm>
        </p:spPr>
        <p:txBody>
          <a:bodyPr>
            <a:normAutofit/>
          </a:bodyPr>
          <a:lstStyle/>
          <a:p>
            <a:r>
              <a:rPr lang="en-US" dirty="0"/>
              <a:t>Booster Beam phase </a:t>
            </a:r>
            <a:r>
              <a:rPr lang="en-US" dirty="0" err="1"/>
              <a:t>w.r.t.</a:t>
            </a:r>
            <a:r>
              <a:rPr lang="en-US" dirty="0"/>
              <a:t> </a:t>
            </a:r>
            <a:r>
              <a:rPr lang="en-US" dirty="0" err="1"/>
              <a:t>RFSUM_asfound</a:t>
            </a:r>
            <a:r>
              <a:rPr lang="en-US" dirty="0"/>
              <a:t>-on DC and Operational Cycles (preliminary)  </a:t>
            </a:r>
          </a:p>
        </p:txBody>
      </p:sp>
    </p:spTree>
    <p:extLst>
      <p:ext uri="{BB962C8B-B14F-4D97-AF65-F5344CB8AC3E}">
        <p14:creationId xmlns:p14="http://schemas.microsoft.com/office/powerpoint/2010/main" val="1909565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49E-8E23-402A-B76D-BE43F78A7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DC Raw Data (1msec around Injection)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DBE3CE-F4EF-4319-8B48-4AF7C9B452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01/31/2019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8A65B-D595-46C4-B968-420DA04BF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CMBhat, CYTan and VGrzelak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C71089-3290-4D35-8157-DB95FAFC4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8" name="Picture 7" descr="A close up of a logo&#10;&#10;Description generated with high confidence">
            <a:extLst>
              <a:ext uri="{FF2B5EF4-FFF2-40B4-BE49-F238E27FC236}">
                <a16:creationId xmlns:a16="http://schemas.microsoft.com/office/drawing/2014/main" id="{804881DA-AEEF-49A5-8EA6-AEBFD169C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992" y="914400"/>
            <a:ext cx="5895237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14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49E-8E23-402A-B76D-BE43F78A7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DC Raw Data (1msec around Injection)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DBE3CE-F4EF-4319-8B48-4AF7C9B452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01/31/2019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8A65B-D595-46C4-B968-420DA04BF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CMBhat, CYTan and VGrzelak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C71089-3290-4D35-8157-DB95FAFC4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DD9E70-9F93-4209-9FBA-0862E027C3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70634"/>
            <a:ext cx="3949700" cy="3385457"/>
          </a:xfrm>
          <a:prstGeom prst="rect">
            <a:avLst/>
          </a:prstGeom>
        </p:spPr>
      </p:pic>
      <p:pic>
        <p:nvPicPr>
          <p:cNvPr id="10" name="Picture 9" descr="A close up of a map&#10;&#10;Description generated with high confidence">
            <a:extLst>
              <a:ext uri="{FF2B5EF4-FFF2-40B4-BE49-F238E27FC236}">
                <a16:creationId xmlns:a16="http://schemas.microsoft.com/office/drawing/2014/main" id="{531C1740-B7AF-40AB-A761-B9086D21CD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" r="4764"/>
          <a:stretch/>
        </p:blipFill>
        <p:spPr>
          <a:xfrm>
            <a:off x="3758475" y="874368"/>
            <a:ext cx="5170159" cy="477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68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49E-8E23-402A-B76D-BE43F78A7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 Data (1msec around Injection)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DBE3CE-F4EF-4319-8B48-4AF7C9B452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01/31/2019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8A65B-D595-46C4-B968-420DA04BF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CMBhat, CYTan and VGrzelak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C71089-3290-4D35-8157-DB95FAFC4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 descr="A picture containing text, screenshot&#10;&#10;Description generated with high confidence">
            <a:extLst>
              <a:ext uri="{FF2B5EF4-FFF2-40B4-BE49-F238E27FC236}">
                <a16:creationId xmlns:a16="http://schemas.microsoft.com/office/drawing/2014/main" id="{501705E6-13A9-43C1-B4F9-58199B33A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764" y="570212"/>
            <a:ext cx="6668472" cy="571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3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3746C0B-19AE-41F0-85FD-EC02D01AEB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24613"/>
            <a:ext cx="4305334" cy="36902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9FE49E-8E23-402A-B76D-BE43F78A7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 Data (1msec around Injection)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DBE3CE-F4EF-4319-8B48-4AF7C9B452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01/31/2019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8A65B-D595-46C4-B968-420DA04BF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CMBhat, CYTan and VGrzelak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C71089-3290-4D35-8157-DB95FAFC4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7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A99F5801-0A64-4351-AF3D-CEFDF18402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" r="5714"/>
          <a:stretch/>
        </p:blipFill>
        <p:spPr>
          <a:xfrm>
            <a:off x="4082068" y="689603"/>
            <a:ext cx="4821356" cy="507619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6CD532A-288D-4EB8-B603-9507BF0D3241}"/>
              </a:ext>
            </a:extLst>
          </p:cNvPr>
          <p:cNvCxnSpPr>
            <a:cxnSpLocks/>
          </p:cNvCxnSpPr>
          <p:nvPr/>
        </p:nvCxnSpPr>
        <p:spPr>
          <a:xfrm>
            <a:off x="5626100" y="3517900"/>
            <a:ext cx="0" cy="15748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074D779-7451-4BDA-814B-29EF37C60150}"/>
              </a:ext>
            </a:extLst>
          </p:cNvPr>
          <p:cNvSpPr txBox="1"/>
          <p:nvPr/>
        </p:nvSpPr>
        <p:spPr>
          <a:xfrm>
            <a:off x="5283207" y="3558043"/>
            <a:ext cx="21335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End of Capture</a:t>
            </a:r>
          </a:p>
          <a:p>
            <a:pPr algn="ctr"/>
            <a:r>
              <a:rPr lang="en-US" sz="1400" dirty="0"/>
              <a:t>Beam Phase = 0 deg relative to RF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C63F276-C3E2-478D-B063-2CC5B2FD7687}"/>
              </a:ext>
            </a:extLst>
          </p:cNvPr>
          <p:cNvCxnSpPr/>
          <p:nvPr/>
        </p:nvCxnSpPr>
        <p:spPr>
          <a:xfrm>
            <a:off x="4572000" y="4330700"/>
            <a:ext cx="419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1032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49E-8E23-402A-B76D-BE43F78A7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 Data (4ms around Injection)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DBE3CE-F4EF-4319-8B48-4AF7C9B452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01/31/2019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8A65B-D595-46C4-B968-420DA04BF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CMBhat, CYTan and VGrzelak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C71089-3290-4D35-8157-DB95FAFC4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1" name="Picture 10" descr="A picture containing screenshot&#10;&#10;Description generated with very high confidence">
            <a:extLst>
              <a:ext uri="{FF2B5EF4-FFF2-40B4-BE49-F238E27FC236}">
                <a16:creationId xmlns:a16="http://schemas.microsoft.com/office/drawing/2014/main" id="{AF59DB30-7371-4A40-9126-D01D45163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660226"/>
            <a:ext cx="6477000" cy="555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29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49E-8E23-402A-B76D-BE43F78A7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 Data (4ms around Injection)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DBE3CE-F4EF-4319-8B48-4AF7C9B452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01/31/2019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8A65B-D595-46C4-B968-420DA04BF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CMBhat, CYTan and VGrzelak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C71089-3290-4D35-8157-DB95FAFC4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5CAE68-BA97-44FD-9F60-EFFC0CE9BF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0436"/>
            <a:ext cx="4493752" cy="3851787"/>
          </a:xfrm>
          <a:prstGeom prst="rect">
            <a:avLst/>
          </a:prstGeom>
        </p:spPr>
      </p:pic>
      <p:pic>
        <p:nvPicPr>
          <p:cNvPr id="8" name="Picture 7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123AC374-6907-4D5A-BC13-8BC1E92F83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4" r="5735"/>
          <a:stretch/>
        </p:blipFill>
        <p:spPr>
          <a:xfrm>
            <a:off x="4391296" y="1031536"/>
            <a:ext cx="4617322" cy="456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993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2953</TotalTime>
  <Words>117</Words>
  <Application>Microsoft Office PowerPoint</Application>
  <PresentationFormat>On-screen Show (4:3)</PresentationFormat>
  <Paragraphs>29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Courier New</vt:lpstr>
      <vt:lpstr>Helvetica</vt:lpstr>
      <vt:lpstr>Wingdings</vt:lpstr>
      <vt:lpstr>Office Theme</vt:lpstr>
      <vt:lpstr>PowerPoint Presentation</vt:lpstr>
      <vt:lpstr>DC Raw Data (1msec around Injection)</vt:lpstr>
      <vt:lpstr>DC Raw Data (1msec around Injection)</vt:lpstr>
      <vt:lpstr>Raw Data (1msec around Injection)</vt:lpstr>
      <vt:lpstr>Raw Data (1msec around Injection)</vt:lpstr>
      <vt:lpstr>Raw Data (4ms around Injection)</vt:lpstr>
      <vt:lpstr>Raw Data (4ms around Injection)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Chandrashekhara Bhat</dc:creator>
  <cp:lastModifiedBy>Cheng-Yang Tan x5520 11876N</cp:lastModifiedBy>
  <cp:revision>106</cp:revision>
  <dcterms:created xsi:type="dcterms:W3CDTF">2019-01-30T03:49:35Z</dcterms:created>
  <dcterms:modified xsi:type="dcterms:W3CDTF">2019-04-11T19:49:50Z</dcterms:modified>
</cp:coreProperties>
</file>