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294" r:id="rId2"/>
    <p:sldId id="260" r:id="rId3"/>
    <p:sldId id="307" r:id="rId4"/>
    <p:sldId id="304" r:id="rId5"/>
    <p:sldId id="302" r:id="rId6"/>
    <p:sldId id="305" r:id="rId7"/>
    <p:sldId id="309" r:id="rId8"/>
    <p:sldId id="311" r:id="rId9"/>
    <p:sldId id="327" r:id="rId10"/>
    <p:sldId id="332" r:id="rId11"/>
    <p:sldId id="314" r:id="rId12"/>
    <p:sldId id="323" r:id="rId13"/>
    <p:sldId id="316" r:id="rId14"/>
    <p:sldId id="317" r:id="rId15"/>
    <p:sldId id="333" r:id="rId16"/>
    <p:sldId id="267" r:id="rId17"/>
    <p:sldId id="321" r:id="rId18"/>
    <p:sldId id="310" r:id="rId19"/>
    <p:sldId id="312" r:id="rId20"/>
    <p:sldId id="322" r:id="rId21"/>
    <p:sldId id="315" r:id="rId22"/>
    <p:sldId id="296" r:id="rId23"/>
    <p:sldId id="306" r:id="rId24"/>
    <p:sldId id="330" r:id="rId25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F2D62"/>
    <a:srgbClr val="99D6EA"/>
    <a:srgbClr val="50504E"/>
    <a:srgbClr val="4E4E4E"/>
    <a:srgbClr val="404040"/>
    <a:srgbClr val="004C97"/>
    <a:srgbClr val="63666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 snapToObjects="1" showGuides="1">
      <p:cViewPr varScale="1">
        <p:scale>
          <a:sx n="82" d="100"/>
          <a:sy n="82" d="100"/>
        </p:scale>
        <p:origin x="67" y="259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D00FD8-1A08-43FF-9C90-6940A00691DB}">
      <dgm:prSet phldrT="[Text]" custT="1"/>
      <dgm:spPr/>
      <dgm:t>
        <a:bodyPr/>
        <a:lstStyle/>
        <a:p>
          <a:endParaRPr lang="en-US" sz="900" dirty="0"/>
        </a:p>
      </dgm:t>
    </dgm:pt>
    <dgm:pt modelId="{CC907752-B88F-467C-94A9-2DB401C1FF16}" type="parTrans" cxnId="{9AC18F24-5D26-45D8-B74F-2F984F5EA608}">
      <dgm:prSet/>
      <dgm:spPr/>
      <dgm:t>
        <a:bodyPr/>
        <a:lstStyle/>
        <a:p>
          <a:endParaRPr lang="en-US"/>
        </a:p>
      </dgm:t>
    </dgm:pt>
    <dgm:pt modelId="{B9F89D1D-79E1-471C-BDF4-3E6A61306EE2}" type="sibTrans" cxnId="{9AC18F24-5D26-45D8-B74F-2F984F5EA608}">
      <dgm:prSet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AA4078-72E0-4B69-B1A5-779FE3BAD7DD}">
      <dgm:prSet phldrT="[Text]"/>
      <dgm:spPr/>
      <dgm:t>
        <a:bodyPr/>
        <a:lstStyle/>
        <a:p>
          <a:endParaRPr lang="en-US" dirty="0"/>
        </a:p>
      </dgm:t>
    </dgm:pt>
    <dgm:pt modelId="{F423126F-8CD3-4AE8-B825-B1719D217EF6}" type="parTrans" cxnId="{DF7CD605-434D-4D39-831A-81BA01FA04B1}">
      <dgm:prSet/>
      <dgm:spPr/>
      <dgm:t>
        <a:bodyPr/>
        <a:lstStyle/>
        <a:p>
          <a:endParaRPr lang="en-US"/>
        </a:p>
      </dgm:t>
    </dgm:pt>
    <dgm:pt modelId="{F611E245-5DD4-4A7A-B8C9-272895A4DB51}" type="sibTrans" cxnId="{DF7CD605-434D-4D39-831A-81BA01FA04B1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endParaRPr lang="en-US" dirty="0"/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2F5B8D58-FD90-4F56-8878-E119B9346A40}" type="pres">
      <dgm:prSet presAssocID="{A9D00FD8-1A08-43FF-9C90-6940A00691DB}" presName="parComposite" presStyleCnt="0"/>
      <dgm:spPr/>
    </dgm:pt>
    <dgm:pt modelId="{C3EE4417-77E4-4D8A-83E0-99C1F27A1452}" type="pres">
      <dgm:prSet presAssocID="{A9D00FD8-1A08-43FF-9C90-6940A00691DB}" presName="parBigCircle" presStyleLbl="node0" presStyleIdx="0" presStyleCnt="2"/>
      <dgm:spPr/>
    </dgm:pt>
    <dgm:pt modelId="{29279A37-9D9C-4799-9476-43C9CC399384}" type="pres">
      <dgm:prSet presAssocID="{A9D00FD8-1A08-43FF-9C90-6940A00691DB}" presName="parTx" presStyleLbl="revTx" presStyleIdx="0" presStyleCnt="38"/>
      <dgm:spPr/>
    </dgm:pt>
    <dgm:pt modelId="{139D52FD-9EAA-4CE0-930D-47C7B152E1BD}" type="pres">
      <dgm:prSet presAssocID="{A9D00FD8-1A08-43FF-9C90-6940A00691DB}" presName="bSpace" presStyleCnt="0"/>
      <dgm:spPr/>
    </dgm:pt>
    <dgm:pt modelId="{31917BCB-DBFE-43ED-B673-D4430CC3A04E}" type="pres">
      <dgm:prSet presAssocID="{A9D00FD8-1A08-43FF-9C90-6940A00691DB}" presName="parBackupNorm" presStyleCnt="0"/>
      <dgm:spPr/>
    </dgm:pt>
    <dgm:pt modelId="{FC524935-5937-447D-8FC5-0AA95B6D33CB}" type="pres">
      <dgm:prSet presAssocID="{B9F89D1D-79E1-471C-BDF4-3E6A61306EE2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0" presStyleCnt="18"/>
      <dgm:spPr/>
    </dgm:pt>
    <dgm:pt modelId="{925AD077-EDB2-4271-B915-25DCF662B3DE}" type="pres">
      <dgm:prSet presAssocID="{2CE54E79-B465-4921-8B49-616A18300844}" presName="chTx" presStyleLbl="revTx" presStyleIdx="1" presStyleCnt="38"/>
      <dgm:spPr/>
    </dgm:pt>
    <dgm:pt modelId="{92C1ACA0-9996-4003-A7F2-29F8C6DF7EF5}" type="pres">
      <dgm:prSet presAssocID="{2CE54E79-B465-4921-8B49-616A18300844}" presName="desTx" presStyleLbl="revTx" presStyleIdx="2" presStyleCnt="38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1" presStyleCnt="18"/>
      <dgm:spPr/>
    </dgm:pt>
    <dgm:pt modelId="{8EAB2005-9E13-47B2-87A4-F5A21B91D08A}" type="pres">
      <dgm:prSet presAssocID="{D37DEF13-3C0E-4E53-8635-1165F18EDAC7}" presName="chTx" presStyleLbl="revTx" presStyleIdx="3" presStyleCnt="38"/>
      <dgm:spPr/>
    </dgm:pt>
    <dgm:pt modelId="{A2BA7BD0-3763-4504-9F00-14467F952DFC}" type="pres">
      <dgm:prSet presAssocID="{D37DEF13-3C0E-4E53-8635-1165F18EDAC7}" presName="desTx" presStyleLbl="revTx" presStyleIdx="4" presStyleCnt="38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2" presStyleCnt="18"/>
      <dgm:spPr/>
    </dgm:pt>
    <dgm:pt modelId="{95F92AF7-5D6D-41E0-808B-59179CD2F619}" type="pres">
      <dgm:prSet presAssocID="{53526E5C-AE88-4C84-A5C6-68604507CD3B}" presName="chTx" presStyleLbl="revTx" presStyleIdx="5" presStyleCnt="38"/>
      <dgm:spPr/>
    </dgm:pt>
    <dgm:pt modelId="{12290EE3-2BF3-4876-87FC-58C63326D092}" type="pres">
      <dgm:prSet presAssocID="{53526E5C-AE88-4C84-A5C6-68604507CD3B}" presName="desTx" presStyleLbl="revTx" presStyleIdx="6" presStyleCnt="38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3" presStyleCnt="18"/>
      <dgm:spPr/>
    </dgm:pt>
    <dgm:pt modelId="{9669B32C-5FFF-4C9E-B784-749E3EC2A52E}" type="pres">
      <dgm:prSet presAssocID="{B92A6869-CD5C-42D1-AAE1-1D38C4F4CAE4}" presName="chTx" presStyleLbl="revTx" presStyleIdx="7" presStyleCnt="38"/>
      <dgm:spPr/>
    </dgm:pt>
    <dgm:pt modelId="{F19FA8AD-6C45-4E4D-BE46-A71048A3EAF9}" type="pres">
      <dgm:prSet presAssocID="{B92A6869-CD5C-42D1-AAE1-1D38C4F4CAE4}" presName="desTx" presStyleLbl="revTx" presStyleIdx="8" presStyleCnt="38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4" presStyleCnt="18"/>
      <dgm:spPr/>
    </dgm:pt>
    <dgm:pt modelId="{853A9682-3B08-4C3B-8323-D5C0302963D8}" type="pres">
      <dgm:prSet presAssocID="{E593CBD2-580F-4F1B-AB30-6583D33758F4}" presName="chTx" presStyleLbl="revTx" presStyleIdx="9" presStyleCnt="38"/>
      <dgm:spPr/>
    </dgm:pt>
    <dgm:pt modelId="{E33E8B9D-55DB-4C68-B8AE-697CF4A6C97C}" type="pres">
      <dgm:prSet presAssocID="{E593CBD2-580F-4F1B-AB30-6583D33758F4}" presName="desTx" presStyleLbl="revTx" presStyleIdx="10" presStyleCnt="38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5" presStyleCnt="18"/>
      <dgm:spPr/>
    </dgm:pt>
    <dgm:pt modelId="{75877458-83D5-41A9-BB50-EB823756E3EF}" type="pres">
      <dgm:prSet presAssocID="{FACD4C46-AFB5-4BE3-8141-9977952A07BA}" presName="chTx" presStyleLbl="revTx" presStyleIdx="11" presStyleCnt="38"/>
      <dgm:spPr/>
    </dgm:pt>
    <dgm:pt modelId="{D8C3FBA6-4C88-4D88-AFC4-6B8B566D1E48}" type="pres">
      <dgm:prSet presAssocID="{FACD4C46-AFB5-4BE3-8141-9977952A07BA}" presName="desTx" presStyleLbl="revTx" presStyleIdx="12" presStyleCnt="38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6" presStyleCnt="18"/>
      <dgm:spPr/>
    </dgm:pt>
    <dgm:pt modelId="{AC27726B-A997-4679-A474-A57D7B598184}" type="pres">
      <dgm:prSet presAssocID="{05FE8AAB-474A-49BD-8353-58414A9648F2}" presName="chTx" presStyleLbl="revTx" presStyleIdx="13" presStyleCnt="38"/>
      <dgm:spPr/>
    </dgm:pt>
    <dgm:pt modelId="{B8A0E643-82BF-4E1A-A4FB-B6C1C84263AE}" type="pres">
      <dgm:prSet presAssocID="{05FE8AAB-474A-49BD-8353-58414A9648F2}" presName="desTx" presStyleLbl="revTx" presStyleIdx="14" presStyleCnt="38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7" presStyleCnt="18"/>
      <dgm:spPr/>
    </dgm:pt>
    <dgm:pt modelId="{31276550-CEB3-4CFC-A57F-8E3DA058662A}" type="pres">
      <dgm:prSet presAssocID="{FB0E7F32-C655-43C9-A35A-FC17BD15BA6C}" presName="chTx" presStyleLbl="revTx" presStyleIdx="15" presStyleCnt="38"/>
      <dgm:spPr/>
    </dgm:pt>
    <dgm:pt modelId="{69D04E13-6F81-4887-A987-D1A21BE13AA3}" type="pres">
      <dgm:prSet presAssocID="{FB0E7F32-C655-43C9-A35A-FC17BD15BA6C}" presName="desTx" presStyleLbl="revTx" presStyleIdx="16" presStyleCnt="38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8" presStyleCnt="18"/>
      <dgm:spPr/>
    </dgm:pt>
    <dgm:pt modelId="{062CA0B3-25D0-4873-B5BA-B0DC74CC7708}" type="pres">
      <dgm:prSet presAssocID="{A414FDC2-038E-40DF-8E02-ED776DBB4039}" presName="chTx" presStyleLbl="revTx" presStyleIdx="17" presStyleCnt="38"/>
      <dgm:spPr/>
    </dgm:pt>
    <dgm:pt modelId="{0DAD60F1-F104-4841-AE8A-2452AD59F51F}" type="pres">
      <dgm:prSet presAssocID="{A414FDC2-038E-40DF-8E02-ED776DBB4039}" presName="desTx" presStyleLbl="revTx" presStyleIdx="18" presStyleCnt="38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9" presStyleCnt="18"/>
      <dgm:spPr/>
    </dgm:pt>
    <dgm:pt modelId="{E0A6BB88-5B67-4ADE-BE77-7212C06D6DD9}" type="pres">
      <dgm:prSet presAssocID="{7EA234AE-C802-432E-A943-32EF526BDF1E}" presName="chTx" presStyleLbl="revTx" presStyleIdx="19" presStyleCnt="38"/>
      <dgm:spPr/>
    </dgm:pt>
    <dgm:pt modelId="{45B23B76-29D5-4BCA-B926-9F12521852B7}" type="pres">
      <dgm:prSet presAssocID="{7EA234AE-C802-432E-A943-32EF526BDF1E}" presName="desTx" presStyleLbl="revTx" presStyleIdx="20" presStyleCnt="38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0" presStyleCnt="18"/>
      <dgm:spPr/>
    </dgm:pt>
    <dgm:pt modelId="{5A217448-AFFC-4564-949C-CF97EE98BF02}" type="pres">
      <dgm:prSet presAssocID="{F4B2AB7F-C08B-4A28-8843-93B74C66EEBF}" presName="chTx" presStyleLbl="revTx" presStyleIdx="21" presStyleCnt="38"/>
      <dgm:spPr/>
    </dgm:pt>
    <dgm:pt modelId="{C5A6BE96-CF7B-4DEB-AA72-BF6787D937D1}" type="pres">
      <dgm:prSet presAssocID="{F4B2AB7F-C08B-4A28-8843-93B74C66EEBF}" presName="desTx" presStyleLbl="revTx" presStyleIdx="22" presStyleCnt="38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9856E666-A7DB-463D-9298-0787B732F49F}" type="pres">
      <dgm:prSet presAssocID="{76AA4078-72E0-4B69-B1A5-779FE3BAD7DD}" presName="desBackupLeftNorm" presStyleCnt="0"/>
      <dgm:spPr/>
    </dgm:pt>
    <dgm:pt modelId="{B9BE9679-777D-4979-BA68-EAFA836C22BD}" type="pres">
      <dgm:prSet presAssocID="{76AA4078-72E0-4B69-B1A5-779FE3BAD7DD}" presName="desComposite" presStyleCnt="0"/>
      <dgm:spPr/>
    </dgm:pt>
    <dgm:pt modelId="{DFE8B6FF-CF12-4D3A-87E8-25A3230589C3}" type="pres">
      <dgm:prSet presAssocID="{76AA4078-72E0-4B69-B1A5-779FE3BAD7DD}" presName="desCircle" presStyleLbl="node1" presStyleIdx="11" presStyleCnt="18"/>
      <dgm:spPr/>
    </dgm:pt>
    <dgm:pt modelId="{37F50807-7F97-410B-8E49-88C9AD3BBAD3}" type="pres">
      <dgm:prSet presAssocID="{76AA4078-72E0-4B69-B1A5-779FE3BAD7DD}" presName="chTx" presStyleLbl="revTx" presStyleIdx="23" presStyleCnt="38"/>
      <dgm:spPr/>
    </dgm:pt>
    <dgm:pt modelId="{1CD14D6E-974A-45B8-B844-348B2D167439}" type="pres">
      <dgm:prSet presAssocID="{76AA4078-72E0-4B69-B1A5-779FE3BAD7DD}" presName="desTx" presStyleLbl="revTx" presStyleIdx="24" presStyleCnt="38">
        <dgm:presLayoutVars>
          <dgm:bulletEnabled val="1"/>
        </dgm:presLayoutVars>
      </dgm:prSet>
      <dgm:spPr/>
    </dgm:pt>
    <dgm:pt modelId="{892F873B-D318-4A6C-9429-560A9B7BA60A}" type="pres">
      <dgm:prSet presAssocID="{76AA4078-72E0-4B69-B1A5-779FE3BAD7DD}" presName="desBackupRightNorm" presStyleCnt="0"/>
      <dgm:spPr/>
    </dgm:pt>
    <dgm:pt modelId="{CAD64D76-6A5B-46B7-A094-8A930AB6CC45}" type="pres">
      <dgm:prSet presAssocID="{F611E245-5DD4-4A7A-B8C9-272895A4DB51}" presName="desSpace" presStyleCnt="0"/>
      <dgm:spPr/>
    </dgm:pt>
    <dgm:pt modelId="{B137FDB3-F9A4-4D49-863E-DAC250EF9C3F}" type="pres">
      <dgm:prSet presAssocID="{4804301D-F382-4BB5-BC69-A3FA9842F160}" presName="desBackupLeftNorm" presStyleCnt="0"/>
      <dgm:spPr/>
    </dgm:pt>
    <dgm:pt modelId="{661A3F7E-8444-4288-80D7-85A0C1BD8029}" type="pres">
      <dgm:prSet presAssocID="{4804301D-F382-4BB5-BC69-A3FA9842F160}" presName="desComposite" presStyleCnt="0"/>
      <dgm:spPr/>
    </dgm:pt>
    <dgm:pt modelId="{EA375F83-0011-4916-8715-0D6E090AE449}" type="pres">
      <dgm:prSet presAssocID="{4804301D-F382-4BB5-BC69-A3FA9842F160}" presName="desCircle" presStyleLbl="node1" presStyleIdx="12" presStyleCnt="18"/>
      <dgm:spPr/>
    </dgm:pt>
    <dgm:pt modelId="{C9040E63-F49E-4C1D-88C7-E388866FF6B0}" type="pres">
      <dgm:prSet presAssocID="{4804301D-F382-4BB5-BC69-A3FA9842F160}" presName="chTx" presStyleLbl="revTx" presStyleIdx="25" presStyleCnt="38"/>
      <dgm:spPr/>
    </dgm:pt>
    <dgm:pt modelId="{11C3EF9C-050D-4FF2-BAC6-4D32C2C0CC30}" type="pres">
      <dgm:prSet presAssocID="{4804301D-F382-4BB5-BC69-A3FA9842F160}" presName="desTx" presStyleLbl="revTx" presStyleIdx="26" presStyleCnt="38">
        <dgm:presLayoutVars>
          <dgm:bulletEnabled val="1"/>
        </dgm:presLayoutVars>
      </dgm:prSet>
      <dgm:spPr/>
    </dgm:pt>
    <dgm:pt modelId="{73535775-5B2D-40A9-A49C-856C59111BC9}" type="pres">
      <dgm:prSet presAssocID="{4804301D-F382-4BB5-BC69-A3FA9842F160}" presName="desBackupRightNorm" presStyleCnt="0"/>
      <dgm:spPr/>
    </dgm:pt>
    <dgm:pt modelId="{4FDBD59E-D131-4A28-AA76-F8CA681E6048}" type="pres">
      <dgm:prSet presAssocID="{A4EA2CC4-D2BF-45D9-A72E-4DD8962FB968}" presName="des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13" presStyleCnt="18"/>
      <dgm:spPr/>
    </dgm:pt>
    <dgm:pt modelId="{5D677803-C872-4067-B464-DC5AE4436F8D}" type="pres">
      <dgm:prSet presAssocID="{26CF1DF0-50EE-4CD3-BB15-9E81C7F55B46}" presName="chTx" presStyleLbl="revTx" presStyleIdx="27" presStyleCnt="38"/>
      <dgm:spPr/>
    </dgm:pt>
    <dgm:pt modelId="{67B362A7-1377-4EAA-B910-4408900C6000}" type="pres">
      <dgm:prSet presAssocID="{26CF1DF0-50EE-4CD3-BB15-9E81C7F55B46}" presName="desTx" presStyleLbl="revTx" presStyleIdx="28" presStyleCnt="38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14" presStyleCnt="18"/>
      <dgm:spPr/>
    </dgm:pt>
    <dgm:pt modelId="{42AF31A5-026B-4CA5-8E25-DCD9F8DD74C6}" type="pres">
      <dgm:prSet presAssocID="{F2C2E5B1-128B-454F-82FB-0B32DE6776F0}" presName="chTx" presStyleLbl="revTx" presStyleIdx="29" presStyleCnt="38"/>
      <dgm:spPr/>
    </dgm:pt>
    <dgm:pt modelId="{ECB359FD-51FF-4F94-A076-BA184ED43BB7}" type="pres">
      <dgm:prSet presAssocID="{F2C2E5B1-128B-454F-82FB-0B32DE6776F0}" presName="desTx" presStyleLbl="revTx" presStyleIdx="30" presStyleCnt="38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15" presStyleCnt="18"/>
      <dgm:spPr/>
    </dgm:pt>
    <dgm:pt modelId="{D036E849-E212-4D87-9EBC-6A498B06ABE3}" type="pres">
      <dgm:prSet presAssocID="{44FB05F2-341A-46E7-8C85-8068027A171E}" presName="chTx" presStyleLbl="revTx" presStyleIdx="31" presStyleCnt="38"/>
      <dgm:spPr/>
    </dgm:pt>
    <dgm:pt modelId="{9446E1FC-3A66-4221-A274-8C512EA887AB}" type="pres">
      <dgm:prSet presAssocID="{44FB05F2-341A-46E7-8C85-8068027A171E}" presName="desTx" presStyleLbl="revTx" presStyleIdx="32" presStyleCnt="38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16" presStyleCnt="18"/>
      <dgm:spPr/>
    </dgm:pt>
    <dgm:pt modelId="{6A6A68C0-B042-40BA-A6AE-8234D8F66244}" type="pres">
      <dgm:prSet presAssocID="{35FCCF12-A6EE-4319-A1B7-F4AB9EB76339}" presName="chTx" presStyleLbl="revTx" presStyleIdx="33" presStyleCnt="38"/>
      <dgm:spPr/>
    </dgm:pt>
    <dgm:pt modelId="{624E59F1-7F0E-455B-832A-3C321705B8C0}" type="pres">
      <dgm:prSet presAssocID="{35FCCF12-A6EE-4319-A1B7-F4AB9EB76339}" presName="desTx" presStyleLbl="revTx" presStyleIdx="34" presStyleCnt="38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17" presStyleCnt="18"/>
      <dgm:spPr/>
    </dgm:pt>
    <dgm:pt modelId="{4001F443-FFEF-4F73-88E3-D5A22BC72842}" type="pres">
      <dgm:prSet presAssocID="{FF77F0C4-0C3C-4708-A6A4-7AC33F912D41}" presName="chTx" presStyleLbl="revTx" presStyleIdx="35" presStyleCnt="38"/>
      <dgm:spPr/>
    </dgm:pt>
    <dgm:pt modelId="{8D1D2AF8-0A9A-44C1-BFEC-F3E19BA06C7A}" type="pres">
      <dgm:prSet presAssocID="{FF77F0C4-0C3C-4708-A6A4-7AC33F912D41}" presName="desTx" presStyleLbl="revTx" presStyleIdx="36" presStyleCnt="38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1" presStyleCnt="2"/>
      <dgm:spPr/>
    </dgm:pt>
    <dgm:pt modelId="{66EA4E87-FF82-4889-851F-D9FE943BA8A3}" type="pres">
      <dgm:prSet presAssocID="{05EEDF56-290A-411C-BA7C-D46D380F29D9}" presName="parTx" presStyleLbl="revTx" presStyleIdx="37" presStyleCnt="38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A9D00FD8-1A08-43FF-9C90-6940A00691DB}" destId="{35FCCF12-A6EE-4319-A1B7-F4AB9EB76339}" srcOrd="16" destOrd="0" parTransId="{F19E8DB6-7E16-431E-96D0-746524642960}" sibTransId="{847D8160-501C-47EE-8062-BE3E23A035CB}"/>
    <dgm:cxn modelId="{DF7CD605-434D-4D39-831A-81BA01FA04B1}" srcId="{A9D00FD8-1A08-43FF-9C90-6940A00691DB}" destId="{76AA4078-72E0-4B69-B1A5-779FE3BAD7DD}" srcOrd="11" destOrd="0" parTransId="{F423126F-8CD3-4AE8-B825-B1719D217EF6}" sibTransId="{F611E245-5DD4-4A7A-B8C9-272895A4DB51}"/>
    <dgm:cxn modelId="{9E141606-7CF9-477D-A373-F781B934B394}" srcId="{A9D00FD8-1A08-43FF-9C90-6940A00691DB}" destId="{B92A6869-CD5C-42D1-AAE1-1D38C4F4CAE4}" srcOrd="3" destOrd="0" parTransId="{EB984A9C-D655-47FD-AA47-F7AD927211DF}" sibTransId="{30337630-6431-4C36-85FF-E0A3A4D2CA3D}"/>
    <dgm:cxn modelId="{61810409-3747-4828-BFCD-0EA46CDE3046}" srcId="{A9D00FD8-1A08-43FF-9C90-6940A00691DB}" destId="{05FE8AAB-474A-49BD-8353-58414A9648F2}" srcOrd="6" destOrd="0" parTransId="{38F4D1D7-E0B5-40B2-85AD-ED316FED5156}" sibTransId="{46712934-BA2B-483D-9E9F-BA8EB5A41A1E}"/>
    <dgm:cxn modelId="{B047A80A-586A-410A-A6B3-FFB0C45D6CF6}" srcId="{A9D00FD8-1A08-43FF-9C90-6940A00691DB}" destId="{FACD4C46-AFB5-4BE3-8141-9977952A07BA}" srcOrd="5" destOrd="0" parTransId="{6B656A2E-6726-4514-A286-E04908A0395D}" sibTransId="{A9106B8D-6A8C-4167-BC48-B8EE4E087E2B}"/>
    <dgm:cxn modelId="{DA24D40F-FE41-48FA-A106-331378D2260D}" srcId="{A9D00FD8-1A08-43FF-9C90-6940A00691DB}" destId="{44FB05F2-341A-46E7-8C85-8068027A171E}" srcOrd="15" destOrd="0" parTransId="{EA8D5128-DABF-41F4-90C2-8B0631C138CC}" sibTransId="{95ED3E21-70F4-488D-8272-C6F1CF77088A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9AC18F24-5D26-45D8-B74F-2F984F5EA608}" srcId="{0FA460D1-6F6F-413E-9C4E-4C3812BC7F3E}" destId="{A9D00FD8-1A08-43FF-9C90-6940A00691DB}" srcOrd="0" destOrd="0" parTransId="{CC907752-B88F-467C-94A9-2DB401C1FF16}" sibTransId="{B9F89D1D-79E1-471C-BDF4-3E6A61306EE2}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A9D00FD8-1A08-43FF-9C90-6940A00691DB}" destId="{53526E5C-AE88-4C84-A5C6-68604507CD3B}" srcOrd="2" destOrd="0" parTransId="{B641EDAB-D48A-48F8-9D76-D456EA8333B7}" sibTransId="{5A53BCB8-8D62-4F95-AFF0-6953A2994E13}"/>
    <dgm:cxn modelId="{F3AECE5B-D567-4AF3-9196-58936CB28A7E}" type="presOf" srcId="{76AA4078-72E0-4B69-B1A5-779FE3BAD7DD}" destId="{37F50807-7F97-410B-8E49-88C9AD3BBAD3}" srcOrd="0" destOrd="0" presId="urn:microsoft.com/office/officeart/2008/layout/CircleAccentTimeline"/>
    <dgm:cxn modelId="{87D7865C-10EC-4221-A0BA-5A7256937062}" srcId="{A9D00FD8-1A08-43FF-9C90-6940A00691DB}" destId="{4804301D-F382-4BB5-BC69-A3FA9842F160}" srcOrd="12" destOrd="0" parTransId="{79EC6D09-3EDA-4253-921C-1889AA9688A1}" sibTransId="{A4EA2CC4-D2BF-45D9-A72E-4DD8962FB968}"/>
    <dgm:cxn modelId="{B526B45F-08F7-44A0-A04B-B67D533DB481}" srcId="{A9D00FD8-1A08-43FF-9C90-6940A00691DB}" destId="{D37DEF13-3C0E-4E53-8635-1165F18EDAC7}" srcOrd="1" destOrd="0" parTransId="{6B7E99B7-8789-4654-A294-10FEE4BC560B}" sibTransId="{684177D8-676D-4029-9F21-944224B52521}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A9D00FD8-1A08-43FF-9C90-6940A00691DB}" destId="{F4B2AB7F-C08B-4A28-8843-93B74C66EEBF}" srcOrd="10" destOrd="0" parTransId="{5307A7FD-CA79-4BD0-9002-54DFE13E75D9}" sibTransId="{E2A157BA-D564-46DC-ADE4-F25A2B01ABA4}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1" destOrd="0" parTransId="{7002CAAA-DDE5-4072-A2D3-95CEA2B263BF}" sibTransId="{F152E9C5-026A-4023-8540-B3FB623D20C9}"/>
    <dgm:cxn modelId="{6860DD73-4411-43F6-B5BA-A12B14AFC244}" srcId="{A9D00FD8-1A08-43FF-9C90-6940A00691DB}" destId="{F2C2E5B1-128B-454F-82FB-0B32DE6776F0}" srcOrd="14" destOrd="0" parTransId="{BB65ABCA-5705-4F5C-AA35-8C3B49D81888}" sibTransId="{BF907A15-7FCF-4874-879B-6E218EBDE7BE}"/>
    <dgm:cxn modelId="{0651BF8D-B209-49ED-9671-4A0E081D68C9}" srcId="{A9D00FD8-1A08-43FF-9C90-6940A00691DB}" destId="{2CE54E79-B465-4921-8B49-616A18300844}" srcOrd="0" destOrd="0" parTransId="{12280C4F-D6AA-400C-AF4E-78CC6EB76FC7}" sibTransId="{A7D6B8F4-BA49-4853-9AA6-D7F19F28526E}"/>
    <dgm:cxn modelId="{D5467D93-B765-43BA-B393-6CAA70564824}" type="presOf" srcId="{A9D00FD8-1A08-43FF-9C90-6940A00691DB}" destId="{29279A37-9D9C-4799-9476-43C9CC399384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A9D00FD8-1A08-43FF-9C90-6940A00691DB}" destId="{26CF1DF0-50EE-4CD3-BB15-9E81C7F55B46}" srcOrd="13" destOrd="0" parTransId="{FECD6D23-7870-4AB7-BB3D-8B834EF0AF0E}" sibTransId="{91472F72-A005-459C-9E29-71F932A272E0}"/>
    <dgm:cxn modelId="{D9ADF7C8-5D1E-4947-BE31-0DA5D3D8D0F4}" type="presOf" srcId="{4804301D-F382-4BB5-BC69-A3FA9842F160}" destId="{C9040E63-F49E-4C1D-88C7-E388866FF6B0}" srcOrd="0" destOrd="0" presId="urn:microsoft.com/office/officeart/2008/layout/CircleAccentTimeline"/>
    <dgm:cxn modelId="{CA75A3CE-44CC-43D6-8EA1-29213967FB51}" srcId="{A9D00FD8-1A08-43FF-9C90-6940A00691DB}" destId="{7EA234AE-C802-432E-A943-32EF526BDF1E}" srcOrd="9" destOrd="0" parTransId="{BEB98AF8-2F8F-4963-946F-176EEDC734B6}" sibTransId="{914FDABC-3A87-4DF1-A806-40DCB1BD8A18}"/>
    <dgm:cxn modelId="{5FFFE7CE-FED5-4353-A05C-27185452F8E8}" srcId="{A9D00FD8-1A08-43FF-9C90-6940A00691DB}" destId="{FF77F0C4-0C3C-4708-A6A4-7AC33F912D41}" srcOrd="17" destOrd="0" parTransId="{27D25538-0BEE-4876-BA67-4CF22544539F}" sibTransId="{D988983C-DDCD-4627-A435-555C5845F6B5}"/>
    <dgm:cxn modelId="{09853DDE-9F49-435C-84CA-2D9DFE5F4525}" srcId="{A9D00FD8-1A08-43FF-9C90-6940A00691DB}" destId="{FB0E7F32-C655-43C9-A35A-FC17BD15BA6C}" srcOrd="7" destOrd="0" parTransId="{58802AF1-E716-46DF-B6F8-AAA42C2EAAEE}" sibTransId="{97958CED-2D40-4D44-9ACB-69C63DED9482}"/>
    <dgm:cxn modelId="{7B29A7DE-8873-40DD-8638-90F655D7D927}" srcId="{A9D00FD8-1A08-43FF-9C90-6940A00691DB}" destId="{A414FDC2-038E-40DF-8E02-ED776DBB4039}" srcOrd="8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A9D00FD8-1A08-43FF-9C90-6940A00691DB}" destId="{E593CBD2-580F-4F1B-AB30-6583D33758F4}" srcOrd="4" destOrd="0" parTransId="{685E835A-B8E0-43E9-89AB-183DE59417CB}" sibTransId="{30D8BC4B-B808-490C-A1C0-0049E939DB24}"/>
    <dgm:cxn modelId="{B2C5EE19-EA94-4330-B638-204BF4113CC1}" type="presParOf" srcId="{C9E4EC7B-6FD9-4E7D-8734-E38EFED51C7C}" destId="{2F5B8D58-FD90-4F56-8878-E119B9346A40}" srcOrd="0" destOrd="0" presId="urn:microsoft.com/office/officeart/2008/layout/CircleAccentTimeline"/>
    <dgm:cxn modelId="{8A78BD3D-3D53-4D75-B28A-222FAE39014B}" type="presParOf" srcId="{2F5B8D58-FD90-4F56-8878-E119B9346A40}" destId="{C3EE4417-77E4-4D8A-83E0-99C1F27A1452}" srcOrd="0" destOrd="0" presId="urn:microsoft.com/office/officeart/2008/layout/CircleAccentTimeline"/>
    <dgm:cxn modelId="{C916FC7B-5424-4C28-A68D-5F2F5F111324}" type="presParOf" srcId="{2F5B8D58-FD90-4F56-8878-E119B9346A40}" destId="{29279A37-9D9C-4799-9476-43C9CC399384}" srcOrd="1" destOrd="0" presId="urn:microsoft.com/office/officeart/2008/layout/CircleAccentTimeline"/>
    <dgm:cxn modelId="{72608B69-5804-4E46-AE2F-AFAB3E299BD9}" type="presParOf" srcId="{2F5B8D58-FD90-4F56-8878-E119B9346A40}" destId="{139D52FD-9EAA-4CE0-930D-47C7B152E1BD}" srcOrd="2" destOrd="0" presId="urn:microsoft.com/office/officeart/2008/layout/CircleAccentTimeline"/>
    <dgm:cxn modelId="{EF078402-3848-4A38-9AD5-31EB45CA1D94}" type="presParOf" srcId="{C9E4EC7B-6FD9-4E7D-8734-E38EFED51C7C}" destId="{31917BCB-DBFE-43ED-B673-D4430CC3A04E}" srcOrd="1" destOrd="0" presId="urn:microsoft.com/office/officeart/2008/layout/CircleAccentTimeline"/>
    <dgm:cxn modelId="{7F56E4B0-2A81-4D9F-98A9-C8F944F4B6F2}" type="presParOf" srcId="{C9E4EC7B-6FD9-4E7D-8734-E38EFED51C7C}" destId="{FC524935-5937-447D-8FC5-0AA95B6D33CB}" srcOrd="2" destOrd="0" presId="urn:microsoft.com/office/officeart/2008/layout/CircleAccentTimeline"/>
    <dgm:cxn modelId="{19BEFEDA-51C2-4C63-93CB-627D704D2419}" type="presParOf" srcId="{C9E4EC7B-6FD9-4E7D-8734-E38EFED51C7C}" destId="{D2B0D779-4882-4A0F-8029-C796AEE4E70C}" srcOrd="3" destOrd="0" presId="urn:microsoft.com/office/officeart/2008/layout/CircleAccentTimeline"/>
    <dgm:cxn modelId="{68DC29B4-FDBE-4F9D-BA5D-F50291DBF6DE}" type="presParOf" srcId="{C9E4EC7B-6FD9-4E7D-8734-E38EFED51C7C}" destId="{310BC69B-218F-4E93-9154-D9EF2B02679D}" srcOrd="4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5" destOrd="0" presId="urn:microsoft.com/office/officeart/2008/layout/CircleAccentTimeline"/>
    <dgm:cxn modelId="{DF0207D5-D3B3-4596-83D7-83C909A58045}" type="presParOf" srcId="{C9E4EC7B-6FD9-4E7D-8734-E38EFED51C7C}" destId="{290FFEF5-90C4-421A-9C71-E97406BE81D3}" srcOrd="6" destOrd="0" presId="urn:microsoft.com/office/officeart/2008/layout/CircleAccentTimeline"/>
    <dgm:cxn modelId="{2A5D74B9-A500-4CD5-92FE-A3B0EF73415B}" type="presParOf" srcId="{C9E4EC7B-6FD9-4E7D-8734-E38EFED51C7C}" destId="{1BB651D5-4588-4363-8181-17AAAEAD7F17}" srcOrd="7" destOrd="0" presId="urn:microsoft.com/office/officeart/2008/layout/CircleAccentTimeline"/>
    <dgm:cxn modelId="{5B4AF78A-25A7-4396-B8B5-589BFF214DB1}" type="presParOf" srcId="{C9E4EC7B-6FD9-4E7D-8734-E38EFED51C7C}" destId="{9A37BB24-CDE6-4B63-8383-C5FE60E03932}" srcOrd="8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9" destOrd="0" presId="urn:microsoft.com/office/officeart/2008/layout/CircleAccentTimeline"/>
    <dgm:cxn modelId="{A4C5388E-E0E5-4291-B385-35671E981924}" type="presParOf" srcId="{C9E4EC7B-6FD9-4E7D-8734-E38EFED51C7C}" destId="{484FC92A-39E7-4535-9E4A-6CF95A27A0B1}" srcOrd="10" destOrd="0" presId="urn:microsoft.com/office/officeart/2008/layout/CircleAccentTimeline"/>
    <dgm:cxn modelId="{435CC275-E492-496E-87FD-A9948DDDECFC}" type="presParOf" srcId="{C9E4EC7B-6FD9-4E7D-8734-E38EFED51C7C}" destId="{3FAE66F4-6130-43AA-B638-6D21A090332B}" srcOrd="11" destOrd="0" presId="urn:microsoft.com/office/officeart/2008/layout/CircleAccentTimeline"/>
    <dgm:cxn modelId="{0F2DA0B3-5B9E-4DDC-82C1-A408EA3A4583}" type="presParOf" srcId="{C9E4EC7B-6FD9-4E7D-8734-E38EFED51C7C}" destId="{E49AD457-F712-46B5-9EC2-EE9A046BEA8B}" srcOrd="12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13" destOrd="0" presId="urn:microsoft.com/office/officeart/2008/layout/CircleAccentTimeline"/>
    <dgm:cxn modelId="{2E677705-59D9-4B6E-ACBF-9B15F5782B83}" type="presParOf" srcId="{C9E4EC7B-6FD9-4E7D-8734-E38EFED51C7C}" destId="{976D5F14-52CD-4ED6-9909-D8C2C15564E9}" srcOrd="14" destOrd="0" presId="urn:microsoft.com/office/officeart/2008/layout/CircleAccentTimeline"/>
    <dgm:cxn modelId="{34F32BB9-8F92-45A7-94AC-3E6D71AA6FF7}" type="presParOf" srcId="{C9E4EC7B-6FD9-4E7D-8734-E38EFED51C7C}" destId="{F8601CF8-AC88-4E70-806E-AC9B522EF8E0}" srcOrd="15" destOrd="0" presId="urn:microsoft.com/office/officeart/2008/layout/CircleAccentTimeline"/>
    <dgm:cxn modelId="{B46F4094-3CC8-420F-9F51-9ABF548082EF}" type="presParOf" srcId="{C9E4EC7B-6FD9-4E7D-8734-E38EFED51C7C}" destId="{0FE9E42C-669D-4896-BECD-B9330440FE45}" srcOrd="16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17" destOrd="0" presId="urn:microsoft.com/office/officeart/2008/layout/CircleAccentTimeline"/>
    <dgm:cxn modelId="{B5C6F073-2745-4D30-A6B9-69E0704A62E9}" type="presParOf" srcId="{C9E4EC7B-6FD9-4E7D-8734-E38EFED51C7C}" destId="{0FAE9C4A-3C3E-4B7F-9041-5DC9D2B35409}" srcOrd="18" destOrd="0" presId="urn:microsoft.com/office/officeart/2008/layout/CircleAccentTimeline"/>
    <dgm:cxn modelId="{3994C3EB-979E-4D92-9D2F-C8974A350212}" type="presParOf" srcId="{C9E4EC7B-6FD9-4E7D-8734-E38EFED51C7C}" destId="{0A47096D-BE66-4E7E-AF7C-04A383398CB5}" srcOrd="19" destOrd="0" presId="urn:microsoft.com/office/officeart/2008/layout/CircleAccentTimeline"/>
    <dgm:cxn modelId="{AF448CE8-2C03-4CAA-99F6-FA812D8BF83C}" type="presParOf" srcId="{C9E4EC7B-6FD9-4E7D-8734-E38EFED51C7C}" destId="{6A90DAF1-500A-413F-93FC-E2246D776EDE}" srcOrd="20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21" destOrd="0" presId="urn:microsoft.com/office/officeart/2008/layout/CircleAccentTimeline"/>
    <dgm:cxn modelId="{20E86E9D-946E-4F82-984E-76712DEADF70}" type="presParOf" srcId="{C9E4EC7B-6FD9-4E7D-8734-E38EFED51C7C}" destId="{EE44729A-7B37-4E16-AAA1-F56C06F307A2}" srcOrd="22" destOrd="0" presId="urn:microsoft.com/office/officeart/2008/layout/CircleAccentTimeline"/>
    <dgm:cxn modelId="{4C8E16CC-D52A-4428-A271-B50E9DE68644}" type="presParOf" srcId="{C9E4EC7B-6FD9-4E7D-8734-E38EFED51C7C}" destId="{F3DDA111-6572-4AB8-A04E-3F5F9D335D1E}" srcOrd="23" destOrd="0" presId="urn:microsoft.com/office/officeart/2008/layout/CircleAccentTimeline"/>
    <dgm:cxn modelId="{10B10FF7-3A1E-4FE3-8BB4-A06C2A6C3EF7}" type="presParOf" srcId="{C9E4EC7B-6FD9-4E7D-8734-E38EFED51C7C}" destId="{6B5646BA-6427-44AB-8AEB-B781FEA5EC1B}" srcOrd="24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25" destOrd="0" presId="urn:microsoft.com/office/officeart/2008/layout/CircleAccentTimeline"/>
    <dgm:cxn modelId="{254850D8-13E5-49D9-8C08-A19E29D8886B}" type="presParOf" srcId="{C9E4EC7B-6FD9-4E7D-8734-E38EFED51C7C}" destId="{6F94A313-5068-401F-A85C-65E85B31A0F9}" srcOrd="26" destOrd="0" presId="urn:microsoft.com/office/officeart/2008/layout/CircleAccentTimeline"/>
    <dgm:cxn modelId="{231CE294-A752-4E66-8A11-354217B23A0E}" type="presParOf" srcId="{C9E4EC7B-6FD9-4E7D-8734-E38EFED51C7C}" destId="{44135EFE-C60D-4935-81CC-39FDF14E3A63}" srcOrd="27" destOrd="0" presId="urn:microsoft.com/office/officeart/2008/layout/CircleAccentTimeline"/>
    <dgm:cxn modelId="{5F939B68-AD70-409F-9D9A-1366DB94E50C}" type="presParOf" srcId="{C9E4EC7B-6FD9-4E7D-8734-E38EFED51C7C}" destId="{58D217FB-DF9C-4067-BACC-BB77C660A37E}" srcOrd="28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29" destOrd="0" presId="urn:microsoft.com/office/officeart/2008/layout/CircleAccentTimeline"/>
    <dgm:cxn modelId="{CA6394B0-527D-4715-9174-D8EAAE9679CC}" type="presParOf" srcId="{C9E4EC7B-6FD9-4E7D-8734-E38EFED51C7C}" destId="{D78B2279-B5BF-45C6-B448-B2B2926AA01A}" srcOrd="30" destOrd="0" presId="urn:microsoft.com/office/officeart/2008/layout/CircleAccentTimeline"/>
    <dgm:cxn modelId="{81A22CF8-28E5-4E09-989B-BB7EF498AE46}" type="presParOf" srcId="{C9E4EC7B-6FD9-4E7D-8734-E38EFED51C7C}" destId="{BC7F275D-8192-46DE-B53F-DD6F65B0700C}" srcOrd="31" destOrd="0" presId="urn:microsoft.com/office/officeart/2008/layout/CircleAccentTimeline"/>
    <dgm:cxn modelId="{5CC3FE8C-7523-4E1E-B65A-EE282BE149C4}" type="presParOf" srcId="{C9E4EC7B-6FD9-4E7D-8734-E38EFED51C7C}" destId="{B7C05FAC-E1C4-40D0-B6AC-BDE3F06BE354}" srcOrd="32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33" destOrd="0" presId="urn:microsoft.com/office/officeart/2008/layout/CircleAccentTimeline"/>
    <dgm:cxn modelId="{749E6B52-C32F-43A9-8975-4C3794855950}" type="presParOf" srcId="{C9E4EC7B-6FD9-4E7D-8734-E38EFED51C7C}" destId="{3DF338C5-C3D8-4844-A7C4-BE862B1B86DD}" srcOrd="34" destOrd="0" presId="urn:microsoft.com/office/officeart/2008/layout/CircleAccentTimeline"/>
    <dgm:cxn modelId="{19EA3795-0E38-46C9-9EBA-B9181C000319}" type="presParOf" srcId="{C9E4EC7B-6FD9-4E7D-8734-E38EFED51C7C}" destId="{02DDB375-7468-49EE-BE7F-A5D8EC39CAFA}" srcOrd="35" destOrd="0" presId="urn:microsoft.com/office/officeart/2008/layout/CircleAccentTimeline"/>
    <dgm:cxn modelId="{233A6879-8790-4FBE-9A59-8171420A3E3B}" type="presParOf" srcId="{C9E4EC7B-6FD9-4E7D-8734-E38EFED51C7C}" destId="{BE089A12-493C-4AA9-BDB6-632C0D71BD13}" srcOrd="36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37" destOrd="0" presId="urn:microsoft.com/office/officeart/2008/layout/CircleAccentTimeline"/>
    <dgm:cxn modelId="{249A75F3-077A-44C3-B223-947DD27B81AE}" type="presParOf" srcId="{C9E4EC7B-6FD9-4E7D-8734-E38EFED51C7C}" destId="{AA794D03-1F97-456B-894B-7A7D8AF65467}" srcOrd="38" destOrd="0" presId="urn:microsoft.com/office/officeart/2008/layout/CircleAccentTimeline"/>
    <dgm:cxn modelId="{0CDC1AB1-BF9B-4A5F-A120-27AF292A3828}" type="presParOf" srcId="{C9E4EC7B-6FD9-4E7D-8734-E38EFED51C7C}" destId="{0CC879F6-3A43-4670-93DD-CD591B48283C}" srcOrd="39" destOrd="0" presId="urn:microsoft.com/office/officeart/2008/layout/CircleAccentTimeline"/>
    <dgm:cxn modelId="{725BEB23-5632-42E9-B9DA-2F181DBF833A}" type="presParOf" srcId="{C9E4EC7B-6FD9-4E7D-8734-E38EFED51C7C}" destId="{6B3538B5-7FDF-4081-A0D0-635C47FAE42C}" srcOrd="40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41" destOrd="0" presId="urn:microsoft.com/office/officeart/2008/layout/CircleAccentTimeline"/>
    <dgm:cxn modelId="{5CE5D9F6-C84B-460E-9666-E5A9B728C566}" type="presParOf" srcId="{C9E4EC7B-6FD9-4E7D-8734-E38EFED51C7C}" destId="{9E411C45-83C2-43CB-AD9B-7383AC745B27}" srcOrd="42" destOrd="0" presId="urn:microsoft.com/office/officeart/2008/layout/CircleAccentTimeline"/>
    <dgm:cxn modelId="{6EDB43FF-8BC1-4259-9581-9DE1438E78B2}" type="presParOf" srcId="{C9E4EC7B-6FD9-4E7D-8734-E38EFED51C7C}" destId="{6F33FA8D-E8B9-40C7-B070-F41C050FAAB5}" srcOrd="43" destOrd="0" presId="urn:microsoft.com/office/officeart/2008/layout/CircleAccentTimeline"/>
    <dgm:cxn modelId="{9705AE68-F684-4B7D-A7A6-F3D307A019AF}" type="presParOf" srcId="{C9E4EC7B-6FD9-4E7D-8734-E38EFED51C7C}" destId="{7980FFC3-B031-4A0B-B696-6CE4E158DFBF}" srcOrd="44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45" destOrd="0" presId="urn:microsoft.com/office/officeart/2008/layout/CircleAccentTimeline"/>
    <dgm:cxn modelId="{D5BA6990-0657-4E1B-A6A7-F63512FA763C}" type="presParOf" srcId="{C9E4EC7B-6FD9-4E7D-8734-E38EFED51C7C}" destId="{6E4C0840-D566-4BD3-95AC-FBD64518C29E}" srcOrd="46" destOrd="0" presId="urn:microsoft.com/office/officeart/2008/layout/CircleAccentTimeline"/>
    <dgm:cxn modelId="{F279D001-A92D-478B-87FB-747CD46BE1E9}" type="presParOf" srcId="{C9E4EC7B-6FD9-4E7D-8734-E38EFED51C7C}" destId="{9856E666-A7DB-463D-9298-0787B732F49F}" srcOrd="47" destOrd="0" presId="urn:microsoft.com/office/officeart/2008/layout/CircleAccentTimeline"/>
    <dgm:cxn modelId="{A4C353C8-BFB2-4107-8C08-8514948F3547}" type="presParOf" srcId="{C9E4EC7B-6FD9-4E7D-8734-E38EFED51C7C}" destId="{B9BE9679-777D-4979-BA68-EAFA836C22BD}" srcOrd="48" destOrd="0" presId="urn:microsoft.com/office/officeart/2008/layout/CircleAccentTimeline"/>
    <dgm:cxn modelId="{54F02A40-6FEE-4AB5-B724-BEAE667BE6EA}" type="presParOf" srcId="{B9BE9679-777D-4979-BA68-EAFA836C22BD}" destId="{DFE8B6FF-CF12-4D3A-87E8-25A3230589C3}" srcOrd="0" destOrd="0" presId="urn:microsoft.com/office/officeart/2008/layout/CircleAccentTimeline"/>
    <dgm:cxn modelId="{7506AA03-8653-45CF-9102-AC12DB4BD6D9}" type="presParOf" srcId="{B9BE9679-777D-4979-BA68-EAFA836C22BD}" destId="{37F50807-7F97-410B-8E49-88C9AD3BBAD3}" srcOrd="1" destOrd="0" presId="urn:microsoft.com/office/officeart/2008/layout/CircleAccentTimeline"/>
    <dgm:cxn modelId="{FD578B5E-28FF-45D8-80AF-1AF826CCAEBB}" type="presParOf" srcId="{B9BE9679-777D-4979-BA68-EAFA836C22BD}" destId="{1CD14D6E-974A-45B8-B844-348B2D167439}" srcOrd="2" destOrd="0" presId="urn:microsoft.com/office/officeart/2008/layout/CircleAccentTimeline"/>
    <dgm:cxn modelId="{CB66BF91-9D94-4203-8649-38870C6E4DEB}" type="presParOf" srcId="{C9E4EC7B-6FD9-4E7D-8734-E38EFED51C7C}" destId="{892F873B-D318-4A6C-9429-560A9B7BA60A}" srcOrd="49" destOrd="0" presId="urn:microsoft.com/office/officeart/2008/layout/CircleAccentTimeline"/>
    <dgm:cxn modelId="{CB470BBA-CA8E-421A-89F5-B010A88F4298}" type="presParOf" srcId="{C9E4EC7B-6FD9-4E7D-8734-E38EFED51C7C}" destId="{CAD64D76-6A5B-46B7-A094-8A930AB6CC45}" srcOrd="50" destOrd="0" presId="urn:microsoft.com/office/officeart/2008/layout/CircleAccentTimeline"/>
    <dgm:cxn modelId="{9ECFBDEB-0B3E-4C24-B402-6839BF47D512}" type="presParOf" srcId="{C9E4EC7B-6FD9-4E7D-8734-E38EFED51C7C}" destId="{B137FDB3-F9A4-4D49-863E-DAC250EF9C3F}" srcOrd="51" destOrd="0" presId="urn:microsoft.com/office/officeart/2008/layout/CircleAccentTimeline"/>
    <dgm:cxn modelId="{9B642FE4-058D-403C-9B0D-B4E724D0CB7F}" type="presParOf" srcId="{C9E4EC7B-6FD9-4E7D-8734-E38EFED51C7C}" destId="{661A3F7E-8444-4288-80D7-85A0C1BD8029}" srcOrd="52" destOrd="0" presId="urn:microsoft.com/office/officeart/2008/layout/CircleAccentTimeline"/>
    <dgm:cxn modelId="{1DB1847C-93D9-4F13-86AE-6391ABB1B624}" type="presParOf" srcId="{661A3F7E-8444-4288-80D7-85A0C1BD8029}" destId="{EA375F83-0011-4916-8715-0D6E090AE449}" srcOrd="0" destOrd="0" presId="urn:microsoft.com/office/officeart/2008/layout/CircleAccentTimeline"/>
    <dgm:cxn modelId="{28582781-A046-487D-976A-44186359D555}" type="presParOf" srcId="{661A3F7E-8444-4288-80D7-85A0C1BD8029}" destId="{C9040E63-F49E-4C1D-88C7-E388866FF6B0}" srcOrd="1" destOrd="0" presId="urn:microsoft.com/office/officeart/2008/layout/CircleAccentTimeline"/>
    <dgm:cxn modelId="{AD44B89C-410D-44A7-9CCE-B1043E639591}" type="presParOf" srcId="{661A3F7E-8444-4288-80D7-85A0C1BD8029}" destId="{11C3EF9C-050D-4FF2-BAC6-4D32C2C0CC30}" srcOrd="2" destOrd="0" presId="urn:microsoft.com/office/officeart/2008/layout/CircleAccentTimeline"/>
    <dgm:cxn modelId="{A23DE976-EF0D-4F67-8084-375FDD95DA7C}" type="presParOf" srcId="{C9E4EC7B-6FD9-4E7D-8734-E38EFED51C7C}" destId="{73535775-5B2D-40A9-A49C-856C59111BC9}" srcOrd="53" destOrd="0" presId="urn:microsoft.com/office/officeart/2008/layout/CircleAccentTimeline"/>
    <dgm:cxn modelId="{0ACB7829-D7A5-4E4D-B222-B91F1B05C413}" type="presParOf" srcId="{C9E4EC7B-6FD9-4E7D-8734-E38EFED51C7C}" destId="{4FDBD59E-D131-4A28-AA76-F8CA681E6048}" srcOrd="54" destOrd="0" presId="urn:microsoft.com/office/officeart/2008/layout/CircleAccentTimeline"/>
    <dgm:cxn modelId="{C824C533-3A6C-45E5-94BA-BE97A8D10834}" type="presParOf" srcId="{C9E4EC7B-6FD9-4E7D-8734-E38EFED51C7C}" destId="{36F0FB97-19EC-4BB0-BF4B-EDF2E2048A4C}" srcOrd="55" destOrd="0" presId="urn:microsoft.com/office/officeart/2008/layout/CircleAccentTimeline"/>
    <dgm:cxn modelId="{FACC4922-9B7F-4E10-ABF2-CBC3B2C53BB7}" type="presParOf" srcId="{C9E4EC7B-6FD9-4E7D-8734-E38EFED51C7C}" destId="{E958D5DD-FA45-40F2-A763-77088E3B0F4A}" srcOrd="56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57" destOrd="0" presId="urn:microsoft.com/office/officeart/2008/layout/CircleAccentTimeline"/>
    <dgm:cxn modelId="{17571E77-1A78-4A63-B2E1-7D8B8B488CAA}" type="presParOf" srcId="{C9E4EC7B-6FD9-4E7D-8734-E38EFED51C7C}" destId="{AC75D7F5-C8B6-48A2-B385-49094F4B8D94}" srcOrd="58" destOrd="0" presId="urn:microsoft.com/office/officeart/2008/layout/CircleAccentTimeline"/>
    <dgm:cxn modelId="{979D0EE4-CE19-42E3-BF84-BC17FBB9E95A}" type="presParOf" srcId="{C9E4EC7B-6FD9-4E7D-8734-E38EFED51C7C}" destId="{F8F28D75-F9C2-45EA-89D8-1848C5635E39}" srcOrd="59" destOrd="0" presId="urn:microsoft.com/office/officeart/2008/layout/CircleAccentTimeline"/>
    <dgm:cxn modelId="{E0E0AD4E-7D52-41F2-848E-DC1196686A9D}" type="presParOf" srcId="{C9E4EC7B-6FD9-4E7D-8734-E38EFED51C7C}" destId="{FDA8C525-D2CE-4D20-9CA6-2D0130D11DF3}" srcOrd="60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61" destOrd="0" presId="urn:microsoft.com/office/officeart/2008/layout/CircleAccentTimeline"/>
    <dgm:cxn modelId="{88C2D32E-E5BB-4185-BDB5-3EEEABFF6851}" type="presParOf" srcId="{C9E4EC7B-6FD9-4E7D-8734-E38EFED51C7C}" destId="{62D5EA38-9B59-44DE-8DE1-DEF1F7F01A18}" srcOrd="62" destOrd="0" presId="urn:microsoft.com/office/officeart/2008/layout/CircleAccentTimeline"/>
    <dgm:cxn modelId="{933C18C2-6A35-40E9-87FC-75FE63A77F12}" type="presParOf" srcId="{C9E4EC7B-6FD9-4E7D-8734-E38EFED51C7C}" destId="{3130A4D8-927D-4EF1-A3E1-60423EC871FB}" srcOrd="63" destOrd="0" presId="urn:microsoft.com/office/officeart/2008/layout/CircleAccentTimeline"/>
    <dgm:cxn modelId="{4F877845-D86D-4F75-B968-F3FFAA75405C}" type="presParOf" srcId="{C9E4EC7B-6FD9-4E7D-8734-E38EFED51C7C}" destId="{EBDEA20C-C4B0-4A7E-B7CC-2C8BDDA91D4C}" srcOrd="64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65" destOrd="0" presId="urn:microsoft.com/office/officeart/2008/layout/CircleAccentTimeline"/>
    <dgm:cxn modelId="{B4D48559-89B6-4596-937F-2F2B57296D4C}" type="presParOf" srcId="{C9E4EC7B-6FD9-4E7D-8734-E38EFED51C7C}" destId="{5EEB68AC-0F1F-40B7-BD7E-0D38B1CD6966}" srcOrd="66" destOrd="0" presId="urn:microsoft.com/office/officeart/2008/layout/CircleAccentTimeline"/>
    <dgm:cxn modelId="{3FB7A076-85A9-443B-AC25-1C1D72C5C45B}" type="presParOf" srcId="{C9E4EC7B-6FD9-4E7D-8734-E38EFED51C7C}" destId="{8F5F27FA-A1AA-4F5A-A9D7-C5281942AF7E}" srcOrd="67" destOrd="0" presId="urn:microsoft.com/office/officeart/2008/layout/CircleAccentTimeline"/>
    <dgm:cxn modelId="{B772704B-B046-4DF1-8243-F8C6A1DB69F2}" type="presParOf" srcId="{C9E4EC7B-6FD9-4E7D-8734-E38EFED51C7C}" destId="{34C8DDEA-D8DA-4E9D-B77E-A8C904AB20CD}" srcOrd="68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69" destOrd="0" presId="urn:microsoft.com/office/officeart/2008/layout/CircleAccentTimeline"/>
    <dgm:cxn modelId="{E7904580-7996-4ACC-B87E-E1D7252EFC52}" type="presParOf" srcId="{C9E4EC7B-6FD9-4E7D-8734-E38EFED51C7C}" destId="{3C7477A6-6D52-44A6-A029-FCA28F8A4812}" srcOrd="70" destOrd="0" presId="urn:microsoft.com/office/officeart/2008/layout/CircleAccentTimeline"/>
    <dgm:cxn modelId="{79A911F8-BF1A-4F1C-A0A2-C2C1F0FFD73A}" type="presParOf" srcId="{C9E4EC7B-6FD9-4E7D-8734-E38EFED51C7C}" destId="{F4CDBFAD-A4E7-42CB-A983-B56CC75A0867}" srcOrd="71" destOrd="0" presId="urn:microsoft.com/office/officeart/2008/layout/CircleAccentTimeline"/>
    <dgm:cxn modelId="{BB79A603-35A7-47C4-B80D-76BE0E923478}" type="presParOf" srcId="{C9E4EC7B-6FD9-4E7D-8734-E38EFED51C7C}" destId="{19F5B50C-7760-48F4-950D-5F2637AB6B35}" srcOrd="72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73" destOrd="0" presId="urn:microsoft.com/office/officeart/2008/layout/CircleAccentTimeline"/>
    <dgm:cxn modelId="{C7F65CD2-5FD2-4309-B5EA-72F2BB247014}" type="presParOf" srcId="{C9E4EC7B-6FD9-4E7D-8734-E38EFED51C7C}" destId="{E39CF63F-2BFE-47C8-91C3-76EA62F4C44C}" srcOrd="74" destOrd="0" presId="urn:microsoft.com/office/officeart/2008/layout/CircleAccentTimeline"/>
    <dgm:cxn modelId="{1F703C10-45F4-441C-8723-05F836EC7A7D}" type="presParOf" srcId="{C9E4EC7B-6FD9-4E7D-8734-E38EFED51C7C}" destId="{7E2C61F4-D277-45B9-86D4-F2E7D807A230}" srcOrd="75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76" destOrd="0" presId="urn:microsoft.com/office/officeart/2008/layout/CircleAccentTimeline"/>
    <dgm:cxn modelId="{AB189E43-0CEC-49E6-83C9-72EE635E76FF}" type="presParOf" srcId="{C9E4EC7B-6FD9-4E7D-8734-E38EFED51C7C}" destId="{F0D384A2-9367-45CF-A6D7-B1CE875E8783}" srcOrd="77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/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/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/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/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/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/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/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/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/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/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/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/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/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/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/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/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/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/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/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/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/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/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/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/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/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/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/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/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/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/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/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/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/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/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/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/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/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/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/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/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/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/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/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/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/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/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/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/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>
        <a:ln>
          <a:solidFill>
            <a:srgbClr val="99D6EA"/>
          </a:solidFill>
        </a:ln>
      </dgm:spPr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>
        <a:ln>
          <a:solidFill>
            <a:srgbClr val="C00000"/>
          </a:solidFill>
        </a:ln>
      </dgm:spPr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>
        <a:ln>
          <a:solidFill>
            <a:schemeClr val="accent4"/>
          </a:solidFill>
        </a:ln>
      </dgm:spPr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>
        <a:ln>
          <a:solidFill>
            <a:srgbClr val="C00000"/>
          </a:solidFill>
        </a:ln>
      </dgm:spPr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>
        <a:ln>
          <a:solidFill>
            <a:srgbClr val="C00000"/>
          </a:solidFill>
        </a:ln>
      </dgm:spPr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>
        <a:ln>
          <a:solidFill>
            <a:srgbClr val="C00000"/>
          </a:solidFill>
        </a:ln>
      </dgm:spPr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>
        <a:ln>
          <a:solidFill>
            <a:srgbClr val="C00000"/>
          </a:solidFill>
        </a:ln>
      </dgm:spPr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>
        <a:ln>
          <a:solidFill>
            <a:srgbClr val="C00000"/>
          </a:solidFill>
        </a:ln>
      </dgm:spPr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>
        <a:ln>
          <a:solidFill>
            <a:schemeClr val="accent4"/>
          </a:solidFill>
        </a:ln>
      </dgm:spPr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>
        <a:ln>
          <a:solidFill>
            <a:srgbClr val="C00000"/>
          </a:solidFill>
        </a:ln>
      </dgm:spPr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>
        <a:ln>
          <a:solidFill>
            <a:srgbClr val="C00000"/>
          </a:solidFill>
        </a:ln>
      </dgm:spPr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>
        <a:ln>
          <a:solidFill>
            <a:srgbClr val="C00000"/>
          </a:solidFill>
        </a:ln>
      </dgm:spPr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>
        <a:ln>
          <a:solidFill>
            <a:srgbClr val="99D6EA"/>
          </a:solidFill>
        </a:ln>
      </dgm:spPr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>
        <a:ln>
          <a:solidFill>
            <a:srgbClr val="C00000"/>
          </a:solidFill>
        </a:ln>
      </dgm:spPr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>
        <a:ln>
          <a:solidFill>
            <a:schemeClr val="accent4"/>
          </a:solidFill>
        </a:ln>
      </dgm:spPr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>
        <a:ln>
          <a:solidFill>
            <a:srgbClr val="C00000"/>
          </a:solidFill>
        </a:ln>
      </dgm:spPr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>
        <a:ln>
          <a:solidFill>
            <a:srgbClr val="C00000"/>
          </a:solidFill>
        </a:ln>
      </dgm:spPr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>
        <a:ln>
          <a:solidFill>
            <a:srgbClr val="C00000"/>
          </a:solidFill>
        </a:ln>
      </dgm:spPr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>
        <a:ln>
          <a:solidFill>
            <a:srgbClr val="C00000"/>
          </a:solidFill>
        </a:ln>
      </dgm:spPr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>
        <a:ln>
          <a:solidFill>
            <a:srgbClr val="C00000"/>
          </a:solidFill>
        </a:ln>
      </dgm:spPr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>
        <a:ln>
          <a:solidFill>
            <a:srgbClr val="C00000"/>
          </a:solidFill>
        </a:ln>
      </dgm:spPr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>
        <a:ln>
          <a:solidFill>
            <a:srgbClr val="C00000"/>
          </a:solidFill>
        </a:ln>
      </dgm:spPr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>
        <a:ln>
          <a:solidFill>
            <a:srgbClr val="C00000"/>
          </a:solidFill>
        </a:ln>
      </dgm:spPr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>
        <a:ln>
          <a:solidFill>
            <a:srgbClr val="C00000"/>
          </a:solidFill>
        </a:ln>
      </dgm:spPr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>
        <a:ln>
          <a:solidFill>
            <a:srgbClr val="99D6EA"/>
          </a:solidFill>
        </a:ln>
      </dgm:spPr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>
        <a:ln>
          <a:solidFill>
            <a:srgbClr val="C00000"/>
          </a:solidFill>
        </a:ln>
      </dgm:spPr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>
        <a:ln>
          <a:solidFill>
            <a:schemeClr val="accent4"/>
          </a:solidFill>
        </a:ln>
      </dgm:spPr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>
        <a:ln>
          <a:solidFill>
            <a:srgbClr val="C00000"/>
          </a:solidFill>
        </a:ln>
      </dgm:spPr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>
        <a:ln>
          <a:solidFill>
            <a:srgbClr val="C00000"/>
          </a:solidFill>
        </a:ln>
      </dgm:spPr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>
        <a:ln>
          <a:solidFill>
            <a:srgbClr val="C00000"/>
          </a:solidFill>
        </a:ln>
      </dgm:spPr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>
        <a:ln>
          <a:solidFill>
            <a:srgbClr val="C00000"/>
          </a:solidFill>
        </a:ln>
      </dgm:spPr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>
        <a:ln>
          <a:solidFill>
            <a:srgbClr val="C00000"/>
          </a:solidFill>
        </a:ln>
      </dgm:spPr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>
        <a:ln>
          <a:solidFill>
            <a:srgbClr val="C00000"/>
          </a:solidFill>
        </a:ln>
      </dgm:spPr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>
        <a:ln>
          <a:solidFill>
            <a:srgbClr val="C00000"/>
          </a:solidFill>
        </a:ln>
      </dgm:spPr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>
        <a:ln>
          <a:solidFill>
            <a:srgbClr val="C00000"/>
          </a:solidFill>
        </a:ln>
      </dgm:spPr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>
        <a:ln>
          <a:solidFill>
            <a:srgbClr val="C00000"/>
          </a:solidFill>
        </a:ln>
      </dgm:spPr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>
        <a:ln>
          <a:solidFill>
            <a:srgbClr val="99D6EA"/>
          </a:solidFill>
        </a:ln>
      </dgm:spPr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>
        <a:ln>
          <a:solidFill>
            <a:srgbClr val="C00000"/>
          </a:solidFill>
        </a:ln>
      </dgm:spPr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>
        <a:ln>
          <a:solidFill>
            <a:schemeClr val="accent2"/>
          </a:solidFill>
        </a:ln>
      </dgm:spPr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>
        <a:ln>
          <a:solidFill>
            <a:srgbClr val="C00000"/>
          </a:solidFill>
        </a:ln>
      </dgm:spPr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>
        <a:ln>
          <a:solidFill>
            <a:srgbClr val="C00000"/>
          </a:solidFill>
        </a:ln>
      </dgm:spPr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>
        <a:ln>
          <a:solidFill>
            <a:srgbClr val="C00000"/>
          </a:solidFill>
        </a:ln>
      </dgm:spPr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>
        <a:ln>
          <a:solidFill>
            <a:srgbClr val="C00000"/>
          </a:solidFill>
        </a:ln>
      </dgm:spPr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>
        <a:ln>
          <a:solidFill>
            <a:srgbClr val="C00000"/>
          </a:solidFill>
        </a:ln>
      </dgm:spPr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>
        <a:ln>
          <a:solidFill>
            <a:srgbClr val="C00000"/>
          </a:solidFill>
        </a:ln>
      </dgm:spPr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>
        <a:ln>
          <a:solidFill>
            <a:srgbClr val="C00000"/>
          </a:solidFill>
        </a:ln>
      </dgm:spPr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>
        <a:ln>
          <a:solidFill>
            <a:srgbClr val="C00000"/>
          </a:solidFill>
        </a:ln>
      </dgm:spPr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>
        <a:ln>
          <a:solidFill>
            <a:srgbClr val="C00000"/>
          </a:solidFill>
        </a:ln>
      </dgm:spPr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>
        <a:ln>
          <a:solidFill>
            <a:schemeClr val="bg1"/>
          </a:solidFill>
        </a:ln>
      </dgm:spPr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>
        <a:ln>
          <a:solidFill>
            <a:srgbClr val="C00000"/>
          </a:solidFill>
        </a:ln>
      </dgm:spPr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>
        <a:ln>
          <a:solidFill>
            <a:schemeClr val="accent4"/>
          </a:solidFill>
        </a:ln>
      </dgm:spPr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>
        <a:ln>
          <a:solidFill>
            <a:srgbClr val="C00000"/>
          </a:solidFill>
        </a:ln>
      </dgm:spPr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>
        <a:ln>
          <a:solidFill>
            <a:srgbClr val="C00000"/>
          </a:solidFill>
        </a:ln>
      </dgm:spPr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>
        <a:ln>
          <a:solidFill>
            <a:srgbClr val="C00000"/>
          </a:solidFill>
        </a:ln>
      </dgm:spPr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>
        <a:ln>
          <a:solidFill>
            <a:srgbClr val="C00000"/>
          </a:solidFill>
        </a:ln>
      </dgm:spPr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>
        <a:ln>
          <a:solidFill>
            <a:srgbClr val="C00000"/>
          </a:solidFill>
        </a:ln>
      </dgm:spPr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>
        <a:ln>
          <a:solidFill>
            <a:srgbClr val="C00000"/>
          </a:solidFill>
        </a:ln>
      </dgm:spPr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>
        <a:ln>
          <a:solidFill>
            <a:srgbClr val="C00000"/>
          </a:solidFill>
        </a:ln>
      </dgm:spPr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>
        <a:ln>
          <a:solidFill>
            <a:srgbClr val="C00000"/>
          </a:solidFill>
        </a:ln>
      </dgm:spPr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>
        <a:ln>
          <a:solidFill>
            <a:srgbClr val="C00000"/>
          </a:solidFill>
        </a:ln>
      </dgm:spPr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A460D1-6F6F-413E-9C4E-4C3812BC7F3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4301D-F382-4BB5-BC69-A3FA9842F16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9EC6D09-3EDA-4253-921C-1889AA9688A1}" type="parTrans" cxnId="{87D7865C-10EC-4221-A0BA-5A7256937062}">
      <dgm:prSet/>
      <dgm:spPr/>
      <dgm:t>
        <a:bodyPr/>
        <a:lstStyle/>
        <a:p>
          <a:endParaRPr lang="en-US"/>
        </a:p>
      </dgm:t>
    </dgm:pt>
    <dgm:pt modelId="{A4EA2CC4-D2BF-45D9-A72E-4DD8962FB968}" type="sibTrans" cxnId="{87D7865C-10EC-4221-A0BA-5A7256937062}">
      <dgm:prSet/>
      <dgm:spPr/>
      <dgm:t>
        <a:bodyPr/>
        <a:lstStyle/>
        <a:p>
          <a:endParaRPr lang="en-US"/>
        </a:p>
      </dgm:t>
    </dgm:pt>
    <dgm:pt modelId="{761ACB43-8323-445F-AC35-F35BEB33E24F}">
      <dgm:prSet phldrT="[Text]"/>
      <dgm:spPr/>
      <dgm:t>
        <a:bodyPr/>
        <a:lstStyle/>
        <a:p>
          <a:endParaRPr lang="en-US" dirty="0"/>
        </a:p>
      </dgm:t>
    </dgm:pt>
    <dgm:pt modelId="{31270F4A-B27D-4154-ACB5-E6F000B49232}" type="parTrans" cxnId="{BA83A6BE-2471-410A-87F1-0416DBA6A651}">
      <dgm:prSet/>
      <dgm:spPr/>
      <dgm:t>
        <a:bodyPr/>
        <a:lstStyle/>
        <a:p>
          <a:endParaRPr lang="en-US"/>
        </a:p>
      </dgm:t>
    </dgm:pt>
    <dgm:pt modelId="{1C5AE9C6-A6EC-4752-B3D7-C6E5DFDFBC35}" type="sibTrans" cxnId="{BA83A6BE-2471-410A-87F1-0416DBA6A651}">
      <dgm:prSet/>
      <dgm:spPr/>
      <dgm:t>
        <a:bodyPr/>
        <a:lstStyle/>
        <a:p>
          <a:endParaRPr lang="en-US"/>
        </a:p>
      </dgm:t>
    </dgm:pt>
    <dgm:pt modelId="{AC6EA5B6-F5E3-4668-8B29-0E0989C9B17A}">
      <dgm:prSet phldrT="[Text]"/>
      <dgm:spPr/>
      <dgm:t>
        <a:bodyPr/>
        <a:lstStyle/>
        <a:p>
          <a:endParaRPr lang="en-US" dirty="0"/>
        </a:p>
      </dgm:t>
    </dgm:pt>
    <dgm:pt modelId="{CA9C5DD1-3615-470D-9802-20CF38837FBE}" type="parTrans" cxnId="{995B5B21-A7F5-4EA1-BAD9-BFDAA2798851}">
      <dgm:prSet/>
      <dgm:spPr/>
      <dgm:t>
        <a:bodyPr/>
        <a:lstStyle/>
        <a:p>
          <a:endParaRPr lang="en-US"/>
        </a:p>
      </dgm:t>
    </dgm:pt>
    <dgm:pt modelId="{3775CE9C-9024-40B4-9158-2AC5411CBE5E}" type="sibTrans" cxnId="{995B5B21-A7F5-4EA1-BAD9-BFDAA2798851}">
      <dgm:prSet/>
      <dgm:spPr/>
      <dgm:t>
        <a:bodyPr/>
        <a:lstStyle/>
        <a:p>
          <a:endParaRPr lang="en-US"/>
        </a:p>
      </dgm:t>
    </dgm:pt>
    <dgm:pt modelId="{F600249A-B65F-49C4-9677-270BAEACEFE0}">
      <dgm:prSet phldrT="[Text]"/>
      <dgm:spPr/>
      <dgm:t>
        <a:bodyPr/>
        <a:lstStyle/>
        <a:p>
          <a:endParaRPr lang="en-US" dirty="0"/>
        </a:p>
      </dgm:t>
    </dgm:pt>
    <dgm:pt modelId="{92104EE6-910D-475F-8084-DC71DD36B81D}" type="parTrans" cxnId="{05BAC049-61D7-4598-837A-71C2B3D1A02C}">
      <dgm:prSet/>
      <dgm:spPr/>
      <dgm:t>
        <a:bodyPr/>
        <a:lstStyle/>
        <a:p>
          <a:endParaRPr lang="en-US"/>
        </a:p>
      </dgm:t>
    </dgm:pt>
    <dgm:pt modelId="{60C5BFDB-C423-4AB5-98C0-3C4CA6ACE21D}" type="sibTrans" cxnId="{05BAC049-61D7-4598-837A-71C2B3D1A02C}">
      <dgm:prSet/>
      <dgm:spPr/>
      <dgm:t>
        <a:bodyPr/>
        <a:lstStyle/>
        <a:p>
          <a:endParaRPr lang="en-US"/>
        </a:p>
      </dgm:t>
    </dgm:pt>
    <dgm:pt modelId="{094177FE-A707-406C-856D-B22389C84182}">
      <dgm:prSet phldrT="[Text]"/>
      <dgm:spPr/>
      <dgm:t>
        <a:bodyPr/>
        <a:lstStyle/>
        <a:p>
          <a:endParaRPr lang="en-US" dirty="0"/>
        </a:p>
      </dgm:t>
    </dgm:pt>
    <dgm:pt modelId="{95E26E5B-7C9F-4FCC-9D4D-FFE7298C329A}" type="parTrans" cxnId="{528B037C-81C9-4EE1-8915-2D46D3AADA4A}">
      <dgm:prSet/>
      <dgm:spPr/>
      <dgm:t>
        <a:bodyPr/>
        <a:lstStyle/>
        <a:p>
          <a:endParaRPr lang="en-US"/>
        </a:p>
      </dgm:t>
    </dgm:pt>
    <dgm:pt modelId="{CA9A9C4F-A7B2-40A3-9885-17093A80E770}" type="sibTrans" cxnId="{528B037C-81C9-4EE1-8915-2D46D3AADA4A}">
      <dgm:prSet/>
      <dgm:spPr/>
      <dgm:t>
        <a:bodyPr/>
        <a:lstStyle/>
        <a:p>
          <a:endParaRPr lang="en-US"/>
        </a:p>
      </dgm:t>
    </dgm:pt>
    <dgm:pt modelId="{7B2A1761-C644-4C71-92FE-5711A556C348}">
      <dgm:prSet phldrT="[Text]"/>
      <dgm:spPr/>
      <dgm:t>
        <a:bodyPr/>
        <a:lstStyle/>
        <a:p>
          <a:endParaRPr lang="en-US" dirty="0"/>
        </a:p>
      </dgm:t>
    </dgm:pt>
    <dgm:pt modelId="{CBD039E0-CA22-42E9-9F14-16F8B08E889C}" type="parTrans" cxnId="{089638A8-5C20-4BB3-BC2B-5032CBBF75E4}">
      <dgm:prSet/>
      <dgm:spPr/>
      <dgm:t>
        <a:bodyPr/>
        <a:lstStyle/>
        <a:p>
          <a:endParaRPr lang="en-US"/>
        </a:p>
      </dgm:t>
    </dgm:pt>
    <dgm:pt modelId="{C25C1B3B-5F4B-488D-8564-3016EFEA5AD5}" type="sibTrans" cxnId="{089638A8-5C20-4BB3-BC2B-5032CBBF75E4}">
      <dgm:prSet/>
      <dgm:spPr/>
      <dgm:t>
        <a:bodyPr/>
        <a:lstStyle/>
        <a:p>
          <a:endParaRPr lang="en-US"/>
        </a:p>
      </dgm:t>
    </dgm:pt>
    <dgm:pt modelId="{BCB39D44-D4EC-4714-B89C-81856BBFD219}">
      <dgm:prSet phldrT="[Text]"/>
      <dgm:spPr/>
      <dgm:t>
        <a:bodyPr/>
        <a:lstStyle/>
        <a:p>
          <a:endParaRPr lang="en-US" dirty="0"/>
        </a:p>
      </dgm:t>
    </dgm:pt>
    <dgm:pt modelId="{810EF931-D096-4DBD-9CAB-0732EC718E36}" type="parTrans" cxnId="{6730535A-BC02-4F85-86D4-EAE83ABC32DF}">
      <dgm:prSet/>
      <dgm:spPr/>
      <dgm:t>
        <a:bodyPr/>
        <a:lstStyle/>
        <a:p>
          <a:endParaRPr lang="en-US"/>
        </a:p>
      </dgm:t>
    </dgm:pt>
    <dgm:pt modelId="{7250F2F6-6E44-4652-AE75-0E0E26025069}" type="sibTrans" cxnId="{6730535A-BC02-4F85-86D4-EAE83ABC32DF}">
      <dgm:prSet/>
      <dgm:spPr/>
      <dgm:t>
        <a:bodyPr/>
        <a:lstStyle/>
        <a:p>
          <a:endParaRPr lang="en-US"/>
        </a:p>
      </dgm:t>
    </dgm:pt>
    <dgm:pt modelId="{BC947DD9-F37A-41B5-9772-CB288289FC11}">
      <dgm:prSet phldrT="[Text]"/>
      <dgm:spPr/>
      <dgm:t>
        <a:bodyPr/>
        <a:lstStyle/>
        <a:p>
          <a:endParaRPr lang="en-US" dirty="0"/>
        </a:p>
      </dgm:t>
    </dgm:pt>
    <dgm:pt modelId="{1C6E87C2-5714-47F3-8F3E-EDED3F7C3303}" type="parTrans" cxnId="{5BC2FD82-929A-4B9B-A8EA-2F9ADEDCEAC0}">
      <dgm:prSet/>
      <dgm:spPr/>
      <dgm:t>
        <a:bodyPr/>
        <a:lstStyle/>
        <a:p>
          <a:endParaRPr lang="en-US"/>
        </a:p>
      </dgm:t>
    </dgm:pt>
    <dgm:pt modelId="{D737EA75-9542-4711-9B5E-0F9EEE4906F7}" type="sibTrans" cxnId="{5BC2FD82-929A-4B9B-A8EA-2F9ADEDCEAC0}">
      <dgm:prSet/>
      <dgm:spPr/>
      <dgm:t>
        <a:bodyPr/>
        <a:lstStyle/>
        <a:p>
          <a:endParaRPr lang="en-US"/>
        </a:p>
      </dgm:t>
    </dgm:pt>
    <dgm:pt modelId="{F4B2AB7F-C08B-4A28-8843-93B74C66EEBF}">
      <dgm:prSet phldrT="[Text]"/>
      <dgm:spPr/>
      <dgm:t>
        <a:bodyPr/>
        <a:lstStyle/>
        <a:p>
          <a:endParaRPr lang="en-US" dirty="0"/>
        </a:p>
      </dgm:t>
    </dgm:pt>
    <dgm:pt modelId="{5307A7FD-CA79-4BD0-9002-54DFE13E75D9}" type="parTrans" cxnId="{357DA246-E37B-4047-A736-4DB5293290F9}">
      <dgm:prSet/>
      <dgm:spPr/>
      <dgm:t>
        <a:bodyPr/>
        <a:lstStyle/>
        <a:p>
          <a:endParaRPr lang="en-US"/>
        </a:p>
      </dgm:t>
    </dgm:pt>
    <dgm:pt modelId="{E2A157BA-D564-46DC-ADE4-F25A2B01ABA4}" type="sibTrans" cxnId="{357DA246-E37B-4047-A736-4DB5293290F9}">
      <dgm:prSet/>
      <dgm:spPr/>
      <dgm:t>
        <a:bodyPr/>
        <a:lstStyle/>
        <a:p>
          <a:endParaRPr lang="en-US"/>
        </a:p>
      </dgm:t>
    </dgm:pt>
    <dgm:pt modelId="{6F887963-089F-473E-B083-31B23D768E93}">
      <dgm:prSet phldrT="[Text]"/>
      <dgm:spPr/>
      <dgm:t>
        <a:bodyPr/>
        <a:lstStyle/>
        <a:p>
          <a:endParaRPr lang="en-US" dirty="0"/>
        </a:p>
      </dgm:t>
    </dgm:pt>
    <dgm:pt modelId="{CE017F6A-FE21-4060-A825-603A4E15BB87}" type="parTrans" cxnId="{29FD8196-0667-4D6F-A370-C1D6AB73ACD7}">
      <dgm:prSet/>
      <dgm:spPr/>
      <dgm:t>
        <a:bodyPr/>
        <a:lstStyle/>
        <a:p>
          <a:endParaRPr lang="en-US"/>
        </a:p>
      </dgm:t>
    </dgm:pt>
    <dgm:pt modelId="{BEE15313-2022-4332-86CF-22A32C95EC51}" type="sibTrans" cxnId="{29FD8196-0667-4D6F-A370-C1D6AB73ACD7}">
      <dgm:prSet/>
      <dgm:spPr/>
      <dgm:t>
        <a:bodyPr/>
        <a:lstStyle/>
        <a:p>
          <a:endParaRPr lang="en-US"/>
        </a:p>
      </dgm:t>
    </dgm:pt>
    <dgm:pt modelId="{2CE54E79-B465-4921-8B49-616A18300844}">
      <dgm:prSet phldrT="[Text]"/>
      <dgm:spPr/>
      <dgm:t>
        <a:bodyPr/>
        <a:lstStyle/>
        <a:p>
          <a:endParaRPr lang="en-US" dirty="0"/>
        </a:p>
      </dgm:t>
    </dgm:pt>
    <dgm:pt modelId="{12280C4F-D6AA-400C-AF4E-78CC6EB76FC7}" type="parTrans" cxnId="{0651BF8D-B209-49ED-9671-4A0E081D68C9}">
      <dgm:prSet/>
      <dgm:spPr/>
      <dgm:t>
        <a:bodyPr/>
        <a:lstStyle/>
        <a:p>
          <a:endParaRPr lang="en-US"/>
        </a:p>
      </dgm:t>
    </dgm:pt>
    <dgm:pt modelId="{A7D6B8F4-BA49-4853-9AA6-D7F19F28526E}" type="sibTrans" cxnId="{0651BF8D-B209-49ED-9671-4A0E081D68C9}">
      <dgm:prSet/>
      <dgm:spPr/>
      <dgm:t>
        <a:bodyPr/>
        <a:lstStyle/>
        <a:p>
          <a:endParaRPr lang="en-US"/>
        </a:p>
      </dgm:t>
    </dgm:pt>
    <dgm:pt modelId="{D37DEF13-3C0E-4E53-8635-1165F18EDAC7}">
      <dgm:prSet phldrT="[Text]"/>
      <dgm:spPr/>
      <dgm:t>
        <a:bodyPr/>
        <a:lstStyle/>
        <a:p>
          <a:endParaRPr lang="en-US" dirty="0"/>
        </a:p>
      </dgm:t>
    </dgm:pt>
    <dgm:pt modelId="{6B7E99B7-8789-4654-A294-10FEE4BC560B}" type="parTrans" cxnId="{B526B45F-08F7-44A0-A04B-B67D533DB481}">
      <dgm:prSet/>
      <dgm:spPr/>
      <dgm:t>
        <a:bodyPr/>
        <a:lstStyle/>
        <a:p>
          <a:endParaRPr lang="en-US"/>
        </a:p>
      </dgm:t>
    </dgm:pt>
    <dgm:pt modelId="{684177D8-676D-4029-9F21-944224B52521}" type="sibTrans" cxnId="{B526B45F-08F7-44A0-A04B-B67D533DB481}">
      <dgm:prSet/>
      <dgm:spPr/>
      <dgm:t>
        <a:bodyPr/>
        <a:lstStyle/>
        <a:p>
          <a:endParaRPr lang="en-US"/>
        </a:p>
      </dgm:t>
    </dgm:pt>
    <dgm:pt modelId="{53526E5C-AE88-4C84-A5C6-68604507CD3B}">
      <dgm:prSet phldrT="[Text]"/>
      <dgm:spPr/>
      <dgm:t>
        <a:bodyPr/>
        <a:lstStyle/>
        <a:p>
          <a:endParaRPr lang="en-US" dirty="0"/>
        </a:p>
      </dgm:t>
    </dgm:pt>
    <dgm:pt modelId="{B641EDAB-D48A-48F8-9D76-D456EA8333B7}" type="parTrans" cxnId="{10D3FC3E-D553-4A4C-B77D-2EE3183DDBFF}">
      <dgm:prSet/>
      <dgm:spPr/>
      <dgm:t>
        <a:bodyPr/>
        <a:lstStyle/>
        <a:p>
          <a:endParaRPr lang="en-US"/>
        </a:p>
      </dgm:t>
    </dgm:pt>
    <dgm:pt modelId="{5A53BCB8-8D62-4F95-AFF0-6953A2994E13}" type="sibTrans" cxnId="{10D3FC3E-D553-4A4C-B77D-2EE3183DDBFF}">
      <dgm:prSet/>
      <dgm:spPr/>
      <dgm:t>
        <a:bodyPr/>
        <a:lstStyle/>
        <a:p>
          <a:endParaRPr lang="en-US"/>
        </a:p>
      </dgm:t>
    </dgm:pt>
    <dgm:pt modelId="{B92A6869-CD5C-42D1-AAE1-1D38C4F4CAE4}">
      <dgm:prSet phldrT="[Text]"/>
      <dgm:spPr/>
      <dgm:t>
        <a:bodyPr/>
        <a:lstStyle/>
        <a:p>
          <a:endParaRPr lang="en-US" dirty="0"/>
        </a:p>
      </dgm:t>
    </dgm:pt>
    <dgm:pt modelId="{EB984A9C-D655-47FD-AA47-F7AD927211DF}" type="parTrans" cxnId="{9E141606-7CF9-477D-A373-F781B934B394}">
      <dgm:prSet/>
      <dgm:spPr/>
      <dgm:t>
        <a:bodyPr/>
        <a:lstStyle/>
        <a:p>
          <a:endParaRPr lang="en-US"/>
        </a:p>
      </dgm:t>
    </dgm:pt>
    <dgm:pt modelId="{30337630-6431-4C36-85FF-E0A3A4D2CA3D}" type="sibTrans" cxnId="{9E141606-7CF9-477D-A373-F781B934B394}">
      <dgm:prSet/>
      <dgm:spPr/>
      <dgm:t>
        <a:bodyPr/>
        <a:lstStyle/>
        <a:p>
          <a:endParaRPr lang="en-US"/>
        </a:p>
      </dgm:t>
    </dgm:pt>
    <dgm:pt modelId="{E593CBD2-580F-4F1B-AB30-6583D33758F4}">
      <dgm:prSet phldrT="[Text]"/>
      <dgm:spPr/>
      <dgm:t>
        <a:bodyPr/>
        <a:lstStyle/>
        <a:p>
          <a:endParaRPr lang="en-US" dirty="0"/>
        </a:p>
      </dgm:t>
    </dgm:pt>
    <dgm:pt modelId="{685E835A-B8E0-43E9-89AB-183DE59417CB}" type="parTrans" cxnId="{9029C6FE-69AD-4EC2-9279-4DA4E341A0D3}">
      <dgm:prSet/>
      <dgm:spPr/>
      <dgm:t>
        <a:bodyPr/>
        <a:lstStyle/>
        <a:p>
          <a:endParaRPr lang="en-US"/>
        </a:p>
      </dgm:t>
    </dgm:pt>
    <dgm:pt modelId="{30D8BC4B-B808-490C-A1C0-0049E939DB24}" type="sibTrans" cxnId="{9029C6FE-69AD-4EC2-9279-4DA4E341A0D3}">
      <dgm:prSet/>
      <dgm:spPr/>
      <dgm:t>
        <a:bodyPr/>
        <a:lstStyle/>
        <a:p>
          <a:endParaRPr lang="en-US"/>
        </a:p>
      </dgm:t>
    </dgm:pt>
    <dgm:pt modelId="{FACD4C46-AFB5-4BE3-8141-9977952A07BA}">
      <dgm:prSet phldrT="[Text]"/>
      <dgm:spPr/>
      <dgm:t>
        <a:bodyPr/>
        <a:lstStyle/>
        <a:p>
          <a:endParaRPr lang="en-US" dirty="0"/>
        </a:p>
      </dgm:t>
    </dgm:pt>
    <dgm:pt modelId="{6B656A2E-6726-4514-A286-E04908A0395D}" type="parTrans" cxnId="{B047A80A-586A-410A-A6B3-FFB0C45D6CF6}">
      <dgm:prSet/>
      <dgm:spPr/>
      <dgm:t>
        <a:bodyPr/>
        <a:lstStyle/>
        <a:p>
          <a:endParaRPr lang="en-US"/>
        </a:p>
      </dgm:t>
    </dgm:pt>
    <dgm:pt modelId="{A9106B8D-6A8C-4167-BC48-B8EE4E087E2B}" type="sibTrans" cxnId="{B047A80A-586A-410A-A6B3-FFB0C45D6CF6}">
      <dgm:prSet/>
      <dgm:spPr/>
      <dgm:t>
        <a:bodyPr/>
        <a:lstStyle/>
        <a:p>
          <a:endParaRPr lang="en-US"/>
        </a:p>
      </dgm:t>
    </dgm:pt>
    <dgm:pt modelId="{05FE8AAB-474A-49BD-8353-58414A9648F2}">
      <dgm:prSet phldrT="[Text]"/>
      <dgm:spPr/>
      <dgm:t>
        <a:bodyPr/>
        <a:lstStyle/>
        <a:p>
          <a:endParaRPr lang="en-US" dirty="0"/>
        </a:p>
      </dgm:t>
    </dgm:pt>
    <dgm:pt modelId="{38F4D1D7-E0B5-40B2-85AD-ED316FED5156}" type="parTrans" cxnId="{61810409-3747-4828-BFCD-0EA46CDE3046}">
      <dgm:prSet/>
      <dgm:spPr/>
      <dgm:t>
        <a:bodyPr/>
        <a:lstStyle/>
        <a:p>
          <a:endParaRPr lang="en-US"/>
        </a:p>
      </dgm:t>
    </dgm:pt>
    <dgm:pt modelId="{46712934-BA2B-483D-9E9F-BA8EB5A41A1E}" type="sibTrans" cxnId="{61810409-3747-4828-BFCD-0EA46CDE3046}">
      <dgm:prSet/>
      <dgm:spPr/>
      <dgm:t>
        <a:bodyPr/>
        <a:lstStyle/>
        <a:p>
          <a:endParaRPr lang="en-US"/>
        </a:p>
      </dgm:t>
    </dgm:pt>
    <dgm:pt modelId="{FB0E7F32-C655-43C9-A35A-FC17BD15BA6C}">
      <dgm:prSet phldrT="[Text]"/>
      <dgm:spPr/>
      <dgm:t>
        <a:bodyPr/>
        <a:lstStyle/>
        <a:p>
          <a:endParaRPr lang="en-US" dirty="0"/>
        </a:p>
      </dgm:t>
    </dgm:pt>
    <dgm:pt modelId="{58802AF1-E716-46DF-B6F8-AAA42C2EAAEE}" type="parTrans" cxnId="{09853DDE-9F49-435C-84CA-2D9DFE5F4525}">
      <dgm:prSet/>
      <dgm:spPr/>
      <dgm:t>
        <a:bodyPr/>
        <a:lstStyle/>
        <a:p>
          <a:endParaRPr lang="en-US"/>
        </a:p>
      </dgm:t>
    </dgm:pt>
    <dgm:pt modelId="{97958CED-2D40-4D44-9ACB-69C63DED9482}" type="sibTrans" cxnId="{09853DDE-9F49-435C-84CA-2D9DFE5F4525}">
      <dgm:prSet/>
      <dgm:spPr/>
      <dgm:t>
        <a:bodyPr/>
        <a:lstStyle/>
        <a:p>
          <a:endParaRPr lang="en-US"/>
        </a:p>
      </dgm:t>
    </dgm:pt>
    <dgm:pt modelId="{A414FDC2-038E-40DF-8E02-ED776DBB4039}">
      <dgm:prSet phldrT="[Text]"/>
      <dgm:spPr/>
      <dgm:t>
        <a:bodyPr/>
        <a:lstStyle/>
        <a:p>
          <a:endParaRPr lang="en-US" dirty="0"/>
        </a:p>
      </dgm:t>
    </dgm:pt>
    <dgm:pt modelId="{0CC2D7FC-8D3B-4F84-8CA4-03C66AE17254}" type="parTrans" cxnId="{7B29A7DE-8873-40DD-8638-90F655D7D927}">
      <dgm:prSet/>
      <dgm:spPr/>
      <dgm:t>
        <a:bodyPr/>
        <a:lstStyle/>
        <a:p>
          <a:endParaRPr lang="en-US"/>
        </a:p>
      </dgm:t>
    </dgm:pt>
    <dgm:pt modelId="{FE1D5ACD-F505-486E-9219-4283DDE286FF}" type="sibTrans" cxnId="{7B29A7DE-8873-40DD-8638-90F655D7D927}">
      <dgm:prSet/>
      <dgm:spPr/>
      <dgm:t>
        <a:bodyPr/>
        <a:lstStyle/>
        <a:p>
          <a:endParaRPr lang="en-US"/>
        </a:p>
      </dgm:t>
    </dgm:pt>
    <dgm:pt modelId="{7EA234AE-C802-432E-A943-32EF526BDF1E}">
      <dgm:prSet phldrT="[Text]"/>
      <dgm:spPr/>
      <dgm:t>
        <a:bodyPr/>
        <a:lstStyle/>
        <a:p>
          <a:endParaRPr lang="en-US" dirty="0"/>
        </a:p>
      </dgm:t>
    </dgm:pt>
    <dgm:pt modelId="{BEB98AF8-2F8F-4963-946F-176EEDC734B6}" type="parTrans" cxnId="{CA75A3CE-44CC-43D6-8EA1-29213967FB51}">
      <dgm:prSet/>
      <dgm:spPr/>
      <dgm:t>
        <a:bodyPr/>
        <a:lstStyle/>
        <a:p>
          <a:endParaRPr lang="en-US"/>
        </a:p>
      </dgm:t>
    </dgm:pt>
    <dgm:pt modelId="{914FDABC-3A87-4DF1-A806-40DCB1BD8A18}" type="sibTrans" cxnId="{CA75A3CE-44CC-43D6-8EA1-29213967FB51}">
      <dgm:prSet/>
      <dgm:spPr/>
      <dgm:t>
        <a:bodyPr/>
        <a:lstStyle/>
        <a:p>
          <a:endParaRPr lang="en-US"/>
        </a:p>
      </dgm:t>
    </dgm:pt>
    <dgm:pt modelId="{26CF1DF0-50EE-4CD3-BB15-9E81C7F55B46}">
      <dgm:prSet phldrT="[Text]"/>
      <dgm:spPr/>
      <dgm:t>
        <a:bodyPr/>
        <a:lstStyle/>
        <a:p>
          <a:endParaRPr lang="en-US" dirty="0"/>
        </a:p>
      </dgm:t>
    </dgm:pt>
    <dgm:pt modelId="{FECD6D23-7870-4AB7-BB3D-8B834EF0AF0E}" type="parTrans" cxnId="{A452ADC7-C63D-4B74-A1E8-37DE98B9169E}">
      <dgm:prSet/>
      <dgm:spPr/>
      <dgm:t>
        <a:bodyPr/>
        <a:lstStyle/>
        <a:p>
          <a:endParaRPr lang="en-US"/>
        </a:p>
      </dgm:t>
    </dgm:pt>
    <dgm:pt modelId="{91472F72-A005-459C-9E29-71F932A272E0}" type="sibTrans" cxnId="{A452ADC7-C63D-4B74-A1E8-37DE98B9169E}">
      <dgm:prSet/>
      <dgm:spPr/>
      <dgm:t>
        <a:bodyPr/>
        <a:lstStyle/>
        <a:p>
          <a:endParaRPr lang="en-US"/>
        </a:p>
      </dgm:t>
    </dgm:pt>
    <dgm:pt modelId="{35FCCF12-A6EE-4319-A1B7-F4AB9EB76339}">
      <dgm:prSet phldrT="[Text]"/>
      <dgm:spPr/>
      <dgm:t>
        <a:bodyPr/>
        <a:lstStyle/>
        <a:p>
          <a:endParaRPr lang="en-US" dirty="0"/>
        </a:p>
      </dgm:t>
    </dgm:pt>
    <dgm:pt modelId="{F19E8DB6-7E16-431E-96D0-746524642960}" type="parTrans" cxnId="{C344C801-2D08-4E55-BD4B-82901F4EE97E}">
      <dgm:prSet/>
      <dgm:spPr/>
      <dgm:t>
        <a:bodyPr/>
        <a:lstStyle/>
        <a:p>
          <a:endParaRPr lang="en-US"/>
        </a:p>
      </dgm:t>
    </dgm:pt>
    <dgm:pt modelId="{847D8160-501C-47EE-8062-BE3E23A035CB}" type="sibTrans" cxnId="{C344C801-2D08-4E55-BD4B-82901F4EE97E}">
      <dgm:prSet/>
      <dgm:spPr/>
      <dgm:t>
        <a:bodyPr/>
        <a:lstStyle/>
        <a:p>
          <a:endParaRPr lang="en-US"/>
        </a:p>
      </dgm:t>
    </dgm:pt>
    <dgm:pt modelId="{FF77F0C4-0C3C-4708-A6A4-7AC33F912D41}">
      <dgm:prSet phldrT="[Text]"/>
      <dgm:spPr/>
      <dgm:t>
        <a:bodyPr/>
        <a:lstStyle/>
        <a:p>
          <a:endParaRPr lang="en-US" dirty="0"/>
        </a:p>
      </dgm:t>
    </dgm:pt>
    <dgm:pt modelId="{27D25538-0BEE-4876-BA67-4CF22544539F}" type="parTrans" cxnId="{5FFFE7CE-FED5-4353-A05C-27185452F8E8}">
      <dgm:prSet/>
      <dgm:spPr/>
      <dgm:t>
        <a:bodyPr/>
        <a:lstStyle/>
        <a:p>
          <a:endParaRPr lang="en-US"/>
        </a:p>
      </dgm:t>
    </dgm:pt>
    <dgm:pt modelId="{D988983C-DDCD-4627-A435-555C5845F6B5}" type="sibTrans" cxnId="{5FFFE7CE-FED5-4353-A05C-27185452F8E8}">
      <dgm:prSet/>
      <dgm:spPr/>
      <dgm:t>
        <a:bodyPr/>
        <a:lstStyle/>
        <a:p>
          <a:endParaRPr lang="en-US"/>
        </a:p>
      </dgm:t>
    </dgm:pt>
    <dgm:pt modelId="{44FB05F2-341A-46E7-8C85-8068027A171E}">
      <dgm:prSet phldrT="[Text]"/>
      <dgm:spPr/>
      <dgm:t>
        <a:bodyPr/>
        <a:lstStyle/>
        <a:p>
          <a:endParaRPr lang="en-US" dirty="0"/>
        </a:p>
      </dgm:t>
    </dgm:pt>
    <dgm:pt modelId="{EA8D5128-DABF-41F4-90C2-8B0631C138CC}" type="parTrans" cxnId="{DA24D40F-FE41-48FA-A106-331378D2260D}">
      <dgm:prSet/>
      <dgm:spPr/>
      <dgm:t>
        <a:bodyPr/>
        <a:lstStyle/>
        <a:p>
          <a:endParaRPr lang="en-US"/>
        </a:p>
      </dgm:t>
    </dgm:pt>
    <dgm:pt modelId="{95ED3E21-70F4-488D-8272-C6F1CF77088A}" type="sibTrans" cxnId="{DA24D40F-FE41-48FA-A106-331378D2260D}">
      <dgm:prSet/>
      <dgm:spPr/>
      <dgm:t>
        <a:bodyPr/>
        <a:lstStyle/>
        <a:p>
          <a:endParaRPr lang="en-US"/>
        </a:p>
      </dgm:t>
    </dgm:pt>
    <dgm:pt modelId="{F2C2E5B1-128B-454F-82FB-0B32DE6776F0}">
      <dgm:prSet phldrT="[Text]"/>
      <dgm:spPr/>
      <dgm:t>
        <a:bodyPr/>
        <a:lstStyle/>
        <a:p>
          <a:endParaRPr lang="en-US" dirty="0"/>
        </a:p>
      </dgm:t>
    </dgm:pt>
    <dgm:pt modelId="{BB65ABCA-5705-4F5C-AA35-8C3B49D81888}" type="parTrans" cxnId="{6860DD73-4411-43F6-B5BA-A12B14AFC244}">
      <dgm:prSet/>
      <dgm:spPr/>
      <dgm:t>
        <a:bodyPr/>
        <a:lstStyle/>
        <a:p>
          <a:endParaRPr lang="en-US"/>
        </a:p>
      </dgm:t>
    </dgm:pt>
    <dgm:pt modelId="{BF907A15-7FCF-4874-879B-6E218EBDE7BE}" type="sibTrans" cxnId="{6860DD73-4411-43F6-B5BA-A12B14AFC244}">
      <dgm:prSet/>
      <dgm:spPr/>
      <dgm:t>
        <a:bodyPr/>
        <a:lstStyle/>
        <a:p>
          <a:endParaRPr lang="en-US"/>
        </a:p>
      </dgm:t>
    </dgm:pt>
    <dgm:pt modelId="{22B88320-F466-4827-9491-A079639D3D85}">
      <dgm:prSet phldrT="[Text]"/>
      <dgm:spPr/>
      <dgm:t>
        <a:bodyPr/>
        <a:lstStyle/>
        <a:p>
          <a:endParaRPr lang="en-US" dirty="0"/>
        </a:p>
      </dgm:t>
    </dgm:pt>
    <dgm:pt modelId="{F07F9B84-AB0A-4ED2-8925-A14169E3B6BB}" type="parTrans" cxnId="{0F29172D-D3A4-4301-842D-219693E5EA95}">
      <dgm:prSet/>
      <dgm:spPr/>
      <dgm:t>
        <a:bodyPr/>
        <a:lstStyle/>
        <a:p>
          <a:endParaRPr lang="en-US"/>
        </a:p>
      </dgm:t>
    </dgm:pt>
    <dgm:pt modelId="{8640DE35-F689-425E-8F2D-00DEBB9530BB}" type="sibTrans" cxnId="{0F29172D-D3A4-4301-842D-219693E5EA95}">
      <dgm:prSet/>
      <dgm:spPr/>
      <dgm:t>
        <a:bodyPr/>
        <a:lstStyle/>
        <a:p>
          <a:endParaRPr lang="en-US"/>
        </a:p>
      </dgm:t>
    </dgm:pt>
    <dgm:pt modelId="{D702558D-E858-4BC0-AE9D-492494BB23C9}">
      <dgm:prSet phldrT="[Text]"/>
      <dgm:spPr/>
      <dgm:t>
        <a:bodyPr/>
        <a:lstStyle/>
        <a:p>
          <a:endParaRPr lang="en-US" dirty="0"/>
        </a:p>
      </dgm:t>
    </dgm:pt>
    <dgm:pt modelId="{5B365B7D-29E2-42A4-84FB-41D3F352BAD3}" type="parTrans" cxnId="{DF868EF1-633E-4993-A61A-8450195B9C4D}">
      <dgm:prSet/>
      <dgm:spPr/>
      <dgm:t>
        <a:bodyPr/>
        <a:lstStyle/>
        <a:p>
          <a:endParaRPr lang="en-US"/>
        </a:p>
      </dgm:t>
    </dgm:pt>
    <dgm:pt modelId="{696B6C68-6D34-48B7-900D-63F7A3DC40E4}" type="sibTrans" cxnId="{DF868EF1-633E-4993-A61A-8450195B9C4D}">
      <dgm:prSet/>
      <dgm:spPr/>
      <dgm:t>
        <a:bodyPr/>
        <a:lstStyle/>
        <a:p>
          <a:endParaRPr lang="en-US"/>
        </a:p>
      </dgm:t>
    </dgm:pt>
    <dgm:pt modelId="{05EEDF56-290A-411C-BA7C-D46D380F29D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152E9C5-026A-4023-8540-B3FB623D20C9}" type="sibTrans" cxnId="{040A734D-281B-42A1-87BE-1ADA5C3516E8}">
      <dgm:prSet/>
      <dgm:spPr/>
      <dgm:t>
        <a:bodyPr/>
        <a:lstStyle/>
        <a:p>
          <a:endParaRPr lang="en-US"/>
        </a:p>
      </dgm:t>
    </dgm:pt>
    <dgm:pt modelId="{7002CAAA-DDE5-4072-A2D3-95CEA2B263BF}" type="parTrans" cxnId="{040A734D-281B-42A1-87BE-1ADA5C3516E8}">
      <dgm:prSet/>
      <dgm:spPr/>
      <dgm:t>
        <a:bodyPr/>
        <a:lstStyle/>
        <a:p>
          <a:endParaRPr lang="en-US"/>
        </a:p>
      </dgm:t>
    </dgm:pt>
    <dgm:pt modelId="{7B54992A-88B0-47EF-A289-4DE17E41B153}">
      <dgm:prSet phldrT="[Text]"/>
      <dgm:spPr/>
      <dgm:t>
        <a:bodyPr/>
        <a:lstStyle/>
        <a:p>
          <a:endParaRPr lang="en-US" dirty="0"/>
        </a:p>
      </dgm:t>
    </dgm:pt>
    <dgm:pt modelId="{E8256AA2-E054-4E61-B2E3-93913DD98D8D}" type="parTrans" cxnId="{6EEC5E1B-009F-47F2-A0AD-D98E990CA1C7}">
      <dgm:prSet/>
      <dgm:spPr/>
      <dgm:t>
        <a:bodyPr/>
        <a:lstStyle/>
        <a:p>
          <a:endParaRPr lang="en-US"/>
        </a:p>
      </dgm:t>
    </dgm:pt>
    <dgm:pt modelId="{5108973F-338A-4412-A8F4-EE926ACE7458}" type="sibTrans" cxnId="{6EEC5E1B-009F-47F2-A0AD-D98E990CA1C7}">
      <dgm:prSet/>
      <dgm:spPr/>
      <dgm:t>
        <a:bodyPr/>
        <a:lstStyle/>
        <a:p>
          <a:endParaRPr lang="en-US"/>
        </a:p>
      </dgm:t>
    </dgm:pt>
    <dgm:pt modelId="{72C272B5-5603-4B5E-9C1E-B87B71109103}">
      <dgm:prSet phldrT="[Text]"/>
      <dgm:spPr/>
      <dgm:t>
        <a:bodyPr/>
        <a:lstStyle/>
        <a:p>
          <a:endParaRPr lang="en-US" dirty="0"/>
        </a:p>
      </dgm:t>
    </dgm:pt>
    <dgm:pt modelId="{97C1437C-84D9-45AC-9D23-F4F803C4CE94}" type="parTrans" cxnId="{64BE68C8-4920-4AE3-B240-7195371FBECC}">
      <dgm:prSet/>
      <dgm:spPr/>
      <dgm:t>
        <a:bodyPr/>
        <a:lstStyle/>
        <a:p>
          <a:endParaRPr lang="en-US"/>
        </a:p>
      </dgm:t>
    </dgm:pt>
    <dgm:pt modelId="{A778BEAA-5432-4619-BE48-1BE7BCA52A81}" type="sibTrans" cxnId="{64BE68C8-4920-4AE3-B240-7195371FBECC}">
      <dgm:prSet/>
      <dgm:spPr/>
      <dgm:t>
        <a:bodyPr/>
        <a:lstStyle/>
        <a:p>
          <a:endParaRPr lang="en-US"/>
        </a:p>
      </dgm:t>
    </dgm:pt>
    <dgm:pt modelId="{C9E4EC7B-6FD9-4E7D-8734-E38EFED51C7C}" type="pres">
      <dgm:prSet presAssocID="{0FA460D1-6F6F-413E-9C4E-4C3812BC7F3E}" presName="Name0" presStyleCnt="0">
        <dgm:presLayoutVars>
          <dgm:dir/>
        </dgm:presLayoutVars>
      </dgm:prSet>
      <dgm:spPr/>
    </dgm:pt>
    <dgm:pt modelId="{69C7B238-1488-4E08-B01F-55380238D180}" type="pres">
      <dgm:prSet presAssocID="{F600249A-B65F-49C4-9677-270BAEACEFE0}" presName="parComposite" presStyleCnt="0"/>
      <dgm:spPr/>
    </dgm:pt>
    <dgm:pt modelId="{EAD1A016-671B-456B-8A71-38CC157C53E2}" type="pres">
      <dgm:prSet presAssocID="{F600249A-B65F-49C4-9677-270BAEACEFE0}" presName="parBigCircle" presStyleLbl="node0" presStyleIdx="0" presStyleCnt="4"/>
      <dgm:spPr/>
    </dgm:pt>
    <dgm:pt modelId="{22F55B76-AE3B-4998-AC9A-E48D92E9D7F4}" type="pres">
      <dgm:prSet presAssocID="{F600249A-B65F-49C4-9677-270BAEACEFE0}" presName="parTx" presStyleLbl="revTx" presStyleIdx="0" presStyleCnt="56"/>
      <dgm:spPr/>
    </dgm:pt>
    <dgm:pt modelId="{386DAAD4-7BFC-402B-85CA-759DC38BD4C4}" type="pres">
      <dgm:prSet presAssocID="{F600249A-B65F-49C4-9677-270BAEACEFE0}" presName="bSpace" presStyleCnt="0"/>
      <dgm:spPr/>
    </dgm:pt>
    <dgm:pt modelId="{AE5ED01B-2BE0-4677-B92C-203265CAB104}" type="pres">
      <dgm:prSet presAssocID="{F600249A-B65F-49C4-9677-270BAEACEFE0}" presName="parBackupNorm" presStyleCnt="0"/>
      <dgm:spPr/>
    </dgm:pt>
    <dgm:pt modelId="{0A2EE9F6-4DD9-49CB-B034-E5273FF512D5}" type="pres">
      <dgm:prSet presAssocID="{60C5BFDB-C423-4AB5-98C0-3C4CA6ACE21D}" presName="parSpace" presStyleCnt="0"/>
      <dgm:spPr/>
    </dgm:pt>
    <dgm:pt modelId="{9A2A237D-40AA-4E86-9ABB-B23FFE25C885}" type="pres">
      <dgm:prSet presAssocID="{094177FE-A707-406C-856D-B22389C84182}" presName="desBackupLeftNorm" presStyleCnt="0"/>
      <dgm:spPr/>
    </dgm:pt>
    <dgm:pt modelId="{8F9F9E43-CE82-418E-A079-10654D68555A}" type="pres">
      <dgm:prSet presAssocID="{094177FE-A707-406C-856D-B22389C84182}" presName="desComposite" presStyleCnt="0"/>
      <dgm:spPr/>
    </dgm:pt>
    <dgm:pt modelId="{EA211A83-225D-496B-AF43-7F95DE18474F}" type="pres">
      <dgm:prSet presAssocID="{094177FE-A707-406C-856D-B22389C84182}" presName="desCircle" presStyleLbl="node1" presStyleIdx="0" presStyleCnt="26"/>
      <dgm:spPr/>
    </dgm:pt>
    <dgm:pt modelId="{E55740BA-C076-4B57-8AF8-2D5772C1EDEC}" type="pres">
      <dgm:prSet presAssocID="{094177FE-A707-406C-856D-B22389C84182}" presName="chTx" presStyleLbl="revTx" presStyleIdx="1" presStyleCnt="56"/>
      <dgm:spPr/>
    </dgm:pt>
    <dgm:pt modelId="{076D4142-A72C-4399-9CB7-DFD77F70B880}" type="pres">
      <dgm:prSet presAssocID="{094177FE-A707-406C-856D-B22389C84182}" presName="desTx" presStyleLbl="revTx" presStyleIdx="2" presStyleCnt="56">
        <dgm:presLayoutVars>
          <dgm:bulletEnabled val="1"/>
        </dgm:presLayoutVars>
      </dgm:prSet>
      <dgm:spPr/>
    </dgm:pt>
    <dgm:pt modelId="{6B54518F-C537-47FC-929E-AFF1FDB4CF7D}" type="pres">
      <dgm:prSet presAssocID="{094177FE-A707-406C-856D-B22389C84182}" presName="desBackupRightNorm" presStyleCnt="0"/>
      <dgm:spPr/>
    </dgm:pt>
    <dgm:pt modelId="{F7441A0B-8DE8-4C70-B907-786F06907B13}" type="pres">
      <dgm:prSet presAssocID="{CA9A9C4F-A7B2-40A3-9885-17093A80E770}" presName="desSpace" presStyleCnt="0"/>
      <dgm:spPr/>
    </dgm:pt>
    <dgm:pt modelId="{B23E5A13-1E63-4381-A46D-BADA217A9E37}" type="pres">
      <dgm:prSet presAssocID="{7B2A1761-C644-4C71-92FE-5711A556C348}" presName="desBackupLeftNorm" presStyleCnt="0"/>
      <dgm:spPr/>
    </dgm:pt>
    <dgm:pt modelId="{7390046F-1AC1-492B-82D7-258C76652DEF}" type="pres">
      <dgm:prSet presAssocID="{7B2A1761-C644-4C71-92FE-5711A556C348}" presName="desComposite" presStyleCnt="0"/>
      <dgm:spPr/>
    </dgm:pt>
    <dgm:pt modelId="{75B26BB8-F0C4-49A0-B03D-EFC38083E98B}" type="pres">
      <dgm:prSet presAssocID="{7B2A1761-C644-4C71-92FE-5711A556C348}" presName="desCircle" presStyleLbl="node1" presStyleIdx="1" presStyleCnt="26"/>
      <dgm:spPr/>
    </dgm:pt>
    <dgm:pt modelId="{09E11F2F-63EA-42D5-985C-0CF93AB06956}" type="pres">
      <dgm:prSet presAssocID="{7B2A1761-C644-4C71-92FE-5711A556C348}" presName="chTx" presStyleLbl="revTx" presStyleIdx="3" presStyleCnt="56"/>
      <dgm:spPr/>
    </dgm:pt>
    <dgm:pt modelId="{434DED2A-3094-4A39-BDF5-B1357791B324}" type="pres">
      <dgm:prSet presAssocID="{7B2A1761-C644-4C71-92FE-5711A556C348}" presName="desTx" presStyleLbl="revTx" presStyleIdx="4" presStyleCnt="56">
        <dgm:presLayoutVars>
          <dgm:bulletEnabled val="1"/>
        </dgm:presLayoutVars>
      </dgm:prSet>
      <dgm:spPr/>
    </dgm:pt>
    <dgm:pt modelId="{0E6A7C90-7F9B-4D24-BF96-D8C0AF8EE406}" type="pres">
      <dgm:prSet presAssocID="{7B2A1761-C644-4C71-92FE-5711A556C348}" presName="desBackupRightNorm" presStyleCnt="0"/>
      <dgm:spPr/>
    </dgm:pt>
    <dgm:pt modelId="{8AF486A3-185C-46A8-800D-32330E1E7231}" type="pres">
      <dgm:prSet presAssocID="{C25C1B3B-5F4B-488D-8564-3016EFEA5AD5}" presName="desSpace" presStyleCnt="0"/>
      <dgm:spPr/>
    </dgm:pt>
    <dgm:pt modelId="{5A897C31-223E-4F6A-9D4D-BC6C8C39E9A4}" type="pres">
      <dgm:prSet presAssocID="{BCB39D44-D4EC-4714-B89C-81856BBFD219}" presName="desBackupLeftNorm" presStyleCnt="0"/>
      <dgm:spPr/>
    </dgm:pt>
    <dgm:pt modelId="{FC506B24-2E6F-4125-8BA5-19B7494B3FD1}" type="pres">
      <dgm:prSet presAssocID="{BCB39D44-D4EC-4714-B89C-81856BBFD219}" presName="desComposite" presStyleCnt="0"/>
      <dgm:spPr/>
    </dgm:pt>
    <dgm:pt modelId="{B762C78D-88BF-443D-A428-D7E7AD0C98E8}" type="pres">
      <dgm:prSet presAssocID="{BCB39D44-D4EC-4714-B89C-81856BBFD219}" presName="desCircle" presStyleLbl="node1" presStyleIdx="2" presStyleCnt="26"/>
      <dgm:spPr/>
    </dgm:pt>
    <dgm:pt modelId="{0FE40CB2-3F2E-4590-BAC2-B284D7F4F969}" type="pres">
      <dgm:prSet presAssocID="{BCB39D44-D4EC-4714-B89C-81856BBFD219}" presName="chTx" presStyleLbl="revTx" presStyleIdx="5" presStyleCnt="56"/>
      <dgm:spPr/>
    </dgm:pt>
    <dgm:pt modelId="{5F269BE0-0DD7-4479-9DB3-E1290AE4AE33}" type="pres">
      <dgm:prSet presAssocID="{BCB39D44-D4EC-4714-B89C-81856BBFD219}" presName="desTx" presStyleLbl="revTx" presStyleIdx="6" presStyleCnt="56">
        <dgm:presLayoutVars>
          <dgm:bulletEnabled val="1"/>
        </dgm:presLayoutVars>
      </dgm:prSet>
      <dgm:spPr/>
    </dgm:pt>
    <dgm:pt modelId="{4DE9B62D-8DDB-4EFC-B53F-5D8D2F2DBCBA}" type="pres">
      <dgm:prSet presAssocID="{BCB39D44-D4EC-4714-B89C-81856BBFD219}" presName="desBackupRightNorm" presStyleCnt="0"/>
      <dgm:spPr/>
    </dgm:pt>
    <dgm:pt modelId="{3BCB2F8C-E6CA-4968-8412-B4875D9375D6}" type="pres">
      <dgm:prSet presAssocID="{7250F2F6-6E44-4652-AE75-0E0E26025069}" presName="desSpace" presStyleCnt="0"/>
      <dgm:spPr/>
    </dgm:pt>
    <dgm:pt modelId="{96C5B406-9351-4C19-93B9-F447EC333F08}" type="pres">
      <dgm:prSet presAssocID="{BC947DD9-F37A-41B5-9772-CB288289FC11}" presName="desBackupLeftNorm" presStyleCnt="0"/>
      <dgm:spPr/>
    </dgm:pt>
    <dgm:pt modelId="{1FEC9B36-D89F-451E-AA85-B0AFAE95B22E}" type="pres">
      <dgm:prSet presAssocID="{BC947DD9-F37A-41B5-9772-CB288289FC11}" presName="desComposite" presStyleCnt="0"/>
      <dgm:spPr/>
    </dgm:pt>
    <dgm:pt modelId="{DC71556C-D82B-434B-A238-9B86A1761B9F}" type="pres">
      <dgm:prSet presAssocID="{BC947DD9-F37A-41B5-9772-CB288289FC11}" presName="desCircle" presStyleLbl="node1" presStyleIdx="3" presStyleCnt="26"/>
      <dgm:spPr/>
    </dgm:pt>
    <dgm:pt modelId="{5EFBF2FC-1ACD-463E-BA7B-FA17C5480F34}" type="pres">
      <dgm:prSet presAssocID="{BC947DD9-F37A-41B5-9772-CB288289FC11}" presName="chTx" presStyleLbl="revTx" presStyleIdx="7" presStyleCnt="56"/>
      <dgm:spPr/>
    </dgm:pt>
    <dgm:pt modelId="{8DE2BD0A-6DFF-40AB-B9DC-594C5D96FAA3}" type="pres">
      <dgm:prSet presAssocID="{BC947DD9-F37A-41B5-9772-CB288289FC11}" presName="desTx" presStyleLbl="revTx" presStyleIdx="8" presStyleCnt="56">
        <dgm:presLayoutVars>
          <dgm:bulletEnabled val="1"/>
        </dgm:presLayoutVars>
      </dgm:prSet>
      <dgm:spPr/>
    </dgm:pt>
    <dgm:pt modelId="{5C670132-E0A2-42DA-9346-ED889C5B8F14}" type="pres">
      <dgm:prSet presAssocID="{BC947DD9-F37A-41B5-9772-CB288289FC11}" presName="desBackupRightNorm" presStyleCnt="0"/>
      <dgm:spPr/>
    </dgm:pt>
    <dgm:pt modelId="{61FB2018-17B9-4A7F-9725-733B344D8C8A}" type="pres">
      <dgm:prSet presAssocID="{D737EA75-9542-4711-9B5E-0F9EEE4906F7}" presName="desSpace" presStyleCnt="0"/>
      <dgm:spPr/>
    </dgm:pt>
    <dgm:pt modelId="{8014ED36-7746-4B3B-B98E-C60E020CA80C}" type="pres">
      <dgm:prSet presAssocID="{22B88320-F466-4827-9491-A079639D3D85}" presName="desBackupLeftNorm" presStyleCnt="0"/>
      <dgm:spPr/>
    </dgm:pt>
    <dgm:pt modelId="{D6E4F88F-B91B-4CCF-810E-F23F49A58DBA}" type="pres">
      <dgm:prSet presAssocID="{22B88320-F466-4827-9491-A079639D3D85}" presName="desComposite" presStyleCnt="0"/>
      <dgm:spPr/>
    </dgm:pt>
    <dgm:pt modelId="{AFA69230-3A67-441A-9744-57A84B27DB39}" type="pres">
      <dgm:prSet presAssocID="{22B88320-F466-4827-9491-A079639D3D85}" presName="desCircle" presStyleLbl="node1" presStyleIdx="4" presStyleCnt="26"/>
      <dgm:spPr/>
    </dgm:pt>
    <dgm:pt modelId="{854E3F58-79E7-4C76-86CB-2A0EB2A53B00}" type="pres">
      <dgm:prSet presAssocID="{22B88320-F466-4827-9491-A079639D3D85}" presName="chTx" presStyleLbl="revTx" presStyleIdx="9" presStyleCnt="56"/>
      <dgm:spPr/>
    </dgm:pt>
    <dgm:pt modelId="{3748F07A-109A-4E22-91D7-313E09D23480}" type="pres">
      <dgm:prSet presAssocID="{22B88320-F466-4827-9491-A079639D3D85}" presName="desTx" presStyleLbl="revTx" presStyleIdx="10" presStyleCnt="56">
        <dgm:presLayoutVars>
          <dgm:bulletEnabled val="1"/>
        </dgm:presLayoutVars>
      </dgm:prSet>
      <dgm:spPr/>
    </dgm:pt>
    <dgm:pt modelId="{EF389064-290F-413E-BF14-42A539922FE8}" type="pres">
      <dgm:prSet presAssocID="{22B88320-F466-4827-9491-A079639D3D85}" presName="desBackupRightNorm" presStyleCnt="0"/>
      <dgm:spPr/>
    </dgm:pt>
    <dgm:pt modelId="{FDAD5969-36CF-49E4-8FFE-85D608115360}" type="pres">
      <dgm:prSet presAssocID="{8640DE35-F689-425E-8F2D-00DEBB9530BB}" presName="desSpace" presStyleCnt="0"/>
      <dgm:spPr/>
    </dgm:pt>
    <dgm:pt modelId="{869FD26A-E8A9-4A9E-99C0-3214A5043980}" type="pres">
      <dgm:prSet presAssocID="{D702558D-E858-4BC0-AE9D-492494BB23C9}" presName="desBackupLeftNorm" presStyleCnt="0"/>
      <dgm:spPr/>
    </dgm:pt>
    <dgm:pt modelId="{0833C88A-3A21-4B3E-80B1-5708D0A7E40F}" type="pres">
      <dgm:prSet presAssocID="{D702558D-E858-4BC0-AE9D-492494BB23C9}" presName="desComposite" presStyleCnt="0"/>
      <dgm:spPr/>
    </dgm:pt>
    <dgm:pt modelId="{E41DB865-963A-408B-85BC-056B71720FDA}" type="pres">
      <dgm:prSet presAssocID="{D702558D-E858-4BC0-AE9D-492494BB23C9}" presName="desCircle" presStyleLbl="node1" presStyleIdx="5" presStyleCnt="26"/>
      <dgm:spPr/>
    </dgm:pt>
    <dgm:pt modelId="{D549D736-040B-45C6-9025-C0CE88792D8B}" type="pres">
      <dgm:prSet presAssocID="{D702558D-E858-4BC0-AE9D-492494BB23C9}" presName="chTx" presStyleLbl="revTx" presStyleIdx="11" presStyleCnt="56"/>
      <dgm:spPr/>
    </dgm:pt>
    <dgm:pt modelId="{FE47D6F2-A1D5-447C-BC20-E4EC4A0876F2}" type="pres">
      <dgm:prSet presAssocID="{D702558D-E858-4BC0-AE9D-492494BB23C9}" presName="desTx" presStyleLbl="revTx" presStyleIdx="12" presStyleCnt="56">
        <dgm:presLayoutVars>
          <dgm:bulletEnabled val="1"/>
        </dgm:presLayoutVars>
      </dgm:prSet>
      <dgm:spPr/>
    </dgm:pt>
    <dgm:pt modelId="{3AD0C625-43DC-4AA9-A32A-023B57B78CAC}" type="pres">
      <dgm:prSet presAssocID="{D702558D-E858-4BC0-AE9D-492494BB23C9}" presName="desBackupRightNorm" presStyleCnt="0"/>
      <dgm:spPr/>
    </dgm:pt>
    <dgm:pt modelId="{ADC3E8BF-049B-4E60-BC85-E1EBEBA73C56}" type="pres">
      <dgm:prSet presAssocID="{696B6C68-6D34-48B7-900D-63F7A3DC40E4}" presName="desSpace" presStyleCnt="0"/>
      <dgm:spPr/>
    </dgm:pt>
    <dgm:pt modelId="{7DC9903D-12E4-4477-8365-1785EB488C76}" type="pres">
      <dgm:prSet presAssocID="{AC6EA5B6-F5E3-4668-8B29-0E0989C9B17A}" presName="desBackupLeftNorm" presStyleCnt="0"/>
      <dgm:spPr/>
    </dgm:pt>
    <dgm:pt modelId="{64DFC0F2-11DF-4E97-BD54-94764BC80A56}" type="pres">
      <dgm:prSet presAssocID="{AC6EA5B6-F5E3-4668-8B29-0E0989C9B17A}" presName="desComposite" presStyleCnt="0"/>
      <dgm:spPr/>
    </dgm:pt>
    <dgm:pt modelId="{C32AA1BE-C4E8-41D2-AC3F-0C529930E6DE}" type="pres">
      <dgm:prSet presAssocID="{AC6EA5B6-F5E3-4668-8B29-0E0989C9B17A}" presName="desCircle" presStyleLbl="node1" presStyleIdx="6" presStyleCnt="26"/>
      <dgm:spPr/>
    </dgm:pt>
    <dgm:pt modelId="{969CEFAA-8BB0-401E-87D7-A227D6F886F2}" type="pres">
      <dgm:prSet presAssocID="{AC6EA5B6-F5E3-4668-8B29-0E0989C9B17A}" presName="chTx" presStyleLbl="revTx" presStyleIdx="13" presStyleCnt="56"/>
      <dgm:spPr/>
    </dgm:pt>
    <dgm:pt modelId="{1ECAD951-CB9D-4024-9DC6-6017B01AFFF3}" type="pres">
      <dgm:prSet presAssocID="{AC6EA5B6-F5E3-4668-8B29-0E0989C9B17A}" presName="desTx" presStyleLbl="revTx" presStyleIdx="14" presStyleCnt="56">
        <dgm:presLayoutVars>
          <dgm:bulletEnabled val="1"/>
        </dgm:presLayoutVars>
      </dgm:prSet>
      <dgm:spPr/>
    </dgm:pt>
    <dgm:pt modelId="{E60DF71E-0714-4FE7-B66E-D9C9DB6B5CB7}" type="pres">
      <dgm:prSet presAssocID="{AC6EA5B6-F5E3-4668-8B29-0E0989C9B17A}" presName="desBackupRightNorm" presStyleCnt="0"/>
      <dgm:spPr/>
    </dgm:pt>
    <dgm:pt modelId="{BF6F4DA0-0534-47C6-B0F3-E2A174ED473D}" type="pres">
      <dgm:prSet presAssocID="{3775CE9C-9024-40B4-9158-2AC5411CBE5E}" presName="desSpace" presStyleCnt="0"/>
      <dgm:spPr/>
    </dgm:pt>
    <dgm:pt modelId="{BAD248E4-B264-49F1-ADA7-F34EAA556339}" type="pres">
      <dgm:prSet presAssocID="{761ACB43-8323-445F-AC35-F35BEB33E24F}" presName="desBackupLeftNorm" presStyleCnt="0"/>
      <dgm:spPr/>
    </dgm:pt>
    <dgm:pt modelId="{250F37FC-FADB-42E4-9387-54848C179A52}" type="pres">
      <dgm:prSet presAssocID="{761ACB43-8323-445F-AC35-F35BEB33E24F}" presName="desComposite" presStyleCnt="0"/>
      <dgm:spPr/>
    </dgm:pt>
    <dgm:pt modelId="{AC03C701-DED6-4F73-9C59-4FA3A72187D4}" type="pres">
      <dgm:prSet presAssocID="{761ACB43-8323-445F-AC35-F35BEB33E24F}" presName="desCircle" presStyleLbl="node1" presStyleIdx="7" presStyleCnt="26"/>
      <dgm:spPr/>
    </dgm:pt>
    <dgm:pt modelId="{41C2DBE0-4F6B-467A-B9F0-9701C4B3B8D7}" type="pres">
      <dgm:prSet presAssocID="{761ACB43-8323-445F-AC35-F35BEB33E24F}" presName="chTx" presStyleLbl="revTx" presStyleIdx="15" presStyleCnt="56"/>
      <dgm:spPr/>
    </dgm:pt>
    <dgm:pt modelId="{3399E11A-6FB2-4CFB-A467-A101AB4F9147}" type="pres">
      <dgm:prSet presAssocID="{761ACB43-8323-445F-AC35-F35BEB33E24F}" presName="desTx" presStyleLbl="revTx" presStyleIdx="16" presStyleCnt="56">
        <dgm:presLayoutVars>
          <dgm:bulletEnabled val="1"/>
        </dgm:presLayoutVars>
      </dgm:prSet>
      <dgm:spPr/>
    </dgm:pt>
    <dgm:pt modelId="{6873217B-54C7-4DCE-BF9A-E09A57B35CD3}" type="pres">
      <dgm:prSet presAssocID="{761ACB43-8323-445F-AC35-F35BEB33E24F}" presName="desBackupRightNorm" presStyleCnt="0"/>
      <dgm:spPr/>
    </dgm:pt>
    <dgm:pt modelId="{CAE9CA35-3190-41B2-8072-D5F08EBC9BC2}" type="pres">
      <dgm:prSet presAssocID="{1C5AE9C6-A6EC-4752-B3D7-C6E5DFDFBC35}" presName="desSpace" presStyleCnt="0"/>
      <dgm:spPr/>
    </dgm:pt>
    <dgm:pt modelId="{899D9991-E84E-4B03-9F4C-89CA0A830B86}" type="pres">
      <dgm:prSet presAssocID="{6F887963-089F-473E-B083-31B23D768E93}" presName="parComposite" presStyleCnt="0"/>
      <dgm:spPr/>
    </dgm:pt>
    <dgm:pt modelId="{9C776AF8-9F4A-40C3-9A2B-BA9FF9EF62D4}" type="pres">
      <dgm:prSet presAssocID="{6F887963-089F-473E-B083-31B23D768E93}" presName="parBigCircle" presStyleLbl="node0" presStyleIdx="1" presStyleCnt="4"/>
      <dgm:spPr/>
    </dgm:pt>
    <dgm:pt modelId="{D1360552-5452-4133-BE45-0DB6485C3BAB}" type="pres">
      <dgm:prSet presAssocID="{6F887963-089F-473E-B083-31B23D768E93}" presName="parTx" presStyleLbl="revTx" presStyleIdx="17" presStyleCnt="56"/>
      <dgm:spPr/>
    </dgm:pt>
    <dgm:pt modelId="{50D77680-CB93-4FE7-8281-66A232FA03E6}" type="pres">
      <dgm:prSet presAssocID="{6F887963-089F-473E-B083-31B23D768E93}" presName="bSpace" presStyleCnt="0"/>
      <dgm:spPr/>
    </dgm:pt>
    <dgm:pt modelId="{8192E063-4F87-4845-9F56-C7C7FF5D4FE3}" type="pres">
      <dgm:prSet presAssocID="{6F887963-089F-473E-B083-31B23D768E93}" presName="parBackupNorm" presStyleCnt="0"/>
      <dgm:spPr/>
    </dgm:pt>
    <dgm:pt modelId="{7875E3DB-F7F0-4B8A-B655-FC2B945B3A54}" type="pres">
      <dgm:prSet presAssocID="{BEE15313-2022-4332-86CF-22A32C95EC51}" presName="parSpace" presStyleCnt="0"/>
      <dgm:spPr/>
    </dgm:pt>
    <dgm:pt modelId="{D2B0D779-4882-4A0F-8029-C796AEE4E70C}" type="pres">
      <dgm:prSet presAssocID="{2CE54E79-B465-4921-8B49-616A18300844}" presName="desBackupLeftNorm" presStyleCnt="0"/>
      <dgm:spPr/>
    </dgm:pt>
    <dgm:pt modelId="{310BC69B-218F-4E93-9154-D9EF2B02679D}" type="pres">
      <dgm:prSet presAssocID="{2CE54E79-B465-4921-8B49-616A18300844}" presName="desComposite" presStyleCnt="0"/>
      <dgm:spPr/>
    </dgm:pt>
    <dgm:pt modelId="{69C8F551-9866-46D4-A814-6B3EF78B90FA}" type="pres">
      <dgm:prSet presAssocID="{2CE54E79-B465-4921-8B49-616A18300844}" presName="desCircle" presStyleLbl="node1" presStyleIdx="8" presStyleCnt="26"/>
      <dgm:spPr/>
    </dgm:pt>
    <dgm:pt modelId="{925AD077-EDB2-4271-B915-25DCF662B3DE}" type="pres">
      <dgm:prSet presAssocID="{2CE54E79-B465-4921-8B49-616A18300844}" presName="chTx" presStyleLbl="revTx" presStyleIdx="18" presStyleCnt="56"/>
      <dgm:spPr/>
    </dgm:pt>
    <dgm:pt modelId="{92C1ACA0-9996-4003-A7F2-29F8C6DF7EF5}" type="pres">
      <dgm:prSet presAssocID="{2CE54E79-B465-4921-8B49-616A18300844}" presName="desTx" presStyleLbl="revTx" presStyleIdx="19" presStyleCnt="56">
        <dgm:presLayoutVars>
          <dgm:bulletEnabled val="1"/>
        </dgm:presLayoutVars>
      </dgm:prSet>
      <dgm:spPr/>
    </dgm:pt>
    <dgm:pt modelId="{D1EBF2F9-2708-415B-A21F-B81D5920451C}" type="pres">
      <dgm:prSet presAssocID="{2CE54E79-B465-4921-8B49-616A18300844}" presName="desBackupRightNorm" presStyleCnt="0"/>
      <dgm:spPr/>
    </dgm:pt>
    <dgm:pt modelId="{290FFEF5-90C4-421A-9C71-E97406BE81D3}" type="pres">
      <dgm:prSet presAssocID="{A7D6B8F4-BA49-4853-9AA6-D7F19F28526E}" presName="desSpace" presStyleCnt="0"/>
      <dgm:spPr/>
    </dgm:pt>
    <dgm:pt modelId="{1BB651D5-4588-4363-8181-17AAAEAD7F17}" type="pres">
      <dgm:prSet presAssocID="{D37DEF13-3C0E-4E53-8635-1165F18EDAC7}" presName="desBackupLeftNorm" presStyleCnt="0"/>
      <dgm:spPr/>
    </dgm:pt>
    <dgm:pt modelId="{9A37BB24-CDE6-4B63-8383-C5FE60E03932}" type="pres">
      <dgm:prSet presAssocID="{D37DEF13-3C0E-4E53-8635-1165F18EDAC7}" presName="desComposite" presStyleCnt="0"/>
      <dgm:spPr/>
    </dgm:pt>
    <dgm:pt modelId="{2BC49993-CEEB-476D-B38B-A9C6925E3C73}" type="pres">
      <dgm:prSet presAssocID="{D37DEF13-3C0E-4E53-8635-1165F18EDAC7}" presName="desCircle" presStyleLbl="node1" presStyleIdx="9" presStyleCnt="26"/>
      <dgm:spPr/>
    </dgm:pt>
    <dgm:pt modelId="{8EAB2005-9E13-47B2-87A4-F5A21B91D08A}" type="pres">
      <dgm:prSet presAssocID="{D37DEF13-3C0E-4E53-8635-1165F18EDAC7}" presName="chTx" presStyleLbl="revTx" presStyleIdx="20" presStyleCnt="56"/>
      <dgm:spPr/>
    </dgm:pt>
    <dgm:pt modelId="{A2BA7BD0-3763-4504-9F00-14467F952DFC}" type="pres">
      <dgm:prSet presAssocID="{D37DEF13-3C0E-4E53-8635-1165F18EDAC7}" presName="desTx" presStyleLbl="revTx" presStyleIdx="21" presStyleCnt="56">
        <dgm:presLayoutVars>
          <dgm:bulletEnabled val="1"/>
        </dgm:presLayoutVars>
      </dgm:prSet>
      <dgm:spPr/>
    </dgm:pt>
    <dgm:pt modelId="{0917272B-4D28-4F77-A1DD-60EC820B1D40}" type="pres">
      <dgm:prSet presAssocID="{D37DEF13-3C0E-4E53-8635-1165F18EDAC7}" presName="desBackupRightNorm" presStyleCnt="0"/>
      <dgm:spPr/>
    </dgm:pt>
    <dgm:pt modelId="{484FC92A-39E7-4535-9E4A-6CF95A27A0B1}" type="pres">
      <dgm:prSet presAssocID="{684177D8-676D-4029-9F21-944224B52521}" presName="desSpace" presStyleCnt="0"/>
      <dgm:spPr/>
    </dgm:pt>
    <dgm:pt modelId="{0D0194D7-6F84-4686-B57C-A9DA795DAF4F}" type="pres">
      <dgm:prSet presAssocID="{7B54992A-88B0-47EF-A289-4DE17E41B153}" presName="desBackupLeftNorm" presStyleCnt="0"/>
      <dgm:spPr/>
    </dgm:pt>
    <dgm:pt modelId="{7142EE1E-5F93-49D7-883A-875945A3B72E}" type="pres">
      <dgm:prSet presAssocID="{7B54992A-88B0-47EF-A289-4DE17E41B153}" presName="desComposite" presStyleCnt="0"/>
      <dgm:spPr/>
    </dgm:pt>
    <dgm:pt modelId="{F95004DC-9D6E-43BF-8BF8-B6ACD0CDF4FA}" type="pres">
      <dgm:prSet presAssocID="{7B54992A-88B0-47EF-A289-4DE17E41B153}" presName="desCircle" presStyleLbl="node1" presStyleIdx="10" presStyleCnt="26"/>
      <dgm:spPr/>
    </dgm:pt>
    <dgm:pt modelId="{6BCFACFD-B061-498F-8C7F-80DF13C4CAB2}" type="pres">
      <dgm:prSet presAssocID="{7B54992A-88B0-47EF-A289-4DE17E41B153}" presName="chTx" presStyleLbl="revTx" presStyleIdx="22" presStyleCnt="56"/>
      <dgm:spPr/>
    </dgm:pt>
    <dgm:pt modelId="{D7F0D1E4-B177-4D0B-A889-8C95C068BFA4}" type="pres">
      <dgm:prSet presAssocID="{7B54992A-88B0-47EF-A289-4DE17E41B153}" presName="desTx" presStyleLbl="revTx" presStyleIdx="23" presStyleCnt="56">
        <dgm:presLayoutVars>
          <dgm:bulletEnabled val="1"/>
        </dgm:presLayoutVars>
      </dgm:prSet>
      <dgm:spPr/>
    </dgm:pt>
    <dgm:pt modelId="{0657F803-EA2D-4F74-A942-050E4EC85265}" type="pres">
      <dgm:prSet presAssocID="{7B54992A-88B0-47EF-A289-4DE17E41B153}" presName="desBackupRightNorm" presStyleCnt="0"/>
      <dgm:spPr/>
    </dgm:pt>
    <dgm:pt modelId="{1D52F6AD-9C89-4262-8977-FED43352D614}" type="pres">
      <dgm:prSet presAssocID="{5108973F-338A-4412-A8F4-EE926ACE7458}" presName="desSpace" presStyleCnt="0"/>
      <dgm:spPr/>
    </dgm:pt>
    <dgm:pt modelId="{3FAE66F4-6130-43AA-B638-6D21A090332B}" type="pres">
      <dgm:prSet presAssocID="{53526E5C-AE88-4C84-A5C6-68604507CD3B}" presName="desBackupLeftNorm" presStyleCnt="0"/>
      <dgm:spPr/>
    </dgm:pt>
    <dgm:pt modelId="{E49AD457-F712-46B5-9EC2-EE9A046BEA8B}" type="pres">
      <dgm:prSet presAssocID="{53526E5C-AE88-4C84-A5C6-68604507CD3B}" presName="desComposite" presStyleCnt="0"/>
      <dgm:spPr/>
    </dgm:pt>
    <dgm:pt modelId="{87CC1604-7477-445B-8594-D69CE09977C4}" type="pres">
      <dgm:prSet presAssocID="{53526E5C-AE88-4C84-A5C6-68604507CD3B}" presName="desCircle" presStyleLbl="node1" presStyleIdx="11" presStyleCnt="26"/>
      <dgm:spPr/>
    </dgm:pt>
    <dgm:pt modelId="{95F92AF7-5D6D-41E0-808B-59179CD2F619}" type="pres">
      <dgm:prSet presAssocID="{53526E5C-AE88-4C84-A5C6-68604507CD3B}" presName="chTx" presStyleLbl="revTx" presStyleIdx="24" presStyleCnt="56"/>
      <dgm:spPr/>
    </dgm:pt>
    <dgm:pt modelId="{12290EE3-2BF3-4876-87FC-58C63326D092}" type="pres">
      <dgm:prSet presAssocID="{53526E5C-AE88-4C84-A5C6-68604507CD3B}" presName="desTx" presStyleLbl="revTx" presStyleIdx="25" presStyleCnt="56">
        <dgm:presLayoutVars>
          <dgm:bulletEnabled val="1"/>
        </dgm:presLayoutVars>
      </dgm:prSet>
      <dgm:spPr/>
    </dgm:pt>
    <dgm:pt modelId="{0870D2AE-1BDD-43B5-A189-549791B1C427}" type="pres">
      <dgm:prSet presAssocID="{53526E5C-AE88-4C84-A5C6-68604507CD3B}" presName="desBackupRightNorm" presStyleCnt="0"/>
      <dgm:spPr/>
    </dgm:pt>
    <dgm:pt modelId="{976D5F14-52CD-4ED6-9909-D8C2C15564E9}" type="pres">
      <dgm:prSet presAssocID="{5A53BCB8-8D62-4F95-AFF0-6953A2994E13}" presName="desSpace" presStyleCnt="0"/>
      <dgm:spPr/>
    </dgm:pt>
    <dgm:pt modelId="{F8601CF8-AC88-4E70-806E-AC9B522EF8E0}" type="pres">
      <dgm:prSet presAssocID="{B92A6869-CD5C-42D1-AAE1-1D38C4F4CAE4}" presName="desBackupLeftNorm" presStyleCnt="0"/>
      <dgm:spPr/>
    </dgm:pt>
    <dgm:pt modelId="{0FE9E42C-669D-4896-BECD-B9330440FE45}" type="pres">
      <dgm:prSet presAssocID="{B92A6869-CD5C-42D1-AAE1-1D38C4F4CAE4}" presName="desComposite" presStyleCnt="0"/>
      <dgm:spPr/>
    </dgm:pt>
    <dgm:pt modelId="{77314368-5F0B-442F-90CB-48B4E1C63E9D}" type="pres">
      <dgm:prSet presAssocID="{B92A6869-CD5C-42D1-AAE1-1D38C4F4CAE4}" presName="desCircle" presStyleLbl="node1" presStyleIdx="12" presStyleCnt="26"/>
      <dgm:spPr/>
    </dgm:pt>
    <dgm:pt modelId="{9669B32C-5FFF-4C9E-B784-749E3EC2A52E}" type="pres">
      <dgm:prSet presAssocID="{B92A6869-CD5C-42D1-AAE1-1D38C4F4CAE4}" presName="chTx" presStyleLbl="revTx" presStyleIdx="26" presStyleCnt="56"/>
      <dgm:spPr/>
    </dgm:pt>
    <dgm:pt modelId="{F19FA8AD-6C45-4E4D-BE46-A71048A3EAF9}" type="pres">
      <dgm:prSet presAssocID="{B92A6869-CD5C-42D1-AAE1-1D38C4F4CAE4}" presName="desTx" presStyleLbl="revTx" presStyleIdx="27" presStyleCnt="56">
        <dgm:presLayoutVars>
          <dgm:bulletEnabled val="1"/>
        </dgm:presLayoutVars>
      </dgm:prSet>
      <dgm:spPr/>
    </dgm:pt>
    <dgm:pt modelId="{52B33F17-6FBF-4519-822D-EA5BD0DA94E8}" type="pres">
      <dgm:prSet presAssocID="{B92A6869-CD5C-42D1-AAE1-1D38C4F4CAE4}" presName="desBackupRightNorm" presStyleCnt="0"/>
      <dgm:spPr/>
    </dgm:pt>
    <dgm:pt modelId="{0FAE9C4A-3C3E-4B7F-9041-5DC9D2B35409}" type="pres">
      <dgm:prSet presAssocID="{30337630-6431-4C36-85FF-E0A3A4D2CA3D}" presName="desSpace" presStyleCnt="0"/>
      <dgm:spPr/>
    </dgm:pt>
    <dgm:pt modelId="{0A47096D-BE66-4E7E-AF7C-04A383398CB5}" type="pres">
      <dgm:prSet presAssocID="{E593CBD2-580F-4F1B-AB30-6583D33758F4}" presName="desBackupLeftNorm" presStyleCnt="0"/>
      <dgm:spPr/>
    </dgm:pt>
    <dgm:pt modelId="{6A90DAF1-500A-413F-93FC-E2246D776EDE}" type="pres">
      <dgm:prSet presAssocID="{E593CBD2-580F-4F1B-AB30-6583D33758F4}" presName="desComposite" presStyleCnt="0"/>
      <dgm:spPr/>
    </dgm:pt>
    <dgm:pt modelId="{48B87106-D025-4DC2-9B14-5315520D8258}" type="pres">
      <dgm:prSet presAssocID="{E593CBD2-580F-4F1B-AB30-6583D33758F4}" presName="desCircle" presStyleLbl="node1" presStyleIdx="13" presStyleCnt="26"/>
      <dgm:spPr/>
    </dgm:pt>
    <dgm:pt modelId="{853A9682-3B08-4C3B-8323-D5C0302963D8}" type="pres">
      <dgm:prSet presAssocID="{E593CBD2-580F-4F1B-AB30-6583D33758F4}" presName="chTx" presStyleLbl="revTx" presStyleIdx="28" presStyleCnt="56"/>
      <dgm:spPr/>
    </dgm:pt>
    <dgm:pt modelId="{E33E8B9D-55DB-4C68-B8AE-697CF4A6C97C}" type="pres">
      <dgm:prSet presAssocID="{E593CBD2-580F-4F1B-AB30-6583D33758F4}" presName="desTx" presStyleLbl="revTx" presStyleIdx="29" presStyleCnt="56">
        <dgm:presLayoutVars>
          <dgm:bulletEnabled val="1"/>
        </dgm:presLayoutVars>
      </dgm:prSet>
      <dgm:spPr/>
    </dgm:pt>
    <dgm:pt modelId="{3B16B76F-C83C-42CE-BCD9-C0F5C232CBE5}" type="pres">
      <dgm:prSet presAssocID="{E593CBD2-580F-4F1B-AB30-6583D33758F4}" presName="desBackupRightNorm" presStyleCnt="0"/>
      <dgm:spPr/>
    </dgm:pt>
    <dgm:pt modelId="{EE44729A-7B37-4E16-AAA1-F56C06F307A2}" type="pres">
      <dgm:prSet presAssocID="{30D8BC4B-B808-490C-A1C0-0049E939DB24}" presName="desSpace" presStyleCnt="0"/>
      <dgm:spPr/>
    </dgm:pt>
    <dgm:pt modelId="{F3DDA111-6572-4AB8-A04E-3F5F9D335D1E}" type="pres">
      <dgm:prSet presAssocID="{FACD4C46-AFB5-4BE3-8141-9977952A07BA}" presName="desBackupLeftNorm" presStyleCnt="0"/>
      <dgm:spPr/>
    </dgm:pt>
    <dgm:pt modelId="{6B5646BA-6427-44AB-8AEB-B781FEA5EC1B}" type="pres">
      <dgm:prSet presAssocID="{FACD4C46-AFB5-4BE3-8141-9977952A07BA}" presName="desComposite" presStyleCnt="0"/>
      <dgm:spPr/>
    </dgm:pt>
    <dgm:pt modelId="{C517EEEA-8654-4A63-9B09-16D30740EA42}" type="pres">
      <dgm:prSet presAssocID="{FACD4C46-AFB5-4BE3-8141-9977952A07BA}" presName="desCircle" presStyleLbl="node1" presStyleIdx="14" presStyleCnt="26"/>
      <dgm:spPr/>
    </dgm:pt>
    <dgm:pt modelId="{75877458-83D5-41A9-BB50-EB823756E3EF}" type="pres">
      <dgm:prSet presAssocID="{FACD4C46-AFB5-4BE3-8141-9977952A07BA}" presName="chTx" presStyleLbl="revTx" presStyleIdx="30" presStyleCnt="56"/>
      <dgm:spPr/>
    </dgm:pt>
    <dgm:pt modelId="{D8C3FBA6-4C88-4D88-AFC4-6B8B566D1E48}" type="pres">
      <dgm:prSet presAssocID="{FACD4C46-AFB5-4BE3-8141-9977952A07BA}" presName="desTx" presStyleLbl="revTx" presStyleIdx="31" presStyleCnt="56">
        <dgm:presLayoutVars>
          <dgm:bulletEnabled val="1"/>
        </dgm:presLayoutVars>
      </dgm:prSet>
      <dgm:spPr/>
    </dgm:pt>
    <dgm:pt modelId="{38DD5D2D-1246-49DE-8266-CAC1FB37F107}" type="pres">
      <dgm:prSet presAssocID="{FACD4C46-AFB5-4BE3-8141-9977952A07BA}" presName="desBackupRightNorm" presStyleCnt="0"/>
      <dgm:spPr/>
    </dgm:pt>
    <dgm:pt modelId="{6F94A313-5068-401F-A85C-65E85B31A0F9}" type="pres">
      <dgm:prSet presAssocID="{A9106B8D-6A8C-4167-BC48-B8EE4E087E2B}" presName="desSpace" presStyleCnt="0"/>
      <dgm:spPr/>
    </dgm:pt>
    <dgm:pt modelId="{44135EFE-C60D-4935-81CC-39FDF14E3A63}" type="pres">
      <dgm:prSet presAssocID="{05FE8AAB-474A-49BD-8353-58414A9648F2}" presName="desBackupLeftNorm" presStyleCnt="0"/>
      <dgm:spPr/>
    </dgm:pt>
    <dgm:pt modelId="{58D217FB-DF9C-4067-BACC-BB77C660A37E}" type="pres">
      <dgm:prSet presAssocID="{05FE8AAB-474A-49BD-8353-58414A9648F2}" presName="desComposite" presStyleCnt="0"/>
      <dgm:spPr/>
    </dgm:pt>
    <dgm:pt modelId="{AF24A909-F987-41EB-B462-38CDC1575BD9}" type="pres">
      <dgm:prSet presAssocID="{05FE8AAB-474A-49BD-8353-58414A9648F2}" presName="desCircle" presStyleLbl="node1" presStyleIdx="15" presStyleCnt="26"/>
      <dgm:spPr/>
    </dgm:pt>
    <dgm:pt modelId="{AC27726B-A997-4679-A474-A57D7B598184}" type="pres">
      <dgm:prSet presAssocID="{05FE8AAB-474A-49BD-8353-58414A9648F2}" presName="chTx" presStyleLbl="revTx" presStyleIdx="32" presStyleCnt="56"/>
      <dgm:spPr/>
    </dgm:pt>
    <dgm:pt modelId="{B8A0E643-82BF-4E1A-A4FB-B6C1C84263AE}" type="pres">
      <dgm:prSet presAssocID="{05FE8AAB-474A-49BD-8353-58414A9648F2}" presName="desTx" presStyleLbl="revTx" presStyleIdx="33" presStyleCnt="56">
        <dgm:presLayoutVars>
          <dgm:bulletEnabled val="1"/>
        </dgm:presLayoutVars>
      </dgm:prSet>
      <dgm:spPr/>
    </dgm:pt>
    <dgm:pt modelId="{705B68B0-0038-474E-A737-7DC6991A128E}" type="pres">
      <dgm:prSet presAssocID="{05FE8AAB-474A-49BD-8353-58414A9648F2}" presName="desBackupRightNorm" presStyleCnt="0"/>
      <dgm:spPr/>
    </dgm:pt>
    <dgm:pt modelId="{D78B2279-B5BF-45C6-B448-B2B2926AA01A}" type="pres">
      <dgm:prSet presAssocID="{46712934-BA2B-483D-9E9F-BA8EB5A41A1E}" presName="desSpace" presStyleCnt="0"/>
      <dgm:spPr/>
    </dgm:pt>
    <dgm:pt modelId="{BC7F275D-8192-46DE-B53F-DD6F65B0700C}" type="pres">
      <dgm:prSet presAssocID="{FB0E7F32-C655-43C9-A35A-FC17BD15BA6C}" presName="desBackupLeftNorm" presStyleCnt="0"/>
      <dgm:spPr/>
    </dgm:pt>
    <dgm:pt modelId="{B7C05FAC-E1C4-40D0-B6AC-BDE3F06BE354}" type="pres">
      <dgm:prSet presAssocID="{FB0E7F32-C655-43C9-A35A-FC17BD15BA6C}" presName="desComposite" presStyleCnt="0"/>
      <dgm:spPr/>
    </dgm:pt>
    <dgm:pt modelId="{24C8CD98-73C0-48E9-B1E7-70B2DF836302}" type="pres">
      <dgm:prSet presAssocID="{FB0E7F32-C655-43C9-A35A-FC17BD15BA6C}" presName="desCircle" presStyleLbl="node1" presStyleIdx="16" presStyleCnt="26"/>
      <dgm:spPr/>
    </dgm:pt>
    <dgm:pt modelId="{31276550-CEB3-4CFC-A57F-8E3DA058662A}" type="pres">
      <dgm:prSet presAssocID="{FB0E7F32-C655-43C9-A35A-FC17BD15BA6C}" presName="chTx" presStyleLbl="revTx" presStyleIdx="34" presStyleCnt="56"/>
      <dgm:spPr/>
    </dgm:pt>
    <dgm:pt modelId="{69D04E13-6F81-4887-A987-D1A21BE13AA3}" type="pres">
      <dgm:prSet presAssocID="{FB0E7F32-C655-43C9-A35A-FC17BD15BA6C}" presName="desTx" presStyleLbl="revTx" presStyleIdx="35" presStyleCnt="56">
        <dgm:presLayoutVars>
          <dgm:bulletEnabled val="1"/>
        </dgm:presLayoutVars>
      </dgm:prSet>
      <dgm:spPr/>
    </dgm:pt>
    <dgm:pt modelId="{1E0F2BE7-844E-4D61-A2BC-2CFF40174724}" type="pres">
      <dgm:prSet presAssocID="{FB0E7F32-C655-43C9-A35A-FC17BD15BA6C}" presName="desBackupRightNorm" presStyleCnt="0"/>
      <dgm:spPr/>
    </dgm:pt>
    <dgm:pt modelId="{3DF338C5-C3D8-4844-A7C4-BE862B1B86DD}" type="pres">
      <dgm:prSet presAssocID="{97958CED-2D40-4D44-9ACB-69C63DED9482}" presName="desSpace" presStyleCnt="0"/>
      <dgm:spPr/>
    </dgm:pt>
    <dgm:pt modelId="{02DDB375-7468-49EE-BE7F-A5D8EC39CAFA}" type="pres">
      <dgm:prSet presAssocID="{A414FDC2-038E-40DF-8E02-ED776DBB4039}" presName="desBackupLeftNorm" presStyleCnt="0"/>
      <dgm:spPr/>
    </dgm:pt>
    <dgm:pt modelId="{BE089A12-493C-4AA9-BDB6-632C0D71BD13}" type="pres">
      <dgm:prSet presAssocID="{A414FDC2-038E-40DF-8E02-ED776DBB4039}" presName="desComposite" presStyleCnt="0"/>
      <dgm:spPr/>
    </dgm:pt>
    <dgm:pt modelId="{170B178F-2121-404C-A7B3-222C6CDAC3E3}" type="pres">
      <dgm:prSet presAssocID="{A414FDC2-038E-40DF-8E02-ED776DBB4039}" presName="desCircle" presStyleLbl="node1" presStyleIdx="17" presStyleCnt="26"/>
      <dgm:spPr/>
    </dgm:pt>
    <dgm:pt modelId="{062CA0B3-25D0-4873-B5BA-B0DC74CC7708}" type="pres">
      <dgm:prSet presAssocID="{A414FDC2-038E-40DF-8E02-ED776DBB4039}" presName="chTx" presStyleLbl="revTx" presStyleIdx="36" presStyleCnt="56"/>
      <dgm:spPr/>
    </dgm:pt>
    <dgm:pt modelId="{0DAD60F1-F104-4841-AE8A-2452AD59F51F}" type="pres">
      <dgm:prSet presAssocID="{A414FDC2-038E-40DF-8E02-ED776DBB4039}" presName="desTx" presStyleLbl="revTx" presStyleIdx="37" presStyleCnt="56">
        <dgm:presLayoutVars>
          <dgm:bulletEnabled val="1"/>
        </dgm:presLayoutVars>
      </dgm:prSet>
      <dgm:spPr/>
    </dgm:pt>
    <dgm:pt modelId="{5D894C8D-A672-4A6F-9080-FDF20CEDD950}" type="pres">
      <dgm:prSet presAssocID="{A414FDC2-038E-40DF-8E02-ED776DBB4039}" presName="desBackupRightNorm" presStyleCnt="0"/>
      <dgm:spPr/>
    </dgm:pt>
    <dgm:pt modelId="{AA794D03-1F97-456B-894B-7A7D8AF65467}" type="pres">
      <dgm:prSet presAssocID="{FE1D5ACD-F505-486E-9219-4283DDE286FF}" presName="desSpace" presStyleCnt="0"/>
      <dgm:spPr/>
    </dgm:pt>
    <dgm:pt modelId="{0CC879F6-3A43-4670-93DD-CD591B48283C}" type="pres">
      <dgm:prSet presAssocID="{7EA234AE-C802-432E-A943-32EF526BDF1E}" presName="desBackupLeftNorm" presStyleCnt="0"/>
      <dgm:spPr/>
    </dgm:pt>
    <dgm:pt modelId="{6B3538B5-7FDF-4081-A0D0-635C47FAE42C}" type="pres">
      <dgm:prSet presAssocID="{7EA234AE-C802-432E-A943-32EF526BDF1E}" presName="desComposite" presStyleCnt="0"/>
      <dgm:spPr/>
    </dgm:pt>
    <dgm:pt modelId="{5F68E5A3-94EE-468A-AE30-95A2C20F24A7}" type="pres">
      <dgm:prSet presAssocID="{7EA234AE-C802-432E-A943-32EF526BDF1E}" presName="desCircle" presStyleLbl="node1" presStyleIdx="18" presStyleCnt="26"/>
      <dgm:spPr/>
    </dgm:pt>
    <dgm:pt modelId="{E0A6BB88-5B67-4ADE-BE77-7212C06D6DD9}" type="pres">
      <dgm:prSet presAssocID="{7EA234AE-C802-432E-A943-32EF526BDF1E}" presName="chTx" presStyleLbl="revTx" presStyleIdx="38" presStyleCnt="56"/>
      <dgm:spPr/>
    </dgm:pt>
    <dgm:pt modelId="{45B23B76-29D5-4BCA-B926-9F12521852B7}" type="pres">
      <dgm:prSet presAssocID="{7EA234AE-C802-432E-A943-32EF526BDF1E}" presName="desTx" presStyleLbl="revTx" presStyleIdx="39" presStyleCnt="56">
        <dgm:presLayoutVars>
          <dgm:bulletEnabled val="1"/>
        </dgm:presLayoutVars>
      </dgm:prSet>
      <dgm:spPr/>
    </dgm:pt>
    <dgm:pt modelId="{4A59C524-FB3A-47E2-BDEE-94C3F166A560}" type="pres">
      <dgm:prSet presAssocID="{7EA234AE-C802-432E-A943-32EF526BDF1E}" presName="desBackupRightNorm" presStyleCnt="0"/>
      <dgm:spPr/>
    </dgm:pt>
    <dgm:pt modelId="{9E411C45-83C2-43CB-AD9B-7383AC745B27}" type="pres">
      <dgm:prSet presAssocID="{914FDABC-3A87-4DF1-A806-40DCB1BD8A18}" presName="desSpace" presStyleCnt="0"/>
      <dgm:spPr/>
    </dgm:pt>
    <dgm:pt modelId="{6F33FA8D-E8B9-40C7-B070-F41C050FAAB5}" type="pres">
      <dgm:prSet presAssocID="{F4B2AB7F-C08B-4A28-8843-93B74C66EEBF}" presName="desBackupLeftNorm" presStyleCnt="0"/>
      <dgm:spPr/>
    </dgm:pt>
    <dgm:pt modelId="{7980FFC3-B031-4A0B-B696-6CE4E158DFBF}" type="pres">
      <dgm:prSet presAssocID="{F4B2AB7F-C08B-4A28-8843-93B74C66EEBF}" presName="desComposite" presStyleCnt="0"/>
      <dgm:spPr/>
    </dgm:pt>
    <dgm:pt modelId="{163B3E34-2D34-40B4-9850-B673225731A6}" type="pres">
      <dgm:prSet presAssocID="{F4B2AB7F-C08B-4A28-8843-93B74C66EEBF}" presName="desCircle" presStyleLbl="node1" presStyleIdx="19" presStyleCnt="26"/>
      <dgm:spPr/>
    </dgm:pt>
    <dgm:pt modelId="{5A217448-AFFC-4564-949C-CF97EE98BF02}" type="pres">
      <dgm:prSet presAssocID="{F4B2AB7F-C08B-4A28-8843-93B74C66EEBF}" presName="chTx" presStyleLbl="revTx" presStyleIdx="40" presStyleCnt="56"/>
      <dgm:spPr/>
    </dgm:pt>
    <dgm:pt modelId="{C5A6BE96-CF7B-4DEB-AA72-BF6787D937D1}" type="pres">
      <dgm:prSet presAssocID="{F4B2AB7F-C08B-4A28-8843-93B74C66EEBF}" presName="desTx" presStyleLbl="revTx" presStyleIdx="41" presStyleCnt="56">
        <dgm:presLayoutVars>
          <dgm:bulletEnabled val="1"/>
        </dgm:presLayoutVars>
      </dgm:prSet>
      <dgm:spPr/>
    </dgm:pt>
    <dgm:pt modelId="{2BB7BAD0-F98E-491F-B9F9-FFCDDD7A05EE}" type="pres">
      <dgm:prSet presAssocID="{F4B2AB7F-C08B-4A28-8843-93B74C66EEBF}" presName="desBackupRightNorm" presStyleCnt="0"/>
      <dgm:spPr/>
    </dgm:pt>
    <dgm:pt modelId="{6E4C0840-D566-4BD3-95AC-FBD64518C29E}" type="pres">
      <dgm:prSet presAssocID="{E2A157BA-D564-46DC-ADE4-F25A2B01ABA4}" presName="desSpace" presStyleCnt="0"/>
      <dgm:spPr/>
    </dgm:pt>
    <dgm:pt modelId="{107FA7E4-BD71-41BB-87D4-61AA4B68D330}" type="pres">
      <dgm:prSet presAssocID="{4804301D-F382-4BB5-BC69-A3FA9842F160}" presName="parComposite" presStyleCnt="0"/>
      <dgm:spPr/>
    </dgm:pt>
    <dgm:pt modelId="{21A27F76-44CB-4B8C-92B4-2423D8E26519}" type="pres">
      <dgm:prSet presAssocID="{4804301D-F382-4BB5-BC69-A3FA9842F160}" presName="parBigCircle" presStyleLbl="node0" presStyleIdx="2" presStyleCnt="4"/>
      <dgm:spPr/>
    </dgm:pt>
    <dgm:pt modelId="{A48B5997-C99B-4095-BD80-D0FDB4A9980C}" type="pres">
      <dgm:prSet presAssocID="{4804301D-F382-4BB5-BC69-A3FA9842F160}" presName="parTx" presStyleLbl="revTx" presStyleIdx="42" presStyleCnt="56"/>
      <dgm:spPr/>
    </dgm:pt>
    <dgm:pt modelId="{C47BE993-039F-4520-83C8-EAC548030981}" type="pres">
      <dgm:prSet presAssocID="{4804301D-F382-4BB5-BC69-A3FA9842F160}" presName="bSpace" presStyleCnt="0"/>
      <dgm:spPr/>
    </dgm:pt>
    <dgm:pt modelId="{0A13C2AA-D1F8-4CEB-B840-7B4CE3494594}" type="pres">
      <dgm:prSet presAssocID="{4804301D-F382-4BB5-BC69-A3FA9842F160}" presName="parBackupNorm" presStyleCnt="0"/>
      <dgm:spPr/>
    </dgm:pt>
    <dgm:pt modelId="{D2C31AC0-E57C-4C8A-9882-733C70A5CE8D}" type="pres">
      <dgm:prSet presAssocID="{A4EA2CC4-D2BF-45D9-A72E-4DD8962FB968}" presName="parSpace" presStyleCnt="0"/>
      <dgm:spPr/>
    </dgm:pt>
    <dgm:pt modelId="{36F0FB97-19EC-4BB0-BF4B-EDF2E2048A4C}" type="pres">
      <dgm:prSet presAssocID="{26CF1DF0-50EE-4CD3-BB15-9E81C7F55B46}" presName="desBackupLeftNorm" presStyleCnt="0"/>
      <dgm:spPr/>
    </dgm:pt>
    <dgm:pt modelId="{E958D5DD-FA45-40F2-A763-77088E3B0F4A}" type="pres">
      <dgm:prSet presAssocID="{26CF1DF0-50EE-4CD3-BB15-9E81C7F55B46}" presName="desComposite" presStyleCnt="0"/>
      <dgm:spPr/>
    </dgm:pt>
    <dgm:pt modelId="{1E071577-E6C9-4682-9FFF-918A9FDA9AD3}" type="pres">
      <dgm:prSet presAssocID="{26CF1DF0-50EE-4CD3-BB15-9E81C7F55B46}" presName="desCircle" presStyleLbl="node1" presStyleIdx="20" presStyleCnt="26"/>
      <dgm:spPr/>
    </dgm:pt>
    <dgm:pt modelId="{5D677803-C872-4067-B464-DC5AE4436F8D}" type="pres">
      <dgm:prSet presAssocID="{26CF1DF0-50EE-4CD3-BB15-9E81C7F55B46}" presName="chTx" presStyleLbl="revTx" presStyleIdx="43" presStyleCnt="56"/>
      <dgm:spPr/>
    </dgm:pt>
    <dgm:pt modelId="{67B362A7-1377-4EAA-B910-4408900C6000}" type="pres">
      <dgm:prSet presAssocID="{26CF1DF0-50EE-4CD3-BB15-9E81C7F55B46}" presName="desTx" presStyleLbl="revTx" presStyleIdx="44" presStyleCnt="56">
        <dgm:presLayoutVars>
          <dgm:bulletEnabled val="1"/>
        </dgm:presLayoutVars>
      </dgm:prSet>
      <dgm:spPr/>
    </dgm:pt>
    <dgm:pt modelId="{9AFEE50A-0A73-441F-B995-5D22A1956941}" type="pres">
      <dgm:prSet presAssocID="{26CF1DF0-50EE-4CD3-BB15-9E81C7F55B46}" presName="desBackupRightNorm" presStyleCnt="0"/>
      <dgm:spPr/>
    </dgm:pt>
    <dgm:pt modelId="{AC75D7F5-C8B6-48A2-B385-49094F4B8D94}" type="pres">
      <dgm:prSet presAssocID="{91472F72-A005-459C-9E29-71F932A272E0}" presName="desSpace" presStyleCnt="0"/>
      <dgm:spPr/>
    </dgm:pt>
    <dgm:pt modelId="{F8F28D75-F9C2-45EA-89D8-1848C5635E39}" type="pres">
      <dgm:prSet presAssocID="{F2C2E5B1-128B-454F-82FB-0B32DE6776F0}" presName="desBackupLeftNorm" presStyleCnt="0"/>
      <dgm:spPr/>
    </dgm:pt>
    <dgm:pt modelId="{FDA8C525-D2CE-4D20-9CA6-2D0130D11DF3}" type="pres">
      <dgm:prSet presAssocID="{F2C2E5B1-128B-454F-82FB-0B32DE6776F0}" presName="desComposite" presStyleCnt="0"/>
      <dgm:spPr/>
    </dgm:pt>
    <dgm:pt modelId="{B311ED31-6CDF-49CF-800D-CC3174AC9077}" type="pres">
      <dgm:prSet presAssocID="{F2C2E5B1-128B-454F-82FB-0B32DE6776F0}" presName="desCircle" presStyleLbl="node1" presStyleIdx="21" presStyleCnt="26"/>
      <dgm:spPr/>
    </dgm:pt>
    <dgm:pt modelId="{42AF31A5-026B-4CA5-8E25-DCD9F8DD74C6}" type="pres">
      <dgm:prSet presAssocID="{F2C2E5B1-128B-454F-82FB-0B32DE6776F0}" presName="chTx" presStyleLbl="revTx" presStyleIdx="45" presStyleCnt="56"/>
      <dgm:spPr/>
    </dgm:pt>
    <dgm:pt modelId="{ECB359FD-51FF-4F94-A076-BA184ED43BB7}" type="pres">
      <dgm:prSet presAssocID="{F2C2E5B1-128B-454F-82FB-0B32DE6776F0}" presName="desTx" presStyleLbl="revTx" presStyleIdx="46" presStyleCnt="56">
        <dgm:presLayoutVars>
          <dgm:bulletEnabled val="1"/>
        </dgm:presLayoutVars>
      </dgm:prSet>
      <dgm:spPr/>
    </dgm:pt>
    <dgm:pt modelId="{ABC7E6CA-39E4-4A69-9CD4-A49B167D457A}" type="pres">
      <dgm:prSet presAssocID="{F2C2E5B1-128B-454F-82FB-0B32DE6776F0}" presName="desBackupRightNorm" presStyleCnt="0"/>
      <dgm:spPr/>
    </dgm:pt>
    <dgm:pt modelId="{62D5EA38-9B59-44DE-8DE1-DEF1F7F01A18}" type="pres">
      <dgm:prSet presAssocID="{BF907A15-7FCF-4874-879B-6E218EBDE7BE}" presName="desSpace" presStyleCnt="0"/>
      <dgm:spPr/>
    </dgm:pt>
    <dgm:pt modelId="{3130A4D8-927D-4EF1-A3E1-60423EC871FB}" type="pres">
      <dgm:prSet presAssocID="{44FB05F2-341A-46E7-8C85-8068027A171E}" presName="desBackupLeftNorm" presStyleCnt="0"/>
      <dgm:spPr/>
    </dgm:pt>
    <dgm:pt modelId="{EBDEA20C-C4B0-4A7E-B7CC-2C8BDDA91D4C}" type="pres">
      <dgm:prSet presAssocID="{44FB05F2-341A-46E7-8C85-8068027A171E}" presName="desComposite" presStyleCnt="0"/>
      <dgm:spPr/>
    </dgm:pt>
    <dgm:pt modelId="{7EF4E52C-A88E-4C3D-9E07-5A6DB4B7374A}" type="pres">
      <dgm:prSet presAssocID="{44FB05F2-341A-46E7-8C85-8068027A171E}" presName="desCircle" presStyleLbl="node1" presStyleIdx="22" presStyleCnt="26"/>
      <dgm:spPr/>
    </dgm:pt>
    <dgm:pt modelId="{D036E849-E212-4D87-9EBC-6A498B06ABE3}" type="pres">
      <dgm:prSet presAssocID="{44FB05F2-341A-46E7-8C85-8068027A171E}" presName="chTx" presStyleLbl="revTx" presStyleIdx="47" presStyleCnt="56"/>
      <dgm:spPr/>
    </dgm:pt>
    <dgm:pt modelId="{9446E1FC-3A66-4221-A274-8C512EA887AB}" type="pres">
      <dgm:prSet presAssocID="{44FB05F2-341A-46E7-8C85-8068027A171E}" presName="desTx" presStyleLbl="revTx" presStyleIdx="48" presStyleCnt="56">
        <dgm:presLayoutVars>
          <dgm:bulletEnabled val="1"/>
        </dgm:presLayoutVars>
      </dgm:prSet>
      <dgm:spPr/>
    </dgm:pt>
    <dgm:pt modelId="{DBB4589D-A0E4-438D-8068-5D4E897593DE}" type="pres">
      <dgm:prSet presAssocID="{44FB05F2-341A-46E7-8C85-8068027A171E}" presName="desBackupRightNorm" presStyleCnt="0"/>
      <dgm:spPr/>
    </dgm:pt>
    <dgm:pt modelId="{5EEB68AC-0F1F-40B7-BD7E-0D38B1CD6966}" type="pres">
      <dgm:prSet presAssocID="{95ED3E21-70F4-488D-8272-C6F1CF77088A}" presName="desSpace" presStyleCnt="0"/>
      <dgm:spPr/>
    </dgm:pt>
    <dgm:pt modelId="{B1707346-2B2C-4876-825A-6F4425373F1C}" type="pres">
      <dgm:prSet presAssocID="{72C272B5-5603-4B5E-9C1E-B87B71109103}" presName="desBackupLeftNorm" presStyleCnt="0"/>
      <dgm:spPr/>
    </dgm:pt>
    <dgm:pt modelId="{206A1E2A-7CB2-4F23-BFEC-EBFF10BD3A6E}" type="pres">
      <dgm:prSet presAssocID="{72C272B5-5603-4B5E-9C1E-B87B71109103}" presName="desComposite" presStyleCnt="0"/>
      <dgm:spPr/>
    </dgm:pt>
    <dgm:pt modelId="{7800DC78-E072-4E47-AA0B-2EE20123F2E9}" type="pres">
      <dgm:prSet presAssocID="{72C272B5-5603-4B5E-9C1E-B87B71109103}" presName="desCircle" presStyleLbl="node1" presStyleIdx="23" presStyleCnt="26"/>
      <dgm:spPr/>
    </dgm:pt>
    <dgm:pt modelId="{F84E474F-B127-466E-B6EE-98576F99AB57}" type="pres">
      <dgm:prSet presAssocID="{72C272B5-5603-4B5E-9C1E-B87B71109103}" presName="chTx" presStyleLbl="revTx" presStyleIdx="49" presStyleCnt="56"/>
      <dgm:spPr/>
    </dgm:pt>
    <dgm:pt modelId="{E7D8BFC1-EAE7-4E9A-B9AB-96FDDB9F4CD7}" type="pres">
      <dgm:prSet presAssocID="{72C272B5-5603-4B5E-9C1E-B87B71109103}" presName="desTx" presStyleLbl="revTx" presStyleIdx="50" presStyleCnt="56">
        <dgm:presLayoutVars>
          <dgm:bulletEnabled val="1"/>
        </dgm:presLayoutVars>
      </dgm:prSet>
      <dgm:spPr/>
    </dgm:pt>
    <dgm:pt modelId="{6ACDD584-833C-4EF8-95C4-E978917E22E0}" type="pres">
      <dgm:prSet presAssocID="{72C272B5-5603-4B5E-9C1E-B87B71109103}" presName="desBackupRightNorm" presStyleCnt="0"/>
      <dgm:spPr/>
    </dgm:pt>
    <dgm:pt modelId="{801F113F-3FA9-4CD5-8D7E-6123E1DDC45F}" type="pres">
      <dgm:prSet presAssocID="{A778BEAA-5432-4619-BE48-1BE7BCA52A81}" presName="desSpace" presStyleCnt="0"/>
      <dgm:spPr/>
    </dgm:pt>
    <dgm:pt modelId="{8F5F27FA-A1AA-4F5A-A9D7-C5281942AF7E}" type="pres">
      <dgm:prSet presAssocID="{35FCCF12-A6EE-4319-A1B7-F4AB9EB76339}" presName="desBackupLeftNorm" presStyleCnt="0"/>
      <dgm:spPr/>
    </dgm:pt>
    <dgm:pt modelId="{34C8DDEA-D8DA-4E9D-B77E-A8C904AB20CD}" type="pres">
      <dgm:prSet presAssocID="{35FCCF12-A6EE-4319-A1B7-F4AB9EB76339}" presName="desComposite" presStyleCnt="0"/>
      <dgm:spPr/>
    </dgm:pt>
    <dgm:pt modelId="{E48BA419-66C9-4EC1-B8CB-27D0B40DC475}" type="pres">
      <dgm:prSet presAssocID="{35FCCF12-A6EE-4319-A1B7-F4AB9EB76339}" presName="desCircle" presStyleLbl="node1" presStyleIdx="24" presStyleCnt="26"/>
      <dgm:spPr/>
    </dgm:pt>
    <dgm:pt modelId="{6A6A68C0-B042-40BA-A6AE-8234D8F66244}" type="pres">
      <dgm:prSet presAssocID="{35FCCF12-A6EE-4319-A1B7-F4AB9EB76339}" presName="chTx" presStyleLbl="revTx" presStyleIdx="51" presStyleCnt="56"/>
      <dgm:spPr/>
    </dgm:pt>
    <dgm:pt modelId="{624E59F1-7F0E-455B-832A-3C321705B8C0}" type="pres">
      <dgm:prSet presAssocID="{35FCCF12-A6EE-4319-A1B7-F4AB9EB76339}" presName="desTx" presStyleLbl="revTx" presStyleIdx="52" presStyleCnt="56">
        <dgm:presLayoutVars>
          <dgm:bulletEnabled val="1"/>
        </dgm:presLayoutVars>
      </dgm:prSet>
      <dgm:spPr/>
    </dgm:pt>
    <dgm:pt modelId="{A5633234-2D3B-4696-8CA4-67C189A051AB}" type="pres">
      <dgm:prSet presAssocID="{35FCCF12-A6EE-4319-A1B7-F4AB9EB76339}" presName="desBackupRightNorm" presStyleCnt="0"/>
      <dgm:spPr/>
    </dgm:pt>
    <dgm:pt modelId="{3C7477A6-6D52-44A6-A029-FCA28F8A4812}" type="pres">
      <dgm:prSet presAssocID="{847D8160-501C-47EE-8062-BE3E23A035CB}" presName="desSpace" presStyleCnt="0"/>
      <dgm:spPr/>
    </dgm:pt>
    <dgm:pt modelId="{F4CDBFAD-A4E7-42CB-A983-B56CC75A0867}" type="pres">
      <dgm:prSet presAssocID="{FF77F0C4-0C3C-4708-A6A4-7AC33F912D41}" presName="desBackupLeftNorm" presStyleCnt="0"/>
      <dgm:spPr/>
    </dgm:pt>
    <dgm:pt modelId="{19F5B50C-7760-48F4-950D-5F2637AB6B35}" type="pres">
      <dgm:prSet presAssocID="{FF77F0C4-0C3C-4708-A6A4-7AC33F912D41}" presName="desComposite" presStyleCnt="0"/>
      <dgm:spPr/>
    </dgm:pt>
    <dgm:pt modelId="{857CFC99-92A5-4F2D-BBA0-4FD9B824D498}" type="pres">
      <dgm:prSet presAssocID="{FF77F0C4-0C3C-4708-A6A4-7AC33F912D41}" presName="desCircle" presStyleLbl="node1" presStyleIdx="25" presStyleCnt="26"/>
      <dgm:spPr/>
    </dgm:pt>
    <dgm:pt modelId="{4001F443-FFEF-4F73-88E3-D5A22BC72842}" type="pres">
      <dgm:prSet presAssocID="{FF77F0C4-0C3C-4708-A6A4-7AC33F912D41}" presName="chTx" presStyleLbl="revTx" presStyleIdx="53" presStyleCnt="56"/>
      <dgm:spPr/>
    </dgm:pt>
    <dgm:pt modelId="{8D1D2AF8-0A9A-44C1-BFEC-F3E19BA06C7A}" type="pres">
      <dgm:prSet presAssocID="{FF77F0C4-0C3C-4708-A6A4-7AC33F912D41}" presName="desTx" presStyleLbl="revTx" presStyleIdx="54" presStyleCnt="56">
        <dgm:presLayoutVars>
          <dgm:bulletEnabled val="1"/>
        </dgm:presLayoutVars>
      </dgm:prSet>
      <dgm:spPr/>
    </dgm:pt>
    <dgm:pt modelId="{3283C175-D226-4923-B189-CC6108E3C683}" type="pres">
      <dgm:prSet presAssocID="{FF77F0C4-0C3C-4708-A6A4-7AC33F912D41}" presName="desBackupRightNorm" presStyleCnt="0"/>
      <dgm:spPr/>
    </dgm:pt>
    <dgm:pt modelId="{E39CF63F-2BFE-47C8-91C3-76EA62F4C44C}" type="pres">
      <dgm:prSet presAssocID="{D988983C-DDCD-4627-A435-555C5845F6B5}" presName="desSpace" presStyleCnt="0"/>
      <dgm:spPr/>
    </dgm:pt>
    <dgm:pt modelId="{7E2C61F4-D277-45B9-86D4-F2E7D807A230}" type="pres">
      <dgm:prSet presAssocID="{05EEDF56-290A-411C-BA7C-D46D380F29D9}" presName="parComposite" presStyleCnt="0"/>
      <dgm:spPr/>
    </dgm:pt>
    <dgm:pt modelId="{50FDDE7F-5BD1-457E-A46A-FD93618F26F8}" type="pres">
      <dgm:prSet presAssocID="{05EEDF56-290A-411C-BA7C-D46D380F29D9}" presName="parBigCircle" presStyleLbl="node0" presStyleIdx="3" presStyleCnt="4"/>
      <dgm:spPr/>
    </dgm:pt>
    <dgm:pt modelId="{66EA4E87-FF82-4889-851F-D9FE943BA8A3}" type="pres">
      <dgm:prSet presAssocID="{05EEDF56-290A-411C-BA7C-D46D380F29D9}" presName="parTx" presStyleLbl="revTx" presStyleIdx="55" presStyleCnt="56"/>
      <dgm:spPr/>
    </dgm:pt>
    <dgm:pt modelId="{51621A74-CB54-438D-B452-62EEC12603C2}" type="pres">
      <dgm:prSet presAssocID="{05EEDF56-290A-411C-BA7C-D46D380F29D9}" presName="bSpace" presStyleCnt="0"/>
      <dgm:spPr/>
    </dgm:pt>
    <dgm:pt modelId="{7EB3D56A-F55D-4784-A2A6-76FB4A78D40F}" type="pres">
      <dgm:prSet presAssocID="{05EEDF56-290A-411C-BA7C-D46D380F29D9}" presName="parBackupNorm" presStyleCnt="0"/>
      <dgm:spPr/>
    </dgm:pt>
    <dgm:pt modelId="{F0D384A2-9367-45CF-A6D7-B1CE875E8783}" type="pres">
      <dgm:prSet presAssocID="{F152E9C5-026A-4023-8540-B3FB623D20C9}" presName="parSpace" presStyleCnt="0"/>
      <dgm:spPr/>
    </dgm:pt>
  </dgm:ptLst>
  <dgm:cxnLst>
    <dgm:cxn modelId="{C344C801-2D08-4E55-BD4B-82901F4EE97E}" srcId="{4804301D-F382-4BB5-BC69-A3FA9842F160}" destId="{35FCCF12-A6EE-4319-A1B7-F4AB9EB76339}" srcOrd="4" destOrd="0" parTransId="{F19E8DB6-7E16-431E-96D0-746524642960}" sibTransId="{847D8160-501C-47EE-8062-BE3E23A035CB}"/>
    <dgm:cxn modelId="{9E141606-7CF9-477D-A373-F781B934B394}" srcId="{6F887963-089F-473E-B083-31B23D768E93}" destId="{B92A6869-CD5C-42D1-AAE1-1D38C4F4CAE4}" srcOrd="4" destOrd="0" parTransId="{EB984A9C-D655-47FD-AA47-F7AD927211DF}" sibTransId="{30337630-6431-4C36-85FF-E0A3A4D2CA3D}"/>
    <dgm:cxn modelId="{61810409-3747-4828-BFCD-0EA46CDE3046}" srcId="{6F887963-089F-473E-B083-31B23D768E93}" destId="{05FE8AAB-474A-49BD-8353-58414A9648F2}" srcOrd="7" destOrd="0" parTransId="{38F4D1D7-E0B5-40B2-85AD-ED316FED5156}" sibTransId="{46712934-BA2B-483D-9E9F-BA8EB5A41A1E}"/>
    <dgm:cxn modelId="{B047A80A-586A-410A-A6B3-FFB0C45D6CF6}" srcId="{6F887963-089F-473E-B083-31B23D768E93}" destId="{FACD4C46-AFB5-4BE3-8141-9977952A07BA}" srcOrd="6" destOrd="0" parTransId="{6B656A2E-6726-4514-A286-E04908A0395D}" sibTransId="{A9106B8D-6A8C-4167-BC48-B8EE4E087E2B}"/>
    <dgm:cxn modelId="{DA24D40F-FE41-48FA-A106-331378D2260D}" srcId="{4804301D-F382-4BB5-BC69-A3FA9842F160}" destId="{44FB05F2-341A-46E7-8C85-8068027A171E}" srcOrd="2" destOrd="0" parTransId="{EA8D5128-DABF-41F4-90C2-8B0631C138CC}" sibTransId="{95ED3E21-70F4-488D-8272-C6F1CF77088A}"/>
    <dgm:cxn modelId="{6EEC5E1B-009F-47F2-A0AD-D98E990CA1C7}" srcId="{6F887963-089F-473E-B083-31B23D768E93}" destId="{7B54992A-88B0-47EF-A289-4DE17E41B153}" srcOrd="2" destOrd="0" parTransId="{E8256AA2-E054-4E61-B2E3-93913DD98D8D}" sibTransId="{5108973F-338A-4412-A8F4-EE926ACE7458}"/>
    <dgm:cxn modelId="{995B5B21-A7F5-4EA1-BAD9-BFDAA2798851}" srcId="{F600249A-B65F-49C4-9677-270BAEACEFE0}" destId="{AC6EA5B6-F5E3-4668-8B29-0E0989C9B17A}" srcOrd="6" destOrd="0" parTransId="{CA9C5DD1-3615-470D-9802-20CF38837FBE}" sibTransId="{3775CE9C-9024-40B4-9158-2AC5411CBE5E}"/>
    <dgm:cxn modelId="{7A0C7024-FFFC-4AB3-8CAC-17BB7610E925}" type="presOf" srcId="{53526E5C-AE88-4C84-A5C6-68604507CD3B}" destId="{95F92AF7-5D6D-41E0-808B-59179CD2F619}" srcOrd="0" destOrd="0" presId="urn:microsoft.com/office/officeart/2008/layout/CircleAccentTimeline"/>
    <dgm:cxn modelId="{49541A27-22D4-4B34-B47F-078C06394419}" type="presOf" srcId="{FACD4C46-AFB5-4BE3-8141-9977952A07BA}" destId="{75877458-83D5-41A9-BB50-EB823756E3EF}" srcOrd="0" destOrd="0" presId="urn:microsoft.com/office/officeart/2008/layout/CircleAccentTimeline"/>
    <dgm:cxn modelId="{0F29172D-D3A4-4301-842D-219693E5EA95}" srcId="{F600249A-B65F-49C4-9677-270BAEACEFE0}" destId="{22B88320-F466-4827-9491-A079639D3D85}" srcOrd="4" destOrd="0" parTransId="{F07F9B84-AB0A-4ED2-8925-A14169E3B6BB}" sibTransId="{8640DE35-F689-425E-8F2D-00DEBB9530BB}"/>
    <dgm:cxn modelId="{220A9C2F-4B51-4722-B6E1-F11347A4820E}" type="presOf" srcId="{FB0E7F32-C655-43C9-A35A-FC17BD15BA6C}" destId="{31276550-CEB3-4CFC-A57F-8E3DA058662A}" srcOrd="0" destOrd="0" presId="urn:microsoft.com/office/officeart/2008/layout/CircleAccentTimeline"/>
    <dgm:cxn modelId="{3DAB0634-7C8A-418F-878F-93D76E9FA88F}" type="presOf" srcId="{26CF1DF0-50EE-4CD3-BB15-9E81C7F55B46}" destId="{5D677803-C872-4067-B464-DC5AE4436F8D}" srcOrd="0" destOrd="0" presId="urn:microsoft.com/office/officeart/2008/layout/CircleAccentTimeline"/>
    <dgm:cxn modelId="{10D3FC3E-D553-4A4C-B77D-2EE3183DDBFF}" srcId="{6F887963-089F-473E-B083-31B23D768E93}" destId="{53526E5C-AE88-4C84-A5C6-68604507CD3B}" srcOrd="3" destOrd="0" parTransId="{B641EDAB-D48A-48F8-9D76-D456EA8333B7}" sibTransId="{5A53BCB8-8D62-4F95-AFF0-6953A2994E13}"/>
    <dgm:cxn modelId="{87D7865C-10EC-4221-A0BA-5A7256937062}" srcId="{0FA460D1-6F6F-413E-9C4E-4C3812BC7F3E}" destId="{4804301D-F382-4BB5-BC69-A3FA9842F160}" srcOrd="2" destOrd="0" parTransId="{79EC6D09-3EDA-4253-921C-1889AA9688A1}" sibTransId="{A4EA2CC4-D2BF-45D9-A72E-4DD8962FB968}"/>
    <dgm:cxn modelId="{B526B45F-08F7-44A0-A04B-B67D533DB481}" srcId="{6F887963-089F-473E-B083-31B23D768E93}" destId="{D37DEF13-3C0E-4E53-8635-1165F18EDAC7}" srcOrd="1" destOrd="0" parTransId="{6B7E99B7-8789-4654-A294-10FEE4BC560B}" sibTransId="{684177D8-676D-4029-9F21-944224B52521}"/>
    <dgm:cxn modelId="{DB961142-0C00-4151-A9B9-93668E346928}" type="presOf" srcId="{D702558D-E858-4BC0-AE9D-492494BB23C9}" destId="{D549D736-040B-45C6-9025-C0CE88792D8B}" srcOrd="0" destOrd="0" presId="urn:microsoft.com/office/officeart/2008/layout/CircleAccentTimeline"/>
    <dgm:cxn modelId="{7F263E63-2C27-4313-9077-EB2E2A3AC143}" type="presOf" srcId="{7EA234AE-C802-432E-A943-32EF526BDF1E}" destId="{E0A6BB88-5B67-4ADE-BE77-7212C06D6DD9}" srcOrd="0" destOrd="0" presId="urn:microsoft.com/office/officeart/2008/layout/CircleAccentTimeline"/>
    <dgm:cxn modelId="{8AB8CD65-C6E2-436D-9099-9401A8733F2B}" type="presOf" srcId="{F4B2AB7F-C08B-4A28-8843-93B74C66EEBF}" destId="{5A217448-AFFC-4564-949C-CF97EE98BF02}" srcOrd="0" destOrd="0" presId="urn:microsoft.com/office/officeart/2008/layout/CircleAccentTimeline"/>
    <dgm:cxn modelId="{357DA246-E37B-4047-A736-4DB5293290F9}" srcId="{6F887963-089F-473E-B083-31B23D768E93}" destId="{F4B2AB7F-C08B-4A28-8843-93B74C66EEBF}" srcOrd="11" destOrd="0" parTransId="{5307A7FD-CA79-4BD0-9002-54DFE13E75D9}" sibTransId="{E2A157BA-D564-46DC-ADE4-F25A2B01ABA4}"/>
    <dgm:cxn modelId="{05BAC049-61D7-4598-837A-71C2B3D1A02C}" srcId="{0FA460D1-6F6F-413E-9C4E-4C3812BC7F3E}" destId="{F600249A-B65F-49C4-9677-270BAEACEFE0}" srcOrd="0" destOrd="0" parTransId="{92104EE6-910D-475F-8084-DC71DD36B81D}" sibTransId="{60C5BFDB-C423-4AB5-98C0-3C4CA6ACE21D}"/>
    <dgm:cxn modelId="{41DD2F6C-CEFC-4DC2-B318-5CD2BF4732C4}" type="presOf" srcId="{72C272B5-5603-4B5E-9C1E-B87B71109103}" destId="{F84E474F-B127-466E-B6EE-98576F99AB57}" srcOrd="0" destOrd="0" presId="urn:microsoft.com/office/officeart/2008/layout/CircleAccentTimeline"/>
    <dgm:cxn modelId="{1887DF4C-EBB4-4B07-9603-13A40997609B}" type="presOf" srcId="{F2C2E5B1-128B-454F-82FB-0B32DE6776F0}" destId="{42AF31A5-026B-4CA5-8E25-DCD9F8DD74C6}" srcOrd="0" destOrd="0" presId="urn:microsoft.com/office/officeart/2008/layout/CircleAccentTimeline"/>
    <dgm:cxn modelId="{040A734D-281B-42A1-87BE-1ADA5C3516E8}" srcId="{0FA460D1-6F6F-413E-9C4E-4C3812BC7F3E}" destId="{05EEDF56-290A-411C-BA7C-D46D380F29D9}" srcOrd="3" destOrd="0" parTransId="{7002CAAA-DDE5-4072-A2D3-95CEA2B263BF}" sibTransId="{F152E9C5-026A-4023-8540-B3FB623D20C9}"/>
    <dgm:cxn modelId="{2259CA50-8241-4030-8547-02785029B3C0}" type="presOf" srcId="{22B88320-F466-4827-9491-A079639D3D85}" destId="{854E3F58-79E7-4C76-86CB-2A0EB2A53B00}" srcOrd="0" destOrd="0" presId="urn:microsoft.com/office/officeart/2008/layout/CircleAccentTimeline"/>
    <dgm:cxn modelId="{D361FD71-CB8E-4D77-93FF-340C9DE4839E}" type="presOf" srcId="{7B2A1761-C644-4C71-92FE-5711A556C348}" destId="{09E11F2F-63EA-42D5-985C-0CF93AB06956}" srcOrd="0" destOrd="0" presId="urn:microsoft.com/office/officeart/2008/layout/CircleAccentTimeline"/>
    <dgm:cxn modelId="{6860DD73-4411-43F6-B5BA-A12B14AFC244}" srcId="{4804301D-F382-4BB5-BC69-A3FA9842F160}" destId="{F2C2E5B1-128B-454F-82FB-0B32DE6776F0}" srcOrd="1" destOrd="0" parTransId="{BB65ABCA-5705-4F5C-AA35-8C3B49D81888}" sibTransId="{BF907A15-7FCF-4874-879B-6E218EBDE7BE}"/>
    <dgm:cxn modelId="{6730535A-BC02-4F85-86D4-EAE83ABC32DF}" srcId="{F600249A-B65F-49C4-9677-270BAEACEFE0}" destId="{BCB39D44-D4EC-4714-B89C-81856BBFD219}" srcOrd="2" destOrd="0" parTransId="{810EF931-D096-4DBD-9CAB-0732EC718E36}" sibTransId="{7250F2F6-6E44-4652-AE75-0E0E26025069}"/>
    <dgm:cxn modelId="{528B037C-81C9-4EE1-8915-2D46D3AADA4A}" srcId="{F600249A-B65F-49C4-9677-270BAEACEFE0}" destId="{094177FE-A707-406C-856D-B22389C84182}" srcOrd="0" destOrd="0" parTransId="{95E26E5B-7C9F-4FCC-9D4D-FFE7298C329A}" sibTransId="{CA9A9C4F-A7B2-40A3-9885-17093A80E770}"/>
    <dgm:cxn modelId="{5BC2FD82-929A-4B9B-A8EA-2F9ADEDCEAC0}" srcId="{F600249A-B65F-49C4-9677-270BAEACEFE0}" destId="{BC947DD9-F37A-41B5-9772-CB288289FC11}" srcOrd="3" destOrd="0" parTransId="{1C6E87C2-5714-47F3-8F3E-EDED3F7C3303}" sibTransId="{D737EA75-9542-4711-9B5E-0F9EEE4906F7}"/>
    <dgm:cxn modelId="{EB5A6285-953C-4204-8D21-D3E6757C465B}" type="presOf" srcId="{BC947DD9-F37A-41B5-9772-CB288289FC11}" destId="{5EFBF2FC-1ACD-463E-BA7B-FA17C5480F34}" srcOrd="0" destOrd="0" presId="urn:microsoft.com/office/officeart/2008/layout/CircleAccentTimeline"/>
    <dgm:cxn modelId="{0625198B-5F9F-47A6-BCF3-E3051661981E}" type="presOf" srcId="{761ACB43-8323-445F-AC35-F35BEB33E24F}" destId="{41C2DBE0-4F6B-467A-B9F0-9701C4B3B8D7}" srcOrd="0" destOrd="0" presId="urn:microsoft.com/office/officeart/2008/layout/CircleAccentTimeline"/>
    <dgm:cxn modelId="{0651BF8D-B209-49ED-9671-4A0E081D68C9}" srcId="{6F887963-089F-473E-B083-31B23D768E93}" destId="{2CE54E79-B465-4921-8B49-616A18300844}" srcOrd="0" destOrd="0" parTransId="{12280C4F-D6AA-400C-AF4E-78CC6EB76FC7}" sibTransId="{A7D6B8F4-BA49-4853-9AA6-D7F19F28526E}"/>
    <dgm:cxn modelId="{83E56D92-866B-4BE6-875F-C0438AFB368D}" type="presOf" srcId="{7B54992A-88B0-47EF-A289-4DE17E41B153}" destId="{6BCFACFD-B061-498F-8C7F-80DF13C4CAB2}" srcOrd="0" destOrd="0" presId="urn:microsoft.com/office/officeart/2008/layout/CircleAccentTimeline"/>
    <dgm:cxn modelId="{92B72893-CA9E-482B-9E56-8D020238EFC4}" type="presOf" srcId="{AC6EA5B6-F5E3-4668-8B29-0E0989C9B17A}" destId="{969CEFAA-8BB0-401E-87D7-A227D6F886F2}" srcOrd="0" destOrd="0" presId="urn:microsoft.com/office/officeart/2008/layout/CircleAccentTimeline"/>
    <dgm:cxn modelId="{2E5CE893-0005-4ACB-B3D8-EC97234B84E9}" type="presOf" srcId="{2CE54E79-B465-4921-8B49-616A18300844}" destId="{925AD077-EDB2-4271-B915-25DCF662B3DE}" srcOrd="0" destOrd="0" presId="urn:microsoft.com/office/officeart/2008/layout/CircleAccentTimeline"/>
    <dgm:cxn modelId="{E3321B96-9869-453B-B12D-F780041823E0}" type="presOf" srcId="{05FE8AAB-474A-49BD-8353-58414A9648F2}" destId="{AC27726B-A997-4679-A474-A57D7B598184}" srcOrd="0" destOrd="0" presId="urn:microsoft.com/office/officeart/2008/layout/CircleAccentTimeline"/>
    <dgm:cxn modelId="{29FD8196-0667-4D6F-A370-C1D6AB73ACD7}" srcId="{0FA460D1-6F6F-413E-9C4E-4C3812BC7F3E}" destId="{6F887963-089F-473E-B083-31B23D768E93}" srcOrd="1" destOrd="0" parTransId="{CE017F6A-FE21-4060-A825-603A4E15BB87}" sibTransId="{BEE15313-2022-4332-86CF-22A32C95EC51}"/>
    <dgm:cxn modelId="{6C2E1699-CB42-493A-8820-2D89333726DE}" type="presOf" srcId="{A414FDC2-038E-40DF-8E02-ED776DBB4039}" destId="{062CA0B3-25D0-4873-B5BA-B0DC74CC7708}" srcOrd="0" destOrd="0" presId="urn:microsoft.com/office/officeart/2008/layout/CircleAccentTimeline"/>
    <dgm:cxn modelId="{F04CF9A0-A5C2-4A57-8DEC-BFE54CBA7EAF}" type="presOf" srcId="{BCB39D44-D4EC-4714-B89C-81856BBFD219}" destId="{0FE40CB2-3F2E-4590-BAC2-B284D7F4F969}" srcOrd="0" destOrd="0" presId="urn:microsoft.com/office/officeart/2008/layout/CircleAccentTimeline"/>
    <dgm:cxn modelId="{8ABCB3A2-55B8-4A67-86E0-1C56771AEC18}" type="presOf" srcId="{4804301D-F382-4BB5-BC69-A3FA9842F160}" destId="{A48B5997-C99B-4095-BD80-D0FDB4A9980C}" srcOrd="0" destOrd="0" presId="urn:microsoft.com/office/officeart/2008/layout/CircleAccentTimeline"/>
    <dgm:cxn modelId="{1B06F1A3-F063-4F17-AE58-58746B4006BB}" type="presOf" srcId="{FF77F0C4-0C3C-4708-A6A4-7AC33F912D41}" destId="{4001F443-FFEF-4F73-88E3-D5A22BC72842}" srcOrd="0" destOrd="0" presId="urn:microsoft.com/office/officeart/2008/layout/CircleAccentTimeline"/>
    <dgm:cxn modelId="{089638A8-5C20-4BB3-BC2B-5032CBBF75E4}" srcId="{F600249A-B65F-49C4-9677-270BAEACEFE0}" destId="{7B2A1761-C644-4C71-92FE-5711A556C348}" srcOrd="1" destOrd="0" parTransId="{CBD039E0-CA22-42E9-9F14-16F8B08E889C}" sibTransId="{C25C1B3B-5F4B-488D-8564-3016EFEA5AD5}"/>
    <dgm:cxn modelId="{E47D29AB-AA34-4D9B-ADE2-5A8BDAA4EFB8}" type="presOf" srcId="{B92A6869-CD5C-42D1-AAE1-1D38C4F4CAE4}" destId="{9669B32C-5FFF-4C9E-B784-749E3EC2A52E}" srcOrd="0" destOrd="0" presId="urn:microsoft.com/office/officeart/2008/layout/CircleAccentTimeline"/>
    <dgm:cxn modelId="{4BCD90BD-1C00-46CA-A020-B0135E469943}" type="presOf" srcId="{F600249A-B65F-49C4-9677-270BAEACEFE0}" destId="{22F55B76-AE3B-4998-AC9A-E48D92E9D7F4}" srcOrd="0" destOrd="0" presId="urn:microsoft.com/office/officeart/2008/layout/CircleAccentTimeline"/>
    <dgm:cxn modelId="{BA83A6BE-2471-410A-87F1-0416DBA6A651}" srcId="{F600249A-B65F-49C4-9677-270BAEACEFE0}" destId="{761ACB43-8323-445F-AC35-F35BEB33E24F}" srcOrd="7" destOrd="0" parTransId="{31270F4A-B27D-4154-ACB5-E6F000B49232}" sibTransId="{1C5AE9C6-A6EC-4752-B3D7-C6E5DFDFBC35}"/>
    <dgm:cxn modelId="{5B78BFBE-3342-4D3B-AFA1-0C263CA16056}" type="presOf" srcId="{D37DEF13-3C0E-4E53-8635-1165F18EDAC7}" destId="{8EAB2005-9E13-47B2-87A4-F5A21B91D08A}" srcOrd="0" destOrd="0" presId="urn:microsoft.com/office/officeart/2008/layout/CircleAccentTimeline"/>
    <dgm:cxn modelId="{1EDDAFC0-CB7B-4D3C-BD91-29F7C9349EB5}" type="presOf" srcId="{6F887963-089F-473E-B083-31B23D768E93}" destId="{D1360552-5452-4133-BE45-0DB6485C3BAB}" srcOrd="0" destOrd="0" presId="urn:microsoft.com/office/officeart/2008/layout/CircleAccentTimeline"/>
    <dgm:cxn modelId="{9554DDC1-F64B-486D-8273-14DED06C93F7}" type="presOf" srcId="{094177FE-A707-406C-856D-B22389C84182}" destId="{E55740BA-C076-4B57-8AF8-2D5772C1EDEC}" srcOrd="0" destOrd="0" presId="urn:microsoft.com/office/officeart/2008/layout/CircleAccentTimeline"/>
    <dgm:cxn modelId="{82758BC7-3961-47E1-B385-1DFC7F50CABC}" type="presOf" srcId="{0FA460D1-6F6F-413E-9C4E-4C3812BC7F3E}" destId="{C9E4EC7B-6FD9-4E7D-8734-E38EFED51C7C}" srcOrd="0" destOrd="0" presId="urn:microsoft.com/office/officeart/2008/layout/CircleAccentTimeline"/>
    <dgm:cxn modelId="{A452ADC7-C63D-4B74-A1E8-37DE98B9169E}" srcId="{4804301D-F382-4BB5-BC69-A3FA9842F160}" destId="{26CF1DF0-50EE-4CD3-BB15-9E81C7F55B46}" srcOrd="0" destOrd="0" parTransId="{FECD6D23-7870-4AB7-BB3D-8B834EF0AF0E}" sibTransId="{91472F72-A005-459C-9E29-71F932A272E0}"/>
    <dgm:cxn modelId="{64BE68C8-4920-4AE3-B240-7195371FBECC}" srcId="{4804301D-F382-4BB5-BC69-A3FA9842F160}" destId="{72C272B5-5603-4B5E-9C1E-B87B71109103}" srcOrd="3" destOrd="0" parTransId="{97C1437C-84D9-45AC-9D23-F4F803C4CE94}" sibTransId="{A778BEAA-5432-4619-BE48-1BE7BCA52A81}"/>
    <dgm:cxn modelId="{CA75A3CE-44CC-43D6-8EA1-29213967FB51}" srcId="{6F887963-089F-473E-B083-31B23D768E93}" destId="{7EA234AE-C802-432E-A943-32EF526BDF1E}" srcOrd="10" destOrd="0" parTransId="{BEB98AF8-2F8F-4963-946F-176EEDC734B6}" sibTransId="{914FDABC-3A87-4DF1-A806-40DCB1BD8A18}"/>
    <dgm:cxn modelId="{5FFFE7CE-FED5-4353-A05C-27185452F8E8}" srcId="{4804301D-F382-4BB5-BC69-A3FA9842F160}" destId="{FF77F0C4-0C3C-4708-A6A4-7AC33F912D41}" srcOrd="5" destOrd="0" parTransId="{27D25538-0BEE-4876-BA67-4CF22544539F}" sibTransId="{D988983C-DDCD-4627-A435-555C5845F6B5}"/>
    <dgm:cxn modelId="{09853DDE-9F49-435C-84CA-2D9DFE5F4525}" srcId="{6F887963-089F-473E-B083-31B23D768E93}" destId="{FB0E7F32-C655-43C9-A35A-FC17BD15BA6C}" srcOrd="8" destOrd="0" parTransId="{58802AF1-E716-46DF-B6F8-AAA42C2EAAEE}" sibTransId="{97958CED-2D40-4D44-9ACB-69C63DED9482}"/>
    <dgm:cxn modelId="{7B29A7DE-8873-40DD-8638-90F655D7D927}" srcId="{6F887963-089F-473E-B083-31B23D768E93}" destId="{A414FDC2-038E-40DF-8E02-ED776DBB4039}" srcOrd="9" destOrd="0" parTransId="{0CC2D7FC-8D3B-4F84-8CA4-03C66AE17254}" sibTransId="{FE1D5ACD-F505-486E-9219-4283DDE286FF}"/>
    <dgm:cxn modelId="{E7F2FEE2-1AB8-4980-9533-896CBED8B70F}" type="presOf" srcId="{35FCCF12-A6EE-4319-A1B7-F4AB9EB76339}" destId="{6A6A68C0-B042-40BA-A6AE-8234D8F66244}" srcOrd="0" destOrd="0" presId="urn:microsoft.com/office/officeart/2008/layout/CircleAccentTimeline"/>
    <dgm:cxn modelId="{E132DBE6-A6A8-4FC9-AA88-F5DACD140A96}" type="presOf" srcId="{05EEDF56-290A-411C-BA7C-D46D380F29D9}" destId="{66EA4E87-FF82-4889-851F-D9FE943BA8A3}" srcOrd="0" destOrd="0" presId="urn:microsoft.com/office/officeart/2008/layout/CircleAccentTimeline"/>
    <dgm:cxn modelId="{DF868EF1-633E-4993-A61A-8450195B9C4D}" srcId="{F600249A-B65F-49C4-9677-270BAEACEFE0}" destId="{D702558D-E858-4BC0-AE9D-492494BB23C9}" srcOrd="5" destOrd="0" parTransId="{5B365B7D-29E2-42A4-84FB-41D3F352BAD3}" sibTransId="{696B6C68-6D34-48B7-900D-63F7A3DC40E4}"/>
    <dgm:cxn modelId="{76CB9DF9-2DDB-4531-9B8E-37DF6997962D}" type="presOf" srcId="{E593CBD2-580F-4F1B-AB30-6583D33758F4}" destId="{853A9682-3B08-4C3B-8323-D5C0302963D8}" srcOrd="0" destOrd="0" presId="urn:microsoft.com/office/officeart/2008/layout/CircleAccentTimeline"/>
    <dgm:cxn modelId="{3E8DF8FB-8DCE-43CF-9AC5-E554EF55689C}" type="presOf" srcId="{44FB05F2-341A-46E7-8C85-8068027A171E}" destId="{D036E849-E212-4D87-9EBC-6A498B06ABE3}" srcOrd="0" destOrd="0" presId="urn:microsoft.com/office/officeart/2008/layout/CircleAccentTimeline"/>
    <dgm:cxn modelId="{9029C6FE-69AD-4EC2-9279-4DA4E341A0D3}" srcId="{6F887963-089F-473E-B083-31B23D768E93}" destId="{E593CBD2-580F-4F1B-AB30-6583D33758F4}" srcOrd="5" destOrd="0" parTransId="{685E835A-B8E0-43E9-89AB-183DE59417CB}" sibTransId="{30D8BC4B-B808-490C-A1C0-0049E939DB24}"/>
    <dgm:cxn modelId="{9BF95D93-C279-4728-8CF0-730BDFCA8DE8}" type="presParOf" srcId="{C9E4EC7B-6FD9-4E7D-8734-E38EFED51C7C}" destId="{69C7B238-1488-4E08-B01F-55380238D180}" srcOrd="0" destOrd="0" presId="urn:microsoft.com/office/officeart/2008/layout/CircleAccentTimeline"/>
    <dgm:cxn modelId="{E208AEB1-D552-4971-85EA-20C19298B387}" type="presParOf" srcId="{69C7B238-1488-4E08-B01F-55380238D180}" destId="{EAD1A016-671B-456B-8A71-38CC157C53E2}" srcOrd="0" destOrd="0" presId="urn:microsoft.com/office/officeart/2008/layout/CircleAccentTimeline"/>
    <dgm:cxn modelId="{78DE3754-1421-4C7B-AF33-601963E45426}" type="presParOf" srcId="{69C7B238-1488-4E08-B01F-55380238D180}" destId="{22F55B76-AE3B-4998-AC9A-E48D92E9D7F4}" srcOrd="1" destOrd="0" presId="urn:microsoft.com/office/officeart/2008/layout/CircleAccentTimeline"/>
    <dgm:cxn modelId="{5383E730-8836-4A54-AF9A-DDD2B96C72C9}" type="presParOf" srcId="{69C7B238-1488-4E08-B01F-55380238D180}" destId="{386DAAD4-7BFC-402B-85CA-759DC38BD4C4}" srcOrd="2" destOrd="0" presId="urn:microsoft.com/office/officeart/2008/layout/CircleAccentTimeline"/>
    <dgm:cxn modelId="{828492FF-8042-4F4D-85FF-B0EF58F5FA04}" type="presParOf" srcId="{C9E4EC7B-6FD9-4E7D-8734-E38EFED51C7C}" destId="{AE5ED01B-2BE0-4677-B92C-203265CAB104}" srcOrd="1" destOrd="0" presId="urn:microsoft.com/office/officeart/2008/layout/CircleAccentTimeline"/>
    <dgm:cxn modelId="{34A80A0F-BB9E-4593-8AE0-A6279D26DDFB}" type="presParOf" srcId="{C9E4EC7B-6FD9-4E7D-8734-E38EFED51C7C}" destId="{0A2EE9F6-4DD9-49CB-B034-E5273FF512D5}" srcOrd="2" destOrd="0" presId="urn:microsoft.com/office/officeart/2008/layout/CircleAccentTimeline"/>
    <dgm:cxn modelId="{1D839D70-3213-4EE0-B604-711AAD4409E4}" type="presParOf" srcId="{C9E4EC7B-6FD9-4E7D-8734-E38EFED51C7C}" destId="{9A2A237D-40AA-4E86-9ABB-B23FFE25C885}" srcOrd="3" destOrd="0" presId="urn:microsoft.com/office/officeart/2008/layout/CircleAccentTimeline"/>
    <dgm:cxn modelId="{60A9C077-0A58-46CA-9178-9885350F949D}" type="presParOf" srcId="{C9E4EC7B-6FD9-4E7D-8734-E38EFED51C7C}" destId="{8F9F9E43-CE82-418E-A079-10654D68555A}" srcOrd="4" destOrd="0" presId="urn:microsoft.com/office/officeart/2008/layout/CircleAccentTimeline"/>
    <dgm:cxn modelId="{1F22BB5B-95D2-4528-AE8F-8796054BC9DA}" type="presParOf" srcId="{8F9F9E43-CE82-418E-A079-10654D68555A}" destId="{EA211A83-225D-496B-AF43-7F95DE18474F}" srcOrd="0" destOrd="0" presId="urn:microsoft.com/office/officeart/2008/layout/CircleAccentTimeline"/>
    <dgm:cxn modelId="{10EBE964-0A70-43D7-9F19-7473376A4A00}" type="presParOf" srcId="{8F9F9E43-CE82-418E-A079-10654D68555A}" destId="{E55740BA-C076-4B57-8AF8-2D5772C1EDEC}" srcOrd="1" destOrd="0" presId="urn:microsoft.com/office/officeart/2008/layout/CircleAccentTimeline"/>
    <dgm:cxn modelId="{C91678D8-E375-4254-8DC9-B1C05EEDC734}" type="presParOf" srcId="{8F9F9E43-CE82-418E-A079-10654D68555A}" destId="{076D4142-A72C-4399-9CB7-DFD77F70B880}" srcOrd="2" destOrd="0" presId="urn:microsoft.com/office/officeart/2008/layout/CircleAccentTimeline"/>
    <dgm:cxn modelId="{9D19C374-46A8-4A29-98B1-906A51727280}" type="presParOf" srcId="{C9E4EC7B-6FD9-4E7D-8734-E38EFED51C7C}" destId="{6B54518F-C537-47FC-929E-AFF1FDB4CF7D}" srcOrd="5" destOrd="0" presId="urn:microsoft.com/office/officeart/2008/layout/CircleAccentTimeline"/>
    <dgm:cxn modelId="{1D5CE473-4A1D-48BB-9882-4103FDF6FC86}" type="presParOf" srcId="{C9E4EC7B-6FD9-4E7D-8734-E38EFED51C7C}" destId="{F7441A0B-8DE8-4C70-B907-786F06907B13}" srcOrd="6" destOrd="0" presId="urn:microsoft.com/office/officeart/2008/layout/CircleAccentTimeline"/>
    <dgm:cxn modelId="{920FC454-68A2-489A-AE9B-DFDC81E5D4A7}" type="presParOf" srcId="{C9E4EC7B-6FD9-4E7D-8734-E38EFED51C7C}" destId="{B23E5A13-1E63-4381-A46D-BADA217A9E37}" srcOrd="7" destOrd="0" presId="urn:microsoft.com/office/officeart/2008/layout/CircleAccentTimeline"/>
    <dgm:cxn modelId="{23B577EE-7C3F-4A49-9E6B-68EBBD5F7FC5}" type="presParOf" srcId="{C9E4EC7B-6FD9-4E7D-8734-E38EFED51C7C}" destId="{7390046F-1AC1-492B-82D7-258C76652DEF}" srcOrd="8" destOrd="0" presId="urn:microsoft.com/office/officeart/2008/layout/CircleAccentTimeline"/>
    <dgm:cxn modelId="{853DEAB0-64E4-4BA8-AA8A-1F5C30B8F92A}" type="presParOf" srcId="{7390046F-1AC1-492B-82D7-258C76652DEF}" destId="{75B26BB8-F0C4-49A0-B03D-EFC38083E98B}" srcOrd="0" destOrd="0" presId="urn:microsoft.com/office/officeart/2008/layout/CircleAccentTimeline"/>
    <dgm:cxn modelId="{511E4960-3E21-41F0-B1D8-721FE18C4E10}" type="presParOf" srcId="{7390046F-1AC1-492B-82D7-258C76652DEF}" destId="{09E11F2F-63EA-42D5-985C-0CF93AB06956}" srcOrd="1" destOrd="0" presId="urn:microsoft.com/office/officeart/2008/layout/CircleAccentTimeline"/>
    <dgm:cxn modelId="{523FA854-3AF8-4100-A265-01028C29900F}" type="presParOf" srcId="{7390046F-1AC1-492B-82D7-258C76652DEF}" destId="{434DED2A-3094-4A39-BDF5-B1357791B324}" srcOrd="2" destOrd="0" presId="urn:microsoft.com/office/officeart/2008/layout/CircleAccentTimeline"/>
    <dgm:cxn modelId="{47CC197C-4E85-4E77-9A59-9EC336E9E237}" type="presParOf" srcId="{C9E4EC7B-6FD9-4E7D-8734-E38EFED51C7C}" destId="{0E6A7C90-7F9B-4D24-BF96-D8C0AF8EE406}" srcOrd="9" destOrd="0" presId="urn:microsoft.com/office/officeart/2008/layout/CircleAccentTimeline"/>
    <dgm:cxn modelId="{8FC078A8-9586-4CD5-B877-2363DFABA373}" type="presParOf" srcId="{C9E4EC7B-6FD9-4E7D-8734-E38EFED51C7C}" destId="{8AF486A3-185C-46A8-800D-32330E1E7231}" srcOrd="10" destOrd="0" presId="urn:microsoft.com/office/officeart/2008/layout/CircleAccentTimeline"/>
    <dgm:cxn modelId="{D607AC70-4422-4E5A-AE08-84E93F8D71D4}" type="presParOf" srcId="{C9E4EC7B-6FD9-4E7D-8734-E38EFED51C7C}" destId="{5A897C31-223E-4F6A-9D4D-BC6C8C39E9A4}" srcOrd="11" destOrd="0" presId="urn:microsoft.com/office/officeart/2008/layout/CircleAccentTimeline"/>
    <dgm:cxn modelId="{C1DC5553-6EB4-4394-BE5D-680D906F1B48}" type="presParOf" srcId="{C9E4EC7B-6FD9-4E7D-8734-E38EFED51C7C}" destId="{FC506B24-2E6F-4125-8BA5-19B7494B3FD1}" srcOrd="12" destOrd="0" presId="urn:microsoft.com/office/officeart/2008/layout/CircleAccentTimeline"/>
    <dgm:cxn modelId="{C021099C-F570-4EF1-8CCA-111A91CB4896}" type="presParOf" srcId="{FC506B24-2E6F-4125-8BA5-19B7494B3FD1}" destId="{B762C78D-88BF-443D-A428-D7E7AD0C98E8}" srcOrd="0" destOrd="0" presId="urn:microsoft.com/office/officeart/2008/layout/CircleAccentTimeline"/>
    <dgm:cxn modelId="{65ED3ACD-4AE4-4049-AFF8-5CA3B9F6F6D3}" type="presParOf" srcId="{FC506B24-2E6F-4125-8BA5-19B7494B3FD1}" destId="{0FE40CB2-3F2E-4590-BAC2-B284D7F4F969}" srcOrd="1" destOrd="0" presId="urn:microsoft.com/office/officeart/2008/layout/CircleAccentTimeline"/>
    <dgm:cxn modelId="{6DC8D6C2-4166-4B52-B663-DEC5E339A136}" type="presParOf" srcId="{FC506B24-2E6F-4125-8BA5-19B7494B3FD1}" destId="{5F269BE0-0DD7-4479-9DB3-E1290AE4AE33}" srcOrd="2" destOrd="0" presId="urn:microsoft.com/office/officeart/2008/layout/CircleAccentTimeline"/>
    <dgm:cxn modelId="{9B0539C4-9096-43EB-8975-08E0294FDAEC}" type="presParOf" srcId="{C9E4EC7B-6FD9-4E7D-8734-E38EFED51C7C}" destId="{4DE9B62D-8DDB-4EFC-B53F-5D8D2F2DBCBA}" srcOrd="13" destOrd="0" presId="urn:microsoft.com/office/officeart/2008/layout/CircleAccentTimeline"/>
    <dgm:cxn modelId="{EE79AB0C-24B0-427F-AB70-EA72EEED93FD}" type="presParOf" srcId="{C9E4EC7B-6FD9-4E7D-8734-E38EFED51C7C}" destId="{3BCB2F8C-E6CA-4968-8412-B4875D9375D6}" srcOrd="14" destOrd="0" presId="urn:microsoft.com/office/officeart/2008/layout/CircleAccentTimeline"/>
    <dgm:cxn modelId="{D66BB5C3-9C07-4B31-B8E9-4013BD423EC7}" type="presParOf" srcId="{C9E4EC7B-6FD9-4E7D-8734-E38EFED51C7C}" destId="{96C5B406-9351-4C19-93B9-F447EC333F08}" srcOrd="15" destOrd="0" presId="urn:microsoft.com/office/officeart/2008/layout/CircleAccentTimeline"/>
    <dgm:cxn modelId="{E0176E49-DCDA-4726-8B21-A27A231F1F31}" type="presParOf" srcId="{C9E4EC7B-6FD9-4E7D-8734-E38EFED51C7C}" destId="{1FEC9B36-D89F-451E-AA85-B0AFAE95B22E}" srcOrd="16" destOrd="0" presId="urn:microsoft.com/office/officeart/2008/layout/CircleAccentTimeline"/>
    <dgm:cxn modelId="{9E9AEDAD-8D84-4A35-9A70-9D33A6671C80}" type="presParOf" srcId="{1FEC9B36-D89F-451E-AA85-B0AFAE95B22E}" destId="{DC71556C-D82B-434B-A238-9B86A1761B9F}" srcOrd="0" destOrd="0" presId="urn:microsoft.com/office/officeart/2008/layout/CircleAccentTimeline"/>
    <dgm:cxn modelId="{24C9CBFD-7506-49D1-8025-E1F2F5A30345}" type="presParOf" srcId="{1FEC9B36-D89F-451E-AA85-B0AFAE95B22E}" destId="{5EFBF2FC-1ACD-463E-BA7B-FA17C5480F34}" srcOrd="1" destOrd="0" presId="urn:microsoft.com/office/officeart/2008/layout/CircleAccentTimeline"/>
    <dgm:cxn modelId="{7CB26A20-DB87-476E-90B7-9103DAA89866}" type="presParOf" srcId="{1FEC9B36-D89F-451E-AA85-B0AFAE95B22E}" destId="{8DE2BD0A-6DFF-40AB-B9DC-594C5D96FAA3}" srcOrd="2" destOrd="0" presId="urn:microsoft.com/office/officeart/2008/layout/CircleAccentTimeline"/>
    <dgm:cxn modelId="{91961F0C-490A-4969-86FE-0D6347611652}" type="presParOf" srcId="{C9E4EC7B-6FD9-4E7D-8734-E38EFED51C7C}" destId="{5C670132-E0A2-42DA-9346-ED889C5B8F14}" srcOrd="17" destOrd="0" presId="urn:microsoft.com/office/officeart/2008/layout/CircleAccentTimeline"/>
    <dgm:cxn modelId="{664A1D72-11CE-41FC-8F5E-C4855B3CE0B5}" type="presParOf" srcId="{C9E4EC7B-6FD9-4E7D-8734-E38EFED51C7C}" destId="{61FB2018-17B9-4A7F-9725-733B344D8C8A}" srcOrd="18" destOrd="0" presId="urn:microsoft.com/office/officeart/2008/layout/CircleAccentTimeline"/>
    <dgm:cxn modelId="{13C0B849-2A2D-4A61-8522-FE14F1F007A2}" type="presParOf" srcId="{C9E4EC7B-6FD9-4E7D-8734-E38EFED51C7C}" destId="{8014ED36-7746-4B3B-B98E-C60E020CA80C}" srcOrd="19" destOrd="0" presId="urn:microsoft.com/office/officeart/2008/layout/CircleAccentTimeline"/>
    <dgm:cxn modelId="{B60F1BE1-904C-4876-ABAE-B761B58A3E38}" type="presParOf" srcId="{C9E4EC7B-6FD9-4E7D-8734-E38EFED51C7C}" destId="{D6E4F88F-B91B-4CCF-810E-F23F49A58DBA}" srcOrd="20" destOrd="0" presId="urn:microsoft.com/office/officeart/2008/layout/CircleAccentTimeline"/>
    <dgm:cxn modelId="{B42FED23-18F3-4F41-A3D1-5B5D56FED153}" type="presParOf" srcId="{D6E4F88F-B91B-4CCF-810E-F23F49A58DBA}" destId="{AFA69230-3A67-441A-9744-57A84B27DB39}" srcOrd="0" destOrd="0" presId="urn:microsoft.com/office/officeart/2008/layout/CircleAccentTimeline"/>
    <dgm:cxn modelId="{3B896D1C-2B7D-49B3-941B-DD9825C4909A}" type="presParOf" srcId="{D6E4F88F-B91B-4CCF-810E-F23F49A58DBA}" destId="{854E3F58-79E7-4C76-86CB-2A0EB2A53B00}" srcOrd="1" destOrd="0" presId="urn:microsoft.com/office/officeart/2008/layout/CircleAccentTimeline"/>
    <dgm:cxn modelId="{7D0D38CC-FE3A-4EDC-BD78-3EF5C469AB4F}" type="presParOf" srcId="{D6E4F88F-B91B-4CCF-810E-F23F49A58DBA}" destId="{3748F07A-109A-4E22-91D7-313E09D23480}" srcOrd="2" destOrd="0" presId="urn:microsoft.com/office/officeart/2008/layout/CircleAccentTimeline"/>
    <dgm:cxn modelId="{A2319295-C4AB-4D32-8E56-26B046C91E23}" type="presParOf" srcId="{C9E4EC7B-6FD9-4E7D-8734-E38EFED51C7C}" destId="{EF389064-290F-413E-BF14-42A539922FE8}" srcOrd="21" destOrd="0" presId="urn:microsoft.com/office/officeart/2008/layout/CircleAccentTimeline"/>
    <dgm:cxn modelId="{896AF4DA-F7B7-4B8F-B16E-81EF93B5DEC7}" type="presParOf" srcId="{C9E4EC7B-6FD9-4E7D-8734-E38EFED51C7C}" destId="{FDAD5969-36CF-49E4-8FFE-85D608115360}" srcOrd="22" destOrd="0" presId="urn:microsoft.com/office/officeart/2008/layout/CircleAccentTimeline"/>
    <dgm:cxn modelId="{51F0E876-6695-4FF1-95DB-6D1BEEFCC8A2}" type="presParOf" srcId="{C9E4EC7B-6FD9-4E7D-8734-E38EFED51C7C}" destId="{869FD26A-E8A9-4A9E-99C0-3214A5043980}" srcOrd="23" destOrd="0" presId="urn:microsoft.com/office/officeart/2008/layout/CircleAccentTimeline"/>
    <dgm:cxn modelId="{67D34CD9-275A-4702-ABDA-327970077A94}" type="presParOf" srcId="{C9E4EC7B-6FD9-4E7D-8734-E38EFED51C7C}" destId="{0833C88A-3A21-4B3E-80B1-5708D0A7E40F}" srcOrd="24" destOrd="0" presId="urn:microsoft.com/office/officeart/2008/layout/CircleAccentTimeline"/>
    <dgm:cxn modelId="{0E09F74C-BC5F-4CD0-9B8E-F302806D53BC}" type="presParOf" srcId="{0833C88A-3A21-4B3E-80B1-5708D0A7E40F}" destId="{E41DB865-963A-408B-85BC-056B71720FDA}" srcOrd="0" destOrd="0" presId="urn:microsoft.com/office/officeart/2008/layout/CircleAccentTimeline"/>
    <dgm:cxn modelId="{83F9B7C2-B456-4D1B-B43C-9DA282C380F8}" type="presParOf" srcId="{0833C88A-3A21-4B3E-80B1-5708D0A7E40F}" destId="{D549D736-040B-45C6-9025-C0CE88792D8B}" srcOrd="1" destOrd="0" presId="urn:microsoft.com/office/officeart/2008/layout/CircleAccentTimeline"/>
    <dgm:cxn modelId="{4C4BBE4F-9D75-4431-BFAD-C24D6E289F46}" type="presParOf" srcId="{0833C88A-3A21-4B3E-80B1-5708D0A7E40F}" destId="{FE47D6F2-A1D5-447C-BC20-E4EC4A0876F2}" srcOrd="2" destOrd="0" presId="urn:microsoft.com/office/officeart/2008/layout/CircleAccentTimeline"/>
    <dgm:cxn modelId="{0B1A1E53-F572-4F68-B361-77C52A364008}" type="presParOf" srcId="{C9E4EC7B-6FD9-4E7D-8734-E38EFED51C7C}" destId="{3AD0C625-43DC-4AA9-A32A-023B57B78CAC}" srcOrd="25" destOrd="0" presId="urn:microsoft.com/office/officeart/2008/layout/CircleAccentTimeline"/>
    <dgm:cxn modelId="{A78179FE-9D9D-4CCD-BB11-0E94964E3192}" type="presParOf" srcId="{C9E4EC7B-6FD9-4E7D-8734-E38EFED51C7C}" destId="{ADC3E8BF-049B-4E60-BC85-E1EBEBA73C56}" srcOrd="26" destOrd="0" presId="urn:microsoft.com/office/officeart/2008/layout/CircleAccentTimeline"/>
    <dgm:cxn modelId="{AFA04851-C506-4B9E-BEB6-05AA24404C2D}" type="presParOf" srcId="{C9E4EC7B-6FD9-4E7D-8734-E38EFED51C7C}" destId="{7DC9903D-12E4-4477-8365-1785EB488C76}" srcOrd="27" destOrd="0" presId="urn:microsoft.com/office/officeart/2008/layout/CircleAccentTimeline"/>
    <dgm:cxn modelId="{BBC865E4-82E8-495D-B3D0-FF02E403FBA8}" type="presParOf" srcId="{C9E4EC7B-6FD9-4E7D-8734-E38EFED51C7C}" destId="{64DFC0F2-11DF-4E97-BD54-94764BC80A56}" srcOrd="28" destOrd="0" presId="urn:microsoft.com/office/officeart/2008/layout/CircleAccentTimeline"/>
    <dgm:cxn modelId="{BD38DC67-D394-43F3-8059-A158AF6163EE}" type="presParOf" srcId="{64DFC0F2-11DF-4E97-BD54-94764BC80A56}" destId="{C32AA1BE-C4E8-41D2-AC3F-0C529930E6DE}" srcOrd="0" destOrd="0" presId="urn:microsoft.com/office/officeart/2008/layout/CircleAccentTimeline"/>
    <dgm:cxn modelId="{C065CE09-7C7E-4CB2-9437-DAB6EC8333EC}" type="presParOf" srcId="{64DFC0F2-11DF-4E97-BD54-94764BC80A56}" destId="{969CEFAA-8BB0-401E-87D7-A227D6F886F2}" srcOrd="1" destOrd="0" presId="urn:microsoft.com/office/officeart/2008/layout/CircleAccentTimeline"/>
    <dgm:cxn modelId="{D339EF8B-9185-4BF4-A3A1-587C71950AE0}" type="presParOf" srcId="{64DFC0F2-11DF-4E97-BD54-94764BC80A56}" destId="{1ECAD951-CB9D-4024-9DC6-6017B01AFFF3}" srcOrd="2" destOrd="0" presId="urn:microsoft.com/office/officeart/2008/layout/CircleAccentTimeline"/>
    <dgm:cxn modelId="{DE30BCCF-667B-4DD9-B7F1-41304FD01FB2}" type="presParOf" srcId="{C9E4EC7B-6FD9-4E7D-8734-E38EFED51C7C}" destId="{E60DF71E-0714-4FE7-B66E-D9C9DB6B5CB7}" srcOrd="29" destOrd="0" presId="urn:microsoft.com/office/officeart/2008/layout/CircleAccentTimeline"/>
    <dgm:cxn modelId="{D59E3CCC-E6FB-4D52-98B0-CF3BC8832848}" type="presParOf" srcId="{C9E4EC7B-6FD9-4E7D-8734-E38EFED51C7C}" destId="{BF6F4DA0-0534-47C6-B0F3-E2A174ED473D}" srcOrd="30" destOrd="0" presId="urn:microsoft.com/office/officeart/2008/layout/CircleAccentTimeline"/>
    <dgm:cxn modelId="{81543185-17C5-4E1D-BED5-FFB8A2E55505}" type="presParOf" srcId="{C9E4EC7B-6FD9-4E7D-8734-E38EFED51C7C}" destId="{BAD248E4-B264-49F1-ADA7-F34EAA556339}" srcOrd="31" destOrd="0" presId="urn:microsoft.com/office/officeart/2008/layout/CircleAccentTimeline"/>
    <dgm:cxn modelId="{F15217EB-0FEB-4159-8BEF-2E2975004412}" type="presParOf" srcId="{C9E4EC7B-6FD9-4E7D-8734-E38EFED51C7C}" destId="{250F37FC-FADB-42E4-9387-54848C179A52}" srcOrd="32" destOrd="0" presId="urn:microsoft.com/office/officeart/2008/layout/CircleAccentTimeline"/>
    <dgm:cxn modelId="{3C86F8C2-31D6-49DF-8887-E395BA4BFD82}" type="presParOf" srcId="{250F37FC-FADB-42E4-9387-54848C179A52}" destId="{AC03C701-DED6-4F73-9C59-4FA3A72187D4}" srcOrd="0" destOrd="0" presId="urn:microsoft.com/office/officeart/2008/layout/CircleAccentTimeline"/>
    <dgm:cxn modelId="{90489C0A-D872-47BF-B6FD-C455490B2274}" type="presParOf" srcId="{250F37FC-FADB-42E4-9387-54848C179A52}" destId="{41C2DBE0-4F6B-467A-B9F0-9701C4B3B8D7}" srcOrd="1" destOrd="0" presId="urn:microsoft.com/office/officeart/2008/layout/CircleAccentTimeline"/>
    <dgm:cxn modelId="{079FED18-3DDA-4362-A8F6-266D38AE3A80}" type="presParOf" srcId="{250F37FC-FADB-42E4-9387-54848C179A52}" destId="{3399E11A-6FB2-4CFB-A467-A101AB4F9147}" srcOrd="2" destOrd="0" presId="urn:microsoft.com/office/officeart/2008/layout/CircleAccentTimeline"/>
    <dgm:cxn modelId="{DE6A0779-2488-4252-897C-E6B2D90B63FF}" type="presParOf" srcId="{C9E4EC7B-6FD9-4E7D-8734-E38EFED51C7C}" destId="{6873217B-54C7-4DCE-BF9A-E09A57B35CD3}" srcOrd="33" destOrd="0" presId="urn:microsoft.com/office/officeart/2008/layout/CircleAccentTimeline"/>
    <dgm:cxn modelId="{5173DD4C-8381-415E-A12D-F0E202354E7E}" type="presParOf" srcId="{C9E4EC7B-6FD9-4E7D-8734-E38EFED51C7C}" destId="{CAE9CA35-3190-41B2-8072-D5F08EBC9BC2}" srcOrd="34" destOrd="0" presId="urn:microsoft.com/office/officeart/2008/layout/CircleAccentTimeline"/>
    <dgm:cxn modelId="{7948F91A-25EE-455C-B906-94ACE56FBBBB}" type="presParOf" srcId="{C9E4EC7B-6FD9-4E7D-8734-E38EFED51C7C}" destId="{899D9991-E84E-4B03-9F4C-89CA0A830B86}" srcOrd="35" destOrd="0" presId="urn:microsoft.com/office/officeart/2008/layout/CircleAccentTimeline"/>
    <dgm:cxn modelId="{B285882D-B185-4713-BA84-1A2669287A13}" type="presParOf" srcId="{899D9991-E84E-4B03-9F4C-89CA0A830B86}" destId="{9C776AF8-9F4A-40C3-9A2B-BA9FF9EF62D4}" srcOrd="0" destOrd="0" presId="urn:microsoft.com/office/officeart/2008/layout/CircleAccentTimeline"/>
    <dgm:cxn modelId="{DD91C9C5-68FA-4F30-9988-E3CA79236F2D}" type="presParOf" srcId="{899D9991-E84E-4B03-9F4C-89CA0A830B86}" destId="{D1360552-5452-4133-BE45-0DB6485C3BAB}" srcOrd="1" destOrd="0" presId="urn:microsoft.com/office/officeart/2008/layout/CircleAccentTimeline"/>
    <dgm:cxn modelId="{F895FA68-6AAA-47EC-A64F-7F1B6C8FD787}" type="presParOf" srcId="{899D9991-E84E-4B03-9F4C-89CA0A830B86}" destId="{50D77680-CB93-4FE7-8281-66A232FA03E6}" srcOrd="2" destOrd="0" presId="urn:microsoft.com/office/officeart/2008/layout/CircleAccentTimeline"/>
    <dgm:cxn modelId="{D8253FA4-9D22-473F-A0B8-E5EBB980C93B}" type="presParOf" srcId="{C9E4EC7B-6FD9-4E7D-8734-E38EFED51C7C}" destId="{8192E063-4F87-4845-9F56-C7C7FF5D4FE3}" srcOrd="36" destOrd="0" presId="urn:microsoft.com/office/officeart/2008/layout/CircleAccentTimeline"/>
    <dgm:cxn modelId="{E3FB9928-7918-477A-9A06-4BAC81C01A42}" type="presParOf" srcId="{C9E4EC7B-6FD9-4E7D-8734-E38EFED51C7C}" destId="{7875E3DB-F7F0-4B8A-B655-FC2B945B3A54}" srcOrd="37" destOrd="0" presId="urn:microsoft.com/office/officeart/2008/layout/CircleAccentTimeline"/>
    <dgm:cxn modelId="{19BEFEDA-51C2-4C63-93CB-627D704D2419}" type="presParOf" srcId="{C9E4EC7B-6FD9-4E7D-8734-E38EFED51C7C}" destId="{D2B0D779-4882-4A0F-8029-C796AEE4E70C}" srcOrd="38" destOrd="0" presId="urn:microsoft.com/office/officeart/2008/layout/CircleAccentTimeline"/>
    <dgm:cxn modelId="{68DC29B4-FDBE-4F9D-BA5D-F50291DBF6DE}" type="presParOf" srcId="{C9E4EC7B-6FD9-4E7D-8734-E38EFED51C7C}" destId="{310BC69B-218F-4E93-9154-D9EF2B02679D}" srcOrd="39" destOrd="0" presId="urn:microsoft.com/office/officeart/2008/layout/CircleAccentTimeline"/>
    <dgm:cxn modelId="{D28D9C9A-74B6-42DD-8BA9-1ABC75120546}" type="presParOf" srcId="{310BC69B-218F-4E93-9154-D9EF2B02679D}" destId="{69C8F551-9866-46D4-A814-6B3EF78B90FA}" srcOrd="0" destOrd="0" presId="urn:microsoft.com/office/officeart/2008/layout/CircleAccentTimeline"/>
    <dgm:cxn modelId="{CD3B58FE-401F-4A3B-B309-9F776E4B9D13}" type="presParOf" srcId="{310BC69B-218F-4E93-9154-D9EF2B02679D}" destId="{925AD077-EDB2-4271-B915-25DCF662B3DE}" srcOrd="1" destOrd="0" presId="urn:microsoft.com/office/officeart/2008/layout/CircleAccentTimeline"/>
    <dgm:cxn modelId="{F21AD961-D30A-4DE9-918B-7CAB942B3990}" type="presParOf" srcId="{310BC69B-218F-4E93-9154-D9EF2B02679D}" destId="{92C1ACA0-9996-4003-A7F2-29F8C6DF7EF5}" srcOrd="2" destOrd="0" presId="urn:microsoft.com/office/officeart/2008/layout/CircleAccentTimeline"/>
    <dgm:cxn modelId="{4C190317-1DE1-4933-BB46-7F49623B8B14}" type="presParOf" srcId="{C9E4EC7B-6FD9-4E7D-8734-E38EFED51C7C}" destId="{D1EBF2F9-2708-415B-A21F-B81D5920451C}" srcOrd="40" destOrd="0" presId="urn:microsoft.com/office/officeart/2008/layout/CircleAccentTimeline"/>
    <dgm:cxn modelId="{DF0207D5-D3B3-4596-83D7-83C909A58045}" type="presParOf" srcId="{C9E4EC7B-6FD9-4E7D-8734-E38EFED51C7C}" destId="{290FFEF5-90C4-421A-9C71-E97406BE81D3}" srcOrd="41" destOrd="0" presId="urn:microsoft.com/office/officeart/2008/layout/CircleAccentTimeline"/>
    <dgm:cxn modelId="{2A5D74B9-A500-4CD5-92FE-A3B0EF73415B}" type="presParOf" srcId="{C9E4EC7B-6FD9-4E7D-8734-E38EFED51C7C}" destId="{1BB651D5-4588-4363-8181-17AAAEAD7F17}" srcOrd="42" destOrd="0" presId="urn:microsoft.com/office/officeart/2008/layout/CircleAccentTimeline"/>
    <dgm:cxn modelId="{5B4AF78A-25A7-4396-B8B5-589BFF214DB1}" type="presParOf" srcId="{C9E4EC7B-6FD9-4E7D-8734-E38EFED51C7C}" destId="{9A37BB24-CDE6-4B63-8383-C5FE60E03932}" srcOrd="43" destOrd="0" presId="urn:microsoft.com/office/officeart/2008/layout/CircleAccentTimeline"/>
    <dgm:cxn modelId="{C926DCEC-8C56-4117-83F2-6D4E22BE01D7}" type="presParOf" srcId="{9A37BB24-CDE6-4B63-8383-C5FE60E03932}" destId="{2BC49993-CEEB-476D-B38B-A9C6925E3C73}" srcOrd="0" destOrd="0" presId="urn:microsoft.com/office/officeart/2008/layout/CircleAccentTimeline"/>
    <dgm:cxn modelId="{3D534A54-B43E-4DC4-968C-CDFE7A98A2F2}" type="presParOf" srcId="{9A37BB24-CDE6-4B63-8383-C5FE60E03932}" destId="{8EAB2005-9E13-47B2-87A4-F5A21B91D08A}" srcOrd="1" destOrd="0" presId="urn:microsoft.com/office/officeart/2008/layout/CircleAccentTimeline"/>
    <dgm:cxn modelId="{FDCC9D88-A0B4-43D5-A58B-CA0FC342208C}" type="presParOf" srcId="{9A37BB24-CDE6-4B63-8383-C5FE60E03932}" destId="{A2BA7BD0-3763-4504-9F00-14467F952DFC}" srcOrd="2" destOrd="0" presId="urn:microsoft.com/office/officeart/2008/layout/CircleAccentTimeline"/>
    <dgm:cxn modelId="{B2CB84D9-AB3C-44BC-ACC1-9B1E4BC8D71C}" type="presParOf" srcId="{C9E4EC7B-6FD9-4E7D-8734-E38EFED51C7C}" destId="{0917272B-4D28-4F77-A1DD-60EC820B1D40}" srcOrd="44" destOrd="0" presId="urn:microsoft.com/office/officeart/2008/layout/CircleAccentTimeline"/>
    <dgm:cxn modelId="{A4C5388E-E0E5-4291-B385-35671E981924}" type="presParOf" srcId="{C9E4EC7B-6FD9-4E7D-8734-E38EFED51C7C}" destId="{484FC92A-39E7-4535-9E4A-6CF95A27A0B1}" srcOrd="45" destOrd="0" presId="urn:microsoft.com/office/officeart/2008/layout/CircleAccentTimeline"/>
    <dgm:cxn modelId="{057AC774-884C-4704-A08E-3FA383B89B10}" type="presParOf" srcId="{C9E4EC7B-6FD9-4E7D-8734-E38EFED51C7C}" destId="{0D0194D7-6F84-4686-B57C-A9DA795DAF4F}" srcOrd="46" destOrd="0" presId="urn:microsoft.com/office/officeart/2008/layout/CircleAccentTimeline"/>
    <dgm:cxn modelId="{6513AA07-BC1A-4F91-8362-A188E31E60A5}" type="presParOf" srcId="{C9E4EC7B-6FD9-4E7D-8734-E38EFED51C7C}" destId="{7142EE1E-5F93-49D7-883A-875945A3B72E}" srcOrd="47" destOrd="0" presId="urn:microsoft.com/office/officeart/2008/layout/CircleAccentTimeline"/>
    <dgm:cxn modelId="{6BE01DC9-F0AD-4B54-8832-2B2E2ABA4FA3}" type="presParOf" srcId="{7142EE1E-5F93-49D7-883A-875945A3B72E}" destId="{F95004DC-9D6E-43BF-8BF8-B6ACD0CDF4FA}" srcOrd="0" destOrd="0" presId="urn:microsoft.com/office/officeart/2008/layout/CircleAccentTimeline"/>
    <dgm:cxn modelId="{AA4470BA-DE1B-420B-BD9B-2129FDF4FD81}" type="presParOf" srcId="{7142EE1E-5F93-49D7-883A-875945A3B72E}" destId="{6BCFACFD-B061-498F-8C7F-80DF13C4CAB2}" srcOrd="1" destOrd="0" presId="urn:microsoft.com/office/officeart/2008/layout/CircleAccentTimeline"/>
    <dgm:cxn modelId="{BEF01679-B61B-4A1F-A788-9C48E8AEC466}" type="presParOf" srcId="{7142EE1E-5F93-49D7-883A-875945A3B72E}" destId="{D7F0D1E4-B177-4D0B-A889-8C95C068BFA4}" srcOrd="2" destOrd="0" presId="urn:microsoft.com/office/officeart/2008/layout/CircleAccentTimeline"/>
    <dgm:cxn modelId="{94DB7A2A-3D96-4B8D-B82B-ABD2FDD981C9}" type="presParOf" srcId="{C9E4EC7B-6FD9-4E7D-8734-E38EFED51C7C}" destId="{0657F803-EA2D-4F74-A942-050E4EC85265}" srcOrd="48" destOrd="0" presId="urn:microsoft.com/office/officeart/2008/layout/CircleAccentTimeline"/>
    <dgm:cxn modelId="{DD8E812C-A04D-4848-8D8E-6E0451DCD4A3}" type="presParOf" srcId="{C9E4EC7B-6FD9-4E7D-8734-E38EFED51C7C}" destId="{1D52F6AD-9C89-4262-8977-FED43352D614}" srcOrd="49" destOrd="0" presId="urn:microsoft.com/office/officeart/2008/layout/CircleAccentTimeline"/>
    <dgm:cxn modelId="{435CC275-E492-496E-87FD-A9948DDDECFC}" type="presParOf" srcId="{C9E4EC7B-6FD9-4E7D-8734-E38EFED51C7C}" destId="{3FAE66F4-6130-43AA-B638-6D21A090332B}" srcOrd="50" destOrd="0" presId="urn:microsoft.com/office/officeart/2008/layout/CircleAccentTimeline"/>
    <dgm:cxn modelId="{0F2DA0B3-5B9E-4DDC-82C1-A408EA3A4583}" type="presParOf" srcId="{C9E4EC7B-6FD9-4E7D-8734-E38EFED51C7C}" destId="{E49AD457-F712-46B5-9EC2-EE9A046BEA8B}" srcOrd="51" destOrd="0" presId="urn:microsoft.com/office/officeart/2008/layout/CircleAccentTimeline"/>
    <dgm:cxn modelId="{722F9F99-D713-40B6-BA6C-9F6EB4C9C7E3}" type="presParOf" srcId="{E49AD457-F712-46B5-9EC2-EE9A046BEA8B}" destId="{87CC1604-7477-445B-8594-D69CE09977C4}" srcOrd="0" destOrd="0" presId="urn:microsoft.com/office/officeart/2008/layout/CircleAccentTimeline"/>
    <dgm:cxn modelId="{CA23A83F-D5CD-4B46-86F1-A099A27523A0}" type="presParOf" srcId="{E49AD457-F712-46B5-9EC2-EE9A046BEA8B}" destId="{95F92AF7-5D6D-41E0-808B-59179CD2F619}" srcOrd="1" destOrd="0" presId="urn:microsoft.com/office/officeart/2008/layout/CircleAccentTimeline"/>
    <dgm:cxn modelId="{FA7E98F2-64EA-42E2-848C-B2B03A28057C}" type="presParOf" srcId="{E49AD457-F712-46B5-9EC2-EE9A046BEA8B}" destId="{12290EE3-2BF3-4876-87FC-58C63326D092}" srcOrd="2" destOrd="0" presId="urn:microsoft.com/office/officeart/2008/layout/CircleAccentTimeline"/>
    <dgm:cxn modelId="{1FDED5CC-A5B2-46B8-A394-81EAD9BF8F58}" type="presParOf" srcId="{C9E4EC7B-6FD9-4E7D-8734-E38EFED51C7C}" destId="{0870D2AE-1BDD-43B5-A189-549791B1C427}" srcOrd="52" destOrd="0" presId="urn:microsoft.com/office/officeart/2008/layout/CircleAccentTimeline"/>
    <dgm:cxn modelId="{2E677705-59D9-4B6E-ACBF-9B15F5782B83}" type="presParOf" srcId="{C9E4EC7B-6FD9-4E7D-8734-E38EFED51C7C}" destId="{976D5F14-52CD-4ED6-9909-D8C2C15564E9}" srcOrd="53" destOrd="0" presId="urn:microsoft.com/office/officeart/2008/layout/CircleAccentTimeline"/>
    <dgm:cxn modelId="{34F32BB9-8F92-45A7-94AC-3E6D71AA6FF7}" type="presParOf" srcId="{C9E4EC7B-6FD9-4E7D-8734-E38EFED51C7C}" destId="{F8601CF8-AC88-4E70-806E-AC9B522EF8E0}" srcOrd="54" destOrd="0" presId="urn:microsoft.com/office/officeart/2008/layout/CircleAccentTimeline"/>
    <dgm:cxn modelId="{B46F4094-3CC8-420F-9F51-9ABF548082EF}" type="presParOf" srcId="{C9E4EC7B-6FD9-4E7D-8734-E38EFED51C7C}" destId="{0FE9E42C-669D-4896-BECD-B9330440FE45}" srcOrd="55" destOrd="0" presId="urn:microsoft.com/office/officeart/2008/layout/CircleAccentTimeline"/>
    <dgm:cxn modelId="{E7C47F81-BDA8-4438-8547-72BE4EEC89B3}" type="presParOf" srcId="{0FE9E42C-669D-4896-BECD-B9330440FE45}" destId="{77314368-5F0B-442F-90CB-48B4E1C63E9D}" srcOrd="0" destOrd="0" presId="urn:microsoft.com/office/officeart/2008/layout/CircleAccentTimeline"/>
    <dgm:cxn modelId="{E1FD6B7F-CFC2-4C36-9AB4-70FEC8565491}" type="presParOf" srcId="{0FE9E42C-669D-4896-BECD-B9330440FE45}" destId="{9669B32C-5FFF-4C9E-B784-749E3EC2A52E}" srcOrd="1" destOrd="0" presId="urn:microsoft.com/office/officeart/2008/layout/CircleAccentTimeline"/>
    <dgm:cxn modelId="{14B94362-EC9E-4B39-9B0B-A81541AC016E}" type="presParOf" srcId="{0FE9E42C-669D-4896-BECD-B9330440FE45}" destId="{F19FA8AD-6C45-4E4D-BE46-A71048A3EAF9}" srcOrd="2" destOrd="0" presId="urn:microsoft.com/office/officeart/2008/layout/CircleAccentTimeline"/>
    <dgm:cxn modelId="{378CFA12-7B65-47AE-A294-C1C1EE8638AB}" type="presParOf" srcId="{C9E4EC7B-6FD9-4E7D-8734-E38EFED51C7C}" destId="{52B33F17-6FBF-4519-822D-EA5BD0DA94E8}" srcOrd="56" destOrd="0" presId="urn:microsoft.com/office/officeart/2008/layout/CircleAccentTimeline"/>
    <dgm:cxn modelId="{B5C6F073-2745-4D30-A6B9-69E0704A62E9}" type="presParOf" srcId="{C9E4EC7B-6FD9-4E7D-8734-E38EFED51C7C}" destId="{0FAE9C4A-3C3E-4B7F-9041-5DC9D2B35409}" srcOrd="57" destOrd="0" presId="urn:microsoft.com/office/officeart/2008/layout/CircleAccentTimeline"/>
    <dgm:cxn modelId="{3994C3EB-979E-4D92-9D2F-C8974A350212}" type="presParOf" srcId="{C9E4EC7B-6FD9-4E7D-8734-E38EFED51C7C}" destId="{0A47096D-BE66-4E7E-AF7C-04A383398CB5}" srcOrd="58" destOrd="0" presId="urn:microsoft.com/office/officeart/2008/layout/CircleAccentTimeline"/>
    <dgm:cxn modelId="{AF448CE8-2C03-4CAA-99F6-FA812D8BF83C}" type="presParOf" srcId="{C9E4EC7B-6FD9-4E7D-8734-E38EFED51C7C}" destId="{6A90DAF1-500A-413F-93FC-E2246D776EDE}" srcOrd="59" destOrd="0" presId="urn:microsoft.com/office/officeart/2008/layout/CircleAccentTimeline"/>
    <dgm:cxn modelId="{FFC96D7E-6FC1-48D7-A7BC-29E5986131D3}" type="presParOf" srcId="{6A90DAF1-500A-413F-93FC-E2246D776EDE}" destId="{48B87106-D025-4DC2-9B14-5315520D8258}" srcOrd="0" destOrd="0" presId="urn:microsoft.com/office/officeart/2008/layout/CircleAccentTimeline"/>
    <dgm:cxn modelId="{01BC397C-51B8-4AD2-BFBC-63B6F22BD179}" type="presParOf" srcId="{6A90DAF1-500A-413F-93FC-E2246D776EDE}" destId="{853A9682-3B08-4C3B-8323-D5C0302963D8}" srcOrd="1" destOrd="0" presId="urn:microsoft.com/office/officeart/2008/layout/CircleAccentTimeline"/>
    <dgm:cxn modelId="{CB47CFFB-E5D0-4612-BB56-8380307E310D}" type="presParOf" srcId="{6A90DAF1-500A-413F-93FC-E2246D776EDE}" destId="{E33E8B9D-55DB-4C68-B8AE-697CF4A6C97C}" srcOrd="2" destOrd="0" presId="urn:microsoft.com/office/officeart/2008/layout/CircleAccentTimeline"/>
    <dgm:cxn modelId="{C6457E95-43DF-4839-BF2C-5BAC05E79456}" type="presParOf" srcId="{C9E4EC7B-6FD9-4E7D-8734-E38EFED51C7C}" destId="{3B16B76F-C83C-42CE-BCD9-C0F5C232CBE5}" srcOrd="60" destOrd="0" presId="urn:microsoft.com/office/officeart/2008/layout/CircleAccentTimeline"/>
    <dgm:cxn modelId="{20E86E9D-946E-4F82-984E-76712DEADF70}" type="presParOf" srcId="{C9E4EC7B-6FD9-4E7D-8734-E38EFED51C7C}" destId="{EE44729A-7B37-4E16-AAA1-F56C06F307A2}" srcOrd="61" destOrd="0" presId="urn:microsoft.com/office/officeart/2008/layout/CircleAccentTimeline"/>
    <dgm:cxn modelId="{4C8E16CC-D52A-4428-A271-B50E9DE68644}" type="presParOf" srcId="{C9E4EC7B-6FD9-4E7D-8734-E38EFED51C7C}" destId="{F3DDA111-6572-4AB8-A04E-3F5F9D335D1E}" srcOrd="62" destOrd="0" presId="urn:microsoft.com/office/officeart/2008/layout/CircleAccentTimeline"/>
    <dgm:cxn modelId="{10B10FF7-3A1E-4FE3-8BB4-A06C2A6C3EF7}" type="presParOf" srcId="{C9E4EC7B-6FD9-4E7D-8734-E38EFED51C7C}" destId="{6B5646BA-6427-44AB-8AEB-B781FEA5EC1B}" srcOrd="63" destOrd="0" presId="urn:microsoft.com/office/officeart/2008/layout/CircleAccentTimeline"/>
    <dgm:cxn modelId="{6CE4ADDB-E54C-4B30-87C6-67FE39D538F5}" type="presParOf" srcId="{6B5646BA-6427-44AB-8AEB-B781FEA5EC1B}" destId="{C517EEEA-8654-4A63-9B09-16D30740EA42}" srcOrd="0" destOrd="0" presId="urn:microsoft.com/office/officeart/2008/layout/CircleAccentTimeline"/>
    <dgm:cxn modelId="{509376C7-E805-4029-9177-21FB58DEC801}" type="presParOf" srcId="{6B5646BA-6427-44AB-8AEB-B781FEA5EC1B}" destId="{75877458-83D5-41A9-BB50-EB823756E3EF}" srcOrd="1" destOrd="0" presId="urn:microsoft.com/office/officeart/2008/layout/CircleAccentTimeline"/>
    <dgm:cxn modelId="{51483DA6-E867-464C-995F-6C810E6DBCED}" type="presParOf" srcId="{6B5646BA-6427-44AB-8AEB-B781FEA5EC1B}" destId="{D8C3FBA6-4C88-4D88-AFC4-6B8B566D1E48}" srcOrd="2" destOrd="0" presId="urn:microsoft.com/office/officeart/2008/layout/CircleAccentTimeline"/>
    <dgm:cxn modelId="{1E0EF465-2D16-4181-89D2-64F230D5F621}" type="presParOf" srcId="{C9E4EC7B-6FD9-4E7D-8734-E38EFED51C7C}" destId="{38DD5D2D-1246-49DE-8266-CAC1FB37F107}" srcOrd="64" destOrd="0" presId="urn:microsoft.com/office/officeart/2008/layout/CircleAccentTimeline"/>
    <dgm:cxn modelId="{254850D8-13E5-49D9-8C08-A19E29D8886B}" type="presParOf" srcId="{C9E4EC7B-6FD9-4E7D-8734-E38EFED51C7C}" destId="{6F94A313-5068-401F-A85C-65E85B31A0F9}" srcOrd="65" destOrd="0" presId="urn:microsoft.com/office/officeart/2008/layout/CircleAccentTimeline"/>
    <dgm:cxn modelId="{231CE294-A752-4E66-8A11-354217B23A0E}" type="presParOf" srcId="{C9E4EC7B-6FD9-4E7D-8734-E38EFED51C7C}" destId="{44135EFE-C60D-4935-81CC-39FDF14E3A63}" srcOrd="66" destOrd="0" presId="urn:microsoft.com/office/officeart/2008/layout/CircleAccentTimeline"/>
    <dgm:cxn modelId="{5F939B68-AD70-409F-9D9A-1366DB94E50C}" type="presParOf" srcId="{C9E4EC7B-6FD9-4E7D-8734-E38EFED51C7C}" destId="{58D217FB-DF9C-4067-BACC-BB77C660A37E}" srcOrd="67" destOrd="0" presId="urn:microsoft.com/office/officeart/2008/layout/CircleAccentTimeline"/>
    <dgm:cxn modelId="{972D12D0-E60B-404A-92B6-8FF6079CA1B1}" type="presParOf" srcId="{58D217FB-DF9C-4067-BACC-BB77C660A37E}" destId="{AF24A909-F987-41EB-B462-38CDC1575BD9}" srcOrd="0" destOrd="0" presId="urn:microsoft.com/office/officeart/2008/layout/CircleAccentTimeline"/>
    <dgm:cxn modelId="{118CCADC-9046-4F9B-9B6E-1C9B9319F5C7}" type="presParOf" srcId="{58D217FB-DF9C-4067-BACC-BB77C660A37E}" destId="{AC27726B-A997-4679-A474-A57D7B598184}" srcOrd="1" destOrd="0" presId="urn:microsoft.com/office/officeart/2008/layout/CircleAccentTimeline"/>
    <dgm:cxn modelId="{15AD78C0-C466-4080-9BD1-FAF87D9F3E6D}" type="presParOf" srcId="{58D217FB-DF9C-4067-BACC-BB77C660A37E}" destId="{B8A0E643-82BF-4E1A-A4FB-B6C1C84263AE}" srcOrd="2" destOrd="0" presId="urn:microsoft.com/office/officeart/2008/layout/CircleAccentTimeline"/>
    <dgm:cxn modelId="{73D9A1DF-2D56-4024-B12C-88105A26D3F5}" type="presParOf" srcId="{C9E4EC7B-6FD9-4E7D-8734-E38EFED51C7C}" destId="{705B68B0-0038-474E-A737-7DC6991A128E}" srcOrd="68" destOrd="0" presId="urn:microsoft.com/office/officeart/2008/layout/CircleAccentTimeline"/>
    <dgm:cxn modelId="{CA6394B0-527D-4715-9174-D8EAAE9679CC}" type="presParOf" srcId="{C9E4EC7B-6FD9-4E7D-8734-E38EFED51C7C}" destId="{D78B2279-B5BF-45C6-B448-B2B2926AA01A}" srcOrd="69" destOrd="0" presId="urn:microsoft.com/office/officeart/2008/layout/CircleAccentTimeline"/>
    <dgm:cxn modelId="{81A22CF8-28E5-4E09-989B-BB7EF498AE46}" type="presParOf" srcId="{C9E4EC7B-6FD9-4E7D-8734-E38EFED51C7C}" destId="{BC7F275D-8192-46DE-B53F-DD6F65B0700C}" srcOrd="70" destOrd="0" presId="urn:microsoft.com/office/officeart/2008/layout/CircleAccentTimeline"/>
    <dgm:cxn modelId="{5CC3FE8C-7523-4E1E-B65A-EE282BE149C4}" type="presParOf" srcId="{C9E4EC7B-6FD9-4E7D-8734-E38EFED51C7C}" destId="{B7C05FAC-E1C4-40D0-B6AC-BDE3F06BE354}" srcOrd="71" destOrd="0" presId="urn:microsoft.com/office/officeart/2008/layout/CircleAccentTimeline"/>
    <dgm:cxn modelId="{4AABC99F-2578-45B1-AF55-FB99905A4498}" type="presParOf" srcId="{B7C05FAC-E1C4-40D0-B6AC-BDE3F06BE354}" destId="{24C8CD98-73C0-48E9-B1E7-70B2DF836302}" srcOrd="0" destOrd="0" presId="urn:microsoft.com/office/officeart/2008/layout/CircleAccentTimeline"/>
    <dgm:cxn modelId="{9E6611BF-9C03-4353-A53A-45B9FC038B11}" type="presParOf" srcId="{B7C05FAC-E1C4-40D0-B6AC-BDE3F06BE354}" destId="{31276550-CEB3-4CFC-A57F-8E3DA058662A}" srcOrd="1" destOrd="0" presId="urn:microsoft.com/office/officeart/2008/layout/CircleAccentTimeline"/>
    <dgm:cxn modelId="{D1F76A0C-147F-45CD-AAC8-AACCCA394FD3}" type="presParOf" srcId="{B7C05FAC-E1C4-40D0-B6AC-BDE3F06BE354}" destId="{69D04E13-6F81-4887-A987-D1A21BE13AA3}" srcOrd="2" destOrd="0" presId="urn:microsoft.com/office/officeart/2008/layout/CircleAccentTimeline"/>
    <dgm:cxn modelId="{EA1473AB-DF75-4526-BB00-C4C1417597A1}" type="presParOf" srcId="{C9E4EC7B-6FD9-4E7D-8734-E38EFED51C7C}" destId="{1E0F2BE7-844E-4D61-A2BC-2CFF40174724}" srcOrd="72" destOrd="0" presId="urn:microsoft.com/office/officeart/2008/layout/CircleAccentTimeline"/>
    <dgm:cxn modelId="{749E6B52-C32F-43A9-8975-4C3794855950}" type="presParOf" srcId="{C9E4EC7B-6FD9-4E7D-8734-E38EFED51C7C}" destId="{3DF338C5-C3D8-4844-A7C4-BE862B1B86DD}" srcOrd="73" destOrd="0" presId="urn:microsoft.com/office/officeart/2008/layout/CircleAccentTimeline"/>
    <dgm:cxn modelId="{19EA3795-0E38-46C9-9EBA-B9181C000319}" type="presParOf" srcId="{C9E4EC7B-6FD9-4E7D-8734-E38EFED51C7C}" destId="{02DDB375-7468-49EE-BE7F-A5D8EC39CAFA}" srcOrd="74" destOrd="0" presId="urn:microsoft.com/office/officeart/2008/layout/CircleAccentTimeline"/>
    <dgm:cxn modelId="{233A6879-8790-4FBE-9A59-8171420A3E3B}" type="presParOf" srcId="{C9E4EC7B-6FD9-4E7D-8734-E38EFED51C7C}" destId="{BE089A12-493C-4AA9-BDB6-632C0D71BD13}" srcOrd="75" destOrd="0" presId="urn:microsoft.com/office/officeart/2008/layout/CircleAccentTimeline"/>
    <dgm:cxn modelId="{F7060730-8267-4325-AC21-3551907AC9B8}" type="presParOf" srcId="{BE089A12-493C-4AA9-BDB6-632C0D71BD13}" destId="{170B178F-2121-404C-A7B3-222C6CDAC3E3}" srcOrd="0" destOrd="0" presId="urn:microsoft.com/office/officeart/2008/layout/CircleAccentTimeline"/>
    <dgm:cxn modelId="{1A8C95D6-678C-40BB-83A9-E895C3B523B8}" type="presParOf" srcId="{BE089A12-493C-4AA9-BDB6-632C0D71BD13}" destId="{062CA0B3-25D0-4873-B5BA-B0DC74CC7708}" srcOrd="1" destOrd="0" presId="urn:microsoft.com/office/officeart/2008/layout/CircleAccentTimeline"/>
    <dgm:cxn modelId="{0211E969-53CF-4D43-AB22-35B43E8A3D04}" type="presParOf" srcId="{BE089A12-493C-4AA9-BDB6-632C0D71BD13}" destId="{0DAD60F1-F104-4841-AE8A-2452AD59F51F}" srcOrd="2" destOrd="0" presId="urn:microsoft.com/office/officeart/2008/layout/CircleAccentTimeline"/>
    <dgm:cxn modelId="{891C902E-3F69-47DC-8FD0-0C70E987ABD5}" type="presParOf" srcId="{C9E4EC7B-6FD9-4E7D-8734-E38EFED51C7C}" destId="{5D894C8D-A672-4A6F-9080-FDF20CEDD950}" srcOrd="76" destOrd="0" presId="urn:microsoft.com/office/officeart/2008/layout/CircleAccentTimeline"/>
    <dgm:cxn modelId="{249A75F3-077A-44C3-B223-947DD27B81AE}" type="presParOf" srcId="{C9E4EC7B-6FD9-4E7D-8734-E38EFED51C7C}" destId="{AA794D03-1F97-456B-894B-7A7D8AF65467}" srcOrd="77" destOrd="0" presId="urn:microsoft.com/office/officeart/2008/layout/CircleAccentTimeline"/>
    <dgm:cxn modelId="{0CDC1AB1-BF9B-4A5F-A120-27AF292A3828}" type="presParOf" srcId="{C9E4EC7B-6FD9-4E7D-8734-E38EFED51C7C}" destId="{0CC879F6-3A43-4670-93DD-CD591B48283C}" srcOrd="78" destOrd="0" presId="urn:microsoft.com/office/officeart/2008/layout/CircleAccentTimeline"/>
    <dgm:cxn modelId="{725BEB23-5632-42E9-B9DA-2F181DBF833A}" type="presParOf" srcId="{C9E4EC7B-6FD9-4E7D-8734-E38EFED51C7C}" destId="{6B3538B5-7FDF-4081-A0D0-635C47FAE42C}" srcOrd="79" destOrd="0" presId="urn:microsoft.com/office/officeart/2008/layout/CircleAccentTimeline"/>
    <dgm:cxn modelId="{1BFE3B88-ABEE-41CA-83B1-43D6D0C5BD3F}" type="presParOf" srcId="{6B3538B5-7FDF-4081-A0D0-635C47FAE42C}" destId="{5F68E5A3-94EE-468A-AE30-95A2C20F24A7}" srcOrd="0" destOrd="0" presId="urn:microsoft.com/office/officeart/2008/layout/CircleAccentTimeline"/>
    <dgm:cxn modelId="{7B25718C-4CE6-4CEA-8E86-FF136911A317}" type="presParOf" srcId="{6B3538B5-7FDF-4081-A0D0-635C47FAE42C}" destId="{E0A6BB88-5B67-4ADE-BE77-7212C06D6DD9}" srcOrd="1" destOrd="0" presId="urn:microsoft.com/office/officeart/2008/layout/CircleAccentTimeline"/>
    <dgm:cxn modelId="{CEBDE828-D544-4AB6-BB07-AE98CB4C0966}" type="presParOf" srcId="{6B3538B5-7FDF-4081-A0D0-635C47FAE42C}" destId="{45B23B76-29D5-4BCA-B926-9F12521852B7}" srcOrd="2" destOrd="0" presId="urn:microsoft.com/office/officeart/2008/layout/CircleAccentTimeline"/>
    <dgm:cxn modelId="{A22C909A-34D6-4BB5-8AD8-F7EF581AC6B6}" type="presParOf" srcId="{C9E4EC7B-6FD9-4E7D-8734-E38EFED51C7C}" destId="{4A59C524-FB3A-47E2-BDEE-94C3F166A560}" srcOrd="80" destOrd="0" presId="urn:microsoft.com/office/officeart/2008/layout/CircleAccentTimeline"/>
    <dgm:cxn modelId="{5CE5D9F6-C84B-460E-9666-E5A9B728C566}" type="presParOf" srcId="{C9E4EC7B-6FD9-4E7D-8734-E38EFED51C7C}" destId="{9E411C45-83C2-43CB-AD9B-7383AC745B27}" srcOrd="81" destOrd="0" presId="urn:microsoft.com/office/officeart/2008/layout/CircleAccentTimeline"/>
    <dgm:cxn modelId="{6EDB43FF-8BC1-4259-9581-9DE1438E78B2}" type="presParOf" srcId="{C9E4EC7B-6FD9-4E7D-8734-E38EFED51C7C}" destId="{6F33FA8D-E8B9-40C7-B070-F41C050FAAB5}" srcOrd="82" destOrd="0" presId="urn:microsoft.com/office/officeart/2008/layout/CircleAccentTimeline"/>
    <dgm:cxn modelId="{9705AE68-F684-4B7D-A7A6-F3D307A019AF}" type="presParOf" srcId="{C9E4EC7B-6FD9-4E7D-8734-E38EFED51C7C}" destId="{7980FFC3-B031-4A0B-B696-6CE4E158DFBF}" srcOrd="83" destOrd="0" presId="urn:microsoft.com/office/officeart/2008/layout/CircleAccentTimeline"/>
    <dgm:cxn modelId="{FCADC51F-D8B2-4BFE-9E4A-9CB466F47F0B}" type="presParOf" srcId="{7980FFC3-B031-4A0B-B696-6CE4E158DFBF}" destId="{163B3E34-2D34-40B4-9850-B673225731A6}" srcOrd="0" destOrd="0" presId="urn:microsoft.com/office/officeart/2008/layout/CircleAccentTimeline"/>
    <dgm:cxn modelId="{7930FB9C-C453-4A69-83AE-2E376CBE061F}" type="presParOf" srcId="{7980FFC3-B031-4A0B-B696-6CE4E158DFBF}" destId="{5A217448-AFFC-4564-949C-CF97EE98BF02}" srcOrd="1" destOrd="0" presId="urn:microsoft.com/office/officeart/2008/layout/CircleAccentTimeline"/>
    <dgm:cxn modelId="{5047FD50-B3A1-4100-84A4-DE6FBA52BF24}" type="presParOf" srcId="{7980FFC3-B031-4A0B-B696-6CE4E158DFBF}" destId="{C5A6BE96-CF7B-4DEB-AA72-BF6787D937D1}" srcOrd="2" destOrd="0" presId="urn:microsoft.com/office/officeart/2008/layout/CircleAccentTimeline"/>
    <dgm:cxn modelId="{59CBD0A4-DBDD-4B26-8D4E-1915EE702E44}" type="presParOf" srcId="{C9E4EC7B-6FD9-4E7D-8734-E38EFED51C7C}" destId="{2BB7BAD0-F98E-491F-B9F9-FFCDDD7A05EE}" srcOrd="84" destOrd="0" presId="urn:microsoft.com/office/officeart/2008/layout/CircleAccentTimeline"/>
    <dgm:cxn modelId="{D5BA6990-0657-4E1B-A6A7-F63512FA763C}" type="presParOf" srcId="{C9E4EC7B-6FD9-4E7D-8734-E38EFED51C7C}" destId="{6E4C0840-D566-4BD3-95AC-FBD64518C29E}" srcOrd="85" destOrd="0" presId="urn:microsoft.com/office/officeart/2008/layout/CircleAccentTimeline"/>
    <dgm:cxn modelId="{E00424BC-81D1-46A3-8A2C-CCE1D615B2D7}" type="presParOf" srcId="{C9E4EC7B-6FD9-4E7D-8734-E38EFED51C7C}" destId="{107FA7E4-BD71-41BB-87D4-61AA4B68D330}" srcOrd="86" destOrd="0" presId="urn:microsoft.com/office/officeart/2008/layout/CircleAccentTimeline"/>
    <dgm:cxn modelId="{3D439F8C-0311-486D-9460-8E50CD4035E8}" type="presParOf" srcId="{107FA7E4-BD71-41BB-87D4-61AA4B68D330}" destId="{21A27F76-44CB-4B8C-92B4-2423D8E26519}" srcOrd="0" destOrd="0" presId="urn:microsoft.com/office/officeart/2008/layout/CircleAccentTimeline"/>
    <dgm:cxn modelId="{BCC3861C-9019-48A1-B443-B76DFA4EE19A}" type="presParOf" srcId="{107FA7E4-BD71-41BB-87D4-61AA4B68D330}" destId="{A48B5997-C99B-4095-BD80-D0FDB4A9980C}" srcOrd="1" destOrd="0" presId="urn:microsoft.com/office/officeart/2008/layout/CircleAccentTimeline"/>
    <dgm:cxn modelId="{1B842F2F-318D-4FD5-843E-CBE69F337F29}" type="presParOf" srcId="{107FA7E4-BD71-41BB-87D4-61AA4B68D330}" destId="{C47BE993-039F-4520-83C8-EAC548030981}" srcOrd="2" destOrd="0" presId="urn:microsoft.com/office/officeart/2008/layout/CircleAccentTimeline"/>
    <dgm:cxn modelId="{AF325C6E-8964-4E4B-ACC6-21F34A29A637}" type="presParOf" srcId="{C9E4EC7B-6FD9-4E7D-8734-E38EFED51C7C}" destId="{0A13C2AA-D1F8-4CEB-B840-7B4CE3494594}" srcOrd="87" destOrd="0" presId="urn:microsoft.com/office/officeart/2008/layout/CircleAccentTimeline"/>
    <dgm:cxn modelId="{4275F268-85EC-44DC-B8F0-EDC9749C7028}" type="presParOf" srcId="{C9E4EC7B-6FD9-4E7D-8734-E38EFED51C7C}" destId="{D2C31AC0-E57C-4C8A-9882-733C70A5CE8D}" srcOrd="88" destOrd="0" presId="urn:microsoft.com/office/officeart/2008/layout/CircleAccentTimeline"/>
    <dgm:cxn modelId="{C824C533-3A6C-45E5-94BA-BE97A8D10834}" type="presParOf" srcId="{C9E4EC7B-6FD9-4E7D-8734-E38EFED51C7C}" destId="{36F0FB97-19EC-4BB0-BF4B-EDF2E2048A4C}" srcOrd="89" destOrd="0" presId="urn:microsoft.com/office/officeart/2008/layout/CircleAccentTimeline"/>
    <dgm:cxn modelId="{FACC4922-9B7F-4E10-ABF2-CBC3B2C53BB7}" type="presParOf" srcId="{C9E4EC7B-6FD9-4E7D-8734-E38EFED51C7C}" destId="{E958D5DD-FA45-40F2-A763-77088E3B0F4A}" srcOrd="90" destOrd="0" presId="urn:microsoft.com/office/officeart/2008/layout/CircleAccentTimeline"/>
    <dgm:cxn modelId="{7993FE3C-DC40-44D7-93BE-44D6AD2249D8}" type="presParOf" srcId="{E958D5DD-FA45-40F2-A763-77088E3B0F4A}" destId="{1E071577-E6C9-4682-9FFF-918A9FDA9AD3}" srcOrd="0" destOrd="0" presId="urn:microsoft.com/office/officeart/2008/layout/CircleAccentTimeline"/>
    <dgm:cxn modelId="{B55799B8-EF66-4A92-BB63-D7ABE3AEE689}" type="presParOf" srcId="{E958D5DD-FA45-40F2-A763-77088E3B0F4A}" destId="{5D677803-C872-4067-B464-DC5AE4436F8D}" srcOrd="1" destOrd="0" presId="urn:microsoft.com/office/officeart/2008/layout/CircleAccentTimeline"/>
    <dgm:cxn modelId="{8DED3D18-0CDD-42DD-AEB1-FBD02CC0E064}" type="presParOf" srcId="{E958D5DD-FA45-40F2-A763-77088E3B0F4A}" destId="{67B362A7-1377-4EAA-B910-4408900C6000}" srcOrd="2" destOrd="0" presId="urn:microsoft.com/office/officeart/2008/layout/CircleAccentTimeline"/>
    <dgm:cxn modelId="{96AAEE3F-BD26-4C6B-8F29-C4F5ABBF159F}" type="presParOf" srcId="{C9E4EC7B-6FD9-4E7D-8734-E38EFED51C7C}" destId="{9AFEE50A-0A73-441F-B995-5D22A1956941}" srcOrd="91" destOrd="0" presId="urn:microsoft.com/office/officeart/2008/layout/CircleAccentTimeline"/>
    <dgm:cxn modelId="{17571E77-1A78-4A63-B2E1-7D8B8B488CAA}" type="presParOf" srcId="{C9E4EC7B-6FD9-4E7D-8734-E38EFED51C7C}" destId="{AC75D7F5-C8B6-48A2-B385-49094F4B8D94}" srcOrd="92" destOrd="0" presId="urn:microsoft.com/office/officeart/2008/layout/CircleAccentTimeline"/>
    <dgm:cxn modelId="{979D0EE4-CE19-42E3-BF84-BC17FBB9E95A}" type="presParOf" srcId="{C9E4EC7B-6FD9-4E7D-8734-E38EFED51C7C}" destId="{F8F28D75-F9C2-45EA-89D8-1848C5635E39}" srcOrd="93" destOrd="0" presId="urn:microsoft.com/office/officeart/2008/layout/CircleAccentTimeline"/>
    <dgm:cxn modelId="{E0E0AD4E-7D52-41F2-848E-DC1196686A9D}" type="presParOf" srcId="{C9E4EC7B-6FD9-4E7D-8734-E38EFED51C7C}" destId="{FDA8C525-D2CE-4D20-9CA6-2D0130D11DF3}" srcOrd="94" destOrd="0" presId="urn:microsoft.com/office/officeart/2008/layout/CircleAccentTimeline"/>
    <dgm:cxn modelId="{58A3343F-33C6-49F2-9EA2-74EA2D4C838D}" type="presParOf" srcId="{FDA8C525-D2CE-4D20-9CA6-2D0130D11DF3}" destId="{B311ED31-6CDF-49CF-800D-CC3174AC9077}" srcOrd="0" destOrd="0" presId="urn:microsoft.com/office/officeart/2008/layout/CircleAccentTimeline"/>
    <dgm:cxn modelId="{B55E441F-A9F0-4C43-98C7-DA1334BD931B}" type="presParOf" srcId="{FDA8C525-D2CE-4D20-9CA6-2D0130D11DF3}" destId="{42AF31A5-026B-4CA5-8E25-DCD9F8DD74C6}" srcOrd="1" destOrd="0" presId="urn:microsoft.com/office/officeart/2008/layout/CircleAccentTimeline"/>
    <dgm:cxn modelId="{D99BA7B0-33BD-4667-9AC4-25FB3F9BD580}" type="presParOf" srcId="{FDA8C525-D2CE-4D20-9CA6-2D0130D11DF3}" destId="{ECB359FD-51FF-4F94-A076-BA184ED43BB7}" srcOrd="2" destOrd="0" presId="urn:microsoft.com/office/officeart/2008/layout/CircleAccentTimeline"/>
    <dgm:cxn modelId="{E5C56F62-4D06-4FE8-9097-86AEF5890669}" type="presParOf" srcId="{C9E4EC7B-6FD9-4E7D-8734-E38EFED51C7C}" destId="{ABC7E6CA-39E4-4A69-9CD4-A49B167D457A}" srcOrd="95" destOrd="0" presId="urn:microsoft.com/office/officeart/2008/layout/CircleAccentTimeline"/>
    <dgm:cxn modelId="{88C2D32E-E5BB-4185-BDB5-3EEEABFF6851}" type="presParOf" srcId="{C9E4EC7B-6FD9-4E7D-8734-E38EFED51C7C}" destId="{62D5EA38-9B59-44DE-8DE1-DEF1F7F01A18}" srcOrd="96" destOrd="0" presId="urn:microsoft.com/office/officeart/2008/layout/CircleAccentTimeline"/>
    <dgm:cxn modelId="{933C18C2-6A35-40E9-87FC-75FE63A77F12}" type="presParOf" srcId="{C9E4EC7B-6FD9-4E7D-8734-E38EFED51C7C}" destId="{3130A4D8-927D-4EF1-A3E1-60423EC871FB}" srcOrd="97" destOrd="0" presId="urn:microsoft.com/office/officeart/2008/layout/CircleAccentTimeline"/>
    <dgm:cxn modelId="{4F877845-D86D-4F75-B968-F3FFAA75405C}" type="presParOf" srcId="{C9E4EC7B-6FD9-4E7D-8734-E38EFED51C7C}" destId="{EBDEA20C-C4B0-4A7E-B7CC-2C8BDDA91D4C}" srcOrd="98" destOrd="0" presId="urn:microsoft.com/office/officeart/2008/layout/CircleAccentTimeline"/>
    <dgm:cxn modelId="{A00AA9AF-00C8-401F-986A-019A7DEF0DAB}" type="presParOf" srcId="{EBDEA20C-C4B0-4A7E-B7CC-2C8BDDA91D4C}" destId="{7EF4E52C-A88E-4C3D-9E07-5A6DB4B7374A}" srcOrd="0" destOrd="0" presId="urn:microsoft.com/office/officeart/2008/layout/CircleAccentTimeline"/>
    <dgm:cxn modelId="{80F382CC-EB22-4C37-BF8D-9FFB712EC831}" type="presParOf" srcId="{EBDEA20C-C4B0-4A7E-B7CC-2C8BDDA91D4C}" destId="{D036E849-E212-4D87-9EBC-6A498B06ABE3}" srcOrd="1" destOrd="0" presId="urn:microsoft.com/office/officeart/2008/layout/CircleAccentTimeline"/>
    <dgm:cxn modelId="{43FC5A1E-282F-46B8-A642-36C6339B1DE5}" type="presParOf" srcId="{EBDEA20C-C4B0-4A7E-B7CC-2C8BDDA91D4C}" destId="{9446E1FC-3A66-4221-A274-8C512EA887AB}" srcOrd="2" destOrd="0" presId="urn:microsoft.com/office/officeart/2008/layout/CircleAccentTimeline"/>
    <dgm:cxn modelId="{68896C37-D641-4386-B301-31EEF779E07E}" type="presParOf" srcId="{C9E4EC7B-6FD9-4E7D-8734-E38EFED51C7C}" destId="{DBB4589D-A0E4-438D-8068-5D4E897593DE}" srcOrd="99" destOrd="0" presId="urn:microsoft.com/office/officeart/2008/layout/CircleAccentTimeline"/>
    <dgm:cxn modelId="{B4D48559-89B6-4596-937F-2F2B57296D4C}" type="presParOf" srcId="{C9E4EC7B-6FD9-4E7D-8734-E38EFED51C7C}" destId="{5EEB68AC-0F1F-40B7-BD7E-0D38B1CD6966}" srcOrd="100" destOrd="0" presId="urn:microsoft.com/office/officeart/2008/layout/CircleAccentTimeline"/>
    <dgm:cxn modelId="{0C20DFCC-3163-4A44-AF72-A8A2156A195E}" type="presParOf" srcId="{C9E4EC7B-6FD9-4E7D-8734-E38EFED51C7C}" destId="{B1707346-2B2C-4876-825A-6F4425373F1C}" srcOrd="101" destOrd="0" presId="urn:microsoft.com/office/officeart/2008/layout/CircleAccentTimeline"/>
    <dgm:cxn modelId="{C7317C7F-CEC2-4E12-8C6B-66A05F140EC5}" type="presParOf" srcId="{C9E4EC7B-6FD9-4E7D-8734-E38EFED51C7C}" destId="{206A1E2A-7CB2-4F23-BFEC-EBFF10BD3A6E}" srcOrd="102" destOrd="0" presId="urn:microsoft.com/office/officeart/2008/layout/CircleAccentTimeline"/>
    <dgm:cxn modelId="{EB78B642-F156-40F5-ADB5-E551C5291539}" type="presParOf" srcId="{206A1E2A-7CB2-4F23-BFEC-EBFF10BD3A6E}" destId="{7800DC78-E072-4E47-AA0B-2EE20123F2E9}" srcOrd="0" destOrd="0" presId="urn:microsoft.com/office/officeart/2008/layout/CircleAccentTimeline"/>
    <dgm:cxn modelId="{51F883A4-A52F-432E-ADED-B03E7DCB3DBB}" type="presParOf" srcId="{206A1E2A-7CB2-4F23-BFEC-EBFF10BD3A6E}" destId="{F84E474F-B127-466E-B6EE-98576F99AB57}" srcOrd="1" destOrd="0" presId="urn:microsoft.com/office/officeart/2008/layout/CircleAccentTimeline"/>
    <dgm:cxn modelId="{ED726E8F-419C-4548-AA8B-1301220449EC}" type="presParOf" srcId="{206A1E2A-7CB2-4F23-BFEC-EBFF10BD3A6E}" destId="{E7D8BFC1-EAE7-4E9A-B9AB-96FDDB9F4CD7}" srcOrd="2" destOrd="0" presId="urn:microsoft.com/office/officeart/2008/layout/CircleAccentTimeline"/>
    <dgm:cxn modelId="{F97CD422-D419-4300-9A07-C7FE91A61D02}" type="presParOf" srcId="{C9E4EC7B-6FD9-4E7D-8734-E38EFED51C7C}" destId="{6ACDD584-833C-4EF8-95C4-E978917E22E0}" srcOrd="103" destOrd="0" presId="urn:microsoft.com/office/officeart/2008/layout/CircleAccentTimeline"/>
    <dgm:cxn modelId="{BD61FA96-52EE-486D-AB77-ED15C8E1570B}" type="presParOf" srcId="{C9E4EC7B-6FD9-4E7D-8734-E38EFED51C7C}" destId="{801F113F-3FA9-4CD5-8D7E-6123E1DDC45F}" srcOrd="104" destOrd="0" presId="urn:microsoft.com/office/officeart/2008/layout/CircleAccentTimeline"/>
    <dgm:cxn modelId="{3FB7A076-85A9-443B-AC25-1C1D72C5C45B}" type="presParOf" srcId="{C9E4EC7B-6FD9-4E7D-8734-E38EFED51C7C}" destId="{8F5F27FA-A1AA-4F5A-A9D7-C5281942AF7E}" srcOrd="105" destOrd="0" presId="urn:microsoft.com/office/officeart/2008/layout/CircleAccentTimeline"/>
    <dgm:cxn modelId="{B772704B-B046-4DF1-8243-F8C6A1DB69F2}" type="presParOf" srcId="{C9E4EC7B-6FD9-4E7D-8734-E38EFED51C7C}" destId="{34C8DDEA-D8DA-4E9D-B77E-A8C904AB20CD}" srcOrd="106" destOrd="0" presId="urn:microsoft.com/office/officeart/2008/layout/CircleAccentTimeline"/>
    <dgm:cxn modelId="{A0522D4A-B123-4E9E-810F-0AD9B3334659}" type="presParOf" srcId="{34C8DDEA-D8DA-4E9D-B77E-A8C904AB20CD}" destId="{E48BA419-66C9-4EC1-B8CB-27D0B40DC475}" srcOrd="0" destOrd="0" presId="urn:microsoft.com/office/officeart/2008/layout/CircleAccentTimeline"/>
    <dgm:cxn modelId="{B48C033C-2FC1-44B5-94ED-82F346A7F976}" type="presParOf" srcId="{34C8DDEA-D8DA-4E9D-B77E-A8C904AB20CD}" destId="{6A6A68C0-B042-40BA-A6AE-8234D8F66244}" srcOrd="1" destOrd="0" presId="urn:microsoft.com/office/officeart/2008/layout/CircleAccentTimeline"/>
    <dgm:cxn modelId="{5DC0F253-6BA9-46E7-A232-51F3F3048552}" type="presParOf" srcId="{34C8DDEA-D8DA-4E9D-B77E-A8C904AB20CD}" destId="{624E59F1-7F0E-455B-832A-3C321705B8C0}" srcOrd="2" destOrd="0" presId="urn:microsoft.com/office/officeart/2008/layout/CircleAccentTimeline"/>
    <dgm:cxn modelId="{7BA09D2F-0444-4861-890F-C055C82EA8A1}" type="presParOf" srcId="{C9E4EC7B-6FD9-4E7D-8734-E38EFED51C7C}" destId="{A5633234-2D3B-4696-8CA4-67C189A051AB}" srcOrd="107" destOrd="0" presId="urn:microsoft.com/office/officeart/2008/layout/CircleAccentTimeline"/>
    <dgm:cxn modelId="{E7904580-7996-4ACC-B87E-E1D7252EFC52}" type="presParOf" srcId="{C9E4EC7B-6FD9-4E7D-8734-E38EFED51C7C}" destId="{3C7477A6-6D52-44A6-A029-FCA28F8A4812}" srcOrd="108" destOrd="0" presId="urn:microsoft.com/office/officeart/2008/layout/CircleAccentTimeline"/>
    <dgm:cxn modelId="{79A911F8-BF1A-4F1C-A0A2-C2C1F0FFD73A}" type="presParOf" srcId="{C9E4EC7B-6FD9-4E7D-8734-E38EFED51C7C}" destId="{F4CDBFAD-A4E7-42CB-A983-B56CC75A0867}" srcOrd="109" destOrd="0" presId="urn:microsoft.com/office/officeart/2008/layout/CircleAccentTimeline"/>
    <dgm:cxn modelId="{BB79A603-35A7-47C4-B80D-76BE0E923478}" type="presParOf" srcId="{C9E4EC7B-6FD9-4E7D-8734-E38EFED51C7C}" destId="{19F5B50C-7760-48F4-950D-5F2637AB6B35}" srcOrd="110" destOrd="0" presId="urn:microsoft.com/office/officeart/2008/layout/CircleAccentTimeline"/>
    <dgm:cxn modelId="{CDD4D49B-71F9-42CA-B075-3170BF219397}" type="presParOf" srcId="{19F5B50C-7760-48F4-950D-5F2637AB6B35}" destId="{857CFC99-92A5-4F2D-BBA0-4FD9B824D498}" srcOrd="0" destOrd="0" presId="urn:microsoft.com/office/officeart/2008/layout/CircleAccentTimeline"/>
    <dgm:cxn modelId="{A8B9F08D-BF2B-4F15-ACF6-CAD6EDA0CCAA}" type="presParOf" srcId="{19F5B50C-7760-48F4-950D-5F2637AB6B35}" destId="{4001F443-FFEF-4F73-88E3-D5A22BC72842}" srcOrd="1" destOrd="0" presId="urn:microsoft.com/office/officeart/2008/layout/CircleAccentTimeline"/>
    <dgm:cxn modelId="{1A5E50AC-B9FC-41B9-A5CA-8616BF9C1AAC}" type="presParOf" srcId="{19F5B50C-7760-48F4-950D-5F2637AB6B35}" destId="{8D1D2AF8-0A9A-44C1-BFEC-F3E19BA06C7A}" srcOrd="2" destOrd="0" presId="urn:microsoft.com/office/officeart/2008/layout/CircleAccentTimeline"/>
    <dgm:cxn modelId="{7584E7FB-7125-4C10-B845-66874006D831}" type="presParOf" srcId="{C9E4EC7B-6FD9-4E7D-8734-E38EFED51C7C}" destId="{3283C175-D226-4923-B189-CC6108E3C683}" srcOrd="111" destOrd="0" presId="urn:microsoft.com/office/officeart/2008/layout/CircleAccentTimeline"/>
    <dgm:cxn modelId="{C7F65CD2-5FD2-4309-B5EA-72F2BB247014}" type="presParOf" srcId="{C9E4EC7B-6FD9-4E7D-8734-E38EFED51C7C}" destId="{E39CF63F-2BFE-47C8-91C3-76EA62F4C44C}" srcOrd="112" destOrd="0" presId="urn:microsoft.com/office/officeart/2008/layout/CircleAccentTimeline"/>
    <dgm:cxn modelId="{1F703C10-45F4-441C-8723-05F836EC7A7D}" type="presParOf" srcId="{C9E4EC7B-6FD9-4E7D-8734-E38EFED51C7C}" destId="{7E2C61F4-D277-45B9-86D4-F2E7D807A230}" srcOrd="113" destOrd="0" presId="urn:microsoft.com/office/officeart/2008/layout/CircleAccentTimeline"/>
    <dgm:cxn modelId="{38C4F6ED-1AD0-4DFA-974A-0CD55F79DECF}" type="presParOf" srcId="{7E2C61F4-D277-45B9-86D4-F2E7D807A230}" destId="{50FDDE7F-5BD1-457E-A46A-FD93618F26F8}" srcOrd="0" destOrd="0" presId="urn:microsoft.com/office/officeart/2008/layout/CircleAccentTimeline"/>
    <dgm:cxn modelId="{189BF86E-CCE4-46A9-AA05-0FF2BEF5D633}" type="presParOf" srcId="{7E2C61F4-D277-45B9-86D4-F2E7D807A230}" destId="{66EA4E87-FF82-4889-851F-D9FE943BA8A3}" srcOrd="1" destOrd="0" presId="urn:microsoft.com/office/officeart/2008/layout/CircleAccentTimeline"/>
    <dgm:cxn modelId="{335DC061-3722-417E-B24F-8E2614D87B83}" type="presParOf" srcId="{7E2C61F4-D277-45B9-86D4-F2E7D807A230}" destId="{51621A74-CB54-438D-B452-62EEC12603C2}" srcOrd="2" destOrd="0" presId="urn:microsoft.com/office/officeart/2008/layout/CircleAccentTimeline"/>
    <dgm:cxn modelId="{A1614413-65D9-40A1-B916-47A9182436DC}" type="presParOf" srcId="{C9E4EC7B-6FD9-4E7D-8734-E38EFED51C7C}" destId="{7EB3D56A-F55D-4784-A2A6-76FB4A78D40F}" srcOrd="114" destOrd="0" presId="urn:microsoft.com/office/officeart/2008/layout/CircleAccentTimeline"/>
    <dgm:cxn modelId="{AB189E43-0CEC-49E6-83C9-72EE635E76FF}" type="presParOf" srcId="{C9E4EC7B-6FD9-4E7D-8734-E38EFED51C7C}" destId="{F0D384A2-9367-45CF-A6D7-B1CE875E8783}" srcOrd="11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E4417-77E4-4D8A-83E0-99C1F27A1452}">
      <dsp:nvSpPr>
        <dsp:cNvPr id="0" name=""/>
        <dsp:cNvSpPr/>
      </dsp:nvSpPr>
      <dsp:spPr>
        <a:xfrm>
          <a:off x="478" y="771193"/>
          <a:ext cx="493229" cy="49322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79A37-9D9C-4799-9476-43C9CC399384}">
      <dsp:nvSpPr>
        <dsp:cNvPr id="0" name=""/>
        <dsp:cNvSpPr/>
      </dsp:nvSpPr>
      <dsp:spPr>
        <a:xfrm rot="17700000">
          <a:off x="174270" y="369110"/>
          <a:ext cx="613138" cy="29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74270" y="369110"/>
        <a:ext cx="613138" cy="295485"/>
      </dsp:txXfrm>
    </dsp:sp>
    <dsp:sp modelId="{69C8F551-9866-46D4-A814-6B3EF78B90FA}">
      <dsp:nvSpPr>
        <dsp:cNvPr id="0" name=""/>
        <dsp:cNvSpPr/>
      </dsp:nvSpPr>
      <dsp:spPr>
        <a:xfrm>
          <a:off x="530859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27642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27642" y="1246134"/>
        <a:ext cx="530393" cy="255736"/>
      </dsp:txXfrm>
    </dsp:sp>
    <dsp:sp modelId="{92C1ACA0-9996-4003-A7F2-29F8C6DF7EF5}">
      <dsp:nvSpPr>
        <dsp:cNvPr id="0" name=""/>
        <dsp:cNvSpPr/>
      </dsp:nvSpPr>
      <dsp:spPr>
        <a:xfrm rot="17700000">
          <a:off x="559700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823989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520771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20771" y="1246134"/>
        <a:ext cx="530393" cy="255736"/>
      </dsp:txXfrm>
    </dsp:sp>
    <dsp:sp modelId="{A2BA7BD0-3763-4504-9F00-14467F952DFC}">
      <dsp:nvSpPr>
        <dsp:cNvPr id="0" name=""/>
        <dsp:cNvSpPr/>
      </dsp:nvSpPr>
      <dsp:spPr>
        <a:xfrm rot="17700000">
          <a:off x="852829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1117118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813901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813901" y="1246134"/>
        <a:ext cx="530393" cy="255736"/>
      </dsp:txXfrm>
    </dsp:sp>
    <dsp:sp modelId="{12290EE3-2BF3-4876-87FC-58C63326D092}">
      <dsp:nvSpPr>
        <dsp:cNvPr id="0" name=""/>
        <dsp:cNvSpPr/>
      </dsp:nvSpPr>
      <dsp:spPr>
        <a:xfrm rot="17700000">
          <a:off x="1145959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1410248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1107031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107031" y="1246134"/>
        <a:ext cx="530393" cy="255736"/>
      </dsp:txXfrm>
    </dsp:sp>
    <dsp:sp modelId="{F19FA8AD-6C45-4E4D-BE46-A71048A3EAF9}">
      <dsp:nvSpPr>
        <dsp:cNvPr id="0" name=""/>
        <dsp:cNvSpPr/>
      </dsp:nvSpPr>
      <dsp:spPr>
        <a:xfrm rot="17700000">
          <a:off x="1439089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1703378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1400160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400160" y="1246134"/>
        <a:ext cx="530393" cy="255736"/>
      </dsp:txXfrm>
    </dsp:sp>
    <dsp:sp modelId="{E33E8B9D-55DB-4C68-B8AE-697CF4A6C97C}">
      <dsp:nvSpPr>
        <dsp:cNvPr id="0" name=""/>
        <dsp:cNvSpPr/>
      </dsp:nvSpPr>
      <dsp:spPr>
        <a:xfrm rot="17700000">
          <a:off x="1732218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1996507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1693290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693290" y="1246134"/>
        <a:ext cx="530393" cy="255736"/>
      </dsp:txXfrm>
    </dsp:sp>
    <dsp:sp modelId="{D8C3FBA6-4C88-4D88-AFC4-6B8B566D1E48}">
      <dsp:nvSpPr>
        <dsp:cNvPr id="0" name=""/>
        <dsp:cNvSpPr/>
      </dsp:nvSpPr>
      <dsp:spPr>
        <a:xfrm rot="17700000">
          <a:off x="2025348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2289637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1986419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986419" y="1246134"/>
        <a:ext cx="530393" cy="255736"/>
      </dsp:txXfrm>
    </dsp:sp>
    <dsp:sp modelId="{B8A0E643-82BF-4E1A-A4FB-B6C1C84263AE}">
      <dsp:nvSpPr>
        <dsp:cNvPr id="0" name=""/>
        <dsp:cNvSpPr/>
      </dsp:nvSpPr>
      <dsp:spPr>
        <a:xfrm rot="17700000">
          <a:off x="2318477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2582766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2279549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279549" y="1246134"/>
        <a:ext cx="530393" cy="255736"/>
      </dsp:txXfrm>
    </dsp:sp>
    <dsp:sp modelId="{69D04E13-6F81-4887-A987-D1A21BE13AA3}">
      <dsp:nvSpPr>
        <dsp:cNvPr id="0" name=""/>
        <dsp:cNvSpPr/>
      </dsp:nvSpPr>
      <dsp:spPr>
        <a:xfrm rot="17700000">
          <a:off x="2611607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2875896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2572679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572679" y="1246134"/>
        <a:ext cx="530393" cy="255736"/>
      </dsp:txXfrm>
    </dsp:sp>
    <dsp:sp modelId="{0DAD60F1-F104-4841-AE8A-2452AD59F51F}">
      <dsp:nvSpPr>
        <dsp:cNvPr id="0" name=""/>
        <dsp:cNvSpPr/>
      </dsp:nvSpPr>
      <dsp:spPr>
        <a:xfrm rot="17700000">
          <a:off x="2904737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3169026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2865808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865808" y="1246134"/>
        <a:ext cx="530393" cy="255736"/>
      </dsp:txXfrm>
    </dsp:sp>
    <dsp:sp modelId="{45B23B76-29D5-4BCA-B926-9F12521852B7}">
      <dsp:nvSpPr>
        <dsp:cNvPr id="0" name=""/>
        <dsp:cNvSpPr/>
      </dsp:nvSpPr>
      <dsp:spPr>
        <a:xfrm rot="17700000">
          <a:off x="3197866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3462155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3158938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158938" y="1246134"/>
        <a:ext cx="530393" cy="255736"/>
      </dsp:txXfrm>
    </dsp:sp>
    <dsp:sp modelId="{C5A6BE96-CF7B-4DEB-AA72-BF6787D937D1}">
      <dsp:nvSpPr>
        <dsp:cNvPr id="0" name=""/>
        <dsp:cNvSpPr/>
      </dsp:nvSpPr>
      <dsp:spPr>
        <a:xfrm rot="17700000">
          <a:off x="3490996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8B6FF-CF12-4D3A-87E8-25A3230589C3}">
      <dsp:nvSpPr>
        <dsp:cNvPr id="0" name=""/>
        <dsp:cNvSpPr/>
      </dsp:nvSpPr>
      <dsp:spPr>
        <a:xfrm>
          <a:off x="3755285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50807-7F97-410B-8E49-88C9AD3BBAD3}">
      <dsp:nvSpPr>
        <dsp:cNvPr id="0" name=""/>
        <dsp:cNvSpPr/>
      </dsp:nvSpPr>
      <dsp:spPr>
        <a:xfrm rot="17700000">
          <a:off x="3452067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3452067" y="1246134"/>
        <a:ext cx="530393" cy="255736"/>
      </dsp:txXfrm>
    </dsp:sp>
    <dsp:sp modelId="{1CD14D6E-974A-45B8-B844-348B2D167439}">
      <dsp:nvSpPr>
        <dsp:cNvPr id="0" name=""/>
        <dsp:cNvSpPr/>
      </dsp:nvSpPr>
      <dsp:spPr>
        <a:xfrm rot="17700000">
          <a:off x="3784126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75F83-0011-4916-8715-0D6E090AE449}">
      <dsp:nvSpPr>
        <dsp:cNvPr id="0" name=""/>
        <dsp:cNvSpPr/>
      </dsp:nvSpPr>
      <dsp:spPr>
        <a:xfrm>
          <a:off x="4048415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40E63-F49E-4C1D-88C7-E388866FF6B0}">
      <dsp:nvSpPr>
        <dsp:cNvPr id="0" name=""/>
        <dsp:cNvSpPr/>
      </dsp:nvSpPr>
      <dsp:spPr>
        <a:xfrm rot="17700000">
          <a:off x="3745197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3745197" y="1246134"/>
        <a:ext cx="530393" cy="255736"/>
      </dsp:txXfrm>
    </dsp:sp>
    <dsp:sp modelId="{11C3EF9C-050D-4FF2-BAC6-4D32C2C0CC30}">
      <dsp:nvSpPr>
        <dsp:cNvPr id="0" name=""/>
        <dsp:cNvSpPr/>
      </dsp:nvSpPr>
      <dsp:spPr>
        <a:xfrm rot="17700000">
          <a:off x="4077255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71577-E6C9-4682-9FFF-918A9FDA9AD3}">
      <dsp:nvSpPr>
        <dsp:cNvPr id="0" name=""/>
        <dsp:cNvSpPr/>
      </dsp:nvSpPr>
      <dsp:spPr>
        <a:xfrm>
          <a:off x="4341544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4038327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038327" y="1246134"/>
        <a:ext cx="530393" cy="255736"/>
      </dsp:txXfrm>
    </dsp:sp>
    <dsp:sp modelId="{67B362A7-1377-4EAA-B910-4408900C6000}">
      <dsp:nvSpPr>
        <dsp:cNvPr id="0" name=""/>
        <dsp:cNvSpPr/>
      </dsp:nvSpPr>
      <dsp:spPr>
        <a:xfrm rot="17700000">
          <a:off x="4370385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4634674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4331456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331456" y="1246134"/>
        <a:ext cx="530393" cy="255736"/>
      </dsp:txXfrm>
    </dsp:sp>
    <dsp:sp modelId="{ECB359FD-51FF-4F94-A076-BA184ED43BB7}">
      <dsp:nvSpPr>
        <dsp:cNvPr id="0" name=""/>
        <dsp:cNvSpPr/>
      </dsp:nvSpPr>
      <dsp:spPr>
        <a:xfrm rot="17700000">
          <a:off x="4663514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4927803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4624586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624586" y="1246134"/>
        <a:ext cx="530393" cy="255736"/>
      </dsp:txXfrm>
    </dsp:sp>
    <dsp:sp modelId="{9446E1FC-3A66-4221-A274-8C512EA887AB}">
      <dsp:nvSpPr>
        <dsp:cNvPr id="0" name=""/>
        <dsp:cNvSpPr/>
      </dsp:nvSpPr>
      <dsp:spPr>
        <a:xfrm rot="17700000">
          <a:off x="4956644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5220933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4917716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917716" y="1246134"/>
        <a:ext cx="530393" cy="255736"/>
      </dsp:txXfrm>
    </dsp:sp>
    <dsp:sp modelId="{624E59F1-7F0E-455B-832A-3C321705B8C0}">
      <dsp:nvSpPr>
        <dsp:cNvPr id="0" name=""/>
        <dsp:cNvSpPr/>
      </dsp:nvSpPr>
      <dsp:spPr>
        <a:xfrm rot="17700000">
          <a:off x="5249774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5514063" y="889799"/>
          <a:ext cx="256017" cy="25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5210845" y="1246134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210845" y="1246134"/>
        <a:ext cx="530393" cy="255736"/>
      </dsp:txXfrm>
    </dsp:sp>
    <dsp:sp modelId="{8D1D2AF8-0A9A-44C1-BFEC-F3E19BA06C7A}">
      <dsp:nvSpPr>
        <dsp:cNvPr id="0" name=""/>
        <dsp:cNvSpPr/>
      </dsp:nvSpPr>
      <dsp:spPr>
        <a:xfrm rot="17700000">
          <a:off x="5542903" y="533745"/>
          <a:ext cx="530393" cy="255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5807232" y="771193"/>
          <a:ext cx="493229" cy="49322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5981023" y="369110"/>
          <a:ext cx="613138" cy="29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981023" y="369110"/>
        <a:ext cx="613138" cy="2954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9D6E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9D6E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9D6E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9D6E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1A016-671B-456B-8A71-38CC157C53E2}">
      <dsp:nvSpPr>
        <dsp:cNvPr id="0" name=""/>
        <dsp:cNvSpPr/>
      </dsp:nvSpPr>
      <dsp:spPr>
        <a:xfrm>
          <a:off x="1908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55B76-AE3B-4998-AC9A-E48D92E9D7F4}">
      <dsp:nvSpPr>
        <dsp:cNvPr id="0" name=""/>
        <dsp:cNvSpPr/>
      </dsp:nvSpPr>
      <dsp:spPr>
        <a:xfrm rot="17700000">
          <a:off x="153222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3222" y="178602"/>
        <a:ext cx="533835" cy="257267"/>
      </dsp:txXfrm>
    </dsp:sp>
    <dsp:sp modelId="{EA211A83-225D-496B-AF43-7F95DE18474F}">
      <dsp:nvSpPr>
        <dsp:cNvPr id="0" name=""/>
        <dsp:cNvSpPr/>
      </dsp:nvSpPr>
      <dsp:spPr>
        <a:xfrm>
          <a:off x="46369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40BA-C076-4B57-8AF8-2D5772C1EDEC}">
      <dsp:nvSpPr>
        <dsp:cNvPr id="0" name=""/>
        <dsp:cNvSpPr/>
      </dsp:nvSpPr>
      <dsp:spPr>
        <a:xfrm rot="17700000">
          <a:off x="19969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9691" y="942193"/>
        <a:ext cx="461793" cy="222659"/>
      </dsp:txXfrm>
    </dsp:sp>
    <dsp:sp modelId="{076D4142-A72C-4399-9CB7-DFD77F70B880}">
      <dsp:nvSpPr>
        <dsp:cNvPr id="0" name=""/>
        <dsp:cNvSpPr/>
      </dsp:nvSpPr>
      <dsp:spPr>
        <a:xfrm rot="17700000">
          <a:off x="48880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26BB8-F0C4-49A0-B03D-EFC38083E98B}">
      <dsp:nvSpPr>
        <dsp:cNvPr id="0" name=""/>
        <dsp:cNvSpPr/>
      </dsp:nvSpPr>
      <dsp:spPr>
        <a:xfrm>
          <a:off x="71890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1F2F-63EA-42D5-985C-0CF93AB06956}">
      <dsp:nvSpPr>
        <dsp:cNvPr id="0" name=""/>
        <dsp:cNvSpPr/>
      </dsp:nvSpPr>
      <dsp:spPr>
        <a:xfrm rot="17700000">
          <a:off x="45490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54907" y="942193"/>
        <a:ext cx="461793" cy="222659"/>
      </dsp:txXfrm>
    </dsp:sp>
    <dsp:sp modelId="{434DED2A-3094-4A39-BDF5-B1357791B324}">
      <dsp:nvSpPr>
        <dsp:cNvPr id="0" name=""/>
        <dsp:cNvSpPr/>
      </dsp:nvSpPr>
      <dsp:spPr>
        <a:xfrm rot="17700000">
          <a:off x="74401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2C78D-88BF-443D-A428-D7E7AD0C98E8}">
      <dsp:nvSpPr>
        <dsp:cNvPr id="0" name=""/>
        <dsp:cNvSpPr/>
      </dsp:nvSpPr>
      <dsp:spPr>
        <a:xfrm>
          <a:off x="97412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0CB2-3F2E-4590-BAC2-B284D7F4F969}">
      <dsp:nvSpPr>
        <dsp:cNvPr id="0" name=""/>
        <dsp:cNvSpPr/>
      </dsp:nvSpPr>
      <dsp:spPr>
        <a:xfrm rot="17700000">
          <a:off x="71012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10124" y="942193"/>
        <a:ext cx="461793" cy="222659"/>
      </dsp:txXfrm>
    </dsp:sp>
    <dsp:sp modelId="{5F269BE0-0DD7-4479-9DB3-E1290AE4AE33}">
      <dsp:nvSpPr>
        <dsp:cNvPr id="0" name=""/>
        <dsp:cNvSpPr/>
      </dsp:nvSpPr>
      <dsp:spPr>
        <a:xfrm rot="17700000">
          <a:off x="99923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1556C-D82B-434B-A238-9B86A1761B9F}">
      <dsp:nvSpPr>
        <dsp:cNvPr id="0" name=""/>
        <dsp:cNvSpPr/>
      </dsp:nvSpPr>
      <dsp:spPr>
        <a:xfrm>
          <a:off x="122934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BF2FC-1ACD-463E-BA7B-FA17C5480F34}">
      <dsp:nvSpPr>
        <dsp:cNvPr id="0" name=""/>
        <dsp:cNvSpPr/>
      </dsp:nvSpPr>
      <dsp:spPr>
        <a:xfrm rot="17700000">
          <a:off x="96534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965340" y="942193"/>
        <a:ext cx="461793" cy="222659"/>
      </dsp:txXfrm>
    </dsp:sp>
    <dsp:sp modelId="{8DE2BD0A-6DFF-40AB-B9DC-594C5D96FAA3}">
      <dsp:nvSpPr>
        <dsp:cNvPr id="0" name=""/>
        <dsp:cNvSpPr/>
      </dsp:nvSpPr>
      <dsp:spPr>
        <a:xfrm rot="17700000">
          <a:off x="125445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69230-3A67-441A-9744-57A84B27DB39}">
      <dsp:nvSpPr>
        <dsp:cNvPr id="0" name=""/>
        <dsp:cNvSpPr/>
      </dsp:nvSpPr>
      <dsp:spPr>
        <a:xfrm>
          <a:off x="148455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E3F58-79E7-4C76-86CB-2A0EB2A53B00}">
      <dsp:nvSpPr>
        <dsp:cNvPr id="0" name=""/>
        <dsp:cNvSpPr/>
      </dsp:nvSpPr>
      <dsp:spPr>
        <a:xfrm rot="17700000">
          <a:off x="122055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220557" y="942193"/>
        <a:ext cx="461793" cy="222659"/>
      </dsp:txXfrm>
    </dsp:sp>
    <dsp:sp modelId="{3748F07A-109A-4E22-91D7-313E09D23480}">
      <dsp:nvSpPr>
        <dsp:cNvPr id="0" name=""/>
        <dsp:cNvSpPr/>
      </dsp:nvSpPr>
      <dsp:spPr>
        <a:xfrm rot="17700000">
          <a:off x="150966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B865-963A-408B-85BC-056B71720FDA}">
      <dsp:nvSpPr>
        <dsp:cNvPr id="0" name=""/>
        <dsp:cNvSpPr/>
      </dsp:nvSpPr>
      <dsp:spPr>
        <a:xfrm>
          <a:off x="173977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9D736-040B-45C6-9025-C0CE88792D8B}">
      <dsp:nvSpPr>
        <dsp:cNvPr id="0" name=""/>
        <dsp:cNvSpPr/>
      </dsp:nvSpPr>
      <dsp:spPr>
        <a:xfrm rot="17700000">
          <a:off x="147577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475773" y="942193"/>
        <a:ext cx="461793" cy="222659"/>
      </dsp:txXfrm>
    </dsp:sp>
    <dsp:sp modelId="{FE47D6F2-A1D5-447C-BC20-E4EC4A0876F2}">
      <dsp:nvSpPr>
        <dsp:cNvPr id="0" name=""/>
        <dsp:cNvSpPr/>
      </dsp:nvSpPr>
      <dsp:spPr>
        <a:xfrm rot="17700000">
          <a:off x="176488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AA1BE-C4E8-41D2-AC3F-0C529930E6DE}">
      <dsp:nvSpPr>
        <dsp:cNvPr id="0" name=""/>
        <dsp:cNvSpPr/>
      </dsp:nvSpPr>
      <dsp:spPr>
        <a:xfrm>
          <a:off x="199498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EFAA-8BB0-401E-87D7-A227D6F886F2}">
      <dsp:nvSpPr>
        <dsp:cNvPr id="0" name=""/>
        <dsp:cNvSpPr/>
      </dsp:nvSpPr>
      <dsp:spPr>
        <a:xfrm rot="17700000">
          <a:off x="173099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730990" y="942193"/>
        <a:ext cx="461793" cy="222659"/>
      </dsp:txXfrm>
    </dsp:sp>
    <dsp:sp modelId="{1ECAD951-CB9D-4024-9DC6-6017B01AFFF3}">
      <dsp:nvSpPr>
        <dsp:cNvPr id="0" name=""/>
        <dsp:cNvSpPr/>
      </dsp:nvSpPr>
      <dsp:spPr>
        <a:xfrm rot="17700000">
          <a:off x="202010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03C701-DED6-4F73-9C59-4FA3A72187D4}">
      <dsp:nvSpPr>
        <dsp:cNvPr id="0" name=""/>
        <dsp:cNvSpPr/>
      </dsp:nvSpPr>
      <dsp:spPr>
        <a:xfrm>
          <a:off x="225020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2DBE0-4F6B-467A-B9F0-9701C4B3B8D7}">
      <dsp:nvSpPr>
        <dsp:cNvPr id="0" name=""/>
        <dsp:cNvSpPr/>
      </dsp:nvSpPr>
      <dsp:spPr>
        <a:xfrm rot="17700000">
          <a:off x="198620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86206" y="942193"/>
        <a:ext cx="461793" cy="222659"/>
      </dsp:txXfrm>
    </dsp:sp>
    <dsp:sp modelId="{3399E11A-6FB2-4CFB-A467-A101AB4F9147}">
      <dsp:nvSpPr>
        <dsp:cNvPr id="0" name=""/>
        <dsp:cNvSpPr/>
      </dsp:nvSpPr>
      <dsp:spPr>
        <a:xfrm rot="17700000">
          <a:off x="227531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6AF8-9F4A-40C3-9A2B-BA9FF9EF62D4}">
      <dsp:nvSpPr>
        <dsp:cNvPr id="0" name=""/>
        <dsp:cNvSpPr/>
      </dsp:nvSpPr>
      <dsp:spPr>
        <a:xfrm>
          <a:off x="250545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0552-5452-4133-BE45-0DB6485C3BAB}">
      <dsp:nvSpPr>
        <dsp:cNvPr id="0" name=""/>
        <dsp:cNvSpPr/>
      </dsp:nvSpPr>
      <dsp:spPr>
        <a:xfrm rot="17700000">
          <a:off x="2656770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2656770" y="178602"/>
        <a:ext cx="533835" cy="257267"/>
      </dsp:txXfrm>
    </dsp:sp>
    <dsp:sp modelId="{69C8F551-9866-46D4-A814-6B3EF78B90FA}">
      <dsp:nvSpPr>
        <dsp:cNvPr id="0" name=""/>
        <dsp:cNvSpPr/>
      </dsp:nvSpPr>
      <dsp:spPr>
        <a:xfrm>
          <a:off x="296723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AD077-EDB2-4271-B915-25DCF662B3DE}">
      <dsp:nvSpPr>
        <dsp:cNvPr id="0" name=""/>
        <dsp:cNvSpPr/>
      </dsp:nvSpPr>
      <dsp:spPr>
        <a:xfrm rot="17700000">
          <a:off x="270323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703239" y="942193"/>
        <a:ext cx="461793" cy="222659"/>
      </dsp:txXfrm>
    </dsp:sp>
    <dsp:sp modelId="{92C1ACA0-9996-4003-A7F2-29F8C6DF7EF5}">
      <dsp:nvSpPr>
        <dsp:cNvPr id="0" name=""/>
        <dsp:cNvSpPr/>
      </dsp:nvSpPr>
      <dsp:spPr>
        <a:xfrm rot="17700000">
          <a:off x="299234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9993-CEEB-476D-B38B-A9C6925E3C73}">
      <dsp:nvSpPr>
        <dsp:cNvPr id="0" name=""/>
        <dsp:cNvSpPr/>
      </dsp:nvSpPr>
      <dsp:spPr>
        <a:xfrm>
          <a:off x="322245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B2005-9E13-47B2-87A4-F5A21B91D08A}">
      <dsp:nvSpPr>
        <dsp:cNvPr id="0" name=""/>
        <dsp:cNvSpPr/>
      </dsp:nvSpPr>
      <dsp:spPr>
        <a:xfrm rot="17700000">
          <a:off x="295845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958455" y="942193"/>
        <a:ext cx="461793" cy="222659"/>
      </dsp:txXfrm>
    </dsp:sp>
    <dsp:sp modelId="{A2BA7BD0-3763-4504-9F00-14467F952DFC}">
      <dsp:nvSpPr>
        <dsp:cNvPr id="0" name=""/>
        <dsp:cNvSpPr/>
      </dsp:nvSpPr>
      <dsp:spPr>
        <a:xfrm rot="17700000">
          <a:off x="324756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004DC-9D6E-43BF-8BF8-B6ACD0CDF4FA}">
      <dsp:nvSpPr>
        <dsp:cNvPr id="0" name=""/>
        <dsp:cNvSpPr/>
      </dsp:nvSpPr>
      <dsp:spPr>
        <a:xfrm>
          <a:off x="347767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ACFD-B061-498F-8C7F-80DF13C4CAB2}">
      <dsp:nvSpPr>
        <dsp:cNvPr id="0" name=""/>
        <dsp:cNvSpPr/>
      </dsp:nvSpPr>
      <dsp:spPr>
        <a:xfrm rot="17700000">
          <a:off x="3213672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213672" y="942193"/>
        <a:ext cx="461793" cy="222659"/>
      </dsp:txXfrm>
    </dsp:sp>
    <dsp:sp modelId="{D7F0D1E4-B177-4D0B-A889-8C95C068BFA4}">
      <dsp:nvSpPr>
        <dsp:cNvPr id="0" name=""/>
        <dsp:cNvSpPr/>
      </dsp:nvSpPr>
      <dsp:spPr>
        <a:xfrm rot="17700000">
          <a:off x="350278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C1604-7477-445B-8594-D69CE09977C4}">
      <dsp:nvSpPr>
        <dsp:cNvPr id="0" name=""/>
        <dsp:cNvSpPr/>
      </dsp:nvSpPr>
      <dsp:spPr>
        <a:xfrm>
          <a:off x="3732888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92AF7-5D6D-41E0-808B-59179CD2F619}">
      <dsp:nvSpPr>
        <dsp:cNvPr id="0" name=""/>
        <dsp:cNvSpPr/>
      </dsp:nvSpPr>
      <dsp:spPr>
        <a:xfrm rot="17700000">
          <a:off x="346888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468888" y="942193"/>
        <a:ext cx="461793" cy="222659"/>
      </dsp:txXfrm>
    </dsp:sp>
    <dsp:sp modelId="{12290EE3-2BF3-4876-87FC-58C63326D092}">
      <dsp:nvSpPr>
        <dsp:cNvPr id="0" name=""/>
        <dsp:cNvSpPr/>
      </dsp:nvSpPr>
      <dsp:spPr>
        <a:xfrm rot="17700000">
          <a:off x="375799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14368-5F0B-442F-90CB-48B4E1C63E9D}">
      <dsp:nvSpPr>
        <dsp:cNvPr id="0" name=""/>
        <dsp:cNvSpPr/>
      </dsp:nvSpPr>
      <dsp:spPr>
        <a:xfrm>
          <a:off x="398810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9B32C-5FFF-4C9E-B784-749E3EC2A52E}">
      <dsp:nvSpPr>
        <dsp:cNvPr id="0" name=""/>
        <dsp:cNvSpPr/>
      </dsp:nvSpPr>
      <dsp:spPr>
        <a:xfrm rot="17700000">
          <a:off x="372410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724105" y="942193"/>
        <a:ext cx="461793" cy="222659"/>
      </dsp:txXfrm>
    </dsp:sp>
    <dsp:sp modelId="{F19FA8AD-6C45-4E4D-BE46-A71048A3EAF9}">
      <dsp:nvSpPr>
        <dsp:cNvPr id="0" name=""/>
        <dsp:cNvSpPr/>
      </dsp:nvSpPr>
      <dsp:spPr>
        <a:xfrm rot="17700000">
          <a:off x="401321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7106-D025-4DC2-9B14-5315520D8258}">
      <dsp:nvSpPr>
        <dsp:cNvPr id="0" name=""/>
        <dsp:cNvSpPr/>
      </dsp:nvSpPr>
      <dsp:spPr>
        <a:xfrm>
          <a:off x="4243321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A9682-3B08-4C3B-8323-D5C0302963D8}">
      <dsp:nvSpPr>
        <dsp:cNvPr id="0" name=""/>
        <dsp:cNvSpPr/>
      </dsp:nvSpPr>
      <dsp:spPr>
        <a:xfrm rot="17700000">
          <a:off x="397932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79321" y="942193"/>
        <a:ext cx="461793" cy="222659"/>
      </dsp:txXfrm>
    </dsp:sp>
    <dsp:sp modelId="{E33E8B9D-55DB-4C68-B8AE-697CF4A6C97C}">
      <dsp:nvSpPr>
        <dsp:cNvPr id="0" name=""/>
        <dsp:cNvSpPr/>
      </dsp:nvSpPr>
      <dsp:spPr>
        <a:xfrm rot="17700000">
          <a:off x="426843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7EEEA-8654-4A63-9B09-16D30740EA42}">
      <dsp:nvSpPr>
        <dsp:cNvPr id="0" name=""/>
        <dsp:cNvSpPr/>
      </dsp:nvSpPr>
      <dsp:spPr>
        <a:xfrm>
          <a:off x="449853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77458-83D5-41A9-BB50-EB823756E3EF}">
      <dsp:nvSpPr>
        <dsp:cNvPr id="0" name=""/>
        <dsp:cNvSpPr/>
      </dsp:nvSpPr>
      <dsp:spPr>
        <a:xfrm rot="17700000">
          <a:off x="4234538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234538" y="942193"/>
        <a:ext cx="461793" cy="222659"/>
      </dsp:txXfrm>
    </dsp:sp>
    <dsp:sp modelId="{D8C3FBA6-4C88-4D88-AFC4-6B8B566D1E48}">
      <dsp:nvSpPr>
        <dsp:cNvPr id="0" name=""/>
        <dsp:cNvSpPr/>
      </dsp:nvSpPr>
      <dsp:spPr>
        <a:xfrm rot="17700000">
          <a:off x="4523648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4A909-F987-41EB-B462-38CDC1575BD9}">
      <dsp:nvSpPr>
        <dsp:cNvPr id="0" name=""/>
        <dsp:cNvSpPr/>
      </dsp:nvSpPr>
      <dsp:spPr>
        <a:xfrm>
          <a:off x="4753754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7726B-A997-4679-A474-A57D7B598184}">
      <dsp:nvSpPr>
        <dsp:cNvPr id="0" name=""/>
        <dsp:cNvSpPr/>
      </dsp:nvSpPr>
      <dsp:spPr>
        <a:xfrm rot="17700000">
          <a:off x="448975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489754" y="942193"/>
        <a:ext cx="461793" cy="222659"/>
      </dsp:txXfrm>
    </dsp:sp>
    <dsp:sp modelId="{B8A0E643-82BF-4E1A-A4FB-B6C1C84263AE}">
      <dsp:nvSpPr>
        <dsp:cNvPr id="0" name=""/>
        <dsp:cNvSpPr/>
      </dsp:nvSpPr>
      <dsp:spPr>
        <a:xfrm rot="17700000">
          <a:off x="477886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8CD98-73C0-48E9-B1E7-70B2DF836302}">
      <dsp:nvSpPr>
        <dsp:cNvPr id="0" name=""/>
        <dsp:cNvSpPr/>
      </dsp:nvSpPr>
      <dsp:spPr>
        <a:xfrm>
          <a:off x="500897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6550-CEB3-4CFC-A57F-8E3DA058662A}">
      <dsp:nvSpPr>
        <dsp:cNvPr id="0" name=""/>
        <dsp:cNvSpPr/>
      </dsp:nvSpPr>
      <dsp:spPr>
        <a:xfrm rot="17700000">
          <a:off x="4744971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44971" y="942193"/>
        <a:ext cx="461793" cy="222659"/>
      </dsp:txXfrm>
    </dsp:sp>
    <dsp:sp modelId="{69D04E13-6F81-4887-A987-D1A21BE13AA3}">
      <dsp:nvSpPr>
        <dsp:cNvPr id="0" name=""/>
        <dsp:cNvSpPr/>
      </dsp:nvSpPr>
      <dsp:spPr>
        <a:xfrm rot="17700000">
          <a:off x="5034081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B178F-2121-404C-A7B3-222C6CDAC3E3}">
      <dsp:nvSpPr>
        <dsp:cNvPr id="0" name=""/>
        <dsp:cNvSpPr/>
      </dsp:nvSpPr>
      <dsp:spPr>
        <a:xfrm>
          <a:off x="5264187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0B3-25D0-4873-B5BA-B0DC74CC7708}">
      <dsp:nvSpPr>
        <dsp:cNvPr id="0" name=""/>
        <dsp:cNvSpPr/>
      </dsp:nvSpPr>
      <dsp:spPr>
        <a:xfrm rot="17700000">
          <a:off x="5000187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000187" y="942193"/>
        <a:ext cx="461793" cy="222659"/>
      </dsp:txXfrm>
    </dsp:sp>
    <dsp:sp modelId="{0DAD60F1-F104-4841-AE8A-2452AD59F51F}">
      <dsp:nvSpPr>
        <dsp:cNvPr id="0" name=""/>
        <dsp:cNvSpPr/>
      </dsp:nvSpPr>
      <dsp:spPr>
        <a:xfrm rot="17700000">
          <a:off x="5289297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8E5A3-94EE-468A-AE30-95A2C20F24A7}">
      <dsp:nvSpPr>
        <dsp:cNvPr id="0" name=""/>
        <dsp:cNvSpPr/>
      </dsp:nvSpPr>
      <dsp:spPr>
        <a:xfrm>
          <a:off x="551940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BB88-5B67-4ADE-BE77-7212C06D6DD9}">
      <dsp:nvSpPr>
        <dsp:cNvPr id="0" name=""/>
        <dsp:cNvSpPr/>
      </dsp:nvSpPr>
      <dsp:spPr>
        <a:xfrm rot="17700000">
          <a:off x="5255404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55404" y="942193"/>
        <a:ext cx="461793" cy="222659"/>
      </dsp:txXfrm>
    </dsp:sp>
    <dsp:sp modelId="{45B23B76-29D5-4BCA-B926-9F12521852B7}">
      <dsp:nvSpPr>
        <dsp:cNvPr id="0" name=""/>
        <dsp:cNvSpPr/>
      </dsp:nvSpPr>
      <dsp:spPr>
        <a:xfrm rot="17700000">
          <a:off x="5544514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B3E34-2D34-40B4-9850-B673225731A6}">
      <dsp:nvSpPr>
        <dsp:cNvPr id="0" name=""/>
        <dsp:cNvSpPr/>
      </dsp:nvSpPr>
      <dsp:spPr>
        <a:xfrm>
          <a:off x="5774620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17448-AFFC-4564-949C-CF97EE98BF02}">
      <dsp:nvSpPr>
        <dsp:cNvPr id="0" name=""/>
        <dsp:cNvSpPr/>
      </dsp:nvSpPr>
      <dsp:spPr>
        <a:xfrm rot="17700000">
          <a:off x="551062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10620" y="942193"/>
        <a:ext cx="461793" cy="222659"/>
      </dsp:txXfrm>
    </dsp:sp>
    <dsp:sp modelId="{C5A6BE96-CF7B-4DEB-AA72-BF6787D937D1}">
      <dsp:nvSpPr>
        <dsp:cNvPr id="0" name=""/>
        <dsp:cNvSpPr/>
      </dsp:nvSpPr>
      <dsp:spPr>
        <a:xfrm rot="17700000">
          <a:off x="579973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27F76-44CB-4B8C-92B4-2423D8E26519}">
      <dsp:nvSpPr>
        <dsp:cNvPr id="0" name=""/>
        <dsp:cNvSpPr/>
      </dsp:nvSpPr>
      <dsp:spPr>
        <a:xfrm>
          <a:off x="6029871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5997-C99B-4095-BD80-D0FDB4A9980C}">
      <dsp:nvSpPr>
        <dsp:cNvPr id="0" name=""/>
        <dsp:cNvSpPr/>
      </dsp:nvSpPr>
      <dsp:spPr>
        <a:xfrm rot="17700000">
          <a:off x="6181184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6181184" y="178602"/>
        <a:ext cx="533835" cy="257267"/>
      </dsp:txXfrm>
    </dsp:sp>
    <dsp:sp modelId="{1E071577-E6C9-4682-9FFF-918A9FDA9AD3}">
      <dsp:nvSpPr>
        <dsp:cNvPr id="0" name=""/>
        <dsp:cNvSpPr/>
      </dsp:nvSpPr>
      <dsp:spPr>
        <a:xfrm>
          <a:off x="6491653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77803-C872-4067-B464-DC5AE4436F8D}">
      <dsp:nvSpPr>
        <dsp:cNvPr id="0" name=""/>
        <dsp:cNvSpPr/>
      </dsp:nvSpPr>
      <dsp:spPr>
        <a:xfrm rot="17700000">
          <a:off x="622765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227653" y="942193"/>
        <a:ext cx="461793" cy="222659"/>
      </dsp:txXfrm>
    </dsp:sp>
    <dsp:sp modelId="{67B362A7-1377-4EAA-B910-4408900C6000}">
      <dsp:nvSpPr>
        <dsp:cNvPr id="0" name=""/>
        <dsp:cNvSpPr/>
      </dsp:nvSpPr>
      <dsp:spPr>
        <a:xfrm rot="17700000">
          <a:off x="6516763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1ED31-6CDF-49CF-800D-CC3174AC9077}">
      <dsp:nvSpPr>
        <dsp:cNvPr id="0" name=""/>
        <dsp:cNvSpPr/>
      </dsp:nvSpPr>
      <dsp:spPr>
        <a:xfrm>
          <a:off x="674686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F31A5-026B-4CA5-8E25-DCD9F8DD74C6}">
      <dsp:nvSpPr>
        <dsp:cNvPr id="0" name=""/>
        <dsp:cNvSpPr/>
      </dsp:nvSpPr>
      <dsp:spPr>
        <a:xfrm rot="17700000">
          <a:off x="6482870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482870" y="942193"/>
        <a:ext cx="461793" cy="222659"/>
      </dsp:txXfrm>
    </dsp:sp>
    <dsp:sp modelId="{ECB359FD-51FF-4F94-A076-BA184ED43BB7}">
      <dsp:nvSpPr>
        <dsp:cNvPr id="0" name=""/>
        <dsp:cNvSpPr/>
      </dsp:nvSpPr>
      <dsp:spPr>
        <a:xfrm rot="17700000">
          <a:off x="6771980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4E52C-A88E-4C3D-9E07-5A6DB4B7374A}">
      <dsp:nvSpPr>
        <dsp:cNvPr id="0" name=""/>
        <dsp:cNvSpPr/>
      </dsp:nvSpPr>
      <dsp:spPr>
        <a:xfrm>
          <a:off x="7002086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E849-E212-4D87-9EBC-6A498B06ABE3}">
      <dsp:nvSpPr>
        <dsp:cNvPr id="0" name=""/>
        <dsp:cNvSpPr/>
      </dsp:nvSpPr>
      <dsp:spPr>
        <a:xfrm rot="17700000">
          <a:off x="6738086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738086" y="942193"/>
        <a:ext cx="461793" cy="222659"/>
      </dsp:txXfrm>
    </dsp:sp>
    <dsp:sp modelId="{9446E1FC-3A66-4221-A274-8C512EA887AB}">
      <dsp:nvSpPr>
        <dsp:cNvPr id="0" name=""/>
        <dsp:cNvSpPr/>
      </dsp:nvSpPr>
      <dsp:spPr>
        <a:xfrm rot="17700000">
          <a:off x="7027196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0DC78-E072-4E47-AA0B-2EE20123F2E9}">
      <dsp:nvSpPr>
        <dsp:cNvPr id="0" name=""/>
        <dsp:cNvSpPr/>
      </dsp:nvSpPr>
      <dsp:spPr>
        <a:xfrm>
          <a:off x="7257302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474F-B127-466E-B6EE-98576F99AB57}">
      <dsp:nvSpPr>
        <dsp:cNvPr id="0" name=""/>
        <dsp:cNvSpPr/>
      </dsp:nvSpPr>
      <dsp:spPr>
        <a:xfrm rot="17700000">
          <a:off x="6993303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993303" y="942193"/>
        <a:ext cx="461793" cy="222659"/>
      </dsp:txXfrm>
    </dsp:sp>
    <dsp:sp modelId="{E7D8BFC1-EAE7-4E9A-B9AB-96FDDB9F4CD7}">
      <dsp:nvSpPr>
        <dsp:cNvPr id="0" name=""/>
        <dsp:cNvSpPr/>
      </dsp:nvSpPr>
      <dsp:spPr>
        <a:xfrm rot="17700000">
          <a:off x="7282412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BA419-66C9-4EC1-B8CB-27D0B40DC475}">
      <dsp:nvSpPr>
        <dsp:cNvPr id="0" name=""/>
        <dsp:cNvSpPr/>
      </dsp:nvSpPr>
      <dsp:spPr>
        <a:xfrm>
          <a:off x="7512519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A68C0-B042-40BA-A6AE-8234D8F66244}">
      <dsp:nvSpPr>
        <dsp:cNvPr id="0" name=""/>
        <dsp:cNvSpPr/>
      </dsp:nvSpPr>
      <dsp:spPr>
        <a:xfrm rot="17700000">
          <a:off x="7248519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248519" y="942193"/>
        <a:ext cx="461793" cy="222659"/>
      </dsp:txXfrm>
    </dsp:sp>
    <dsp:sp modelId="{624E59F1-7F0E-455B-832A-3C321705B8C0}">
      <dsp:nvSpPr>
        <dsp:cNvPr id="0" name=""/>
        <dsp:cNvSpPr/>
      </dsp:nvSpPr>
      <dsp:spPr>
        <a:xfrm rot="17700000">
          <a:off x="7537629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CFC99-92A5-4F2D-BBA0-4FD9B824D498}">
      <dsp:nvSpPr>
        <dsp:cNvPr id="0" name=""/>
        <dsp:cNvSpPr/>
      </dsp:nvSpPr>
      <dsp:spPr>
        <a:xfrm>
          <a:off x="7767735" y="631945"/>
          <a:ext cx="222904" cy="222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1F443-FFEF-4F73-88E3-D5A22BC72842}">
      <dsp:nvSpPr>
        <dsp:cNvPr id="0" name=""/>
        <dsp:cNvSpPr/>
      </dsp:nvSpPr>
      <dsp:spPr>
        <a:xfrm rot="17700000">
          <a:off x="7503735" y="94219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503735" y="942193"/>
        <a:ext cx="461793" cy="222659"/>
      </dsp:txXfrm>
    </dsp:sp>
    <dsp:sp modelId="{8D1D2AF8-0A9A-44C1-BFEC-F3E19BA06C7A}">
      <dsp:nvSpPr>
        <dsp:cNvPr id="0" name=""/>
        <dsp:cNvSpPr/>
      </dsp:nvSpPr>
      <dsp:spPr>
        <a:xfrm rot="17700000">
          <a:off x="7792845" y="321943"/>
          <a:ext cx="461793" cy="2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DDE7F-5BD1-457E-A46A-FD93618F26F8}">
      <dsp:nvSpPr>
        <dsp:cNvPr id="0" name=""/>
        <dsp:cNvSpPr/>
      </dsp:nvSpPr>
      <dsp:spPr>
        <a:xfrm>
          <a:off x="8022986" y="528680"/>
          <a:ext cx="429435" cy="42943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4E87-FF82-4889-851F-D9FE943BA8A3}">
      <dsp:nvSpPr>
        <dsp:cNvPr id="0" name=""/>
        <dsp:cNvSpPr/>
      </dsp:nvSpPr>
      <dsp:spPr>
        <a:xfrm rot="17700000">
          <a:off x="8174299" y="178602"/>
          <a:ext cx="533835" cy="25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8174299" y="178602"/>
        <a:ext cx="533835" cy="257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7D0A-740C-4050-B213-A5793E56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BFB4-50B2-4842-870B-E4DF85943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1F762-61A6-47FD-AE92-99FA1B77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AD66-93C2-403A-A182-89E900A7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Bruce C. Brown | Main Injector Promises Kept | Fermilab Users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E858A-46E5-41D3-AF4D-D396AA82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EA-A329-4BA0-8500-E901404D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Kourbanis-  IPAC14 June 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FA2C29A-C465-A449-969E-BB93BDC241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0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2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4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Bruce C. Brown</a:t>
            </a:r>
          </a:p>
          <a:p>
            <a:r>
              <a:rPr lang="en-US" dirty="0"/>
              <a:t>2019 Fermilab Users Meeting</a:t>
            </a:r>
          </a:p>
          <a:p>
            <a:r>
              <a:rPr lang="en-US" dirty="0"/>
              <a:t>12 June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              Fermilab Main Injector: </a:t>
            </a:r>
          </a:p>
          <a:p>
            <a:r>
              <a:rPr lang="en-US" dirty="0"/>
              <a:t>        Promises Kept </a:t>
            </a:r>
            <a:r>
              <a:rPr lang="en-US" dirty="0">
                <a:latin typeface="Lucida Calligraphy" panose="03010101010101010101" pitchFamily="66" charset="0"/>
              </a:rPr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FB73450-536A-4AC8-B47D-1F9906BE7C7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35685" b="3568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8C018-57ED-4F68-9631-5606D411E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Here we are in the tunnel at MI52 with the Recycler above the Main Injector.  The beamline to the right transfers beam toward the </a:t>
            </a:r>
            <a:r>
              <a:rPr lang="en-US" dirty="0" err="1"/>
              <a:t>Tevatron</a:t>
            </a:r>
            <a:r>
              <a:rPr lang="en-US" dirty="0"/>
              <a:t> and brings </a:t>
            </a:r>
            <a:r>
              <a:rPr lang="en-US" dirty="0" err="1"/>
              <a:t>PBars</a:t>
            </a:r>
            <a:r>
              <a:rPr lang="en-US" dirty="0"/>
              <a:t> from the </a:t>
            </a:r>
            <a:r>
              <a:rPr lang="en-US" dirty="0" err="1"/>
              <a:t>PBar</a:t>
            </a:r>
            <a:r>
              <a:rPr lang="en-US" dirty="0"/>
              <a:t>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14EF5-8E57-414B-AB21-D984308F43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19317-8C54-450F-846A-44FA1D91D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25190-4334-4A9C-9A2F-FD6F0DEE5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7F7456-2781-4B0C-B6C2-705F9523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and Recycler As Commissioned</a:t>
            </a:r>
          </a:p>
        </p:txBody>
      </p:sp>
    </p:spTree>
    <p:extLst>
      <p:ext uri="{BB962C8B-B14F-4D97-AF65-F5344CB8AC3E}">
        <p14:creationId xmlns:p14="http://schemas.microsoft.com/office/powerpoint/2010/main" val="333079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Run II Era – Recycler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85062"/>
              </p:ext>
            </p:extLst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461DB9-2506-41A5-A5A2-1A6DB92FF86D}"/>
              </a:ext>
            </a:extLst>
          </p:cNvPr>
          <p:cNvSpPr/>
          <p:nvPr/>
        </p:nvSpPr>
        <p:spPr>
          <a:xfrm>
            <a:off x="68398" y="4490933"/>
            <a:ext cx="2487350" cy="522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Fixed Target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0AFCA8-79BD-416A-97BA-BFE0B99CD219}"/>
              </a:ext>
            </a:extLst>
          </p:cNvPr>
          <p:cNvSpPr/>
          <p:nvPr/>
        </p:nvSpPr>
        <p:spPr>
          <a:xfrm>
            <a:off x="6227806" y="4608513"/>
            <a:ext cx="2687594" cy="603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>
                <a:solidFill>
                  <a:srgbClr val="50504E"/>
                </a:solidFill>
              </a:rPr>
              <a:t>End </a:t>
            </a:r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Run</a:t>
            </a:r>
          </a:p>
          <a:p>
            <a:pPr algn="r"/>
            <a:r>
              <a:rPr lang="en-US" sz="2100" dirty="0">
                <a:solidFill>
                  <a:srgbClr val="50504E"/>
                </a:solidFill>
              </a:rPr>
              <a:t>30 September 2011</a:t>
            </a: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F159C75F-1EE9-485B-A42C-54D21FBF5B90}"/>
              </a:ext>
            </a:extLst>
          </p:cNvPr>
          <p:cNvSpPr/>
          <p:nvPr/>
        </p:nvSpPr>
        <p:spPr>
          <a:xfrm rot="5400000">
            <a:off x="2583180" y="4581081"/>
            <a:ext cx="813816" cy="8686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F9042988-39B4-4687-BDA3-7BD07FDEC4EE}"/>
              </a:ext>
            </a:extLst>
          </p:cNvPr>
          <p:cNvSpPr/>
          <p:nvPr/>
        </p:nvSpPr>
        <p:spPr>
          <a:xfrm rot="10800000">
            <a:off x="5911778" y="4711720"/>
            <a:ext cx="850392" cy="6035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E9F69-6A89-4310-B736-78F698E0B114}"/>
              </a:ext>
            </a:extLst>
          </p:cNvPr>
          <p:cNvSpPr/>
          <p:nvPr/>
        </p:nvSpPr>
        <p:spPr>
          <a:xfrm>
            <a:off x="2990088" y="1084659"/>
            <a:ext cx="2687594" cy="1334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Replace Bake-out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Heater Strips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And Bake Out Recycler Vacuum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8E7AAD-38DF-4278-839F-377AF34EB9EB}"/>
              </a:ext>
            </a:extLst>
          </p:cNvPr>
          <p:cNvSpPr/>
          <p:nvPr/>
        </p:nvSpPr>
        <p:spPr>
          <a:xfrm>
            <a:off x="4768225" y="259466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00" dirty="0">
              <a:solidFill>
                <a:srgbClr val="50504E"/>
              </a:solidFill>
            </a:endParaRPr>
          </a:p>
          <a:p>
            <a:pPr algn="ctr"/>
            <a:endParaRPr lang="en-US" sz="2100" dirty="0">
              <a:solidFill>
                <a:srgbClr val="50504E"/>
              </a:solidFill>
            </a:endParaRP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Cool 8 GeV </a:t>
            </a:r>
            <a:r>
              <a:rPr lang="en-US" sz="2100" dirty="0" err="1">
                <a:solidFill>
                  <a:srgbClr val="50504E"/>
                </a:solidFill>
              </a:rPr>
              <a:t>Pbars</a:t>
            </a:r>
            <a:r>
              <a:rPr lang="en-US" sz="2100" dirty="0">
                <a:solidFill>
                  <a:srgbClr val="50504E"/>
                </a:solidFill>
              </a:rPr>
              <a:t> with Electron Cooling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9D30C6-A82D-46CE-941E-36BE4C257194}"/>
              </a:ext>
            </a:extLst>
          </p:cNvPr>
          <p:cNvSpPr/>
          <p:nvPr/>
        </p:nvSpPr>
        <p:spPr>
          <a:xfrm>
            <a:off x="133350" y="2269053"/>
            <a:ext cx="2687594" cy="1059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Improve Lattice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By New Gradient End Shims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280664-62C4-476F-BFCC-00ADD87C385F}"/>
              </a:ext>
            </a:extLst>
          </p:cNvPr>
          <p:cNvSpPr/>
          <p:nvPr/>
        </p:nvSpPr>
        <p:spPr>
          <a:xfrm>
            <a:off x="133350" y="967079"/>
            <a:ext cx="2687594" cy="1204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New Cooling Lattice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New Quadrupoles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&amp; Replace End Shims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8C8A35-EC34-47F7-8AA7-67D56D84DDCC}"/>
              </a:ext>
            </a:extLst>
          </p:cNvPr>
          <p:cNvSpPr/>
          <p:nvPr/>
        </p:nvSpPr>
        <p:spPr>
          <a:xfrm>
            <a:off x="6118269" y="1207604"/>
            <a:ext cx="2687594" cy="1334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Perfect Accumulator to Recycler and Recycler/MI/</a:t>
            </a:r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Transfers</a:t>
            </a:r>
          </a:p>
        </p:txBody>
      </p:sp>
      <p:pic>
        <p:nvPicPr>
          <p:cNvPr id="17" name="Graphic 16" descr="Star">
            <a:extLst>
              <a:ext uri="{FF2B5EF4-FFF2-40B4-BE49-F238E27FC236}">
                <a16:creationId xmlns:a16="http://schemas.microsoft.com/office/drawing/2014/main" id="{2D668633-FEB3-40D4-BE0C-929FDD188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7377" y="2571174"/>
            <a:ext cx="914400" cy="914400"/>
          </a:xfrm>
          <a:prstGeom prst="rect">
            <a:avLst/>
          </a:prstGeom>
        </p:spPr>
      </p:pic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A15C45ED-698C-4877-880F-7E77A1FC20DA}"/>
              </a:ext>
            </a:extLst>
          </p:cNvPr>
          <p:cNvSpPr/>
          <p:nvPr/>
        </p:nvSpPr>
        <p:spPr>
          <a:xfrm rot="7141306">
            <a:off x="3902572" y="4536877"/>
            <a:ext cx="978408" cy="4846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76DF4-F16A-4398-A373-5F1F7ED6CE4E}"/>
              </a:ext>
            </a:extLst>
          </p:cNvPr>
          <p:cNvSpPr txBox="1"/>
          <p:nvPr/>
        </p:nvSpPr>
        <p:spPr>
          <a:xfrm>
            <a:off x="5799932" y="2855225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2005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A898F7-8BFA-4C4F-A477-36682728C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6" y="755288"/>
            <a:ext cx="4569181" cy="37780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5A49DE-833F-4249-86BF-EE9DED20F376}"/>
              </a:ext>
            </a:extLst>
          </p:cNvPr>
          <p:cNvSpPr/>
          <p:nvPr/>
        </p:nvSpPr>
        <p:spPr>
          <a:xfrm>
            <a:off x="2278530" y="5902321"/>
            <a:ext cx="3949276" cy="522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First Beam to </a:t>
            </a:r>
            <a:r>
              <a:rPr lang="en-US" sz="2100" dirty="0" err="1">
                <a:solidFill>
                  <a:srgbClr val="50504E"/>
                </a:solidFill>
              </a:rPr>
              <a:t>NuMI</a:t>
            </a:r>
            <a:r>
              <a:rPr lang="en-US" sz="2100" dirty="0">
                <a:solidFill>
                  <a:srgbClr val="50504E"/>
                </a:solidFill>
              </a:rPr>
              <a:t>  for Neutrinos</a:t>
            </a:r>
          </a:p>
        </p:txBody>
      </p:sp>
      <p:sp>
        <p:nvSpPr>
          <p:cNvPr id="22" name="Arrow: Notched Right 21">
            <a:extLst>
              <a:ext uri="{FF2B5EF4-FFF2-40B4-BE49-F238E27FC236}">
                <a16:creationId xmlns:a16="http://schemas.microsoft.com/office/drawing/2014/main" id="{00BA0232-8EE9-4D91-A21F-D0184A78922A}"/>
              </a:ext>
            </a:extLst>
          </p:cNvPr>
          <p:cNvSpPr/>
          <p:nvPr/>
        </p:nvSpPr>
        <p:spPr>
          <a:xfrm rot="16368229">
            <a:off x="4072981" y="5695824"/>
            <a:ext cx="305803" cy="4846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2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Run II Era – Main Injector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37376D-62A4-439B-B8B4-357BA43B20FB}"/>
              </a:ext>
            </a:extLst>
          </p:cNvPr>
          <p:cNvSpPr/>
          <p:nvPr/>
        </p:nvSpPr>
        <p:spPr>
          <a:xfrm>
            <a:off x="6089691" y="334864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Gap-Clearing Kickers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2009-2010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63225C-A1D0-4AF7-A343-F3E8C8F18E7E}"/>
              </a:ext>
            </a:extLst>
          </p:cNvPr>
          <p:cNvSpPr/>
          <p:nvPr/>
        </p:nvSpPr>
        <p:spPr>
          <a:xfrm>
            <a:off x="3565853" y="738242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Large Aperture Quadrupole at Transfer Points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6E1E9D-A12D-45BF-817A-B2DF6CC15B22}"/>
              </a:ext>
            </a:extLst>
          </p:cNvPr>
          <p:cNvSpPr/>
          <p:nvPr/>
        </p:nvSpPr>
        <p:spPr>
          <a:xfrm>
            <a:off x="21489" y="265882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Dampers: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Slow Dampers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Bunch-by-Bunch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Dampers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BD2F9A-5F3A-4AEA-BFDD-FA0A4D39C5AE}"/>
              </a:ext>
            </a:extLst>
          </p:cNvPr>
          <p:cNvSpPr/>
          <p:nvPr/>
        </p:nvSpPr>
        <p:spPr>
          <a:xfrm>
            <a:off x="228600" y="750120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Instrumentation Upgrades: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BLM and BPM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2005-6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54AAFA9-39C8-4E98-83E7-EB2D97F2DA45}"/>
              </a:ext>
            </a:extLst>
          </p:cNvPr>
          <p:cNvSpPr/>
          <p:nvPr/>
        </p:nvSpPr>
        <p:spPr>
          <a:xfrm rot="17336706">
            <a:off x="2910265" y="4727861"/>
            <a:ext cx="609061" cy="104070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E68F2C7-1DE5-440E-9A3C-49BF13AF0812}"/>
              </a:ext>
            </a:extLst>
          </p:cNvPr>
          <p:cNvSpPr/>
          <p:nvPr/>
        </p:nvSpPr>
        <p:spPr>
          <a:xfrm rot="20430989">
            <a:off x="3252385" y="2120500"/>
            <a:ext cx="484632" cy="2869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2D62AD0-34F7-4CFD-8041-2AACB052504E}"/>
              </a:ext>
            </a:extLst>
          </p:cNvPr>
          <p:cNvSpPr/>
          <p:nvPr/>
        </p:nvSpPr>
        <p:spPr>
          <a:xfrm rot="1260341">
            <a:off x="5693493" y="4389123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326E33D-35A3-4103-B3D8-8BC5A3D3D2F4}"/>
              </a:ext>
            </a:extLst>
          </p:cNvPr>
          <p:cNvSpPr/>
          <p:nvPr/>
        </p:nvSpPr>
        <p:spPr>
          <a:xfrm rot="1327074">
            <a:off x="5556185" y="2370774"/>
            <a:ext cx="484632" cy="31565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8D5C75-C4C2-4FED-B55C-E2D4282CEE9F}"/>
              </a:ext>
            </a:extLst>
          </p:cNvPr>
          <p:cNvSpPr/>
          <p:nvPr/>
        </p:nvSpPr>
        <p:spPr>
          <a:xfrm>
            <a:off x="6379663" y="741910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 Collimation at MI30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6EFCB7-3420-431C-B4E6-148CB2B25411}"/>
              </a:ext>
            </a:extLst>
          </p:cNvPr>
          <p:cNvSpPr/>
          <p:nvPr/>
        </p:nvSpPr>
        <p:spPr>
          <a:xfrm>
            <a:off x="83487" y="4608513"/>
            <a:ext cx="2687594" cy="585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Slip Stacking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2002-2007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2A20977-9693-40F7-B7AF-F4423F987B64}"/>
              </a:ext>
            </a:extLst>
          </p:cNvPr>
          <p:cNvSpPr/>
          <p:nvPr/>
        </p:nvSpPr>
        <p:spPr>
          <a:xfrm rot="18991641">
            <a:off x="3041743" y="3607044"/>
            <a:ext cx="609061" cy="19507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292407F-51C5-42E3-B2A6-FF4DF6A1EC20}"/>
              </a:ext>
            </a:extLst>
          </p:cNvPr>
          <p:cNvSpPr/>
          <p:nvPr/>
        </p:nvSpPr>
        <p:spPr>
          <a:xfrm rot="159976">
            <a:off x="4841992" y="2610913"/>
            <a:ext cx="484632" cy="28143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E24657B-741D-4255-B565-442301F61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" y="784353"/>
            <a:ext cx="3196190" cy="2397142"/>
          </a:xfrm>
          <a:prstGeom prst="rect">
            <a:avLst/>
          </a:prstGeom>
        </p:spPr>
      </p:pic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C17A5B46-7827-47B1-A867-E25CE6A5E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603" y="2987238"/>
            <a:ext cx="3246192" cy="24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Run II Era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490714"/>
              </p:ext>
            </p:extLst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461DB9-2506-41A5-A5A2-1A6DB92FF86D}"/>
              </a:ext>
            </a:extLst>
          </p:cNvPr>
          <p:cNvSpPr/>
          <p:nvPr/>
        </p:nvSpPr>
        <p:spPr>
          <a:xfrm>
            <a:off x="68398" y="4490933"/>
            <a:ext cx="2487350" cy="522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Fixed Target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0AFCA8-79BD-416A-97BA-BFE0B99CD219}"/>
              </a:ext>
            </a:extLst>
          </p:cNvPr>
          <p:cNvSpPr/>
          <p:nvPr/>
        </p:nvSpPr>
        <p:spPr>
          <a:xfrm>
            <a:off x="6227806" y="4608513"/>
            <a:ext cx="2687594" cy="603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>
                <a:solidFill>
                  <a:srgbClr val="50504E"/>
                </a:solidFill>
              </a:rPr>
              <a:t>End </a:t>
            </a:r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Run</a:t>
            </a:r>
          </a:p>
          <a:p>
            <a:pPr algn="r"/>
            <a:r>
              <a:rPr lang="en-US" sz="2100" dirty="0">
                <a:solidFill>
                  <a:srgbClr val="50504E"/>
                </a:solidFill>
              </a:rPr>
              <a:t>30 September 2011</a:t>
            </a: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F159C75F-1EE9-485B-A42C-54D21FBF5B90}"/>
              </a:ext>
            </a:extLst>
          </p:cNvPr>
          <p:cNvSpPr/>
          <p:nvPr/>
        </p:nvSpPr>
        <p:spPr>
          <a:xfrm rot="5400000">
            <a:off x="2583180" y="4581081"/>
            <a:ext cx="813816" cy="8686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F9042988-39B4-4687-BDA3-7BD07FDEC4EE}"/>
              </a:ext>
            </a:extLst>
          </p:cNvPr>
          <p:cNvSpPr/>
          <p:nvPr/>
        </p:nvSpPr>
        <p:spPr>
          <a:xfrm rot="10800000">
            <a:off x="5911778" y="4711720"/>
            <a:ext cx="850392" cy="6035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F1552-704E-445E-BCAE-09CDDC6F6A56}"/>
              </a:ext>
            </a:extLst>
          </p:cNvPr>
          <p:cNvSpPr txBox="1"/>
          <p:nvPr/>
        </p:nvSpPr>
        <p:spPr>
          <a:xfrm>
            <a:off x="1219200" y="863871"/>
            <a:ext cx="5872480" cy="341632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dirty="0"/>
              <a:t>Numerous Enhancements to </a:t>
            </a:r>
          </a:p>
          <a:p>
            <a:r>
              <a:rPr lang="en-US" sz="3600" b="1" dirty="0"/>
              <a:t>Booster</a:t>
            </a:r>
          </a:p>
          <a:p>
            <a:r>
              <a:rPr lang="en-US" sz="3600" b="1" dirty="0"/>
              <a:t>Pbar Source</a:t>
            </a:r>
          </a:p>
          <a:p>
            <a:r>
              <a:rPr lang="en-US" sz="3600" b="1" dirty="0"/>
              <a:t>Beam Transfer</a:t>
            </a:r>
          </a:p>
          <a:p>
            <a:r>
              <a:rPr lang="en-US" sz="3600" b="1" dirty="0" err="1"/>
              <a:t>Tevatron</a:t>
            </a:r>
            <a:endParaRPr lang="en-US" sz="3600" b="1" dirty="0"/>
          </a:p>
          <a:p>
            <a:r>
              <a:rPr lang="en-US" sz="3600" b="1" dirty="0"/>
              <a:t>Operational Sequences</a:t>
            </a:r>
          </a:p>
        </p:txBody>
      </p:sp>
    </p:spTree>
    <p:extLst>
      <p:ext uri="{BB962C8B-B14F-4D97-AF65-F5344CB8AC3E}">
        <p14:creationId xmlns:p14="http://schemas.microsoft.com/office/powerpoint/2010/main" val="351268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68" y="212384"/>
            <a:ext cx="8686800" cy="427877"/>
          </a:xfrm>
        </p:spPr>
        <p:txBody>
          <a:bodyPr/>
          <a:lstStyle/>
          <a:p>
            <a:r>
              <a:rPr lang="en-US" dirty="0"/>
              <a:t>Prizes Awarded for Our Colleagues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B27D71A-0F5C-4067-B03D-90F95E1BD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431"/>
            <a:ext cx="3635987" cy="3700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56C1DF-02D8-44A5-AD53-1435BFE1A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15" y="998108"/>
            <a:ext cx="2495550" cy="3743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C117AF-A305-40B6-A2B6-6DFDC9655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70" y="1008913"/>
            <a:ext cx="2495550" cy="3743325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D005068-748A-411E-B7B1-73DC8219B196}"/>
              </a:ext>
            </a:extLst>
          </p:cNvPr>
          <p:cNvSpPr/>
          <p:nvPr/>
        </p:nvSpPr>
        <p:spPr>
          <a:xfrm rot="19777477">
            <a:off x="1990451" y="4602647"/>
            <a:ext cx="484632" cy="9487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4C421CB-434A-4FF0-8F68-AA23472A2D69}"/>
              </a:ext>
            </a:extLst>
          </p:cNvPr>
          <p:cNvSpPr/>
          <p:nvPr/>
        </p:nvSpPr>
        <p:spPr>
          <a:xfrm rot="20763178">
            <a:off x="4667790" y="4691080"/>
            <a:ext cx="484632" cy="8541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7AF6D66-860C-4D44-8E29-C1D91F0B25A4}"/>
              </a:ext>
            </a:extLst>
          </p:cNvPr>
          <p:cNvSpPr/>
          <p:nvPr/>
        </p:nvSpPr>
        <p:spPr>
          <a:xfrm rot="2788806">
            <a:off x="5802513" y="4351653"/>
            <a:ext cx="484632" cy="135446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34E9F-B303-46DA-9915-CA4DA8B2CD28}"/>
              </a:ext>
            </a:extLst>
          </p:cNvPr>
          <p:cNvSpPr txBox="1"/>
          <p:nvPr/>
        </p:nvSpPr>
        <p:spPr>
          <a:xfrm>
            <a:off x="133350" y="3098800"/>
            <a:ext cx="4169709" cy="34163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1999 IEEE Nuclear and Plasma Sciences</a:t>
            </a:r>
          </a:p>
          <a:p>
            <a:pPr marL="0" indent="0" algn="ctr">
              <a:buNone/>
            </a:pPr>
            <a:r>
              <a:rPr lang="en-US" sz="1600" b="1" dirty="0"/>
              <a:t>    Particle Accelerator Science and Technology Award</a:t>
            </a:r>
          </a:p>
          <a:p>
            <a:pPr marL="0" indent="0" algn="ctr">
              <a:buNone/>
            </a:pPr>
            <a:r>
              <a:rPr lang="en-US" sz="1600" b="1" dirty="0"/>
              <a:t>G William Foster and Gerald P. Jackson, </a:t>
            </a:r>
          </a:p>
          <a:p>
            <a:pPr marL="0" indent="0" algn="ctr">
              <a:buNone/>
            </a:pPr>
            <a:r>
              <a:rPr lang="en-US" sz="1600" b="1" dirty="0"/>
              <a:t>Fermi National Accelerator Laboratory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For their leading roles in the conceptualization, design, and development of the first large-scale application of permanent magnet technology for beam transport, in the forms of the 8 GEV Booster to Main Injector transfer line and the Recycler Ring at Fermilab.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5B6703-6455-4525-94B2-869296BA9DF7}"/>
              </a:ext>
            </a:extLst>
          </p:cNvPr>
          <p:cNvSpPr txBox="1"/>
          <p:nvPr/>
        </p:nvSpPr>
        <p:spPr>
          <a:xfrm>
            <a:off x="2681696" y="3104913"/>
            <a:ext cx="4169709" cy="29238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2007 US Particle Accelerator School Prize </a:t>
            </a:r>
          </a:p>
          <a:p>
            <a:pPr marL="0" indent="0" algn="ctr">
              <a:buNone/>
            </a:pPr>
            <a:r>
              <a:rPr lang="en-US" sz="1600" b="1" dirty="0"/>
              <a:t>for Achievement in Accelerator Science and Technology</a:t>
            </a:r>
          </a:p>
          <a:p>
            <a:pPr marL="0" indent="0" algn="ctr">
              <a:buNone/>
            </a:pPr>
            <a:r>
              <a:rPr lang="en-US" sz="1600" b="1" dirty="0"/>
              <a:t> Sergei </a:t>
            </a:r>
            <a:r>
              <a:rPr lang="en-US" sz="1600" b="1" dirty="0" err="1"/>
              <a:t>Nagaitsev</a:t>
            </a:r>
            <a:r>
              <a:rPr lang="en-US" sz="1600" b="1" dirty="0"/>
              <a:t> </a:t>
            </a:r>
          </a:p>
          <a:p>
            <a:pPr marL="0" indent="0" algn="ctr">
              <a:buNone/>
            </a:pPr>
            <a:r>
              <a:rPr lang="en-US" sz="1600" b="1" dirty="0"/>
              <a:t>Fermi National Accelerator Laboratory</a:t>
            </a:r>
          </a:p>
          <a:p>
            <a:pPr marL="0" indent="0" algn="ctr">
              <a:buNone/>
            </a:pPr>
            <a:endParaRPr lang="en-US" sz="1600" b="1" dirty="0"/>
          </a:p>
          <a:p>
            <a:pPr marL="0" indent="0" algn="ctr">
              <a:buNone/>
            </a:pPr>
            <a:r>
              <a:rPr lang="en-US" sz="1600" b="1" dirty="0"/>
              <a:t>For his outstanding scientific leadership in the demonstration of non-magnetized relativistic electron cooling of hadron beams to improve collider luminosity.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E00BC-3DD8-4251-AB82-A34D4CF3CCE9}"/>
              </a:ext>
            </a:extLst>
          </p:cNvPr>
          <p:cNvSpPr txBox="1"/>
          <p:nvPr/>
        </p:nvSpPr>
        <p:spPr>
          <a:xfrm>
            <a:off x="4852933" y="3434024"/>
            <a:ext cx="4169709" cy="29238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 dirty="0"/>
              <a:t>2009 IEEE Nuclear and Plasma Sciences</a:t>
            </a:r>
          </a:p>
          <a:p>
            <a:pPr marL="0" indent="0" algn="ctr">
              <a:buNone/>
            </a:pPr>
            <a:r>
              <a:rPr lang="en-US" sz="1600" b="1" dirty="0"/>
              <a:t>    Particle Accelerator Science and Technology Award</a:t>
            </a:r>
          </a:p>
          <a:p>
            <a:pPr marL="0" indent="0" algn="ctr">
              <a:buNone/>
            </a:pPr>
            <a:r>
              <a:rPr lang="en-US" sz="1600" b="1" dirty="0"/>
              <a:t>Kiyomi Seiya, </a:t>
            </a:r>
          </a:p>
          <a:p>
            <a:pPr marL="0" indent="0" algn="ctr">
              <a:buNone/>
            </a:pPr>
            <a:r>
              <a:rPr lang="en-US" sz="1600" b="1" dirty="0"/>
              <a:t>Fermi National Accelerator Laboratory</a:t>
            </a:r>
          </a:p>
          <a:p>
            <a:pPr marL="0" indent="0" algn="ctr">
              <a:buNone/>
            </a:pPr>
            <a:endParaRPr lang="en-US" sz="1600" b="1" dirty="0"/>
          </a:p>
          <a:p>
            <a:pPr marL="0" indent="0" algn="ctr">
              <a:buNone/>
            </a:pPr>
            <a:r>
              <a:rPr lang="en-US" sz="1600" b="1" dirty="0"/>
              <a:t>For developing and successfully implementing slip stacking of proton batches injected into the Fermilab Main Injector resulting in a significant increase beam intensity.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1A59D4-2788-44D0-9CAE-BB882B92B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need Many, Many Protons per Main Injector Ramp Cycle</a:t>
            </a:r>
          </a:p>
          <a:p>
            <a:pPr marL="0" indent="0">
              <a:buNone/>
            </a:pPr>
            <a:r>
              <a:rPr lang="en-US" sz="2000" dirty="0"/>
              <a:t>The Main Injector is 7 times the Booster circumference</a:t>
            </a:r>
          </a:p>
          <a:p>
            <a:pPr marL="0" indent="0">
              <a:buNone/>
            </a:pPr>
            <a:r>
              <a:rPr lang="en-US" sz="2000" dirty="0"/>
              <a:t>With a gap for Injection and can stack 6 Booster Batches</a:t>
            </a:r>
          </a:p>
          <a:p>
            <a:pPr marL="0" indent="0">
              <a:buNone/>
            </a:pPr>
            <a:r>
              <a:rPr lang="en-US" sz="2000" dirty="0"/>
              <a:t>With Slip Stacking we can Stack 12 Booster Batches.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Main Injector Cycle consists of Injection Dwell Time Plus Acceleration Ramp</a:t>
            </a:r>
          </a:p>
          <a:p>
            <a:pPr marL="0" indent="0">
              <a:buNone/>
            </a:pPr>
            <a:r>
              <a:rPr lang="en-US" sz="2000" dirty="0"/>
              <a:t>Slip Stacking in the Main Injector employed 2.2 Second repetitions limited by the time to accumulate </a:t>
            </a:r>
            <a:r>
              <a:rPr lang="en-US" sz="2000" dirty="0" err="1"/>
              <a:t>PBars</a:t>
            </a:r>
            <a:r>
              <a:rPr lang="en-US" sz="2000" dirty="0"/>
              <a:t> in the Accumulator.</a:t>
            </a:r>
          </a:p>
          <a:p>
            <a:pPr marL="0" indent="0">
              <a:buNone/>
            </a:pPr>
            <a:r>
              <a:rPr lang="en-US" sz="2000" dirty="0"/>
              <a:t>By using the Recycler Ring to slip stack high intensity proton batches, we essentially eliminate the Injection Dwell Time.</a:t>
            </a:r>
          </a:p>
          <a:p>
            <a:pPr marL="0" indent="0">
              <a:buNone/>
            </a:pPr>
            <a:r>
              <a:rPr lang="en-US" sz="2000" dirty="0"/>
              <a:t>Achieved 1.33 Second repetitions for Main Injector Cycles for 2013-19</a:t>
            </a:r>
          </a:p>
          <a:p>
            <a:pPr marL="0" indent="0">
              <a:buNone/>
            </a:pPr>
            <a:r>
              <a:rPr lang="en-US" sz="2000" dirty="0"/>
              <a:t>Will Run with 1.2 Second repetitions starting in Fall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994802-9B5A-4689-AC7F-5128F20D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for High Intensity Proton Delivery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9F81A-36A0-4204-BF1A-577C4D4C1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BFD88-ADE8-4E9C-A275-D7EB1267F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3B8E4-9AD8-4E9D-8DD8-84108790C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8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 txBox="1">
            <a:spLocks noGrp="1"/>
          </p:cNvSpPr>
          <p:nvPr/>
        </p:nvSpPr>
        <p:spPr bwMode="auto">
          <a:xfrm>
            <a:off x="0" y="6621463"/>
            <a:ext cx="385603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5" name="Footer Placeholder 4"/>
          <p:cNvSpPr txBox="1">
            <a:spLocks noGrp="1"/>
          </p:cNvSpPr>
          <p:nvPr/>
        </p:nvSpPr>
        <p:spPr bwMode="auto">
          <a:xfrm>
            <a:off x="3448050" y="6596063"/>
            <a:ext cx="35893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6" name="Slide Number Placeholder 5"/>
          <p:cNvSpPr txBox="1">
            <a:spLocks noGrp="1"/>
          </p:cNvSpPr>
          <p:nvPr/>
        </p:nvSpPr>
        <p:spPr bwMode="auto">
          <a:xfrm>
            <a:off x="7010400" y="6596063"/>
            <a:ext cx="2133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2"/>
              <a:buNone/>
              <a:tabLst/>
              <a:defRPr/>
            </a:pPr>
            <a:fld id="{7C48AD42-DAEF-48C2-844E-4FFD54D2F4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5715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dirty="0"/>
              <a:t>Main Injector High Power Operation (Mixed Mode)</a:t>
            </a:r>
          </a:p>
        </p:txBody>
      </p:sp>
      <p:grpSp>
        <p:nvGrpSpPr>
          <p:cNvPr id="2" name="Group 28"/>
          <p:cNvGrpSpPr>
            <a:grpSpLocks noChangeAspect="1"/>
          </p:cNvGrpSpPr>
          <p:nvPr/>
        </p:nvGrpSpPr>
        <p:grpSpPr bwMode="auto">
          <a:xfrm>
            <a:off x="522192" y="822960"/>
            <a:ext cx="7792483" cy="4850130"/>
            <a:chOff x="365" y="548"/>
            <a:chExt cx="5167" cy="3216"/>
          </a:xfrm>
        </p:grpSpPr>
        <p:pic>
          <p:nvPicPr>
            <p:cNvPr id="8199" name="Picture 4" descr="main_injector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365" y="548"/>
              <a:ext cx="5167" cy="321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200" name="Oval 5"/>
            <p:cNvSpPr>
              <a:spLocks noChangeArrowheads="1"/>
            </p:cNvSpPr>
            <p:nvPr/>
          </p:nvSpPr>
          <p:spPr bwMode="auto">
            <a:xfrm rot="-380412">
              <a:off x="904" y="1359"/>
              <a:ext cx="391" cy="113"/>
            </a:xfrm>
            <a:prstGeom prst="ellips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1" name="Arc 6"/>
            <p:cNvSpPr>
              <a:spLocks/>
            </p:cNvSpPr>
            <p:nvPr/>
          </p:nvSpPr>
          <p:spPr bwMode="auto">
            <a:xfrm rot="-143156">
              <a:off x="2332" y="1847"/>
              <a:ext cx="1020" cy="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2" name="Arc 7"/>
            <p:cNvSpPr>
              <a:spLocks/>
            </p:cNvSpPr>
            <p:nvPr/>
          </p:nvSpPr>
          <p:spPr bwMode="auto">
            <a:xfrm>
              <a:off x="3821" y="2084"/>
              <a:ext cx="1069" cy="846"/>
            </a:xfrm>
            <a:custGeom>
              <a:avLst/>
              <a:gdLst>
                <a:gd name="T0" fmla="*/ 0 w 21504"/>
                <a:gd name="T1" fmla="*/ 0 h 19556"/>
                <a:gd name="T2" fmla="*/ 0 w 21504"/>
                <a:gd name="T3" fmla="*/ 0 h 19556"/>
                <a:gd name="T4" fmla="*/ 0 w 21504"/>
                <a:gd name="T5" fmla="*/ 0 h 19556"/>
                <a:gd name="T6" fmla="*/ 0 60000 65536"/>
                <a:gd name="T7" fmla="*/ 0 60000 65536"/>
                <a:gd name="T8" fmla="*/ 0 60000 65536"/>
                <a:gd name="T9" fmla="*/ 0 w 21504"/>
                <a:gd name="T10" fmla="*/ 0 h 19556"/>
                <a:gd name="T11" fmla="*/ 21504 w 21504"/>
                <a:gd name="T12" fmla="*/ 19556 h 195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4" h="19556" fill="none" extrusionOk="0">
                  <a:moveTo>
                    <a:pt x="9171" y="0"/>
                  </a:moveTo>
                  <a:cubicBezTo>
                    <a:pt x="16095" y="3247"/>
                    <a:pt x="20785" y="9912"/>
                    <a:pt x="21504" y="17525"/>
                  </a:cubicBezTo>
                </a:path>
                <a:path w="21504" h="19556" stroke="0" extrusionOk="0">
                  <a:moveTo>
                    <a:pt x="9171" y="0"/>
                  </a:moveTo>
                  <a:cubicBezTo>
                    <a:pt x="16095" y="3247"/>
                    <a:pt x="20785" y="9912"/>
                    <a:pt x="21504" y="17525"/>
                  </a:cubicBezTo>
                  <a:lnTo>
                    <a:pt x="0" y="1955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3" name="Arc 8"/>
            <p:cNvSpPr>
              <a:spLocks/>
            </p:cNvSpPr>
            <p:nvPr/>
          </p:nvSpPr>
          <p:spPr bwMode="auto">
            <a:xfrm rot="5877130">
              <a:off x="3727" y="2276"/>
              <a:ext cx="1070" cy="1221"/>
            </a:xfrm>
            <a:custGeom>
              <a:avLst/>
              <a:gdLst>
                <a:gd name="T0" fmla="*/ 0 w 19423"/>
                <a:gd name="T1" fmla="*/ 0 h 19556"/>
                <a:gd name="T2" fmla="*/ 0 w 19423"/>
                <a:gd name="T3" fmla="*/ 0 h 19556"/>
                <a:gd name="T4" fmla="*/ 0 w 19423"/>
                <a:gd name="T5" fmla="*/ 0 h 19556"/>
                <a:gd name="T6" fmla="*/ 0 60000 65536"/>
                <a:gd name="T7" fmla="*/ 0 60000 65536"/>
                <a:gd name="T8" fmla="*/ 0 60000 65536"/>
                <a:gd name="T9" fmla="*/ 0 w 19423"/>
                <a:gd name="T10" fmla="*/ 0 h 19556"/>
                <a:gd name="T11" fmla="*/ 19423 w 19423"/>
                <a:gd name="T12" fmla="*/ 19556 h 195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3" h="19556" fill="none" extrusionOk="0">
                  <a:moveTo>
                    <a:pt x="9171" y="0"/>
                  </a:moveTo>
                  <a:cubicBezTo>
                    <a:pt x="13644" y="2097"/>
                    <a:pt x="17262" y="5664"/>
                    <a:pt x="19423" y="10106"/>
                  </a:cubicBezTo>
                </a:path>
                <a:path w="19423" h="19556" stroke="0" extrusionOk="0">
                  <a:moveTo>
                    <a:pt x="9171" y="0"/>
                  </a:moveTo>
                  <a:cubicBezTo>
                    <a:pt x="13644" y="2097"/>
                    <a:pt x="17262" y="5664"/>
                    <a:pt x="19423" y="10106"/>
                  </a:cubicBezTo>
                  <a:lnTo>
                    <a:pt x="0" y="1955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4" name="Arc 9"/>
            <p:cNvSpPr>
              <a:spLocks/>
            </p:cNvSpPr>
            <p:nvPr/>
          </p:nvSpPr>
          <p:spPr bwMode="auto">
            <a:xfrm rot="6203277">
              <a:off x="2179" y="1766"/>
              <a:ext cx="848" cy="2561"/>
            </a:xfrm>
            <a:custGeom>
              <a:avLst/>
              <a:gdLst>
                <a:gd name="T0" fmla="*/ 0 w 19423"/>
                <a:gd name="T1" fmla="*/ 0 h 17425"/>
                <a:gd name="T2" fmla="*/ 0 w 19423"/>
                <a:gd name="T3" fmla="*/ 1 h 17425"/>
                <a:gd name="T4" fmla="*/ 0 w 19423"/>
                <a:gd name="T5" fmla="*/ 1 h 17425"/>
                <a:gd name="T6" fmla="*/ 0 60000 65536"/>
                <a:gd name="T7" fmla="*/ 0 60000 65536"/>
                <a:gd name="T8" fmla="*/ 0 60000 65536"/>
                <a:gd name="T9" fmla="*/ 0 w 19423"/>
                <a:gd name="T10" fmla="*/ 0 h 17425"/>
                <a:gd name="T11" fmla="*/ 19423 w 19423"/>
                <a:gd name="T12" fmla="*/ 17425 h 174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3" h="17425" fill="none" extrusionOk="0">
                  <a:moveTo>
                    <a:pt x="12764" y="-1"/>
                  </a:moveTo>
                  <a:cubicBezTo>
                    <a:pt x="15599" y="2077"/>
                    <a:pt x="17885" y="4814"/>
                    <a:pt x="19423" y="7975"/>
                  </a:cubicBezTo>
                </a:path>
                <a:path w="19423" h="17425" stroke="0" extrusionOk="0">
                  <a:moveTo>
                    <a:pt x="12764" y="-1"/>
                  </a:moveTo>
                  <a:cubicBezTo>
                    <a:pt x="15599" y="2077"/>
                    <a:pt x="17885" y="4814"/>
                    <a:pt x="19423" y="7975"/>
                  </a:cubicBezTo>
                  <a:lnTo>
                    <a:pt x="0" y="17425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5" name="Arc 10"/>
            <p:cNvSpPr>
              <a:spLocks/>
            </p:cNvSpPr>
            <p:nvPr/>
          </p:nvSpPr>
          <p:spPr bwMode="auto">
            <a:xfrm rot="8504685">
              <a:off x="942" y="1558"/>
              <a:ext cx="1602" cy="1886"/>
            </a:xfrm>
            <a:custGeom>
              <a:avLst/>
              <a:gdLst>
                <a:gd name="T0" fmla="*/ 0 w 19423"/>
                <a:gd name="T1" fmla="*/ 0 h 17352"/>
                <a:gd name="T2" fmla="*/ 0 w 19423"/>
                <a:gd name="T3" fmla="*/ 0 h 17352"/>
                <a:gd name="T4" fmla="*/ 0 w 19423"/>
                <a:gd name="T5" fmla="*/ 0 h 17352"/>
                <a:gd name="T6" fmla="*/ 0 60000 65536"/>
                <a:gd name="T7" fmla="*/ 0 60000 65536"/>
                <a:gd name="T8" fmla="*/ 0 60000 65536"/>
                <a:gd name="T9" fmla="*/ 0 w 19423"/>
                <a:gd name="T10" fmla="*/ 0 h 17352"/>
                <a:gd name="T11" fmla="*/ 19423 w 19423"/>
                <a:gd name="T12" fmla="*/ 17352 h 17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3" h="17352" fill="none" extrusionOk="0">
                  <a:moveTo>
                    <a:pt x="12863" y="0"/>
                  </a:moveTo>
                  <a:cubicBezTo>
                    <a:pt x="15653" y="2068"/>
                    <a:pt x="17904" y="4779"/>
                    <a:pt x="19423" y="7902"/>
                  </a:cubicBezTo>
                </a:path>
                <a:path w="19423" h="17352" stroke="0" extrusionOk="0">
                  <a:moveTo>
                    <a:pt x="12863" y="0"/>
                  </a:moveTo>
                  <a:cubicBezTo>
                    <a:pt x="15653" y="2068"/>
                    <a:pt x="17904" y="4779"/>
                    <a:pt x="19423" y="7902"/>
                  </a:cubicBezTo>
                  <a:lnTo>
                    <a:pt x="0" y="17352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6" name="Arc 11"/>
            <p:cNvSpPr>
              <a:spLocks/>
            </p:cNvSpPr>
            <p:nvPr/>
          </p:nvSpPr>
          <p:spPr bwMode="auto">
            <a:xfrm rot="-7620887">
              <a:off x="662" y="2644"/>
              <a:ext cx="1472" cy="487"/>
            </a:xfrm>
            <a:custGeom>
              <a:avLst/>
              <a:gdLst>
                <a:gd name="T0" fmla="*/ 0 w 21600"/>
                <a:gd name="T1" fmla="*/ 0 h 16469"/>
                <a:gd name="T2" fmla="*/ 0 w 21600"/>
                <a:gd name="T3" fmla="*/ 0 h 16469"/>
                <a:gd name="T4" fmla="*/ 0 w 21600"/>
                <a:gd name="T5" fmla="*/ 0 h 164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469"/>
                <a:gd name="T11" fmla="*/ 21600 w 21600"/>
                <a:gd name="T12" fmla="*/ 16469 h 164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469" fill="none" extrusionOk="0">
                  <a:moveTo>
                    <a:pt x="14442" y="-1"/>
                  </a:moveTo>
                  <a:cubicBezTo>
                    <a:pt x="18998" y="4096"/>
                    <a:pt x="21600" y="9935"/>
                    <a:pt x="21600" y="16062"/>
                  </a:cubicBezTo>
                  <a:cubicBezTo>
                    <a:pt x="21600" y="16197"/>
                    <a:pt x="21598" y="16333"/>
                    <a:pt x="21596" y="16469"/>
                  </a:cubicBezTo>
                </a:path>
                <a:path w="21600" h="16469" stroke="0" extrusionOk="0">
                  <a:moveTo>
                    <a:pt x="14442" y="-1"/>
                  </a:moveTo>
                  <a:cubicBezTo>
                    <a:pt x="18998" y="4096"/>
                    <a:pt x="21600" y="9935"/>
                    <a:pt x="21600" y="16062"/>
                  </a:cubicBezTo>
                  <a:cubicBezTo>
                    <a:pt x="21600" y="16197"/>
                    <a:pt x="21598" y="16333"/>
                    <a:pt x="21596" y="16469"/>
                  </a:cubicBezTo>
                  <a:lnTo>
                    <a:pt x="0" y="16062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7" name="Arc 12"/>
            <p:cNvSpPr>
              <a:spLocks/>
            </p:cNvSpPr>
            <p:nvPr/>
          </p:nvSpPr>
          <p:spPr bwMode="auto">
            <a:xfrm rot="-1121606">
              <a:off x="1572" y="1897"/>
              <a:ext cx="518" cy="60"/>
            </a:xfrm>
            <a:custGeom>
              <a:avLst/>
              <a:gdLst>
                <a:gd name="T0" fmla="*/ 0 w 13989"/>
                <a:gd name="T1" fmla="*/ 0 h 21600"/>
                <a:gd name="T2" fmla="*/ 0 w 13989"/>
                <a:gd name="T3" fmla="*/ 0 h 21600"/>
                <a:gd name="T4" fmla="*/ 0 w 13989"/>
                <a:gd name="T5" fmla="*/ 0 h 21600"/>
                <a:gd name="T6" fmla="*/ 0 60000 65536"/>
                <a:gd name="T7" fmla="*/ 0 60000 65536"/>
                <a:gd name="T8" fmla="*/ 0 60000 65536"/>
                <a:gd name="T9" fmla="*/ 0 w 13989"/>
                <a:gd name="T10" fmla="*/ 0 h 21600"/>
                <a:gd name="T11" fmla="*/ 13989 w 139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89" h="21600" fill="none" extrusionOk="0">
                  <a:moveTo>
                    <a:pt x="-1" y="0"/>
                  </a:moveTo>
                  <a:cubicBezTo>
                    <a:pt x="5125" y="0"/>
                    <a:pt x="10083" y="1822"/>
                    <a:pt x="13989" y="5141"/>
                  </a:cubicBezTo>
                </a:path>
                <a:path w="13989" h="21600" stroke="0" extrusionOk="0">
                  <a:moveTo>
                    <a:pt x="-1" y="0"/>
                  </a:moveTo>
                  <a:cubicBezTo>
                    <a:pt x="5125" y="0"/>
                    <a:pt x="10083" y="1822"/>
                    <a:pt x="13989" y="514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8" name="Arc 13"/>
            <p:cNvSpPr>
              <a:spLocks/>
            </p:cNvSpPr>
            <p:nvPr/>
          </p:nvSpPr>
          <p:spPr bwMode="auto">
            <a:xfrm rot="5231067">
              <a:off x="1092" y="1558"/>
              <a:ext cx="294" cy="703"/>
            </a:xfrm>
            <a:custGeom>
              <a:avLst/>
              <a:gdLst>
                <a:gd name="T0" fmla="*/ 0 w 18011"/>
                <a:gd name="T1" fmla="*/ 0 h 20070"/>
                <a:gd name="T2" fmla="*/ 0 w 18011"/>
                <a:gd name="T3" fmla="*/ 0 h 20070"/>
                <a:gd name="T4" fmla="*/ 0 w 18011"/>
                <a:gd name="T5" fmla="*/ 0 h 20070"/>
                <a:gd name="T6" fmla="*/ 0 60000 65536"/>
                <a:gd name="T7" fmla="*/ 0 60000 65536"/>
                <a:gd name="T8" fmla="*/ 0 60000 65536"/>
                <a:gd name="T9" fmla="*/ 0 w 18011"/>
                <a:gd name="T10" fmla="*/ 0 h 20070"/>
                <a:gd name="T11" fmla="*/ 18011 w 18011"/>
                <a:gd name="T12" fmla="*/ 20070 h 200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11" h="20070" fill="none" extrusionOk="0">
                  <a:moveTo>
                    <a:pt x="7984" y="0"/>
                  </a:moveTo>
                  <a:cubicBezTo>
                    <a:pt x="12079" y="1629"/>
                    <a:pt x="15577" y="4471"/>
                    <a:pt x="18010" y="8146"/>
                  </a:cubicBezTo>
                </a:path>
                <a:path w="18011" h="20070" stroke="0" extrusionOk="0">
                  <a:moveTo>
                    <a:pt x="7984" y="0"/>
                  </a:moveTo>
                  <a:cubicBezTo>
                    <a:pt x="12079" y="1629"/>
                    <a:pt x="15577" y="4471"/>
                    <a:pt x="18010" y="8146"/>
                  </a:cubicBezTo>
                  <a:lnTo>
                    <a:pt x="0" y="20070"/>
                  </a:lnTo>
                  <a:close/>
                </a:path>
              </a:pathLst>
            </a:custGeom>
            <a:noFill/>
            <a:ln w="38100">
              <a:solidFill>
                <a:srgbClr val="333399"/>
              </a:solidFill>
              <a:prstDash val="sysDot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09" name="Arc 14"/>
            <p:cNvSpPr>
              <a:spLocks/>
            </p:cNvSpPr>
            <p:nvPr/>
          </p:nvSpPr>
          <p:spPr bwMode="auto">
            <a:xfrm>
              <a:off x="1081" y="1479"/>
              <a:ext cx="604" cy="400"/>
            </a:xfrm>
            <a:custGeom>
              <a:avLst/>
              <a:gdLst>
                <a:gd name="T0" fmla="*/ 0 w 21600"/>
                <a:gd name="T1" fmla="*/ 0 h 33163"/>
                <a:gd name="T2" fmla="*/ 0 w 21600"/>
                <a:gd name="T3" fmla="*/ 0 h 33163"/>
                <a:gd name="T4" fmla="*/ 0 w 21600"/>
                <a:gd name="T5" fmla="*/ 0 h 3316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63"/>
                <a:gd name="T11" fmla="*/ 21600 w 21600"/>
                <a:gd name="T12" fmla="*/ 33163 h 331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63" fill="none" extrusionOk="0">
                  <a:moveTo>
                    <a:pt x="241" y="0"/>
                  </a:moveTo>
                  <a:cubicBezTo>
                    <a:pt x="12076" y="132"/>
                    <a:pt x="21600" y="9764"/>
                    <a:pt x="21600" y="21599"/>
                  </a:cubicBezTo>
                  <a:cubicBezTo>
                    <a:pt x="21600" y="25693"/>
                    <a:pt x="20436" y="29704"/>
                    <a:pt x="18243" y="33162"/>
                  </a:cubicBezTo>
                </a:path>
                <a:path w="21600" h="33163" stroke="0" extrusionOk="0">
                  <a:moveTo>
                    <a:pt x="241" y="0"/>
                  </a:moveTo>
                  <a:cubicBezTo>
                    <a:pt x="12076" y="132"/>
                    <a:pt x="21600" y="9764"/>
                    <a:pt x="21600" y="21599"/>
                  </a:cubicBezTo>
                  <a:cubicBezTo>
                    <a:pt x="21600" y="25693"/>
                    <a:pt x="20436" y="29704"/>
                    <a:pt x="18243" y="33162"/>
                  </a:cubicBezTo>
                  <a:lnTo>
                    <a:pt x="0" y="21599"/>
                  </a:lnTo>
                  <a:close/>
                </a:path>
              </a:pathLst>
            </a:custGeom>
            <a:noFill/>
            <a:ln w="38100" cap="rnd">
              <a:solidFill>
                <a:srgbClr val="3333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10" name="Text Box 15"/>
            <p:cNvSpPr txBox="1">
              <a:spLocks noChangeArrowheads="1"/>
            </p:cNvSpPr>
            <p:nvPr/>
          </p:nvSpPr>
          <p:spPr bwMode="auto">
            <a:xfrm>
              <a:off x="2271" y="1948"/>
              <a:ext cx="1117" cy="179"/>
            </a:xfrm>
            <a:prstGeom prst="rect">
              <a:avLst/>
            </a:prstGeom>
            <a:solidFill>
              <a:schemeClr val="tx1">
                <a:alpha val="18823"/>
              </a:scheme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(Double) Batch 1 (PBar)</a:t>
              </a:r>
            </a:p>
          </p:txBody>
        </p:sp>
        <p:sp>
          <p:nvSpPr>
            <p:cNvPr id="8211" name="Text Box 16"/>
            <p:cNvSpPr txBox="1">
              <a:spLocks noChangeArrowheads="1"/>
            </p:cNvSpPr>
            <p:nvPr/>
          </p:nvSpPr>
          <p:spPr bwMode="auto">
            <a:xfrm>
              <a:off x="4099" y="2344"/>
              <a:ext cx="816" cy="174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Batch 2 (Double)</a:t>
              </a:r>
            </a:p>
          </p:txBody>
        </p:sp>
        <p:sp>
          <p:nvSpPr>
            <p:cNvPr id="8212" name="Text Box 17"/>
            <p:cNvSpPr txBox="1">
              <a:spLocks noChangeArrowheads="1"/>
            </p:cNvSpPr>
            <p:nvPr/>
          </p:nvSpPr>
          <p:spPr bwMode="auto">
            <a:xfrm>
              <a:off x="4124" y="2961"/>
              <a:ext cx="816" cy="174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Batch 3 (Double)</a:t>
              </a:r>
            </a:p>
          </p:txBody>
        </p:sp>
        <p:sp>
          <p:nvSpPr>
            <p:cNvPr id="8213" name="Text Box 18"/>
            <p:cNvSpPr txBox="1">
              <a:spLocks noChangeArrowheads="1"/>
            </p:cNvSpPr>
            <p:nvPr/>
          </p:nvSpPr>
          <p:spPr bwMode="auto">
            <a:xfrm>
              <a:off x="2948" y="3304"/>
              <a:ext cx="816" cy="174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Batch 4 (Double)</a:t>
              </a:r>
            </a:p>
          </p:txBody>
        </p:sp>
        <p:sp>
          <p:nvSpPr>
            <p:cNvPr id="8214" name="Text Box 19"/>
            <p:cNvSpPr txBox="1">
              <a:spLocks noChangeArrowheads="1"/>
            </p:cNvSpPr>
            <p:nvPr/>
          </p:nvSpPr>
          <p:spPr bwMode="auto">
            <a:xfrm>
              <a:off x="1591" y="3115"/>
              <a:ext cx="816" cy="174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Batch 5 (Double)</a:t>
              </a:r>
            </a:p>
          </p:txBody>
        </p:sp>
        <p:sp>
          <p:nvSpPr>
            <p:cNvPr id="8215" name="Text Box 20"/>
            <p:cNvSpPr txBox="1">
              <a:spLocks noChangeArrowheads="1"/>
            </p:cNvSpPr>
            <p:nvPr/>
          </p:nvSpPr>
          <p:spPr bwMode="auto">
            <a:xfrm>
              <a:off x="1048" y="2522"/>
              <a:ext cx="774" cy="174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Batch 6 (Single)</a:t>
              </a:r>
            </a:p>
          </p:txBody>
        </p:sp>
        <p:sp>
          <p:nvSpPr>
            <p:cNvPr id="8216" name="Text Box 21"/>
            <p:cNvSpPr txBox="1">
              <a:spLocks noChangeArrowheads="1"/>
            </p:cNvSpPr>
            <p:nvPr/>
          </p:nvSpPr>
          <p:spPr bwMode="auto">
            <a:xfrm>
              <a:off x="1277" y="1316"/>
              <a:ext cx="542" cy="194"/>
            </a:xfrm>
            <a:prstGeom prst="rect">
              <a:avLst/>
            </a:prstGeom>
            <a:noFill/>
            <a:ln w="9525">
              <a:solidFill>
                <a:srgbClr val="F0EFE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Booster</a:t>
              </a:r>
            </a:p>
          </p:txBody>
        </p:sp>
        <p:sp>
          <p:nvSpPr>
            <p:cNvPr id="8217" name="Text Box 22"/>
            <p:cNvSpPr txBox="1">
              <a:spLocks noChangeArrowheads="1"/>
            </p:cNvSpPr>
            <p:nvPr/>
          </p:nvSpPr>
          <p:spPr bwMode="auto">
            <a:xfrm>
              <a:off x="2355" y="2668"/>
              <a:ext cx="791" cy="198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Main Injector</a:t>
              </a:r>
            </a:p>
          </p:txBody>
        </p:sp>
        <p:sp>
          <p:nvSpPr>
            <p:cNvPr id="8218" name="Arc 23"/>
            <p:cNvSpPr>
              <a:spLocks/>
            </p:cNvSpPr>
            <p:nvPr/>
          </p:nvSpPr>
          <p:spPr bwMode="auto">
            <a:xfrm rot="327126">
              <a:off x="3604" y="1942"/>
              <a:ext cx="518" cy="59"/>
            </a:xfrm>
            <a:custGeom>
              <a:avLst/>
              <a:gdLst>
                <a:gd name="T0" fmla="*/ 0 w 13989"/>
                <a:gd name="T1" fmla="*/ 0 h 21600"/>
                <a:gd name="T2" fmla="*/ 0 w 13989"/>
                <a:gd name="T3" fmla="*/ 0 h 21600"/>
                <a:gd name="T4" fmla="*/ 0 w 13989"/>
                <a:gd name="T5" fmla="*/ 0 h 21600"/>
                <a:gd name="T6" fmla="*/ 0 60000 65536"/>
                <a:gd name="T7" fmla="*/ 0 60000 65536"/>
                <a:gd name="T8" fmla="*/ 0 60000 65536"/>
                <a:gd name="T9" fmla="*/ 0 w 13989"/>
                <a:gd name="T10" fmla="*/ 0 h 21600"/>
                <a:gd name="T11" fmla="*/ 13989 w 139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89" h="21600" fill="none" extrusionOk="0">
                  <a:moveTo>
                    <a:pt x="-1" y="0"/>
                  </a:moveTo>
                  <a:cubicBezTo>
                    <a:pt x="5125" y="0"/>
                    <a:pt x="10083" y="1822"/>
                    <a:pt x="13989" y="5141"/>
                  </a:cubicBezTo>
                </a:path>
                <a:path w="13989" h="21600" stroke="0" extrusionOk="0">
                  <a:moveTo>
                    <a:pt x="-1" y="0"/>
                  </a:moveTo>
                  <a:cubicBezTo>
                    <a:pt x="5125" y="0"/>
                    <a:pt x="10083" y="1822"/>
                    <a:pt x="13989" y="514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19" name="Rectangle 24"/>
            <p:cNvSpPr>
              <a:spLocks noChangeArrowheads="1"/>
            </p:cNvSpPr>
            <p:nvPr/>
          </p:nvSpPr>
          <p:spPr bwMode="auto">
            <a:xfrm>
              <a:off x="2010" y="672"/>
              <a:ext cx="3174" cy="74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28600" marR="0" lvl="0" indent="-228600" algn="ct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>
                    <a:lumMod val="10000"/>
                  </a:srgbClr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Provides high power, 120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GeV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proton beam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228600" marR="0" lvl="0" indent="-228600" algn="ct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>
                    <a:lumMod val="10000"/>
                  </a:srgbClr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Takes 11 batches from the 8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GeV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Booster @ 15 Hz</a:t>
              </a:r>
            </a:p>
            <a:p>
              <a:pPr marL="576263" marR="0" lvl="1" indent="-228600" algn="ct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>
                    <a:lumMod val="10000"/>
                  </a:srgbClr>
                </a:buClr>
                <a:buSzPct val="80000"/>
                <a:buFontTx/>
                <a:buChar char="–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4-5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Times New Roman" pitchFamily="18" charset="0"/>
                </a:rPr>
                <a:t>× 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Times New Roman" pitchFamily="18" charset="0"/>
                </a:rPr>
                <a:t>12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Times New Roman" pitchFamily="18" charset="0"/>
                </a:rPr>
                <a:t> protons per Booster batch</a:t>
              </a:r>
            </a:p>
            <a:p>
              <a:pPr marL="228600" marR="0" lvl="0" indent="-228600" algn="ct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>
                    <a:lumMod val="10000"/>
                  </a:srgbClr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Total cycle time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Times New Roman" pitchFamily="18" charset="0"/>
                </a:rPr>
                <a:t>≥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1.4 s + batches/15 </a:t>
              </a:r>
            </a:p>
          </p:txBody>
        </p:sp>
        <p:sp>
          <p:nvSpPr>
            <p:cNvPr id="8220" name="Line 25"/>
            <p:cNvSpPr>
              <a:spLocks noChangeShapeType="1"/>
            </p:cNvSpPr>
            <p:nvPr/>
          </p:nvSpPr>
          <p:spPr bwMode="auto">
            <a:xfrm flipH="1">
              <a:off x="365" y="1785"/>
              <a:ext cx="203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21" name="Text Box 26"/>
            <p:cNvSpPr txBox="1">
              <a:spLocks noChangeArrowheads="1"/>
            </p:cNvSpPr>
            <p:nvPr/>
          </p:nvSpPr>
          <p:spPr bwMode="auto">
            <a:xfrm>
              <a:off x="595" y="1839"/>
              <a:ext cx="456" cy="218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NuMI</a:t>
              </a:r>
            </a:p>
          </p:txBody>
        </p:sp>
        <p:sp>
          <p:nvSpPr>
            <p:cNvPr id="8222" name="Freeform 27"/>
            <p:cNvSpPr>
              <a:spLocks/>
            </p:cNvSpPr>
            <p:nvPr/>
          </p:nvSpPr>
          <p:spPr bwMode="auto">
            <a:xfrm>
              <a:off x="1538" y="1604"/>
              <a:ext cx="1560" cy="228"/>
            </a:xfrm>
            <a:custGeom>
              <a:avLst/>
              <a:gdLst>
                <a:gd name="T0" fmla="*/ 312 w 2628"/>
                <a:gd name="T1" fmla="*/ 42 h 394"/>
                <a:gd name="T2" fmla="*/ 296 w 2628"/>
                <a:gd name="T3" fmla="*/ 38 h 394"/>
                <a:gd name="T4" fmla="*/ 131 w 2628"/>
                <a:gd name="T5" fmla="*/ 6 h 394"/>
                <a:gd name="T6" fmla="*/ 0 w 2628"/>
                <a:gd name="T7" fmla="*/ 1 h 3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28"/>
                <a:gd name="T13" fmla="*/ 0 h 394"/>
                <a:gd name="T14" fmla="*/ 2628 w 2628"/>
                <a:gd name="T15" fmla="*/ 394 h 3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28" h="394">
                  <a:moveTo>
                    <a:pt x="2514" y="377"/>
                  </a:moveTo>
                  <a:cubicBezTo>
                    <a:pt x="2571" y="385"/>
                    <a:pt x="2628" y="394"/>
                    <a:pt x="2386" y="341"/>
                  </a:cubicBezTo>
                  <a:cubicBezTo>
                    <a:pt x="2144" y="288"/>
                    <a:pt x="1458" y="114"/>
                    <a:pt x="1060" y="57"/>
                  </a:cubicBezTo>
                  <a:cubicBezTo>
                    <a:pt x="662" y="0"/>
                    <a:pt x="331" y="1"/>
                    <a:pt x="0" y="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F5541C-657C-4AA3-8713-2B95901A5B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0"/>
          </p:nvPr>
        </p:nvSpPr>
        <p:spPr>
          <a:xfrm>
            <a:off x="1066800" y="6324600"/>
            <a:ext cx="5943600" cy="4572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 Kourbanis-  IPAC14 June  2014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6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Run II – 2002 - 2011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207"/>
              </p:ext>
            </p:extLst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461DB9-2506-41A5-A5A2-1A6DB92FF86D}"/>
              </a:ext>
            </a:extLst>
          </p:cNvPr>
          <p:cNvSpPr/>
          <p:nvPr/>
        </p:nvSpPr>
        <p:spPr>
          <a:xfrm>
            <a:off x="68398" y="4490933"/>
            <a:ext cx="2487350" cy="522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Fixed Target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0AFCA8-79BD-416A-97BA-BFE0B99CD219}"/>
              </a:ext>
            </a:extLst>
          </p:cNvPr>
          <p:cNvSpPr/>
          <p:nvPr/>
        </p:nvSpPr>
        <p:spPr>
          <a:xfrm>
            <a:off x="6227806" y="4608513"/>
            <a:ext cx="2687594" cy="603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>
                <a:solidFill>
                  <a:srgbClr val="50504E"/>
                </a:solidFill>
              </a:rPr>
              <a:t>End </a:t>
            </a:r>
            <a:r>
              <a:rPr lang="en-US" sz="2100" dirty="0" err="1">
                <a:solidFill>
                  <a:srgbClr val="50504E"/>
                </a:solidFill>
              </a:rPr>
              <a:t>Tevatron</a:t>
            </a:r>
            <a:r>
              <a:rPr lang="en-US" sz="2100" dirty="0">
                <a:solidFill>
                  <a:srgbClr val="50504E"/>
                </a:solidFill>
              </a:rPr>
              <a:t> Run</a:t>
            </a:r>
          </a:p>
          <a:p>
            <a:pPr algn="r"/>
            <a:r>
              <a:rPr lang="en-US" sz="2100" dirty="0">
                <a:solidFill>
                  <a:srgbClr val="50504E"/>
                </a:solidFill>
              </a:rPr>
              <a:t>30 September 2011</a:t>
            </a: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id="{F159C75F-1EE9-485B-A42C-54D21FBF5B90}"/>
              </a:ext>
            </a:extLst>
          </p:cNvPr>
          <p:cNvSpPr/>
          <p:nvPr/>
        </p:nvSpPr>
        <p:spPr>
          <a:xfrm rot="5400000">
            <a:off x="2583180" y="4581081"/>
            <a:ext cx="813816" cy="8686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F9042988-39B4-4687-BDA3-7BD07FDEC4EE}"/>
              </a:ext>
            </a:extLst>
          </p:cNvPr>
          <p:cNvSpPr/>
          <p:nvPr/>
        </p:nvSpPr>
        <p:spPr>
          <a:xfrm rot="10800000">
            <a:off x="5911778" y="4711720"/>
            <a:ext cx="850392" cy="6035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887B77-33BE-4A40-982A-9CFEC091E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6446"/>
            <a:ext cx="4172607" cy="38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CFE9CC-F322-4AAB-A115-99497B7B3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2607" y="710303"/>
            <a:ext cx="5047670" cy="381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3C2782-8F47-4CA7-B53F-C7BC12BA4B7C}"/>
              </a:ext>
            </a:extLst>
          </p:cNvPr>
          <p:cNvSpPr txBox="1"/>
          <p:nvPr/>
        </p:nvSpPr>
        <p:spPr>
          <a:xfrm>
            <a:off x="4061087" y="4882106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II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5E4FA83-4600-4156-9296-9CEC6751521F}"/>
              </a:ext>
            </a:extLst>
          </p:cNvPr>
          <p:cNvSpPr txBox="1">
            <a:spLocks/>
          </p:cNvSpPr>
          <p:nvPr/>
        </p:nvSpPr>
        <p:spPr>
          <a:xfrm>
            <a:off x="4882582" y="1122900"/>
            <a:ext cx="4185744" cy="88878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Run II  Luminosity                       11871     pb</a:t>
            </a:r>
            <a:r>
              <a:rPr lang="en-US" sz="1400" baseline="30000" dirty="0"/>
              <a:t>-1</a:t>
            </a:r>
            <a:r>
              <a:rPr lang="en-US" sz="1400" dirty="0"/>
              <a:t>    </a:t>
            </a:r>
          </a:p>
          <a:p>
            <a:pPr marL="0" indent="0">
              <a:buFont typeface="Arial" charset="0"/>
              <a:buNone/>
            </a:pPr>
            <a:r>
              <a:rPr lang="en-US" sz="1400" dirty="0"/>
              <a:t>Run </a:t>
            </a:r>
            <a:r>
              <a:rPr lang="en-US" sz="1400" dirty="0" err="1"/>
              <a:t>Ia</a:t>
            </a:r>
            <a:r>
              <a:rPr lang="en-US" sz="1400" dirty="0"/>
              <a:t> + Run 1b Luminosity           </a:t>
            </a:r>
            <a:r>
              <a:rPr lang="en-US" sz="1400" u="sng" dirty="0"/>
              <a:t>178.7  pb</a:t>
            </a:r>
            <a:r>
              <a:rPr lang="en-US" sz="1400" u="sng" baseline="30000" dirty="0"/>
              <a:t>-1</a:t>
            </a:r>
            <a:r>
              <a:rPr lang="en-US" sz="1400" u="sng" dirty="0"/>
              <a:t>   </a:t>
            </a:r>
          </a:p>
          <a:p>
            <a:pPr marL="0" indent="0">
              <a:buFont typeface="Arial" charset="0"/>
              <a:buNone/>
            </a:pPr>
            <a:r>
              <a:rPr lang="en-US" sz="1400" dirty="0"/>
              <a:t>                                                        x66.4 </a:t>
            </a:r>
          </a:p>
          <a:p>
            <a:pPr marL="0" indent="0">
              <a:buFont typeface="Arial" charset="0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8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" y="251752"/>
            <a:ext cx="8686800" cy="1060213"/>
          </a:xfrm>
        </p:spPr>
        <p:txBody>
          <a:bodyPr/>
          <a:lstStyle/>
          <a:p>
            <a:r>
              <a:rPr lang="en-US" dirty="0"/>
              <a:t>NO</a:t>
            </a:r>
            <a:r>
              <a:rPr lang="el-GR" dirty="0"/>
              <a:t>ν</a:t>
            </a:r>
            <a:r>
              <a:rPr lang="en-US" dirty="0"/>
              <a:t>A Project:  ANU(Accelerator &amp; </a:t>
            </a:r>
            <a:r>
              <a:rPr lang="en-US" dirty="0" err="1"/>
              <a:t>NuMI</a:t>
            </a:r>
            <a:r>
              <a:rPr lang="en-US" dirty="0"/>
              <a:t> Upgrades)</a:t>
            </a:r>
            <a:br>
              <a:rPr lang="en-US" dirty="0"/>
            </a:br>
            <a:r>
              <a:rPr lang="en-US" dirty="0"/>
              <a:t>Prepare for Stacking Protons in the Recycler 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B9C406-35C3-4BC9-9149-49324748A044}"/>
              </a:ext>
            </a:extLst>
          </p:cNvPr>
          <p:cNvSpPr/>
          <p:nvPr/>
        </p:nvSpPr>
        <p:spPr>
          <a:xfrm>
            <a:off x="6762170" y="4608513"/>
            <a:ext cx="2381830" cy="603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>
                <a:solidFill>
                  <a:srgbClr val="50504E"/>
                </a:solidFill>
              </a:rPr>
              <a:t>Shutdown 2012-13</a:t>
            </a:r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20DB9F3D-FA1B-435F-B761-E60A3BD621C6}"/>
              </a:ext>
            </a:extLst>
          </p:cNvPr>
          <p:cNvSpPr/>
          <p:nvPr/>
        </p:nvSpPr>
        <p:spPr>
          <a:xfrm rot="10800000">
            <a:off x="6229830" y="4608513"/>
            <a:ext cx="850392" cy="6035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6CFD7A-0BC1-4CB9-B963-6130E4734E3D}"/>
              </a:ext>
            </a:extLst>
          </p:cNvPr>
          <p:cNvSpPr txBox="1"/>
          <p:nvPr/>
        </p:nvSpPr>
        <p:spPr>
          <a:xfrm>
            <a:off x="1046922" y="1787132"/>
            <a:ext cx="80343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Transfer Line from Recycler to Main Injector at MI30</a:t>
            </a:r>
          </a:p>
          <a:p>
            <a:r>
              <a:rPr lang="en-US" dirty="0"/>
              <a:t>MI8 Transfer Line Extension for Recycler Injection from Booster</a:t>
            </a:r>
          </a:p>
          <a:p>
            <a:r>
              <a:rPr lang="en-US" dirty="0"/>
              <a:t>New Recycler Lattice for Transfers =&gt; New Gradient End Shims</a:t>
            </a:r>
          </a:p>
          <a:p>
            <a:r>
              <a:rPr lang="en-US" dirty="0"/>
              <a:t>Faster MI Magnet Ramps</a:t>
            </a:r>
          </a:p>
          <a:p>
            <a:r>
              <a:rPr lang="en-US" dirty="0"/>
              <a:t>Two More 53 MHz RF Cavities for Main Injector</a:t>
            </a:r>
          </a:p>
          <a:p>
            <a:r>
              <a:rPr lang="en-US" dirty="0"/>
              <a:t>53 MHz RF System (3 cavities) for Recycler Ring</a:t>
            </a:r>
          </a:p>
          <a:p>
            <a:r>
              <a:rPr lang="en-US" dirty="0"/>
              <a:t>Move Gap-Clearing Kickers MI=&gt;RR</a:t>
            </a:r>
          </a:p>
          <a:p>
            <a:r>
              <a:rPr lang="en-US" dirty="0"/>
              <a:t>New Instrumentation (esp. BPM’s]</a:t>
            </a:r>
          </a:p>
          <a:p>
            <a:r>
              <a:rPr lang="en-US" dirty="0"/>
              <a:t>             [2.5 MHz =&gt; 53 MHz]</a:t>
            </a:r>
          </a:p>
        </p:txBody>
      </p:sp>
    </p:spTree>
    <p:extLst>
      <p:ext uri="{BB962C8B-B14F-4D97-AF65-F5344CB8AC3E}">
        <p14:creationId xmlns:p14="http://schemas.microsoft.com/office/powerpoint/2010/main" val="3717115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Recycler Upgrades for High Intensity Slip Stacking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A6AD3E-5E6C-40EF-B00D-EB8944701D71}"/>
              </a:ext>
            </a:extLst>
          </p:cNvPr>
          <p:cNvSpPr/>
          <p:nvPr/>
        </p:nvSpPr>
        <p:spPr>
          <a:xfrm>
            <a:off x="6118269" y="2869767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Diode (</a:t>
            </a:r>
            <a:r>
              <a:rPr lang="en-US" sz="2100" dirty="0" err="1">
                <a:solidFill>
                  <a:srgbClr val="50504E"/>
                </a:solidFill>
              </a:rPr>
              <a:t>Multibunch</a:t>
            </a:r>
            <a:r>
              <a:rPr lang="en-US" sz="2100" dirty="0">
                <a:solidFill>
                  <a:srgbClr val="50504E"/>
                </a:solidFill>
              </a:rPr>
              <a:t>) Dampers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9B212A-9FB4-4FC6-900F-4CA8A14C987E}"/>
              </a:ext>
            </a:extLst>
          </p:cNvPr>
          <p:cNvSpPr/>
          <p:nvPr/>
        </p:nvSpPr>
        <p:spPr>
          <a:xfrm>
            <a:off x="186806" y="882423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Lattice Control to Reduce Vertical Beam Size Excursions plus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Beam Pipe Replacements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E90916-6923-4E84-88EF-42C7F8D1DB8B}"/>
              </a:ext>
            </a:extLst>
          </p:cNvPr>
          <p:cNvSpPr/>
          <p:nvPr/>
        </p:nvSpPr>
        <p:spPr>
          <a:xfrm>
            <a:off x="228600" y="293017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solidFill>
                  <a:srgbClr val="50504E"/>
                </a:solidFill>
              </a:rPr>
              <a:t>Electron Cloud Instabilities</a:t>
            </a:r>
          </a:p>
          <a:p>
            <a:r>
              <a:rPr lang="en-US" sz="2100" dirty="0">
                <a:solidFill>
                  <a:srgbClr val="50504E"/>
                </a:solidFill>
              </a:rPr>
              <a:t>(‘Scrub’ Beam Pipe for Reduced Secondary Emission)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06A23D-CB7F-4CCF-BC2B-0F742DB63E53}"/>
              </a:ext>
            </a:extLst>
          </p:cNvPr>
          <p:cNvSpPr/>
          <p:nvPr/>
        </p:nvSpPr>
        <p:spPr>
          <a:xfrm>
            <a:off x="2916194" y="882423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solidFill>
                  <a:srgbClr val="50504E"/>
                </a:solidFill>
              </a:rPr>
              <a:t>Recycler Collimation</a:t>
            </a: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988C05A1-48F7-4920-930B-BB2E38617E02}"/>
              </a:ext>
            </a:extLst>
          </p:cNvPr>
          <p:cNvSpPr/>
          <p:nvPr/>
        </p:nvSpPr>
        <p:spPr>
          <a:xfrm rot="2858120">
            <a:off x="5349783" y="4249652"/>
            <a:ext cx="2113280" cy="93015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3CB39-69A5-4DD6-BB3F-85C1EC3900D5}"/>
              </a:ext>
            </a:extLst>
          </p:cNvPr>
          <p:cNvSpPr/>
          <p:nvPr/>
        </p:nvSpPr>
        <p:spPr>
          <a:xfrm>
            <a:off x="5645582" y="901520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dirty="0">
                <a:solidFill>
                  <a:srgbClr val="50504E"/>
                </a:solidFill>
              </a:rPr>
              <a:t>Vacuum Upgrade:  Sublimation Pumps =&gt; Ion Pumps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(3 Shutdowns Needed)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3CC339B6-D036-497C-9315-0C36222C4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76" y="2092537"/>
            <a:ext cx="5345872" cy="356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icture Placeholder 5">
            <a:extLst>
              <a:ext uri="{FF2B5EF4-FFF2-40B4-BE49-F238E27FC236}">
                <a16:creationId xmlns:a16="http://schemas.microsoft.com/office/drawing/2014/main" id="{2C609001-4417-4342-85BB-2D989756F8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67983" y="4666220"/>
          <a:ext cx="6551534" cy="1844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88425C-8B58-4D08-8439-FBE397E43521}"/>
              </a:ext>
            </a:extLst>
          </p:cNvPr>
          <p:cNvSpPr/>
          <p:nvPr/>
        </p:nvSpPr>
        <p:spPr>
          <a:xfrm>
            <a:off x="426309" y="3211212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Dedication of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Fermilab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June 1999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F36D80-55EF-40A2-9A41-2F9941EDE58E}"/>
              </a:ext>
            </a:extLst>
          </p:cNvPr>
          <p:cNvSpPr/>
          <p:nvPr/>
        </p:nvSpPr>
        <p:spPr>
          <a:xfrm>
            <a:off x="6259298" y="3325512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20</a:t>
            </a:r>
            <a:r>
              <a:rPr lang="en-US" sz="2100" baseline="30000" dirty="0">
                <a:solidFill>
                  <a:srgbClr val="50504E"/>
                </a:solidFill>
              </a:rPr>
              <a:t>th</a:t>
            </a:r>
            <a:r>
              <a:rPr lang="en-US" sz="2100" dirty="0">
                <a:solidFill>
                  <a:srgbClr val="50504E"/>
                </a:solidFill>
              </a:rPr>
              <a:t> Anniversary of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Fermilab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June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C5C09B-E153-4215-8DBB-8562F6893567}"/>
              </a:ext>
            </a:extLst>
          </p:cNvPr>
          <p:cNvSpPr/>
          <p:nvPr/>
        </p:nvSpPr>
        <p:spPr>
          <a:xfrm>
            <a:off x="765336" y="346819"/>
            <a:ext cx="6919651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Fermilab Main Injector: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Promises Kept</a:t>
            </a:r>
          </a:p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Lucida Calligraphy" panose="03010101010101010101" pitchFamily="66" charset="0"/>
              </a:rPr>
              <a:t>And More</a:t>
            </a:r>
            <a:endParaRPr lang="en-US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2ECFD5-EE81-472A-85FE-17F0633B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6/12/2019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AF71B4-DFF5-46E7-A2D7-27C51DD05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Bruce C. Brown | Main Injector Promises Kept | Fermilab Users Meeting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9EC84-AF76-4A37-845F-E0C6D33B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C7EA-A329-4BA0-8500-E901404D3566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CF5268-1527-4441-B11D-CF33559FF7C2}"/>
              </a:ext>
            </a:extLst>
          </p:cNvPr>
          <p:cNvSpPr/>
          <p:nvPr/>
        </p:nvSpPr>
        <p:spPr>
          <a:xfrm>
            <a:off x="3961578" y="1829840"/>
            <a:ext cx="5182422" cy="3523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rgbClr val="50504E"/>
                </a:solidFill>
              </a:rPr>
              <a:t>Your </a:t>
            </a:r>
          </a:p>
          <a:p>
            <a:pPr algn="ctr"/>
            <a:r>
              <a:rPr lang="en-US" sz="6000" dirty="0">
                <a:solidFill>
                  <a:srgbClr val="50504E"/>
                </a:solidFill>
              </a:rPr>
              <a:t>Picture </a:t>
            </a:r>
          </a:p>
          <a:p>
            <a:pPr algn="ctr"/>
            <a:r>
              <a:rPr lang="en-US" sz="6000" dirty="0">
                <a:solidFill>
                  <a:srgbClr val="50504E"/>
                </a:solidFill>
              </a:rPr>
              <a:t>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439E3E-57E5-42A6-85E7-D50DB767B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24" y="1152713"/>
            <a:ext cx="5405718" cy="43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8152D1-84D7-43DC-8B8C-C3578CEE1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Main Injector reached a record beam power average of 757.75 kW for one hour on April 04, 2019.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7D89DE-88E2-4CC1-955A-D6299F96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Main Injector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86AD2-6FF9-41A5-9444-E8D55D325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02F98-DCBD-43DA-BCD6-980CBE260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1A85E-2CAC-487C-95AA-BA54E715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BBA3A-A60C-42E6-B256-00984EF4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920240"/>
            <a:ext cx="57150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F9F20-B0B9-47C1-B062-A1F7EE089EDF}"/>
              </a:ext>
            </a:extLst>
          </p:cNvPr>
          <p:cNvSpPr txBox="1"/>
          <p:nvPr/>
        </p:nvSpPr>
        <p:spPr>
          <a:xfrm>
            <a:off x="4114800" y="297493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B7521-1B27-4BDE-B681-DBE585DCE99F}"/>
              </a:ext>
            </a:extLst>
          </p:cNvPr>
          <p:cNvSpPr txBox="1"/>
          <p:nvPr/>
        </p:nvSpPr>
        <p:spPr>
          <a:xfrm>
            <a:off x="5806440" y="1920240"/>
            <a:ext cx="3246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Limits Reached:</a:t>
            </a:r>
          </a:p>
          <a:p>
            <a:endParaRPr lang="en-US" dirty="0"/>
          </a:p>
          <a:p>
            <a:r>
              <a:rPr lang="en-US" dirty="0"/>
              <a:t>2005-11 Configuration:</a:t>
            </a:r>
          </a:p>
          <a:p>
            <a:r>
              <a:rPr lang="en-US" dirty="0"/>
              <a:t>44E12 p/pulse</a:t>
            </a:r>
          </a:p>
          <a:p>
            <a:r>
              <a:rPr lang="en-US" dirty="0"/>
              <a:t>2013-19 Configuration:</a:t>
            </a:r>
          </a:p>
          <a:p>
            <a:r>
              <a:rPr lang="en-US" dirty="0"/>
              <a:t>54E12 p/pulse</a:t>
            </a:r>
          </a:p>
          <a:p>
            <a:r>
              <a:rPr lang="en-US" dirty="0"/>
              <a:t>2019 --- Configuration</a:t>
            </a:r>
          </a:p>
          <a:p>
            <a:r>
              <a:rPr lang="en-US" dirty="0"/>
              <a:t>73E12 p/pulse</a:t>
            </a:r>
          </a:p>
        </p:txBody>
      </p:sp>
    </p:spTree>
    <p:extLst>
      <p:ext uri="{BB962C8B-B14F-4D97-AF65-F5344CB8AC3E}">
        <p14:creationId xmlns:p14="http://schemas.microsoft.com/office/powerpoint/2010/main" val="213003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Department  - 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9DB3230-A686-428A-AF8B-20565B1CB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822960"/>
            <a:ext cx="5625846" cy="3750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B53D2-8886-4A7F-A4EF-E4AA9B572662}"/>
              </a:ext>
            </a:extLst>
          </p:cNvPr>
          <p:cNvSpPr txBox="1"/>
          <p:nvPr/>
        </p:nvSpPr>
        <p:spPr>
          <a:xfrm>
            <a:off x="-32829" y="4608513"/>
            <a:ext cx="9388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Meiqin</a:t>
            </a:r>
            <a:r>
              <a:rPr lang="en-US" dirty="0"/>
              <a:t> Xiao, David </a:t>
            </a:r>
            <a:r>
              <a:rPr lang="en-US" dirty="0" err="1"/>
              <a:t>Capista</a:t>
            </a:r>
            <a:r>
              <a:rPr lang="en-US" dirty="0"/>
              <a:t>, </a:t>
            </a:r>
            <a:r>
              <a:rPr lang="en-US" dirty="0" err="1"/>
              <a:t>Ioanis</a:t>
            </a:r>
            <a:r>
              <a:rPr lang="en-US" dirty="0"/>
              <a:t> </a:t>
            </a:r>
            <a:r>
              <a:rPr lang="en-US" dirty="0" err="1"/>
              <a:t>Kourbanis</a:t>
            </a:r>
            <a:r>
              <a:rPr lang="en-US" dirty="0"/>
              <a:t>, Bruce Brown, Ming-Jen Yang</a:t>
            </a:r>
          </a:p>
          <a:p>
            <a:r>
              <a:rPr lang="en-US" dirty="0"/>
              <a:t>Denton Morris, Kyle Hazelwood, Robert Ainsworth, Phil Adamson</a:t>
            </a:r>
          </a:p>
        </p:txBody>
      </p:sp>
    </p:spTree>
    <p:extLst>
      <p:ext uri="{BB962C8B-B14F-4D97-AF65-F5344CB8AC3E}">
        <p14:creationId xmlns:p14="http://schemas.microsoft.com/office/powerpoint/2010/main" val="228329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26AC949-0B7E-411E-AB13-1B8D5F9A037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1854" b="1185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Many Talents – Much Dedication – Lasting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Project – Promises Kept </a:t>
            </a:r>
            <a:r>
              <a:rPr lang="en-US" dirty="0">
                <a:latin typeface="Lucida Calligraphy" panose="03010101010101010101" pitchFamily="66" charset="0"/>
              </a:rPr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CE551E-86BF-4BC9-8AD3-2F8239506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01283"/>
            <a:ext cx="6481248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Acknowledgments:</a:t>
            </a:r>
          </a:p>
          <a:p>
            <a:pPr marL="0" indent="0">
              <a:buNone/>
            </a:pPr>
            <a:r>
              <a:rPr lang="en-US" sz="2000" dirty="0"/>
              <a:t>Lab Directors:  </a:t>
            </a:r>
          </a:p>
          <a:p>
            <a:pPr marL="0" indent="0">
              <a:buNone/>
            </a:pPr>
            <a:r>
              <a:rPr lang="en-US" sz="2000" dirty="0"/>
              <a:t>John Peoples, Michael </a:t>
            </a:r>
            <a:r>
              <a:rPr lang="en-US" sz="2000" dirty="0" err="1"/>
              <a:t>Witherell</a:t>
            </a:r>
            <a:r>
              <a:rPr lang="en-US" sz="2000" dirty="0"/>
              <a:t>, Piermaria </a:t>
            </a:r>
            <a:r>
              <a:rPr lang="en-US" sz="2000" dirty="0" err="1"/>
              <a:t>Oddone</a:t>
            </a:r>
            <a:r>
              <a:rPr lang="en-US" sz="2000" dirty="0"/>
              <a:t>, Nigel Lockyer</a:t>
            </a:r>
          </a:p>
          <a:p>
            <a:pPr marL="0" indent="0">
              <a:buNone/>
            </a:pPr>
            <a:r>
              <a:rPr lang="en-US" sz="2000" dirty="0"/>
              <a:t>Accelerator Division Heads: Steve Holmes, David Finley, John </a:t>
            </a:r>
            <a:r>
              <a:rPr lang="en-US" sz="2000" dirty="0" err="1"/>
              <a:t>Marriner</a:t>
            </a:r>
            <a:r>
              <a:rPr lang="en-US" sz="2000" dirty="0"/>
              <a:t>, Roger Dixon, Sergei </a:t>
            </a:r>
            <a:r>
              <a:rPr lang="en-US" sz="2000" dirty="0" err="1"/>
              <a:t>Nagaitsev</a:t>
            </a:r>
            <a:r>
              <a:rPr lang="en-US" sz="2000" dirty="0"/>
              <a:t>, Mike Lindgren</a:t>
            </a:r>
          </a:p>
          <a:p>
            <a:pPr marL="0" indent="0">
              <a:buNone/>
            </a:pPr>
            <a:r>
              <a:rPr lang="en-US" sz="2000" dirty="0"/>
              <a:t>Main Injector Project Head:  Steve Holmes</a:t>
            </a:r>
          </a:p>
          <a:p>
            <a:pPr marL="0" indent="0">
              <a:buNone/>
            </a:pPr>
            <a:r>
              <a:rPr lang="en-US" sz="2000" dirty="0"/>
              <a:t>Main Injector Department Head:  Phil Martin, Shekhar Mishra, </a:t>
            </a:r>
            <a:r>
              <a:rPr lang="en-US" sz="2000" dirty="0" err="1"/>
              <a:t>Ioanis</a:t>
            </a:r>
            <a:r>
              <a:rPr lang="en-US" sz="2000" dirty="0"/>
              <a:t> </a:t>
            </a:r>
            <a:r>
              <a:rPr lang="en-US" sz="2000" dirty="0" err="1"/>
              <a:t>Kourbanis</a:t>
            </a:r>
            <a:r>
              <a:rPr lang="en-US" sz="2000" dirty="0"/>
              <a:t>, David </a:t>
            </a:r>
            <a:r>
              <a:rPr lang="en-US" sz="2000" dirty="0" err="1"/>
              <a:t>Capista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Accelerator Division, Technical Division </a:t>
            </a:r>
          </a:p>
          <a:p>
            <a:pPr marL="0" indent="0">
              <a:buNone/>
            </a:pPr>
            <a:r>
              <a:rPr lang="en-US" sz="2000" dirty="0"/>
              <a:t>            and The Rest of The Fermilab Staff</a:t>
            </a:r>
          </a:p>
          <a:p>
            <a:pPr marL="0" indent="0">
              <a:buNone/>
            </a:pPr>
            <a:r>
              <a:rPr lang="en-US" sz="2000" dirty="0"/>
              <a:t>Fermilab Users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Special Thanks Today to the Organizers of the 2019 Fermilab Users Mtg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" y="251752"/>
            <a:ext cx="8686800" cy="427877"/>
          </a:xfrm>
        </p:spPr>
        <p:txBody>
          <a:bodyPr/>
          <a:lstStyle/>
          <a:p>
            <a:r>
              <a:rPr lang="en-US" dirty="0"/>
              <a:t>Main Injector Project – Promises Kept </a:t>
            </a:r>
            <a:r>
              <a:rPr lang="en-US" dirty="0">
                <a:latin typeface="Lucida Calligraphy" panose="03010101010101010101" pitchFamily="66" charset="0"/>
              </a:rPr>
              <a:t>and More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E762B-863A-4B8F-BB15-2C21AA6AC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734428"/>
            <a:ext cx="16383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9078E3-88FE-40BD-9EA6-4A18133D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568" y="3530112"/>
            <a:ext cx="1618432" cy="25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47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1B118B-1719-44F8-B258-042B6E66F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72978-10BA-4781-BB31-0FE69E65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21698-3306-4F14-955D-1D4E3374EA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5D53-1057-4E07-AC34-B62AF4F87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BD6E0-4A5E-4C34-A984-0452EAB1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1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Project – Promises Kept </a:t>
            </a:r>
            <a:r>
              <a:rPr lang="en-US" dirty="0">
                <a:latin typeface="Lucida Calligraphy" panose="03010101010101010101" pitchFamily="66" charset="0"/>
              </a:rPr>
              <a:t>and More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721072"/>
              </p:ext>
            </p:extLst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10A19-37EE-4F76-B0DC-0B21D112D59D}"/>
              </a:ext>
            </a:extLst>
          </p:cNvPr>
          <p:cNvSpPr/>
          <p:nvPr/>
        </p:nvSpPr>
        <p:spPr>
          <a:xfrm>
            <a:off x="0" y="1236747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Create Fermilab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Project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 1989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0A8500-3D6D-49D6-96DA-0F6C2CF52B7C}"/>
              </a:ext>
            </a:extLst>
          </p:cNvPr>
          <p:cNvSpPr/>
          <p:nvPr/>
        </p:nvSpPr>
        <p:spPr>
          <a:xfrm>
            <a:off x="2313803" y="3222047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Dedication of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Fermilab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June 1999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3300B5-E3EC-4132-BCE8-0FBCC50D3588}"/>
              </a:ext>
            </a:extLst>
          </p:cNvPr>
          <p:cNvSpPr/>
          <p:nvPr/>
        </p:nvSpPr>
        <p:spPr>
          <a:xfrm>
            <a:off x="4269300" y="136432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Accelerator Upgrades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For NO</a:t>
            </a:r>
            <a:r>
              <a:rPr lang="el-GR" sz="2100" dirty="0">
                <a:solidFill>
                  <a:srgbClr val="50504E"/>
                </a:solidFill>
              </a:rPr>
              <a:t>ν</a:t>
            </a:r>
            <a:r>
              <a:rPr lang="en-US" sz="2100" dirty="0">
                <a:solidFill>
                  <a:srgbClr val="50504E"/>
                </a:solidFill>
              </a:rPr>
              <a:t>A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2012 – 2013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83C28C-0925-4EAC-9966-19BE2566DEAB}"/>
              </a:ext>
            </a:extLst>
          </p:cNvPr>
          <p:cNvSpPr/>
          <p:nvPr/>
        </p:nvSpPr>
        <p:spPr>
          <a:xfrm>
            <a:off x="6229838" y="3393092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20</a:t>
            </a:r>
            <a:r>
              <a:rPr lang="en-US" sz="2100" baseline="30000" dirty="0">
                <a:solidFill>
                  <a:srgbClr val="50504E"/>
                </a:solidFill>
              </a:rPr>
              <a:t>th</a:t>
            </a:r>
            <a:r>
              <a:rPr lang="en-US" sz="2100" dirty="0">
                <a:solidFill>
                  <a:srgbClr val="50504E"/>
                </a:solidFill>
              </a:rPr>
              <a:t> Anniversary of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Fermilab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Main Injector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June 2019</a:t>
            </a: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FED7F808-7F5A-4D06-BA15-8F22BC92F9B6}"/>
              </a:ext>
            </a:extLst>
          </p:cNvPr>
          <p:cNvSpPr/>
          <p:nvPr/>
        </p:nvSpPr>
        <p:spPr>
          <a:xfrm>
            <a:off x="5552661" y="3081708"/>
            <a:ext cx="731520" cy="2712807"/>
          </a:xfrm>
          <a:prstGeom prst="curvedRightArrow">
            <a:avLst>
              <a:gd name="adj1" fmla="val 25000"/>
              <a:gd name="adj2" fmla="val 50000"/>
              <a:gd name="adj3" fmla="val 97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F8CFE4C8-F360-4390-AF23-D600862E2C96}"/>
              </a:ext>
            </a:extLst>
          </p:cNvPr>
          <p:cNvSpPr/>
          <p:nvPr/>
        </p:nvSpPr>
        <p:spPr>
          <a:xfrm>
            <a:off x="1940560" y="4340211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Left 19">
            <a:extLst>
              <a:ext uri="{FF2B5EF4-FFF2-40B4-BE49-F238E27FC236}">
                <a16:creationId xmlns:a16="http://schemas.microsoft.com/office/drawing/2014/main" id="{E31FCF78-37CF-485A-8EF0-A9C59C8513BD}"/>
              </a:ext>
            </a:extLst>
          </p:cNvPr>
          <p:cNvSpPr/>
          <p:nvPr/>
        </p:nvSpPr>
        <p:spPr>
          <a:xfrm>
            <a:off x="482326" y="2864279"/>
            <a:ext cx="731520" cy="262227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B8954AD2-2F8C-4312-9D8E-20E15E25687A}"/>
              </a:ext>
            </a:extLst>
          </p:cNvPr>
          <p:cNvSpPr/>
          <p:nvPr/>
        </p:nvSpPr>
        <p:spPr>
          <a:xfrm>
            <a:off x="8412480" y="4573759"/>
            <a:ext cx="731520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5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161A3D-94A9-42EF-8EA7-A1F1AC461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Tevatron</a:t>
            </a:r>
            <a:r>
              <a:rPr lang="en-US" dirty="0"/>
              <a:t> Luminosity</a:t>
            </a:r>
          </a:p>
          <a:p>
            <a:pPr lvl="1"/>
            <a:r>
              <a:rPr lang="en-US" dirty="0"/>
              <a:t>More </a:t>
            </a:r>
            <a:r>
              <a:rPr lang="en-US" dirty="0" err="1"/>
              <a:t>AntiProtons</a:t>
            </a:r>
            <a:r>
              <a:rPr lang="en-US" dirty="0"/>
              <a:t> Collected</a:t>
            </a:r>
          </a:p>
          <a:p>
            <a:pPr lvl="1"/>
            <a:r>
              <a:rPr lang="en-US" dirty="0"/>
              <a:t>Better Proton and </a:t>
            </a:r>
            <a:r>
              <a:rPr lang="en-US" dirty="0" err="1"/>
              <a:t>AntiProton</a:t>
            </a:r>
            <a:r>
              <a:rPr lang="en-US" dirty="0"/>
              <a:t> Beam Quality</a:t>
            </a:r>
          </a:p>
          <a:p>
            <a:pPr lvl="1"/>
            <a:r>
              <a:rPr lang="en-US" dirty="0"/>
              <a:t>Improved Beam Transfers</a:t>
            </a:r>
          </a:p>
          <a:p>
            <a:pPr lvl="1"/>
            <a:r>
              <a:rPr lang="en-US" dirty="0"/>
              <a:t>x20 Integrated Luminosity</a:t>
            </a:r>
          </a:p>
          <a:p>
            <a:r>
              <a:rPr lang="en-US" dirty="0"/>
              <a:t>Fixed Target Operations</a:t>
            </a:r>
          </a:p>
          <a:p>
            <a:pPr lvl="1"/>
            <a:r>
              <a:rPr lang="en-US" dirty="0"/>
              <a:t>Protons at 120 GeV for Neutrino Production</a:t>
            </a:r>
          </a:p>
          <a:p>
            <a:pPr lvl="1"/>
            <a:r>
              <a:rPr lang="en-US" dirty="0"/>
              <a:t>Slow Spill at High Intensity </a:t>
            </a:r>
          </a:p>
          <a:p>
            <a:r>
              <a:rPr lang="en-US" dirty="0"/>
              <a:t>Year Around Test Beam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B87D3-D5F3-41BE-86B6-0153E736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Project – Promises</a:t>
            </a:r>
            <a:endParaRPr lang="en-US" strike="sngStrik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3B2BC-504F-493E-8778-98C3FDE2E1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E4D81-B34D-4EC9-8AD1-C19960BC4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07FC5-A945-4CDA-899E-05DC6874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7195B-6FDE-4FBF-90E6-59BC5B1E3DCB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D4667B-C7F1-4B8C-A1D0-D2E886A5C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31DC82-BBFC-41CC-A484-27526BCD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Designs for Main Injector and Recycler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8356-3CBE-46C8-BCF9-9E02DCCB9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C8904-E167-457C-A795-33A80CB0E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E626A-9161-447B-B654-97E97A668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5DF520-1622-4B01-BF41-C00F5CF4F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2" t="23582" r="32363" b="10700"/>
          <a:stretch/>
        </p:blipFill>
        <p:spPr>
          <a:xfrm>
            <a:off x="222250" y="863160"/>
            <a:ext cx="3840480" cy="25237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88B930-1264-41AB-B8A0-5667680F38BF}"/>
              </a:ext>
            </a:extLst>
          </p:cNvPr>
          <p:cNvSpPr txBox="1"/>
          <p:nvPr/>
        </p:nvSpPr>
        <p:spPr>
          <a:xfrm>
            <a:off x="309880" y="3429000"/>
            <a:ext cx="41905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 </a:t>
            </a:r>
            <a:r>
              <a:rPr lang="en-US" dirty="0" err="1"/>
              <a:t>Snowdon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 Ring Dipoles and Quads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Tevatron Dipoles and Quads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Pbar Dipoles and Quads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 Injector Dipole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88723-7210-47EE-9583-383E80DC2A40}"/>
              </a:ext>
            </a:extLst>
          </p:cNvPr>
          <p:cNvSpPr txBox="1"/>
          <p:nvPr/>
        </p:nvSpPr>
        <p:spPr>
          <a:xfrm>
            <a:off x="309880" y="5410084"/>
            <a:ext cx="549656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Card Punches and Card Readers for computer input were kept around so Stan could use them !!!</a:t>
            </a:r>
          </a:p>
        </p:txBody>
      </p:sp>
    </p:spTree>
    <p:extLst>
      <p:ext uri="{BB962C8B-B14F-4D97-AF65-F5344CB8AC3E}">
        <p14:creationId xmlns:p14="http://schemas.microsoft.com/office/powerpoint/2010/main" val="30179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B085D1-C0F3-4020-8781-66FB893C7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3590" y="1158241"/>
            <a:ext cx="10188824" cy="4907705"/>
          </a:xfrm>
          <a:ln w="25400">
            <a:solidFill>
              <a:srgbClr val="00B0F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Main Injector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4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03CA0-2E33-4134-A24E-05CC30F5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Main Injector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D7BAA-017D-43FE-A0C6-1EDCE248A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4156-3F04-4EC4-B9CD-6788BC0BC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961A-5787-4DD1-B258-D0DF1BDE9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Picture Placeholder 5">
            <a:extLst>
              <a:ext uri="{FF2B5EF4-FFF2-40B4-BE49-F238E27FC236}">
                <a16:creationId xmlns:a16="http://schemas.microsoft.com/office/drawing/2014/main" id="{C4A98509-9D0F-4F45-B03D-22280EB45DC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3350" y="4895963"/>
          <a:ext cx="86725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50BC6-5FE6-4A43-801A-AB98F628A6FD}"/>
              </a:ext>
            </a:extLst>
          </p:cNvPr>
          <p:cNvSpPr/>
          <p:nvPr/>
        </p:nvSpPr>
        <p:spPr>
          <a:xfrm>
            <a:off x="1149481" y="2301590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Consider Options for MORE PBARS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9BA9A8-8725-4571-A5DD-9B2989FC8004}"/>
              </a:ext>
            </a:extLst>
          </p:cNvPr>
          <p:cNvSpPr/>
          <p:nvPr/>
        </p:nvSpPr>
        <p:spPr>
          <a:xfrm>
            <a:off x="6044425" y="205802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2100" dirty="0">
                <a:solidFill>
                  <a:srgbClr val="50504E"/>
                </a:solidFill>
              </a:rPr>
              <a:t>Design Recycler Ring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10F538-38A6-44F8-B8E9-1E0A236EEB18}"/>
              </a:ext>
            </a:extLst>
          </p:cNvPr>
          <p:cNvSpPr/>
          <p:nvPr/>
        </p:nvSpPr>
        <p:spPr>
          <a:xfrm>
            <a:off x="0" y="866489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DOE Insisted 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That Magnet Cost</a:t>
            </a:r>
          </a:p>
          <a:p>
            <a:pPr algn="ctr"/>
            <a:r>
              <a:rPr lang="en-US" sz="2100" dirty="0">
                <a:solidFill>
                  <a:srgbClr val="50504E"/>
                </a:solidFill>
              </a:rPr>
              <a:t>Estimate was LOW: Add $15 million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1CA5D6-0740-4F5E-B523-3476DC35B70A}"/>
              </a:ext>
            </a:extLst>
          </p:cNvPr>
          <p:cNvSpPr/>
          <p:nvPr/>
        </p:nvSpPr>
        <p:spPr>
          <a:xfrm>
            <a:off x="3551147" y="702366"/>
            <a:ext cx="2687594" cy="216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>
              <a:solidFill>
                <a:srgbClr val="7030A0"/>
              </a:solidFill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"Workshop on the Design of Permanent Magnet Synchrotrons" held at the Lawrence Berkeley Laboratory in October of 1994</a:t>
            </a:r>
          </a:p>
          <a:p>
            <a:pPr algn="ctr"/>
            <a:endParaRPr lang="en-US" sz="2100" dirty="0">
              <a:solidFill>
                <a:srgbClr val="50504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F8CCC2-6AD1-4BB9-9BF8-604EE8FF88C3}"/>
              </a:ext>
            </a:extLst>
          </p:cNvPr>
          <p:cNvSpPr/>
          <p:nvPr/>
        </p:nvSpPr>
        <p:spPr>
          <a:xfrm>
            <a:off x="4320316" y="3522337"/>
            <a:ext cx="2687594" cy="1844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rgbClr val="50504E"/>
                </a:solidFill>
              </a:rPr>
              <a:t>Recycler Ring Added to Fermilab Main Injector Project</a:t>
            </a: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44508717-588A-4F95-8BD8-DAAD3665C7FF}"/>
              </a:ext>
            </a:extLst>
          </p:cNvPr>
          <p:cNvSpPr/>
          <p:nvPr/>
        </p:nvSpPr>
        <p:spPr>
          <a:xfrm rot="8140213">
            <a:off x="1889760" y="4109210"/>
            <a:ext cx="2113280" cy="93015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4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6EEE359-5833-46D2-B4C1-5BF9EDFF0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6440" y="878506"/>
            <a:ext cx="3108960" cy="3992670"/>
          </a:xfrm>
          <a:blipFill dpi="0" rotWithShape="1">
            <a:blip r:embed="rId3">
              <a:alphaModFix amt="66000"/>
            </a:blip>
            <a:srcRect/>
            <a:stretch>
              <a:fillRect/>
            </a:stretch>
          </a:blip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31DC82-BBFC-41CC-A484-27526BCD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Designs for Main Injector and Recycler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8356-3CBE-46C8-BCF9-9E02DCCB92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C8904-E167-457C-A795-33A80CB0E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E626A-9161-447B-B654-97E97A668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69E8A-D941-4D64-933D-947159D571CB}"/>
              </a:ext>
            </a:extLst>
          </p:cNvPr>
          <p:cNvSpPr txBox="1"/>
          <p:nvPr/>
        </p:nvSpPr>
        <p:spPr>
          <a:xfrm>
            <a:off x="5869183" y="4752376"/>
            <a:ext cx="3052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 Foster: RR Magnets</a:t>
            </a:r>
          </a:p>
          <a:p>
            <a:r>
              <a:rPr lang="en-US" dirty="0"/>
              <a:t>Gradient Magnets</a:t>
            </a:r>
          </a:p>
          <a:p>
            <a:r>
              <a:rPr lang="en-US" dirty="0"/>
              <a:t>Dipoles and Quads</a:t>
            </a:r>
          </a:p>
          <a:p>
            <a:r>
              <a:rPr lang="en-US" dirty="0" err="1"/>
              <a:t>Lambertsons</a:t>
            </a:r>
            <a:endParaRPr lang="en-US" dirty="0"/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2D3E56-2244-43CB-BF3D-B75D65AFDA54}"/>
              </a:ext>
            </a:extLst>
          </p:cNvPr>
          <p:cNvGrpSpPr/>
          <p:nvPr/>
        </p:nvGrpSpPr>
        <p:grpSpPr>
          <a:xfrm>
            <a:off x="4423265" y="1389438"/>
            <a:ext cx="2670901" cy="830997"/>
            <a:chOff x="4423265" y="1389438"/>
            <a:chExt cx="2670901" cy="8309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75D1B7-06CC-41D1-9CDA-63C7DBCBF7E5}"/>
                </a:ext>
              </a:extLst>
            </p:cNvPr>
            <p:cNvSpPr txBox="1"/>
            <p:nvPr/>
          </p:nvSpPr>
          <p:spPr>
            <a:xfrm rot="19416465">
              <a:off x="4423265" y="1389438"/>
              <a:ext cx="2060162" cy="83099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G. W. Foster</a:t>
              </a:r>
            </a:p>
            <a:p>
              <a:r>
                <a:rPr lang="en-US" dirty="0"/>
                <a:t>January 1998</a:t>
              </a:r>
            </a:p>
          </p:txBody>
        </p:sp>
        <p:sp>
          <p:nvSpPr>
            <p:cNvPr id="8" name="Arrow: Striped Right 7">
              <a:extLst>
                <a:ext uri="{FF2B5EF4-FFF2-40B4-BE49-F238E27FC236}">
                  <a16:creationId xmlns:a16="http://schemas.microsoft.com/office/drawing/2014/main" id="{24E49AA0-EA3D-4A73-8C50-9DA1341EBFA1}"/>
                </a:ext>
              </a:extLst>
            </p:cNvPr>
            <p:cNvSpPr/>
            <p:nvPr/>
          </p:nvSpPr>
          <p:spPr>
            <a:xfrm>
              <a:off x="5869184" y="1929789"/>
              <a:ext cx="1224982" cy="170733"/>
            </a:xfrm>
            <a:prstGeom prst="stripedRightArrow">
              <a:avLst/>
            </a:prstGeom>
            <a:solidFill>
              <a:srgbClr val="003087"/>
            </a:solidFill>
            <a:ln>
              <a:solidFill>
                <a:srgbClr val="0F2D6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1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800" dirty="0"/>
              <a:t>Fermilab Recycler Team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Bruce C. Brown | Main Injector Promises Kept | Fermilab Users Meeting 2019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10914"/>
            <a:ext cx="8686800" cy="971954"/>
          </a:xfrm>
        </p:spPr>
        <p:txBody>
          <a:bodyPr/>
          <a:lstStyle/>
          <a:p>
            <a:pPr algn="ctr"/>
            <a:r>
              <a:rPr lang="en-US" dirty="0"/>
              <a:t>Booster to Main Injector Transfer Line </a:t>
            </a:r>
            <a:br>
              <a:rPr lang="en-US" dirty="0"/>
            </a:br>
            <a:r>
              <a:rPr lang="en-US" dirty="0"/>
              <a:t>2000 Energy Management Achievement Award</a:t>
            </a:r>
            <a:endParaRPr lang="en-US" dirty="0">
              <a:latin typeface="Lucida Calligraphy" panose="03010101010101010101" pitchFamily="66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F99A48-5639-4F55-AC80-950CAAC4C52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1394" b="21394"/>
          <a:stretch>
            <a:fillRect/>
          </a:stretch>
        </p:blipFill>
        <p:spPr>
          <a:xfrm>
            <a:off x="222250" y="1149578"/>
            <a:ext cx="8686800" cy="3726717"/>
          </a:xfrm>
        </p:spPr>
      </p:pic>
    </p:spTree>
    <p:extLst>
      <p:ext uri="{BB962C8B-B14F-4D97-AF65-F5344CB8AC3E}">
        <p14:creationId xmlns:p14="http://schemas.microsoft.com/office/powerpoint/2010/main" val="382233345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84ACDBC-FAC6-406E-9AAF-6E98AF7E53F4}" vid="{346E1068-4249-466D-AF6D-4234B91D5C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2149</TotalTime>
  <Words>1520</Words>
  <Application>Microsoft Office PowerPoint</Application>
  <PresentationFormat>On-screen Show (4:3)</PresentationFormat>
  <Paragraphs>308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Geneva</vt:lpstr>
      <vt:lpstr>Helvetica</vt:lpstr>
      <vt:lpstr>Lucida Calligraphy</vt:lpstr>
      <vt:lpstr>Times New Roman</vt:lpstr>
      <vt:lpstr>Wingdings</vt:lpstr>
      <vt:lpstr>Fermilab_PPT_090815</vt:lpstr>
      <vt:lpstr>PowerPoint Presentation</vt:lpstr>
      <vt:lpstr>PowerPoint Presentation</vt:lpstr>
      <vt:lpstr>Main Injector Project – Promises Kept and More</vt:lpstr>
      <vt:lpstr>Main Injector Project – Promises</vt:lpstr>
      <vt:lpstr>Magnet Designs for Main Injector and Recycler</vt:lpstr>
      <vt:lpstr>Creating the Main Injector Project</vt:lpstr>
      <vt:lpstr>Creating the Main Injector Project</vt:lpstr>
      <vt:lpstr>Magnet Designs for Main Injector and Recycler</vt:lpstr>
      <vt:lpstr>Booster to Main Injector Transfer Line  2000 Energy Management Achievement Award</vt:lpstr>
      <vt:lpstr>Main Injector and Recycler As Commissioned</vt:lpstr>
      <vt:lpstr>Tevatron Run II Era – Recycler Completion</vt:lpstr>
      <vt:lpstr>Tevatron Run II Era – Main Injector Upgrades</vt:lpstr>
      <vt:lpstr>Tevatron Run II Era</vt:lpstr>
      <vt:lpstr>Prizes Awarded for Our Colleagues</vt:lpstr>
      <vt:lpstr>What is needed for High Intensity Proton Delivery</vt:lpstr>
      <vt:lpstr>Main Injector High Power Operation (Mixed Mode)</vt:lpstr>
      <vt:lpstr>Tevatron Run II – 2002 - 2011</vt:lpstr>
      <vt:lpstr>NOνA Project:  ANU(Accelerator &amp; NuMI Upgrades) Prepare for Stacking Protons in the Recycler Ring</vt:lpstr>
      <vt:lpstr>Recycler Upgrades for High Intensity Slip Stacking</vt:lpstr>
      <vt:lpstr>Performance of Main Injector</vt:lpstr>
      <vt:lpstr>Main Injector Department  -  2019</vt:lpstr>
      <vt:lpstr>Main Injector Project – Promises Kept and More</vt:lpstr>
      <vt:lpstr>Main Injector Project – Promises Kept and More</vt:lpstr>
      <vt:lpstr>Backup Slides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C Brown</dc:creator>
  <cp:lastModifiedBy>Bruce C Brown</cp:lastModifiedBy>
  <cp:revision>102</cp:revision>
  <cp:lastPrinted>2019-05-30T17:42:33Z</cp:lastPrinted>
  <dcterms:created xsi:type="dcterms:W3CDTF">2019-05-13T01:04:04Z</dcterms:created>
  <dcterms:modified xsi:type="dcterms:W3CDTF">2019-06-07T19:28:04Z</dcterms:modified>
</cp:coreProperties>
</file>