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 id="2147484106" r:id="rId3"/>
    <p:sldMasterId id="2147484114" r:id="rId4"/>
  </p:sldMasterIdLst>
  <p:notesMasterIdLst>
    <p:notesMasterId r:id="rId38"/>
  </p:notesMasterIdLst>
  <p:handoutMasterIdLst>
    <p:handoutMasterId r:id="rId39"/>
  </p:handoutMasterIdLst>
  <p:sldIdLst>
    <p:sldId id="268" r:id="rId5"/>
    <p:sldId id="266" r:id="rId6"/>
    <p:sldId id="269" r:id="rId7"/>
    <p:sldId id="311" r:id="rId8"/>
    <p:sldId id="333" r:id="rId9"/>
    <p:sldId id="340" r:id="rId10"/>
    <p:sldId id="305" r:id="rId11"/>
    <p:sldId id="315" r:id="rId12"/>
    <p:sldId id="306" r:id="rId13"/>
    <p:sldId id="339" r:id="rId14"/>
    <p:sldId id="312" r:id="rId15"/>
    <p:sldId id="328" r:id="rId16"/>
    <p:sldId id="314" r:id="rId17"/>
    <p:sldId id="317" r:id="rId18"/>
    <p:sldId id="273" r:id="rId19"/>
    <p:sldId id="318" r:id="rId20"/>
    <p:sldId id="313" r:id="rId21"/>
    <p:sldId id="332" r:id="rId22"/>
    <p:sldId id="403" r:id="rId23"/>
    <p:sldId id="325" r:id="rId24"/>
    <p:sldId id="338" r:id="rId25"/>
    <p:sldId id="330" r:id="rId26"/>
    <p:sldId id="335" r:id="rId27"/>
    <p:sldId id="334" r:id="rId28"/>
    <p:sldId id="331" r:id="rId29"/>
    <p:sldId id="336" r:id="rId30"/>
    <p:sldId id="337" r:id="rId31"/>
    <p:sldId id="296" r:id="rId32"/>
    <p:sldId id="258" r:id="rId33"/>
    <p:sldId id="329" r:id="rId34"/>
    <p:sldId id="404" r:id="rId35"/>
    <p:sldId id="321" r:id="rId36"/>
    <p:sldId id="322" r:id="rId3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CC2E"/>
    <a:srgbClr val="6DD030"/>
    <a:srgbClr val="59AB27"/>
    <a:srgbClr val="366618"/>
    <a:srgbClr val="7BD444"/>
    <a:srgbClr val="69C82E"/>
    <a:srgbClr val="57A626"/>
    <a:srgbClr val="498C20"/>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96" autoAdjust="0"/>
  </p:normalViewPr>
  <p:slideViewPr>
    <p:cSldViewPr snapToGrid="0" snapToObjects="1">
      <p:cViewPr varScale="1">
        <p:scale>
          <a:sx n="59" d="100"/>
          <a:sy n="59" d="100"/>
        </p:scale>
        <p:origin x="1484" y="64"/>
      </p:cViewPr>
      <p:guideLst/>
    </p:cSldViewPr>
  </p:slideViewPr>
  <p:outlineViewPr>
    <p:cViewPr>
      <p:scale>
        <a:sx n="33" d="100"/>
        <a:sy n="33" d="100"/>
      </p:scale>
      <p:origin x="0" y="-1620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SAC\BPL_P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garcia\Linac\Operational\Downtime\LinacDowntimeHistor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88273646881431"/>
          <c:y val="6.7697287839020126E-2"/>
          <c:w val="0.68092448116642379"/>
          <c:h val="0.74593096317505769"/>
        </c:manualLayout>
      </c:layout>
      <c:scatterChart>
        <c:scatterStyle val="lineMarker"/>
        <c:varyColors val="0"/>
        <c:ser>
          <c:idx val="0"/>
          <c:order val="0"/>
          <c:spPr>
            <a:ln w="25400" cap="rnd">
              <a:noFill/>
              <a:round/>
            </a:ln>
            <a:effectLst/>
          </c:spPr>
          <c:marker>
            <c:symbol val="circle"/>
            <c:size val="8"/>
            <c:spPr>
              <a:solidFill>
                <a:schemeClr val="accent1"/>
              </a:solidFill>
              <a:ln>
                <a:solidFill>
                  <a:schemeClr val="tx1"/>
                </a:solidFill>
              </a:ln>
              <a:effectLst/>
            </c:spPr>
          </c:marker>
          <c:xVal>
            <c:numRef>
              <c:f>'Plotting Data'!$A$3:$A$9145</c:f>
              <c:numCache>
                <c:formatCode>m/d/yy;@</c:formatCode>
                <c:ptCount val="9143"/>
                <c:pt idx="0">
                  <c:v>34436</c:v>
                </c:pt>
                <c:pt idx="1">
                  <c:v>34437</c:v>
                </c:pt>
                <c:pt idx="2">
                  <c:v>34438</c:v>
                </c:pt>
                <c:pt idx="3">
                  <c:v>34439</c:v>
                </c:pt>
                <c:pt idx="4">
                  <c:v>34440</c:v>
                </c:pt>
                <c:pt idx="5">
                  <c:v>34441</c:v>
                </c:pt>
                <c:pt idx="6">
                  <c:v>34442</c:v>
                </c:pt>
                <c:pt idx="7">
                  <c:v>34443</c:v>
                </c:pt>
                <c:pt idx="8">
                  <c:v>34444</c:v>
                </c:pt>
                <c:pt idx="9">
                  <c:v>34445</c:v>
                </c:pt>
                <c:pt idx="10">
                  <c:v>34446</c:v>
                </c:pt>
                <c:pt idx="11">
                  <c:v>34447</c:v>
                </c:pt>
                <c:pt idx="12">
                  <c:v>34448</c:v>
                </c:pt>
                <c:pt idx="13">
                  <c:v>34449</c:v>
                </c:pt>
                <c:pt idx="14">
                  <c:v>34451</c:v>
                </c:pt>
                <c:pt idx="15">
                  <c:v>34452</c:v>
                </c:pt>
                <c:pt idx="16">
                  <c:v>34453</c:v>
                </c:pt>
                <c:pt idx="17">
                  <c:v>34454</c:v>
                </c:pt>
                <c:pt idx="18">
                  <c:v>34455</c:v>
                </c:pt>
                <c:pt idx="19">
                  <c:v>34456</c:v>
                </c:pt>
                <c:pt idx="20">
                  <c:v>34465</c:v>
                </c:pt>
                <c:pt idx="21">
                  <c:v>34466</c:v>
                </c:pt>
                <c:pt idx="22">
                  <c:v>34467</c:v>
                </c:pt>
                <c:pt idx="23">
                  <c:v>34468</c:v>
                </c:pt>
                <c:pt idx="24">
                  <c:v>34469</c:v>
                </c:pt>
                <c:pt idx="25">
                  <c:v>34470</c:v>
                </c:pt>
                <c:pt idx="26">
                  <c:v>34471</c:v>
                </c:pt>
                <c:pt idx="27">
                  <c:v>34472</c:v>
                </c:pt>
                <c:pt idx="28">
                  <c:v>34473</c:v>
                </c:pt>
                <c:pt idx="29">
                  <c:v>34474</c:v>
                </c:pt>
                <c:pt idx="30">
                  <c:v>34475</c:v>
                </c:pt>
                <c:pt idx="31">
                  <c:v>34476</c:v>
                </c:pt>
                <c:pt idx="32">
                  <c:v>34477</c:v>
                </c:pt>
                <c:pt idx="33">
                  <c:v>34478</c:v>
                </c:pt>
                <c:pt idx="34">
                  <c:v>34479</c:v>
                </c:pt>
                <c:pt idx="35">
                  <c:v>34480</c:v>
                </c:pt>
                <c:pt idx="36">
                  <c:v>34481</c:v>
                </c:pt>
                <c:pt idx="37">
                  <c:v>34482</c:v>
                </c:pt>
                <c:pt idx="38">
                  <c:v>34483</c:v>
                </c:pt>
                <c:pt idx="39">
                  <c:v>34484</c:v>
                </c:pt>
                <c:pt idx="40">
                  <c:v>34485</c:v>
                </c:pt>
                <c:pt idx="41">
                  <c:v>34486</c:v>
                </c:pt>
                <c:pt idx="42">
                  <c:v>34487</c:v>
                </c:pt>
                <c:pt idx="43">
                  <c:v>34488</c:v>
                </c:pt>
                <c:pt idx="44">
                  <c:v>34489</c:v>
                </c:pt>
                <c:pt idx="45">
                  <c:v>34490</c:v>
                </c:pt>
                <c:pt idx="46">
                  <c:v>34491</c:v>
                </c:pt>
                <c:pt idx="47">
                  <c:v>34492</c:v>
                </c:pt>
                <c:pt idx="48">
                  <c:v>34493</c:v>
                </c:pt>
                <c:pt idx="49">
                  <c:v>34494</c:v>
                </c:pt>
                <c:pt idx="50">
                  <c:v>34495</c:v>
                </c:pt>
                <c:pt idx="51">
                  <c:v>34496</c:v>
                </c:pt>
                <c:pt idx="52">
                  <c:v>34497</c:v>
                </c:pt>
                <c:pt idx="53">
                  <c:v>34498</c:v>
                </c:pt>
                <c:pt idx="54">
                  <c:v>34499</c:v>
                </c:pt>
                <c:pt idx="55">
                  <c:v>34500</c:v>
                </c:pt>
                <c:pt idx="56">
                  <c:v>34501</c:v>
                </c:pt>
                <c:pt idx="57">
                  <c:v>34502</c:v>
                </c:pt>
                <c:pt idx="58">
                  <c:v>34503</c:v>
                </c:pt>
                <c:pt idx="59">
                  <c:v>34504</c:v>
                </c:pt>
                <c:pt idx="60">
                  <c:v>34505</c:v>
                </c:pt>
                <c:pt idx="61">
                  <c:v>34506</c:v>
                </c:pt>
                <c:pt idx="62">
                  <c:v>34507</c:v>
                </c:pt>
                <c:pt idx="63">
                  <c:v>34508</c:v>
                </c:pt>
                <c:pt idx="64">
                  <c:v>34509</c:v>
                </c:pt>
                <c:pt idx="65">
                  <c:v>34510</c:v>
                </c:pt>
                <c:pt idx="66">
                  <c:v>34511</c:v>
                </c:pt>
                <c:pt idx="67">
                  <c:v>34512</c:v>
                </c:pt>
                <c:pt idx="68">
                  <c:v>34513</c:v>
                </c:pt>
                <c:pt idx="69">
                  <c:v>34514</c:v>
                </c:pt>
                <c:pt idx="70">
                  <c:v>34515</c:v>
                </c:pt>
                <c:pt idx="71">
                  <c:v>34516</c:v>
                </c:pt>
                <c:pt idx="72">
                  <c:v>34517</c:v>
                </c:pt>
                <c:pt idx="73">
                  <c:v>34518</c:v>
                </c:pt>
                <c:pt idx="74">
                  <c:v>34519</c:v>
                </c:pt>
                <c:pt idx="75">
                  <c:v>34520</c:v>
                </c:pt>
                <c:pt idx="76">
                  <c:v>34521</c:v>
                </c:pt>
                <c:pt idx="77">
                  <c:v>34522</c:v>
                </c:pt>
                <c:pt idx="78">
                  <c:v>34523</c:v>
                </c:pt>
                <c:pt idx="79">
                  <c:v>34524</c:v>
                </c:pt>
                <c:pt idx="80">
                  <c:v>34525</c:v>
                </c:pt>
                <c:pt idx="81">
                  <c:v>34526</c:v>
                </c:pt>
                <c:pt idx="82">
                  <c:v>34527</c:v>
                </c:pt>
                <c:pt idx="83">
                  <c:v>34528</c:v>
                </c:pt>
                <c:pt idx="84">
                  <c:v>34529</c:v>
                </c:pt>
                <c:pt idx="85">
                  <c:v>34530</c:v>
                </c:pt>
                <c:pt idx="86">
                  <c:v>34531</c:v>
                </c:pt>
                <c:pt idx="87">
                  <c:v>34532</c:v>
                </c:pt>
                <c:pt idx="88">
                  <c:v>34533</c:v>
                </c:pt>
                <c:pt idx="89">
                  <c:v>34534</c:v>
                </c:pt>
                <c:pt idx="90">
                  <c:v>34535</c:v>
                </c:pt>
                <c:pt idx="91">
                  <c:v>34536</c:v>
                </c:pt>
                <c:pt idx="92">
                  <c:v>34537</c:v>
                </c:pt>
                <c:pt idx="93">
                  <c:v>34538</c:v>
                </c:pt>
                <c:pt idx="94">
                  <c:v>34539</c:v>
                </c:pt>
                <c:pt idx="95">
                  <c:v>34540</c:v>
                </c:pt>
                <c:pt idx="96">
                  <c:v>34541</c:v>
                </c:pt>
                <c:pt idx="97">
                  <c:v>34542</c:v>
                </c:pt>
                <c:pt idx="98">
                  <c:v>34543</c:v>
                </c:pt>
                <c:pt idx="99">
                  <c:v>34544</c:v>
                </c:pt>
                <c:pt idx="100">
                  <c:v>34545</c:v>
                </c:pt>
                <c:pt idx="101">
                  <c:v>34546</c:v>
                </c:pt>
                <c:pt idx="102">
                  <c:v>34547</c:v>
                </c:pt>
                <c:pt idx="103">
                  <c:v>34548</c:v>
                </c:pt>
                <c:pt idx="104">
                  <c:v>34549</c:v>
                </c:pt>
                <c:pt idx="105">
                  <c:v>34550</c:v>
                </c:pt>
                <c:pt idx="106">
                  <c:v>34551</c:v>
                </c:pt>
                <c:pt idx="107">
                  <c:v>34552</c:v>
                </c:pt>
                <c:pt idx="108">
                  <c:v>34553</c:v>
                </c:pt>
                <c:pt idx="109">
                  <c:v>34554</c:v>
                </c:pt>
                <c:pt idx="110">
                  <c:v>34555</c:v>
                </c:pt>
                <c:pt idx="111">
                  <c:v>34556</c:v>
                </c:pt>
                <c:pt idx="112">
                  <c:v>34557</c:v>
                </c:pt>
                <c:pt idx="113">
                  <c:v>34558</c:v>
                </c:pt>
                <c:pt idx="114">
                  <c:v>34559</c:v>
                </c:pt>
                <c:pt idx="115">
                  <c:v>34560</c:v>
                </c:pt>
                <c:pt idx="116">
                  <c:v>34561</c:v>
                </c:pt>
                <c:pt idx="117">
                  <c:v>34562</c:v>
                </c:pt>
                <c:pt idx="118">
                  <c:v>34563</c:v>
                </c:pt>
                <c:pt idx="119">
                  <c:v>34564</c:v>
                </c:pt>
                <c:pt idx="120">
                  <c:v>34565</c:v>
                </c:pt>
                <c:pt idx="121">
                  <c:v>34566</c:v>
                </c:pt>
                <c:pt idx="122">
                  <c:v>34567</c:v>
                </c:pt>
                <c:pt idx="123">
                  <c:v>34568</c:v>
                </c:pt>
                <c:pt idx="124">
                  <c:v>34569</c:v>
                </c:pt>
                <c:pt idx="125">
                  <c:v>34570</c:v>
                </c:pt>
                <c:pt idx="126">
                  <c:v>34571</c:v>
                </c:pt>
                <c:pt idx="127">
                  <c:v>34572</c:v>
                </c:pt>
                <c:pt idx="128">
                  <c:v>34573</c:v>
                </c:pt>
                <c:pt idx="129">
                  <c:v>34574</c:v>
                </c:pt>
                <c:pt idx="130">
                  <c:v>34575</c:v>
                </c:pt>
                <c:pt idx="131">
                  <c:v>34576</c:v>
                </c:pt>
                <c:pt idx="132">
                  <c:v>34577</c:v>
                </c:pt>
                <c:pt idx="133">
                  <c:v>34578</c:v>
                </c:pt>
                <c:pt idx="134">
                  <c:v>34579</c:v>
                </c:pt>
                <c:pt idx="135">
                  <c:v>34582</c:v>
                </c:pt>
                <c:pt idx="136">
                  <c:v>34583</c:v>
                </c:pt>
                <c:pt idx="137">
                  <c:v>34584</c:v>
                </c:pt>
                <c:pt idx="138">
                  <c:v>34585</c:v>
                </c:pt>
                <c:pt idx="139">
                  <c:v>34586</c:v>
                </c:pt>
                <c:pt idx="140">
                  <c:v>34587</c:v>
                </c:pt>
                <c:pt idx="141">
                  <c:v>34588</c:v>
                </c:pt>
                <c:pt idx="142">
                  <c:v>34589</c:v>
                </c:pt>
                <c:pt idx="143">
                  <c:v>34590</c:v>
                </c:pt>
                <c:pt idx="144">
                  <c:v>34591</c:v>
                </c:pt>
                <c:pt idx="145">
                  <c:v>34592</c:v>
                </c:pt>
                <c:pt idx="146">
                  <c:v>34593</c:v>
                </c:pt>
                <c:pt idx="147">
                  <c:v>34594</c:v>
                </c:pt>
                <c:pt idx="148">
                  <c:v>34595</c:v>
                </c:pt>
                <c:pt idx="149">
                  <c:v>34596</c:v>
                </c:pt>
                <c:pt idx="150">
                  <c:v>34597</c:v>
                </c:pt>
                <c:pt idx="151">
                  <c:v>34598</c:v>
                </c:pt>
                <c:pt idx="152">
                  <c:v>34599</c:v>
                </c:pt>
                <c:pt idx="153">
                  <c:v>34600</c:v>
                </c:pt>
                <c:pt idx="154">
                  <c:v>34601</c:v>
                </c:pt>
                <c:pt idx="155">
                  <c:v>34602</c:v>
                </c:pt>
                <c:pt idx="156">
                  <c:v>34603</c:v>
                </c:pt>
                <c:pt idx="157">
                  <c:v>34604</c:v>
                </c:pt>
                <c:pt idx="158">
                  <c:v>34605</c:v>
                </c:pt>
                <c:pt idx="159">
                  <c:v>34606</c:v>
                </c:pt>
                <c:pt idx="160">
                  <c:v>34607</c:v>
                </c:pt>
                <c:pt idx="161">
                  <c:v>34608</c:v>
                </c:pt>
                <c:pt idx="162">
                  <c:v>34609</c:v>
                </c:pt>
                <c:pt idx="163">
                  <c:v>34610</c:v>
                </c:pt>
                <c:pt idx="164">
                  <c:v>34611</c:v>
                </c:pt>
                <c:pt idx="165">
                  <c:v>34612</c:v>
                </c:pt>
                <c:pt idx="166">
                  <c:v>34613</c:v>
                </c:pt>
                <c:pt idx="167">
                  <c:v>34614</c:v>
                </c:pt>
                <c:pt idx="168">
                  <c:v>34615</c:v>
                </c:pt>
                <c:pt idx="169">
                  <c:v>34616</c:v>
                </c:pt>
                <c:pt idx="170">
                  <c:v>34617</c:v>
                </c:pt>
                <c:pt idx="171">
                  <c:v>34618</c:v>
                </c:pt>
                <c:pt idx="172">
                  <c:v>34619</c:v>
                </c:pt>
                <c:pt idx="173">
                  <c:v>34620</c:v>
                </c:pt>
                <c:pt idx="174">
                  <c:v>34621</c:v>
                </c:pt>
                <c:pt idx="175">
                  <c:v>34622</c:v>
                </c:pt>
                <c:pt idx="176">
                  <c:v>34623</c:v>
                </c:pt>
                <c:pt idx="177">
                  <c:v>34624</c:v>
                </c:pt>
                <c:pt idx="178">
                  <c:v>34625</c:v>
                </c:pt>
                <c:pt idx="179">
                  <c:v>34626</c:v>
                </c:pt>
                <c:pt idx="180">
                  <c:v>34627</c:v>
                </c:pt>
                <c:pt idx="181">
                  <c:v>34628</c:v>
                </c:pt>
                <c:pt idx="182">
                  <c:v>34629</c:v>
                </c:pt>
                <c:pt idx="183">
                  <c:v>34630</c:v>
                </c:pt>
                <c:pt idx="184">
                  <c:v>34631</c:v>
                </c:pt>
                <c:pt idx="185">
                  <c:v>34632</c:v>
                </c:pt>
                <c:pt idx="186">
                  <c:v>34633</c:v>
                </c:pt>
                <c:pt idx="187">
                  <c:v>34634</c:v>
                </c:pt>
                <c:pt idx="188">
                  <c:v>34635</c:v>
                </c:pt>
                <c:pt idx="189">
                  <c:v>34636</c:v>
                </c:pt>
                <c:pt idx="190">
                  <c:v>34637</c:v>
                </c:pt>
                <c:pt idx="191">
                  <c:v>34638</c:v>
                </c:pt>
                <c:pt idx="192">
                  <c:v>34639</c:v>
                </c:pt>
                <c:pt idx="193">
                  <c:v>34640</c:v>
                </c:pt>
                <c:pt idx="194">
                  <c:v>34641</c:v>
                </c:pt>
                <c:pt idx="195">
                  <c:v>34642</c:v>
                </c:pt>
                <c:pt idx="196">
                  <c:v>34643</c:v>
                </c:pt>
                <c:pt idx="197">
                  <c:v>34644</c:v>
                </c:pt>
                <c:pt idx="198">
                  <c:v>34645</c:v>
                </c:pt>
                <c:pt idx="199">
                  <c:v>34646</c:v>
                </c:pt>
                <c:pt idx="200">
                  <c:v>34647</c:v>
                </c:pt>
                <c:pt idx="201">
                  <c:v>34648</c:v>
                </c:pt>
                <c:pt idx="202">
                  <c:v>34649</c:v>
                </c:pt>
                <c:pt idx="203">
                  <c:v>34650</c:v>
                </c:pt>
                <c:pt idx="204">
                  <c:v>34651</c:v>
                </c:pt>
                <c:pt idx="205">
                  <c:v>34652</c:v>
                </c:pt>
                <c:pt idx="206">
                  <c:v>34653</c:v>
                </c:pt>
                <c:pt idx="207">
                  <c:v>34654</c:v>
                </c:pt>
                <c:pt idx="208">
                  <c:v>34655</c:v>
                </c:pt>
                <c:pt idx="209">
                  <c:v>34656</c:v>
                </c:pt>
                <c:pt idx="210">
                  <c:v>34657</c:v>
                </c:pt>
                <c:pt idx="211">
                  <c:v>34658</c:v>
                </c:pt>
                <c:pt idx="212">
                  <c:v>34659</c:v>
                </c:pt>
                <c:pt idx="213">
                  <c:v>34660</c:v>
                </c:pt>
                <c:pt idx="214">
                  <c:v>34661</c:v>
                </c:pt>
                <c:pt idx="215">
                  <c:v>34662</c:v>
                </c:pt>
                <c:pt idx="216">
                  <c:v>34663</c:v>
                </c:pt>
                <c:pt idx="217">
                  <c:v>34664</c:v>
                </c:pt>
                <c:pt idx="218">
                  <c:v>34665</c:v>
                </c:pt>
                <c:pt idx="219">
                  <c:v>34666</c:v>
                </c:pt>
                <c:pt idx="220">
                  <c:v>34667</c:v>
                </c:pt>
                <c:pt idx="221">
                  <c:v>34668</c:v>
                </c:pt>
                <c:pt idx="222">
                  <c:v>34669</c:v>
                </c:pt>
                <c:pt idx="223">
                  <c:v>34670</c:v>
                </c:pt>
                <c:pt idx="224">
                  <c:v>34671</c:v>
                </c:pt>
                <c:pt idx="225">
                  <c:v>34672</c:v>
                </c:pt>
                <c:pt idx="226">
                  <c:v>34673</c:v>
                </c:pt>
                <c:pt idx="227">
                  <c:v>34674</c:v>
                </c:pt>
                <c:pt idx="228">
                  <c:v>34675</c:v>
                </c:pt>
                <c:pt idx="229">
                  <c:v>34676</c:v>
                </c:pt>
                <c:pt idx="230">
                  <c:v>34677</c:v>
                </c:pt>
                <c:pt idx="231">
                  <c:v>34678</c:v>
                </c:pt>
                <c:pt idx="232">
                  <c:v>34679</c:v>
                </c:pt>
                <c:pt idx="233">
                  <c:v>34680</c:v>
                </c:pt>
                <c:pt idx="234">
                  <c:v>34681</c:v>
                </c:pt>
                <c:pt idx="235">
                  <c:v>34682</c:v>
                </c:pt>
                <c:pt idx="236">
                  <c:v>34683</c:v>
                </c:pt>
                <c:pt idx="237">
                  <c:v>34684</c:v>
                </c:pt>
                <c:pt idx="238">
                  <c:v>34685</c:v>
                </c:pt>
                <c:pt idx="239">
                  <c:v>34686</c:v>
                </c:pt>
                <c:pt idx="240">
                  <c:v>34687</c:v>
                </c:pt>
                <c:pt idx="241">
                  <c:v>34688</c:v>
                </c:pt>
                <c:pt idx="242">
                  <c:v>34689</c:v>
                </c:pt>
                <c:pt idx="243">
                  <c:v>34690</c:v>
                </c:pt>
                <c:pt idx="244">
                  <c:v>34691</c:v>
                </c:pt>
                <c:pt idx="245">
                  <c:v>34692</c:v>
                </c:pt>
                <c:pt idx="246">
                  <c:v>34693</c:v>
                </c:pt>
                <c:pt idx="247">
                  <c:v>34694</c:v>
                </c:pt>
                <c:pt idx="248">
                  <c:v>34695</c:v>
                </c:pt>
                <c:pt idx="249">
                  <c:v>34696</c:v>
                </c:pt>
                <c:pt idx="250">
                  <c:v>34697</c:v>
                </c:pt>
                <c:pt idx="251">
                  <c:v>34698</c:v>
                </c:pt>
                <c:pt idx="252">
                  <c:v>34699</c:v>
                </c:pt>
                <c:pt idx="253">
                  <c:v>34700</c:v>
                </c:pt>
                <c:pt idx="254">
                  <c:v>34701</c:v>
                </c:pt>
                <c:pt idx="255">
                  <c:v>34702</c:v>
                </c:pt>
                <c:pt idx="256">
                  <c:v>34703</c:v>
                </c:pt>
                <c:pt idx="257">
                  <c:v>34704</c:v>
                </c:pt>
                <c:pt idx="258">
                  <c:v>34705</c:v>
                </c:pt>
                <c:pt idx="259">
                  <c:v>34706</c:v>
                </c:pt>
                <c:pt idx="260">
                  <c:v>34707</c:v>
                </c:pt>
                <c:pt idx="261">
                  <c:v>34708</c:v>
                </c:pt>
                <c:pt idx="262">
                  <c:v>34709</c:v>
                </c:pt>
                <c:pt idx="263">
                  <c:v>34710</c:v>
                </c:pt>
                <c:pt idx="264">
                  <c:v>34711</c:v>
                </c:pt>
                <c:pt idx="265">
                  <c:v>34712</c:v>
                </c:pt>
                <c:pt idx="266">
                  <c:v>34713</c:v>
                </c:pt>
                <c:pt idx="267">
                  <c:v>34714</c:v>
                </c:pt>
                <c:pt idx="268">
                  <c:v>34715</c:v>
                </c:pt>
                <c:pt idx="269">
                  <c:v>34716</c:v>
                </c:pt>
                <c:pt idx="270">
                  <c:v>34717</c:v>
                </c:pt>
                <c:pt idx="271">
                  <c:v>34718</c:v>
                </c:pt>
                <c:pt idx="272">
                  <c:v>34719</c:v>
                </c:pt>
                <c:pt idx="273">
                  <c:v>34720</c:v>
                </c:pt>
                <c:pt idx="274">
                  <c:v>34721</c:v>
                </c:pt>
                <c:pt idx="275">
                  <c:v>34722</c:v>
                </c:pt>
                <c:pt idx="276">
                  <c:v>34723</c:v>
                </c:pt>
                <c:pt idx="277">
                  <c:v>34724</c:v>
                </c:pt>
                <c:pt idx="278">
                  <c:v>34725</c:v>
                </c:pt>
                <c:pt idx="279">
                  <c:v>34726</c:v>
                </c:pt>
                <c:pt idx="280">
                  <c:v>34727</c:v>
                </c:pt>
                <c:pt idx="281">
                  <c:v>34728</c:v>
                </c:pt>
                <c:pt idx="282">
                  <c:v>34729</c:v>
                </c:pt>
                <c:pt idx="283">
                  <c:v>34730</c:v>
                </c:pt>
                <c:pt idx="284">
                  <c:v>34731</c:v>
                </c:pt>
                <c:pt idx="285">
                  <c:v>34732</c:v>
                </c:pt>
                <c:pt idx="286">
                  <c:v>34733</c:v>
                </c:pt>
                <c:pt idx="287">
                  <c:v>34734</c:v>
                </c:pt>
                <c:pt idx="288">
                  <c:v>34735</c:v>
                </c:pt>
                <c:pt idx="289">
                  <c:v>34736</c:v>
                </c:pt>
                <c:pt idx="290">
                  <c:v>34737</c:v>
                </c:pt>
                <c:pt idx="291">
                  <c:v>34738</c:v>
                </c:pt>
                <c:pt idx="292">
                  <c:v>34739</c:v>
                </c:pt>
                <c:pt idx="293">
                  <c:v>34740</c:v>
                </c:pt>
                <c:pt idx="294">
                  <c:v>34741</c:v>
                </c:pt>
                <c:pt idx="295">
                  <c:v>34742</c:v>
                </c:pt>
                <c:pt idx="296">
                  <c:v>34743</c:v>
                </c:pt>
                <c:pt idx="297">
                  <c:v>34744</c:v>
                </c:pt>
                <c:pt idx="298">
                  <c:v>34745</c:v>
                </c:pt>
                <c:pt idx="299">
                  <c:v>34746</c:v>
                </c:pt>
                <c:pt idx="300">
                  <c:v>34747</c:v>
                </c:pt>
                <c:pt idx="301">
                  <c:v>34748</c:v>
                </c:pt>
                <c:pt idx="302">
                  <c:v>34749</c:v>
                </c:pt>
                <c:pt idx="303">
                  <c:v>34750</c:v>
                </c:pt>
                <c:pt idx="304">
                  <c:v>34751</c:v>
                </c:pt>
                <c:pt idx="305">
                  <c:v>34752</c:v>
                </c:pt>
                <c:pt idx="306">
                  <c:v>34753</c:v>
                </c:pt>
                <c:pt idx="307">
                  <c:v>34754</c:v>
                </c:pt>
                <c:pt idx="308">
                  <c:v>34755</c:v>
                </c:pt>
                <c:pt idx="309">
                  <c:v>34756</c:v>
                </c:pt>
                <c:pt idx="310">
                  <c:v>34757</c:v>
                </c:pt>
                <c:pt idx="311">
                  <c:v>34758</c:v>
                </c:pt>
                <c:pt idx="312">
                  <c:v>34759</c:v>
                </c:pt>
                <c:pt idx="313">
                  <c:v>34760</c:v>
                </c:pt>
                <c:pt idx="314">
                  <c:v>34761</c:v>
                </c:pt>
                <c:pt idx="315">
                  <c:v>34762</c:v>
                </c:pt>
                <c:pt idx="316">
                  <c:v>34763</c:v>
                </c:pt>
                <c:pt idx="317">
                  <c:v>34764</c:v>
                </c:pt>
                <c:pt idx="318">
                  <c:v>34765</c:v>
                </c:pt>
                <c:pt idx="319">
                  <c:v>34766</c:v>
                </c:pt>
                <c:pt idx="320">
                  <c:v>34767</c:v>
                </c:pt>
                <c:pt idx="321">
                  <c:v>34768</c:v>
                </c:pt>
                <c:pt idx="322">
                  <c:v>34769</c:v>
                </c:pt>
                <c:pt idx="323">
                  <c:v>34770</c:v>
                </c:pt>
                <c:pt idx="324">
                  <c:v>34771</c:v>
                </c:pt>
                <c:pt idx="325">
                  <c:v>34772</c:v>
                </c:pt>
                <c:pt idx="326">
                  <c:v>34773</c:v>
                </c:pt>
                <c:pt idx="327">
                  <c:v>34774</c:v>
                </c:pt>
                <c:pt idx="328">
                  <c:v>34775</c:v>
                </c:pt>
                <c:pt idx="329">
                  <c:v>34776</c:v>
                </c:pt>
                <c:pt idx="330">
                  <c:v>34777</c:v>
                </c:pt>
                <c:pt idx="331">
                  <c:v>34778</c:v>
                </c:pt>
                <c:pt idx="332">
                  <c:v>34779</c:v>
                </c:pt>
                <c:pt idx="333">
                  <c:v>34780</c:v>
                </c:pt>
                <c:pt idx="334">
                  <c:v>34781</c:v>
                </c:pt>
                <c:pt idx="335">
                  <c:v>34782</c:v>
                </c:pt>
                <c:pt idx="336">
                  <c:v>34783</c:v>
                </c:pt>
                <c:pt idx="337">
                  <c:v>34784</c:v>
                </c:pt>
                <c:pt idx="338">
                  <c:v>34785</c:v>
                </c:pt>
                <c:pt idx="339">
                  <c:v>34786</c:v>
                </c:pt>
                <c:pt idx="340">
                  <c:v>34787</c:v>
                </c:pt>
                <c:pt idx="341">
                  <c:v>34788</c:v>
                </c:pt>
                <c:pt idx="342">
                  <c:v>34789</c:v>
                </c:pt>
                <c:pt idx="343">
                  <c:v>34790</c:v>
                </c:pt>
                <c:pt idx="344">
                  <c:v>34791</c:v>
                </c:pt>
                <c:pt idx="345">
                  <c:v>34792</c:v>
                </c:pt>
                <c:pt idx="346">
                  <c:v>34793</c:v>
                </c:pt>
                <c:pt idx="347">
                  <c:v>34794</c:v>
                </c:pt>
                <c:pt idx="348">
                  <c:v>34795</c:v>
                </c:pt>
                <c:pt idx="349">
                  <c:v>34796</c:v>
                </c:pt>
                <c:pt idx="350">
                  <c:v>34797</c:v>
                </c:pt>
                <c:pt idx="351">
                  <c:v>34798</c:v>
                </c:pt>
                <c:pt idx="352">
                  <c:v>34799</c:v>
                </c:pt>
                <c:pt idx="353">
                  <c:v>34800</c:v>
                </c:pt>
                <c:pt idx="354">
                  <c:v>34801</c:v>
                </c:pt>
                <c:pt idx="355">
                  <c:v>34802</c:v>
                </c:pt>
                <c:pt idx="356">
                  <c:v>34803</c:v>
                </c:pt>
                <c:pt idx="357">
                  <c:v>34804</c:v>
                </c:pt>
                <c:pt idx="358">
                  <c:v>34805</c:v>
                </c:pt>
                <c:pt idx="359">
                  <c:v>34806</c:v>
                </c:pt>
                <c:pt idx="360">
                  <c:v>34807</c:v>
                </c:pt>
                <c:pt idx="361">
                  <c:v>34808</c:v>
                </c:pt>
                <c:pt idx="362">
                  <c:v>34809</c:v>
                </c:pt>
                <c:pt idx="363">
                  <c:v>34810</c:v>
                </c:pt>
                <c:pt idx="364">
                  <c:v>34811</c:v>
                </c:pt>
                <c:pt idx="365">
                  <c:v>34812</c:v>
                </c:pt>
                <c:pt idx="366">
                  <c:v>34813</c:v>
                </c:pt>
                <c:pt idx="367">
                  <c:v>34814</c:v>
                </c:pt>
                <c:pt idx="368">
                  <c:v>34815</c:v>
                </c:pt>
                <c:pt idx="369">
                  <c:v>34816</c:v>
                </c:pt>
                <c:pt idx="370">
                  <c:v>34817</c:v>
                </c:pt>
                <c:pt idx="371">
                  <c:v>34818</c:v>
                </c:pt>
                <c:pt idx="372">
                  <c:v>34819</c:v>
                </c:pt>
                <c:pt idx="373">
                  <c:v>34820</c:v>
                </c:pt>
                <c:pt idx="374">
                  <c:v>34821</c:v>
                </c:pt>
                <c:pt idx="375">
                  <c:v>34822</c:v>
                </c:pt>
                <c:pt idx="376">
                  <c:v>34823</c:v>
                </c:pt>
                <c:pt idx="377">
                  <c:v>34824</c:v>
                </c:pt>
                <c:pt idx="378">
                  <c:v>34825</c:v>
                </c:pt>
                <c:pt idx="379">
                  <c:v>34826</c:v>
                </c:pt>
                <c:pt idx="380">
                  <c:v>34827</c:v>
                </c:pt>
                <c:pt idx="381">
                  <c:v>34828</c:v>
                </c:pt>
                <c:pt idx="382">
                  <c:v>34829</c:v>
                </c:pt>
                <c:pt idx="383">
                  <c:v>34830</c:v>
                </c:pt>
                <c:pt idx="384">
                  <c:v>34831</c:v>
                </c:pt>
                <c:pt idx="385">
                  <c:v>34832</c:v>
                </c:pt>
                <c:pt idx="386">
                  <c:v>34833</c:v>
                </c:pt>
                <c:pt idx="387">
                  <c:v>34834</c:v>
                </c:pt>
                <c:pt idx="388">
                  <c:v>34835</c:v>
                </c:pt>
                <c:pt idx="389">
                  <c:v>34836</c:v>
                </c:pt>
                <c:pt idx="390">
                  <c:v>34837</c:v>
                </c:pt>
                <c:pt idx="391">
                  <c:v>34838</c:v>
                </c:pt>
                <c:pt idx="392">
                  <c:v>34839</c:v>
                </c:pt>
                <c:pt idx="393">
                  <c:v>34840</c:v>
                </c:pt>
                <c:pt idx="394">
                  <c:v>34841</c:v>
                </c:pt>
                <c:pt idx="395">
                  <c:v>34842</c:v>
                </c:pt>
                <c:pt idx="396">
                  <c:v>34843</c:v>
                </c:pt>
                <c:pt idx="397">
                  <c:v>34844</c:v>
                </c:pt>
                <c:pt idx="398">
                  <c:v>34845</c:v>
                </c:pt>
                <c:pt idx="399">
                  <c:v>34846</c:v>
                </c:pt>
                <c:pt idx="400">
                  <c:v>34847</c:v>
                </c:pt>
                <c:pt idx="401">
                  <c:v>34848</c:v>
                </c:pt>
                <c:pt idx="402">
                  <c:v>34849</c:v>
                </c:pt>
                <c:pt idx="403">
                  <c:v>34850</c:v>
                </c:pt>
                <c:pt idx="404">
                  <c:v>34851</c:v>
                </c:pt>
                <c:pt idx="405">
                  <c:v>34852</c:v>
                </c:pt>
                <c:pt idx="406">
                  <c:v>34853</c:v>
                </c:pt>
                <c:pt idx="407">
                  <c:v>34854</c:v>
                </c:pt>
                <c:pt idx="408">
                  <c:v>34855</c:v>
                </c:pt>
                <c:pt idx="409">
                  <c:v>34856</c:v>
                </c:pt>
                <c:pt idx="410">
                  <c:v>34857</c:v>
                </c:pt>
                <c:pt idx="411">
                  <c:v>34858</c:v>
                </c:pt>
                <c:pt idx="412">
                  <c:v>34859</c:v>
                </c:pt>
                <c:pt idx="413">
                  <c:v>34860</c:v>
                </c:pt>
                <c:pt idx="414">
                  <c:v>34861</c:v>
                </c:pt>
                <c:pt idx="415">
                  <c:v>34862</c:v>
                </c:pt>
                <c:pt idx="416">
                  <c:v>34863</c:v>
                </c:pt>
                <c:pt idx="417">
                  <c:v>34864</c:v>
                </c:pt>
                <c:pt idx="418">
                  <c:v>34865</c:v>
                </c:pt>
                <c:pt idx="419">
                  <c:v>34866</c:v>
                </c:pt>
                <c:pt idx="420">
                  <c:v>34867</c:v>
                </c:pt>
                <c:pt idx="421">
                  <c:v>34868</c:v>
                </c:pt>
                <c:pt idx="422">
                  <c:v>34869</c:v>
                </c:pt>
                <c:pt idx="423">
                  <c:v>34870</c:v>
                </c:pt>
                <c:pt idx="424">
                  <c:v>34871</c:v>
                </c:pt>
                <c:pt idx="425">
                  <c:v>34872</c:v>
                </c:pt>
                <c:pt idx="426">
                  <c:v>34873</c:v>
                </c:pt>
                <c:pt idx="427">
                  <c:v>34874</c:v>
                </c:pt>
                <c:pt idx="428">
                  <c:v>34875</c:v>
                </c:pt>
                <c:pt idx="429">
                  <c:v>34876</c:v>
                </c:pt>
                <c:pt idx="430">
                  <c:v>34877</c:v>
                </c:pt>
                <c:pt idx="431">
                  <c:v>34878</c:v>
                </c:pt>
                <c:pt idx="432">
                  <c:v>34879</c:v>
                </c:pt>
                <c:pt idx="433">
                  <c:v>34880</c:v>
                </c:pt>
                <c:pt idx="434">
                  <c:v>34881</c:v>
                </c:pt>
                <c:pt idx="435">
                  <c:v>34882</c:v>
                </c:pt>
                <c:pt idx="436">
                  <c:v>34883</c:v>
                </c:pt>
                <c:pt idx="437">
                  <c:v>34884</c:v>
                </c:pt>
                <c:pt idx="438">
                  <c:v>34885</c:v>
                </c:pt>
                <c:pt idx="439">
                  <c:v>34886</c:v>
                </c:pt>
                <c:pt idx="440">
                  <c:v>34887</c:v>
                </c:pt>
                <c:pt idx="441">
                  <c:v>34888</c:v>
                </c:pt>
                <c:pt idx="442">
                  <c:v>34889</c:v>
                </c:pt>
                <c:pt idx="443">
                  <c:v>34890</c:v>
                </c:pt>
                <c:pt idx="444">
                  <c:v>34891</c:v>
                </c:pt>
                <c:pt idx="445">
                  <c:v>34892</c:v>
                </c:pt>
                <c:pt idx="446">
                  <c:v>34893</c:v>
                </c:pt>
                <c:pt idx="447">
                  <c:v>34894</c:v>
                </c:pt>
                <c:pt idx="448">
                  <c:v>34895</c:v>
                </c:pt>
                <c:pt idx="449">
                  <c:v>34896</c:v>
                </c:pt>
                <c:pt idx="450">
                  <c:v>34897</c:v>
                </c:pt>
                <c:pt idx="451">
                  <c:v>34898</c:v>
                </c:pt>
                <c:pt idx="452">
                  <c:v>34899</c:v>
                </c:pt>
                <c:pt idx="453">
                  <c:v>34900</c:v>
                </c:pt>
                <c:pt idx="454">
                  <c:v>34901</c:v>
                </c:pt>
                <c:pt idx="455">
                  <c:v>34902</c:v>
                </c:pt>
                <c:pt idx="456">
                  <c:v>34903</c:v>
                </c:pt>
                <c:pt idx="457">
                  <c:v>34904</c:v>
                </c:pt>
                <c:pt idx="458">
                  <c:v>34905</c:v>
                </c:pt>
                <c:pt idx="459">
                  <c:v>34906</c:v>
                </c:pt>
                <c:pt idx="460">
                  <c:v>34907</c:v>
                </c:pt>
                <c:pt idx="461">
                  <c:v>34908</c:v>
                </c:pt>
                <c:pt idx="462">
                  <c:v>34909</c:v>
                </c:pt>
                <c:pt idx="463">
                  <c:v>34910</c:v>
                </c:pt>
                <c:pt idx="464">
                  <c:v>34911</c:v>
                </c:pt>
                <c:pt idx="465">
                  <c:v>34912</c:v>
                </c:pt>
                <c:pt idx="466">
                  <c:v>34913</c:v>
                </c:pt>
                <c:pt idx="467">
                  <c:v>34914</c:v>
                </c:pt>
                <c:pt idx="468">
                  <c:v>34915</c:v>
                </c:pt>
                <c:pt idx="469">
                  <c:v>34916</c:v>
                </c:pt>
                <c:pt idx="470">
                  <c:v>34917</c:v>
                </c:pt>
                <c:pt idx="471">
                  <c:v>34918</c:v>
                </c:pt>
                <c:pt idx="472">
                  <c:v>34919</c:v>
                </c:pt>
                <c:pt idx="473">
                  <c:v>34920</c:v>
                </c:pt>
                <c:pt idx="474">
                  <c:v>34921</c:v>
                </c:pt>
                <c:pt idx="475">
                  <c:v>34922</c:v>
                </c:pt>
                <c:pt idx="476">
                  <c:v>34923</c:v>
                </c:pt>
                <c:pt idx="477">
                  <c:v>34924</c:v>
                </c:pt>
                <c:pt idx="478">
                  <c:v>34925</c:v>
                </c:pt>
                <c:pt idx="479">
                  <c:v>34926</c:v>
                </c:pt>
                <c:pt idx="480">
                  <c:v>34927</c:v>
                </c:pt>
                <c:pt idx="481">
                  <c:v>34928</c:v>
                </c:pt>
                <c:pt idx="482">
                  <c:v>34929</c:v>
                </c:pt>
                <c:pt idx="483">
                  <c:v>34931</c:v>
                </c:pt>
                <c:pt idx="484">
                  <c:v>34932</c:v>
                </c:pt>
                <c:pt idx="485">
                  <c:v>34933</c:v>
                </c:pt>
                <c:pt idx="486">
                  <c:v>34934</c:v>
                </c:pt>
                <c:pt idx="487">
                  <c:v>34935</c:v>
                </c:pt>
                <c:pt idx="488">
                  <c:v>34936</c:v>
                </c:pt>
                <c:pt idx="489">
                  <c:v>34937</c:v>
                </c:pt>
                <c:pt idx="490">
                  <c:v>34938</c:v>
                </c:pt>
                <c:pt idx="491">
                  <c:v>34939</c:v>
                </c:pt>
                <c:pt idx="492">
                  <c:v>34940</c:v>
                </c:pt>
                <c:pt idx="493">
                  <c:v>34941</c:v>
                </c:pt>
                <c:pt idx="494">
                  <c:v>34942</c:v>
                </c:pt>
                <c:pt idx="495">
                  <c:v>34943</c:v>
                </c:pt>
                <c:pt idx="496">
                  <c:v>34944</c:v>
                </c:pt>
                <c:pt idx="497">
                  <c:v>34945</c:v>
                </c:pt>
                <c:pt idx="498">
                  <c:v>34946</c:v>
                </c:pt>
                <c:pt idx="499">
                  <c:v>34947</c:v>
                </c:pt>
                <c:pt idx="500">
                  <c:v>34948</c:v>
                </c:pt>
                <c:pt idx="501">
                  <c:v>34949</c:v>
                </c:pt>
                <c:pt idx="502">
                  <c:v>34950</c:v>
                </c:pt>
                <c:pt idx="503">
                  <c:v>34951</c:v>
                </c:pt>
                <c:pt idx="504">
                  <c:v>34952</c:v>
                </c:pt>
                <c:pt idx="505">
                  <c:v>34953</c:v>
                </c:pt>
                <c:pt idx="506">
                  <c:v>34954</c:v>
                </c:pt>
                <c:pt idx="507">
                  <c:v>34955</c:v>
                </c:pt>
                <c:pt idx="508">
                  <c:v>34956</c:v>
                </c:pt>
                <c:pt idx="509">
                  <c:v>34957</c:v>
                </c:pt>
                <c:pt idx="510">
                  <c:v>34958</c:v>
                </c:pt>
                <c:pt idx="511">
                  <c:v>34959</c:v>
                </c:pt>
                <c:pt idx="512">
                  <c:v>34960</c:v>
                </c:pt>
                <c:pt idx="513">
                  <c:v>34961</c:v>
                </c:pt>
                <c:pt idx="514">
                  <c:v>34962</c:v>
                </c:pt>
                <c:pt idx="515">
                  <c:v>34963</c:v>
                </c:pt>
                <c:pt idx="516">
                  <c:v>34964</c:v>
                </c:pt>
                <c:pt idx="517">
                  <c:v>34965</c:v>
                </c:pt>
                <c:pt idx="518">
                  <c:v>34966</c:v>
                </c:pt>
                <c:pt idx="519">
                  <c:v>34967</c:v>
                </c:pt>
                <c:pt idx="520">
                  <c:v>34968</c:v>
                </c:pt>
                <c:pt idx="521">
                  <c:v>34969</c:v>
                </c:pt>
                <c:pt idx="522">
                  <c:v>34970</c:v>
                </c:pt>
                <c:pt idx="523">
                  <c:v>34971</c:v>
                </c:pt>
                <c:pt idx="524">
                  <c:v>34972</c:v>
                </c:pt>
                <c:pt idx="525">
                  <c:v>34973</c:v>
                </c:pt>
                <c:pt idx="526">
                  <c:v>34974</c:v>
                </c:pt>
                <c:pt idx="527">
                  <c:v>34975</c:v>
                </c:pt>
                <c:pt idx="528">
                  <c:v>34976</c:v>
                </c:pt>
                <c:pt idx="529">
                  <c:v>34977</c:v>
                </c:pt>
                <c:pt idx="530">
                  <c:v>34978</c:v>
                </c:pt>
                <c:pt idx="531">
                  <c:v>34979</c:v>
                </c:pt>
                <c:pt idx="532">
                  <c:v>34980</c:v>
                </c:pt>
                <c:pt idx="533">
                  <c:v>34981</c:v>
                </c:pt>
                <c:pt idx="534">
                  <c:v>34982</c:v>
                </c:pt>
                <c:pt idx="535">
                  <c:v>34983</c:v>
                </c:pt>
                <c:pt idx="536">
                  <c:v>34984</c:v>
                </c:pt>
                <c:pt idx="537">
                  <c:v>34985</c:v>
                </c:pt>
                <c:pt idx="538">
                  <c:v>34986</c:v>
                </c:pt>
                <c:pt idx="539">
                  <c:v>34987</c:v>
                </c:pt>
                <c:pt idx="540">
                  <c:v>34988</c:v>
                </c:pt>
                <c:pt idx="541">
                  <c:v>34989</c:v>
                </c:pt>
                <c:pt idx="542">
                  <c:v>34990</c:v>
                </c:pt>
                <c:pt idx="543">
                  <c:v>34991</c:v>
                </c:pt>
                <c:pt idx="544">
                  <c:v>34992</c:v>
                </c:pt>
                <c:pt idx="545">
                  <c:v>34993</c:v>
                </c:pt>
                <c:pt idx="546">
                  <c:v>34994</c:v>
                </c:pt>
                <c:pt idx="547">
                  <c:v>34995</c:v>
                </c:pt>
                <c:pt idx="548">
                  <c:v>34996</c:v>
                </c:pt>
                <c:pt idx="549">
                  <c:v>34997</c:v>
                </c:pt>
                <c:pt idx="550">
                  <c:v>34998</c:v>
                </c:pt>
                <c:pt idx="551">
                  <c:v>34999</c:v>
                </c:pt>
                <c:pt idx="552">
                  <c:v>35000</c:v>
                </c:pt>
                <c:pt idx="553">
                  <c:v>35001</c:v>
                </c:pt>
                <c:pt idx="554">
                  <c:v>35002</c:v>
                </c:pt>
                <c:pt idx="555">
                  <c:v>35003</c:v>
                </c:pt>
                <c:pt idx="556">
                  <c:v>35004</c:v>
                </c:pt>
                <c:pt idx="557">
                  <c:v>35005</c:v>
                </c:pt>
                <c:pt idx="558">
                  <c:v>35006</c:v>
                </c:pt>
                <c:pt idx="559">
                  <c:v>35007</c:v>
                </c:pt>
                <c:pt idx="560">
                  <c:v>35008</c:v>
                </c:pt>
                <c:pt idx="561">
                  <c:v>35009</c:v>
                </c:pt>
                <c:pt idx="562">
                  <c:v>35010</c:v>
                </c:pt>
                <c:pt idx="563">
                  <c:v>35011</c:v>
                </c:pt>
                <c:pt idx="564">
                  <c:v>35012</c:v>
                </c:pt>
                <c:pt idx="565">
                  <c:v>35013</c:v>
                </c:pt>
                <c:pt idx="566">
                  <c:v>35014</c:v>
                </c:pt>
                <c:pt idx="567">
                  <c:v>35015</c:v>
                </c:pt>
                <c:pt idx="568">
                  <c:v>35016</c:v>
                </c:pt>
                <c:pt idx="569">
                  <c:v>35017</c:v>
                </c:pt>
                <c:pt idx="570">
                  <c:v>35018</c:v>
                </c:pt>
                <c:pt idx="571">
                  <c:v>35019</c:v>
                </c:pt>
                <c:pt idx="572">
                  <c:v>35020</c:v>
                </c:pt>
                <c:pt idx="573">
                  <c:v>35021</c:v>
                </c:pt>
                <c:pt idx="574">
                  <c:v>35022</c:v>
                </c:pt>
                <c:pt idx="575">
                  <c:v>35023</c:v>
                </c:pt>
                <c:pt idx="576">
                  <c:v>35024</c:v>
                </c:pt>
                <c:pt idx="577">
                  <c:v>35025</c:v>
                </c:pt>
                <c:pt idx="578">
                  <c:v>35026</c:v>
                </c:pt>
                <c:pt idx="579">
                  <c:v>35027</c:v>
                </c:pt>
                <c:pt idx="580">
                  <c:v>35028</c:v>
                </c:pt>
                <c:pt idx="581">
                  <c:v>35029</c:v>
                </c:pt>
                <c:pt idx="582">
                  <c:v>35030</c:v>
                </c:pt>
                <c:pt idx="583">
                  <c:v>35031</c:v>
                </c:pt>
                <c:pt idx="584">
                  <c:v>35032</c:v>
                </c:pt>
                <c:pt idx="585">
                  <c:v>35033</c:v>
                </c:pt>
                <c:pt idx="586">
                  <c:v>35034</c:v>
                </c:pt>
                <c:pt idx="587">
                  <c:v>35035</c:v>
                </c:pt>
                <c:pt idx="588">
                  <c:v>35036</c:v>
                </c:pt>
                <c:pt idx="589">
                  <c:v>35037</c:v>
                </c:pt>
                <c:pt idx="590">
                  <c:v>35038</c:v>
                </c:pt>
                <c:pt idx="591">
                  <c:v>35039</c:v>
                </c:pt>
                <c:pt idx="592">
                  <c:v>35040</c:v>
                </c:pt>
                <c:pt idx="593">
                  <c:v>35041</c:v>
                </c:pt>
                <c:pt idx="594">
                  <c:v>35042</c:v>
                </c:pt>
                <c:pt idx="595">
                  <c:v>35043</c:v>
                </c:pt>
                <c:pt idx="596">
                  <c:v>35044</c:v>
                </c:pt>
                <c:pt idx="597">
                  <c:v>35045</c:v>
                </c:pt>
                <c:pt idx="598">
                  <c:v>35046</c:v>
                </c:pt>
                <c:pt idx="599">
                  <c:v>35047</c:v>
                </c:pt>
                <c:pt idx="600">
                  <c:v>35048</c:v>
                </c:pt>
                <c:pt idx="601">
                  <c:v>35049</c:v>
                </c:pt>
                <c:pt idx="602">
                  <c:v>35050</c:v>
                </c:pt>
                <c:pt idx="603">
                  <c:v>35051</c:v>
                </c:pt>
                <c:pt idx="604">
                  <c:v>35052</c:v>
                </c:pt>
                <c:pt idx="605">
                  <c:v>35053</c:v>
                </c:pt>
                <c:pt idx="606">
                  <c:v>35054</c:v>
                </c:pt>
                <c:pt idx="607">
                  <c:v>35055</c:v>
                </c:pt>
                <c:pt idx="608">
                  <c:v>35056</c:v>
                </c:pt>
                <c:pt idx="609">
                  <c:v>35057</c:v>
                </c:pt>
                <c:pt idx="610">
                  <c:v>35058</c:v>
                </c:pt>
                <c:pt idx="611">
                  <c:v>35059</c:v>
                </c:pt>
                <c:pt idx="612">
                  <c:v>35060</c:v>
                </c:pt>
                <c:pt idx="613">
                  <c:v>35061</c:v>
                </c:pt>
                <c:pt idx="614">
                  <c:v>35062</c:v>
                </c:pt>
                <c:pt idx="615">
                  <c:v>35063</c:v>
                </c:pt>
                <c:pt idx="616">
                  <c:v>35064</c:v>
                </c:pt>
                <c:pt idx="617">
                  <c:v>35065</c:v>
                </c:pt>
                <c:pt idx="618">
                  <c:v>35066</c:v>
                </c:pt>
                <c:pt idx="619">
                  <c:v>35067</c:v>
                </c:pt>
                <c:pt idx="620">
                  <c:v>35068</c:v>
                </c:pt>
                <c:pt idx="621">
                  <c:v>35069</c:v>
                </c:pt>
                <c:pt idx="622">
                  <c:v>35070</c:v>
                </c:pt>
                <c:pt idx="623">
                  <c:v>35071</c:v>
                </c:pt>
                <c:pt idx="624">
                  <c:v>35072</c:v>
                </c:pt>
                <c:pt idx="625">
                  <c:v>35073</c:v>
                </c:pt>
                <c:pt idx="626">
                  <c:v>35074</c:v>
                </c:pt>
                <c:pt idx="627">
                  <c:v>35075</c:v>
                </c:pt>
                <c:pt idx="628">
                  <c:v>35076</c:v>
                </c:pt>
                <c:pt idx="629">
                  <c:v>35077</c:v>
                </c:pt>
                <c:pt idx="630">
                  <c:v>35078</c:v>
                </c:pt>
                <c:pt idx="631">
                  <c:v>35079</c:v>
                </c:pt>
                <c:pt idx="632">
                  <c:v>35080</c:v>
                </c:pt>
                <c:pt idx="633">
                  <c:v>35081</c:v>
                </c:pt>
                <c:pt idx="634">
                  <c:v>35082</c:v>
                </c:pt>
                <c:pt idx="635">
                  <c:v>35083</c:v>
                </c:pt>
                <c:pt idx="636">
                  <c:v>35084</c:v>
                </c:pt>
                <c:pt idx="637">
                  <c:v>35085</c:v>
                </c:pt>
                <c:pt idx="638">
                  <c:v>35086</c:v>
                </c:pt>
                <c:pt idx="639">
                  <c:v>35087</c:v>
                </c:pt>
                <c:pt idx="640">
                  <c:v>35088</c:v>
                </c:pt>
                <c:pt idx="641">
                  <c:v>35089</c:v>
                </c:pt>
                <c:pt idx="642">
                  <c:v>35090</c:v>
                </c:pt>
                <c:pt idx="643">
                  <c:v>35091</c:v>
                </c:pt>
                <c:pt idx="644">
                  <c:v>35092</c:v>
                </c:pt>
                <c:pt idx="645">
                  <c:v>35093</c:v>
                </c:pt>
                <c:pt idx="646">
                  <c:v>35094</c:v>
                </c:pt>
                <c:pt idx="647">
                  <c:v>35095</c:v>
                </c:pt>
                <c:pt idx="648">
                  <c:v>35096</c:v>
                </c:pt>
                <c:pt idx="649">
                  <c:v>35097</c:v>
                </c:pt>
                <c:pt idx="650">
                  <c:v>35098</c:v>
                </c:pt>
                <c:pt idx="651">
                  <c:v>35099</c:v>
                </c:pt>
                <c:pt idx="652">
                  <c:v>35100</c:v>
                </c:pt>
                <c:pt idx="653">
                  <c:v>35101</c:v>
                </c:pt>
                <c:pt idx="654">
                  <c:v>35102</c:v>
                </c:pt>
                <c:pt idx="655">
                  <c:v>35103</c:v>
                </c:pt>
                <c:pt idx="656">
                  <c:v>35104</c:v>
                </c:pt>
                <c:pt idx="657">
                  <c:v>35105</c:v>
                </c:pt>
                <c:pt idx="658">
                  <c:v>35106</c:v>
                </c:pt>
                <c:pt idx="659">
                  <c:v>35107</c:v>
                </c:pt>
                <c:pt idx="660">
                  <c:v>35108</c:v>
                </c:pt>
                <c:pt idx="661">
                  <c:v>35109</c:v>
                </c:pt>
                <c:pt idx="662">
                  <c:v>35110</c:v>
                </c:pt>
                <c:pt idx="663">
                  <c:v>35111</c:v>
                </c:pt>
                <c:pt idx="664">
                  <c:v>35112</c:v>
                </c:pt>
                <c:pt idx="665">
                  <c:v>35113</c:v>
                </c:pt>
                <c:pt idx="666">
                  <c:v>35114</c:v>
                </c:pt>
                <c:pt idx="667">
                  <c:v>35115</c:v>
                </c:pt>
                <c:pt idx="668">
                  <c:v>35116</c:v>
                </c:pt>
                <c:pt idx="669">
                  <c:v>35117</c:v>
                </c:pt>
                <c:pt idx="670">
                  <c:v>35118</c:v>
                </c:pt>
                <c:pt idx="671">
                  <c:v>35119</c:v>
                </c:pt>
                <c:pt idx="672">
                  <c:v>35120</c:v>
                </c:pt>
                <c:pt idx="673">
                  <c:v>35121</c:v>
                </c:pt>
                <c:pt idx="674">
                  <c:v>35122</c:v>
                </c:pt>
                <c:pt idx="675">
                  <c:v>35123</c:v>
                </c:pt>
                <c:pt idx="676">
                  <c:v>35124</c:v>
                </c:pt>
                <c:pt idx="677">
                  <c:v>35125</c:v>
                </c:pt>
                <c:pt idx="678">
                  <c:v>35126</c:v>
                </c:pt>
                <c:pt idx="679">
                  <c:v>35127</c:v>
                </c:pt>
                <c:pt idx="680">
                  <c:v>35128</c:v>
                </c:pt>
                <c:pt idx="681">
                  <c:v>35129</c:v>
                </c:pt>
                <c:pt idx="682">
                  <c:v>35130</c:v>
                </c:pt>
                <c:pt idx="683">
                  <c:v>35131</c:v>
                </c:pt>
                <c:pt idx="684">
                  <c:v>35132</c:v>
                </c:pt>
                <c:pt idx="685">
                  <c:v>35133</c:v>
                </c:pt>
                <c:pt idx="686">
                  <c:v>35134</c:v>
                </c:pt>
                <c:pt idx="687">
                  <c:v>35135</c:v>
                </c:pt>
                <c:pt idx="688">
                  <c:v>35136</c:v>
                </c:pt>
                <c:pt idx="689">
                  <c:v>35137</c:v>
                </c:pt>
                <c:pt idx="690">
                  <c:v>35138</c:v>
                </c:pt>
                <c:pt idx="691">
                  <c:v>35139</c:v>
                </c:pt>
                <c:pt idx="692">
                  <c:v>35140</c:v>
                </c:pt>
                <c:pt idx="693">
                  <c:v>35141</c:v>
                </c:pt>
                <c:pt idx="694">
                  <c:v>35142</c:v>
                </c:pt>
                <c:pt idx="695">
                  <c:v>35143</c:v>
                </c:pt>
                <c:pt idx="696">
                  <c:v>35144</c:v>
                </c:pt>
                <c:pt idx="697">
                  <c:v>35145</c:v>
                </c:pt>
                <c:pt idx="698">
                  <c:v>35146</c:v>
                </c:pt>
                <c:pt idx="699">
                  <c:v>35147</c:v>
                </c:pt>
                <c:pt idx="700">
                  <c:v>35148</c:v>
                </c:pt>
                <c:pt idx="701">
                  <c:v>35149</c:v>
                </c:pt>
                <c:pt idx="702">
                  <c:v>35150</c:v>
                </c:pt>
                <c:pt idx="703">
                  <c:v>35151</c:v>
                </c:pt>
                <c:pt idx="704">
                  <c:v>35152</c:v>
                </c:pt>
                <c:pt idx="705">
                  <c:v>35153</c:v>
                </c:pt>
                <c:pt idx="706">
                  <c:v>35154</c:v>
                </c:pt>
                <c:pt idx="707">
                  <c:v>35155</c:v>
                </c:pt>
                <c:pt idx="708">
                  <c:v>35156</c:v>
                </c:pt>
                <c:pt idx="709">
                  <c:v>35157</c:v>
                </c:pt>
                <c:pt idx="710">
                  <c:v>35158</c:v>
                </c:pt>
                <c:pt idx="711">
                  <c:v>35159</c:v>
                </c:pt>
                <c:pt idx="712">
                  <c:v>35160</c:v>
                </c:pt>
                <c:pt idx="713">
                  <c:v>35161</c:v>
                </c:pt>
                <c:pt idx="714">
                  <c:v>35162</c:v>
                </c:pt>
                <c:pt idx="715">
                  <c:v>35163</c:v>
                </c:pt>
                <c:pt idx="716">
                  <c:v>35164</c:v>
                </c:pt>
                <c:pt idx="717">
                  <c:v>35165</c:v>
                </c:pt>
                <c:pt idx="718">
                  <c:v>35166</c:v>
                </c:pt>
                <c:pt idx="719">
                  <c:v>35167</c:v>
                </c:pt>
                <c:pt idx="720">
                  <c:v>35168</c:v>
                </c:pt>
                <c:pt idx="721">
                  <c:v>35169</c:v>
                </c:pt>
                <c:pt idx="722">
                  <c:v>35170</c:v>
                </c:pt>
                <c:pt idx="723">
                  <c:v>35171</c:v>
                </c:pt>
                <c:pt idx="724">
                  <c:v>35172</c:v>
                </c:pt>
                <c:pt idx="725">
                  <c:v>35173</c:v>
                </c:pt>
                <c:pt idx="726">
                  <c:v>35174</c:v>
                </c:pt>
                <c:pt idx="727">
                  <c:v>35175</c:v>
                </c:pt>
                <c:pt idx="728">
                  <c:v>35176</c:v>
                </c:pt>
                <c:pt idx="729">
                  <c:v>35177</c:v>
                </c:pt>
                <c:pt idx="730">
                  <c:v>35178</c:v>
                </c:pt>
                <c:pt idx="731">
                  <c:v>35179</c:v>
                </c:pt>
                <c:pt idx="732">
                  <c:v>35180</c:v>
                </c:pt>
                <c:pt idx="733">
                  <c:v>35181</c:v>
                </c:pt>
                <c:pt idx="734">
                  <c:v>35182</c:v>
                </c:pt>
                <c:pt idx="735">
                  <c:v>35183</c:v>
                </c:pt>
                <c:pt idx="736">
                  <c:v>35184</c:v>
                </c:pt>
                <c:pt idx="737">
                  <c:v>35185</c:v>
                </c:pt>
                <c:pt idx="738">
                  <c:v>35186</c:v>
                </c:pt>
                <c:pt idx="739">
                  <c:v>35187</c:v>
                </c:pt>
                <c:pt idx="740">
                  <c:v>35188</c:v>
                </c:pt>
                <c:pt idx="741">
                  <c:v>35189</c:v>
                </c:pt>
                <c:pt idx="742">
                  <c:v>35190</c:v>
                </c:pt>
                <c:pt idx="743">
                  <c:v>35191</c:v>
                </c:pt>
                <c:pt idx="744">
                  <c:v>35192</c:v>
                </c:pt>
                <c:pt idx="745">
                  <c:v>35193</c:v>
                </c:pt>
                <c:pt idx="746">
                  <c:v>35194</c:v>
                </c:pt>
                <c:pt idx="747">
                  <c:v>35195</c:v>
                </c:pt>
                <c:pt idx="748">
                  <c:v>35196</c:v>
                </c:pt>
                <c:pt idx="749">
                  <c:v>35197</c:v>
                </c:pt>
                <c:pt idx="750">
                  <c:v>35198</c:v>
                </c:pt>
                <c:pt idx="751">
                  <c:v>35199</c:v>
                </c:pt>
                <c:pt idx="752">
                  <c:v>35200</c:v>
                </c:pt>
                <c:pt idx="753">
                  <c:v>35201</c:v>
                </c:pt>
                <c:pt idx="754">
                  <c:v>35202</c:v>
                </c:pt>
                <c:pt idx="755">
                  <c:v>35203</c:v>
                </c:pt>
                <c:pt idx="756">
                  <c:v>35204</c:v>
                </c:pt>
                <c:pt idx="757">
                  <c:v>35205</c:v>
                </c:pt>
                <c:pt idx="758">
                  <c:v>35206</c:v>
                </c:pt>
                <c:pt idx="759">
                  <c:v>35207</c:v>
                </c:pt>
                <c:pt idx="760">
                  <c:v>35208</c:v>
                </c:pt>
                <c:pt idx="761">
                  <c:v>35209</c:v>
                </c:pt>
                <c:pt idx="762">
                  <c:v>35210</c:v>
                </c:pt>
                <c:pt idx="763">
                  <c:v>35211</c:v>
                </c:pt>
                <c:pt idx="764">
                  <c:v>35212</c:v>
                </c:pt>
                <c:pt idx="765">
                  <c:v>35213</c:v>
                </c:pt>
                <c:pt idx="766">
                  <c:v>35214</c:v>
                </c:pt>
                <c:pt idx="767">
                  <c:v>35215</c:v>
                </c:pt>
                <c:pt idx="768">
                  <c:v>35216</c:v>
                </c:pt>
                <c:pt idx="769">
                  <c:v>35217</c:v>
                </c:pt>
                <c:pt idx="770">
                  <c:v>35218</c:v>
                </c:pt>
                <c:pt idx="771">
                  <c:v>35219</c:v>
                </c:pt>
                <c:pt idx="772">
                  <c:v>35220</c:v>
                </c:pt>
                <c:pt idx="773">
                  <c:v>35221</c:v>
                </c:pt>
                <c:pt idx="774">
                  <c:v>35222</c:v>
                </c:pt>
                <c:pt idx="775">
                  <c:v>35223</c:v>
                </c:pt>
                <c:pt idx="776">
                  <c:v>35224</c:v>
                </c:pt>
                <c:pt idx="777">
                  <c:v>35225</c:v>
                </c:pt>
                <c:pt idx="778">
                  <c:v>35226</c:v>
                </c:pt>
                <c:pt idx="779">
                  <c:v>35227</c:v>
                </c:pt>
                <c:pt idx="780">
                  <c:v>35228</c:v>
                </c:pt>
                <c:pt idx="781">
                  <c:v>35229</c:v>
                </c:pt>
                <c:pt idx="782">
                  <c:v>35230</c:v>
                </c:pt>
                <c:pt idx="783">
                  <c:v>35231</c:v>
                </c:pt>
                <c:pt idx="784">
                  <c:v>35232</c:v>
                </c:pt>
                <c:pt idx="785">
                  <c:v>35233</c:v>
                </c:pt>
                <c:pt idx="786">
                  <c:v>35234</c:v>
                </c:pt>
                <c:pt idx="787">
                  <c:v>35235</c:v>
                </c:pt>
                <c:pt idx="788">
                  <c:v>35236</c:v>
                </c:pt>
                <c:pt idx="789">
                  <c:v>35237</c:v>
                </c:pt>
                <c:pt idx="790">
                  <c:v>35238</c:v>
                </c:pt>
                <c:pt idx="791">
                  <c:v>35239</c:v>
                </c:pt>
                <c:pt idx="792">
                  <c:v>35240</c:v>
                </c:pt>
                <c:pt idx="793">
                  <c:v>35241</c:v>
                </c:pt>
                <c:pt idx="794">
                  <c:v>35242</c:v>
                </c:pt>
                <c:pt idx="795">
                  <c:v>35243</c:v>
                </c:pt>
                <c:pt idx="796">
                  <c:v>35244</c:v>
                </c:pt>
                <c:pt idx="797">
                  <c:v>35245</c:v>
                </c:pt>
                <c:pt idx="798">
                  <c:v>35246</c:v>
                </c:pt>
                <c:pt idx="799">
                  <c:v>35247</c:v>
                </c:pt>
                <c:pt idx="800">
                  <c:v>35248</c:v>
                </c:pt>
                <c:pt idx="801">
                  <c:v>35249</c:v>
                </c:pt>
                <c:pt idx="802">
                  <c:v>35250</c:v>
                </c:pt>
                <c:pt idx="803">
                  <c:v>35251</c:v>
                </c:pt>
                <c:pt idx="804">
                  <c:v>35252</c:v>
                </c:pt>
                <c:pt idx="805">
                  <c:v>35253</c:v>
                </c:pt>
                <c:pt idx="806">
                  <c:v>35254</c:v>
                </c:pt>
                <c:pt idx="807">
                  <c:v>35255</c:v>
                </c:pt>
                <c:pt idx="808">
                  <c:v>35256</c:v>
                </c:pt>
                <c:pt idx="809">
                  <c:v>35257</c:v>
                </c:pt>
                <c:pt idx="810">
                  <c:v>35258</c:v>
                </c:pt>
                <c:pt idx="811">
                  <c:v>35259</c:v>
                </c:pt>
                <c:pt idx="812">
                  <c:v>35260</c:v>
                </c:pt>
                <c:pt idx="813">
                  <c:v>35261</c:v>
                </c:pt>
                <c:pt idx="814">
                  <c:v>35262</c:v>
                </c:pt>
                <c:pt idx="815">
                  <c:v>35263</c:v>
                </c:pt>
                <c:pt idx="816">
                  <c:v>35264</c:v>
                </c:pt>
                <c:pt idx="817">
                  <c:v>35265</c:v>
                </c:pt>
                <c:pt idx="818">
                  <c:v>35266</c:v>
                </c:pt>
                <c:pt idx="819">
                  <c:v>35267</c:v>
                </c:pt>
                <c:pt idx="820">
                  <c:v>35268</c:v>
                </c:pt>
                <c:pt idx="821">
                  <c:v>35269</c:v>
                </c:pt>
                <c:pt idx="822">
                  <c:v>35270</c:v>
                </c:pt>
                <c:pt idx="823">
                  <c:v>35271</c:v>
                </c:pt>
                <c:pt idx="824">
                  <c:v>35272</c:v>
                </c:pt>
                <c:pt idx="825">
                  <c:v>35273</c:v>
                </c:pt>
                <c:pt idx="826">
                  <c:v>35274</c:v>
                </c:pt>
                <c:pt idx="827">
                  <c:v>35275</c:v>
                </c:pt>
                <c:pt idx="828">
                  <c:v>35276</c:v>
                </c:pt>
                <c:pt idx="829">
                  <c:v>35277</c:v>
                </c:pt>
                <c:pt idx="830">
                  <c:v>35278</c:v>
                </c:pt>
                <c:pt idx="831">
                  <c:v>35279</c:v>
                </c:pt>
                <c:pt idx="832">
                  <c:v>35280</c:v>
                </c:pt>
                <c:pt idx="833">
                  <c:v>35281</c:v>
                </c:pt>
                <c:pt idx="834">
                  <c:v>35282</c:v>
                </c:pt>
                <c:pt idx="835">
                  <c:v>35283</c:v>
                </c:pt>
                <c:pt idx="836">
                  <c:v>35284</c:v>
                </c:pt>
                <c:pt idx="837">
                  <c:v>35285</c:v>
                </c:pt>
                <c:pt idx="838">
                  <c:v>35286</c:v>
                </c:pt>
                <c:pt idx="839">
                  <c:v>35287</c:v>
                </c:pt>
                <c:pt idx="840">
                  <c:v>35288</c:v>
                </c:pt>
                <c:pt idx="841">
                  <c:v>35289</c:v>
                </c:pt>
                <c:pt idx="842">
                  <c:v>35290</c:v>
                </c:pt>
                <c:pt idx="843">
                  <c:v>35291</c:v>
                </c:pt>
                <c:pt idx="844">
                  <c:v>35292</c:v>
                </c:pt>
                <c:pt idx="845">
                  <c:v>35293</c:v>
                </c:pt>
                <c:pt idx="846">
                  <c:v>35294</c:v>
                </c:pt>
                <c:pt idx="847">
                  <c:v>35295</c:v>
                </c:pt>
                <c:pt idx="848">
                  <c:v>35296</c:v>
                </c:pt>
                <c:pt idx="849">
                  <c:v>35297</c:v>
                </c:pt>
                <c:pt idx="850">
                  <c:v>35298</c:v>
                </c:pt>
                <c:pt idx="851">
                  <c:v>35299</c:v>
                </c:pt>
                <c:pt idx="852">
                  <c:v>35300</c:v>
                </c:pt>
                <c:pt idx="853">
                  <c:v>35301</c:v>
                </c:pt>
                <c:pt idx="854">
                  <c:v>35302</c:v>
                </c:pt>
                <c:pt idx="855">
                  <c:v>35303</c:v>
                </c:pt>
                <c:pt idx="856">
                  <c:v>35304</c:v>
                </c:pt>
                <c:pt idx="857">
                  <c:v>35305</c:v>
                </c:pt>
                <c:pt idx="858">
                  <c:v>35306</c:v>
                </c:pt>
                <c:pt idx="859">
                  <c:v>35307</c:v>
                </c:pt>
                <c:pt idx="860">
                  <c:v>35308</c:v>
                </c:pt>
                <c:pt idx="861">
                  <c:v>35309</c:v>
                </c:pt>
                <c:pt idx="862">
                  <c:v>35310</c:v>
                </c:pt>
                <c:pt idx="863">
                  <c:v>35311</c:v>
                </c:pt>
                <c:pt idx="864">
                  <c:v>35312</c:v>
                </c:pt>
                <c:pt idx="865">
                  <c:v>35313</c:v>
                </c:pt>
                <c:pt idx="866">
                  <c:v>35314</c:v>
                </c:pt>
                <c:pt idx="867">
                  <c:v>35315</c:v>
                </c:pt>
                <c:pt idx="868">
                  <c:v>35316</c:v>
                </c:pt>
                <c:pt idx="869">
                  <c:v>35317</c:v>
                </c:pt>
                <c:pt idx="870">
                  <c:v>35318</c:v>
                </c:pt>
                <c:pt idx="871">
                  <c:v>35319</c:v>
                </c:pt>
                <c:pt idx="872">
                  <c:v>35320</c:v>
                </c:pt>
                <c:pt idx="873">
                  <c:v>35321</c:v>
                </c:pt>
                <c:pt idx="874">
                  <c:v>35322</c:v>
                </c:pt>
                <c:pt idx="875">
                  <c:v>35323</c:v>
                </c:pt>
                <c:pt idx="876">
                  <c:v>35324</c:v>
                </c:pt>
                <c:pt idx="877">
                  <c:v>35325</c:v>
                </c:pt>
                <c:pt idx="878">
                  <c:v>35326</c:v>
                </c:pt>
                <c:pt idx="879">
                  <c:v>35327</c:v>
                </c:pt>
                <c:pt idx="880">
                  <c:v>35328</c:v>
                </c:pt>
                <c:pt idx="881">
                  <c:v>35329</c:v>
                </c:pt>
                <c:pt idx="882">
                  <c:v>35330</c:v>
                </c:pt>
                <c:pt idx="883">
                  <c:v>35331</c:v>
                </c:pt>
                <c:pt idx="884">
                  <c:v>35332</c:v>
                </c:pt>
                <c:pt idx="885">
                  <c:v>35333</c:v>
                </c:pt>
                <c:pt idx="886">
                  <c:v>35334</c:v>
                </c:pt>
                <c:pt idx="887">
                  <c:v>35335</c:v>
                </c:pt>
                <c:pt idx="888">
                  <c:v>35336</c:v>
                </c:pt>
                <c:pt idx="889">
                  <c:v>35337</c:v>
                </c:pt>
                <c:pt idx="890">
                  <c:v>35338</c:v>
                </c:pt>
                <c:pt idx="891">
                  <c:v>35339</c:v>
                </c:pt>
                <c:pt idx="892">
                  <c:v>35340</c:v>
                </c:pt>
                <c:pt idx="893">
                  <c:v>35341</c:v>
                </c:pt>
                <c:pt idx="894">
                  <c:v>35342</c:v>
                </c:pt>
                <c:pt idx="895">
                  <c:v>35343</c:v>
                </c:pt>
                <c:pt idx="896">
                  <c:v>35344</c:v>
                </c:pt>
                <c:pt idx="897">
                  <c:v>35345</c:v>
                </c:pt>
                <c:pt idx="898">
                  <c:v>35346</c:v>
                </c:pt>
                <c:pt idx="899">
                  <c:v>35347</c:v>
                </c:pt>
                <c:pt idx="900">
                  <c:v>35348</c:v>
                </c:pt>
                <c:pt idx="901">
                  <c:v>35349</c:v>
                </c:pt>
                <c:pt idx="902">
                  <c:v>35350</c:v>
                </c:pt>
                <c:pt idx="903">
                  <c:v>35351</c:v>
                </c:pt>
                <c:pt idx="904">
                  <c:v>35352</c:v>
                </c:pt>
                <c:pt idx="905">
                  <c:v>35353</c:v>
                </c:pt>
                <c:pt idx="906">
                  <c:v>35354</c:v>
                </c:pt>
                <c:pt idx="907">
                  <c:v>35355</c:v>
                </c:pt>
                <c:pt idx="908">
                  <c:v>35356</c:v>
                </c:pt>
                <c:pt idx="909">
                  <c:v>35357</c:v>
                </c:pt>
                <c:pt idx="910">
                  <c:v>35358</c:v>
                </c:pt>
                <c:pt idx="911">
                  <c:v>35359</c:v>
                </c:pt>
                <c:pt idx="912">
                  <c:v>35360</c:v>
                </c:pt>
                <c:pt idx="913">
                  <c:v>35361</c:v>
                </c:pt>
                <c:pt idx="914">
                  <c:v>35362</c:v>
                </c:pt>
                <c:pt idx="915">
                  <c:v>35363</c:v>
                </c:pt>
                <c:pt idx="916">
                  <c:v>35364</c:v>
                </c:pt>
                <c:pt idx="917">
                  <c:v>35365</c:v>
                </c:pt>
                <c:pt idx="918">
                  <c:v>35366</c:v>
                </c:pt>
                <c:pt idx="919">
                  <c:v>35367</c:v>
                </c:pt>
                <c:pt idx="920">
                  <c:v>35368</c:v>
                </c:pt>
                <c:pt idx="921">
                  <c:v>35369</c:v>
                </c:pt>
                <c:pt idx="922">
                  <c:v>35370</c:v>
                </c:pt>
                <c:pt idx="923">
                  <c:v>35371</c:v>
                </c:pt>
                <c:pt idx="924">
                  <c:v>35372</c:v>
                </c:pt>
                <c:pt idx="925">
                  <c:v>35373</c:v>
                </c:pt>
                <c:pt idx="926">
                  <c:v>35374</c:v>
                </c:pt>
                <c:pt idx="927">
                  <c:v>35375</c:v>
                </c:pt>
                <c:pt idx="928">
                  <c:v>35376</c:v>
                </c:pt>
                <c:pt idx="929">
                  <c:v>35377</c:v>
                </c:pt>
                <c:pt idx="930">
                  <c:v>35378</c:v>
                </c:pt>
                <c:pt idx="931">
                  <c:v>35379</c:v>
                </c:pt>
                <c:pt idx="932">
                  <c:v>35380</c:v>
                </c:pt>
                <c:pt idx="933">
                  <c:v>35381</c:v>
                </c:pt>
                <c:pt idx="934">
                  <c:v>35382</c:v>
                </c:pt>
                <c:pt idx="935">
                  <c:v>35383</c:v>
                </c:pt>
                <c:pt idx="936">
                  <c:v>35384</c:v>
                </c:pt>
                <c:pt idx="937">
                  <c:v>35385</c:v>
                </c:pt>
                <c:pt idx="938">
                  <c:v>35386</c:v>
                </c:pt>
                <c:pt idx="939">
                  <c:v>35387</c:v>
                </c:pt>
                <c:pt idx="940">
                  <c:v>35388</c:v>
                </c:pt>
                <c:pt idx="941">
                  <c:v>35389</c:v>
                </c:pt>
                <c:pt idx="942">
                  <c:v>35390</c:v>
                </c:pt>
                <c:pt idx="943">
                  <c:v>35391</c:v>
                </c:pt>
                <c:pt idx="944">
                  <c:v>35392</c:v>
                </c:pt>
                <c:pt idx="945">
                  <c:v>35393</c:v>
                </c:pt>
                <c:pt idx="946">
                  <c:v>35394</c:v>
                </c:pt>
                <c:pt idx="947">
                  <c:v>35395</c:v>
                </c:pt>
                <c:pt idx="948">
                  <c:v>35396</c:v>
                </c:pt>
                <c:pt idx="949">
                  <c:v>35397</c:v>
                </c:pt>
                <c:pt idx="950">
                  <c:v>35398</c:v>
                </c:pt>
                <c:pt idx="951">
                  <c:v>35399</c:v>
                </c:pt>
                <c:pt idx="952">
                  <c:v>35400</c:v>
                </c:pt>
                <c:pt idx="953">
                  <c:v>35401</c:v>
                </c:pt>
                <c:pt idx="954">
                  <c:v>35402</c:v>
                </c:pt>
                <c:pt idx="955">
                  <c:v>35403</c:v>
                </c:pt>
                <c:pt idx="956">
                  <c:v>35404</c:v>
                </c:pt>
                <c:pt idx="957">
                  <c:v>35405</c:v>
                </c:pt>
                <c:pt idx="958">
                  <c:v>35406</c:v>
                </c:pt>
                <c:pt idx="959">
                  <c:v>35407</c:v>
                </c:pt>
                <c:pt idx="960">
                  <c:v>35408</c:v>
                </c:pt>
                <c:pt idx="961">
                  <c:v>35409</c:v>
                </c:pt>
                <c:pt idx="962">
                  <c:v>35410</c:v>
                </c:pt>
                <c:pt idx="963">
                  <c:v>35411</c:v>
                </c:pt>
                <c:pt idx="964">
                  <c:v>35412</c:v>
                </c:pt>
                <c:pt idx="965">
                  <c:v>35413</c:v>
                </c:pt>
                <c:pt idx="966">
                  <c:v>35414</c:v>
                </c:pt>
                <c:pt idx="967">
                  <c:v>35415</c:v>
                </c:pt>
                <c:pt idx="968">
                  <c:v>35416</c:v>
                </c:pt>
                <c:pt idx="969">
                  <c:v>35417</c:v>
                </c:pt>
                <c:pt idx="970">
                  <c:v>35418</c:v>
                </c:pt>
                <c:pt idx="971">
                  <c:v>35419</c:v>
                </c:pt>
                <c:pt idx="972">
                  <c:v>35420</c:v>
                </c:pt>
                <c:pt idx="973">
                  <c:v>35421</c:v>
                </c:pt>
                <c:pt idx="974">
                  <c:v>35422</c:v>
                </c:pt>
                <c:pt idx="975">
                  <c:v>35423</c:v>
                </c:pt>
                <c:pt idx="976">
                  <c:v>35424</c:v>
                </c:pt>
                <c:pt idx="977">
                  <c:v>35425</c:v>
                </c:pt>
                <c:pt idx="978">
                  <c:v>35426</c:v>
                </c:pt>
                <c:pt idx="979">
                  <c:v>35427</c:v>
                </c:pt>
                <c:pt idx="980">
                  <c:v>35428</c:v>
                </c:pt>
                <c:pt idx="981">
                  <c:v>35429</c:v>
                </c:pt>
                <c:pt idx="982">
                  <c:v>35430</c:v>
                </c:pt>
                <c:pt idx="983">
                  <c:v>35431</c:v>
                </c:pt>
                <c:pt idx="984">
                  <c:v>35432</c:v>
                </c:pt>
                <c:pt idx="985">
                  <c:v>35433</c:v>
                </c:pt>
                <c:pt idx="986">
                  <c:v>35434</c:v>
                </c:pt>
                <c:pt idx="987">
                  <c:v>35435</c:v>
                </c:pt>
                <c:pt idx="988">
                  <c:v>35436</c:v>
                </c:pt>
                <c:pt idx="989">
                  <c:v>35437</c:v>
                </c:pt>
                <c:pt idx="990">
                  <c:v>35438</c:v>
                </c:pt>
                <c:pt idx="991">
                  <c:v>35439</c:v>
                </c:pt>
                <c:pt idx="992">
                  <c:v>35440</c:v>
                </c:pt>
                <c:pt idx="993">
                  <c:v>35441</c:v>
                </c:pt>
                <c:pt idx="994">
                  <c:v>35442</c:v>
                </c:pt>
                <c:pt idx="995">
                  <c:v>35443</c:v>
                </c:pt>
                <c:pt idx="996">
                  <c:v>35444</c:v>
                </c:pt>
                <c:pt idx="997">
                  <c:v>35445</c:v>
                </c:pt>
                <c:pt idx="998">
                  <c:v>35446</c:v>
                </c:pt>
                <c:pt idx="999">
                  <c:v>35447</c:v>
                </c:pt>
                <c:pt idx="1000">
                  <c:v>35448</c:v>
                </c:pt>
                <c:pt idx="1001">
                  <c:v>35449</c:v>
                </c:pt>
                <c:pt idx="1002">
                  <c:v>35450</c:v>
                </c:pt>
                <c:pt idx="1003">
                  <c:v>35451</c:v>
                </c:pt>
                <c:pt idx="1004">
                  <c:v>35452</c:v>
                </c:pt>
                <c:pt idx="1005">
                  <c:v>35453</c:v>
                </c:pt>
                <c:pt idx="1006">
                  <c:v>35454</c:v>
                </c:pt>
                <c:pt idx="1007">
                  <c:v>35455</c:v>
                </c:pt>
                <c:pt idx="1008">
                  <c:v>35456</c:v>
                </c:pt>
                <c:pt idx="1009">
                  <c:v>35457</c:v>
                </c:pt>
                <c:pt idx="1010">
                  <c:v>35458</c:v>
                </c:pt>
                <c:pt idx="1011">
                  <c:v>35459</c:v>
                </c:pt>
                <c:pt idx="1012">
                  <c:v>35460</c:v>
                </c:pt>
                <c:pt idx="1013">
                  <c:v>35461</c:v>
                </c:pt>
                <c:pt idx="1014">
                  <c:v>35462</c:v>
                </c:pt>
                <c:pt idx="1015">
                  <c:v>35463</c:v>
                </c:pt>
                <c:pt idx="1016">
                  <c:v>35464</c:v>
                </c:pt>
                <c:pt idx="1017">
                  <c:v>35465</c:v>
                </c:pt>
                <c:pt idx="1018">
                  <c:v>35466</c:v>
                </c:pt>
                <c:pt idx="1019">
                  <c:v>35467</c:v>
                </c:pt>
                <c:pt idx="1020">
                  <c:v>35468</c:v>
                </c:pt>
                <c:pt idx="1021">
                  <c:v>35469</c:v>
                </c:pt>
                <c:pt idx="1022">
                  <c:v>35470</c:v>
                </c:pt>
                <c:pt idx="1023">
                  <c:v>35471</c:v>
                </c:pt>
                <c:pt idx="1024">
                  <c:v>35472</c:v>
                </c:pt>
                <c:pt idx="1025">
                  <c:v>35473</c:v>
                </c:pt>
                <c:pt idx="1026">
                  <c:v>35474</c:v>
                </c:pt>
                <c:pt idx="1027">
                  <c:v>35475</c:v>
                </c:pt>
                <c:pt idx="1028">
                  <c:v>35476</c:v>
                </c:pt>
                <c:pt idx="1029">
                  <c:v>35477</c:v>
                </c:pt>
                <c:pt idx="1030">
                  <c:v>35478</c:v>
                </c:pt>
                <c:pt idx="1031">
                  <c:v>35479</c:v>
                </c:pt>
                <c:pt idx="1032">
                  <c:v>35480</c:v>
                </c:pt>
                <c:pt idx="1033">
                  <c:v>35481</c:v>
                </c:pt>
                <c:pt idx="1034">
                  <c:v>35482</c:v>
                </c:pt>
                <c:pt idx="1035">
                  <c:v>35483</c:v>
                </c:pt>
                <c:pt idx="1036">
                  <c:v>35484</c:v>
                </c:pt>
                <c:pt idx="1037">
                  <c:v>35485</c:v>
                </c:pt>
                <c:pt idx="1038">
                  <c:v>35486</c:v>
                </c:pt>
                <c:pt idx="1039">
                  <c:v>35487</c:v>
                </c:pt>
                <c:pt idx="1040">
                  <c:v>35488</c:v>
                </c:pt>
                <c:pt idx="1041">
                  <c:v>35489</c:v>
                </c:pt>
                <c:pt idx="1042">
                  <c:v>35490</c:v>
                </c:pt>
                <c:pt idx="1043">
                  <c:v>35491</c:v>
                </c:pt>
                <c:pt idx="1044">
                  <c:v>35492</c:v>
                </c:pt>
                <c:pt idx="1045">
                  <c:v>35493</c:v>
                </c:pt>
                <c:pt idx="1046">
                  <c:v>35494</c:v>
                </c:pt>
                <c:pt idx="1047">
                  <c:v>35495</c:v>
                </c:pt>
                <c:pt idx="1048">
                  <c:v>35496</c:v>
                </c:pt>
                <c:pt idx="1049">
                  <c:v>35497</c:v>
                </c:pt>
                <c:pt idx="1050">
                  <c:v>35498</c:v>
                </c:pt>
                <c:pt idx="1051">
                  <c:v>35499</c:v>
                </c:pt>
                <c:pt idx="1052">
                  <c:v>35500</c:v>
                </c:pt>
                <c:pt idx="1053">
                  <c:v>35501</c:v>
                </c:pt>
                <c:pt idx="1054">
                  <c:v>35502</c:v>
                </c:pt>
                <c:pt idx="1055">
                  <c:v>35503</c:v>
                </c:pt>
                <c:pt idx="1056">
                  <c:v>35504</c:v>
                </c:pt>
                <c:pt idx="1057">
                  <c:v>35505</c:v>
                </c:pt>
                <c:pt idx="1058">
                  <c:v>35506</c:v>
                </c:pt>
                <c:pt idx="1059">
                  <c:v>35507</c:v>
                </c:pt>
                <c:pt idx="1060">
                  <c:v>35508</c:v>
                </c:pt>
                <c:pt idx="1061">
                  <c:v>35509</c:v>
                </c:pt>
                <c:pt idx="1062">
                  <c:v>35510</c:v>
                </c:pt>
                <c:pt idx="1063">
                  <c:v>35511</c:v>
                </c:pt>
                <c:pt idx="1064">
                  <c:v>35512</c:v>
                </c:pt>
                <c:pt idx="1065">
                  <c:v>35513</c:v>
                </c:pt>
                <c:pt idx="1066">
                  <c:v>35514</c:v>
                </c:pt>
                <c:pt idx="1067">
                  <c:v>35515</c:v>
                </c:pt>
                <c:pt idx="1068">
                  <c:v>35516</c:v>
                </c:pt>
                <c:pt idx="1069">
                  <c:v>35517</c:v>
                </c:pt>
                <c:pt idx="1070">
                  <c:v>35518</c:v>
                </c:pt>
                <c:pt idx="1071">
                  <c:v>35519</c:v>
                </c:pt>
                <c:pt idx="1072">
                  <c:v>35520</c:v>
                </c:pt>
                <c:pt idx="1073">
                  <c:v>35521</c:v>
                </c:pt>
                <c:pt idx="1074">
                  <c:v>35522</c:v>
                </c:pt>
                <c:pt idx="1075">
                  <c:v>35523</c:v>
                </c:pt>
                <c:pt idx="1076">
                  <c:v>35524</c:v>
                </c:pt>
                <c:pt idx="1077">
                  <c:v>35525</c:v>
                </c:pt>
                <c:pt idx="1078">
                  <c:v>35526</c:v>
                </c:pt>
                <c:pt idx="1079">
                  <c:v>35527</c:v>
                </c:pt>
                <c:pt idx="1080">
                  <c:v>35528</c:v>
                </c:pt>
                <c:pt idx="1081">
                  <c:v>35529</c:v>
                </c:pt>
                <c:pt idx="1082">
                  <c:v>35530</c:v>
                </c:pt>
                <c:pt idx="1083">
                  <c:v>35531</c:v>
                </c:pt>
                <c:pt idx="1084">
                  <c:v>35532</c:v>
                </c:pt>
                <c:pt idx="1085">
                  <c:v>35533</c:v>
                </c:pt>
                <c:pt idx="1086">
                  <c:v>35534</c:v>
                </c:pt>
                <c:pt idx="1087">
                  <c:v>35535</c:v>
                </c:pt>
                <c:pt idx="1088">
                  <c:v>35536</c:v>
                </c:pt>
                <c:pt idx="1089">
                  <c:v>35537</c:v>
                </c:pt>
                <c:pt idx="1090">
                  <c:v>35538</c:v>
                </c:pt>
                <c:pt idx="1091">
                  <c:v>35539</c:v>
                </c:pt>
                <c:pt idx="1092">
                  <c:v>35540</c:v>
                </c:pt>
                <c:pt idx="1093">
                  <c:v>35541</c:v>
                </c:pt>
                <c:pt idx="1094">
                  <c:v>35542</c:v>
                </c:pt>
                <c:pt idx="1095">
                  <c:v>35543</c:v>
                </c:pt>
                <c:pt idx="1096">
                  <c:v>35544</c:v>
                </c:pt>
                <c:pt idx="1097">
                  <c:v>35545</c:v>
                </c:pt>
                <c:pt idx="1098">
                  <c:v>35546</c:v>
                </c:pt>
                <c:pt idx="1099">
                  <c:v>35547</c:v>
                </c:pt>
                <c:pt idx="1100">
                  <c:v>35548</c:v>
                </c:pt>
                <c:pt idx="1101">
                  <c:v>35549</c:v>
                </c:pt>
                <c:pt idx="1102">
                  <c:v>35550</c:v>
                </c:pt>
                <c:pt idx="1103">
                  <c:v>35551</c:v>
                </c:pt>
                <c:pt idx="1104">
                  <c:v>35552</c:v>
                </c:pt>
                <c:pt idx="1105">
                  <c:v>35553</c:v>
                </c:pt>
                <c:pt idx="1106">
                  <c:v>35554</c:v>
                </c:pt>
                <c:pt idx="1107">
                  <c:v>35555</c:v>
                </c:pt>
                <c:pt idx="1108">
                  <c:v>35556</c:v>
                </c:pt>
                <c:pt idx="1109">
                  <c:v>35557</c:v>
                </c:pt>
                <c:pt idx="1110">
                  <c:v>35558</c:v>
                </c:pt>
                <c:pt idx="1111">
                  <c:v>35559</c:v>
                </c:pt>
                <c:pt idx="1112">
                  <c:v>35560</c:v>
                </c:pt>
                <c:pt idx="1113">
                  <c:v>35561</c:v>
                </c:pt>
                <c:pt idx="1114">
                  <c:v>35562</c:v>
                </c:pt>
                <c:pt idx="1115">
                  <c:v>35563</c:v>
                </c:pt>
                <c:pt idx="1116">
                  <c:v>35564</c:v>
                </c:pt>
                <c:pt idx="1117">
                  <c:v>35565</c:v>
                </c:pt>
                <c:pt idx="1118">
                  <c:v>35566</c:v>
                </c:pt>
                <c:pt idx="1119">
                  <c:v>35567</c:v>
                </c:pt>
                <c:pt idx="1120">
                  <c:v>35568</c:v>
                </c:pt>
                <c:pt idx="1121">
                  <c:v>35569</c:v>
                </c:pt>
                <c:pt idx="1122">
                  <c:v>35570</c:v>
                </c:pt>
                <c:pt idx="1123">
                  <c:v>35571</c:v>
                </c:pt>
                <c:pt idx="1124">
                  <c:v>35572</c:v>
                </c:pt>
                <c:pt idx="1125">
                  <c:v>35573</c:v>
                </c:pt>
                <c:pt idx="1126">
                  <c:v>35574</c:v>
                </c:pt>
                <c:pt idx="1127">
                  <c:v>35575</c:v>
                </c:pt>
                <c:pt idx="1128">
                  <c:v>35576</c:v>
                </c:pt>
                <c:pt idx="1129">
                  <c:v>35577</c:v>
                </c:pt>
                <c:pt idx="1130">
                  <c:v>35578</c:v>
                </c:pt>
                <c:pt idx="1131">
                  <c:v>35579</c:v>
                </c:pt>
                <c:pt idx="1132">
                  <c:v>35580</c:v>
                </c:pt>
                <c:pt idx="1133">
                  <c:v>35581</c:v>
                </c:pt>
                <c:pt idx="1134">
                  <c:v>35582</c:v>
                </c:pt>
                <c:pt idx="1135">
                  <c:v>35583</c:v>
                </c:pt>
                <c:pt idx="1136">
                  <c:v>35584</c:v>
                </c:pt>
                <c:pt idx="1137">
                  <c:v>35585</c:v>
                </c:pt>
                <c:pt idx="1138">
                  <c:v>35586</c:v>
                </c:pt>
                <c:pt idx="1139">
                  <c:v>35587</c:v>
                </c:pt>
                <c:pt idx="1140">
                  <c:v>35588</c:v>
                </c:pt>
                <c:pt idx="1141">
                  <c:v>35589</c:v>
                </c:pt>
                <c:pt idx="1142">
                  <c:v>35590</c:v>
                </c:pt>
                <c:pt idx="1143">
                  <c:v>35591</c:v>
                </c:pt>
                <c:pt idx="1144">
                  <c:v>35592</c:v>
                </c:pt>
                <c:pt idx="1145">
                  <c:v>35593</c:v>
                </c:pt>
                <c:pt idx="1146">
                  <c:v>35594</c:v>
                </c:pt>
                <c:pt idx="1147">
                  <c:v>35595</c:v>
                </c:pt>
                <c:pt idx="1148">
                  <c:v>35596</c:v>
                </c:pt>
                <c:pt idx="1149">
                  <c:v>35597</c:v>
                </c:pt>
                <c:pt idx="1150">
                  <c:v>35598</c:v>
                </c:pt>
                <c:pt idx="1151">
                  <c:v>35599</c:v>
                </c:pt>
                <c:pt idx="1152">
                  <c:v>35600</c:v>
                </c:pt>
                <c:pt idx="1153">
                  <c:v>35601</c:v>
                </c:pt>
                <c:pt idx="1154">
                  <c:v>35602</c:v>
                </c:pt>
                <c:pt idx="1155">
                  <c:v>35603</c:v>
                </c:pt>
                <c:pt idx="1156">
                  <c:v>35604</c:v>
                </c:pt>
                <c:pt idx="1157">
                  <c:v>35605</c:v>
                </c:pt>
                <c:pt idx="1158">
                  <c:v>35606</c:v>
                </c:pt>
                <c:pt idx="1159">
                  <c:v>35607</c:v>
                </c:pt>
                <c:pt idx="1160">
                  <c:v>35608</c:v>
                </c:pt>
                <c:pt idx="1161">
                  <c:v>35609</c:v>
                </c:pt>
                <c:pt idx="1162">
                  <c:v>35610</c:v>
                </c:pt>
                <c:pt idx="1163">
                  <c:v>35611</c:v>
                </c:pt>
                <c:pt idx="1164">
                  <c:v>35612</c:v>
                </c:pt>
                <c:pt idx="1165">
                  <c:v>35613</c:v>
                </c:pt>
                <c:pt idx="1166">
                  <c:v>35614</c:v>
                </c:pt>
                <c:pt idx="1167">
                  <c:v>35615</c:v>
                </c:pt>
                <c:pt idx="1168">
                  <c:v>35616</c:v>
                </c:pt>
                <c:pt idx="1169">
                  <c:v>35617</c:v>
                </c:pt>
                <c:pt idx="1170">
                  <c:v>35618</c:v>
                </c:pt>
                <c:pt idx="1171">
                  <c:v>35619</c:v>
                </c:pt>
                <c:pt idx="1172">
                  <c:v>35620</c:v>
                </c:pt>
                <c:pt idx="1173">
                  <c:v>35621</c:v>
                </c:pt>
                <c:pt idx="1174">
                  <c:v>35622</c:v>
                </c:pt>
                <c:pt idx="1175">
                  <c:v>35623</c:v>
                </c:pt>
                <c:pt idx="1176">
                  <c:v>35624</c:v>
                </c:pt>
                <c:pt idx="1177">
                  <c:v>35625</c:v>
                </c:pt>
                <c:pt idx="1178">
                  <c:v>35626</c:v>
                </c:pt>
                <c:pt idx="1179">
                  <c:v>35627</c:v>
                </c:pt>
                <c:pt idx="1180">
                  <c:v>35628</c:v>
                </c:pt>
                <c:pt idx="1181">
                  <c:v>35629</c:v>
                </c:pt>
                <c:pt idx="1182">
                  <c:v>35630</c:v>
                </c:pt>
                <c:pt idx="1183">
                  <c:v>35631</c:v>
                </c:pt>
                <c:pt idx="1184">
                  <c:v>35632</c:v>
                </c:pt>
                <c:pt idx="1185">
                  <c:v>35633</c:v>
                </c:pt>
                <c:pt idx="1186">
                  <c:v>35634</c:v>
                </c:pt>
                <c:pt idx="1187">
                  <c:v>35635</c:v>
                </c:pt>
                <c:pt idx="1188">
                  <c:v>35636</c:v>
                </c:pt>
                <c:pt idx="1189">
                  <c:v>35637</c:v>
                </c:pt>
                <c:pt idx="1190">
                  <c:v>35638</c:v>
                </c:pt>
                <c:pt idx="1191">
                  <c:v>35639</c:v>
                </c:pt>
                <c:pt idx="1192">
                  <c:v>35640</c:v>
                </c:pt>
                <c:pt idx="1193">
                  <c:v>35641</c:v>
                </c:pt>
                <c:pt idx="1194">
                  <c:v>35642</c:v>
                </c:pt>
                <c:pt idx="1195">
                  <c:v>35643</c:v>
                </c:pt>
                <c:pt idx="1196">
                  <c:v>35644</c:v>
                </c:pt>
                <c:pt idx="1197">
                  <c:v>35645</c:v>
                </c:pt>
                <c:pt idx="1198">
                  <c:v>35646</c:v>
                </c:pt>
                <c:pt idx="1199">
                  <c:v>35647</c:v>
                </c:pt>
                <c:pt idx="1200">
                  <c:v>35648</c:v>
                </c:pt>
                <c:pt idx="1201">
                  <c:v>35649</c:v>
                </c:pt>
                <c:pt idx="1202">
                  <c:v>35650</c:v>
                </c:pt>
                <c:pt idx="1203">
                  <c:v>35651</c:v>
                </c:pt>
                <c:pt idx="1204">
                  <c:v>35652</c:v>
                </c:pt>
                <c:pt idx="1205">
                  <c:v>35653</c:v>
                </c:pt>
                <c:pt idx="1206">
                  <c:v>35654</c:v>
                </c:pt>
                <c:pt idx="1207">
                  <c:v>35655</c:v>
                </c:pt>
                <c:pt idx="1208">
                  <c:v>35656</c:v>
                </c:pt>
                <c:pt idx="1209">
                  <c:v>35657</c:v>
                </c:pt>
                <c:pt idx="1210">
                  <c:v>35658</c:v>
                </c:pt>
                <c:pt idx="1211">
                  <c:v>35659</c:v>
                </c:pt>
                <c:pt idx="1212">
                  <c:v>35660</c:v>
                </c:pt>
                <c:pt idx="1213">
                  <c:v>35661</c:v>
                </c:pt>
                <c:pt idx="1214">
                  <c:v>35662</c:v>
                </c:pt>
                <c:pt idx="1215">
                  <c:v>35663</c:v>
                </c:pt>
                <c:pt idx="1216">
                  <c:v>35664</c:v>
                </c:pt>
                <c:pt idx="1217">
                  <c:v>35665</c:v>
                </c:pt>
                <c:pt idx="1218">
                  <c:v>35666</c:v>
                </c:pt>
                <c:pt idx="1219">
                  <c:v>35667</c:v>
                </c:pt>
                <c:pt idx="1220">
                  <c:v>35668</c:v>
                </c:pt>
                <c:pt idx="1221">
                  <c:v>35669</c:v>
                </c:pt>
                <c:pt idx="1222">
                  <c:v>35670</c:v>
                </c:pt>
                <c:pt idx="1223">
                  <c:v>35671</c:v>
                </c:pt>
                <c:pt idx="1224">
                  <c:v>35672</c:v>
                </c:pt>
                <c:pt idx="1225">
                  <c:v>35673</c:v>
                </c:pt>
                <c:pt idx="1226">
                  <c:v>35674</c:v>
                </c:pt>
                <c:pt idx="1227">
                  <c:v>35675</c:v>
                </c:pt>
                <c:pt idx="1228">
                  <c:v>35676</c:v>
                </c:pt>
                <c:pt idx="1229">
                  <c:v>35677</c:v>
                </c:pt>
                <c:pt idx="1230">
                  <c:v>35678</c:v>
                </c:pt>
                <c:pt idx="1231">
                  <c:v>35679</c:v>
                </c:pt>
                <c:pt idx="1232">
                  <c:v>35680</c:v>
                </c:pt>
                <c:pt idx="1233">
                  <c:v>35681</c:v>
                </c:pt>
                <c:pt idx="1234">
                  <c:v>35682</c:v>
                </c:pt>
                <c:pt idx="1235">
                  <c:v>35683</c:v>
                </c:pt>
                <c:pt idx="1236">
                  <c:v>35684</c:v>
                </c:pt>
                <c:pt idx="1237">
                  <c:v>35685</c:v>
                </c:pt>
                <c:pt idx="1238">
                  <c:v>35686</c:v>
                </c:pt>
                <c:pt idx="1239">
                  <c:v>35687</c:v>
                </c:pt>
                <c:pt idx="1240">
                  <c:v>35688</c:v>
                </c:pt>
                <c:pt idx="1241">
                  <c:v>35689</c:v>
                </c:pt>
                <c:pt idx="1242">
                  <c:v>35690</c:v>
                </c:pt>
                <c:pt idx="1243">
                  <c:v>35691</c:v>
                </c:pt>
                <c:pt idx="1244">
                  <c:v>35692</c:v>
                </c:pt>
                <c:pt idx="1245">
                  <c:v>35693</c:v>
                </c:pt>
                <c:pt idx="1246">
                  <c:v>35694</c:v>
                </c:pt>
                <c:pt idx="1247">
                  <c:v>35695</c:v>
                </c:pt>
                <c:pt idx="1248">
                  <c:v>35696</c:v>
                </c:pt>
                <c:pt idx="1249">
                  <c:v>35697</c:v>
                </c:pt>
                <c:pt idx="1250">
                  <c:v>35698</c:v>
                </c:pt>
                <c:pt idx="1251">
                  <c:v>35699</c:v>
                </c:pt>
                <c:pt idx="1252">
                  <c:v>35700</c:v>
                </c:pt>
                <c:pt idx="1253">
                  <c:v>35701</c:v>
                </c:pt>
                <c:pt idx="1254">
                  <c:v>35702</c:v>
                </c:pt>
                <c:pt idx="1255">
                  <c:v>35703</c:v>
                </c:pt>
                <c:pt idx="1256">
                  <c:v>35704</c:v>
                </c:pt>
                <c:pt idx="1257">
                  <c:v>35705</c:v>
                </c:pt>
                <c:pt idx="1258">
                  <c:v>35706</c:v>
                </c:pt>
                <c:pt idx="1259">
                  <c:v>35707</c:v>
                </c:pt>
                <c:pt idx="1260">
                  <c:v>35708</c:v>
                </c:pt>
                <c:pt idx="1261">
                  <c:v>35709</c:v>
                </c:pt>
                <c:pt idx="1262">
                  <c:v>35710</c:v>
                </c:pt>
                <c:pt idx="1263">
                  <c:v>35711</c:v>
                </c:pt>
                <c:pt idx="1264">
                  <c:v>35712</c:v>
                </c:pt>
                <c:pt idx="1265">
                  <c:v>35713</c:v>
                </c:pt>
                <c:pt idx="1266">
                  <c:v>35714</c:v>
                </c:pt>
                <c:pt idx="1267">
                  <c:v>35715</c:v>
                </c:pt>
                <c:pt idx="1268">
                  <c:v>35716</c:v>
                </c:pt>
                <c:pt idx="1269">
                  <c:v>35717</c:v>
                </c:pt>
                <c:pt idx="1270">
                  <c:v>35718</c:v>
                </c:pt>
                <c:pt idx="1271">
                  <c:v>35719</c:v>
                </c:pt>
                <c:pt idx="1272">
                  <c:v>35720</c:v>
                </c:pt>
                <c:pt idx="1273">
                  <c:v>35721</c:v>
                </c:pt>
                <c:pt idx="1274">
                  <c:v>35722</c:v>
                </c:pt>
                <c:pt idx="1275">
                  <c:v>35723</c:v>
                </c:pt>
                <c:pt idx="1276">
                  <c:v>35724</c:v>
                </c:pt>
                <c:pt idx="1277">
                  <c:v>35725</c:v>
                </c:pt>
                <c:pt idx="1278">
                  <c:v>35726</c:v>
                </c:pt>
                <c:pt idx="1279">
                  <c:v>35727</c:v>
                </c:pt>
                <c:pt idx="1280">
                  <c:v>35728</c:v>
                </c:pt>
                <c:pt idx="1281">
                  <c:v>35729</c:v>
                </c:pt>
                <c:pt idx="1282">
                  <c:v>35730</c:v>
                </c:pt>
                <c:pt idx="1283">
                  <c:v>35731</c:v>
                </c:pt>
                <c:pt idx="1284">
                  <c:v>35732</c:v>
                </c:pt>
                <c:pt idx="1285">
                  <c:v>35733</c:v>
                </c:pt>
                <c:pt idx="1286">
                  <c:v>35734</c:v>
                </c:pt>
                <c:pt idx="1287">
                  <c:v>35735</c:v>
                </c:pt>
                <c:pt idx="1288">
                  <c:v>35736</c:v>
                </c:pt>
                <c:pt idx="1289">
                  <c:v>35737</c:v>
                </c:pt>
                <c:pt idx="1290">
                  <c:v>35738</c:v>
                </c:pt>
                <c:pt idx="1291">
                  <c:v>35739</c:v>
                </c:pt>
                <c:pt idx="1292">
                  <c:v>35740</c:v>
                </c:pt>
                <c:pt idx="1293">
                  <c:v>35741</c:v>
                </c:pt>
                <c:pt idx="1294">
                  <c:v>35744</c:v>
                </c:pt>
                <c:pt idx="1295">
                  <c:v>35745</c:v>
                </c:pt>
                <c:pt idx="1296">
                  <c:v>35746</c:v>
                </c:pt>
                <c:pt idx="1297">
                  <c:v>35747</c:v>
                </c:pt>
                <c:pt idx="1298">
                  <c:v>35748</c:v>
                </c:pt>
                <c:pt idx="1299">
                  <c:v>35749</c:v>
                </c:pt>
                <c:pt idx="1300">
                  <c:v>35750</c:v>
                </c:pt>
                <c:pt idx="1301">
                  <c:v>35751</c:v>
                </c:pt>
                <c:pt idx="1302">
                  <c:v>35752</c:v>
                </c:pt>
                <c:pt idx="1303">
                  <c:v>35753</c:v>
                </c:pt>
                <c:pt idx="1304">
                  <c:v>35754</c:v>
                </c:pt>
                <c:pt idx="1305">
                  <c:v>35755</c:v>
                </c:pt>
                <c:pt idx="1306">
                  <c:v>35756</c:v>
                </c:pt>
                <c:pt idx="1307">
                  <c:v>35757</c:v>
                </c:pt>
                <c:pt idx="1308">
                  <c:v>35758</c:v>
                </c:pt>
                <c:pt idx="1309">
                  <c:v>35759</c:v>
                </c:pt>
                <c:pt idx="1310">
                  <c:v>35760</c:v>
                </c:pt>
                <c:pt idx="1311">
                  <c:v>35761</c:v>
                </c:pt>
                <c:pt idx="1312">
                  <c:v>35762</c:v>
                </c:pt>
                <c:pt idx="1313">
                  <c:v>35763</c:v>
                </c:pt>
                <c:pt idx="1314">
                  <c:v>35764</c:v>
                </c:pt>
                <c:pt idx="1315">
                  <c:v>35765</c:v>
                </c:pt>
                <c:pt idx="1316">
                  <c:v>35766</c:v>
                </c:pt>
                <c:pt idx="1317">
                  <c:v>35767</c:v>
                </c:pt>
                <c:pt idx="1318">
                  <c:v>35768</c:v>
                </c:pt>
                <c:pt idx="1319">
                  <c:v>35769</c:v>
                </c:pt>
                <c:pt idx="1320">
                  <c:v>35770</c:v>
                </c:pt>
                <c:pt idx="1321">
                  <c:v>35771</c:v>
                </c:pt>
                <c:pt idx="1322">
                  <c:v>35772</c:v>
                </c:pt>
                <c:pt idx="1323">
                  <c:v>35773</c:v>
                </c:pt>
                <c:pt idx="1324">
                  <c:v>35774</c:v>
                </c:pt>
                <c:pt idx="1325">
                  <c:v>35775</c:v>
                </c:pt>
                <c:pt idx="1326">
                  <c:v>35776</c:v>
                </c:pt>
                <c:pt idx="1327">
                  <c:v>35777</c:v>
                </c:pt>
                <c:pt idx="1328">
                  <c:v>35778</c:v>
                </c:pt>
                <c:pt idx="1329">
                  <c:v>35779</c:v>
                </c:pt>
                <c:pt idx="1330">
                  <c:v>35780</c:v>
                </c:pt>
                <c:pt idx="1331">
                  <c:v>35781</c:v>
                </c:pt>
                <c:pt idx="1332">
                  <c:v>35782</c:v>
                </c:pt>
                <c:pt idx="1333">
                  <c:v>35783</c:v>
                </c:pt>
                <c:pt idx="1334">
                  <c:v>35784</c:v>
                </c:pt>
                <c:pt idx="1335">
                  <c:v>35785</c:v>
                </c:pt>
                <c:pt idx="1336">
                  <c:v>35786</c:v>
                </c:pt>
                <c:pt idx="1337">
                  <c:v>35787</c:v>
                </c:pt>
                <c:pt idx="1338">
                  <c:v>35788</c:v>
                </c:pt>
                <c:pt idx="1339">
                  <c:v>35789</c:v>
                </c:pt>
                <c:pt idx="1340">
                  <c:v>35790</c:v>
                </c:pt>
                <c:pt idx="1341">
                  <c:v>35791</c:v>
                </c:pt>
                <c:pt idx="1342">
                  <c:v>35792</c:v>
                </c:pt>
                <c:pt idx="1343">
                  <c:v>35793</c:v>
                </c:pt>
                <c:pt idx="1344">
                  <c:v>35794</c:v>
                </c:pt>
                <c:pt idx="1345">
                  <c:v>35795</c:v>
                </c:pt>
                <c:pt idx="1346">
                  <c:v>35796</c:v>
                </c:pt>
                <c:pt idx="1347">
                  <c:v>35797</c:v>
                </c:pt>
                <c:pt idx="1348">
                  <c:v>35798</c:v>
                </c:pt>
                <c:pt idx="1349">
                  <c:v>35799</c:v>
                </c:pt>
                <c:pt idx="1350">
                  <c:v>35800</c:v>
                </c:pt>
                <c:pt idx="1351">
                  <c:v>35801</c:v>
                </c:pt>
                <c:pt idx="1352">
                  <c:v>35802</c:v>
                </c:pt>
                <c:pt idx="1353">
                  <c:v>35803</c:v>
                </c:pt>
                <c:pt idx="1354">
                  <c:v>35804</c:v>
                </c:pt>
                <c:pt idx="1355">
                  <c:v>35805</c:v>
                </c:pt>
                <c:pt idx="1356">
                  <c:v>35806</c:v>
                </c:pt>
                <c:pt idx="1357">
                  <c:v>35807</c:v>
                </c:pt>
                <c:pt idx="1358">
                  <c:v>35808</c:v>
                </c:pt>
                <c:pt idx="1359">
                  <c:v>35809</c:v>
                </c:pt>
                <c:pt idx="1360">
                  <c:v>35810</c:v>
                </c:pt>
                <c:pt idx="1361">
                  <c:v>35811</c:v>
                </c:pt>
                <c:pt idx="1362">
                  <c:v>35812</c:v>
                </c:pt>
                <c:pt idx="1363">
                  <c:v>35813</c:v>
                </c:pt>
                <c:pt idx="1364">
                  <c:v>35814</c:v>
                </c:pt>
                <c:pt idx="1365">
                  <c:v>35815</c:v>
                </c:pt>
                <c:pt idx="1366">
                  <c:v>35816</c:v>
                </c:pt>
                <c:pt idx="1367">
                  <c:v>35817</c:v>
                </c:pt>
                <c:pt idx="1368">
                  <c:v>35818</c:v>
                </c:pt>
                <c:pt idx="1369">
                  <c:v>35819</c:v>
                </c:pt>
                <c:pt idx="1370">
                  <c:v>35820</c:v>
                </c:pt>
                <c:pt idx="1371">
                  <c:v>35821</c:v>
                </c:pt>
                <c:pt idx="1372">
                  <c:v>35822</c:v>
                </c:pt>
                <c:pt idx="1373">
                  <c:v>35823</c:v>
                </c:pt>
                <c:pt idx="1374">
                  <c:v>35824</c:v>
                </c:pt>
                <c:pt idx="1375">
                  <c:v>35825</c:v>
                </c:pt>
                <c:pt idx="1376">
                  <c:v>35826</c:v>
                </c:pt>
                <c:pt idx="1377">
                  <c:v>35827</c:v>
                </c:pt>
                <c:pt idx="1378">
                  <c:v>35828</c:v>
                </c:pt>
                <c:pt idx="1379">
                  <c:v>35829</c:v>
                </c:pt>
                <c:pt idx="1380">
                  <c:v>35830</c:v>
                </c:pt>
                <c:pt idx="1381">
                  <c:v>35831</c:v>
                </c:pt>
                <c:pt idx="1382">
                  <c:v>35832</c:v>
                </c:pt>
                <c:pt idx="1383">
                  <c:v>35833</c:v>
                </c:pt>
                <c:pt idx="1384">
                  <c:v>35834</c:v>
                </c:pt>
                <c:pt idx="1385">
                  <c:v>35835</c:v>
                </c:pt>
                <c:pt idx="1386">
                  <c:v>35836</c:v>
                </c:pt>
                <c:pt idx="1387">
                  <c:v>35837</c:v>
                </c:pt>
                <c:pt idx="1388">
                  <c:v>35838</c:v>
                </c:pt>
                <c:pt idx="1389">
                  <c:v>35839</c:v>
                </c:pt>
                <c:pt idx="1390">
                  <c:v>35840</c:v>
                </c:pt>
                <c:pt idx="1391">
                  <c:v>35841</c:v>
                </c:pt>
                <c:pt idx="1392">
                  <c:v>35842</c:v>
                </c:pt>
                <c:pt idx="1393">
                  <c:v>35843</c:v>
                </c:pt>
                <c:pt idx="1394">
                  <c:v>35844</c:v>
                </c:pt>
                <c:pt idx="1395">
                  <c:v>35845</c:v>
                </c:pt>
                <c:pt idx="1396">
                  <c:v>35846</c:v>
                </c:pt>
                <c:pt idx="1397">
                  <c:v>35847</c:v>
                </c:pt>
                <c:pt idx="1398">
                  <c:v>35848</c:v>
                </c:pt>
                <c:pt idx="1399">
                  <c:v>35849</c:v>
                </c:pt>
                <c:pt idx="1400">
                  <c:v>35850</c:v>
                </c:pt>
                <c:pt idx="1401">
                  <c:v>35851</c:v>
                </c:pt>
                <c:pt idx="1402">
                  <c:v>35852</c:v>
                </c:pt>
                <c:pt idx="1403">
                  <c:v>35853</c:v>
                </c:pt>
                <c:pt idx="1404">
                  <c:v>35854</c:v>
                </c:pt>
                <c:pt idx="1405">
                  <c:v>35855</c:v>
                </c:pt>
                <c:pt idx="1406">
                  <c:v>35856</c:v>
                </c:pt>
                <c:pt idx="1407">
                  <c:v>35857</c:v>
                </c:pt>
                <c:pt idx="1408">
                  <c:v>35858</c:v>
                </c:pt>
                <c:pt idx="1409">
                  <c:v>35859</c:v>
                </c:pt>
                <c:pt idx="1410">
                  <c:v>35860</c:v>
                </c:pt>
                <c:pt idx="1411">
                  <c:v>35861</c:v>
                </c:pt>
                <c:pt idx="1412">
                  <c:v>35862</c:v>
                </c:pt>
                <c:pt idx="1413">
                  <c:v>35863</c:v>
                </c:pt>
                <c:pt idx="1414">
                  <c:v>35864</c:v>
                </c:pt>
                <c:pt idx="1415">
                  <c:v>35865</c:v>
                </c:pt>
                <c:pt idx="1416">
                  <c:v>35866</c:v>
                </c:pt>
                <c:pt idx="1417">
                  <c:v>35867</c:v>
                </c:pt>
                <c:pt idx="1418">
                  <c:v>35868</c:v>
                </c:pt>
                <c:pt idx="1419">
                  <c:v>35869</c:v>
                </c:pt>
                <c:pt idx="1420">
                  <c:v>35870</c:v>
                </c:pt>
                <c:pt idx="1421">
                  <c:v>35871</c:v>
                </c:pt>
                <c:pt idx="1422">
                  <c:v>35872</c:v>
                </c:pt>
                <c:pt idx="1423">
                  <c:v>35873</c:v>
                </c:pt>
                <c:pt idx="1424">
                  <c:v>35874</c:v>
                </c:pt>
                <c:pt idx="1425">
                  <c:v>35875</c:v>
                </c:pt>
                <c:pt idx="1426">
                  <c:v>35876</c:v>
                </c:pt>
                <c:pt idx="1427">
                  <c:v>35877</c:v>
                </c:pt>
                <c:pt idx="1428">
                  <c:v>35878</c:v>
                </c:pt>
                <c:pt idx="1429">
                  <c:v>35879</c:v>
                </c:pt>
                <c:pt idx="1430">
                  <c:v>35880</c:v>
                </c:pt>
                <c:pt idx="1431">
                  <c:v>35881</c:v>
                </c:pt>
                <c:pt idx="1432">
                  <c:v>35882</c:v>
                </c:pt>
                <c:pt idx="1433">
                  <c:v>35883</c:v>
                </c:pt>
                <c:pt idx="1434">
                  <c:v>35884</c:v>
                </c:pt>
                <c:pt idx="1435">
                  <c:v>35885</c:v>
                </c:pt>
                <c:pt idx="1436">
                  <c:v>35886</c:v>
                </c:pt>
                <c:pt idx="1437">
                  <c:v>35887</c:v>
                </c:pt>
                <c:pt idx="1438">
                  <c:v>35888</c:v>
                </c:pt>
                <c:pt idx="1439">
                  <c:v>35889</c:v>
                </c:pt>
                <c:pt idx="1440">
                  <c:v>35890</c:v>
                </c:pt>
                <c:pt idx="1441">
                  <c:v>35891</c:v>
                </c:pt>
                <c:pt idx="1442">
                  <c:v>35892</c:v>
                </c:pt>
                <c:pt idx="1443">
                  <c:v>35893</c:v>
                </c:pt>
                <c:pt idx="1444">
                  <c:v>35894</c:v>
                </c:pt>
                <c:pt idx="1445">
                  <c:v>35895</c:v>
                </c:pt>
                <c:pt idx="1446">
                  <c:v>35896</c:v>
                </c:pt>
                <c:pt idx="1447">
                  <c:v>35897</c:v>
                </c:pt>
                <c:pt idx="1448">
                  <c:v>35898</c:v>
                </c:pt>
                <c:pt idx="1449">
                  <c:v>35899</c:v>
                </c:pt>
                <c:pt idx="1450">
                  <c:v>35900</c:v>
                </c:pt>
                <c:pt idx="1451">
                  <c:v>35901</c:v>
                </c:pt>
                <c:pt idx="1452">
                  <c:v>35902</c:v>
                </c:pt>
                <c:pt idx="1453">
                  <c:v>35903</c:v>
                </c:pt>
                <c:pt idx="1454">
                  <c:v>35904</c:v>
                </c:pt>
                <c:pt idx="1455">
                  <c:v>35905</c:v>
                </c:pt>
                <c:pt idx="1456">
                  <c:v>35906</c:v>
                </c:pt>
                <c:pt idx="1457">
                  <c:v>35907</c:v>
                </c:pt>
                <c:pt idx="1458">
                  <c:v>35908</c:v>
                </c:pt>
                <c:pt idx="1459">
                  <c:v>35909</c:v>
                </c:pt>
                <c:pt idx="1460">
                  <c:v>35910</c:v>
                </c:pt>
                <c:pt idx="1461">
                  <c:v>35911</c:v>
                </c:pt>
                <c:pt idx="1462">
                  <c:v>35912</c:v>
                </c:pt>
                <c:pt idx="1463">
                  <c:v>35913</c:v>
                </c:pt>
                <c:pt idx="1464">
                  <c:v>35914</c:v>
                </c:pt>
                <c:pt idx="1465">
                  <c:v>35915</c:v>
                </c:pt>
                <c:pt idx="1466">
                  <c:v>35916</c:v>
                </c:pt>
                <c:pt idx="1467">
                  <c:v>35917</c:v>
                </c:pt>
                <c:pt idx="1468">
                  <c:v>35918</c:v>
                </c:pt>
                <c:pt idx="1469">
                  <c:v>35919</c:v>
                </c:pt>
                <c:pt idx="1470">
                  <c:v>35920</c:v>
                </c:pt>
                <c:pt idx="1471">
                  <c:v>35921</c:v>
                </c:pt>
                <c:pt idx="1472">
                  <c:v>35922</c:v>
                </c:pt>
                <c:pt idx="1473">
                  <c:v>35923</c:v>
                </c:pt>
                <c:pt idx="1474">
                  <c:v>35924</c:v>
                </c:pt>
                <c:pt idx="1475">
                  <c:v>35925</c:v>
                </c:pt>
                <c:pt idx="1476">
                  <c:v>35926</c:v>
                </c:pt>
                <c:pt idx="1477">
                  <c:v>35927</c:v>
                </c:pt>
                <c:pt idx="1478">
                  <c:v>35928</c:v>
                </c:pt>
                <c:pt idx="1479">
                  <c:v>35929</c:v>
                </c:pt>
                <c:pt idx="1480">
                  <c:v>35930</c:v>
                </c:pt>
                <c:pt idx="1481">
                  <c:v>35931</c:v>
                </c:pt>
                <c:pt idx="1482">
                  <c:v>35932</c:v>
                </c:pt>
                <c:pt idx="1483">
                  <c:v>35933</c:v>
                </c:pt>
                <c:pt idx="1484">
                  <c:v>35934</c:v>
                </c:pt>
                <c:pt idx="1485">
                  <c:v>35935</c:v>
                </c:pt>
                <c:pt idx="1486">
                  <c:v>35936</c:v>
                </c:pt>
                <c:pt idx="1487">
                  <c:v>35937</c:v>
                </c:pt>
                <c:pt idx="1488">
                  <c:v>35938</c:v>
                </c:pt>
                <c:pt idx="1489">
                  <c:v>35939</c:v>
                </c:pt>
                <c:pt idx="1490">
                  <c:v>35940</c:v>
                </c:pt>
                <c:pt idx="1491">
                  <c:v>35941</c:v>
                </c:pt>
                <c:pt idx="1492">
                  <c:v>35942</c:v>
                </c:pt>
                <c:pt idx="1493">
                  <c:v>35943</c:v>
                </c:pt>
                <c:pt idx="1494">
                  <c:v>35944</c:v>
                </c:pt>
                <c:pt idx="1495">
                  <c:v>35945</c:v>
                </c:pt>
                <c:pt idx="1496">
                  <c:v>35946</c:v>
                </c:pt>
                <c:pt idx="1497">
                  <c:v>35947</c:v>
                </c:pt>
                <c:pt idx="1498">
                  <c:v>35948</c:v>
                </c:pt>
                <c:pt idx="1499">
                  <c:v>35949</c:v>
                </c:pt>
                <c:pt idx="1500">
                  <c:v>35950</c:v>
                </c:pt>
                <c:pt idx="1501">
                  <c:v>35951</c:v>
                </c:pt>
                <c:pt idx="1502">
                  <c:v>35952</c:v>
                </c:pt>
                <c:pt idx="1503">
                  <c:v>35953</c:v>
                </c:pt>
                <c:pt idx="1504">
                  <c:v>35954</c:v>
                </c:pt>
                <c:pt idx="1505">
                  <c:v>35955</c:v>
                </c:pt>
                <c:pt idx="1506">
                  <c:v>35956</c:v>
                </c:pt>
                <c:pt idx="1507">
                  <c:v>35957</c:v>
                </c:pt>
                <c:pt idx="1508">
                  <c:v>35958</c:v>
                </c:pt>
                <c:pt idx="1509">
                  <c:v>35959</c:v>
                </c:pt>
                <c:pt idx="1510">
                  <c:v>35960</c:v>
                </c:pt>
                <c:pt idx="1511">
                  <c:v>35961</c:v>
                </c:pt>
                <c:pt idx="1512">
                  <c:v>35962</c:v>
                </c:pt>
                <c:pt idx="1513">
                  <c:v>35963</c:v>
                </c:pt>
                <c:pt idx="1514">
                  <c:v>35964</c:v>
                </c:pt>
                <c:pt idx="1515">
                  <c:v>35965</c:v>
                </c:pt>
                <c:pt idx="1516">
                  <c:v>35966</c:v>
                </c:pt>
                <c:pt idx="1517">
                  <c:v>35967</c:v>
                </c:pt>
                <c:pt idx="1518">
                  <c:v>35968</c:v>
                </c:pt>
                <c:pt idx="1519">
                  <c:v>35969</c:v>
                </c:pt>
                <c:pt idx="1520">
                  <c:v>35970</c:v>
                </c:pt>
                <c:pt idx="1521">
                  <c:v>35971</c:v>
                </c:pt>
                <c:pt idx="1522">
                  <c:v>35972</c:v>
                </c:pt>
                <c:pt idx="1523">
                  <c:v>35973</c:v>
                </c:pt>
                <c:pt idx="1524">
                  <c:v>35974</c:v>
                </c:pt>
                <c:pt idx="1525">
                  <c:v>35975</c:v>
                </c:pt>
                <c:pt idx="1526">
                  <c:v>35976</c:v>
                </c:pt>
                <c:pt idx="1527">
                  <c:v>35977</c:v>
                </c:pt>
                <c:pt idx="1528">
                  <c:v>35978</c:v>
                </c:pt>
                <c:pt idx="1529">
                  <c:v>35979</c:v>
                </c:pt>
                <c:pt idx="1530">
                  <c:v>35980</c:v>
                </c:pt>
                <c:pt idx="1531">
                  <c:v>35981</c:v>
                </c:pt>
                <c:pt idx="1532">
                  <c:v>35982</c:v>
                </c:pt>
                <c:pt idx="1533">
                  <c:v>35983</c:v>
                </c:pt>
                <c:pt idx="1534">
                  <c:v>35984</c:v>
                </c:pt>
                <c:pt idx="1535">
                  <c:v>35985</c:v>
                </c:pt>
                <c:pt idx="1536">
                  <c:v>35986</c:v>
                </c:pt>
                <c:pt idx="1537">
                  <c:v>35987</c:v>
                </c:pt>
                <c:pt idx="1538">
                  <c:v>35988</c:v>
                </c:pt>
                <c:pt idx="1539">
                  <c:v>35989</c:v>
                </c:pt>
                <c:pt idx="1540">
                  <c:v>35990</c:v>
                </c:pt>
                <c:pt idx="1541">
                  <c:v>35991</c:v>
                </c:pt>
                <c:pt idx="1542">
                  <c:v>35992</c:v>
                </c:pt>
                <c:pt idx="1543">
                  <c:v>35993</c:v>
                </c:pt>
                <c:pt idx="1544">
                  <c:v>35994</c:v>
                </c:pt>
                <c:pt idx="1545">
                  <c:v>35995</c:v>
                </c:pt>
                <c:pt idx="1546">
                  <c:v>35996</c:v>
                </c:pt>
                <c:pt idx="1547">
                  <c:v>35997</c:v>
                </c:pt>
                <c:pt idx="1548">
                  <c:v>35998</c:v>
                </c:pt>
                <c:pt idx="1549">
                  <c:v>35999</c:v>
                </c:pt>
                <c:pt idx="1550">
                  <c:v>36000</c:v>
                </c:pt>
                <c:pt idx="1551">
                  <c:v>36001</c:v>
                </c:pt>
                <c:pt idx="1552">
                  <c:v>36002</c:v>
                </c:pt>
                <c:pt idx="1553">
                  <c:v>36003</c:v>
                </c:pt>
                <c:pt idx="1554">
                  <c:v>36004</c:v>
                </c:pt>
                <c:pt idx="1555">
                  <c:v>36005</c:v>
                </c:pt>
                <c:pt idx="1556">
                  <c:v>36006</c:v>
                </c:pt>
                <c:pt idx="1557">
                  <c:v>36007</c:v>
                </c:pt>
                <c:pt idx="1558">
                  <c:v>36008</c:v>
                </c:pt>
                <c:pt idx="1559">
                  <c:v>36009</c:v>
                </c:pt>
                <c:pt idx="1560">
                  <c:v>36010</c:v>
                </c:pt>
                <c:pt idx="1561">
                  <c:v>36011</c:v>
                </c:pt>
                <c:pt idx="1562">
                  <c:v>36012</c:v>
                </c:pt>
                <c:pt idx="1563">
                  <c:v>36013</c:v>
                </c:pt>
                <c:pt idx="1564">
                  <c:v>36014</c:v>
                </c:pt>
                <c:pt idx="1565">
                  <c:v>36015</c:v>
                </c:pt>
                <c:pt idx="1566">
                  <c:v>36016</c:v>
                </c:pt>
                <c:pt idx="1567">
                  <c:v>36017</c:v>
                </c:pt>
                <c:pt idx="1568">
                  <c:v>36018</c:v>
                </c:pt>
                <c:pt idx="1569">
                  <c:v>36019</c:v>
                </c:pt>
                <c:pt idx="1570">
                  <c:v>36020</c:v>
                </c:pt>
                <c:pt idx="1571">
                  <c:v>36021</c:v>
                </c:pt>
                <c:pt idx="1572">
                  <c:v>36022</c:v>
                </c:pt>
                <c:pt idx="1573">
                  <c:v>36023</c:v>
                </c:pt>
                <c:pt idx="1574">
                  <c:v>36024</c:v>
                </c:pt>
                <c:pt idx="1575">
                  <c:v>36025</c:v>
                </c:pt>
                <c:pt idx="1576">
                  <c:v>36026</c:v>
                </c:pt>
                <c:pt idx="1577">
                  <c:v>36027</c:v>
                </c:pt>
                <c:pt idx="1578">
                  <c:v>36028</c:v>
                </c:pt>
                <c:pt idx="1579">
                  <c:v>36029</c:v>
                </c:pt>
                <c:pt idx="1580">
                  <c:v>36030</c:v>
                </c:pt>
                <c:pt idx="1581">
                  <c:v>36031</c:v>
                </c:pt>
                <c:pt idx="1582">
                  <c:v>36032</c:v>
                </c:pt>
                <c:pt idx="1583">
                  <c:v>36033</c:v>
                </c:pt>
                <c:pt idx="1584">
                  <c:v>36034</c:v>
                </c:pt>
                <c:pt idx="1585">
                  <c:v>36035</c:v>
                </c:pt>
                <c:pt idx="1586">
                  <c:v>36036</c:v>
                </c:pt>
                <c:pt idx="1587">
                  <c:v>36037</c:v>
                </c:pt>
                <c:pt idx="1588">
                  <c:v>36038</c:v>
                </c:pt>
                <c:pt idx="1589">
                  <c:v>36039</c:v>
                </c:pt>
                <c:pt idx="1590">
                  <c:v>36040</c:v>
                </c:pt>
                <c:pt idx="1591">
                  <c:v>36041</c:v>
                </c:pt>
                <c:pt idx="1592">
                  <c:v>36042</c:v>
                </c:pt>
                <c:pt idx="1593">
                  <c:v>36043</c:v>
                </c:pt>
                <c:pt idx="1594">
                  <c:v>36044</c:v>
                </c:pt>
                <c:pt idx="1595">
                  <c:v>36045</c:v>
                </c:pt>
                <c:pt idx="1596">
                  <c:v>36046</c:v>
                </c:pt>
                <c:pt idx="1597">
                  <c:v>36047</c:v>
                </c:pt>
                <c:pt idx="1598">
                  <c:v>36048</c:v>
                </c:pt>
                <c:pt idx="1599">
                  <c:v>36049</c:v>
                </c:pt>
                <c:pt idx="1600">
                  <c:v>36050</c:v>
                </c:pt>
                <c:pt idx="1601">
                  <c:v>36052</c:v>
                </c:pt>
                <c:pt idx="1602">
                  <c:v>36053</c:v>
                </c:pt>
                <c:pt idx="1603">
                  <c:v>36054</c:v>
                </c:pt>
                <c:pt idx="1604">
                  <c:v>36055</c:v>
                </c:pt>
                <c:pt idx="1605">
                  <c:v>36056</c:v>
                </c:pt>
                <c:pt idx="1606">
                  <c:v>36057</c:v>
                </c:pt>
                <c:pt idx="1607">
                  <c:v>36058</c:v>
                </c:pt>
                <c:pt idx="1608">
                  <c:v>36059</c:v>
                </c:pt>
                <c:pt idx="1609">
                  <c:v>36060</c:v>
                </c:pt>
                <c:pt idx="1610">
                  <c:v>36061</c:v>
                </c:pt>
                <c:pt idx="1611">
                  <c:v>36062</c:v>
                </c:pt>
                <c:pt idx="1612">
                  <c:v>36063</c:v>
                </c:pt>
                <c:pt idx="1613">
                  <c:v>36064</c:v>
                </c:pt>
                <c:pt idx="1614">
                  <c:v>36065</c:v>
                </c:pt>
                <c:pt idx="1615">
                  <c:v>36066</c:v>
                </c:pt>
                <c:pt idx="1616">
                  <c:v>36067</c:v>
                </c:pt>
                <c:pt idx="1617">
                  <c:v>36068</c:v>
                </c:pt>
                <c:pt idx="1618">
                  <c:v>36069</c:v>
                </c:pt>
                <c:pt idx="1619">
                  <c:v>36070</c:v>
                </c:pt>
                <c:pt idx="1620">
                  <c:v>36071</c:v>
                </c:pt>
                <c:pt idx="1621">
                  <c:v>36072</c:v>
                </c:pt>
                <c:pt idx="1622">
                  <c:v>36073</c:v>
                </c:pt>
                <c:pt idx="1623">
                  <c:v>36074</c:v>
                </c:pt>
                <c:pt idx="1624">
                  <c:v>36075</c:v>
                </c:pt>
                <c:pt idx="1625">
                  <c:v>36076</c:v>
                </c:pt>
                <c:pt idx="1626">
                  <c:v>36077</c:v>
                </c:pt>
                <c:pt idx="1627">
                  <c:v>36078</c:v>
                </c:pt>
                <c:pt idx="1628">
                  <c:v>36079</c:v>
                </c:pt>
                <c:pt idx="1629">
                  <c:v>36080</c:v>
                </c:pt>
                <c:pt idx="1630">
                  <c:v>36081</c:v>
                </c:pt>
                <c:pt idx="1631">
                  <c:v>36082</c:v>
                </c:pt>
                <c:pt idx="1632">
                  <c:v>36083</c:v>
                </c:pt>
                <c:pt idx="1633">
                  <c:v>36084</c:v>
                </c:pt>
                <c:pt idx="1634">
                  <c:v>36085</c:v>
                </c:pt>
                <c:pt idx="1635">
                  <c:v>36086</c:v>
                </c:pt>
                <c:pt idx="1636">
                  <c:v>36087</c:v>
                </c:pt>
                <c:pt idx="1637">
                  <c:v>36088</c:v>
                </c:pt>
                <c:pt idx="1638">
                  <c:v>36089</c:v>
                </c:pt>
                <c:pt idx="1639">
                  <c:v>36090</c:v>
                </c:pt>
                <c:pt idx="1640">
                  <c:v>36091</c:v>
                </c:pt>
                <c:pt idx="1641">
                  <c:v>36092</c:v>
                </c:pt>
                <c:pt idx="1642">
                  <c:v>36093</c:v>
                </c:pt>
                <c:pt idx="1643">
                  <c:v>36094</c:v>
                </c:pt>
                <c:pt idx="1644">
                  <c:v>36095</c:v>
                </c:pt>
                <c:pt idx="1645">
                  <c:v>36096</c:v>
                </c:pt>
                <c:pt idx="1646">
                  <c:v>36097</c:v>
                </c:pt>
                <c:pt idx="1647">
                  <c:v>36098</c:v>
                </c:pt>
                <c:pt idx="1648">
                  <c:v>36099</c:v>
                </c:pt>
                <c:pt idx="1649">
                  <c:v>36100</c:v>
                </c:pt>
                <c:pt idx="1650">
                  <c:v>36101</c:v>
                </c:pt>
                <c:pt idx="1651">
                  <c:v>36102</c:v>
                </c:pt>
                <c:pt idx="1652">
                  <c:v>36103</c:v>
                </c:pt>
                <c:pt idx="1653">
                  <c:v>36104</c:v>
                </c:pt>
                <c:pt idx="1654">
                  <c:v>36105</c:v>
                </c:pt>
                <c:pt idx="1655">
                  <c:v>36106</c:v>
                </c:pt>
                <c:pt idx="1656">
                  <c:v>36107</c:v>
                </c:pt>
                <c:pt idx="1657">
                  <c:v>36108</c:v>
                </c:pt>
                <c:pt idx="1658">
                  <c:v>36109</c:v>
                </c:pt>
                <c:pt idx="1659">
                  <c:v>36110</c:v>
                </c:pt>
                <c:pt idx="1660">
                  <c:v>36111</c:v>
                </c:pt>
                <c:pt idx="1661">
                  <c:v>36112</c:v>
                </c:pt>
                <c:pt idx="1662">
                  <c:v>36113</c:v>
                </c:pt>
                <c:pt idx="1663">
                  <c:v>36114</c:v>
                </c:pt>
                <c:pt idx="1664">
                  <c:v>36115</c:v>
                </c:pt>
                <c:pt idx="1665">
                  <c:v>36116</c:v>
                </c:pt>
                <c:pt idx="1666">
                  <c:v>36117</c:v>
                </c:pt>
                <c:pt idx="1667">
                  <c:v>36118</c:v>
                </c:pt>
                <c:pt idx="1668">
                  <c:v>36119</c:v>
                </c:pt>
                <c:pt idx="1669">
                  <c:v>36120</c:v>
                </c:pt>
                <c:pt idx="1670">
                  <c:v>36121</c:v>
                </c:pt>
                <c:pt idx="1671">
                  <c:v>36122</c:v>
                </c:pt>
                <c:pt idx="1672">
                  <c:v>36123</c:v>
                </c:pt>
                <c:pt idx="1673">
                  <c:v>36124</c:v>
                </c:pt>
                <c:pt idx="1674">
                  <c:v>36125</c:v>
                </c:pt>
                <c:pt idx="1675">
                  <c:v>36126</c:v>
                </c:pt>
                <c:pt idx="1676">
                  <c:v>36127</c:v>
                </c:pt>
                <c:pt idx="1677">
                  <c:v>36128</c:v>
                </c:pt>
                <c:pt idx="1678">
                  <c:v>36129</c:v>
                </c:pt>
                <c:pt idx="1679">
                  <c:v>36130</c:v>
                </c:pt>
                <c:pt idx="1680">
                  <c:v>36131</c:v>
                </c:pt>
                <c:pt idx="1681">
                  <c:v>36132</c:v>
                </c:pt>
                <c:pt idx="1682">
                  <c:v>36133</c:v>
                </c:pt>
                <c:pt idx="1683">
                  <c:v>36134</c:v>
                </c:pt>
                <c:pt idx="1684">
                  <c:v>36135</c:v>
                </c:pt>
                <c:pt idx="1685">
                  <c:v>36136</c:v>
                </c:pt>
                <c:pt idx="1686">
                  <c:v>36137</c:v>
                </c:pt>
                <c:pt idx="1687">
                  <c:v>36138</c:v>
                </c:pt>
                <c:pt idx="1688">
                  <c:v>36139</c:v>
                </c:pt>
                <c:pt idx="1689">
                  <c:v>36140</c:v>
                </c:pt>
                <c:pt idx="1690">
                  <c:v>36141</c:v>
                </c:pt>
                <c:pt idx="1691">
                  <c:v>36142</c:v>
                </c:pt>
                <c:pt idx="1692">
                  <c:v>36143</c:v>
                </c:pt>
                <c:pt idx="1693">
                  <c:v>36144</c:v>
                </c:pt>
                <c:pt idx="1694">
                  <c:v>36145</c:v>
                </c:pt>
                <c:pt idx="1695">
                  <c:v>36146</c:v>
                </c:pt>
                <c:pt idx="1696">
                  <c:v>36147</c:v>
                </c:pt>
                <c:pt idx="1697">
                  <c:v>36148</c:v>
                </c:pt>
                <c:pt idx="1698">
                  <c:v>36149</c:v>
                </c:pt>
                <c:pt idx="1699">
                  <c:v>36150</c:v>
                </c:pt>
                <c:pt idx="1700">
                  <c:v>36151</c:v>
                </c:pt>
                <c:pt idx="1701">
                  <c:v>36152</c:v>
                </c:pt>
                <c:pt idx="1702">
                  <c:v>36153</c:v>
                </c:pt>
                <c:pt idx="1703">
                  <c:v>36154</c:v>
                </c:pt>
                <c:pt idx="1704">
                  <c:v>36155</c:v>
                </c:pt>
                <c:pt idx="1705">
                  <c:v>36156</c:v>
                </c:pt>
                <c:pt idx="1706">
                  <c:v>36157</c:v>
                </c:pt>
                <c:pt idx="1707">
                  <c:v>36158</c:v>
                </c:pt>
                <c:pt idx="1708">
                  <c:v>36159</c:v>
                </c:pt>
                <c:pt idx="1709">
                  <c:v>36160</c:v>
                </c:pt>
                <c:pt idx="1710">
                  <c:v>36161</c:v>
                </c:pt>
                <c:pt idx="1711">
                  <c:v>36162</c:v>
                </c:pt>
                <c:pt idx="1712">
                  <c:v>36163</c:v>
                </c:pt>
                <c:pt idx="1713">
                  <c:v>36164</c:v>
                </c:pt>
                <c:pt idx="1714">
                  <c:v>36165</c:v>
                </c:pt>
                <c:pt idx="1715">
                  <c:v>36166</c:v>
                </c:pt>
                <c:pt idx="1716">
                  <c:v>36167</c:v>
                </c:pt>
                <c:pt idx="1717">
                  <c:v>36168</c:v>
                </c:pt>
                <c:pt idx="1718">
                  <c:v>36169</c:v>
                </c:pt>
                <c:pt idx="1719">
                  <c:v>36170</c:v>
                </c:pt>
                <c:pt idx="1720">
                  <c:v>36171</c:v>
                </c:pt>
                <c:pt idx="1721">
                  <c:v>36172</c:v>
                </c:pt>
                <c:pt idx="1722">
                  <c:v>36173</c:v>
                </c:pt>
                <c:pt idx="1723">
                  <c:v>36174</c:v>
                </c:pt>
                <c:pt idx="1724">
                  <c:v>36175</c:v>
                </c:pt>
                <c:pt idx="1725">
                  <c:v>36176</c:v>
                </c:pt>
                <c:pt idx="1726">
                  <c:v>36177</c:v>
                </c:pt>
                <c:pt idx="1727">
                  <c:v>36178</c:v>
                </c:pt>
                <c:pt idx="1728">
                  <c:v>36179</c:v>
                </c:pt>
                <c:pt idx="1729">
                  <c:v>36180</c:v>
                </c:pt>
                <c:pt idx="1730">
                  <c:v>36181</c:v>
                </c:pt>
                <c:pt idx="1731">
                  <c:v>36182</c:v>
                </c:pt>
                <c:pt idx="1732">
                  <c:v>36183</c:v>
                </c:pt>
                <c:pt idx="1733">
                  <c:v>36184</c:v>
                </c:pt>
                <c:pt idx="1734">
                  <c:v>36185</c:v>
                </c:pt>
                <c:pt idx="1735">
                  <c:v>36186</c:v>
                </c:pt>
                <c:pt idx="1736">
                  <c:v>36187</c:v>
                </c:pt>
                <c:pt idx="1737">
                  <c:v>36188</c:v>
                </c:pt>
                <c:pt idx="1738">
                  <c:v>36189</c:v>
                </c:pt>
                <c:pt idx="1739">
                  <c:v>36190</c:v>
                </c:pt>
                <c:pt idx="1740">
                  <c:v>36191</c:v>
                </c:pt>
                <c:pt idx="1741">
                  <c:v>36192</c:v>
                </c:pt>
                <c:pt idx="1742">
                  <c:v>36193</c:v>
                </c:pt>
                <c:pt idx="1743">
                  <c:v>36194</c:v>
                </c:pt>
                <c:pt idx="1744">
                  <c:v>36195</c:v>
                </c:pt>
                <c:pt idx="1745">
                  <c:v>36196</c:v>
                </c:pt>
                <c:pt idx="1746">
                  <c:v>36197</c:v>
                </c:pt>
                <c:pt idx="1747">
                  <c:v>36198</c:v>
                </c:pt>
                <c:pt idx="1748">
                  <c:v>36199</c:v>
                </c:pt>
                <c:pt idx="1749">
                  <c:v>36200</c:v>
                </c:pt>
                <c:pt idx="1750">
                  <c:v>36201</c:v>
                </c:pt>
                <c:pt idx="1751">
                  <c:v>36202</c:v>
                </c:pt>
                <c:pt idx="1752">
                  <c:v>36203</c:v>
                </c:pt>
                <c:pt idx="1753">
                  <c:v>36204</c:v>
                </c:pt>
                <c:pt idx="1754">
                  <c:v>36205</c:v>
                </c:pt>
                <c:pt idx="1755">
                  <c:v>36206</c:v>
                </c:pt>
                <c:pt idx="1756">
                  <c:v>36207</c:v>
                </c:pt>
                <c:pt idx="1757">
                  <c:v>36208</c:v>
                </c:pt>
                <c:pt idx="1758">
                  <c:v>36209</c:v>
                </c:pt>
                <c:pt idx="1759">
                  <c:v>36210</c:v>
                </c:pt>
                <c:pt idx="1760">
                  <c:v>36211</c:v>
                </c:pt>
                <c:pt idx="1761">
                  <c:v>36212</c:v>
                </c:pt>
                <c:pt idx="1762">
                  <c:v>36213</c:v>
                </c:pt>
                <c:pt idx="1763">
                  <c:v>36214</c:v>
                </c:pt>
                <c:pt idx="1764">
                  <c:v>36215</c:v>
                </c:pt>
                <c:pt idx="1765">
                  <c:v>36216</c:v>
                </c:pt>
                <c:pt idx="1766">
                  <c:v>36217</c:v>
                </c:pt>
                <c:pt idx="1767">
                  <c:v>36218</c:v>
                </c:pt>
                <c:pt idx="1768">
                  <c:v>36219</c:v>
                </c:pt>
                <c:pt idx="1769">
                  <c:v>36220</c:v>
                </c:pt>
                <c:pt idx="1770">
                  <c:v>36221</c:v>
                </c:pt>
                <c:pt idx="1771">
                  <c:v>36222</c:v>
                </c:pt>
                <c:pt idx="1772">
                  <c:v>36223</c:v>
                </c:pt>
                <c:pt idx="1773">
                  <c:v>36224</c:v>
                </c:pt>
                <c:pt idx="1774">
                  <c:v>36225</c:v>
                </c:pt>
                <c:pt idx="1775">
                  <c:v>36226</c:v>
                </c:pt>
                <c:pt idx="1776">
                  <c:v>36227</c:v>
                </c:pt>
                <c:pt idx="1777">
                  <c:v>36228</c:v>
                </c:pt>
                <c:pt idx="1778">
                  <c:v>36229</c:v>
                </c:pt>
                <c:pt idx="1779">
                  <c:v>36230</c:v>
                </c:pt>
                <c:pt idx="1780">
                  <c:v>36231</c:v>
                </c:pt>
                <c:pt idx="1781">
                  <c:v>36232</c:v>
                </c:pt>
                <c:pt idx="1782">
                  <c:v>36233</c:v>
                </c:pt>
                <c:pt idx="1783">
                  <c:v>36234</c:v>
                </c:pt>
                <c:pt idx="1784">
                  <c:v>36235</c:v>
                </c:pt>
                <c:pt idx="1785">
                  <c:v>36236</c:v>
                </c:pt>
                <c:pt idx="1786">
                  <c:v>36237</c:v>
                </c:pt>
                <c:pt idx="1787">
                  <c:v>36238</c:v>
                </c:pt>
                <c:pt idx="1788">
                  <c:v>36239</c:v>
                </c:pt>
                <c:pt idx="1789">
                  <c:v>36240</c:v>
                </c:pt>
                <c:pt idx="1790">
                  <c:v>36241</c:v>
                </c:pt>
                <c:pt idx="1791">
                  <c:v>36242</c:v>
                </c:pt>
                <c:pt idx="1792">
                  <c:v>36243</c:v>
                </c:pt>
                <c:pt idx="1793">
                  <c:v>36244</c:v>
                </c:pt>
                <c:pt idx="1794">
                  <c:v>36245</c:v>
                </c:pt>
                <c:pt idx="1795">
                  <c:v>36246</c:v>
                </c:pt>
                <c:pt idx="1796">
                  <c:v>36247</c:v>
                </c:pt>
                <c:pt idx="1797">
                  <c:v>36248</c:v>
                </c:pt>
                <c:pt idx="1798">
                  <c:v>36249</c:v>
                </c:pt>
                <c:pt idx="1799">
                  <c:v>36250</c:v>
                </c:pt>
                <c:pt idx="1800">
                  <c:v>36251</c:v>
                </c:pt>
                <c:pt idx="1801">
                  <c:v>36252</c:v>
                </c:pt>
                <c:pt idx="1802">
                  <c:v>36253</c:v>
                </c:pt>
                <c:pt idx="1803">
                  <c:v>36254</c:v>
                </c:pt>
                <c:pt idx="1804">
                  <c:v>36255</c:v>
                </c:pt>
                <c:pt idx="1805">
                  <c:v>36256</c:v>
                </c:pt>
                <c:pt idx="1806">
                  <c:v>36257</c:v>
                </c:pt>
                <c:pt idx="1807">
                  <c:v>36258</c:v>
                </c:pt>
                <c:pt idx="1808">
                  <c:v>36259</c:v>
                </c:pt>
                <c:pt idx="1809">
                  <c:v>36260</c:v>
                </c:pt>
                <c:pt idx="1810">
                  <c:v>36261</c:v>
                </c:pt>
                <c:pt idx="1811">
                  <c:v>36262</c:v>
                </c:pt>
                <c:pt idx="1812">
                  <c:v>36263</c:v>
                </c:pt>
                <c:pt idx="1813">
                  <c:v>36264</c:v>
                </c:pt>
                <c:pt idx="1814">
                  <c:v>36265</c:v>
                </c:pt>
                <c:pt idx="1815">
                  <c:v>36266</c:v>
                </c:pt>
                <c:pt idx="1816">
                  <c:v>36267</c:v>
                </c:pt>
                <c:pt idx="1817">
                  <c:v>36268</c:v>
                </c:pt>
                <c:pt idx="1818">
                  <c:v>36269</c:v>
                </c:pt>
                <c:pt idx="1819">
                  <c:v>36270</c:v>
                </c:pt>
                <c:pt idx="1820">
                  <c:v>36271</c:v>
                </c:pt>
                <c:pt idx="1821">
                  <c:v>36272</c:v>
                </c:pt>
                <c:pt idx="1822">
                  <c:v>36273</c:v>
                </c:pt>
                <c:pt idx="1823">
                  <c:v>36274</c:v>
                </c:pt>
                <c:pt idx="1824">
                  <c:v>36275</c:v>
                </c:pt>
                <c:pt idx="1825">
                  <c:v>36276</c:v>
                </c:pt>
                <c:pt idx="1826">
                  <c:v>36277</c:v>
                </c:pt>
                <c:pt idx="1827">
                  <c:v>36278</c:v>
                </c:pt>
                <c:pt idx="1828">
                  <c:v>36279</c:v>
                </c:pt>
                <c:pt idx="1829">
                  <c:v>36280</c:v>
                </c:pt>
                <c:pt idx="1830">
                  <c:v>36281</c:v>
                </c:pt>
                <c:pt idx="1831">
                  <c:v>36282</c:v>
                </c:pt>
                <c:pt idx="1832">
                  <c:v>36283</c:v>
                </c:pt>
                <c:pt idx="1833">
                  <c:v>36284</c:v>
                </c:pt>
                <c:pt idx="1834">
                  <c:v>36285</c:v>
                </c:pt>
                <c:pt idx="1835">
                  <c:v>36286</c:v>
                </c:pt>
                <c:pt idx="1836">
                  <c:v>36287</c:v>
                </c:pt>
                <c:pt idx="1837">
                  <c:v>36288</c:v>
                </c:pt>
                <c:pt idx="1838">
                  <c:v>36289</c:v>
                </c:pt>
                <c:pt idx="1839">
                  <c:v>36290</c:v>
                </c:pt>
                <c:pt idx="1840">
                  <c:v>36291</c:v>
                </c:pt>
                <c:pt idx="1841">
                  <c:v>36292</c:v>
                </c:pt>
                <c:pt idx="1842">
                  <c:v>36293</c:v>
                </c:pt>
                <c:pt idx="1843">
                  <c:v>36294</c:v>
                </c:pt>
                <c:pt idx="1844">
                  <c:v>36295</c:v>
                </c:pt>
                <c:pt idx="1845">
                  <c:v>36296</c:v>
                </c:pt>
                <c:pt idx="1846">
                  <c:v>36297</c:v>
                </c:pt>
                <c:pt idx="1847">
                  <c:v>36298</c:v>
                </c:pt>
                <c:pt idx="1848">
                  <c:v>36299</c:v>
                </c:pt>
                <c:pt idx="1849">
                  <c:v>36300</c:v>
                </c:pt>
                <c:pt idx="1850">
                  <c:v>36301</c:v>
                </c:pt>
                <c:pt idx="1851">
                  <c:v>36302</c:v>
                </c:pt>
                <c:pt idx="1852">
                  <c:v>36303</c:v>
                </c:pt>
                <c:pt idx="1853">
                  <c:v>36304</c:v>
                </c:pt>
                <c:pt idx="1854">
                  <c:v>36305</c:v>
                </c:pt>
                <c:pt idx="1855">
                  <c:v>36306</c:v>
                </c:pt>
                <c:pt idx="1856">
                  <c:v>36307</c:v>
                </c:pt>
                <c:pt idx="1857">
                  <c:v>36308</c:v>
                </c:pt>
                <c:pt idx="1858">
                  <c:v>36309</c:v>
                </c:pt>
                <c:pt idx="1859">
                  <c:v>36310</c:v>
                </c:pt>
                <c:pt idx="1860">
                  <c:v>36311</c:v>
                </c:pt>
                <c:pt idx="1861">
                  <c:v>36312</c:v>
                </c:pt>
                <c:pt idx="1862">
                  <c:v>36313</c:v>
                </c:pt>
                <c:pt idx="1863">
                  <c:v>36314</c:v>
                </c:pt>
                <c:pt idx="1864">
                  <c:v>36315</c:v>
                </c:pt>
                <c:pt idx="1865">
                  <c:v>36316</c:v>
                </c:pt>
                <c:pt idx="1866">
                  <c:v>36317</c:v>
                </c:pt>
                <c:pt idx="1867">
                  <c:v>36318</c:v>
                </c:pt>
                <c:pt idx="1868">
                  <c:v>36319</c:v>
                </c:pt>
                <c:pt idx="1869">
                  <c:v>36320</c:v>
                </c:pt>
                <c:pt idx="1870">
                  <c:v>36321</c:v>
                </c:pt>
                <c:pt idx="1871">
                  <c:v>36322</c:v>
                </c:pt>
                <c:pt idx="1872">
                  <c:v>36323</c:v>
                </c:pt>
                <c:pt idx="1873">
                  <c:v>36324</c:v>
                </c:pt>
                <c:pt idx="1874">
                  <c:v>36325</c:v>
                </c:pt>
                <c:pt idx="1875">
                  <c:v>36326</c:v>
                </c:pt>
                <c:pt idx="1876">
                  <c:v>36327</c:v>
                </c:pt>
                <c:pt idx="1877">
                  <c:v>36328</c:v>
                </c:pt>
                <c:pt idx="1878">
                  <c:v>36329</c:v>
                </c:pt>
                <c:pt idx="1879">
                  <c:v>36330</c:v>
                </c:pt>
                <c:pt idx="1880">
                  <c:v>36331</c:v>
                </c:pt>
                <c:pt idx="1881">
                  <c:v>36332</c:v>
                </c:pt>
                <c:pt idx="1882">
                  <c:v>36333</c:v>
                </c:pt>
                <c:pt idx="1883">
                  <c:v>36334</c:v>
                </c:pt>
                <c:pt idx="1884">
                  <c:v>36335</c:v>
                </c:pt>
                <c:pt idx="1885">
                  <c:v>36336</c:v>
                </c:pt>
                <c:pt idx="1886">
                  <c:v>36337</c:v>
                </c:pt>
                <c:pt idx="1887">
                  <c:v>36338</c:v>
                </c:pt>
                <c:pt idx="1888">
                  <c:v>36339</c:v>
                </c:pt>
                <c:pt idx="1889">
                  <c:v>36340</c:v>
                </c:pt>
                <c:pt idx="1890">
                  <c:v>36341</c:v>
                </c:pt>
                <c:pt idx="1891">
                  <c:v>36342</c:v>
                </c:pt>
                <c:pt idx="1892">
                  <c:v>36343</c:v>
                </c:pt>
                <c:pt idx="1893">
                  <c:v>36344</c:v>
                </c:pt>
                <c:pt idx="1894">
                  <c:v>36345</c:v>
                </c:pt>
                <c:pt idx="1895">
                  <c:v>36346</c:v>
                </c:pt>
                <c:pt idx="1896">
                  <c:v>36347</c:v>
                </c:pt>
                <c:pt idx="1897">
                  <c:v>36348</c:v>
                </c:pt>
                <c:pt idx="1898">
                  <c:v>36349</c:v>
                </c:pt>
                <c:pt idx="1899">
                  <c:v>36350</c:v>
                </c:pt>
                <c:pt idx="1900">
                  <c:v>36351</c:v>
                </c:pt>
                <c:pt idx="1901">
                  <c:v>36352</c:v>
                </c:pt>
                <c:pt idx="1902">
                  <c:v>36353</c:v>
                </c:pt>
                <c:pt idx="1903">
                  <c:v>36354</c:v>
                </c:pt>
                <c:pt idx="1904">
                  <c:v>36355</c:v>
                </c:pt>
                <c:pt idx="1905">
                  <c:v>36356</c:v>
                </c:pt>
                <c:pt idx="1906">
                  <c:v>36357</c:v>
                </c:pt>
                <c:pt idx="1907">
                  <c:v>36358</c:v>
                </c:pt>
                <c:pt idx="1908">
                  <c:v>36359</c:v>
                </c:pt>
                <c:pt idx="1909">
                  <c:v>36360</c:v>
                </c:pt>
                <c:pt idx="1910">
                  <c:v>36361</c:v>
                </c:pt>
                <c:pt idx="1911">
                  <c:v>36362</c:v>
                </c:pt>
                <c:pt idx="1912">
                  <c:v>36363</c:v>
                </c:pt>
                <c:pt idx="1913">
                  <c:v>36364</c:v>
                </c:pt>
                <c:pt idx="1914">
                  <c:v>36365</c:v>
                </c:pt>
                <c:pt idx="1915">
                  <c:v>36366</c:v>
                </c:pt>
                <c:pt idx="1916">
                  <c:v>36367</c:v>
                </c:pt>
                <c:pt idx="1917">
                  <c:v>36368</c:v>
                </c:pt>
                <c:pt idx="1918">
                  <c:v>36369</c:v>
                </c:pt>
                <c:pt idx="1919">
                  <c:v>36370</c:v>
                </c:pt>
                <c:pt idx="1920">
                  <c:v>36371</c:v>
                </c:pt>
                <c:pt idx="1921">
                  <c:v>36372</c:v>
                </c:pt>
                <c:pt idx="1922">
                  <c:v>36373</c:v>
                </c:pt>
                <c:pt idx="1923">
                  <c:v>36374</c:v>
                </c:pt>
                <c:pt idx="1924">
                  <c:v>36375</c:v>
                </c:pt>
                <c:pt idx="1925">
                  <c:v>36376</c:v>
                </c:pt>
                <c:pt idx="1926">
                  <c:v>36377</c:v>
                </c:pt>
                <c:pt idx="1927">
                  <c:v>36378</c:v>
                </c:pt>
                <c:pt idx="1928">
                  <c:v>36379</c:v>
                </c:pt>
                <c:pt idx="1929">
                  <c:v>36380</c:v>
                </c:pt>
                <c:pt idx="1930">
                  <c:v>36381</c:v>
                </c:pt>
                <c:pt idx="1931">
                  <c:v>36382</c:v>
                </c:pt>
                <c:pt idx="1932">
                  <c:v>36383</c:v>
                </c:pt>
                <c:pt idx="1933">
                  <c:v>36384</c:v>
                </c:pt>
                <c:pt idx="1934">
                  <c:v>36385</c:v>
                </c:pt>
                <c:pt idx="1935">
                  <c:v>36386</c:v>
                </c:pt>
                <c:pt idx="1936">
                  <c:v>36387</c:v>
                </c:pt>
                <c:pt idx="1937">
                  <c:v>36388</c:v>
                </c:pt>
                <c:pt idx="1938">
                  <c:v>36389</c:v>
                </c:pt>
                <c:pt idx="1939">
                  <c:v>36390</c:v>
                </c:pt>
                <c:pt idx="1940">
                  <c:v>36391</c:v>
                </c:pt>
                <c:pt idx="1941">
                  <c:v>36392</c:v>
                </c:pt>
                <c:pt idx="1942">
                  <c:v>36393</c:v>
                </c:pt>
                <c:pt idx="1943">
                  <c:v>36394</c:v>
                </c:pt>
                <c:pt idx="1944">
                  <c:v>36395</c:v>
                </c:pt>
                <c:pt idx="1945">
                  <c:v>36396</c:v>
                </c:pt>
                <c:pt idx="1946">
                  <c:v>36397</c:v>
                </c:pt>
                <c:pt idx="1947">
                  <c:v>36398</c:v>
                </c:pt>
                <c:pt idx="1948">
                  <c:v>36399</c:v>
                </c:pt>
                <c:pt idx="1949">
                  <c:v>36400</c:v>
                </c:pt>
                <c:pt idx="1950">
                  <c:v>36401</c:v>
                </c:pt>
                <c:pt idx="1951">
                  <c:v>36402</c:v>
                </c:pt>
                <c:pt idx="1952">
                  <c:v>36403</c:v>
                </c:pt>
                <c:pt idx="1953">
                  <c:v>36404</c:v>
                </c:pt>
                <c:pt idx="1954">
                  <c:v>36405</c:v>
                </c:pt>
                <c:pt idx="1955">
                  <c:v>36406</c:v>
                </c:pt>
                <c:pt idx="1956">
                  <c:v>36407</c:v>
                </c:pt>
                <c:pt idx="1957">
                  <c:v>36408</c:v>
                </c:pt>
                <c:pt idx="1958">
                  <c:v>36409</c:v>
                </c:pt>
                <c:pt idx="1959">
                  <c:v>36410</c:v>
                </c:pt>
                <c:pt idx="1960">
                  <c:v>36411</c:v>
                </c:pt>
                <c:pt idx="1961">
                  <c:v>36412</c:v>
                </c:pt>
                <c:pt idx="1962">
                  <c:v>36413</c:v>
                </c:pt>
                <c:pt idx="1963">
                  <c:v>36414</c:v>
                </c:pt>
                <c:pt idx="1964">
                  <c:v>36415</c:v>
                </c:pt>
                <c:pt idx="1965">
                  <c:v>36416</c:v>
                </c:pt>
                <c:pt idx="1966">
                  <c:v>36417</c:v>
                </c:pt>
                <c:pt idx="1967">
                  <c:v>36418</c:v>
                </c:pt>
                <c:pt idx="1968">
                  <c:v>36419</c:v>
                </c:pt>
                <c:pt idx="1969">
                  <c:v>36420</c:v>
                </c:pt>
                <c:pt idx="1970">
                  <c:v>36421</c:v>
                </c:pt>
                <c:pt idx="1971">
                  <c:v>36422</c:v>
                </c:pt>
                <c:pt idx="1972">
                  <c:v>36423</c:v>
                </c:pt>
                <c:pt idx="1973">
                  <c:v>36424</c:v>
                </c:pt>
                <c:pt idx="1974">
                  <c:v>36425</c:v>
                </c:pt>
                <c:pt idx="1975">
                  <c:v>36426</c:v>
                </c:pt>
                <c:pt idx="1976">
                  <c:v>36427</c:v>
                </c:pt>
                <c:pt idx="1977">
                  <c:v>36428</c:v>
                </c:pt>
                <c:pt idx="1978">
                  <c:v>36429</c:v>
                </c:pt>
                <c:pt idx="1979">
                  <c:v>36430</c:v>
                </c:pt>
                <c:pt idx="1980">
                  <c:v>36431</c:v>
                </c:pt>
                <c:pt idx="1981">
                  <c:v>36432</c:v>
                </c:pt>
                <c:pt idx="1982">
                  <c:v>36433</c:v>
                </c:pt>
                <c:pt idx="1983">
                  <c:v>36434</c:v>
                </c:pt>
                <c:pt idx="1984">
                  <c:v>36435</c:v>
                </c:pt>
                <c:pt idx="1985">
                  <c:v>36436</c:v>
                </c:pt>
                <c:pt idx="1986">
                  <c:v>36437</c:v>
                </c:pt>
                <c:pt idx="1987">
                  <c:v>36438</c:v>
                </c:pt>
                <c:pt idx="1988">
                  <c:v>36439</c:v>
                </c:pt>
                <c:pt idx="1989">
                  <c:v>36440</c:v>
                </c:pt>
                <c:pt idx="1990">
                  <c:v>36441</c:v>
                </c:pt>
                <c:pt idx="1991">
                  <c:v>36442</c:v>
                </c:pt>
                <c:pt idx="1992">
                  <c:v>36443</c:v>
                </c:pt>
                <c:pt idx="1993">
                  <c:v>36444</c:v>
                </c:pt>
                <c:pt idx="1994">
                  <c:v>36445</c:v>
                </c:pt>
                <c:pt idx="1995">
                  <c:v>36446</c:v>
                </c:pt>
                <c:pt idx="1996">
                  <c:v>36447</c:v>
                </c:pt>
                <c:pt idx="1997">
                  <c:v>36448</c:v>
                </c:pt>
                <c:pt idx="1998">
                  <c:v>36449</c:v>
                </c:pt>
                <c:pt idx="1999">
                  <c:v>36450</c:v>
                </c:pt>
                <c:pt idx="2000">
                  <c:v>36451</c:v>
                </c:pt>
                <c:pt idx="2001">
                  <c:v>36452</c:v>
                </c:pt>
                <c:pt idx="2002">
                  <c:v>36453</c:v>
                </c:pt>
                <c:pt idx="2003">
                  <c:v>36454</c:v>
                </c:pt>
                <c:pt idx="2004">
                  <c:v>36455</c:v>
                </c:pt>
                <c:pt idx="2005">
                  <c:v>36456</c:v>
                </c:pt>
                <c:pt idx="2006">
                  <c:v>36457</c:v>
                </c:pt>
                <c:pt idx="2007">
                  <c:v>36458</c:v>
                </c:pt>
                <c:pt idx="2008">
                  <c:v>36459</c:v>
                </c:pt>
                <c:pt idx="2009">
                  <c:v>36460</c:v>
                </c:pt>
                <c:pt idx="2010">
                  <c:v>36461</c:v>
                </c:pt>
                <c:pt idx="2011">
                  <c:v>36462</c:v>
                </c:pt>
                <c:pt idx="2012">
                  <c:v>36463</c:v>
                </c:pt>
                <c:pt idx="2013">
                  <c:v>36464</c:v>
                </c:pt>
                <c:pt idx="2014">
                  <c:v>36465</c:v>
                </c:pt>
                <c:pt idx="2015">
                  <c:v>36466</c:v>
                </c:pt>
                <c:pt idx="2016">
                  <c:v>36467</c:v>
                </c:pt>
                <c:pt idx="2017">
                  <c:v>36468</c:v>
                </c:pt>
                <c:pt idx="2018">
                  <c:v>36469</c:v>
                </c:pt>
                <c:pt idx="2019">
                  <c:v>36470</c:v>
                </c:pt>
                <c:pt idx="2020">
                  <c:v>36471</c:v>
                </c:pt>
                <c:pt idx="2021">
                  <c:v>36472</c:v>
                </c:pt>
                <c:pt idx="2022">
                  <c:v>36473</c:v>
                </c:pt>
                <c:pt idx="2023">
                  <c:v>36474</c:v>
                </c:pt>
                <c:pt idx="2024">
                  <c:v>36475</c:v>
                </c:pt>
                <c:pt idx="2025">
                  <c:v>36476</c:v>
                </c:pt>
                <c:pt idx="2026">
                  <c:v>36477</c:v>
                </c:pt>
                <c:pt idx="2027">
                  <c:v>36478</c:v>
                </c:pt>
                <c:pt idx="2028">
                  <c:v>36479</c:v>
                </c:pt>
                <c:pt idx="2029">
                  <c:v>36480</c:v>
                </c:pt>
                <c:pt idx="2030">
                  <c:v>36481</c:v>
                </c:pt>
                <c:pt idx="2031">
                  <c:v>36482</c:v>
                </c:pt>
                <c:pt idx="2032">
                  <c:v>36483</c:v>
                </c:pt>
                <c:pt idx="2033">
                  <c:v>36484</c:v>
                </c:pt>
                <c:pt idx="2034">
                  <c:v>36485</c:v>
                </c:pt>
                <c:pt idx="2035">
                  <c:v>36486</c:v>
                </c:pt>
                <c:pt idx="2036">
                  <c:v>36487</c:v>
                </c:pt>
                <c:pt idx="2037">
                  <c:v>36488</c:v>
                </c:pt>
                <c:pt idx="2038">
                  <c:v>36489</c:v>
                </c:pt>
                <c:pt idx="2039">
                  <c:v>36490</c:v>
                </c:pt>
                <c:pt idx="2040">
                  <c:v>36491</c:v>
                </c:pt>
                <c:pt idx="2041">
                  <c:v>36492</c:v>
                </c:pt>
                <c:pt idx="2042">
                  <c:v>36493</c:v>
                </c:pt>
                <c:pt idx="2043">
                  <c:v>36494</c:v>
                </c:pt>
                <c:pt idx="2044">
                  <c:v>36495</c:v>
                </c:pt>
                <c:pt idx="2045">
                  <c:v>36496</c:v>
                </c:pt>
                <c:pt idx="2046">
                  <c:v>36497</c:v>
                </c:pt>
                <c:pt idx="2047">
                  <c:v>36498</c:v>
                </c:pt>
                <c:pt idx="2048">
                  <c:v>36499</c:v>
                </c:pt>
                <c:pt idx="2049">
                  <c:v>36500</c:v>
                </c:pt>
                <c:pt idx="2050">
                  <c:v>36501</c:v>
                </c:pt>
                <c:pt idx="2051">
                  <c:v>36502</c:v>
                </c:pt>
                <c:pt idx="2052">
                  <c:v>36503</c:v>
                </c:pt>
                <c:pt idx="2053">
                  <c:v>36504</c:v>
                </c:pt>
                <c:pt idx="2054">
                  <c:v>36505</c:v>
                </c:pt>
                <c:pt idx="2055">
                  <c:v>36506</c:v>
                </c:pt>
                <c:pt idx="2056">
                  <c:v>36507</c:v>
                </c:pt>
                <c:pt idx="2057">
                  <c:v>36508</c:v>
                </c:pt>
                <c:pt idx="2058">
                  <c:v>36509</c:v>
                </c:pt>
                <c:pt idx="2059">
                  <c:v>36510</c:v>
                </c:pt>
                <c:pt idx="2060">
                  <c:v>36511</c:v>
                </c:pt>
                <c:pt idx="2061">
                  <c:v>36512</c:v>
                </c:pt>
                <c:pt idx="2062">
                  <c:v>36513</c:v>
                </c:pt>
                <c:pt idx="2063">
                  <c:v>36514</c:v>
                </c:pt>
                <c:pt idx="2064">
                  <c:v>36515</c:v>
                </c:pt>
                <c:pt idx="2065">
                  <c:v>36516</c:v>
                </c:pt>
                <c:pt idx="2066">
                  <c:v>36517</c:v>
                </c:pt>
                <c:pt idx="2067">
                  <c:v>36518</c:v>
                </c:pt>
                <c:pt idx="2068">
                  <c:v>36519</c:v>
                </c:pt>
                <c:pt idx="2069">
                  <c:v>36520</c:v>
                </c:pt>
                <c:pt idx="2070">
                  <c:v>36521</c:v>
                </c:pt>
                <c:pt idx="2071">
                  <c:v>36522</c:v>
                </c:pt>
                <c:pt idx="2072">
                  <c:v>36523</c:v>
                </c:pt>
                <c:pt idx="2073">
                  <c:v>36524</c:v>
                </c:pt>
                <c:pt idx="2074">
                  <c:v>36525</c:v>
                </c:pt>
                <c:pt idx="2075">
                  <c:v>36526</c:v>
                </c:pt>
                <c:pt idx="2076">
                  <c:v>36527</c:v>
                </c:pt>
                <c:pt idx="2077">
                  <c:v>36528</c:v>
                </c:pt>
                <c:pt idx="2078">
                  <c:v>36529</c:v>
                </c:pt>
                <c:pt idx="2079">
                  <c:v>36530</c:v>
                </c:pt>
                <c:pt idx="2080">
                  <c:v>36531</c:v>
                </c:pt>
                <c:pt idx="2081">
                  <c:v>36532</c:v>
                </c:pt>
                <c:pt idx="2082">
                  <c:v>36533</c:v>
                </c:pt>
                <c:pt idx="2083">
                  <c:v>36534</c:v>
                </c:pt>
                <c:pt idx="2084">
                  <c:v>36535</c:v>
                </c:pt>
                <c:pt idx="2085">
                  <c:v>36536</c:v>
                </c:pt>
                <c:pt idx="2086">
                  <c:v>36537</c:v>
                </c:pt>
                <c:pt idx="2087">
                  <c:v>36538</c:v>
                </c:pt>
                <c:pt idx="2088">
                  <c:v>36539</c:v>
                </c:pt>
                <c:pt idx="2089">
                  <c:v>36540</c:v>
                </c:pt>
                <c:pt idx="2090">
                  <c:v>36541</c:v>
                </c:pt>
                <c:pt idx="2091">
                  <c:v>36542</c:v>
                </c:pt>
                <c:pt idx="2092">
                  <c:v>36543</c:v>
                </c:pt>
                <c:pt idx="2093">
                  <c:v>36544</c:v>
                </c:pt>
                <c:pt idx="2094">
                  <c:v>36545</c:v>
                </c:pt>
                <c:pt idx="2095">
                  <c:v>36546</c:v>
                </c:pt>
                <c:pt idx="2096">
                  <c:v>36547</c:v>
                </c:pt>
                <c:pt idx="2097">
                  <c:v>36548</c:v>
                </c:pt>
                <c:pt idx="2098">
                  <c:v>36549</c:v>
                </c:pt>
                <c:pt idx="2099">
                  <c:v>36550</c:v>
                </c:pt>
                <c:pt idx="2100">
                  <c:v>36551</c:v>
                </c:pt>
                <c:pt idx="2101">
                  <c:v>36552</c:v>
                </c:pt>
                <c:pt idx="2102">
                  <c:v>36553</c:v>
                </c:pt>
                <c:pt idx="2103">
                  <c:v>36554</c:v>
                </c:pt>
                <c:pt idx="2104">
                  <c:v>36555</c:v>
                </c:pt>
                <c:pt idx="2105">
                  <c:v>36556</c:v>
                </c:pt>
                <c:pt idx="2106">
                  <c:v>36557</c:v>
                </c:pt>
                <c:pt idx="2107">
                  <c:v>36558</c:v>
                </c:pt>
                <c:pt idx="2108">
                  <c:v>36559</c:v>
                </c:pt>
                <c:pt idx="2109">
                  <c:v>36560</c:v>
                </c:pt>
                <c:pt idx="2110">
                  <c:v>36561</c:v>
                </c:pt>
                <c:pt idx="2111">
                  <c:v>36562</c:v>
                </c:pt>
                <c:pt idx="2112">
                  <c:v>36563</c:v>
                </c:pt>
                <c:pt idx="2113">
                  <c:v>36564</c:v>
                </c:pt>
                <c:pt idx="2114">
                  <c:v>36565</c:v>
                </c:pt>
                <c:pt idx="2115">
                  <c:v>36566</c:v>
                </c:pt>
                <c:pt idx="2116">
                  <c:v>36567</c:v>
                </c:pt>
                <c:pt idx="2117">
                  <c:v>36568</c:v>
                </c:pt>
                <c:pt idx="2118">
                  <c:v>36569</c:v>
                </c:pt>
                <c:pt idx="2119">
                  <c:v>36570</c:v>
                </c:pt>
                <c:pt idx="2120">
                  <c:v>36571</c:v>
                </c:pt>
                <c:pt idx="2121">
                  <c:v>36572</c:v>
                </c:pt>
                <c:pt idx="2122">
                  <c:v>36573</c:v>
                </c:pt>
                <c:pt idx="2123">
                  <c:v>36574</c:v>
                </c:pt>
                <c:pt idx="2124">
                  <c:v>36575</c:v>
                </c:pt>
                <c:pt idx="2125">
                  <c:v>36576</c:v>
                </c:pt>
                <c:pt idx="2126">
                  <c:v>36577</c:v>
                </c:pt>
                <c:pt idx="2127">
                  <c:v>36578</c:v>
                </c:pt>
                <c:pt idx="2128">
                  <c:v>36579</c:v>
                </c:pt>
                <c:pt idx="2129">
                  <c:v>36580</c:v>
                </c:pt>
                <c:pt idx="2130">
                  <c:v>36581</c:v>
                </c:pt>
                <c:pt idx="2131">
                  <c:v>36582</c:v>
                </c:pt>
                <c:pt idx="2132">
                  <c:v>36583</c:v>
                </c:pt>
                <c:pt idx="2133">
                  <c:v>36584</c:v>
                </c:pt>
                <c:pt idx="2134">
                  <c:v>36585</c:v>
                </c:pt>
                <c:pt idx="2135">
                  <c:v>36586</c:v>
                </c:pt>
                <c:pt idx="2136">
                  <c:v>36587</c:v>
                </c:pt>
                <c:pt idx="2137">
                  <c:v>36588</c:v>
                </c:pt>
                <c:pt idx="2138">
                  <c:v>36589</c:v>
                </c:pt>
                <c:pt idx="2139">
                  <c:v>36590</c:v>
                </c:pt>
                <c:pt idx="2140">
                  <c:v>36591</c:v>
                </c:pt>
                <c:pt idx="2141">
                  <c:v>36592</c:v>
                </c:pt>
                <c:pt idx="2142">
                  <c:v>36593</c:v>
                </c:pt>
                <c:pt idx="2143">
                  <c:v>36594</c:v>
                </c:pt>
                <c:pt idx="2144">
                  <c:v>36595</c:v>
                </c:pt>
                <c:pt idx="2145">
                  <c:v>36596</c:v>
                </c:pt>
                <c:pt idx="2146">
                  <c:v>36597</c:v>
                </c:pt>
                <c:pt idx="2147">
                  <c:v>36598</c:v>
                </c:pt>
                <c:pt idx="2148">
                  <c:v>36599</c:v>
                </c:pt>
                <c:pt idx="2149">
                  <c:v>36600</c:v>
                </c:pt>
                <c:pt idx="2150">
                  <c:v>36601</c:v>
                </c:pt>
                <c:pt idx="2151">
                  <c:v>36602</c:v>
                </c:pt>
                <c:pt idx="2152">
                  <c:v>36603</c:v>
                </c:pt>
                <c:pt idx="2153">
                  <c:v>36604</c:v>
                </c:pt>
                <c:pt idx="2154">
                  <c:v>36605</c:v>
                </c:pt>
                <c:pt idx="2155">
                  <c:v>36606</c:v>
                </c:pt>
                <c:pt idx="2156">
                  <c:v>36607</c:v>
                </c:pt>
                <c:pt idx="2157">
                  <c:v>36608</c:v>
                </c:pt>
                <c:pt idx="2158">
                  <c:v>36609</c:v>
                </c:pt>
                <c:pt idx="2159">
                  <c:v>36610</c:v>
                </c:pt>
                <c:pt idx="2160">
                  <c:v>36611</c:v>
                </c:pt>
                <c:pt idx="2161">
                  <c:v>36612</c:v>
                </c:pt>
                <c:pt idx="2162">
                  <c:v>36613</c:v>
                </c:pt>
                <c:pt idx="2163">
                  <c:v>36614</c:v>
                </c:pt>
                <c:pt idx="2164">
                  <c:v>36615</c:v>
                </c:pt>
                <c:pt idx="2165">
                  <c:v>36616</c:v>
                </c:pt>
                <c:pt idx="2166">
                  <c:v>36617</c:v>
                </c:pt>
                <c:pt idx="2167">
                  <c:v>36618</c:v>
                </c:pt>
                <c:pt idx="2168">
                  <c:v>36619</c:v>
                </c:pt>
                <c:pt idx="2169">
                  <c:v>36620</c:v>
                </c:pt>
                <c:pt idx="2170">
                  <c:v>36621</c:v>
                </c:pt>
                <c:pt idx="2171">
                  <c:v>36622</c:v>
                </c:pt>
                <c:pt idx="2172">
                  <c:v>36623</c:v>
                </c:pt>
                <c:pt idx="2173">
                  <c:v>36624</c:v>
                </c:pt>
                <c:pt idx="2174">
                  <c:v>36625</c:v>
                </c:pt>
                <c:pt idx="2175">
                  <c:v>36626</c:v>
                </c:pt>
                <c:pt idx="2176">
                  <c:v>36627</c:v>
                </c:pt>
                <c:pt idx="2177">
                  <c:v>36628</c:v>
                </c:pt>
                <c:pt idx="2178">
                  <c:v>36629</c:v>
                </c:pt>
                <c:pt idx="2179">
                  <c:v>36630</c:v>
                </c:pt>
                <c:pt idx="2180">
                  <c:v>36631</c:v>
                </c:pt>
                <c:pt idx="2181">
                  <c:v>36632</c:v>
                </c:pt>
                <c:pt idx="2182">
                  <c:v>36633</c:v>
                </c:pt>
                <c:pt idx="2183">
                  <c:v>36634</c:v>
                </c:pt>
                <c:pt idx="2184">
                  <c:v>36635</c:v>
                </c:pt>
                <c:pt idx="2185">
                  <c:v>36636</c:v>
                </c:pt>
                <c:pt idx="2186">
                  <c:v>36637</c:v>
                </c:pt>
                <c:pt idx="2187">
                  <c:v>36638</c:v>
                </c:pt>
                <c:pt idx="2188">
                  <c:v>36639</c:v>
                </c:pt>
                <c:pt idx="2189">
                  <c:v>36640</c:v>
                </c:pt>
                <c:pt idx="2190">
                  <c:v>36641</c:v>
                </c:pt>
                <c:pt idx="2191">
                  <c:v>36642</c:v>
                </c:pt>
                <c:pt idx="2192">
                  <c:v>36643</c:v>
                </c:pt>
                <c:pt idx="2193">
                  <c:v>36644</c:v>
                </c:pt>
                <c:pt idx="2194">
                  <c:v>36645</c:v>
                </c:pt>
                <c:pt idx="2195">
                  <c:v>36646</c:v>
                </c:pt>
                <c:pt idx="2196">
                  <c:v>36647</c:v>
                </c:pt>
                <c:pt idx="2197">
                  <c:v>36648</c:v>
                </c:pt>
                <c:pt idx="2198">
                  <c:v>36649</c:v>
                </c:pt>
                <c:pt idx="2199">
                  <c:v>36650</c:v>
                </c:pt>
                <c:pt idx="2200">
                  <c:v>36651</c:v>
                </c:pt>
                <c:pt idx="2201">
                  <c:v>36652</c:v>
                </c:pt>
                <c:pt idx="2202">
                  <c:v>36653</c:v>
                </c:pt>
                <c:pt idx="2203">
                  <c:v>36654</c:v>
                </c:pt>
                <c:pt idx="2204">
                  <c:v>36655</c:v>
                </c:pt>
                <c:pt idx="2205">
                  <c:v>36656</c:v>
                </c:pt>
                <c:pt idx="2206">
                  <c:v>36657</c:v>
                </c:pt>
                <c:pt idx="2207">
                  <c:v>36658</c:v>
                </c:pt>
                <c:pt idx="2208">
                  <c:v>36659</c:v>
                </c:pt>
                <c:pt idx="2209">
                  <c:v>36660</c:v>
                </c:pt>
                <c:pt idx="2210">
                  <c:v>36661</c:v>
                </c:pt>
                <c:pt idx="2211">
                  <c:v>36662</c:v>
                </c:pt>
                <c:pt idx="2212">
                  <c:v>36663</c:v>
                </c:pt>
                <c:pt idx="2213">
                  <c:v>36664</c:v>
                </c:pt>
                <c:pt idx="2214">
                  <c:v>36665</c:v>
                </c:pt>
                <c:pt idx="2215">
                  <c:v>36666</c:v>
                </c:pt>
                <c:pt idx="2216">
                  <c:v>36667</c:v>
                </c:pt>
                <c:pt idx="2217">
                  <c:v>36668</c:v>
                </c:pt>
                <c:pt idx="2218">
                  <c:v>36669</c:v>
                </c:pt>
                <c:pt idx="2219">
                  <c:v>36670</c:v>
                </c:pt>
                <c:pt idx="2220">
                  <c:v>36671</c:v>
                </c:pt>
                <c:pt idx="2221">
                  <c:v>36672</c:v>
                </c:pt>
                <c:pt idx="2222">
                  <c:v>36673</c:v>
                </c:pt>
                <c:pt idx="2223">
                  <c:v>36674</c:v>
                </c:pt>
                <c:pt idx="2224">
                  <c:v>36675</c:v>
                </c:pt>
                <c:pt idx="2225">
                  <c:v>36676</c:v>
                </c:pt>
                <c:pt idx="2226">
                  <c:v>36677</c:v>
                </c:pt>
                <c:pt idx="2227">
                  <c:v>36678</c:v>
                </c:pt>
                <c:pt idx="2228">
                  <c:v>36679</c:v>
                </c:pt>
                <c:pt idx="2229">
                  <c:v>36680</c:v>
                </c:pt>
                <c:pt idx="2230">
                  <c:v>36681</c:v>
                </c:pt>
                <c:pt idx="2231">
                  <c:v>36682</c:v>
                </c:pt>
                <c:pt idx="2232">
                  <c:v>36683</c:v>
                </c:pt>
                <c:pt idx="2233">
                  <c:v>36684</c:v>
                </c:pt>
                <c:pt idx="2234">
                  <c:v>36685</c:v>
                </c:pt>
                <c:pt idx="2235">
                  <c:v>36686</c:v>
                </c:pt>
                <c:pt idx="2236">
                  <c:v>36687</c:v>
                </c:pt>
                <c:pt idx="2237">
                  <c:v>36688</c:v>
                </c:pt>
                <c:pt idx="2238">
                  <c:v>36689</c:v>
                </c:pt>
                <c:pt idx="2239">
                  <c:v>36690</c:v>
                </c:pt>
                <c:pt idx="2240">
                  <c:v>36691</c:v>
                </c:pt>
                <c:pt idx="2241">
                  <c:v>36692</c:v>
                </c:pt>
                <c:pt idx="2242">
                  <c:v>36693</c:v>
                </c:pt>
                <c:pt idx="2243">
                  <c:v>36694</c:v>
                </c:pt>
                <c:pt idx="2244">
                  <c:v>36695</c:v>
                </c:pt>
                <c:pt idx="2245">
                  <c:v>36696</c:v>
                </c:pt>
                <c:pt idx="2246">
                  <c:v>36697</c:v>
                </c:pt>
                <c:pt idx="2247">
                  <c:v>36698</c:v>
                </c:pt>
                <c:pt idx="2248">
                  <c:v>36699</c:v>
                </c:pt>
                <c:pt idx="2249">
                  <c:v>36700</c:v>
                </c:pt>
                <c:pt idx="2250">
                  <c:v>36701</c:v>
                </c:pt>
                <c:pt idx="2251">
                  <c:v>36702</c:v>
                </c:pt>
                <c:pt idx="2252">
                  <c:v>36703</c:v>
                </c:pt>
                <c:pt idx="2253">
                  <c:v>36704</c:v>
                </c:pt>
                <c:pt idx="2254">
                  <c:v>36705</c:v>
                </c:pt>
                <c:pt idx="2255">
                  <c:v>36706</c:v>
                </c:pt>
                <c:pt idx="2256">
                  <c:v>36707</c:v>
                </c:pt>
                <c:pt idx="2257">
                  <c:v>36708</c:v>
                </c:pt>
                <c:pt idx="2258">
                  <c:v>36709</c:v>
                </c:pt>
                <c:pt idx="2259">
                  <c:v>36710</c:v>
                </c:pt>
                <c:pt idx="2260">
                  <c:v>36711</c:v>
                </c:pt>
                <c:pt idx="2261">
                  <c:v>36712</c:v>
                </c:pt>
                <c:pt idx="2262">
                  <c:v>36713</c:v>
                </c:pt>
                <c:pt idx="2263">
                  <c:v>36714</c:v>
                </c:pt>
                <c:pt idx="2264">
                  <c:v>36715</c:v>
                </c:pt>
                <c:pt idx="2265">
                  <c:v>36716</c:v>
                </c:pt>
                <c:pt idx="2266">
                  <c:v>36717</c:v>
                </c:pt>
                <c:pt idx="2267">
                  <c:v>36718</c:v>
                </c:pt>
                <c:pt idx="2268">
                  <c:v>36719</c:v>
                </c:pt>
                <c:pt idx="2269">
                  <c:v>36720</c:v>
                </c:pt>
                <c:pt idx="2270">
                  <c:v>36721</c:v>
                </c:pt>
                <c:pt idx="2271">
                  <c:v>36722</c:v>
                </c:pt>
                <c:pt idx="2272">
                  <c:v>36723</c:v>
                </c:pt>
                <c:pt idx="2273">
                  <c:v>36724</c:v>
                </c:pt>
                <c:pt idx="2274">
                  <c:v>36725</c:v>
                </c:pt>
                <c:pt idx="2275">
                  <c:v>36726</c:v>
                </c:pt>
                <c:pt idx="2276">
                  <c:v>36727</c:v>
                </c:pt>
                <c:pt idx="2277">
                  <c:v>36728</c:v>
                </c:pt>
                <c:pt idx="2278">
                  <c:v>36729</c:v>
                </c:pt>
                <c:pt idx="2279">
                  <c:v>36730</c:v>
                </c:pt>
                <c:pt idx="2280">
                  <c:v>36731</c:v>
                </c:pt>
                <c:pt idx="2281">
                  <c:v>36732</c:v>
                </c:pt>
                <c:pt idx="2282">
                  <c:v>36733</c:v>
                </c:pt>
                <c:pt idx="2283">
                  <c:v>36734</c:v>
                </c:pt>
                <c:pt idx="2284">
                  <c:v>36735</c:v>
                </c:pt>
                <c:pt idx="2285">
                  <c:v>36736</c:v>
                </c:pt>
                <c:pt idx="2286">
                  <c:v>36737</c:v>
                </c:pt>
                <c:pt idx="2287">
                  <c:v>36738</c:v>
                </c:pt>
                <c:pt idx="2288">
                  <c:v>36739</c:v>
                </c:pt>
                <c:pt idx="2289">
                  <c:v>36740</c:v>
                </c:pt>
                <c:pt idx="2290">
                  <c:v>36741</c:v>
                </c:pt>
                <c:pt idx="2291">
                  <c:v>36742</c:v>
                </c:pt>
                <c:pt idx="2292">
                  <c:v>36743</c:v>
                </c:pt>
                <c:pt idx="2293">
                  <c:v>36744</c:v>
                </c:pt>
                <c:pt idx="2294">
                  <c:v>36745</c:v>
                </c:pt>
                <c:pt idx="2295">
                  <c:v>36746</c:v>
                </c:pt>
                <c:pt idx="2296">
                  <c:v>36747</c:v>
                </c:pt>
                <c:pt idx="2297">
                  <c:v>36748</c:v>
                </c:pt>
                <c:pt idx="2298">
                  <c:v>36749</c:v>
                </c:pt>
                <c:pt idx="2299">
                  <c:v>36750</c:v>
                </c:pt>
                <c:pt idx="2300">
                  <c:v>36751</c:v>
                </c:pt>
                <c:pt idx="2301">
                  <c:v>36752</c:v>
                </c:pt>
                <c:pt idx="2302">
                  <c:v>36753</c:v>
                </c:pt>
                <c:pt idx="2303">
                  <c:v>36754</c:v>
                </c:pt>
                <c:pt idx="2304">
                  <c:v>36755</c:v>
                </c:pt>
                <c:pt idx="2305">
                  <c:v>36756</c:v>
                </c:pt>
                <c:pt idx="2306">
                  <c:v>36757</c:v>
                </c:pt>
                <c:pt idx="2307">
                  <c:v>36758</c:v>
                </c:pt>
                <c:pt idx="2308">
                  <c:v>36759</c:v>
                </c:pt>
                <c:pt idx="2309">
                  <c:v>36760</c:v>
                </c:pt>
                <c:pt idx="2310">
                  <c:v>36761</c:v>
                </c:pt>
                <c:pt idx="2311">
                  <c:v>36762</c:v>
                </c:pt>
                <c:pt idx="2312">
                  <c:v>36763</c:v>
                </c:pt>
                <c:pt idx="2313">
                  <c:v>36764</c:v>
                </c:pt>
                <c:pt idx="2314">
                  <c:v>36765</c:v>
                </c:pt>
                <c:pt idx="2315">
                  <c:v>36766</c:v>
                </c:pt>
                <c:pt idx="2316">
                  <c:v>36767</c:v>
                </c:pt>
                <c:pt idx="2317">
                  <c:v>36768</c:v>
                </c:pt>
                <c:pt idx="2318">
                  <c:v>36769</c:v>
                </c:pt>
                <c:pt idx="2319">
                  <c:v>36770</c:v>
                </c:pt>
                <c:pt idx="2320">
                  <c:v>36771</c:v>
                </c:pt>
                <c:pt idx="2321">
                  <c:v>36772</c:v>
                </c:pt>
                <c:pt idx="2322">
                  <c:v>36773</c:v>
                </c:pt>
                <c:pt idx="2323">
                  <c:v>36774</c:v>
                </c:pt>
                <c:pt idx="2324">
                  <c:v>36775</c:v>
                </c:pt>
                <c:pt idx="2325">
                  <c:v>36776</c:v>
                </c:pt>
                <c:pt idx="2326">
                  <c:v>36777</c:v>
                </c:pt>
                <c:pt idx="2327">
                  <c:v>36778</c:v>
                </c:pt>
                <c:pt idx="2328">
                  <c:v>36779</c:v>
                </c:pt>
                <c:pt idx="2329">
                  <c:v>36780</c:v>
                </c:pt>
                <c:pt idx="2330">
                  <c:v>36781</c:v>
                </c:pt>
                <c:pt idx="2331">
                  <c:v>36782</c:v>
                </c:pt>
                <c:pt idx="2332">
                  <c:v>36783</c:v>
                </c:pt>
                <c:pt idx="2333">
                  <c:v>36784</c:v>
                </c:pt>
                <c:pt idx="2334">
                  <c:v>36785</c:v>
                </c:pt>
                <c:pt idx="2335">
                  <c:v>36786</c:v>
                </c:pt>
                <c:pt idx="2336">
                  <c:v>36787</c:v>
                </c:pt>
                <c:pt idx="2337">
                  <c:v>36788</c:v>
                </c:pt>
                <c:pt idx="2338">
                  <c:v>36789</c:v>
                </c:pt>
                <c:pt idx="2339">
                  <c:v>36790</c:v>
                </c:pt>
                <c:pt idx="2340">
                  <c:v>36791</c:v>
                </c:pt>
                <c:pt idx="2341">
                  <c:v>36792</c:v>
                </c:pt>
                <c:pt idx="2342">
                  <c:v>36793</c:v>
                </c:pt>
                <c:pt idx="2343">
                  <c:v>36794</c:v>
                </c:pt>
                <c:pt idx="2344">
                  <c:v>36795</c:v>
                </c:pt>
                <c:pt idx="2345">
                  <c:v>36796</c:v>
                </c:pt>
                <c:pt idx="2346">
                  <c:v>36797</c:v>
                </c:pt>
                <c:pt idx="2347">
                  <c:v>36798</c:v>
                </c:pt>
                <c:pt idx="2348">
                  <c:v>36799</c:v>
                </c:pt>
                <c:pt idx="2349">
                  <c:v>36800</c:v>
                </c:pt>
                <c:pt idx="2350">
                  <c:v>36801</c:v>
                </c:pt>
                <c:pt idx="2351">
                  <c:v>36802</c:v>
                </c:pt>
                <c:pt idx="2352">
                  <c:v>36803</c:v>
                </c:pt>
                <c:pt idx="2353">
                  <c:v>36804</c:v>
                </c:pt>
                <c:pt idx="2354">
                  <c:v>36805</c:v>
                </c:pt>
                <c:pt idx="2355">
                  <c:v>36806</c:v>
                </c:pt>
                <c:pt idx="2356">
                  <c:v>36807</c:v>
                </c:pt>
                <c:pt idx="2357">
                  <c:v>36808</c:v>
                </c:pt>
                <c:pt idx="2358">
                  <c:v>36809</c:v>
                </c:pt>
                <c:pt idx="2359">
                  <c:v>36810</c:v>
                </c:pt>
                <c:pt idx="2360">
                  <c:v>36811</c:v>
                </c:pt>
                <c:pt idx="2361">
                  <c:v>36812</c:v>
                </c:pt>
                <c:pt idx="2362">
                  <c:v>36813</c:v>
                </c:pt>
                <c:pt idx="2363">
                  <c:v>36814</c:v>
                </c:pt>
                <c:pt idx="2364">
                  <c:v>36815</c:v>
                </c:pt>
                <c:pt idx="2365">
                  <c:v>36816</c:v>
                </c:pt>
                <c:pt idx="2366">
                  <c:v>36817</c:v>
                </c:pt>
                <c:pt idx="2367">
                  <c:v>36818</c:v>
                </c:pt>
                <c:pt idx="2368">
                  <c:v>36819</c:v>
                </c:pt>
                <c:pt idx="2369">
                  <c:v>36820</c:v>
                </c:pt>
                <c:pt idx="2370">
                  <c:v>36821</c:v>
                </c:pt>
                <c:pt idx="2371">
                  <c:v>36822</c:v>
                </c:pt>
                <c:pt idx="2372">
                  <c:v>36823</c:v>
                </c:pt>
                <c:pt idx="2373">
                  <c:v>36824</c:v>
                </c:pt>
                <c:pt idx="2374">
                  <c:v>36825</c:v>
                </c:pt>
                <c:pt idx="2375">
                  <c:v>36826</c:v>
                </c:pt>
                <c:pt idx="2376">
                  <c:v>36827</c:v>
                </c:pt>
                <c:pt idx="2377">
                  <c:v>36828</c:v>
                </c:pt>
                <c:pt idx="2378">
                  <c:v>36829</c:v>
                </c:pt>
                <c:pt idx="2379">
                  <c:v>36830</c:v>
                </c:pt>
                <c:pt idx="2380">
                  <c:v>36831</c:v>
                </c:pt>
                <c:pt idx="2381">
                  <c:v>36832</c:v>
                </c:pt>
                <c:pt idx="2382">
                  <c:v>36833</c:v>
                </c:pt>
                <c:pt idx="2383">
                  <c:v>36834</c:v>
                </c:pt>
                <c:pt idx="2384">
                  <c:v>36835</c:v>
                </c:pt>
                <c:pt idx="2385">
                  <c:v>36836</c:v>
                </c:pt>
                <c:pt idx="2386">
                  <c:v>36837</c:v>
                </c:pt>
                <c:pt idx="2387">
                  <c:v>36838</c:v>
                </c:pt>
                <c:pt idx="2388">
                  <c:v>36839</c:v>
                </c:pt>
                <c:pt idx="2389">
                  <c:v>36840</c:v>
                </c:pt>
                <c:pt idx="2390">
                  <c:v>36841</c:v>
                </c:pt>
                <c:pt idx="2391">
                  <c:v>36842</c:v>
                </c:pt>
                <c:pt idx="2392">
                  <c:v>36843</c:v>
                </c:pt>
                <c:pt idx="2393">
                  <c:v>36844</c:v>
                </c:pt>
                <c:pt idx="2394">
                  <c:v>36845</c:v>
                </c:pt>
                <c:pt idx="2395">
                  <c:v>36846</c:v>
                </c:pt>
                <c:pt idx="2396">
                  <c:v>36847</c:v>
                </c:pt>
                <c:pt idx="2397">
                  <c:v>36848</c:v>
                </c:pt>
                <c:pt idx="2398">
                  <c:v>36849</c:v>
                </c:pt>
                <c:pt idx="2399">
                  <c:v>36850</c:v>
                </c:pt>
                <c:pt idx="2400">
                  <c:v>36851</c:v>
                </c:pt>
                <c:pt idx="2401">
                  <c:v>36852</c:v>
                </c:pt>
                <c:pt idx="2402">
                  <c:v>36853</c:v>
                </c:pt>
                <c:pt idx="2403">
                  <c:v>36854</c:v>
                </c:pt>
                <c:pt idx="2404">
                  <c:v>36855</c:v>
                </c:pt>
                <c:pt idx="2405">
                  <c:v>36856</c:v>
                </c:pt>
                <c:pt idx="2406">
                  <c:v>36857</c:v>
                </c:pt>
                <c:pt idx="2407">
                  <c:v>36858</c:v>
                </c:pt>
                <c:pt idx="2408">
                  <c:v>36859</c:v>
                </c:pt>
                <c:pt idx="2409">
                  <c:v>36860</c:v>
                </c:pt>
                <c:pt idx="2410">
                  <c:v>36861</c:v>
                </c:pt>
                <c:pt idx="2411">
                  <c:v>36862</c:v>
                </c:pt>
                <c:pt idx="2412">
                  <c:v>36863</c:v>
                </c:pt>
                <c:pt idx="2413">
                  <c:v>36864</c:v>
                </c:pt>
                <c:pt idx="2414">
                  <c:v>36865</c:v>
                </c:pt>
                <c:pt idx="2415">
                  <c:v>36866</c:v>
                </c:pt>
                <c:pt idx="2416">
                  <c:v>36867</c:v>
                </c:pt>
                <c:pt idx="2417">
                  <c:v>36868</c:v>
                </c:pt>
                <c:pt idx="2418">
                  <c:v>36869</c:v>
                </c:pt>
                <c:pt idx="2419">
                  <c:v>36870</c:v>
                </c:pt>
                <c:pt idx="2420">
                  <c:v>36871</c:v>
                </c:pt>
                <c:pt idx="2421">
                  <c:v>36872</c:v>
                </c:pt>
                <c:pt idx="2422">
                  <c:v>36873</c:v>
                </c:pt>
                <c:pt idx="2423">
                  <c:v>36874</c:v>
                </c:pt>
                <c:pt idx="2424">
                  <c:v>36875</c:v>
                </c:pt>
                <c:pt idx="2425">
                  <c:v>36876</c:v>
                </c:pt>
                <c:pt idx="2426">
                  <c:v>36877</c:v>
                </c:pt>
                <c:pt idx="2427">
                  <c:v>36878</c:v>
                </c:pt>
                <c:pt idx="2428">
                  <c:v>36879</c:v>
                </c:pt>
                <c:pt idx="2429">
                  <c:v>36880</c:v>
                </c:pt>
                <c:pt idx="2430">
                  <c:v>36881</c:v>
                </c:pt>
                <c:pt idx="2431">
                  <c:v>36882</c:v>
                </c:pt>
                <c:pt idx="2432">
                  <c:v>36883</c:v>
                </c:pt>
                <c:pt idx="2433">
                  <c:v>36884</c:v>
                </c:pt>
                <c:pt idx="2434">
                  <c:v>36885</c:v>
                </c:pt>
                <c:pt idx="2435">
                  <c:v>36886</c:v>
                </c:pt>
                <c:pt idx="2436">
                  <c:v>36887</c:v>
                </c:pt>
                <c:pt idx="2437">
                  <c:v>36888</c:v>
                </c:pt>
                <c:pt idx="2438">
                  <c:v>36889</c:v>
                </c:pt>
                <c:pt idx="2439">
                  <c:v>36890</c:v>
                </c:pt>
                <c:pt idx="2440">
                  <c:v>36891</c:v>
                </c:pt>
                <c:pt idx="2441">
                  <c:v>36892</c:v>
                </c:pt>
                <c:pt idx="2442">
                  <c:v>36893</c:v>
                </c:pt>
                <c:pt idx="2443">
                  <c:v>36894</c:v>
                </c:pt>
                <c:pt idx="2444">
                  <c:v>36895</c:v>
                </c:pt>
                <c:pt idx="2445">
                  <c:v>36896</c:v>
                </c:pt>
                <c:pt idx="2446">
                  <c:v>36897</c:v>
                </c:pt>
                <c:pt idx="2447">
                  <c:v>36898</c:v>
                </c:pt>
                <c:pt idx="2448">
                  <c:v>36899</c:v>
                </c:pt>
                <c:pt idx="2449">
                  <c:v>36900</c:v>
                </c:pt>
                <c:pt idx="2450">
                  <c:v>36901</c:v>
                </c:pt>
                <c:pt idx="2451">
                  <c:v>36902</c:v>
                </c:pt>
                <c:pt idx="2452">
                  <c:v>36903</c:v>
                </c:pt>
                <c:pt idx="2453">
                  <c:v>36904</c:v>
                </c:pt>
                <c:pt idx="2454">
                  <c:v>36905</c:v>
                </c:pt>
                <c:pt idx="2455">
                  <c:v>36906</c:v>
                </c:pt>
                <c:pt idx="2456">
                  <c:v>36907</c:v>
                </c:pt>
                <c:pt idx="2457">
                  <c:v>36908</c:v>
                </c:pt>
                <c:pt idx="2458">
                  <c:v>36909</c:v>
                </c:pt>
                <c:pt idx="2459">
                  <c:v>36910</c:v>
                </c:pt>
                <c:pt idx="2460">
                  <c:v>36911</c:v>
                </c:pt>
                <c:pt idx="2461">
                  <c:v>36912</c:v>
                </c:pt>
                <c:pt idx="2462">
                  <c:v>36913</c:v>
                </c:pt>
                <c:pt idx="2463">
                  <c:v>36914</c:v>
                </c:pt>
                <c:pt idx="2464">
                  <c:v>36915</c:v>
                </c:pt>
                <c:pt idx="2465">
                  <c:v>36916</c:v>
                </c:pt>
                <c:pt idx="2466">
                  <c:v>36917</c:v>
                </c:pt>
                <c:pt idx="2467">
                  <c:v>36918</c:v>
                </c:pt>
                <c:pt idx="2468">
                  <c:v>36919</c:v>
                </c:pt>
                <c:pt idx="2469">
                  <c:v>36920</c:v>
                </c:pt>
                <c:pt idx="2470">
                  <c:v>36921</c:v>
                </c:pt>
                <c:pt idx="2471">
                  <c:v>36922</c:v>
                </c:pt>
                <c:pt idx="2472">
                  <c:v>36923</c:v>
                </c:pt>
                <c:pt idx="2473">
                  <c:v>36924</c:v>
                </c:pt>
                <c:pt idx="2474">
                  <c:v>36925</c:v>
                </c:pt>
                <c:pt idx="2475">
                  <c:v>36926</c:v>
                </c:pt>
                <c:pt idx="2476">
                  <c:v>36927</c:v>
                </c:pt>
                <c:pt idx="2477">
                  <c:v>36928</c:v>
                </c:pt>
                <c:pt idx="2478">
                  <c:v>36929</c:v>
                </c:pt>
                <c:pt idx="2479">
                  <c:v>36930</c:v>
                </c:pt>
                <c:pt idx="2480">
                  <c:v>36931</c:v>
                </c:pt>
                <c:pt idx="2481">
                  <c:v>36932</c:v>
                </c:pt>
                <c:pt idx="2482">
                  <c:v>36933</c:v>
                </c:pt>
                <c:pt idx="2483">
                  <c:v>36934</c:v>
                </c:pt>
                <c:pt idx="2484">
                  <c:v>36935</c:v>
                </c:pt>
                <c:pt idx="2485">
                  <c:v>36936</c:v>
                </c:pt>
                <c:pt idx="2486">
                  <c:v>36937</c:v>
                </c:pt>
                <c:pt idx="2487">
                  <c:v>36938</c:v>
                </c:pt>
                <c:pt idx="2488">
                  <c:v>36939</c:v>
                </c:pt>
                <c:pt idx="2489">
                  <c:v>36940</c:v>
                </c:pt>
                <c:pt idx="2490">
                  <c:v>36941</c:v>
                </c:pt>
                <c:pt idx="2491">
                  <c:v>36942</c:v>
                </c:pt>
                <c:pt idx="2492">
                  <c:v>36943</c:v>
                </c:pt>
                <c:pt idx="2493">
                  <c:v>36944</c:v>
                </c:pt>
                <c:pt idx="2494">
                  <c:v>36945</c:v>
                </c:pt>
                <c:pt idx="2495">
                  <c:v>36946</c:v>
                </c:pt>
                <c:pt idx="2496">
                  <c:v>36947</c:v>
                </c:pt>
                <c:pt idx="2497">
                  <c:v>36948</c:v>
                </c:pt>
                <c:pt idx="2498">
                  <c:v>36949</c:v>
                </c:pt>
                <c:pt idx="2499">
                  <c:v>36950</c:v>
                </c:pt>
                <c:pt idx="2500">
                  <c:v>36951</c:v>
                </c:pt>
                <c:pt idx="2501">
                  <c:v>36952</c:v>
                </c:pt>
                <c:pt idx="2502">
                  <c:v>36953</c:v>
                </c:pt>
                <c:pt idx="2503">
                  <c:v>36954</c:v>
                </c:pt>
                <c:pt idx="2504">
                  <c:v>36955</c:v>
                </c:pt>
                <c:pt idx="2505">
                  <c:v>36956</c:v>
                </c:pt>
                <c:pt idx="2506">
                  <c:v>36957</c:v>
                </c:pt>
                <c:pt idx="2507">
                  <c:v>36958</c:v>
                </c:pt>
                <c:pt idx="2508">
                  <c:v>36959</c:v>
                </c:pt>
                <c:pt idx="2509">
                  <c:v>36960</c:v>
                </c:pt>
                <c:pt idx="2510">
                  <c:v>36961</c:v>
                </c:pt>
                <c:pt idx="2511">
                  <c:v>36962</c:v>
                </c:pt>
                <c:pt idx="2512">
                  <c:v>36963</c:v>
                </c:pt>
                <c:pt idx="2513">
                  <c:v>36964</c:v>
                </c:pt>
                <c:pt idx="2514">
                  <c:v>36965</c:v>
                </c:pt>
                <c:pt idx="2515">
                  <c:v>36966</c:v>
                </c:pt>
                <c:pt idx="2516">
                  <c:v>36967</c:v>
                </c:pt>
                <c:pt idx="2517">
                  <c:v>36968</c:v>
                </c:pt>
                <c:pt idx="2518">
                  <c:v>36969</c:v>
                </c:pt>
                <c:pt idx="2519">
                  <c:v>36970</c:v>
                </c:pt>
                <c:pt idx="2520">
                  <c:v>36971</c:v>
                </c:pt>
                <c:pt idx="2521">
                  <c:v>36972</c:v>
                </c:pt>
                <c:pt idx="2522">
                  <c:v>36973</c:v>
                </c:pt>
                <c:pt idx="2523">
                  <c:v>36974</c:v>
                </c:pt>
                <c:pt idx="2524">
                  <c:v>36975</c:v>
                </c:pt>
                <c:pt idx="2525">
                  <c:v>36976</c:v>
                </c:pt>
                <c:pt idx="2526">
                  <c:v>36977</c:v>
                </c:pt>
                <c:pt idx="2527">
                  <c:v>36978</c:v>
                </c:pt>
                <c:pt idx="2528">
                  <c:v>36979</c:v>
                </c:pt>
                <c:pt idx="2529">
                  <c:v>36980</c:v>
                </c:pt>
                <c:pt idx="2530">
                  <c:v>36981</c:v>
                </c:pt>
                <c:pt idx="2531">
                  <c:v>36982</c:v>
                </c:pt>
                <c:pt idx="2532">
                  <c:v>36983</c:v>
                </c:pt>
                <c:pt idx="2533">
                  <c:v>36984</c:v>
                </c:pt>
                <c:pt idx="2534">
                  <c:v>36985</c:v>
                </c:pt>
                <c:pt idx="2535">
                  <c:v>36986</c:v>
                </c:pt>
                <c:pt idx="2536">
                  <c:v>36987</c:v>
                </c:pt>
                <c:pt idx="2537">
                  <c:v>36988</c:v>
                </c:pt>
                <c:pt idx="2538">
                  <c:v>36989</c:v>
                </c:pt>
                <c:pt idx="2539">
                  <c:v>36990</c:v>
                </c:pt>
                <c:pt idx="2540">
                  <c:v>36991</c:v>
                </c:pt>
                <c:pt idx="2541">
                  <c:v>36992</c:v>
                </c:pt>
                <c:pt idx="2542">
                  <c:v>36993</c:v>
                </c:pt>
                <c:pt idx="2543">
                  <c:v>36994</c:v>
                </c:pt>
                <c:pt idx="2544">
                  <c:v>36995</c:v>
                </c:pt>
                <c:pt idx="2545">
                  <c:v>36996</c:v>
                </c:pt>
                <c:pt idx="2546">
                  <c:v>36997</c:v>
                </c:pt>
                <c:pt idx="2547">
                  <c:v>36998</c:v>
                </c:pt>
                <c:pt idx="2548">
                  <c:v>36999</c:v>
                </c:pt>
                <c:pt idx="2549">
                  <c:v>37000</c:v>
                </c:pt>
                <c:pt idx="2550">
                  <c:v>37001</c:v>
                </c:pt>
                <c:pt idx="2551">
                  <c:v>37002</c:v>
                </c:pt>
                <c:pt idx="2552">
                  <c:v>37003</c:v>
                </c:pt>
                <c:pt idx="2553">
                  <c:v>37004</c:v>
                </c:pt>
                <c:pt idx="2554">
                  <c:v>37005</c:v>
                </c:pt>
                <c:pt idx="2555">
                  <c:v>37006</c:v>
                </c:pt>
                <c:pt idx="2556">
                  <c:v>37007</c:v>
                </c:pt>
                <c:pt idx="2557">
                  <c:v>37008</c:v>
                </c:pt>
                <c:pt idx="2558">
                  <c:v>37009</c:v>
                </c:pt>
                <c:pt idx="2559">
                  <c:v>37010</c:v>
                </c:pt>
                <c:pt idx="2560">
                  <c:v>37011</c:v>
                </c:pt>
                <c:pt idx="2561">
                  <c:v>37012</c:v>
                </c:pt>
                <c:pt idx="2562">
                  <c:v>37013</c:v>
                </c:pt>
                <c:pt idx="2563">
                  <c:v>37014</c:v>
                </c:pt>
                <c:pt idx="2564">
                  <c:v>37015</c:v>
                </c:pt>
                <c:pt idx="2565">
                  <c:v>37016</c:v>
                </c:pt>
                <c:pt idx="2566">
                  <c:v>37017</c:v>
                </c:pt>
                <c:pt idx="2567">
                  <c:v>37018</c:v>
                </c:pt>
                <c:pt idx="2568">
                  <c:v>37019</c:v>
                </c:pt>
                <c:pt idx="2569">
                  <c:v>37020</c:v>
                </c:pt>
                <c:pt idx="2570">
                  <c:v>37021</c:v>
                </c:pt>
                <c:pt idx="2571">
                  <c:v>37022</c:v>
                </c:pt>
                <c:pt idx="2572">
                  <c:v>37023</c:v>
                </c:pt>
                <c:pt idx="2573">
                  <c:v>37024</c:v>
                </c:pt>
                <c:pt idx="2574">
                  <c:v>37025</c:v>
                </c:pt>
                <c:pt idx="2575">
                  <c:v>37026</c:v>
                </c:pt>
                <c:pt idx="2576">
                  <c:v>37027</c:v>
                </c:pt>
                <c:pt idx="2577">
                  <c:v>37028</c:v>
                </c:pt>
                <c:pt idx="2578">
                  <c:v>37029</c:v>
                </c:pt>
                <c:pt idx="2579">
                  <c:v>37030</c:v>
                </c:pt>
                <c:pt idx="2580">
                  <c:v>37031</c:v>
                </c:pt>
                <c:pt idx="2581">
                  <c:v>37032</c:v>
                </c:pt>
                <c:pt idx="2582">
                  <c:v>37033</c:v>
                </c:pt>
                <c:pt idx="2583">
                  <c:v>37034</c:v>
                </c:pt>
                <c:pt idx="2584">
                  <c:v>37035</c:v>
                </c:pt>
                <c:pt idx="2585">
                  <c:v>37036</c:v>
                </c:pt>
                <c:pt idx="2586">
                  <c:v>37037</c:v>
                </c:pt>
                <c:pt idx="2587">
                  <c:v>37038</c:v>
                </c:pt>
                <c:pt idx="2588">
                  <c:v>37039</c:v>
                </c:pt>
                <c:pt idx="2589">
                  <c:v>37040</c:v>
                </c:pt>
                <c:pt idx="2590">
                  <c:v>37041</c:v>
                </c:pt>
                <c:pt idx="2591">
                  <c:v>37042</c:v>
                </c:pt>
                <c:pt idx="2592">
                  <c:v>37043</c:v>
                </c:pt>
                <c:pt idx="2593">
                  <c:v>37044</c:v>
                </c:pt>
                <c:pt idx="2594">
                  <c:v>37045</c:v>
                </c:pt>
                <c:pt idx="2595">
                  <c:v>37046</c:v>
                </c:pt>
                <c:pt idx="2596">
                  <c:v>37047</c:v>
                </c:pt>
                <c:pt idx="2597">
                  <c:v>37048</c:v>
                </c:pt>
                <c:pt idx="2598">
                  <c:v>37049</c:v>
                </c:pt>
                <c:pt idx="2599">
                  <c:v>37050</c:v>
                </c:pt>
                <c:pt idx="2600">
                  <c:v>37051</c:v>
                </c:pt>
                <c:pt idx="2601">
                  <c:v>37052</c:v>
                </c:pt>
                <c:pt idx="2602">
                  <c:v>37053</c:v>
                </c:pt>
                <c:pt idx="2603">
                  <c:v>37054</c:v>
                </c:pt>
                <c:pt idx="2604">
                  <c:v>37055</c:v>
                </c:pt>
                <c:pt idx="2605">
                  <c:v>37056</c:v>
                </c:pt>
                <c:pt idx="2606">
                  <c:v>37057</c:v>
                </c:pt>
                <c:pt idx="2607">
                  <c:v>37058</c:v>
                </c:pt>
                <c:pt idx="2608">
                  <c:v>37059</c:v>
                </c:pt>
                <c:pt idx="2609">
                  <c:v>37060</c:v>
                </c:pt>
                <c:pt idx="2610">
                  <c:v>37061</c:v>
                </c:pt>
                <c:pt idx="2611">
                  <c:v>37062</c:v>
                </c:pt>
                <c:pt idx="2612">
                  <c:v>37063</c:v>
                </c:pt>
                <c:pt idx="2613">
                  <c:v>37064</c:v>
                </c:pt>
                <c:pt idx="2614">
                  <c:v>37065</c:v>
                </c:pt>
                <c:pt idx="2615">
                  <c:v>37066</c:v>
                </c:pt>
                <c:pt idx="2616">
                  <c:v>37067</c:v>
                </c:pt>
                <c:pt idx="2617">
                  <c:v>37068</c:v>
                </c:pt>
                <c:pt idx="2618">
                  <c:v>37069</c:v>
                </c:pt>
                <c:pt idx="2619">
                  <c:v>37070</c:v>
                </c:pt>
                <c:pt idx="2620">
                  <c:v>37071</c:v>
                </c:pt>
                <c:pt idx="2621">
                  <c:v>37072</c:v>
                </c:pt>
                <c:pt idx="2622">
                  <c:v>37073</c:v>
                </c:pt>
                <c:pt idx="2623">
                  <c:v>37074</c:v>
                </c:pt>
                <c:pt idx="2624">
                  <c:v>37075</c:v>
                </c:pt>
                <c:pt idx="2625">
                  <c:v>37076</c:v>
                </c:pt>
                <c:pt idx="2626">
                  <c:v>37077</c:v>
                </c:pt>
                <c:pt idx="2627">
                  <c:v>37078</c:v>
                </c:pt>
                <c:pt idx="2628">
                  <c:v>37079</c:v>
                </c:pt>
                <c:pt idx="2629">
                  <c:v>37080</c:v>
                </c:pt>
                <c:pt idx="2630">
                  <c:v>37081</c:v>
                </c:pt>
                <c:pt idx="2631">
                  <c:v>37082</c:v>
                </c:pt>
                <c:pt idx="2632">
                  <c:v>37083</c:v>
                </c:pt>
                <c:pt idx="2633">
                  <c:v>37084</c:v>
                </c:pt>
                <c:pt idx="2634">
                  <c:v>37085</c:v>
                </c:pt>
                <c:pt idx="2635">
                  <c:v>37086</c:v>
                </c:pt>
                <c:pt idx="2636">
                  <c:v>37087</c:v>
                </c:pt>
                <c:pt idx="2637">
                  <c:v>37088</c:v>
                </c:pt>
                <c:pt idx="2638">
                  <c:v>37089</c:v>
                </c:pt>
                <c:pt idx="2639">
                  <c:v>37090</c:v>
                </c:pt>
                <c:pt idx="2640">
                  <c:v>37091</c:v>
                </c:pt>
                <c:pt idx="2641">
                  <c:v>37092</c:v>
                </c:pt>
                <c:pt idx="2642">
                  <c:v>37093</c:v>
                </c:pt>
                <c:pt idx="2643">
                  <c:v>37094</c:v>
                </c:pt>
                <c:pt idx="2644">
                  <c:v>37095</c:v>
                </c:pt>
                <c:pt idx="2645">
                  <c:v>37096</c:v>
                </c:pt>
                <c:pt idx="2646">
                  <c:v>37097</c:v>
                </c:pt>
                <c:pt idx="2647">
                  <c:v>37098</c:v>
                </c:pt>
                <c:pt idx="2648">
                  <c:v>37099</c:v>
                </c:pt>
                <c:pt idx="2649">
                  <c:v>37100</c:v>
                </c:pt>
                <c:pt idx="2650">
                  <c:v>37101</c:v>
                </c:pt>
                <c:pt idx="2651">
                  <c:v>37102</c:v>
                </c:pt>
                <c:pt idx="2652">
                  <c:v>37103</c:v>
                </c:pt>
                <c:pt idx="2653">
                  <c:v>37104</c:v>
                </c:pt>
                <c:pt idx="2654">
                  <c:v>37105</c:v>
                </c:pt>
                <c:pt idx="2655">
                  <c:v>37106</c:v>
                </c:pt>
                <c:pt idx="2656">
                  <c:v>37107</c:v>
                </c:pt>
                <c:pt idx="2657">
                  <c:v>37108</c:v>
                </c:pt>
                <c:pt idx="2658">
                  <c:v>37109</c:v>
                </c:pt>
                <c:pt idx="2659">
                  <c:v>37110</c:v>
                </c:pt>
                <c:pt idx="2660">
                  <c:v>37111</c:v>
                </c:pt>
                <c:pt idx="2661">
                  <c:v>37112</c:v>
                </c:pt>
                <c:pt idx="2662">
                  <c:v>37113</c:v>
                </c:pt>
                <c:pt idx="2663">
                  <c:v>37114</c:v>
                </c:pt>
                <c:pt idx="2664">
                  <c:v>37115</c:v>
                </c:pt>
                <c:pt idx="2665">
                  <c:v>37116</c:v>
                </c:pt>
                <c:pt idx="2666">
                  <c:v>37117</c:v>
                </c:pt>
                <c:pt idx="2667">
                  <c:v>37118</c:v>
                </c:pt>
                <c:pt idx="2668">
                  <c:v>37119</c:v>
                </c:pt>
                <c:pt idx="2669">
                  <c:v>37120</c:v>
                </c:pt>
                <c:pt idx="2670">
                  <c:v>37121</c:v>
                </c:pt>
                <c:pt idx="2671">
                  <c:v>37122</c:v>
                </c:pt>
                <c:pt idx="2672">
                  <c:v>37123</c:v>
                </c:pt>
                <c:pt idx="2673">
                  <c:v>37124</c:v>
                </c:pt>
                <c:pt idx="2674">
                  <c:v>37125</c:v>
                </c:pt>
                <c:pt idx="2675">
                  <c:v>37126</c:v>
                </c:pt>
                <c:pt idx="2676">
                  <c:v>37127</c:v>
                </c:pt>
                <c:pt idx="2677">
                  <c:v>37128</c:v>
                </c:pt>
                <c:pt idx="2678">
                  <c:v>37129</c:v>
                </c:pt>
                <c:pt idx="2679">
                  <c:v>37130</c:v>
                </c:pt>
                <c:pt idx="2680">
                  <c:v>37131</c:v>
                </c:pt>
                <c:pt idx="2681">
                  <c:v>37132</c:v>
                </c:pt>
                <c:pt idx="2682">
                  <c:v>37133</c:v>
                </c:pt>
                <c:pt idx="2683">
                  <c:v>37134</c:v>
                </c:pt>
                <c:pt idx="2684">
                  <c:v>37135</c:v>
                </c:pt>
                <c:pt idx="2685">
                  <c:v>37136</c:v>
                </c:pt>
                <c:pt idx="2686">
                  <c:v>37137</c:v>
                </c:pt>
                <c:pt idx="2687">
                  <c:v>37138</c:v>
                </c:pt>
                <c:pt idx="2688">
                  <c:v>37139</c:v>
                </c:pt>
                <c:pt idx="2689">
                  <c:v>37140</c:v>
                </c:pt>
                <c:pt idx="2690">
                  <c:v>37141</c:v>
                </c:pt>
                <c:pt idx="2691">
                  <c:v>37142</c:v>
                </c:pt>
                <c:pt idx="2692">
                  <c:v>37143</c:v>
                </c:pt>
                <c:pt idx="2693">
                  <c:v>37144</c:v>
                </c:pt>
                <c:pt idx="2694">
                  <c:v>37145</c:v>
                </c:pt>
                <c:pt idx="2695">
                  <c:v>37146</c:v>
                </c:pt>
                <c:pt idx="2696">
                  <c:v>37147</c:v>
                </c:pt>
                <c:pt idx="2697">
                  <c:v>37148</c:v>
                </c:pt>
                <c:pt idx="2698">
                  <c:v>37149</c:v>
                </c:pt>
                <c:pt idx="2699">
                  <c:v>37150</c:v>
                </c:pt>
                <c:pt idx="2700">
                  <c:v>37151</c:v>
                </c:pt>
                <c:pt idx="2701">
                  <c:v>37152</c:v>
                </c:pt>
                <c:pt idx="2702">
                  <c:v>37153</c:v>
                </c:pt>
                <c:pt idx="2703">
                  <c:v>37154</c:v>
                </c:pt>
                <c:pt idx="2704">
                  <c:v>37155</c:v>
                </c:pt>
                <c:pt idx="2705">
                  <c:v>37156</c:v>
                </c:pt>
                <c:pt idx="2706">
                  <c:v>37157</c:v>
                </c:pt>
                <c:pt idx="2707">
                  <c:v>37158</c:v>
                </c:pt>
                <c:pt idx="2708">
                  <c:v>37159</c:v>
                </c:pt>
                <c:pt idx="2709">
                  <c:v>37160</c:v>
                </c:pt>
                <c:pt idx="2710">
                  <c:v>37161</c:v>
                </c:pt>
                <c:pt idx="2711">
                  <c:v>37162</c:v>
                </c:pt>
                <c:pt idx="2712">
                  <c:v>37163</c:v>
                </c:pt>
                <c:pt idx="2713">
                  <c:v>37164</c:v>
                </c:pt>
                <c:pt idx="2714">
                  <c:v>37165</c:v>
                </c:pt>
                <c:pt idx="2715">
                  <c:v>37166</c:v>
                </c:pt>
                <c:pt idx="2716">
                  <c:v>37167</c:v>
                </c:pt>
                <c:pt idx="2717">
                  <c:v>37168</c:v>
                </c:pt>
                <c:pt idx="2718">
                  <c:v>37169</c:v>
                </c:pt>
                <c:pt idx="2719">
                  <c:v>37170</c:v>
                </c:pt>
                <c:pt idx="2720">
                  <c:v>37171</c:v>
                </c:pt>
                <c:pt idx="2721">
                  <c:v>37172</c:v>
                </c:pt>
                <c:pt idx="2722">
                  <c:v>37173</c:v>
                </c:pt>
                <c:pt idx="2723">
                  <c:v>37174</c:v>
                </c:pt>
                <c:pt idx="2724">
                  <c:v>37175</c:v>
                </c:pt>
                <c:pt idx="2725">
                  <c:v>37176</c:v>
                </c:pt>
                <c:pt idx="2726">
                  <c:v>37177</c:v>
                </c:pt>
                <c:pt idx="2727">
                  <c:v>37179</c:v>
                </c:pt>
                <c:pt idx="2728">
                  <c:v>37180</c:v>
                </c:pt>
                <c:pt idx="2729">
                  <c:v>37181</c:v>
                </c:pt>
                <c:pt idx="2730">
                  <c:v>37182</c:v>
                </c:pt>
                <c:pt idx="2731">
                  <c:v>37183</c:v>
                </c:pt>
                <c:pt idx="2732">
                  <c:v>37184</c:v>
                </c:pt>
                <c:pt idx="2733">
                  <c:v>37185</c:v>
                </c:pt>
                <c:pt idx="2734">
                  <c:v>37186</c:v>
                </c:pt>
                <c:pt idx="2735">
                  <c:v>37187</c:v>
                </c:pt>
                <c:pt idx="2736">
                  <c:v>37188</c:v>
                </c:pt>
                <c:pt idx="2737">
                  <c:v>37189</c:v>
                </c:pt>
                <c:pt idx="2738">
                  <c:v>37190</c:v>
                </c:pt>
                <c:pt idx="2739">
                  <c:v>37191</c:v>
                </c:pt>
                <c:pt idx="2740">
                  <c:v>37192</c:v>
                </c:pt>
                <c:pt idx="2741">
                  <c:v>37193</c:v>
                </c:pt>
                <c:pt idx="2742">
                  <c:v>37194</c:v>
                </c:pt>
                <c:pt idx="2743">
                  <c:v>37195</c:v>
                </c:pt>
                <c:pt idx="2744">
                  <c:v>37196</c:v>
                </c:pt>
                <c:pt idx="2745">
                  <c:v>37197</c:v>
                </c:pt>
                <c:pt idx="2746">
                  <c:v>37198</c:v>
                </c:pt>
                <c:pt idx="2747">
                  <c:v>37199</c:v>
                </c:pt>
                <c:pt idx="2748">
                  <c:v>37200</c:v>
                </c:pt>
                <c:pt idx="2749">
                  <c:v>37201</c:v>
                </c:pt>
                <c:pt idx="2750">
                  <c:v>37202</c:v>
                </c:pt>
                <c:pt idx="2751">
                  <c:v>37203</c:v>
                </c:pt>
                <c:pt idx="2752">
                  <c:v>37204</c:v>
                </c:pt>
                <c:pt idx="2753">
                  <c:v>37205</c:v>
                </c:pt>
                <c:pt idx="2754">
                  <c:v>37206</c:v>
                </c:pt>
                <c:pt idx="2755">
                  <c:v>37207</c:v>
                </c:pt>
                <c:pt idx="2756">
                  <c:v>37208</c:v>
                </c:pt>
                <c:pt idx="2757">
                  <c:v>37209</c:v>
                </c:pt>
                <c:pt idx="2758">
                  <c:v>37210</c:v>
                </c:pt>
                <c:pt idx="2759">
                  <c:v>37211</c:v>
                </c:pt>
                <c:pt idx="2760">
                  <c:v>37212</c:v>
                </c:pt>
                <c:pt idx="2761">
                  <c:v>37213</c:v>
                </c:pt>
                <c:pt idx="2762">
                  <c:v>37214</c:v>
                </c:pt>
                <c:pt idx="2763">
                  <c:v>37215</c:v>
                </c:pt>
                <c:pt idx="2764">
                  <c:v>37216</c:v>
                </c:pt>
                <c:pt idx="2765">
                  <c:v>37217</c:v>
                </c:pt>
                <c:pt idx="2766">
                  <c:v>37218</c:v>
                </c:pt>
                <c:pt idx="2767">
                  <c:v>37219</c:v>
                </c:pt>
                <c:pt idx="2768">
                  <c:v>37220</c:v>
                </c:pt>
                <c:pt idx="2769">
                  <c:v>37221</c:v>
                </c:pt>
                <c:pt idx="2770">
                  <c:v>37222</c:v>
                </c:pt>
                <c:pt idx="2771">
                  <c:v>37223</c:v>
                </c:pt>
                <c:pt idx="2772">
                  <c:v>37224</c:v>
                </c:pt>
                <c:pt idx="2773">
                  <c:v>37225</c:v>
                </c:pt>
                <c:pt idx="2774">
                  <c:v>37226</c:v>
                </c:pt>
                <c:pt idx="2775">
                  <c:v>37227</c:v>
                </c:pt>
                <c:pt idx="2776">
                  <c:v>37228</c:v>
                </c:pt>
                <c:pt idx="2777">
                  <c:v>37229</c:v>
                </c:pt>
                <c:pt idx="2778">
                  <c:v>37230</c:v>
                </c:pt>
                <c:pt idx="2779">
                  <c:v>37231</c:v>
                </c:pt>
                <c:pt idx="2780">
                  <c:v>37232</c:v>
                </c:pt>
                <c:pt idx="2781">
                  <c:v>37233</c:v>
                </c:pt>
                <c:pt idx="2782">
                  <c:v>37234</c:v>
                </c:pt>
                <c:pt idx="2783">
                  <c:v>37235</c:v>
                </c:pt>
                <c:pt idx="2784">
                  <c:v>37236</c:v>
                </c:pt>
                <c:pt idx="2785">
                  <c:v>37237</c:v>
                </c:pt>
                <c:pt idx="2786">
                  <c:v>37238</c:v>
                </c:pt>
                <c:pt idx="2787">
                  <c:v>37239</c:v>
                </c:pt>
                <c:pt idx="2788">
                  <c:v>37240</c:v>
                </c:pt>
                <c:pt idx="2789">
                  <c:v>37241</c:v>
                </c:pt>
                <c:pt idx="2790">
                  <c:v>37242</c:v>
                </c:pt>
                <c:pt idx="2791">
                  <c:v>37243</c:v>
                </c:pt>
                <c:pt idx="2792">
                  <c:v>37244</c:v>
                </c:pt>
                <c:pt idx="2793">
                  <c:v>37245</c:v>
                </c:pt>
                <c:pt idx="2794">
                  <c:v>37246</c:v>
                </c:pt>
                <c:pt idx="2795">
                  <c:v>37247</c:v>
                </c:pt>
                <c:pt idx="2796">
                  <c:v>37248</c:v>
                </c:pt>
                <c:pt idx="2797">
                  <c:v>37249</c:v>
                </c:pt>
                <c:pt idx="2798">
                  <c:v>37250</c:v>
                </c:pt>
                <c:pt idx="2799">
                  <c:v>37251</c:v>
                </c:pt>
                <c:pt idx="2800">
                  <c:v>37252</c:v>
                </c:pt>
                <c:pt idx="2801">
                  <c:v>37253</c:v>
                </c:pt>
                <c:pt idx="2802">
                  <c:v>37254</c:v>
                </c:pt>
                <c:pt idx="2803">
                  <c:v>37255</c:v>
                </c:pt>
                <c:pt idx="2804">
                  <c:v>37256</c:v>
                </c:pt>
                <c:pt idx="2805">
                  <c:v>37257</c:v>
                </c:pt>
                <c:pt idx="2806">
                  <c:v>37258</c:v>
                </c:pt>
                <c:pt idx="2807">
                  <c:v>37259</c:v>
                </c:pt>
                <c:pt idx="2808">
                  <c:v>37260</c:v>
                </c:pt>
                <c:pt idx="2809">
                  <c:v>37261</c:v>
                </c:pt>
                <c:pt idx="2810">
                  <c:v>37262</c:v>
                </c:pt>
                <c:pt idx="2811">
                  <c:v>37263</c:v>
                </c:pt>
                <c:pt idx="2812">
                  <c:v>37264</c:v>
                </c:pt>
                <c:pt idx="2813">
                  <c:v>37265</c:v>
                </c:pt>
                <c:pt idx="2814">
                  <c:v>37266</c:v>
                </c:pt>
                <c:pt idx="2815">
                  <c:v>37267</c:v>
                </c:pt>
                <c:pt idx="2816">
                  <c:v>37268</c:v>
                </c:pt>
                <c:pt idx="2817">
                  <c:v>37269</c:v>
                </c:pt>
                <c:pt idx="2818">
                  <c:v>37270</c:v>
                </c:pt>
                <c:pt idx="2819">
                  <c:v>37271</c:v>
                </c:pt>
                <c:pt idx="2820">
                  <c:v>37272</c:v>
                </c:pt>
                <c:pt idx="2821">
                  <c:v>37273</c:v>
                </c:pt>
                <c:pt idx="2822">
                  <c:v>37274</c:v>
                </c:pt>
                <c:pt idx="2823">
                  <c:v>37275</c:v>
                </c:pt>
                <c:pt idx="2824">
                  <c:v>37276</c:v>
                </c:pt>
                <c:pt idx="2825">
                  <c:v>37277</c:v>
                </c:pt>
                <c:pt idx="2826">
                  <c:v>37278</c:v>
                </c:pt>
                <c:pt idx="2827">
                  <c:v>37279</c:v>
                </c:pt>
                <c:pt idx="2828">
                  <c:v>37280</c:v>
                </c:pt>
                <c:pt idx="2829">
                  <c:v>37281</c:v>
                </c:pt>
                <c:pt idx="2830">
                  <c:v>37282</c:v>
                </c:pt>
                <c:pt idx="2831">
                  <c:v>37283</c:v>
                </c:pt>
                <c:pt idx="2832">
                  <c:v>37284</c:v>
                </c:pt>
                <c:pt idx="2833">
                  <c:v>37285</c:v>
                </c:pt>
                <c:pt idx="2834">
                  <c:v>37286</c:v>
                </c:pt>
                <c:pt idx="2835">
                  <c:v>37287</c:v>
                </c:pt>
                <c:pt idx="2836">
                  <c:v>37288</c:v>
                </c:pt>
                <c:pt idx="2837">
                  <c:v>37289</c:v>
                </c:pt>
                <c:pt idx="2838">
                  <c:v>37290</c:v>
                </c:pt>
                <c:pt idx="2839">
                  <c:v>37291</c:v>
                </c:pt>
                <c:pt idx="2840">
                  <c:v>37292</c:v>
                </c:pt>
                <c:pt idx="2841">
                  <c:v>37293</c:v>
                </c:pt>
                <c:pt idx="2842">
                  <c:v>37294</c:v>
                </c:pt>
                <c:pt idx="2843">
                  <c:v>37295</c:v>
                </c:pt>
                <c:pt idx="2844">
                  <c:v>37296</c:v>
                </c:pt>
                <c:pt idx="2845">
                  <c:v>37297</c:v>
                </c:pt>
                <c:pt idx="2846">
                  <c:v>37298</c:v>
                </c:pt>
                <c:pt idx="2847">
                  <c:v>37299</c:v>
                </c:pt>
                <c:pt idx="2848">
                  <c:v>37300</c:v>
                </c:pt>
                <c:pt idx="2849">
                  <c:v>37301</c:v>
                </c:pt>
                <c:pt idx="2850">
                  <c:v>37302</c:v>
                </c:pt>
                <c:pt idx="2851">
                  <c:v>37303</c:v>
                </c:pt>
                <c:pt idx="2852">
                  <c:v>37304</c:v>
                </c:pt>
                <c:pt idx="2853">
                  <c:v>37305</c:v>
                </c:pt>
                <c:pt idx="2854">
                  <c:v>37306</c:v>
                </c:pt>
                <c:pt idx="2855">
                  <c:v>37307</c:v>
                </c:pt>
                <c:pt idx="2856">
                  <c:v>37308</c:v>
                </c:pt>
                <c:pt idx="2857">
                  <c:v>37309</c:v>
                </c:pt>
                <c:pt idx="2858">
                  <c:v>37310</c:v>
                </c:pt>
                <c:pt idx="2859">
                  <c:v>37311</c:v>
                </c:pt>
                <c:pt idx="2860">
                  <c:v>37312</c:v>
                </c:pt>
                <c:pt idx="2861">
                  <c:v>37313</c:v>
                </c:pt>
                <c:pt idx="2862">
                  <c:v>37314</c:v>
                </c:pt>
                <c:pt idx="2863">
                  <c:v>37315</c:v>
                </c:pt>
                <c:pt idx="2864">
                  <c:v>37316</c:v>
                </c:pt>
                <c:pt idx="2865">
                  <c:v>37317</c:v>
                </c:pt>
                <c:pt idx="2866">
                  <c:v>37318</c:v>
                </c:pt>
                <c:pt idx="2867">
                  <c:v>37319</c:v>
                </c:pt>
                <c:pt idx="2868">
                  <c:v>37320</c:v>
                </c:pt>
                <c:pt idx="2869">
                  <c:v>37321</c:v>
                </c:pt>
                <c:pt idx="2870">
                  <c:v>37322</c:v>
                </c:pt>
                <c:pt idx="2871">
                  <c:v>37323</c:v>
                </c:pt>
                <c:pt idx="2872">
                  <c:v>37324</c:v>
                </c:pt>
                <c:pt idx="2873">
                  <c:v>37325</c:v>
                </c:pt>
                <c:pt idx="2874">
                  <c:v>37326</c:v>
                </c:pt>
                <c:pt idx="2875">
                  <c:v>37327</c:v>
                </c:pt>
                <c:pt idx="2876">
                  <c:v>37328</c:v>
                </c:pt>
                <c:pt idx="2877">
                  <c:v>37329</c:v>
                </c:pt>
                <c:pt idx="2878">
                  <c:v>37330</c:v>
                </c:pt>
                <c:pt idx="2879">
                  <c:v>37331</c:v>
                </c:pt>
                <c:pt idx="2880">
                  <c:v>37332</c:v>
                </c:pt>
                <c:pt idx="2881">
                  <c:v>37333</c:v>
                </c:pt>
                <c:pt idx="2882">
                  <c:v>37334</c:v>
                </c:pt>
                <c:pt idx="2883">
                  <c:v>37335</c:v>
                </c:pt>
                <c:pt idx="2884">
                  <c:v>37336</c:v>
                </c:pt>
                <c:pt idx="2885">
                  <c:v>37337</c:v>
                </c:pt>
                <c:pt idx="2886">
                  <c:v>37338</c:v>
                </c:pt>
                <c:pt idx="2887">
                  <c:v>37339</c:v>
                </c:pt>
                <c:pt idx="2888">
                  <c:v>37340</c:v>
                </c:pt>
                <c:pt idx="2889">
                  <c:v>37341</c:v>
                </c:pt>
                <c:pt idx="2890">
                  <c:v>37342</c:v>
                </c:pt>
                <c:pt idx="2891">
                  <c:v>37343</c:v>
                </c:pt>
                <c:pt idx="2892">
                  <c:v>37344</c:v>
                </c:pt>
                <c:pt idx="2893">
                  <c:v>37345</c:v>
                </c:pt>
                <c:pt idx="2894">
                  <c:v>37346</c:v>
                </c:pt>
                <c:pt idx="2895">
                  <c:v>37347</c:v>
                </c:pt>
                <c:pt idx="2896">
                  <c:v>37348</c:v>
                </c:pt>
                <c:pt idx="2897">
                  <c:v>37349</c:v>
                </c:pt>
                <c:pt idx="2898">
                  <c:v>37350</c:v>
                </c:pt>
                <c:pt idx="2899">
                  <c:v>37351</c:v>
                </c:pt>
                <c:pt idx="2900">
                  <c:v>37352</c:v>
                </c:pt>
                <c:pt idx="2901">
                  <c:v>37353</c:v>
                </c:pt>
                <c:pt idx="2902">
                  <c:v>37354</c:v>
                </c:pt>
                <c:pt idx="2903">
                  <c:v>37355</c:v>
                </c:pt>
                <c:pt idx="2904">
                  <c:v>37356</c:v>
                </c:pt>
                <c:pt idx="2905">
                  <c:v>37357</c:v>
                </c:pt>
                <c:pt idx="2906">
                  <c:v>37358</c:v>
                </c:pt>
                <c:pt idx="2907">
                  <c:v>37359</c:v>
                </c:pt>
                <c:pt idx="2908">
                  <c:v>37360</c:v>
                </c:pt>
                <c:pt idx="2909">
                  <c:v>37361</c:v>
                </c:pt>
                <c:pt idx="2910">
                  <c:v>37362</c:v>
                </c:pt>
                <c:pt idx="2911">
                  <c:v>37363</c:v>
                </c:pt>
                <c:pt idx="2912">
                  <c:v>37364</c:v>
                </c:pt>
                <c:pt idx="2913">
                  <c:v>37365</c:v>
                </c:pt>
                <c:pt idx="2914">
                  <c:v>37366</c:v>
                </c:pt>
                <c:pt idx="2915">
                  <c:v>37367</c:v>
                </c:pt>
                <c:pt idx="2916">
                  <c:v>37368</c:v>
                </c:pt>
                <c:pt idx="2917">
                  <c:v>37369</c:v>
                </c:pt>
                <c:pt idx="2918">
                  <c:v>37370</c:v>
                </c:pt>
                <c:pt idx="2919">
                  <c:v>37371</c:v>
                </c:pt>
                <c:pt idx="2920">
                  <c:v>37372</c:v>
                </c:pt>
                <c:pt idx="2921">
                  <c:v>37373</c:v>
                </c:pt>
                <c:pt idx="2922">
                  <c:v>37374</c:v>
                </c:pt>
                <c:pt idx="2923">
                  <c:v>37375</c:v>
                </c:pt>
                <c:pt idx="2924">
                  <c:v>37376</c:v>
                </c:pt>
                <c:pt idx="2925">
                  <c:v>37377</c:v>
                </c:pt>
                <c:pt idx="2926">
                  <c:v>37378</c:v>
                </c:pt>
                <c:pt idx="2927">
                  <c:v>37379</c:v>
                </c:pt>
                <c:pt idx="2928">
                  <c:v>37380</c:v>
                </c:pt>
                <c:pt idx="2929">
                  <c:v>37381</c:v>
                </c:pt>
                <c:pt idx="2930">
                  <c:v>37382</c:v>
                </c:pt>
                <c:pt idx="2931">
                  <c:v>37383</c:v>
                </c:pt>
                <c:pt idx="2932">
                  <c:v>37384</c:v>
                </c:pt>
                <c:pt idx="2933">
                  <c:v>37385</c:v>
                </c:pt>
                <c:pt idx="2934">
                  <c:v>37386</c:v>
                </c:pt>
                <c:pt idx="2935">
                  <c:v>37387</c:v>
                </c:pt>
                <c:pt idx="2936">
                  <c:v>37388</c:v>
                </c:pt>
                <c:pt idx="2937">
                  <c:v>37389</c:v>
                </c:pt>
                <c:pt idx="2938">
                  <c:v>37390</c:v>
                </c:pt>
                <c:pt idx="2939">
                  <c:v>37391</c:v>
                </c:pt>
                <c:pt idx="2940">
                  <c:v>37392</c:v>
                </c:pt>
                <c:pt idx="2941">
                  <c:v>37393</c:v>
                </c:pt>
                <c:pt idx="2942">
                  <c:v>37394</c:v>
                </c:pt>
                <c:pt idx="2943">
                  <c:v>37395</c:v>
                </c:pt>
                <c:pt idx="2944">
                  <c:v>37396</c:v>
                </c:pt>
                <c:pt idx="2945">
                  <c:v>37397</c:v>
                </c:pt>
                <c:pt idx="2946">
                  <c:v>37398</c:v>
                </c:pt>
                <c:pt idx="2947">
                  <c:v>37399</c:v>
                </c:pt>
                <c:pt idx="2948">
                  <c:v>37400</c:v>
                </c:pt>
                <c:pt idx="2949">
                  <c:v>37401</c:v>
                </c:pt>
                <c:pt idx="2950">
                  <c:v>37402</c:v>
                </c:pt>
                <c:pt idx="2951">
                  <c:v>37403</c:v>
                </c:pt>
                <c:pt idx="2952">
                  <c:v>37404</c:v>
                </c:pt>
                <c:pt idx="2953">
                  <c:v>37405</c:v>
                </c:pt>
                <c:pt idx="2954">
                  <c:v>37406</c:v>
                </c:pt>
                <c:pt idx="2955">
                  <c:v>37407</c:v>
                </c:pt>
                <c:pt idx="2956">
                  <c:v>37408</c:v>
                </c:pt>
                <c:pt idx="2957">
                  <c:v>37409</c:v>
                </c:pt>
                <c:pt idx="2958">
                  <c:v>37410</c:v>
                </c:pt>
                <c:pt idx="2959">
                  <c:v>37411</c:v>
                </c:pt>
                <c:pt idx="2960">
                  <c:v>37412</c:v>
                </c:pt>
                <c:pt idx="2961">
                  <c:v>37413</c:v>
                </c:pt>
                <c:pt idx="2962">
                  <c:v>37414</c:v>
                </c:pt>
                <c:pt idx="2963">
                  <c:v>37415</c:v>
                </c:pt>
                <c:pt idx="2964">
                  <c:v>37416</c:v>
                </c:pt>
                <c:pt idx="2965">
                  <c:v>37417</c:v>
                </c:pt>
                <c:pt idx="2966">
                  <c:v>37418</c:v>
                </c:pt>
                <c:pt idx="2967">
                  <c:v>37419</c:v>
                </c:pt>
                <c:pt idx="2968">
                  <c:v>37420</c:v>
                </c:pt>
                <c:pt idx="2969">
                  <c:v>37421</c:v>
                </c:pt>
                <c:pt idx="2970">
                  <c:v>37422</c:v>
                </c:pt>
                <c:pt idx="2971">
                  <c:v>37423</c:v>
                </c:pt>
                <c:pt idx="2972">
                  <c:v>37424</c:v>
                </c:pt>
                <c:pt idx="2973">
                  <c:v>37425</c:v>
                </c:pt>
                <c:pt idx="2974">
                  <c:v>37426</c:v>
                </c:pt>
                <c:pt idx="2975">
                  <c:v>37427</c:v>
                </c:pt>
                <c:pt idx="2976">
                  <c:v>37428</c:v>
                </c:pt>
                <c:pt idx="2977">
                  <c:v>37429</c:v>
                </c:pt>
                <c:pt idx="2978">
                  <c:v>37430</c:v>
                </c:pt>
                <c:pt idx="2979">
                  <c:v>37431</c:v>
                </c:pt>
                <c:pt idx="2980">
                  <c:v>37432</c:v>
                </c:pt>
                <c:pt idx="2981">
                  <c:v>37433</c:v>
                </c:pt>
                <c:pt idx="2982">
                  <c:v>37434</c:v>
                </c:pt>
                <c:pt idx="2983">
                  <c:v>37435</c:v>
                </c:pt>
                <c:pt idx="2984">
                  <c:v>37436</c:v>
                </c:pt>
                <c:pt idx="2985">
                  <c:v>37437</c:v>
                </c:pt>
                <c:pt idx="2986">
                  <c:v>37438</c:v>
                </c:pt>
                <c:pt idx="2987">
                  <c:v>37439</c:v>
                </c:pt>
                <c:pt idx="2988">
                  <c:v>37440</c:v>
                </c:pt>
                <c:pt idx="2989">
                  <c:v>37441</c:v>
                </c:pt>
                <c:pt idx="2990">
                  <c:v>37442</c:v>
                </c:pt>
                <c:pt idx="2991">
                  <c:v>37443</c:v>
                </c:pt>
                <c:pt idx="2992">
                  <c:v>37444</c:v>
                </c:pt>
                <c:pt idx="2993">
                  <c:v>37445</c:v>
                </c:pt>
                <c:pt idx="2994">
                  <c:v>37446</c:v>
                </c:pt>
                <c:pt idx="2995">
                  <c:v>37447</c:v>
                </c:pt>
                <c:pt idx="2996">
                  <c:v>37448</c:v>
                </c:pt>
                <c:pt idx="2997">
                  <c:v>37449</c:v>
                </c:pt>
                <c:pt idx="2998">
                  <c:v>37450</c:v>
                </c:pt>
                <c:pt idx="2999">
                  <c:v>37451</c:v>
                </c:pt>
                <c:pt idx="3000">
                  <c:v>37452</c:v>
                </c:pt>
                <c:pt idx="3001">
                  <c:v>37453</c:v>
                </c:pt>
                <c:pt idx="3002">
                  <c:v>37454</c:v>
                </c:pt>
                <c:pt idx="3003">
                  <c:v>37455</c:v>
                </c:pt>
                <c:pt idx="3004">
                  <c:v>37456</c:v>
                </c:pt>
                <c:pt idx="3005">
                  <c:v>37457</c:v>
                </c:pt>
                <c:pt idx="3006">
                  <c:v>37458</c:v>
                </c:pt>
                <c:pt idx="3007">
                  <c:v>37459</c:v>
                </c:pt>
                <c:pt idx="3008">
                  <c:v>37460</c:v>
                </c:pt>
                <c:pt idx="3009">
                  <c:v>37461</c:v>
                </c:pt>
                <c:pt idx="3010">
                  <c:v>37462</c:v>
                </c:pt>
                <c:pt idx="3011">
                  <c:v>37463</c:v>
                </c:pt>
                <c:pt idx="3012">
                  <c:v>37464</c:v>
                </c:pt>
                <c:pt idx="3013">
                  <c:v>37465</c:v>
                </c:pt>
                <c:pt idx="3014">
                  <c:v>37466</c:v>
                </c:pt>
                <c:pt idx="3015">
                  <c:v>37467</c:v>
                </c:pt>
                <c:pt idx="3016">
                  <c:v>37468</c:v>
                </c:pt>
                <c:pt idx="3017">
                  <c:v>37469</c:v>
                </c:pt>
                <c:pt idx="3018">
                  <c:v>37470</c:v>
                </c:pt>
                <c:pt idx="3019">
                  <c:v>37471</c:v>
                </c:pt>
                <c:pt idx="3020">
                  <c:v>37472</c:v>
                </c:pt>
                <c:pt idx="3021">
                  <c:v>37473</c:v>
                </c:pt>
                <c:pt idx="3022">
                  <c:v>37474</c:v>
                </c:pt>
                <c:pt idx="3023">
                  <c:v>37475</c:v>
                </c:pt>
                <c:pt idx="3024">
                  <c:v>37476</c:v>
                </c:pt>
                <c:pt idx="3025">
                  <c:v>37477</c:v>
                </c:pt>
                <c:pt idx="3026">
                  <c:v>37478</c:v>
                </c:pt>
                <c:pt idx="3027">
                  <c:v>37479</c:v>
                </c:pt>
                <c:pt idx="3028">
                  <c:v>37480</c:v>
                </c:pt>
                <c:pt idx="3029">
                  <c:v>37481</c:v>
                </c:pt>
                <c:pt idx="3030">
                  <c:v>37482</c:v>
                </c:pt>
                <c:pt idx="3031">
                  <c:v>37483</c:v>
                </c:pt>
                <c:pt idx="3032">
                  <c:v>37484</c:v>
                </c:pt>
                <c:pt idx="3033">
                  <c:v>37485</c:v>
                </c:pt>
                <c:pt idx="3034">
                  <c:v>37486</c:v>
                </c:pt>
                <c:pt idx="3035">
                  <c:v>37487</c:v>
                </c:pt>
                <c:pt idx="3036">
                  <c:v>37488</c:v>
                </c:pt>
                <c:pt idx="3037">
                  <c:v>37489</c:v>
                </c:pt>
                <c:pt idx="3038">
                  <c:v>37490</c:v>
                </c:pt>
                <c:pt idx="3039">
                  <c:v>37491</c:v>
                </c:pt>
                <c:pt idx="3040">
                  <c:v>37492</c:v>
                </c:pt>
                <c:pt idx="3041">
                  <c:v>37493</c:v>
                </c:pt>
                <c:pt idx="3042">
                  <c:v>37494</c:v>
                </c:pt>
                <c:pt idx="3043">
                  <c:v>37495</c:v>
                </c:pt>
                <c:pt idx="3044">
                  <c:v>37496</c:v>
                </c:pt>
                <c:pt idx="3045">
                  <c:v>37497</c:v>
                </c:pt>
                <c:pt idx="3046">
                  <c:v>37498</c:v>
                </c:pt>
                <c:pt idx="3047">
                  <c:v>37499</c:v>
                </c:pt>
                <c:pt idx="3048">
                  <c:v>37500</c:v>
                </c:pt>
                <c:pt idx="3049">
                  <c:v>37501</c:v>
                </c:pt>
                <c:pt idx="3050">
                  <c:v>37502</c:v>
                </c:pt>
                <c:pt idx="3051">
                  <c:v>37503</c:v>
                </c:pt>
                <c:pt idx="3052">
                  <c:v>37504</c:v>
                </c:pt>
                <c:pt idx="3053">
                  <c:v>37505</c:v>
                </c:pt>
                <c:pt idx="3054">
                  <c:v>37506</c:v>
                </c:pt>
                <c:pt idx="3055">
                  <c:v>37507</c:v>
                </c:pt>
                <c:pt idx="3056">
                  <c:v>37508</c:v>
                </c:pt>
                <c:pt idx="3057">
                  <c:v>37509</c:v>
                </c:pt>
                <c:pt idx="3058">
                  <c:v>37510</c:v>
                </c:pt>
                <c:pt idx="3059">
                  <c:v>37511</c:v>
                </c:pt>
                <c:pt idx="3060">
                  <c:v>37512</c:v>
                </c:pt>
                <c:pt idx="3061">
                  <c:v>37513</c:v>
                </c:pt>
                <c:pt idx="3062">
                  <c:v>37514</c:v>
                </c:pt>
                <c:pt idx="3063">
                  <c:v>37515</c:v>
                </c:pt>
                <c:pt idx="3064">
                  <c:v>37516</c:v>
                </c:pt>
                <c:pt idx="3065">
                  <c:v>37517</c:v>
                </c:pt>
                <c:pt idx="3066">
                  <c:v>37518</c:v>
                </c:pt>
                <c:pt idx="3067">
                  <c:v>37519</c:v>
                </c:pt>
                <c:pt idx="3068">
                  <c:v>37520</c:v>
                </c:pt>
                <c:pt idx="3069">
                  <c:v>37521</c:v>
                </c:pt>
                <c:pt idx="3070">
                  <c:v>37522</c:v>
                </c:pt>
                <c:pt idx="3071">
                  <c:v>37523</c:v>
                </c:pt>
                <c:pt idx="3072">
                  <c:v>37524</c:v>
                </c:pt>
                <c:pt idx="3073">
                  <c:v>37525</c:v>
                </c:pt>
                <c:pt idx="3074">
                  <c:v>37526</c:v>
                </c:pt>
                <c:pt idx="3075">
                  <c:v>37527</c:v>
                </c:pt>
                <c:pt idx="3076">
                  <c:v>37528</c:v>
                </c:pt>
                <c:pt idx="3077">
                  <c:v>37529</c:v>
                </c:pt>
                <c:pt idx="3078">
                  <c:v>37530</c:v>
                </c:pt>
                <c:pt idx="3079">
                  <c:v>37531</c:v>
                </c:pt>
                <c:pt idx="3080">
                  <c:v>37532</c:v>
                </c:pt>
                <c:pt idx="3081">
                  <c:v>37533</c:v>
                </c:pt>
                <c:pt idx="3082">
                  <c:v>37534</c:v>
                </c:pt>
                <c:pt idx="3083">
                  <c:v>37535</c:v>
                </c:pt>
                <c:pt idx="3084">
                  <c:v>37536</c:v>
                </c:pt>
                <c:pt idx="3085">
                  <c:v>37537</c:v>
                </c:pt>
                <c:pt idx="3086">
                  <c:v>37538</c:v>
                </c:pt>
                <c:pt idx="3087">
                  <c:v>37539</c:v>
                </c:pt>
                <c:pt idx="3088">
                  <c:v>37540</c:v>
                </c:pt>
                <c:pt idx="3089">
                  <c:v>37541</c:v>
                </c:pt>
                <c:pt idx="3090">
                  <c:v>37542</c:v>
                </c:pt>
                <c:pt idx="3091">
                  <c:v>37543</c:v>
                </c:pt>
                <c:pt idx="3092">
                  <c:v>37544</c:v>
                </c:pt>
                <c:pt idx="3093">
                  <c:v>37545</c:v>
                </c:pt>
                <c:pt idx="3094">
                  <c:v>37546</c:v>
                </c:pt>
                <c:pt idx="3095">
                  <c:v>37547</c:v>
                </c:pt>
                <c:pt idx="3096">
                  <c:v>37548</c:v>
                </c:pt>
                <c:pt idx="3097">
                  <c:v>37549</c:v>
                </c:pt>
                <c:pt idx="3098">
                  <c:v>37550</c:v>
                </c:pt>
                <c:pt idx="3099">
                  <c:v>37551</c:v>
                </c:pt>
                <c:pt idx="3100">
                  <c:v>37552</c:v>
                </c:pt>
                <c:pt idx="3101">
                  <c:v>37553</c:v>
                </c:pt>
                <c:pt idx="3102">
                  <c:v>37554</c:v>
                </c:pt>
                <c:pt idx="3103">
                  <c:v>37555</c:v>
                </c:pt>
                <c:pt idx="3104">
                  <c:v>37556</c:v>
                </c:pt>
                <c:pt idx="3105">
                  <c:v>37557</c:v>
                </c:pt>
                <c:pt idx="3106">
                  <c:v>37558</c:v>
                </c:pt>
                <c:pt idx="3107">
                  <c:v>37559</c:v>
                </c:pt>
                <c:pt idx="3108">
                  <c:v>37560</c:v>
                </c:pt>
                <c:pt idx="3109">
                  <c:v>37561</c:v>
                </c:pt>
                <c:pt idx="3110">
                  <c:v>37562</c:v>
                </c:pt>
                <c:pt idx="3111">
                  <c:v>37563</c:v>
                </c:pt>
                <c:pt idx="3112">
                  <c:v>37564</c:v>
                </c:pt>
                <c:pt idx="3113">
                  <c:v>37565</c:v>
                </c:pt>
                <c:pt idx="3114">
                  <c:v>37566</c:v>
                </c:pt>
                <c:pt idx="3115">
                  <c:v>37567</c:v>
                </c:pt>
                <c:pt idx="3116">
                  <c:v>37568</c:v>
                </c:pt>
                <c:pt idx="3117">
                  <c:v>37569</c:v>
                </c:pt>
                <c:pt idx="3118">
                  <c:v>37570</c:v>
                </c:pt>
                <c:pt idx="3119">
                  <c:v>37571</c:v>
                </c:pt>
                <c:pt idx="3120">
                  <c:v>37572</c:v>
                </c:pt>
                <c:pt idx="3121">
                  <c:v>37573</c:v>
                </c:pt>
                <c:pt idx="3122">
                  <c:v>37574</c:v>
                </c:pt>
                <c:pt idx="3123">
                  <c:v>37575</c:v>
                </c:pt>
                <c:pt idx="3124">
                  <c:v>37576</c:v>
                </c:pt>
                <c:pt idx="3125">
                  <c:v>37577</c:v>
                </c:pt>
                <c:pt idx="3126">
                  <c:v>37578</c:v>
                </c:pt>
                <c:pt idx="3127">
                  <c:v>37579</c:v>
                </c:pt>
                <c:pt idx="3128">
                  <c:v>37580</c:v>
                </c:pt>
                <c:pt idx="3129">
                  <c:v>37581</c:v>
                </c:pt>
                <c:pt idx="3130">
                  <c:v>37582</c:v>
                </c:pt>
                <c:pt idx="3131">
                  <c:v>37583</c:v>
                </c:pt>
                <c:pt idx="3132">
                  <c:v>37584</c:v>
                </c:pt>
                <c:pt idx="3133">
                  <c:v>37585</c:v>
                </c:pt>
                <c:pt idx="3134">
                  <c:v>37586</c:v>
                </c:pt>
                <c:pt idx="3135">
                  <c:v>37587</c:v>
                </c:pt>
                <c:pt idx="3136">
                  <c:v>37588</c:v>
                </c:pt>
                <c:pt idx="3137">
                  <c:v>37589</c:v>
                </c:pt>
                <c:pt idx="3138">
                  <c:v>37590</c:v>
                </c:pt>
                <c:pt idx="3139">
                  <c:v>37591</c:v>
                </c:pt>
                <c:pt idx="3140">
                  <c:v>37592</c:v>
                </c:pt>
                <c:pt idx="3141">
                  <c:v>37593</c:v>
                </c:pt>
                <c:pt idx="3142">
                  <c:v>37594</c:v>
                </c:pt>
                <c:pt idx="3143">
                  <c:v>37595</c:v>
                </c:pt>
                <c:pt idx="3144">
                  <c:v>37596</c:v>
                </c:pt>
                <c:pt idx="3145">
                  <c:v>37597</c:v>
                </c:pt>
                <c:pt idx="3146">
                  <c:v>37598</c:v>
                </c:pt>
                <c:pt idx="3147">
                  <c:v>37599</c:v>
                </c:pt>
                <c:pt idx="3148">
                  <c:v>37600</c:v>
                </c:pt>
                <c:pt idx="3149">
                  <c:v>37601</c:v>
                </c:pt>
                <c:pt idx="3150">
                  <c:v>37602</c:v>
                </c:pt>
                <c:pt idx="3151">
                  <c:v>37603</c:v>
                </c:pt>
                <c:pt idx="3152">
                  <c:v>37604</c:v>
                </c:pt>
                <c:pt idx="3153">
                  <c:v>37605</c:v>
                </c:pt>
                <c:pt idx="3154">
                  <c:v>37606</c:v>
                </c:pt>
                <c:pt idx="3155">
                  <c:v>37607</c:v>
                </c:pt>
                <c:pt idx="3156">
                  <c:v>37608</c:v>
                </c:pt>
                <c:pt idx="3157">
                  <c:v>37609</c:v>
                </c:pt>
                <c:pt idx="3158">
                  <c:v>37610</c:v>
                </c:pt>
                <c:pt idx="3159">
                  <c:v>37611</c:v>
                </c:pt>
                <c:pt idx="3160">
                  <c:v>37612</c:v>
                </c:pt>
                <c:pt idx="3161">
                  <c:v>37613</c:v>
                </c:pt>
                <c:pt idx="3162">
                  <c:v>37614</c:v>
                </c:pt>
                <c:pt idx="3163">
                  <c:v>37615</c:v>
                </c:pt>
                <c:pt idx="3164">
                  <c:v>37616</c:v>
                </c:pt>
                <c:pt idx="3165">
                  <c:v>37617</c:v>
                </c:pt>
                <c:pt idx="3166">
                  <c:v>37618</c:v>
                </c:pt>
                <c:pt idx="3167">
                  <c:v>37619</c:v>
                </c:pt>
                <c:pt idx="3168">
                  <c:v>37620</c:v>
                </c:pt>
                <c:pt idx="3169">
                  <c:v>37621</c:v>
                </c:pt>
                <c:pt idx="3170">
                  <c:v>37622</c:v>
                </c:pt>
                <c:pt idx="3171">
                  <c:v>37623</c:v>
                </c:pt>
                <c:pt idx="3172">
                  <c:v>37624</c:v>
                </c:pt>
                <c:pt idx="3173">
                  <c:v>37625</c:v>
                </c:pt>
                <c:pt idx="3174">
                  <c:v>37626</c:v>
                </c:pt>
                <c:pt idx="3175">
                  <c:v>37627</c:v>
                </c:pt>
                <c:pt idx="3176">
                  <c:v>37628</c:v>
                </c:pt>
                <c:pt idx="3177">
                  <c:v>37629</c:v>
                </c:pt>
                <c:pt idx="3178">
                  <c:v>37630</c:v>
                </c:pt>
                <c:pt idx="3179">
                  <c:v>37631</c:v>
                </c:pt>
                <c:pt idx="3180">
                  <c:v>37632</c:v>
                </c:pt>
                <c:pt idx="3181">
                  <c:v>37633</c:v>
                </c:pt>
                <c:pt idx="3182">
                  <c:v>37634</c:v>
                </c:pt>
                <c:pt idx="3183">
                  <c:v>37635</c:v>
                </c:pt>
                <c:pt idx="3184">
                  <c:v>37636</c:v>
                </c:pt>
                <c:pt idx="3185">
                  <c:v>37637</c:v>
                </c:pt>
                <c:pt idx="3186">
                  <c:v>37638</c:v>
                </c:pt>
                <c:pt idx="3187">
                  <c:v>37639</c:v>
                </c:pt>
                <c:pt idx="3188">
                  <c:v>37640</c:v>
                </c:pt>
                <c:pt idx="3189">
                  <c:v>37641</c:v>
                </c:pt>
                <c:pt idx="3190">
                  <c:v>37642</c:v>
                </c:pt>
                <c:pt idx="3191">
                  <c:v>37643</c:v>
                </c:pt>
                <c:pt idx="3192">
                  <c:v>37644</c:v>
                </c:pt>
                <c:pt idx="3193">
                  <c:v>37645</c:v>
                </c:pt>
                <c:pt idx="3194">
                  <c:v>37646</c:v>
                </c:pt>
                <c:pt idx="3195">
                  <c:v>37647</c:v>
                </c:pt>
                <c:pt idx="3196">
                  <c:v>37648</c:v>
                </c:pt>
                <c:pt idx="3197">
                  <c:v>37649</c:v>
                </c:pt>
                <c:pt idx="3198">
                  <c:v>37650</c:v>
                </c:pt>
                <c:pt idx="3199">
                  <c:v>37651</c:v>
                </c:pt>
                <c:pt idx="3200">
                  <c:v>37652</c:v>
                </c:pt>
                <c:pt idx="3201">
                  <c:v>37653</c:v>
                </c:pt>
                <c:pt idx="3202">
                  <c:v>37654</c:v>
                </c:pt>
                <c:pt idx="3203">
                  <c:v>37655</c:v>
                </c:pt>
                <c:pt idx="3204">
                  <c:v>37656</c:v>
                </c:pt>
                <c:pt idx="3205">
                  <c:v>37657</c:v>
                </c:pt>
                <c:pt idx="3206">
                  <c:v>37658</c:v>
                </c:pt>
                <c:pt idx="3207">
                  <c:v>37659</c:v>
                </c:pt>
                <c:pt idx="3208">
                  <c:v>37660</c:v>
                </c:pt>
                <c:pt idx="3209">
                  <c:v>37661</c:v>
                </c:pt>
                <c:pt idx="3210">
                  <c:v>37662</c:v>
                </c:pt>
                <c:pt idx="3211">
                  <c:v>37663</c:v>
                </c:pt>
                <c:pt idx="3212">
                  <c:v>37664</c:v>
                </c:pt>
                <c:pt idx="3213">
                  <c:v>37665</c:v>
                </c:pt>
                <c:pt idx="3214">
                  <c:v>37666</c:v>
                </c:pt>
                <c:pt idx="3215">
                  <c:v>37667</c:v>
                </c:pt>
                <c:pt idx="3216">
                  <c:v>37668</c:v>
                </c:pt>
                <c:pt idx="3217">
                  <c:v>37669</c:v>
                </c:pt>
                <c:pt idx="3218">
                  <c:v>37670</c:v>
                </c:pt>
                <c:pt idx="3219">
                  <c:v>37671</c:v>
                </c:pt>
                <c:pt idx="3220">
                  <c:v>37672</c:v>
                </c:pt>
                <c:pt idx="3221">
                  <c:v>37673</c:v>
                </c:pt>
                <c:pt idx="3222">
                  <c:v>37674</c:v>
                </c:pt>
                <c:pt idx="3223">
                  <c:v>37675</c:v>
                </c:pt>
                <c:pt idx="3224">
                  <c:v>37676</c:v>
                </c:pt>
                <c:pt idx="3225">
                  <c:v>37677</c:v>
                </c:pt>
                <c:pt idx="3226">
                  <c:v>37678</c:v>
                </c:pt>
                <c:pt idx="3227">
                  <c:v>37679</c:v>
                </c:pt>
                <c:pt idx="3228">
                  <c:v>37680</c:v>
                </c:pt>
                <c:pt idx="3229">
                  <c:v>37681</c:v>
                </c:pt>
                <c:pt idx="3230">
                  <c:v>37682</c:v>
                </c:pt>
                <c:pt idx="3231">
                  <c:v>37683</c:v>
                </c:pt>
                <c:pt idx="3232">
                  <c:v>37684</c:v>
                </c:pt>
                <c:pt idx="3233">
                  <c:v>37685</c:v>
                </c:pt>
                <c:pt idx="3234">
                  <c:v>37686</c:v>
                </c:pt>
                <c:pt idx="3235">
                  <c:v>37687</c:v>
                </c:pt>
                <c:pt idx="3236">
                  <c:v>37688</c:v>
                </c:pt>
                <c:pt idx="3237">
                  <c:v>37689</c:v>
                </c:pt>
                <c:pt idx="3238">
                  <c:v>37690</c:v>
                </c:pt>
                <c:pt idx="3239">
                  <c:v>37691</c:v>
                </c:pt>
                <c:pt idx="3240">
                  <c:v>37692</c:v>
                </c:pt>
                <c:pt idx="3241">
                  <c:v>37693</c:v>
                </c:pt>
                <c:pt idx="3242">
                  <c:v>37694</c:v>
                </c:pt>
                <c:pt idx="3243">
                  <c:v>37695</c:v>
                </c:pt>
                <c:pt idx="3244">
                  <c:v>37696</c:v>
                </c:pt>
                <c:pt idx="3245">
                  <c:v>37697</c:v>
                </c:pt>
                <c:pt idx="3246">
                  <c:v>37698</c:v>
                </c:pt>
                <c:pt idx="3247">
                  <c:v>37699</c:v>
                </c:pt>
                <c:pt idx="3248">
                  <c:v>37700</c:v>
                </c:pt>
                <c:pt idx="3249">
                  <c:v>37701</c:v>
                </c:pt>
                <c:pt idx="3250">
                  <c:v>37702</c:v>
                </c:pt>
                <c:pt idx="3251">
                  <c:v>37703</c:v>
                </c:pt>
                <c:pt idx="3252">
                  <c:v>37704</c:v>
                </c:pt>
                <c:pt idx="3253">
                  <c:v>37705</c:v>
                </c:pt>
                <c:pt idx="3254">
                  <c:v>37706</c:v>
                </c:pt>
                <c:pt idx="3255">
                  <c:v>37707</c:v>
                </c:pt>
                <c:pt idx="3256">
                  <c:v>37708</c:v>
                </c:pt>
                <c:pt idx="3257">
                  <c:v>37709</c:v>
                </c:pt>
                <c:pt idx="3258">
                  <c:v>37710</c:v>
                </c:pt>
                <c:pt idx="3259">
                  <c:v>37711</c:v>
                </c:pt>
                <c:pt idx="3260">
                  <c:v>37712</c:v>
                </c:pt>
                <c:pt idx="3261">
                  <c:v>37713</c:v>
                </c:pt>
                <c:pt idx="3262">
                  <c:v>37714</c:v>
                </c:pt>
                <c:pt idx="3263">
                  <c:v>37715</c:v>
                </c:pt>
                <c:pt idx="3264">
                  <c:v>37716</c:v>
                </c:pt>
                <c:pt idx="3265">
                  <c:v>37717</c:v>
                </c:pt>
                <c:pt idx="3266">
                  <c:v>37718</c:v>
                </c:pt>
                <c:pt idx="3267">
                  <c:v>37719</c:v>
                </c:pt>
                <c:pt idx="3268">
                  <c:v>37720</c:v>
                </c:pt>
                <c:pt idx="3269">
                  <c:v>37721</c:v>
                </c:pt>
                <c:pt idx="3270">
                  <c:v>37722</c:v>
                </c:pt>
                <c:pt idx="3271">
                  <c:v>37723</c:v>
                </c:pt>
                <c:pt idx="3272">
                  <c:v>37724</c:v>
                </c:pt>
                <c:pt idx="3273">
                  <c:v>37725</c:v>
                </c:pt>
                <c:pt idx="3274">
                  <c:v>37726</c:v>
                </c:pt>
                <c:pt idx="3275">
                  <c:v>37727</c:v>
                </c:pt>
                <c:pt idx="3276">
                  <c:v>37728</c:v>
                </c:pt>
                <c:pt idx="3277">
                  <c:v>37729</c:v>
                </c:pt>
                <c:pt idx="3278">
                  <c:v>37730</c:v>
                </c:pt>
                <c:pt idx="3279">
                  <c:v>37731</c:v>
                </c:pt>
                <c:pt idx="3280">
                  <c:v>37732</c:v>
                </c:pt>
                <c:pt idx="3281">
                  <c:v>37733</c:v>
                </c:pt>
                <c:pt idx="3282">
                  <c:v>37734</c:v>
                </c:pt>
                <c:pt idx="3283">
                  <c:v>37735</c:v>
                </c:pt>
                <c:pt idx="3284">
                  <c:v>37736</c:v>
                </c:pt>
                <c:pt idx="3285">
                  <c:v>37737</c:v>
                </c:pt>
                <c:pt idx="3286">
                  <c:v>37738</c:v>
                </c:pt>
                <c:pt idx="3287">
                  <c:v>37739</c:v>
                </c:pt>
                <c:pt idx="3288">
                  <c:v>37740</c:v>
                </c:pt>
                <c:pt idx="3289">
                  <c:v>37741</c:v>
                </c:pt>
                <c:pt idx="3290">
                  <c:v>37742</c:v>
                </c:pt>
                <c:pt idx="3291">
                  <c:v>37743</c:v>
                </c:pt>
                <c:pt idx="3292">
                  <c:v>37744</c:v>
                </c:pt>
                <c:pt idx="3293">
                  <c:v>37745</c:v>
                </c:pt>
                <c:pt idx="3294">
                  <c:v>37746</c:v>
                </c:pt>
                <c:pt idx="3295">
                  <c:v>37747</c:v>
                </c:pt>
                <c:pt idx="3296">
                  <c:v>37748</c:v>
                </c:pt>
                <c:pt idx="3297">
                  <c:v>37749</c:v>
                </c:pt>
                <c:pt idx="3298">
                  <c:v>37750</c:v>
                </c:pt>
                <c:pt idx="3299">
                  <c:v>37751</c:v>
                </c:pt>
                <c:pt idx="3300">
                  <c:v>37752</c:v>
                </c:pt>
                <c:pt idx="3301">
                  <c:v>37753</c:v>
                </c:pt>
                <c:pt idx="3302">
                  <c:v>37754</c:v>
                </c:pt>
                <c:pt idx="3303">
                  <c:v>37755</c:v>
                </c:pt>
                <c:pt idx="3304">
                  <c:v>37756</c:v>
                </c:pt>
                <c:pt idx="3305">
                  <c:v>37757</c:v>
                </c:pt>
                <c:pt idx="3306">
                  <c:v>37758</c:v>
                </c:pt>
                <c:pt idx="3307">
                  <c:v>37759</c:v>
                </c:pt>
                <c:pt idx="3308">
                  <c:v>37760</c:v>
                </c:pt>
                <c:pt idx="3309">
                  <c:v>37761</c:v>
                </c:pt>
                <c:pt idx="3310">
                  <c:v>37762</c:v>
                </c:pt>
                <c:pt idx="3311">
                  <c:v>37763</c:v>
                </c:pt>
                <c:pt idx="3312">
                  <c:v>37764</c:v>
                </c:pt>
                <c:pt idx="3313">
                  <c:v>37765</c:v>
                </c:pt>
                <c:pt idx="3314">
                  <c:v>37766</c:v>
                </c:pt>
                <c:pt idx="3315">
                  <c:v>37767</c:v>
                </c:pt>
                <c:pt idx="3316">
                  <c:v>37768</c:v>
                </c:pt>
                <c:pt idx="3317">
                  <c:v>37769</c:v>
                </c:pt>
                <c:pt idx="3318">
                  <c:v>37770</c:v>
                </c:pt>
                <c:pt idx="3319">
                  <c:v>37771</c:v>
                </c:pt>
                <c:pt idx="3320">
                  <c:v>37772</c:v>
                </c:pt>
                <c:pt idx="3321">
                  <c:v>37773</c:v>
                </c:pt>
                <c:pt idx="3322">
                  <c:v>37774</c:v>
                </c:pt>
                <c:pt idx="3323">
                  <c:v>37775</c:v>
                </c:pt>
                <c:pt idx="3324">
                  <c:v>37776</c:v>
                </c:pt>
                <c:pt idx="3325">
                  <c:v>37777</c:v>
                </c:pt>
                <c:pt idx="3326">
                  <c:v>37778</c:v>
                </c:pt>
                <c:pt idx="3327">
                  <c:v>37779</c:v>
                </c:pt>
                <c:pt idx="3328">
                  <c:v>37780</c:v>
                </c:pt>
                <c:pt idx="3329">
                  <c:v>37781</c:v>
                </c:pt>
                <c:pt idx="3330">
                  <c:v>37782</c:v>
                </c:pt>
                <c:pt idx="3331">
                  <c:v>37783</c:v>
                </c:pt>
                <c:pt idx="3332">
                  <c:v>37784</c:v>
                </c:pt>
                <c:pt idx="3333">
                  <c:v>37785</c:v>
                </c:pt>
                <c:pt idx="3334">
                  <c:v>37786</c:v>
                </c:pt>
                <c:pt idx="3335">
                  <c:v>37787</c:v>
                </c:pt>
                <c:pt idx="3336">
                  <c:v>37788</c:v>
                </c:pt>
                <c:pt idx="3337">
                  <c:v>37789</c:v>
                </c:pt>
                <c:pt idx="3338">
                  <c:v>37790</c:v>
                </c:pt>
                <c:pt idx="3339">
                  <c:v>37791</c:v>
                </c:pt>
                <c:pt idx="3340">
                  <c:v>37792</c:v>
                </c:pt>
                <c:pt idx="3341">
                  <c:v>37793</c:v>
                </c:pt>
                <c:pt idx="3342">
                  <c:v>37794</c:v>
                </c:pt>
                <c:pt idx="3343">
                  <c:v>37795</c:v>
                </c:pt>
                <c:pt idx="3344">
                  <c:v>37796</c:v>
                </c:pt>
                <c:pt idx="3345">
                  <c:v>37797</c:v>
                </c:pt>
                <c:pt idx="3346">
                  <c:v>37798</c:v>
                </c:pt>
                <c:pt idx="3347">
                  <c:v>37799</c:v>
                </c:pt>
                <c:pt idx="3348">
                  <c:v>37800</c:v>
                </c:pt>
                <c:pt idx="3349">
                  <c:v>37801</c:v>
                </c:pt>
                <c:pt idx="3350">
                  <c:v>37802</c:v>
                </c:pt>
                <c:pt idx="3351">
                  <c:v>37803</c:v>
                </c:pt>
                <c:pt idx="3352">
                  <c:v>37804</c:v>
                </c:pt>
                <c:pt idx="3353">
                  <c:v>37805</c:v>
                </c:pt>
                <c:pt idx="3354">
                  <c:v>37806</c:v>
                </c:pt>
                <c:pt idx="3355">
                  <c:v>37807</c:v>
                </c:pt>
                <c:pt idx="3356">
                  <c:v>37808</c:v>
                </c:pt>
                <c:pt idx="3357">
                  <c:v>37809</c:v>
                </c:pt>
                <c:pt idx="3358">
                  <c:v>37810</c:v>
                </c:pt>
                <c:pt idx="3359">
                  <c:v>37811</c:v>
                </c:pt>
                <c:pt idx="3360">
                  <c:v>37812</c:v>
                </c:pt>
                <c:pt idx="3361">
                  <c:v>37813</c:v>
                </c:pt>
                <c:pt idx="3362">
                  <c:v>37814</c:v>
                </c:pt>
                <c:pt idx="3363">
                  <c:v>37815</c:v>
                </c:pt>
                <c:pt idx="3364">
                  <c:v>37816</c:v>
                </c:pt>
                <c:pt idx="3365">
                  <c:v>37817</c:v>
                </c:pt>
                <c:pt idx="3366">
                  <c:v>37818</c:v>
                </c:pt>
                <c:pt idx="3367">
                  <c:v>37819</c:v>
                </c:pt>
                <c:pt idx="3368">
                  <c:v>37820</c:v>
                </c:pt>
                <c:pt idx="3369">
                  <c:v>37821</c:v>
                </c:pt>
                <c:pt idx="3370">
                  <c:v>37822</c:v>
                </c:pt>
                <c:pt idx="3371">
                  <c:v>37823</c:v>
                </c:pt>
                <c:pt idx="3372">
                  <c:v>37824</c:v>
                </c:pt>
                <c:pt idx="3373">
                  <c:v>37825</c:v>
                </c:pt>
                <c:pt idx="3374">
                  <c:v>37826</c:v>
                </c:pt>
                <c:pt idx="3375">
                  <c:v>37827</c:v>
                </c:pt>
                <c:pt idx="3376">
                  <c:v>37828</c:v>
                </c:pt>
                <c:pt idx="3377">
                  <c:v>37829</c:v>
                </c:pt>
                <c:pt idx="3378">
                  <c:v>37830</c:v>
                </c:pt>
                <c:pt idx="3379">
                  <c:v>37831</c:v>
                </c:pt>
                <c:pt idx="3380">
                  <c:v>37832</c:v>
                </c:pt>
                <c:pt idx="3381">
                  <c:v>37833</c:v>
                </c:pt>
                <c:pt idx="3382">
                  <c:v>37834</c:v>
                </c:pt>
                <c:pt idx="3383">
                  <c:v>37835</c:v>
                </c:pt>
                <c:pt idx="3384">
                  <c:v>37836</c:v>
                </c:pt>
                <c:pt idx="3385">
                  <c:v>37837</c:v>
                </c:pt>
                <c:pt idx="3386">
                  <c:v>37838</c:v>
                </c:pt>
                <c:pt idx="3387">
                  <c:v>37839</c:v>
                </c:pt>
                <c:pt idx="3388">
                  <c:v>37840</c:v>
                </c:pt>
                <c:pt idx="3389">
                  <c:v>37841</c:v>
                </c:pt>
                <c:pt idx="3390">
                  <c:v>37842</c:v>
                </c:pt>
                <c:pt idx="3391">
                  <c:v>37843</c:v>
                </c:pt>
                <c:pt idx="3392">
                  <c:v>37844</c:v>
                </c:pt>
                <c:pt idx="3393">
                  <c:v>37845</c:v>
                </c:pt>
                <c:pt idx="3394">
                  <c:v>37846</c:v>
                </c:pt>
                <c:pt idx="3395">
                  <c:v>37847</c:v>
                </c:pt>
                <c:pt idx="3396">
                  <c:v>37848</c:v>
                </c:pt>
                <c:pt idx="3397">
                  <c:v>37849</c:v>
                </c:pt>
                <c:pt idx="3398">
                  <c:v>37850</c:v>
                </c:pt>
                <c:pt idx="3399">
                  <c:v>37851</c:v>
                </c:pt>
                <c:pt idx="3400">
                  <c:v>37852</c:v>
                </c:pt>
                <c:pt idx="3401">
                  <c:v>37853</c:v>
                </c:pt>
                <c:pt idx="3402">
                  <c:v>37854</c:v>
                </c:pt>
                <c:pt idx="3403">
                  <c:v>37855</c:v>
                </c:pt>
                <c:pt idx="3404">
                  <c:v>37856</c:v>
                </c:pt>
                <c:pt idx="3405">
                  <c:v>37857</c:v>
                </c:pt>
                <c:pt idx="3406">
                  <c:v>37858</c:v>
                </c:pt>
                <c:pt idx="3407">
                  <c:v>37859</c:v>
                </c:pt>
                <c:pt idx="3408">
                  <c:v>37860</c:v>
                </c:pt>
                <c:pt idx="3409">
                  <c:v>37861</c:v>
                </c:pt>
                <c:pt idx="3410">
                  <c:v>37862</c:v>
                </c:pt>
                <c:pt idx="3411">
                  <c:v>37863</c:v>
                </c:pt>
                <c:pt idx="3412">
                  <c:v>37864</c:v>
                </c:pt>
                <c:pt idx="3413">
                  <c:v>37865</c:v>
                </c:pt>
                <c:pt idx="3414">
                  <c:v>37866</c:v>
                </c:pt>
                <c:pt idx="3415">
                  <c:v>37867</c:v>
                </c:pt>
                <c:pt idx="3416">
                  <c:v>37868</c:v>
                </c:pt>
                <c:pt idx="3417">
                  <c:v>37869</c:v>
                </c:pt>
                <c:pt idx="3418">
                  <c:v>37870</c:v>
                </c:pt>
                <c:pt idx="3419">
                  <c:v>37871</c:v>
                </c:pt>
                <c:pt idx="3420">
                  <c:v>37872</c:v>
                </c:pt>
                <c:pt idx="3421">
                  <c:v>37873</c:v>
                </c:pt>
                <c:pt idx="3422">
                  <c:v>37874</c:v>
                </c:pt>
                <c:pt idx="3423">
                  <c:v>37875</c:v>
                </c:pt>
                <c:pt idx="3424">
                  <c:v>37876</c:v>
                </c:pt>
                <c:pt idx="3425">
                  <c:v>37877</c:v>
                </c:pt>
                <c:pt idx="3426">
                  <c:v>37878</c:v>
                </c:pt>
                <c:pt idx="3427">
                  <c:v>37879</c:v>
                </c:pt>
                <c:pt idx="3428">
                  <c:v>37880</c:v>
                </c:pt>
                <c:pt idx="3429">
                  <c:v>37881</c:v>
                </c:pt>
                <c:pt idx="3430">
                  <c:v>37882</c:v>
                </c:pt>
                <c:pt idx="3431">
                  <c:v>37883</c:v>
                </c:pt>
                <c:pt idx="3432">
                  <c:v>37884</c:v>
                </c:pt>
                <c:pt idx="3433">
                  <c:v>37885</c:v>
                </c:pt>
                <c:pt idx="3434">
                  <c:v>37886</c:v>
                </c:pt>
                <c:pt idx="3435">
                  <c:v>37887</c:v>
                </c:pt>
                <c:pt idx="3436">
                  <c:v>37888</c:v>
                </c:pt>
                <c:pt idx="3437">
                  <c:v>37889</c:v>
                </c:pt>
                <c:pt idx="3438">
                  <c:v>37890</c:v>
                </c:pt>
                <c:pt idx="3439">
                  <c:v>37891</c:v>
                </c:pt>
                <c:pt idx="3440">
                  <c:v>37892</c:v>
                </c:pt>
                <c:pt idx="3441">
                  <c:v>37893</c:v>
                </c:pt>
                <c:pt idx="3442">
                  <c:v>37894</c:v>
                </c:pt>
                <c:pt idx="3443">
                  <c:v>37895</c:v>
                </c:pt>
                <c:pt idx="3444">
                  <c:v>37896</c:v>
                </c:pt>
                <c:pt idx="3445">
                  <c:v>37897</c:v>
                </c:pt>
                <c:pt idx="3446">
                  <c:v>37898</c:v>
                </c:pt>
                <c:pt idx="3447">
                  <c:v>37899</c:v>
                </c:pt>
                <c:pt idx="3448">
                  <c:v>37900</c:v>
                </c:pt>
                <c:pt idx="3449">
                  <c:v>37901</c:v>
                </c:pt>
                <c:pt idx="3450">
                  <c:v>37902</c:v>
                </c:pt>
                <c:pt idx="3451">
                  <c:v>37903</c:v>
                </c:pt>
                <c:pt idx="3452">
                  <c:v>37904</c:v>
                </c:pt>
                <c:pt idx="3453">
                  <c:v>37905</c:v>
                </c:pt>
                <c:pt idx="3454">
                  <c:v>37906</c:v>
                </c:pt>
                <c:pt idx="3455">
                  <c:v>37907</c:v>
                </c:pt>
                <c:pt idx="3456">
                  <c:v>37908</c:v>
                </c:pt>
                <c:pt idx="3457">
                  <c:v>37909</c:v>
                </c:pt>
                <c:pt idx="3458">
                  <c:v>37910</c:v>
                </c:pt>
                <c:pt idx="3459">
                  <c:v>37911</c:v>
                </c:pt>
                <c:pt idx="3460">
                  <c:v>37912</c:v>
                </c:pt>
                <c:pt idx="3461">
                  <c:v>37913</c:v>
                </c:pt>
                <c:pt idx="3462">
                  <c:v>37914</c:v>
                </c:pt>
                <c:pt idx="3463">
                  <c:v>37915</c:v>
                </c:pt>
                <c:pt idx="3464">
                  <c:v>37916</c:v>
                </c:pt>
                <c:pt idx="3465">
                  <c:v>37917</c:v>
                </c:pt>
                <c:pt idx="3466">
                  <c:v>37918</c:v>
                </c:pt>
                <c:pt idx="3467">
                  <c:v>37919</c:v>
                </c:pt>
                <c:pt idx="3468">
                  <c:v>37920</c:v>
                </c:pt>
                <c:pt idx="3469">
                  <c:v>37921</c:v>
                </c:pt>
                <c:pt idx="3470">
                  <c:v>37922</c:v>
                </c:pt>
                <c:pt idx="3471">
                  <c:v>37923</c:v>
                </c:pt>
                <c:pt idx="3472">
                  <c:v>37924</c:v>
                </c:pt>
                <c:pt idx="3473">
                  <c:v>37925</c:v>
                </c:pt>
                <c:pt idx="3474">
                  <c:v>37926</c:v>
                </c:pt>
                <c:pt idx="3475">
                  <c:v>37927</c:v>
                </c:pt>
                <c:pt idx="3476">
                  <c:v>37928</c:v>
                </c:pt>
                <c:pt idx="3477">
                  <c:v>37929</c:v>
                </c:pt>
                <c:pt idx="3478">
                  <c:v>37930</c:v>
                </c:pt>
                <c:pt idx="3479">
                  <c:v>37931</c:v>
                </c:pt>
                <c:pt idx="3480">
                  <c:v>37932</c:v>
                </c:pt>
                <c:pt idx="3481">
                  <c:v>37933</c:v>
                </c:pt>
                <c:pt idx="3482">
                  <c:v>37934</c:v>
                </c:pt>
                <c:pt idx="3483">
                  <c:v>37935</c:v>
                </c:pt>
                <c:pt idx="3484">
                  <c:v>37936</c:v>
                </c:pt>
                <c:pt idx="3485">
                  <c:v>37937</c:v>
                </c:pt>
                <c:pt idx="3486">
                  <c:v>37938</c:v>
                </c:pt>
                <c:pt idx="3487">
                  <c:v>37939</c:v>
                </c:pt>
                <c:pt idx="3488">
                  <c:v>37940</c:v>
                </c:pt>
                <c:pt idx="3489">
                  <c:v>37941</c:v>
                </c:pt>
                <c:pt idx="3490">
                  <c:v>37942</c:v>
                </c:pt>
                <c:pt idx="3491">
                  <c:v>37943</c:v>
                </c:pt>
                <c:pt idx="3492">
                  <c:v>37944</c:v>
                </c:pt>
                <c:pt idx="3493">
                  <c:v>37945</c:v>
                </c:pt>
                <c:pt idx="3494">
                  <c:v>37946</c:v>
                </c:pt>
                <c:pt idx="3495">
                  <c:v>37947</c:v>
                </c:pt>
                <c:pt idx="3496">
                  <c:v>37948</c:v>
                </c:pt>
                <c:pt idx="3497">
                  <c:v>37949</c:v>
                </c:pt>
                <c:pt idx="3498">
                  <c:v>37950</c:v>
                </c:pt>
                <c:pt idx="3499">
                  <c:v>37951</c:v>
                </c:pt>
                <c:pt idx="3500">
                  <c:v>37952</c:v>
                </c:pt>
                <c:pt idx="3501">
                  <c:v>37953</c:v>
                </c:pt>
                <c:pt idx="3502">
                  <c:v>37954</c:v>
                </c:pt>
                <c:pt idx="3503">
                  <c:v>37955</c:v>
                </c:pt>
                <c:pt idx="3504">
                  <c:v>37956</c:v>
                </c:pt>
                <c:pt idx="3505">
                  <c:v>37957</c:v>
                </c:pt>
                <c:pt idx="3506">
                  <c:v>37958</c:v>
                </c:pt>
                <c:pt idx="3507">
                  <c:v>37959</c:v>
                </c:pt>
                <c:pt idx="3508">
                  <c:v>37960</c:v>
                </c:pt>
                <c:pt idx="3509">
                  <c:v>37961</c:v>
                </c:pt>
                <c:pt idx="3510">
                  <c:v>37962</c:v>
                </c:pt>
                <c:pt idx="3511">
                  <c:v>37963</c:v>
                </c:pt>
                <c:pt idx="3512">
                  <c:v>37964</c:v>
                </c:pt>
                <c:pt idx="3513">
                  <c:v>37965</c:v>
                </c:pt>
                <c:pt idx="3514">
                  <c:v>37966</c:v>
                </c:pt>
                <c:pt idx="3515">
                  <c:v>37967</c:v>
                </c:pt>
                <c:pt idx="3516">
                  <c:v>37968</c:v>
                </c:pt>
                <c:pt idx="3517">
                  <c:v>37969</c:v>
                </c:pt>
                <c:pt idx="3518">
                  <c:v>37970</c:v>
                </c:pt>
                <c:pt idx="3519">
                  <c:v>37971</c:v>
                </c:pt>
                <c:pt idx="3520">
                  <c:v>37972</c:v>
                </c:pt>
                <c:pt idx="3521">
                  <c:v>37973</c:v>
                </c:pt>
                <c:pt idx="3522">
                  <c:v>37974</c:v>
                </c:pt>
                <c:pt idx="3523">
                  <c:v>37975</c:v>
                </c:pt>
                <c:pt idx="3524">
                  <c:v>37976</c:v>
                </c:pt>
                <c:pt idx="3525">
                  <c:v>37977</c:v>
                </c:pt>
                <c:pt idx="3526">
                  <c:v>37978</c:v>
                </c:pt>
                <c:pt idx="3527">
                  <c:v>37979</c:v>
                </c:pt>
                <c:pt idx="3528">
                  <c:v>37980</c:v>
                </c:pt>
                <c:pt idx="3529">
                  <c:v>37981</c:v>
                </c:pt>
                <c:pt idx="3530">
                  <c:v>37982</c:v>
                </c:pt>
                <c:pt idx="3531">
                  <c:v>37983</c:v>
                </c:pt>
                <c:pt idx="3532">
                  <c:v>37984</c:v>
                </c:pt>
                <c:pt idx="3533">
                  <c:v>37985</c:v>
                </c:pt>
                <c:pt idx="3534">
                  <c:v>37986</c:v>
                </c:pt>
                <c:pt idx="3535">
                  <c:v>37987</c:v>
                </c:pt>
                <c:pt idx="3536">
                  <c:v>37988</c:v>
                </c:pt>
                <c:pt idx="3537">
                  <c:v>37989</c:v>
                </c:pt>
                <c:pt idx="3538">
                  <c:v>37990</c:v>
                </c:pt>
                <c:pt idx="3539">
                  <c:v>37991</c:v>
                </c:pt>
                <c:pt idx="3540">
                  <c:v>37992</c:v>
                </c:pt>
                <c:pt idx="3541">
                  <c:v>37993</c:v>
                </c:pt>
                <c:pt idx="3542">
                  <c:v>37994</c:v>
                </c:pt>
                <c:pt idx="3543">
                  <c:v>37995</c:v>
                </c:pt>
                <c:pt idx="3544">
                  <c:v>37996</c:v>
                </c:pt>
                <c:pt idx="3545">
                  <c:v>37997</c:v>
                </c:pt>
                <c:pt idx="3546">
                  <c:v>37998</c:v>
                </c:pt>
                <c:pt idx="3547">
                  <c:v>37999</c:v>
                </c:pt>
                <c:pt idx="3548">
                  <c:v>38000</c:v>
                </c:pt>
                <c:pt idx="3549">
                  <c:v>38001</c:v>
                </c:pt>
                <c:pt idx="3550">
                  <c:v>38002</c:v>
                </c:pt>
                <c:pt idx="3551">
                  <c:v>38003</c:v>
                </c:pt>
                <c:pt idx="3552">
                  <c:v>38004</c:v>
                </c:pt>
                <c:pt idx="3553">
                  <c:v>38005</c:v>
                </c:pt>
                <c:pt idx="3554">
                  <c:v>38006</c:v>
                </c:pt>
                <c:pt idx="3555">
                  <c:v>38007</c:v>
                </c:pt>
                <c:pt idx="3556">
                  <c:v>38008</c:v>
                </c:pt>
                <c:pt idx="3557">
                  <c:v>38009</c:v>
                </c:pt>
                <c:pt idx="3558">
                  <c:v>38010</c:v>
                </c:pt>
                <c:pt idx="3559">
                  <c:v>38011</c:v>
                </c:pt>
                <c:pt idx="3560">
                  <c:v>38012</c:v>
                </c:pt>
                <c:pt idx="3561">
                  <c:v>38013</c:v>
                </c:pt>
                <c:pt idx="3562">
                  <c:v>38014</c:v>
                </c:pt>
                <c:pt idx="3563">
                  <c:v>38015</c:v>
                </c:pt>
                <c:pt idx="3564">
                  <c:v>38016</c:v>
                </c:pt>
                <c:pt idx="3565">
                  <c:v>38017</c:v>
                </c:pt>
                <c:pt idx="3566">
                  <c:v>38018</c:v>
                </c:pt>
                <c:pt idx="3567">
                  <c:v>38019</c:v>
                </c:pt>
                <c:pt idx="3568">
                  <c:v>38020</c:v>
                </c:pt>
                <c:pt idx="3569">
                  <c:v>38021</c:v>
                </c:pt>
                <c:pt idx="3570">
                  <c:v>38022</c:v>
                </c:pt>
                <c:pt idx="3571">
                  <c:v>38023</c:v>
                </c:pt>
                <c:pt idx="3572">
                  <c:v>38024</c:v>
                </c:pt>
                <c:pt idx="3573">
                  <c:v>38025</c:v>
                </c:pt>
                <c:pt idx="3574">
                  <c:v>38026</c:v>
                </c:pt>
                <c:pt idx="3575">
                  <c:v>38027</c:v>
                </c:pt>
                <c:pt idx="3576">
                  <c:v>38028</c:v>
                </c:pt>
                <c:pt idx="3577">
                  <c:v>38029</c:v>
                </c:pt>
                <c:pt idx="3578">
                  <c:v>38030</c:v>
                </c:pt>
                <c:pt idx="3579">
                  <c:v>38031</c:v>
                </c:pt>
                <c:pt idx="3580">
                  <c:v>38032</c:v>
                </c:pt>
                <c:pt idx="3581">
                  <c:v>38033</c:v>
                </c:pt>
                <c:pt idx="3582">
                  <c:v>38034</c:v>
                </c:pt>
                <c:pt idx="3583">
                  <c:v>38035</c:v>
                </c:pt>
                <c:pt idx="3584">
                  <c:v>38036</c:v>
                </c:pt>
                <c:pt idx="3585">
                  <c:v>38037</c:v>
                </c:pt>
                <c:pt idx="3586">
                  <c:v>38038</c:v>
                </c:pt>
                <c:pt idx="3587">
                  <c:v>38039</c:v>
                </c:pt>
                <c:pt idx="3588">
                  <c:v>38040</c:v>
                </c:pt>
                <c:pt idx="3589">
                  <c:v>38041</c:v>
                </c:pt>
                <c:pt idx="3590">
                  <c:v>38042</c:v>
                </c:pt>
                <c:pt idx="3591">
                  <c:v>38043</c:v>
                </c:pt>
                <c:pt idx="3592">
                  <c:v>38044</c:v>
                </c:pt>
                <c:pt idx="3593">
                  <c:v>38045</c:v>
                </c:pt>
                <c:pt idx="3594">
                  <c:v>38046</c:v>
                </c:pt>
                <c:pt idx="3595">
                  <c:v>38047</c:v>
                </c:pt>
                <c:pt idx="3596">
                  <c:v>38048</c:v>
                </c:pt>
                <c:pt idx="3597">
                  <c:v>38049</c:v>
                </c:pt>
                <c:pt idx="3598">
                  <c:v>38050</c:v>
                </c:pt>
                <c:pt idx="3599">
                  <c:v>38051</c:v>
                </c:pt>
                <c:pt idx="3600">
                  <c:v>38052</c:v>
                </c:pt>
                <c:pt idx="3601">
                  <c:v>38053</c:v>
                </c:pt>
                <c:pt idx="3602">
                  <c:v>38054</c:v>
                </c:pt>
                <c:pt idx="3603">
                  <c:v>38055</c:v>
                </c:pt>
                <c:pt idx="3604">
                  <c:v>38056</c:v>
                </c:pt>
                <c:pt idx="3605">
                  <c:v>38057</c:v>
                </c:pt>
                <c:pt idx="3606">
                  <c:v>38058</c:v>
                </c:pt>
                <c:pt idx="3607">
                  <c:v>38059</c:v>
                </c:pt>
                <c:pt idx="3608">
                  <c:v>38060</c:v>
                </c:pt>
                <c:pt idx="3609">
                  <c:v>38061</c:v>
                </c:pt>
                <c:pt idx="3610">
                  <c:v>38062</c:v>
                </c:pt>
                <c:pt idx="3611">
                  <c:v>38063</c:v>
                </c:pt>
                <c:pt idx="3612">
                  <c:v>38064</c:v>
                </c:pt>
                <c:pt idx="3613">
                  <c:v>38065</c:v>
                </c:pt>
                <c:pt idx="3614">
                  <c:v>38066</c:v>
                </c:pt>
                <c:pt idx="3615">
                  <c:v>38067</c:v>
                </c:pt>
                <c:pt idx="3616">
                  <c:v>38068</c:v>
                </c:pt>
                <c:pt idx="3617">
                  <c:v>38069</c:v>
                </c:pt>
                <c:pt idx="3618">
                  <c:v>38070</c:v>
                </c:pt>
                <c:pt idx="3619">
                  <c:v>38071</c:v>
                </c:pt>
                <c:pt idx="3620">
                  <c:v>38072</c:v>
                </c:pt>
                <c:pt idx="3621">
                  <c:v>38073</c:v>
                </c:pt>
                <c:pt idx="3622">
                  <c:v>38074</c:v>
                </c:pt>
                <c:pt idx="3623">
                  <c:v>38075</c:v>
                </c:pt>
                <c:pt idx="3624">
                  <c:v>38076</c:v>
                </c:pt>
                <c:pt idx="3625">
                  <c:v>38077</c:v>
                </c:pt>
                <c:pt idx="3626">
                  <c:v>38078</c:v>
                </c:pt>
                <c:pt idx="3627">
                  <c:v>38079</c:v>
                </c:pt>
                <c:pt idx="3628">
                  <c:v>38080</c:v>
                </c:pt>
                <c:pt idx="3629">
                  <c:v>38081</c:v>
                </c:pt>
                <c:pt idx="3630">
                  <c:v>38082</c:v>
                </c:pt>
                <c:pt idx="3631">
                  <c:v>38083</c:v>
                </c:pt>
                <c:pt idx="3632">
                  <c:v>38084</c:v>
                </c:pt>
                <c:pt idx="3633">
                  <c:v>38085</c:v>
                </c:pt>
                <c:pt idx="3634">
                  <c:v>38086</c:v>
                </c:pt>
                <c:pt idx="3635">
                  <c:v>38087</c:v>
                </c:pt>
                <c:pt idx="3636">
                  <c:v>38088</c:v>
                </c:pt>
                <c:pt idx="3637">
                  <c:v>38089</c:v>
                </c:pt>
                <c:pt idx="3638">
                  <c:v>38090</c:v>
                </c:pt>
                <c:pt idx="3639">
                  <c:v>38091</c:v>
                </c:pt>
                <c:pt idx="3640">
                  <c:v>38092</c:v>
                </c:pt>
                <c:pt idx="3641">
                  <c:v>38093</c:v>
                </c:pt>
                <c:pt idx="3642">
                  <c:v>38094</c:v>
                </c:pt>
                <c:pt idx="3643">
                  <c:v>38095</c:v>
                </c:pt>
                <c:pt idx="3644">
                  <c:v>38096</c:v>
                </c:pt>
                <c:pt idx="3645">
                  <c:v>38097</c:v>
                </c:pt>
                <c:pt idx="3646">
                  <c:v>38098</c:v>
                </c:pt>
                <c:pt idx="3647">
                  <c:v>38099</c:v>
                </c:pt>
                <c:pt idx="3648">
                  <c:v>38100</c:v>
                </c:pt>
                <c:pt idx="3649">
                  <c:v>38101</c:v>
                </c:pt>
                <c:pt idx="3650">
                  <c:v>38102</c:v>
                </c:pt>
                <c:pt idx="3651">
                  <c:v>38103</c:v>
                </c:pt>
                <c:pt idx="3652">
                  <c:v>38104</c:v>
                </c:pt>
                <c:pt idx="3653">
                  <c:v>38105</c:v>
                </c:pt>
                <c:pt idx="3654">
                  <c:v>38106</c:v>
                </c:pt>
                <c:pt idx="3655">
                  <c:v>38107</c:v>
                </c:pt>
                <c:pt idx="3656">
                  <c:v>38108</c:v>
                </c:pt>
                <c:pt idx="3657">
                  <c:v>38109</c:v>
                </c:pt>
                <c:pt idx="3658">
                  <c:v>38110</c:v>
                </c:pt>
                <c:pt idx="3659">
                  <c:v>38111</c:v>
                </c:pt>
                <c:pt idx="3660">
                  <c:v>38112</c:v>
                </c:pt>
                <c:pt idx="3661">
                  <c:v>38113</c:v>
                </c:pt>
                <c:pt idx="3662">
                  <c:v>38114</c:v>
                </c:pt>
                <c:pt idx="3663">
                  <c:v>38115</c:v>
                </c:pt>
                <c:pt idx="3664">
                  <c:v>38116</c:v>
                </c:pt>
                <c:pt idx="3665">
                  <c:v>38117</c:v>
                </c:pt>
                <c:pt idx="3666">
                  <c:v>38118</c:v>
                </c:pt>
                <c:pt idx="3667">
                  <c:v>38119</c:v>
                </c:pt>
                <c:pt idx="3668">
                  <c:v>38120</c:v>
                </c:pt>
                <c:pt idx="3669">
                  <c:v>38121</c:v>
                </c:pt>
                <c:pt idx="3670">
                  <c:v>38122</c:v>
                </c:pt>
                <c:pt idx="3671">
                  <c:v>38123</c:v>
                </c:pt>
                <c:pt idx="3672">
                  <c:v>38124</c:v>
                </c:pt>
                <c:pt idx="3673">
                  <c:v>38125</c:v>
                </c:pt>
                <c:pt idx="3674">
                  <c:v>38126</c:v>
                </c:pt>
                <c:pt idx="3675">
                  <c:v>38127</c:v>
                </c:pt>
                <c:pt idx="3676">
                  <c:v>38128</c:v>
                </c:pt>
                <c:pt idx="3677">
                  <c:v>38129</c:v>
                </c:pt>
                <c:pt idx="3678">
                  <c:v>38130</c:v>
                </c:pt>
                <c:pt idx="3679">
                  <c:v>38131</c:v>
                </c:pt>
                <c:pt idx="3680">
                  <c:v>38132</c:v>
                </c:pt>
                <c:pt idx="3681">
                  <c:v>38133</c:v>
                </c:pt>
                <c:pt idx="3682">
                  <c:v>38134</c:v>
                </c:pt>
                <c:pt idx="3683">
                  <c:v>38135</c:v>
                </c:pt>
                <c:pt idx="3684">
                  <c:v>38136</c:v>
                </c:pt>
                <c:pt idx="3685">
                  <c:v>38137</c:v>
                </c:pt>
                <c:pt idx="3686">
                  <c:v>38138</c:v>
                </c:pt>
                <c:pt idx="3687">
                  <c:v>38139</c:v>
                </c:pt>
                <c:pt idx="3688">
                  <c:v>38140</c:v>
                </c:pt>
                <c:pt idx="3689">
                  <c:v>38141</c:v>
                </c:pt>
                <c:pt idx="3690">
                  <c:v>38142</c:v>
                </c:pt>
                <c:pt idx="3691">
                  <c:v>38143</c:v>
                </c:pt>
                <c:pt idx="3692">
                  <c:v>38144</c:v>
                </c:pt>
                <c:pt idx="3693">
                  <c:v>38145</c:v>
                </c:pt>
                <c:pt idx="3694">
                  <c:v>38146</c:v>
                </c:pt>
                <c:pt idx="3695">
                  <c:v>38147</c:v>
                </c:pt>
                <c:pt idx="3696">
                  <c:v>38148</c:v>
                </c:pt>
                <c:pt idx="3697">
                  <c:v>38149</c:v>
                </c:pt>
                <c:pt idx="3698">
                  <c:v>38150</c:v>
                </c:pt>
                <c:pt idx="3699">
                  <c:v>38151</c:v>
                </c:pt>
                <c:pt idx="3700">
                  <c:v>38152</c:v>
                </c:pt>
                <c:pt idx="3701">
                  <c:v>38153</c:v>
                </c:pt>
                <c:pt idx="3702">
                  <c:v>38154</c:v>
                </c:pt>
                <c:pt idx="3703">
                  <c:v>38155</c:v>
                </c:pt>
                <c:pt idx="3704">
                  <c:v>38156</c:v>
                </c:pt>
                <c:pt idx="3705">
                  <c:v>38157</c:v>
                </c:pt>
                <c:pt idx="3706">
                  <c:v>38158</c:v>
                </c:pt>
                <c:pt idx="3707">
                  <c:v>38159</c:v>
                </c:pt>
                <c:pt idx="3708">
                  <c:v>38160</c:v>
                </c:pt>
                <c:pt idx="3709">
                  <c:v>38161</c:v>
                </c:pt>
                <c:pt idx="3710">
                  <c:v>38162</c:v>
                </c:pt>
                <c:pt idx="3711">
                  <c:v>38163</c:v>
                </c:pt>
                <c:pt idx="3712">
                  <c:v>38164</c:v>
                </c:pt>
                <c:pt idx="3713">
                  <c:v>38165</c:v>
                </c:pt>
                <c:pt idx="3714">
                  <c:v>38166</c:v>
                </c:pt>
                <c:pt idx="3715">
                  <c:v>38167</c:v>
                </c:pt>
                <c:pt idx="3716">
                  <c:v>38168</c:v>
                </c:pt>
                <c:pt idx="3717">
                  <c:v>38169</c:v>
                </c:pt>
                <c:pt idx="3718">
                  <c:v>38170</c:v>
                </c:pt>
                <c:pt idx="3719">
                  <c:v>38171</c:v>
                </c:pt>
                <c:pt idx="3720">
                  <c:v>38172</c:v>
                </c:pt>
                <c:pt idx="3721">
                  <c:v>38173</c:v>
                </c:pt>
                <c:pt idx="3722">
                  <c:v>38174</c:v>
                </c:pt>
                <c:pt idx="3723">
                  <c:v>38175</c:v>
                </c:pt>
                <c:pt idx="3724">
                  <c:v>38176</c:v>
                </c:pt>
                <c:pt idx="3725">
                  <c:v>38177</c:v>
                </c:pt>
                <c:pt idx="3726">
                  <c:v>38178</c:v>
                </c:pt>
                <c:pt idx="3727">
                  <c:v>38179</c:v>
                </c:pt>
                <c:pt idx="3728">
                  <c:v>38180</c:v>
                </c:pt>
                <c:pt idx="3729">
                  <c:v>38181</c:v>
                </c:pt>
                <c:pt idx="3730">
                  <c:v>38182</c:v>
                </c:pt>
                <c:pt idx="3731">
                  <c:v>38183</c:v>
                </c:pt>
                <c:pt idx="3732">
                  <c:v>38184</c:v>
                </c:pt>
                <c:pt idx="3733">
                  <c:v>38185</c:v>
                </c:pt>
                <c:pt idx="3734">
                  <c:v>38186</c:v>
                </c:pt>
                <c:pt idx="3735">
                  <c:v>38187</c:v>
                </c:pt>
                <c:pt idx="3736">
                  <c:v>38188</c:v>
                </c:pt>
                <c:pt idx="3737">
                  <c:v>38189</c:v>
                </c:pt>
                <c:pt idx="3738">
                  <c:v>38190</c:v>
                </c:pt>
                <c:pt idx="3739">
                  <c:v>38191</c:v>
                </c:pt>
                <c:pt idx="3740">
                  <c:v>38192</c:v>
                </c:pt>
                <c:pt idx="3741">
                  <c:v>38193</c:v>
                </c:pt>
                <c:pt idx="3742">
                  <c:v>38194</c:v>
                </c:pt>
                <c:pt idx="3743">
                  <c:v>38195</c:v>
                </c:pt>
                <c:pt idx="3744">
                  <c:v>38196</c:v>
                </c:pt>
                <c:pt idx="3745">
                  <c:v>38197</c:v>
                </c:pt>
                <c:pt idx="3746">
                  <c:v>38198</c:v>
                </c:pt>
                <c:pt idx="3747">
                  <c:v>38199</c:v>
                </c:pt>
                <c:pt idx="3748">
                  <c:v>38200</c:v>
                </c:pt>
                <c:pt idx="3749">
                  <c:v>38201</c:v>
                </c:pt>
                <c:pt idx="3750">
                  <c:v>38202</c:v>
                </c:pt>
                <c:pt idx="3751">
                  <c:v>38203</c:v>
                </c:pt>
                <c:pt idx="3752">
                  <c:v>38204</c:v>
                </c:pt>
                <c:pt idx="3753">
                  <c:v>38205</c:v>
                </c:pt>
                <c:pt idx="3754">
                  <c:v>38206</c:v>
                </c:pt>
                <c:pt idx="3755">
                  <c:v>38207</c:v>
                </c:pt>
                <c:pt idx="3756">
                  <c:v>38208</c:v>
                </c:pt>
                <c:pt idx="3757">
                  <c:v>38209</c:v>
                </c:pt>
                <c:pt idx="3758">
                  <c:v>38210</c:v>
                </c:pt>
                <c:pt idx="3759">
                  <c:v>38211</c:v>
                </c:pt>
                <c:pt idx="3760">
                  <c:v>38212</c:v>
                </c:pt>
                <c:pt idx="3761">
                  <c:v>38213</c:v>
                </c:pt>
                <c:pt idx="3762">
                  <c:v>38214</c:v>
                </c:pt>
                <c:pt idx="3763">
                  <c:v>38215</c:v>
                </c:pt>
                <c:pt idx="3764">
                  <c:v>38216</c:v>
                </c:pt>
                <c:pt idx="3765">
                  <c:v>38217</c:v>
                </c:pt>
                <c:pt idx="3766">
                  <c:v>38218</c:v>
                </c:pt>
                <c:pt idx="3767">
                  <c:v>38219</c:v>
                </c:pt>
                <c:pt idx="3768">
                  <c:v>38220</c:v>
                </c:pt>
                <c:pt idx="3769">
                  <c:v>38221</c:v>
                </c:pt>
                <c:pt idx="3770">
                  <c:v>38222</c:v>
                </c:pt>
                <c:pt idx="3771">
                  <c:v>38223</c:v>
                </c:pt>
                <c:pt idx="3772">
                  <c:v>38224</c:v>
                </c:pt>
                <c:pt idx="3773">
                  <c:v>38225</c:v>
                </c:pt>
                <c:pt idx="3774">
                  <c:v>38226</c:v>
                </c:pt>
                <c:pt idx="3775">
                  <c:v>38227</c:v>
                </c:pt>
                <c:pt idx="3776">
                  <c:v>38228</c:v>
                </c:pt>
                <c:pt idx="3777">
                  <c:v>38229</c:v>
                </c:pt>
                <c:pt idx="3778">
                  <c:v>38230</c:v>
                </c:pt>
                <c:pt idx="3779">
                  <c:v>38231</c:v>
                </c:pt>
                <c:pt idx="3780">
                  <c:v>38232</c:v>
                </c:pt>
                <c:pt idx="3781">
                  <c:v>38233</c:v>
                </c:pt>
                <c:pt idx="3782">
                  <c:v>38234</c:v>
                </c:pt>
                <c:pt idx="3783">
                  <c:v>38235</c:v>
                </c:pt>
                <c:pt idx="3784">
                  <c:v>38236</c:v>
                </c:pt>
                <c:pt idx="3785">
                  <c:v>38237</c:v>
                </c:pt>
                <c:pt idx="3786">
                  <c:v>38238</c:v>
                </c:pt>
                <c:pt idx="3787">
                  <c:v>38239</c:v>
                </c:pt>
                <c:pt idx="3788">
                  <c:v>38240</c:v>
                </c:pt>
                <c:pt idx="3789">
                  <c:v>38241</c:v>
                </c:pt>
                <c:pt idx="3790">
                  <c:v>38242</c:v>
                </c:pt>
                <c:pt idx="3791">
                  <c:v>38243</c:v>
                </c:pt>
                <c:pt idx="3792">
                  <c:v>38244</c:v>
                </c:pt>
                <c:pt idx="3793">
                  <c:v>38245</c:v>
                </c:pt>
                <c:pt idx="3794">
                  <c:v>38246</c:v>
                </c:pt>
                <c:pt idx="3795">
                  <c:v>38247</c:v>
                </c:pt>
                <c:pt idx="3796">
                  <c:v>38248</c:v>
                </c:pt>
                <c:pt idx="3797">
                  <c:v>38249</c:v>
                </c:pt>
                <c:pt idx="3798">
                  <c:v>38250</c:v>
                </c:pt>
                <c:pt idx="3799">
                  <c:v>38251</c:v>
                </c:pt>
                <c:pt idx="3800">
                  <c:v>38252</c:v>
                </c:pt>
                <c:pt idx="3801">
                  <c:v>38253</c:v>
                </c:pt>
                <c:pt idx="3802">
                  <c:v>38254</c:v>
                </c:pt>
                <c:pt idx="3803">
                  <c:v>38255</c:v>
                </c:pt>
                <c:pt idx="3804">
                  <c:v>38256</c:v>
                </c:pt>
                <c:pt idx="3805">
                  <c:v>38257</c:v>
                </c:pt>
                <c:pt idx="3806">
                  <c:v>38258</c:v>
                </c:pt>
                <c:pt idx="3807">
                  <c:v>38259</c:v>
                </c:pt>
                <c:pt idx="3808">
                  <c:v>38260</c:v>
                </c:pt>
                <c:pt idx="3809">
                  <c:v>38261</c:v>
                </c:pt>
                <c:pt idx="3810">
                  <c:v>38262</c:v>
                </c:pt>
                <c:pt idx="3811">
                  <c:v>38263</c:v>
                </c:pt>
                <c:pt idx="3812">
                  <c:v>38264</c:v>
                </c:pt>
                <c:pt idx="3813">
                  <c:v>38265</c:v>
                </c:pt>
                <c:pt idx="3814">
                  <c:v>38266</c:v>
                </c:pt>
                <c:pt idx="3815">
                  <c:v>38267</c:v>
                </c:pt>
                <c:pt idx="3816">
                  <c:v>38268</c:v>
                </c:pt>
                <c:pt idx="3817">
                  <c:v>38269</c:v>
                </c:pt>
                <c:pt idx="3818">
                  <c:v>38270</c:v>
                </c:pt>
                <c:pt idx="3819">
                  <c:v>38271</c:v>
                </c:pt>
                <c:pt idx="3820">
                  <c:v>38272</c:v>
                </c:pt>
                <c:pt idx="3821">
                  <c:v>38273</c:v>
                </c:pt>
                <c:pt idx="3822">
                  <c:v>38274</c:v>
                </c:pt>
                <c:pt idx="3823">
                  <c:v>38275</c:v>
                </c:pt>
                <c:pt idx="3824">
                  <c:v>38276</c:v>
                </c:pt>
                <c:pt idx="3825">
                  <c:v>38277</c:v>
                </c:pt>
                <c:pt idx="3826">
                  <c:v>38278</c:v>
                </c:pt>
                <c:pt idx="3827">
                  <c:v>38279</c:v>
                </c:pt>
                <c:pt idx="3828">
                  <c:v>38280</c:v>
                </c:pt>
                <c:pt idx="3829">
                  <c:v>38281</c:v>
                </c:pt>
                <c:pt idx="3830">
                  <c:v>38282</c:v>
                </c:pt>
                <c:pt idx="3831">
                  <c:v>38283</c:v>
                </c:pt>
                <c:pt idx="3832">
                  <c:v>38284</c:v>
                </c:pt>
                <c:pt idx="3833">
                  <c:v>38285</c:v>
                </c:pt>
                <c:pt idx="3834">
                  <c:v>38286</c:v>
                </c:pt>
                <c:pt idx="3835">
                  <c:v>38287</c:v>
                </c:pt>
                <c:pt idx="3836">
                  <c:v>38288</c:v>
                </c:pt>
                <c:pt idx="3837">
                  <c:v>38289</c:v>
                </c:pt>
                <c:pt idx="3838">
                  <c:v>38290</c:v>
                </c:pt>
                <c:pt idx="3839">
                  <c:v>38291</c:v>
                </c:pt>
                <c:pt idx="3840">
                  <c:v>38292</c:v>
                </c:pt>
                <c:pt idx="3841">
                  <c:v>38293</c:v>
                </c:pt>
                <c:pt idx="3842">
                  <c:v>38294</c:v>
                </c:pt>
                <c:pt idx="3843">
                  <c:v>38295</c:v>
                </c:pt>
                <c:pt idx="3844">
                  <c:v>38296</c:v>
                </c:pt>
                <c:pt idx="3845">
                  <c:v>38297</c:v>
                </c:pt>
                <c:pt idx="3846">
                  <c:v>38298</c:v>
                </c:pt>
                <c:pt idx="3847">
                  <c:v>38299</c:v>
                </c:pt>
                <c:pt idx="3848">
                  <c:v>38300</c:v>
                </c:pt>
                <c:pt idx="3849">
                  <c:v>38301</c:v>
                </c:pt>
                <c:pt idx="3850">
                  <c:v>38302</c:v>
                </c:pt>
                <c:pt idx="3851">
                  <c:v>38303</c:v>
                </c:pt>
                <c:pt idx="3852">
                  <c:v>38304</c:v>
                </c:pt>
                <c:pt idx="3853">
                  <c:v>38305</c:v>
                </c:pt>
                <c:pt idx="3854">
                  <c:v>38306</c:v>
                </c:pt>
                <c:pt idx="3855">
                  <c:v>38307</c:v>
                </c:pt>
                <c:pt idx="3856">
                  <c:v>38308</c:v>
                </c:pt>
                <c:pt idx="3857">
                  <c:v>38309</c:v>
                </c:pt>
                <c:pt idx="3858">
                  <c:v>38310</c:v>
                </c:pt>
                <c:pt idx="3859">
                  <c:v>38311</c:v>
                </c:pt>
                <c:pt idx="3860">
                  <c:v>38312</c:v>
                </c:pt>
                <c:pt idx="3861">
                  <c:v>38313</c:v>
                </c:pt>
                <c:pt idx="3862">
                  <c:v>38314</c:v>
                </c:pt>
                <c:pt idx="3863">
                  <c:v>38315</c:v>
                </c:pt>
                <c:pt idx="3864">
                  <c:v>38316</c:v>
                </c:pt>
                <c:pt idx="3865">
                  <c:v>38317</c:v>
                </c:pt>
                <c:pt idx="3866">
                  <c:v>38318</c:v>
                </c:pt>
                <c:pt idx="3867">
                  <c:v>38319</c:v>
                </c:pt>
                <c:pt idx="3868">
                  <c:v>38320</c:v>
                </c:pt>
                <c:pt idx="3869">
                  <c:v>38321</c:v>
                </c:pt>
                <c:pt idx="3870">
                  <c:v>38322</c:v>
                </c:pt>
                <c:pt idx="3871">
                  <c:v>38323</c:v>
                </c:pt>
                <c:pt idx="3872">
                  <c:v>38324</c:v>
                </c:pt>
                <c:pt idx="3873">
                  <c:v>38325</c:v>
                </c:pt>
                <c:pt idx="3874">
                  <c:v>38326</c:v>
                </c:pt>
                <c:pt idx="3875">
                  <c:v>38327</c:v>
                </c:pt>
                <c:pt idx="3876">
                  <c:v>38328</c:v>
                </c:pt>
                <c:pt idx="3877">
                  <c:v>38329</c:v>
                </c:pt>
                <c:pt idx="3878">
                  <c:v>38330</c:v>
                </c:pt>
                <c:pt idx="3879">
                  <c:v>38331</c:v>
                </c:pt>
                <c:pt idx="3880">
                  <c:v>38332</c:v>
                </c:pt>
                <c:pt idx="3881">
                  <c:v>38333</c:v>
                </c:pt>
                <c:pt idx="3882">
                  <c:v>38334</c:v>
                </c:pt>
                <c:pt idx="3883">
                  <c:v>38335</c:v>
                </c:pt>
                <c:pt idx="3884">
                  <c:v>38336</c:v>
                </c:pt>
                <c:pt idx="3885">
                  <c:v>38337</c:v>
                </c:pt>
                <c:pt idx="3886">
                  <c:v>38338</c:v>
                </c:pt>
                <c:pt idx="3887">
                  <c:v>38339</c:v>
                </c:pt>
                <c:pt idx="3888">
                  <c:v>38340</c:v>
                </c:pt>
                <c:pt idx="3889">
                  <c:v>38341</c:v>
                </c:pt>
                <c:pt idx="3890">
                  <c:v>38342</c:v>
                </c:pt>
                <c:pt idx="3891">
                  <c:v>38343</c:v>
                </c:pt>
                <c:pt idx="3892">
                  <c:v>38344</c:v>
                </c:pt>
                <c:pt idx="3893">
                  <c:v>38345</c:v>
                </c:pt>
                <c:pt idx="3894">
                  <c:v>38346</c:v>
                </c:pt>
                <c:pt idx="3895">
                  <c:v>38347</c:v>
                </c:pt>
                <c:pt idx="3896">
                  <c:v>38348</c:v>
                </c:pt>
                <c:pt idx="3897">
                  <c:v>38349</c:v>
                </c:pt>
                <c:pt idx="3898">
                  <c:v>38350</c:v>
                </c:pt>
                <c:pt idx="3899">
                  <c:v>38351</c:v>
                </c:pt>
                <c:pt idx="3900">
                  <c:v>38352</c:v>
                </c:pt>
                <c:pt idx="3901">
                  <c:v>38353</c:v>
                </c:pt>
                <c:pt idx="3902">
                  <c:v>38354</c:v>
                </c:pt>
                <c:pt idx="3903">
                  <c:v>38355</c:v>
                </c:pt>
                <c:pt idx="3904">
                  <c:v>38356</c:v>
                </c:pt>
                <c:pt idx="3905">
                  <c:v>38357</c:v>
                </c:pt>
                <c:pt idx="3906">
                  <c:v>38358</c:v>
                </c:pt>
                <c:pt idx="3907">
                  <c:v>38359</c:v>
                </c:pt>
                <c:pt idx="3908">
                  <c:v>38360</c:v>
                </c:pt>
                <c:pt idx="3909">
                  <c:v>38361</c:v>
                </c:pt>
                <c:pt idx="3910">
                  <c:v>38362</c:v>
                </c:pt>
                <c:pt idx="3911">
                  <c:v>38363</c:v>
                </c:pt>
                <c:pt idx="3912">
                  <c:v>38364</c:v>
                </c:pt>
                <c:pt idx="3913">
                  <c:v>38365</c:v>
                </c:pt>
                <c:pt idx="3914">
                  <c:v>38366</c:v>
                </c:pt>
                <c:pt idx="3915">
                  <c:v>38367</c:v>
                </c:pt>
                <c:pt idx="3916">
                  <c:v>38368</c:v>
                </c:pt>
                <c:pt idx="3917">
                  <c:v>38369</c:v>
                </c:pt>
                <c:pt idx="3918">
                  <c:v>38370</c:v>
                </c:pt>
                <c:pt idx="3919">
                  <c:v>38371</c:v>
                </c:pt>
                <c:pt idx="3920">
                  <c:v>38372</c:v>
                </c:pt>
                <c:pt idx="3921">
                  <c:v>38373</c:v>
                </c:pt>
                <c:pt idx="3922">
                  <c:v>38374</c:v>
                </c:pt>
                <c:pt idx="3923">
                  <c:v>38375</c:v>
                </c:pt>
                <c:pt idx="3924">
                  <c:v>38376</c:v>
                </c:pt>
                <c:pt idx="3925">
                  <c:v>38377</c:v>
                </c:pt>
                <c:pt idx="3926">
                  <c:v>38378</c:v>
                </c:pt>
                <c:pt idx="3927">
                  <c:v>38379</c:v>
                </c:pt>
                <c:pt idx="3928">
                  <c:v>38380</c:v>
                </c:pt>
                <c:pt idx="3929">
                  <c:v>38381</c:v>
                </c:pt>
                <c:pt idx="3930">
                  <c:v>38382</c:v>
                </c:pt>
                <c:pt idx="3931">
                  <c:v>38383</c:v>
                </c:pt>
                <c:pt idx="3932">
                  <c:v>38384</c:v>
                </c:pt>
                <c:pt idx="3933">
                  <c:v>38385</c:v>
                </c:pt>
                <c:pt idx="3934">
                  <c:v>38386</c:v>
                </c:pt>
                <c:pt idx="3935">
                  <c:v>38387</c:v>
                </c:pt>
                <c:pt idx="3936">
                  <c:v>38388</c:v>
                </c:pt>
                <c:pt idx="3937">
                  <c:v>38389</c:v>
                </c:pt>
                <c:pt idx="3938">
                  <c:v>38390</c:v>
                </c:pt>
                <c:pt idx="3939">
                  <c:v>38391</c:v>
                </c:pt>
                <c:pt idx="3940">
                  <c:v>38392</c:v>
                </c:pt>
                <c:pt idx="3941">
                  <c:v>38393</c:v>
                </c:pt>
                <c:pt idx="3942">
                  <c:v>38394</c:v>
                </c:pt>
                <c:pt idx="3943">
                  <c:v>38395</c:v>
                </c:pt>
                <c:pt idx="3944">
                  <c:v>38396</c:v>
                </c:pt>
                <c:pt idx="3945">
                  <c:v>38397</c:v>
                </c:pt>
                <c:pt idx="3946">
                  <c:v>38398</c:v>
                </c:pt>
                <c:pt idx="3947">
                  <c:v>38399</c:v>
                </c:pt>
                <c:pt idx="3948">
                  <c:v>38400</c:v>
                </c:pt>
                <c:pt idx="3949">
                  <c:v>38401</c:v>
                </c:pt>
                <c:pt idx="3950">
                  <c:v>38402</c:v>
                </c:pt>
                <c:pt idx="3951">
                  <c:v>38403</c:v>
                </c:pt>
                <c:pt idx="3952">
                  <c:v>38404</c:v>
                </c:pt>
                <c:pt idx="3953">
                  <c:v>38405</c:v>
                </c:pt>
                <c:pt idx="3954">
                  <c:v>38406</c:v>
                </c:pt>
                <c:pt idx="3955">
                  <c:v>38407</c:v>
                </c:pt>
                <c:pt idx="3956">
                  <c:v>38408</c:v>
                </c:pt>
                <c:pt idx="3957">
                  <c:v>38409</c:v>
                </c:pt>
                <c:pt idx="3958">
                  <c:v>38410</c:v>
                </c:pt>
                <c:pt idx="3959">
                  <c:v>38411</c:v>
                </c:pt>
                <c:pt idx="3960">
                  <c:v>38412</c:v>
                </c:pt>
                <c:pt idx="3961">
                  <c:v>38413</c:v>
                </c:pt>
                <c:pt idx="3962">
                  <c:v>38414</c:v>
                </c:pt>
                <c:pt idx="3963">
                  <c:v>38415</c:v>
                </c:pt>
                <c:pt idx="3964">
                  <c:v>38416</c:v>
                </c:pt>
                <c:pt idx="3965">
                  <c:v>38417</c:v>
                </c:pt>
                <c:pt idx="3966">
                  <c:v>38418</c:v>
                </c:pt>
                <c:pt idx="3967">
                  <c:v>38419</c:v>
                </c:pt>
                <c:pt idx="3968">
                  <c:v>38420</c:v>
                </c:pt>
                <c:pt idx="3969">
                  <c:v>38421</c:v>
                </c:pt>
                <c:pt idx="3970">
                  <c:v>38422</c:v>
                </c:pt>
                <c:pt idx="3971">
                  <c:v>38423</c:v>
                </c:pt>
                <c:pt idx="3972">
                  <c:v>38424</c:v>
                </c:pt>
                <c:pt idx="3973">
                  <c:v>38425</c:v>
                </c:pt>
                <c:pt idx="3974">
                  <c:v>38426</c:v>
                </c:pt>
                <c:pt idx="3975">
                  <c:v>38427</c:v>
                </c:pt>
                <c:pt idx="3976">
                  <c:v>38428</c:v>
                </c:pt>
                <c:pt idx="3977">
                  <c:v>38429</c:v>
                </c:pt>
                <c:pt idx="3978">
                  <c:v>38430</c:v>
                </c:pt>
                <c:pt idx="3979">
                  <c:v>38431</c:v>
                </c:pt>
                <c:pt idx="3980">
                  <c:v>38432</c:v>
                </c:pt>
                <c:pt idx="3981">
                  <c:v>38433</c:v>
                </c:pt>
                <c:pt idx="3982">
                  <c:v>38434</c:v>
                </c:pt>
                <c:pt idx="3983">
                  <c:v>38435</c:v>
                </c:pt>
                <c:pt idx="3984">
                  <c:v>38436</c:v>
                </c:pt>
                <c:pt idx="3985">
                  <c:v>38437</c:v>
                </c:pt>
                <c:pt idx="3986">
                  <c:v>38438</c:v>
                </c:pt>
                <c:pt idx="3987">
                  <c:v>38439</c:v>
                </c:pt>
                <c:pt idx="3988">
                  <c:v>38440</c:v>
                </c:pt>
                <c:pt idx="3989">
                  <c:v>38441</c:v>
                </c:pt>
                <c:pt idx="3990">
                  <c:v>38442</c:v>
                </c:pt>
                <c:pt idx="3991">
                  <c:v>38443</c:v>
                </c:pt>
                <c:pt idx="3992">
                  <c:v>38444</c:v>
                </c:pt>
                <c:pt idx="3993">
                  <c:v>38445</c:v>
                </c:pt>
                <c:pt idx="3994">
                  <c:v>38446</c:v>
                </c:pt>
                <c:pt idx="3995">
                  <c:v>38447</c:v>
                </c:pt>
                <c:pt idx="3996">
                  <c:v>38448</c:v>
                </c:pt>
                <c:pt idx="3997">
                  <c:v>38449</c:v>
                </c:pt>
                <c:pt idx="3998">
                  <c:v>38450</c:v>
                </c:pt>
                <c:pt idx="3999">
                  <c:v>38451</c:v>
                </c:pt>
                <c:pt idx="4000">
                  <c:v>38452</c:v>
                </c:pt>
                <c:pt idx="4001">
                  <c:v>38453</c:v>
                </c:pt>
                <c:pt idx="4002">
                  <c:v>38454</c:v>
                </c:pt>
                <c:pt idx="4003">
                  <c:v>38455</c:v>
                </c:pt>
                <c:pt idx="4004">
                  <c:v>38456</c:v>
                </c:pt>
                <c:pt idx="4005">
                  <c:v>38457</c:v>
                </c:pt>
                <c:pt idx="4006">
                  <c:v>38458</c:v>
                </c:pt>
                <c:pt idx="4007">
                  <c:v>38459</c:v>
                </c:pt>
                <c:pt idx="4008">
                  <c:v>38460</c:v>
                </c:pt>
                <c:pt idx="4009">
                  <c:v>38461</c:v>
                </c:pt>
                <c:pt idx="4010">
                  <c:v>38462</c:v>
                </c:pt>
                <c:pt idx="4011">
                  <c:v>38463</c:v>
                </c:pt>
                <c:pt idx="4012">
                  <c:v>38464</c:v>
                </c:pt>
                <c:pt idx="4013">
                  <c:v>38465</c:v>
                </c:pt>
                <c:pt idx="4014">
                  <c:v>38466</c:v>
                </c:pt>
                <c:pt idx="4015">
                  <c:v>38467</c:v>
                </c:pt>
                <c:pt idx="4016">
                  <c:v>38468</c:v>
                </c:pt>
                <c:pt idx="4017">
                  <c:v>38469</c:v>
                </c:pt>
                <c:pt idx="4018">
                  <c:v>38470</c:v>
                </c:pt>
                <c:pt idx="4019">
                  <c:v>38471</c:v>
                </c:pt>
                <c:pt idx="4020">
                  <c:v>38472</c:v>
                </c:pt>
                <c:pt idx="4021">
                  <c:v>38473</c:v>
                </c:pt>
                <c:pt idx="4022">
                  <c:v>38474</c:v>
                </c:pt>
                <c:pt idx="4023">
                  <c:v>38475</c:v>
                </c:pt>
                <c:pt idx="4024">
                  <c:v>38476</c:v>
                </c:pt>
                <c:pt idx="4025">
                  <c:v>38477</c:v>
                </c:pt>
                <c:pt idx="4026">
                  <c:v>38478</c:v>
                </c:pt>
                <c:pt idx="4027">
                  <c:v>38479</c:v>
                </c:pt>
                <c:pt idx="4028">
                  <c:v>38480</c:v>
                </c:pt>
                <c:pt idx="4029">
                  <c:v>38481</c:v>
                </c:pt>
                <c:pt idx="4030">
                  <c:v>38482</c:v>
                </c:pt>
                <c:pt idx="4031">
                  <c:v>38483</c:v>
                </c:pt>
                <c:pt idx="4032">
                  <c:v>38484</c:v>
                </c:pt>
                <c:pt idx="4033">
                  <c:v>38485</c:v>
                </c:pt>
                <c:pt idx="4034">
                  <c:v>38486</c:v>
                </c:pt>
                <c:pt idx="4035">
                  <c:v>38487</c:v>
                </c:pt>
                <c:pt idx="4036">
                  <c:v>38488</c:v>
                </c:pt>
                <c:pt idx="4037">
                  <c:v>38489</c:v>
                </c:pt>
                <c:pt idx="4038">
                  <c:v>38490</c:v>
                </c:pt>
                <c:pt idx="4039">
                  <c:v>38491</c:v>
                </c:pt>
                <c:pt idx="4040">
                  <c:v>38492</c:v>
                </c:pt>
                <c:pt idx="4041">
                  <c:v>38493</c:v>
                </c:pt>
                <c:pt idx="4042">
                  <c:v>38494</c:v>
                </c:pt>
                <c:pt idx="4043">
                  <c:v>38495</c:v>
                </c:pt>
                <c:pt idx="4044">
                  <c:v>38496</c:v>
                </c:pt>
                <c:pt idx="4045">
                  <c:v>38497</c:v>
                </c:pt>
                <c:pt idx="4046">
                  <c:v>38498</c:v>
                </c:pt>
                <c:pt idx="4047">
                  <c:v>38499</c:v>
                </c:pt>
                <c:pt idx="4048">
                  <c:v>38500</c:v>
                </c:pt>
                <c:pt idx="4049">
                  <c:v>38501</c:v>
                </c:pt>
                <c:pt idx="4050">
                  <c:v>38502</c:v>
                </c:pt>
                <c:pt idx="4051">
                  <c:v>38503</c:v>
                </c:pt>
                <c:pt idx="4052">
                  <c:v>38504</c:v>
                </c:pt>
                <c:pt idx="4053">
                  <c:v>38505</c:v>
                </c:pt>
                <c:pt idx="4054">
                  <c:v>38506</c:v>
                </c:pt>
                <c:pt idx="4055">
                  <c:v>38507</c:v>
                </c:pt>
                <c:pt idx="4056">
                  <c:v>38508</c:v>
                </c:pt>
                <c:pt idx="4057">
                  <c:v>38509</c:v>
                </c:pt>
                <c:pt idx="4058">
                  <c:v>38510</c:v>
                </c:pt>
                <c:pt idx="4059">
                  <c:v>38511</c:v>
                </c:pt>
                <c:pt idx="4060">
                  <c:v>38512</c:v>
                </c:pt>
                <c:pt idx="4061">
                  <c:v>38513</c:v>
                </c:pt>
                <c:pt idx="4062">
                  <c:v>38514</c:v>
                </c:pt>
                <c:pt idx="4063">
                  <c:v>38515</c:v>
                </c:pt>
                <c:pt idx="4064">
                  <c:v>38516</c:v>
                </c:pt>
                <c:pt idx="4065">
                  <c:v>38517</c:v>
                </c:pt>
                <c:pt idx="4066">
                  <c:v>38518</c:v>
                </c:pt>
                <c:pt idx="4067">
                  <c:v>38519</c:v>
                </c:pt>
                <c:pt idx="4068">
                  <c:v>38520</c:v>
                </c:pt>
                <c:pt idx="4069">
                  <c:v>38521</c:v>
                </c:pt>
                <c:pt idx="4070">
                  <c:v>38522</c:v>
                </c:pt>
                <c:pt idx="4071">
                  <c:v>38523</c:v>
                </c:pt>
                <c:pt idx="4072">
                  <c:v>38524</c:v>
                </c:pt>
                <c:pt idx="4073">
                  <c:v>38525</c:v>
                </c:pt>
                <c:pt idx="4074">
                  <c:v>38526</c:v>
                </c:pt>
                <c:pt idx="4075">
                  <c:v>38527</c:v>
                </c:pt>
                <c:pt idx="4076">
                  <c:v>38528</c:v>
                </c:pt>
                <c:pt idx="4077">
                  <c:v>38529</c:v>
                </c:pt>
                <c:pt idx="4078">
                  <c:v>38530</c:v>
                </c:pt>
                <c:pt idx="4079">
                  <c:v>38531</c:v>
                </c:pt>
                <c:pt idx="4080">
                  <c:v>38532</c:v>
                </c:pt>
                <c:pt idx="4081">
                  <c:v>38533</c:v>
                </c:pt>
                <c:pt idx="4082">
                  <c:v>38534</c:v>
                </c:pt>
                <c:pt idx="4083">
                  <c:v>38535</c:v>
                </c:pt>
                <c:pt idx="4084">
                  <c:v>38536</c:v>
                </c:pt>
                <c:pt idx="4085">
                  <c:v>38537</c:v>
                </c:pt>
                <c:pt idx="4086">
                  <c:v>38538</c:v>
                </c:pt>
                <c:pt idx="4087">
                  <c:v>38539</c:v>
                </c:pt>
                <c:pt idx="4088">
                  <c:v>38540</c:v>
                </c:pt>
                <c:pt idx="4089">
                  <c:v>38541</c:v>
                </c:pt>
                <c:pt idx="4090">
                  <c:v>38542</c:v>
                </c:pt>
                <c:pt idx="4091">
                  <c:v>38543</c:v>
                </c:pt>
                <c:pt idx="4092">
                  <c:v>38544</c:v>
                </c:pt>
                <c:pt idx="4093">
                  <c:v>38545</c:v>
                </c:pt>
                <c:pt idx="4094">
                  <c:v>38546</c:v>
                </c:pt>
                <c:pt idx="4095">
                  <c:v>38547</c:v>
                </c:pt>
                <c:pt idx="4096">
                  <c:v>38548</c:v>
                </c:pt>
                <c:pt idx="4097">
                  <c:v>38549</c:v>
                </c:pt>
                <c:pt idx="4098">
                  <c:v>38550</c:v>
                </c:pt>
                <c:pt idx="4099">
                  <c:v>38551</c:v>
                </c:pt>
                <c:pt idx="4100">
                  <c:v>38552</c:v>
                </c:pt>
                <c:pt idx="4101">
                  <c:v>38553</c:v>
                </c:pt>
                <c:pt idx="4102">
                  <c:v>38554</c:v>
                </c:pt>
                <c:pt idx="4103">
                  <c:v>38555</c:v>
                </c:pt>
                <c:pt idx="4104">
                  <c:v>38556</c:v>
                </c:pt>
                <c:pt idx="4105">
                  <c:v>38557</c:v>
                </c:pt>
                <c:pt idx="4106">
                  <c:v>38558</c:v>
                </c:pt>
                <c:pt idx="4107">
                  <c:v>38559</c:v>
                </c:pt>
                <c:pt idx="4108">
                  <c:v>38560</c:v>
                </c:pt>
                <c:pt idx="4109">
                  <c:v>38561</c:v>
                </c:pt>
                <c:pt idx="4110">
                  <c:v>38562</c:v>
                </c:pt>
                <c:pt idx="4111">
                  <c:v>38563</c:v>
                </c:pt>
                <c:pt idx="4112">
                  <c:v>38564</c:v>
                </c:pt>
                <c:pt idx="4113">
                  <c:v>38565</c:v>
                </c:pt>
                <c:pt idx="4114">
                  <c:v>38566</c:v>
                </c:pt>
                <c:pt idx="4115">
                  <c:v>38567</c:v>
                </c:pt>
                <c:pt idx="4116">
                  <c:v>38568</c:v>
                </c:pt>
                <c:pt idx="4117">
                  <c:v>38569</c:v>
                </c:pt>
                <c:pt idx="4118">
                  <c:v>38570</c:v>
                </c:pt>
                <c:pt idx="4119">
                  <c:v>38571</c:v>
                </c:pt>
                <c:pt idx="4120">
                  <c:v>38572</c:v>
                </c:pt>
                <c:pt idx="4121">
                  <c:v>38573</c:v>
                </c:pt>
                <c:pt idx="4122">
                  <c:v>38574</c:v>
                </c:pt>
                <c:pt idx="4123">
                  <c:v>38575</c:v>
                </c:pt>
                <c:pt idx="4124">
                  <c:v>38576</c:v>
                </c:pt>
                <c:pt idx="4125">
                  <c:v>38577</c:v>
                </c:pt>
                <c:pt idx="4126">
                  <c:v>38578</c:v>
                </c:pt>
                <c:pt idx="4127">
                  <c:v>38579</c:v>
                </c:pt>
                <c:pt idx="4128">
                  <c:v>38580</c:v>
                </c:pt>
                <c:pt idx="4129">
                  <c:v>38581</c:v>
                </c:pt>
                <c:pt idx="4130">
                  <c:v>38582</c:v>
                </c:pt>
                <c:pt idx="4131">
                  <c:v>38583</c:v>
                </c:pt>
                <c:pt idx="4132">
                  <c:v>38584</c:v>
                </c:pt>
                <c:pt idx="4133">
                  <c:v>38585</c:v>
                </c:pt>
                <c:pt idx="4134">
                  <c:v>38586</c:v>
                </c:pt>
                <c:pt idx="4135">
                  <c:v>38587</c:v>
                </c:pt>
                <c:pt idx="4136">
                  <c:v>38588</c:v>
                </c:pt>
                <c:pt idx="4137">
                  <c:v>38589</c:v>
                </c:pt>
                <c:pt idx="4138">
                  <c:v>38590</c:v>
                </c:pt>
                <c:pt idx="4139">
                  <c:v>38591</c:v>
                </c:pt>
                <c:pt idx="4140">
                  <c:v>38592</c:v>
                </c:pt>
                <c:pt idx="4141">
                  <c:v>38593</c:v>
                </c:pt>
                <c:pt idx="4142">
                  <c:v>38594</c:v>
                </c:pt>
                <c:pt idx="4143">
                  <c:v>38595</c:v>
                </c:pt>
                <c:pt idx="4144">
                  <c:v>38596</c:v>
                </c:pt>
                <c:pt idx="4145">
                  <c:v>38597</c:v>
                </c:pt>
                <c:pt idx="4146">
                  <c:v>38598</c:v>
                </c:pt>
                <c:pt idx="4147">
                  <c:v>38599</c:v>
                </c:pt>
                <c:pt idx="4148">
                  <c:v>38600</c:v>
                </c:pt>
                <c:pt idx="4149">
                  <c:v>38601</c:v>
                </c:pt>
                <c:pt idx="4150">
                  <c:v>38602</c:v>
                </c:pt>
                <c:pt idx="4151">
                  <c:v>38603</c:v>
                </c:pt>
                <c:pt idx="4152">
                  <c:v>38604</c:v>
                </c:pt>
                <c:pt idx="4153">
                  <c:v>38605</c:v>
                </c:pt>
                <c:pt idx="4154">
                  <c:v>38606</c:v>
                </c:pt>
                <c:pt idx="4155">
                  <c:v>38607</c:v>
                </c:pt>
                <c:pt idx="4156">
                  <c:v>38608</c:v>
                </c:pt>
                <c:pt idx="4157">
                  <c:v>38609</c:v>
                </c:pt>
                <c:pt idx="4158">
                  <c:v>38610</c:v>
                </c:pt>
                <c:pt idx="4159">
                  <c:v>38611</c:v>
                </c:pt>
                <c:pt idx="4160">
                  <c:v>38612</c:v>
                </c:pt>
                <c:pt idx="4161">
                  <c:v>38613</c:v>
                </c:pt>
                <c:pt idx="4162">
                  <c:v>38614</c:v>
                </c:pt>
                <c:pt idx="4163">
                  <c:v>38615</c:v>
                </c:pt>
                <c:pt idx="4164">
                  <c:v>38616</c:v>
                </c:pt>
                <c:pt idx="4165">
                  <c:v>38617</c:v>
                </c:pt>
                <c:pt idx="4166">
                  <c:v>38618</c:v>
                </c:pt>
                <c:pt idx="4167">
                  <c:v>38619</c:v>
                </c:pt>
                <c:pt idx="4168">
                  <c:v>38620</c:v>
                </c:pt>
                <c:pt idx="4169">
                  <c:v>38621</c:v>
                </c:pt>
                <c:pt idx="4170">
                  <c:v>38622</c:v>
                </c:pt>
                <c:pt idx="4171">
                  <c:v>38623</c:v>
                </c:pt>
                <c:pt idx="4172">
                  <c:v>38624</c:v>
                </c:pt>
                <c:pt idx="4173">
                  <c:v>38625</c:v>
                </c:pt>
                <c:pt idx="4174">
                  <c:v>38626</c:v>
                </c:pt>
                <c:pt idx="4175">
                  <c:v>38627</c:v>
                </c:pt>
                <c:pt idx="4176">
                  <c:v>38628</c:v>
                </c:pt>
                <c:pt idx="4177">
                  <c:v>38629</c:v>
                </c:pt>
                <c:pt idx="4178">
                  <c:v>38630</c:v>
                </c:pt>
                <c:pt idx="4179">
                  <c:v>38631</c:v>
                </c:pt>
                <c:pt idx="4180">
                  <c:v>38632</c:v>
                </c:pt>
                <c:pt idx="4181">
                  <c:v>38633</c:v>
                </c:pt>
                <c:pt idx="4182">
                  <c:v>38634</c:v>
                </c:pt>
                <c:pt idx="4183">
                  <c:v>38635</c:v>
                </c:pt>
                <c:pt idx="4184">
                  <c:v>38636</c:v>
                </c:pt>
                <c:pt idx="4185">
                  <c:v>38637</c:v>
                </c:pt>
                <c:pt idx="4186">
                  <c:v>38638</c:v>
                </c:pt>
                <c:pt idx="4187">
                  <c:v>38639</c:v>
                </c:pt>
                <c:pt idx="4188">
                  <c:v>38640</c:v>
                </c:pt>
                <c:pt idx="4189">
                  <c:v>38641</c:v>
                </c:pt>
                <c:pt idx="4190">
                  <c:v>38642</c:v>
                </c:pt>
                <c:pt idx="4191">
                  <c:v>38643</c:v>
                </c:pt>
                <c:pt idx="4192">
                  <c:v>38644</c:v>
                </c:pt>
                <c:pt idx="4193">
                  <c:v>38645</c:v>
                </c:pt>
                <c:pt idx="4194">
                  <c:v>38646</c:v>
                </c:pt>
                <c:pt idx="4195">
                  <c:v>38647</c:v>
                </c:pt>
                <c:pt idx="4196">
                  <c:v>38648</c:v>
                </c:pt>
                <c:pt idx="4197">
                  <c:v>38649</c:v>
                </c:pt>
                <c:pt idx="4198">
                  <c:v>38650</c:v>
                </c:pt>
                <c:pt idx="4199">
                  <c:v>38651</c:v>
                </c:pt>
                <c:pt idx="4200">
                  <c:v>38652</c:v>
                </c:pt>
                <c:pt idx="4201">
                  <c:v>38653</c:v>
                </c:pt>
                <c:pt idx="4202">
                  <c:v>38654</c:v>
                </c:pt>
                <c:pt idx="4203">
                  <c:v>38655</c:v>
                </c:pt>
                <c:pt idx="4204">
                  <c:v>38656</c:v>
                </c:pt>
                <c:pt idx="4205">
                  <c:v>38657</c:v>
                </c:pt>
                <c:pt idx="4206">
                  <c:v>38658</c:v>
                </c:pt>
                <c:pt idx="4207">
                  <c:v>38659</c:v>
                </c:pt>
                <c:pt idx="4208">
                  <c:v>38660</c:v>
                </c:pt>
                <c:pt idx="4209">
                  <c:v>38661</c:v>
                </c:pt>
                <c:pt idx="4210">
                  <c:v>38662</c:v>
                </c:pt>
                <c:pt idx="4211">
                  <c:v>38663</c:v>
                </c:pt>
                <c:pt idx="4212">
                  <c:v>38664</c:v>
                </c:pt>
                <c:pt idx="4213">
                  <c:v>38665</c:v>
                </c:pt>
                <c:pt idx="4214">
                  <c:v>38666</c:v>
                </c:pt>
                <c:pt idx="4215">
                  <c:v>38667</c:v>
                </c:pt>
                <c:pt idx="4216">
                  <c:v>38668</c:v>
                </c:pt>
                <c:pt idx="4217">
                  <c:v>38669</c:v>
                </c:pt>
                <c:pt idx="4218">
                  <c:v>38670</c:v>
                </c:pt>
                <c:pt idx="4219">
                  <c:v>38671</c:v>
                </c:pt>
                <c:pt idx="4220">
                  <c:v>38672</c:v>
                </c:pt>
                <c:pt idx="4221">
                  <c:v>38673</c:v>
                </c:pt>
                <c:pt idx="4222">
                  <c:v>38674</c:v>
                </c:pt>
                <c:pt idx="4223">
                  <c:v>38675</c:v>
                </c:pt>
                <c:pt idx="4224">
                  <c:v>38676</c:v>
                </c:pt>
                <c:pt idx="4225">
                  <c:v>38677</c:v>
                </c:pt>
                <c:pt idx="4226">
                  <c:v>38678</c:v>
                </c:pt>
                <c:pt idx="4227">
                  <c:v>38679</c:v>
                </c:pt>
                <c:pt idx="4228">
                  <c:v>38680</c:v>
                </c:pt>
                <c:pt idx="4229">
                  <c:v>38681</c:v>
                </c:pt>
                <c:pt idx="4230">
                  <c:v>38682</c:v>
                </c:pt>
                <c:pt idx="4231">
                  <c:v>38683</c:v>
                </c:pt>
                <c:pt idx="4232">
                  <c:v>38684</c:v>
                </c:pt>
                <c:pt idx="4233">
                  <c:v>38685</c:v>
                </c:pt>
                <c:pt idx="4234">
                  <c:v>38686</c:v>
                </c:pt>
                <c:pt idx="4235">
                  <c:v>38687</c:v>
                </c:pt>
                <c:pt idx="4236">
                  <c:v>38688</c:v>
                </c:pt>
                <c:pt idx="4237">
                  <c:v>38689</c:v>
                </c:pt>
                <c:pt idx="4238">
                  <c:v>38690</c:v>
                </c:pt>
                <c:pt idx="4239">
                  <c:v>38691</c:v>
                </c:pt>
                <c:pt idx="4240">
                  <c:v>38692</c:v>
                </c:pt>
                <c:pt idx="4241">
                  <c:v>38693</c:v>
                </c:pt>
                <c:pt idx="4242">
                  <c:v>38694</c:v>
                </c:pt>
                <c:pt idx="4243">
                  <c:v>38695</c:v>
                </c:pt>
                <c:pt idx="4244">
                  <c:v>38696</c:v>
                </c:pt>
                <c:pt idx="4245">
                  <c:v>38697</c:v>
                </c:pt>
                <c:pt idx="4246">
                  <c:v>38698</c:v>
                </c:pt>
                <c:pt idx="4247">
                  <c:v>38699</c:v>
                </c:pt>
                <c:pt idx="4248">
                  <c:v>38700</c:v>
                </c:pt>
                <c:pt idx="4249">
                  <c:v>38701</c:v>
                </c:pt>
                <c:pt idx="4250">
                  <c:v>38702</c:v>
                </c:pt>
                <c:pt idx="4251">
                  <c:v>38703</c:v>
                </c:pt>
                <c:pt idx="4252">
                  <c:v>38704</c:v>
                </c:pt>
                <c:pt idx="4253">
                  <c:v>38705</c:v>
                </c:pt>
                <c:pt idx="4254">
                  <c:v>38706</c:v>
                </c:pt>
                <c:pt idx="4255">
                  <c:v>38707</c:v>
                </c:pt>
                <c:pt idx="4256">
                  <c:v>38708</c:v>
                </c:pt>
                <c:pt idx="4257">
                  <c:v>38709</c:v>
                </c:pt>
                <c:pt idx="4258">
                  <c:v>38710</c:v>
                </c:pt>
                <c:pt idx="4259">
                  <c:v>38711</c:v>
                </c:pt>
                <c:pt idx="4260">
                  <c:v>38712</c:v>
                </c:pt>
                <c:pt idx="4261">
                  <c:v>38713</c:v>
                </c:pt>
                <c:pt idx="4262">
                  <c:v>38714</c:v>
                </c:pt>
                <c:pt idx="4263">
                  <c:v>38715</c:v>
                </c:pt>
                <c:pt idx="4264">
                  <c:v>38716</c:v>
                </c:pt>
                <c:pt idx="4265">
                  <c:v>38718</c:v>
                </c:pt>
                <c:pt idx="4266">
                  <c:v>38719</c:v>
                </c:pt>
                <c:pt idx="4267">
                  <c:v>38720</c:v>
                </c:pt>
                <c:pt idx="4268">
                  <c:v>38721</c:v>
                </c:pt>
                <c:pt idx="4269">
                  <c:v>38722</c:v>
                </c:pt>
                <c:pt idx="4270">
                  <c:v>38723</c:v>
                </c:pt>
                <c:pt idx="4271">
                  <c:v>38724</c:v>
                </c:pt>
                <c:pt idx="4272">
                  <c:v>38725</c:v>
                </c:pt>
                <c:pt idx="4273">
                  <c:v>38726</c:v>
                </c:pt>
                <c:pt idx="4274">
                  <c:v>38727</c:v>
                </c:pt>
                <c:pt idx="4275">
                  <c:v>38728</c:v>
                </c:pt>
                <c:pt idx="4276">
                  <c:v>38729</c:v>
                </c:pt>
                <c:pt idx="4277">
                  <c:v>38730</c:v>
                </c:pt>
                <c:pt idx="4278">
                  <c:v>38731</c:v>
                </c:pt>
                <c:pt idx="4279">
                  <c:v>38732</c:v>
                </c:pt>
                <c:pt idx="4280">
                  <c:v>38733</c:v>
                </c:pt>
                <c:pt idx="4281">
                  <c:v>38734</c:v>
                </c:pt>
                <c:pt idx="4282">
                  <c:v>38735</c:v>
                </c:pt>
                <c:pt idx="4283">
                  <c:v>38736</c:v>
                </c:pt>
                <c:pt idx="4284">
                  <c:v>38737</c:v>
                </c:pt>
                <c:pt idx="4285">
                  <c:v>38738</c:v>
                </c:pt>
                <c:pt idx="4286">
                  <c:v>38739</c:v>
                </c:pt>
                <c:pt idx="4287">
                  <c:v>38740</c:v>
                </c:pt>
                <c:pt idx="4288">
                  <c:v>38741</c:v>
                </c:pt>
                <c:pt idx="4289">
                  <c:v>38742</c:v>
                </c:pt>
                <c:pt idx="4290">
                  <c:v>38743</c:v>
                </c:pt>
                <c:pt idx="4291">
                  <c:v>38744</c:v>
                </c:pt>
                <c:pt idx="4292">
                  <c:v>38745</c:v>
                </c:pt>
                <c:pt idx="4293">
                  <c:v>38746</c:v>
                </c:pt>
                <c:pt idx="4294">
                  <c:v>38747</c:v>
                </c:pt>
                <c:pt idx="4295">
                  <c:v>38748</c:v>
                </c:pt>
                <c:pt idx="4296">
                  <c:v>38749</c:v>
                </c:pt>
                <c:pt idx="4297">
                  <c:v>38750</c:v>
                </c:pt>
                <c:pt idx="4298">
                  <c:v>38751</c:v>
                </c:pt>
                <c:pt idx="4299">
                  <c:v>38752</c:v>
                </c:pt>
                <c:pt idx="4300">
                  <c:v>38753</c:v>
                </c:pt>
                <c:pt idx="4301">
                  <c:v>38754</c:v>
                </c:pt>
                <c:pt idx="4302">
                  <c:v>38755</c:v>
                </c:pt>
                <c:pt idx="4303">
                  <c:v>38756</c:v>
                </c:pt>
                <c:pt idx="4304">
                  <c:v>38757</c:v>
                </c:pt>
                <c:pt idx="4305">
                  <c:v>38758</c:v>
                </c:pt>
                <c:pt idx="4306">
                  <c:v>38759</c:v>
                </c:pt>
                <c:pt idx="4307">
                  <c:v>38760</c:v>
                </c:pt>
                <c:pt idx="4308">
                  <c:v>38761</c:v>
                </c:pt>
                <c:pt idx="4309">
                  <c:v>38762</c:v>
                </c:pt>
                <c:pt idx="4310">
                  <c:v>38763</c:v>
                </c:pt>
                <c:pt idx="4311">
                  <c:v>38764</c:v>
                </c:pt>
                <c:pt idx="4312">
                  <c:v>38765</c:v>
                </c:pt>
                <c:pt idx="4313">
                  <c:v>38766</c:v>
                </c:pt>
                <c:pt idx="4314">
                  <c:v>38767</c:v>
                </c:pt>
                <c:pt idx="4315">
                  <c:v>38768</c:v>
                </c:pt>
                <c:pt idx="4316">
                  <c:v>38769</c:v>
                </c:pt>
                <c:pt idx="4317">
                  <c:v>38770</c:v>
                </c:pt>
                <c:pt idx="4318">
                  <c:v>38771</c:v>
                </c:pt>
                <c:pt idx="4319">
                  <c:v>38772</c:v>
                </c:pt>
                <c:pt idx="4320">
                  <c:v>38773</c:v>
                </c:pt>
                <c:pt idx="4321">
                  <c:v>38774</c:v>
                </c:pt>
                <c:pt idx="4322">
                  <c:v>38775</c:v>
                </c:pt>
                <c:pt idx="4323">
                  <c:v>38776</c:v>
                </c:pt>
                <c:pt idx="4324">
                  <c:v>38777</c:v>
                </c:pt>
                <c:pt idx="4325">
                  <c:v>38778</c:v>
                </c:pt>
                <c:pt idx="4326">
                  <c:v>38779</c:v>
                </c:pt>
                <c:pt idx="4327">
                  <c:v>38780</c:v>
                </c:pt>
                <c:pt idx="4328">
                  <c:v>38781</c:v>
                </c:pt>
                <c:pt idx="4329">
                  <c:v>38782</c:v>
                </c:pt>
                <c:pt idx="4330">
                  <c:v>38783</c:v>
                </c:pt>
                <c:pt idx="4331">
                  <c:v>38784</c:v>
                </c:pt>
                <c:pt idx="4332">
                  <c:v>38785</c:v>
                </c:pt>
                <c:pt idx="4333">
                  <c:v>38786</c:v>
                </c:pt>
                <c:pt idx="4334">
                  <c:v>38787</c:v>
                </c:pt>
                <c:pt idx="4335">
                  <c:v>38788</c:v>
                </c:pt>
                <c:pt idx="4336">
                  <c:v>38789</c:v>
                </c:pt>
                <c:pt idx="4337">
                  <c:v>38790</c:v>
                </c:pt>
                <c:pt idx="4338">
                  <c:v>38791</c:v>
                </c:pt>
                <c:pt idx="4339">
                  <c:v>38792</c:v>
                </c:pt>
                <c:pt idx="4340">
                  <c:v>38793</c:v>
                </c:pt>
                <c:pt idx="4341">
                  <c:v>38794</c:v>
                </c:pt>
                <c:pt idx="4342">
                  <c:v>38795</c:v>
                </c:pt>
                <c:pt idx="4343">
                  <c:v>38796</c:v>
                </c:pt>
                <c:pt idx="4344">
                  <c:v>38797</c:v>
                </c:pt>
                <c:pt idx="4345">
                  <c:v>38798</c:v>
                </c:pt>
                <c:pt idx="4346">
                  <c:v>38799</c:v>
                </c:pt>
                <c:pt idx="4347">
                  <c:v>38800</c:v>
                </c:pt>
                <c:pt idx="4348">
                  <c:v>38801</c:v>
                </c:pt>
                <c:pt idx="4349">
                  <c:v>38802</c:v>
                </c:pt>
                <c:pt idx="4350">
                  <c:v>38803</c:v>
                </c:pt>
                <c:pt idx="4351">
                  <c:v>38804</c:v>
                </c:pt>
                <c:pt idx="4352">
                  <c:v>38805</c:v>
                </c:pt>
                <c:pt idx="4353">
                  <c:v>38806</c:v>
                </c:pt>
                <c:pt idx="4354">
                  <c:v>38807</c:v>
                </c:pt>
                <c:pt idx="4355">
                  <c:v>38810</c:v>
                </c:pt>
                <c:pt idx="4356">
                  <c:v>38811</c:v>
                </c:pt>
                <c:pt idx="4357">
                  <c:v>38812</c:v>
                </c:pt>
                <c:pt idx="4358">
                  <c:v>38813</c:v>
                </c:pt>
                <c:pt idx="4359">
                  <c:v>38814</c:v>
                </c:pt>
                <c:pt idx="4360">
                  <c:v>38815</c:v>
                </c:pt>
                <c:pt idx="4361">
                  <c:v>38816</c:v>
                </c:pt>
                <c:pt idx="4362">
                  <c:v>38817</c:v>
                </c:pt>
                <c:pt idx="4363">
                  <c:v>38818</c:v>
                </c:pt>
                <c:pt idx="4364">
                  <c:v>38819</c:v>
                </c:pt>
                <c:pt idx="4365">
                  <c:v>38820</c:v>
                </c:pt>
                <c:pt idx="4366">
                  <c:v>38821</c:v>
                </c:pt>
                <c:pt idx="4367">
                  <c:v>38822</c:v>
                </c:pt>
                <c:pt idx="4368">
                  <c:v>38823</c:v>
                </c:pt>
                <c:pt idx="4369">
                  <c:v>38824</c:v>
                </c:pt>
                <c:pt idx="4370">
                  <c:v>38825</c:v>
                </c:pt>
                <c:pt idx="4371">
                  <c:v>38826</c:v>
                </c:pt>
                <c:pt idx="4372">
                  <c:v>38827</c:v>
                </c:pt>
                <c:pt idx="4373">
                  <c:v>38828</c:v>
                </c:pt>
                <c:pt idx="4374">
                  <c:v>38829</c:v>
                </c:pt>
                <c:pt idx="4375">
                  <c:v>38830</c:v>
                </c:pt>
                <c:pt idx="4376">
                  <c:v>38831</c:v>
                </c:pt>
                <c:pt idx="4377">
                  <c:v>38832</c:v>
                </c:pt>
                <c:pt idx="4378">
                  <c:v>38833</c:v>
                </c:pt>
                <c:pt idx="4379">
                  <c:v>38834</c:v>
                </c:pt>
                <c:pt idx="4380">
                  <c:v>38835</c:v>
                </c:pt>
                <c:pt idx="4381">
                  <c:v>38836</c:v>
                </c:pt>
                <c:pt idx="4382">
                  <c:v>38837</c:v>
                </c:pt>
                <c:pt idx="4383">
                  <c:v>38838</c:v>
                </c:pt>
                <c:pt idx="4384">
                  <c:v>38839</c:v>
                </c:pt>
                <c:pt idx="4385">
                  <c:v>38840</c:v>
                </c:pt>
                <c:pt idx="4386">
                  <c:v>38841</c:v>
                </c:pt>
                <c:pt idx="4387">
                  <c:v>38842</c:v>
                </c:pt>
                <c:pt idx="4388">
                  <c:v>38843</c:v>
                </c:pt>
                <c:pt idx="4389">
                  <c:v>38844</c:v>
                </c:pt>
                <c:pt idx="4390">
                  <c:v>38845</c:v>
                </c:pt>
                <c:pt idx="4391">
                  <c:v>38846</c:v>
                </c:pt>
                <c:pt idx="4392">
                  <c:v>38847</c:v>
                </c:pt>
                <c:pt idx="4393">
                  <c:v>38848</c:v>
                </c:pt>
                <c:pt idx="4394">
                  <c:v>38849</c:v>
                </c:pt>
                <c:pt idx="4395">
                  <c:v>38850</c:v>
                </c:pt>
                <c:pt idx="4396">
                  <c:v>38851</c:v>
                </c:pt>
                <c:pt idx="4397">
                  <c:v>38852</c:v>
                </c:pt>
                <c:pt idx="4398">
                  <c:v>38853</c:v>
                </c:pt>
                <c:pt idx="4399">
                  <c:v>38854</c:v>
                </c:pt>
                <c:pt idx="4400">
                  <c:v>38855</c:v>
                </c:pt>
                <c:pt idx="4401">
                  <c:v>38856</c:v>
                </c:pt>
                <c:pt idx="4402">
                  <c:v>38857</c:v>
                </c:pt>
                <c:pt idx="4403">
                  <c:v>38858</c:v>
                </c:pt>
                <c:pt idx="4404">
                  <c:v>38859</c:v>
                </c:pt>
                <c:pt idx="4405">
                  <c:v>38860</c:v>
                </c:pt>
                <c:pt idx="4406">
                  <c:v>38861</c:v>
                </c:pt>
                <c:pt idx="4407">
                  <c:v>38862</c:v>
                </c:pt>
                <c:pt idx="4408">
                  <c:v>38863</c:v>
                </c:pt>
                <c:pt idx="4409">
                  <c:v>38864</c:v>
                </c:pt>
                <c:pt idx="4410">
                  <c:v>38865</c:v>
                </c:pt>
                <c:pt idx="4411">
                  <c:v>38866</c:v>
                </c:pt>
                <c:pt idx="4412">
                  <c:v>38867</c:v>
                </c:pt>
                <c:pt idx="4413">
                  <c:v>38868</c:v>
                </c:pt>
                <c:pt idx="4414">
                  <c:v>38869</c:v>
                </c:pt>
                <c:pt idx="4415">
                  <c:v>38870</c:v>
                </c:pt>
                <c:pt idx="4416">
                  <c:v>38871</c:v>
                </c:pt>
                <c:pt idx="4417">
                  <c:v>38872</c:v>
                </c:pt>
                <c:pt idx="4418">
                  <c:v>38873</c:v>
                </c:pt>
                <c:pt idx="4419">
                  <c:v>38874</c:v>
                </c:pt>
                <c:pt idx="4420">
                  <c:v>38875</c:v>
                </c:pt>
                <c:pt idx="4421">
                  <c:v>38876</c:v>
                </c:pt>
                <c:pt idx="4422">
                  <c:v>38877</c:v>
                </c:pt>
                <c:pt idx="4423">
                  <c:v>38878</c:v>
                </c:pt>
                <c:pt idx="4424">
                  <c:v>38879</c:v>
                </c:pt>
                <c:pt idx="4425">
                  <c:v>38880</c:v>
                </c:pt>
                <c:pt idx="4426">
                  <c:v>38881</c:v>
                </c:pt>
                <c:pt idx="4427">
                  <c:v>38882</c:v>
                </c:pt>
                <c:pt idx="4428">
                  <c:v>38883</c:v>
                </c:pt>
                <c:pt idx="4429">
                  <c:v>38884</c:v>
                </c:pt>
                <c:pt idx="4430">
                  <c:v>38885</c:v>
                </c:pt>
                <c:pt idx="4431">
                  <c:v>38886</c:v>
                </c:pt>
                <c:pt idx="4432">
                  <c:v>38887</c:v>
                </c:pt>
                <c:pt idx="4433">
                  <c:v>38888</c:v>
                </c:pt>
                <c:pt idx="4434">
                  <c:v>38889</c:v>
                </c:pt>
                <c:pt idx="4435">
                  <c:v>38890</c:v>
                </c:pt>
                <c:pt idx="4436">
                  <c:v>38891</c:v>
                </c:pt>
                <c:pt idx="4437">
                  <c:v>38892</c:v>
                </c:pt>
                <c:pt idx="4438">
                  <c:v>38893</c:v>
                </c:pt>
                <c:pt idx="4439">
                  <c:v>38894</c:v>
                </c:pt>
                <c:pt idx="4440">
                  <c:v>38895</c:v>
                </c:pt>
                <c:pt idx="4441">
                  <c:v>38896</c:v>
                </c:pt>
                <c:pt idx="4442">
                  <c:v>38897</c:v>
                </c:pt>
                <c:pt idx="4443">
                  <c:v>38898</c:v>
                </c:pt>
                <c:pt idx="4444">
                  <c:v>38899</c:v>
                </c:pt>
                <c:pt idx="4445">
                  <c:v>38900</c:v>
                </c:pt>
                <c:pt idx="4446">
                  <c:v>38901</c:v>
                </c:pt>
                <c:pt idx="4447">
                  <c:v>38902</c:v>
                </c:pt>
                <c:pt idx="4448">
                  <c:v>38903</c:v>
                </c:pt>
                <c:pt idx="4449">
                  <c:v>38904</c:v>
                </c:pt>
                <c:pt idx="4450">
                  <c:v>38905</c:v>
                </c:pt>
                <c:pt idx="4451">
                  <c:v>38906</c:v>
                </c:pt>
                <c:pt idx="4452">
                  <c:v>38907</c:v>
                </c:pt>
                <c:pt idx="4453">
                  <c:v>38908</c:v>
                </c:pt>
                <c:pt idx="4454">
                  <c:v>38909</c:v>
                </c:pt>
                <c:pt idx="4455">
                  <c:v>38910</c:v>
                </c:pt>
                <c:pt idx="4456">
                  <c:v>38911</c:v>
                </c:pt>
                <c:pt idx="4457">
                  <c:v>38912</c:v>
                </c:pt>
                <c:pt idx="4458">
                  <c:v>38913</c:v>
                </c:pt>
                <c:pt idx="4459">
                  <c:v>38914</c:v>
                </c:pt>
                <c:pt idx="4460">
                  <c:v>38915</c:v>
                </c:pt>
                <c:pt idx="4461">
                  <c:v>38916</c:v>
                </c:pt>
                <c:pt idx="4462">
                  <c:v>38917</c:v>
                </c:pt>
                <c:pt idx="4463">
                  <c:v>38918</c:v>
                </c:pt>
                <c:pt idx="4464">
                  <c:v>38919</c:v>
                </c:pt>
                <c:pt idx="4465">
                  <c:v>38920</c:v>
                </c:pt>
                <c:pt idx="4466">
                  <c:v>38921</c:v>
                </c:pt>
                <c:pt idx="4467">
                  <c:v>38922</c:v>
                </c:pt>
                <c:pt idx="4468">
                  <c:v>38923</c:v>
                </c:pt>
                <c:pt idx="4469">
                  <c:v>38924</c:v>
                </c:pt>
                <c:pt idx="4470">
                  <c:v>38925</c:v>
                </c:pt>
                <c:pt idx="4471">
                  <c:v>38926</c:v>
                </c:pt>
                <c:pt idx="4472">
                  <c:v>38927</c:v>
                </c:pt>
                <c:pt idx="4473">
                  <c:v>38928</c:v>
                </c:pt>
                <c:pt idx="4474">
                  <c:v>38929</c:v>
                </c:pt>
                <c:pt idx="4475">
                  <c:v>38930</c:v>
                </c:pt>
                <c:pt idx="4476">
                  <c:v>38931</c:v>
                </c:pt>
                <c:pt idx="4477">
                  <c:v>38932</c:v>
                </c:pt>
                <c:pt idx="4478">
                  <c:v>38933</c:v>
                </c:pt>
                <c:pt idx="4479">
                  <c:v>38934</c:v>
                </c:pt>
                <c:pt idx="4480">
                  <c:v>38935</c:v>
                </c:pt>
                <c:pt idx="4481">
                  <c:v>38936</c:v>
                </c:pt>
                <c:pt idx="4482">
                  <c:v>38937</c:v>
                </c:pt>
                <c:pt idx="4483">
                  <c:v>38938</c:v>
                </c:pt>
                <c:pt idx="4484">
                  <c:v>38939</c:v>
                </c:pt>
                <c:pt idx="4485">
                  <c:v>38940</c:v>
                </c:pt>
                <c:pt idx="4486">
                  <c:v>38941</c:v>
                </c:pt>
                <c:pt idx="4487">
                  <c:v>38942</c:v>
                </c:pt>
                <c:pt idx="4488">
                  <c:v>38943</c:v>
                </c:pt>
                <c:pt idx="4489">
                  <c:v>38944</c:v>
                </c:pt>
                <c:pt idx="4490">
                  <c:v>38945</c:v>
                </c:pt>
                <c:pt idx="4491">
                  <c:v>38946</c:v>
                </c:pt>
                <c:pt idx="4492">
                  <c:v>38947</c:v>
                </c:pt>
                <c:pt idx="4493">
                  <c:v>38948</c:v>
                </c:pt>
                <c:pt idx="4494">
                  <c:v>38949</c:v>
                </c:pt>
                <c:pt idx="4495">
                  <c:v>38950</c:v>
                </c:pt>
                <c:pt idx="4496">
                  <c:v>38951</c:v>
                </c:pt>
                <c:pt idx="4497">
                  <c:v>38952</c:v>
                </c:pt>
                <c:pt idx="4498">
                  <c:v>38953</c:v>
                </c:pt>
                <c:pt idx="4499">
                  <c:v>38954</c:v>
                </c:pt>
                <c:pt idx="4500">
                  <c:v>38955</c:v>
                </c:pt>
                <c:pt idx="4501">
                  <c:v>38956</c:v>
                </c:pt>
                <c:pt idx="4502">
                  <c:v>38957</c:v>
                </c:pt>
                <c:pt idx="4503">
                  <c:v>38958</c:v>
                </c:pt>
                <c:pt idx="4504">
                  <c:v>38959</c:v>
                </c:pt>
                <c:pt idx="4505">
                  <c:v>38960</c:v>
                </c:pt>
                <c:pt idx="4506">
                  <c:v>38961</c:v>
                </c:pt>
                <c:pt idx="4507">
                  <c:v>38962</c:v>
                </c:pt>
                <c:pt idx="4508">
                  <c:v>38963</c:v>
                </c:pt>
                <c:pt idx="4509">
                  <c:v>38964</c:v>
                </c:pt>
                <c:pt idx="4510">
                  <c:v>38965</c:v>
                </c:pt>
                <c:pt idx="4511">
                  <c:v>38966</c:v>
                </c:pt>
                <c:pt idx="4512">
                  <c:v>38967</c:v>
                </c:pt>
                <c:pt idx="4513">
                  <c:v>38968</c:v>
                </c:pt>
                <c:pt idx="4514">
                  <c:v>38969</c:v>
                </c:pt>
                <c:pt idx="4515">
                  <c:v>38970</c:v>
                </c:pt>
                <c:pt idx="4516">
                  <c:v>38971</c:v>
                </c:pt>
                <c:pt idx="4517">
                  <c:v>38972</c:v>
                </c:pt>
                <c:pt idx="4518">
                  <c:v>38973</c:v>
                </c:pt>
                <c:pt idx="4519">
                  <c:v>38974</c:v>
                </c:pt>
                <c:pt idx="4520">
                  <c:v>38975</c:v>
                </c:pt>
                <c:pt idx="4521">
                  <c:v>38976</c:v>
                </c:pt>
                <c:pt idx="4522">
                  <c:v>38977</c:v>
                </c:pt>
                <c:pt idx="4523">
                  <c:v>38978</c:v>
                </c:pt>
                <c:pt idx="4524">
                  <c:v>38979</c:v>
                </c:pt>
                <c:pt idx="4525">
                  <c:v>38980</c:v>
                </c:pt>
                <c:pt idx="4526">
                  <c:v>38981</c:v>
                </c:pt>
                <c:pt idx="4527">
                  <c:v>38982</c:v>
                </c:pt>
                <c:pt idx="4528">
                  <c:v>38983</c:v>
                </c:pt>
                <c:pt idx="4529">
                  <c:v>38984</c:v>
                </c:pt>
                <c:pt idx="4530">
                  <c:v>38985</c:v>
                </c:pt>
                <c:pt idx="4531">
                  <c:v>38986</c:v>
                </c:pt>
                <c:pt idx="4532">
                  <c:v>38987</c:v>
                </c:pt>
                <c:pt idx="4533">
                  <c:v>38988</c:v>
                </c:pt>
                <c:pt idx="4534">
                  <c:v>38989</c:v>
                </c:pt>
                <c:pt idx="4535">
                  <c:v>38990</c:v>
                </c:pt>
                <c:pt idx="4536">
                  <c:v>38991</c:v>
                </c:pt>
                <c:pt idx="4537">
                  <c:v>38992</c:v>
                </c:pt>
                <c:pt idx="4538">
                  <c:v>38993</c:v>
                </c:pt>
                <c:pt idx="4539">
                  <c:v>38994</c:v>
                </c:pt>
                <c:pt idx="4540">
                  <c:v>38995</c:v>
                </c:pt>
                <c:pt idx="4541">
                  <c:v>38996</c:v>
                </c:pt>
                <c:pt idx="4542">
                  <c:v>38997</c:v>
                </c:pt>
                <c:pt idx="4543">
                  <c:v>38998</c:v>
                </c:pt>
                <c:pt idx="4544">
                  <c:v>38999</c:v>
                </c:pt>
                <c:pt idx="4545">
                  <c:v>39000</c:v>
                </c:pt>
                <c:pt idx="4546">
                  <c:v>39001</c:v>
                </c:pt>
                <c:pt idx="4547">
                  <c:v>39002</c:v>
                </c:pt>
                <c:pt idx="4548">
                  <c:v>39003</c:v>
                </c:pt>
                <c:pt idx="4549">
                  <c:v>39004</c:v>
                </c:pt>
                <c:pt idx="4550">
                  <c:v>39005</c:v>
                </c:pt>
                <c:pt idx="4551">
                  <c:v>39006</c:v>
                </c:pt>
                <c:pt idx="4552">
                  <c:v>39007</c:v>
                </c:pt>
                <c:pt idx="4553">
                  <c:v>39008</c:v>
                </c:pt>
                <c:pt idx="4554">
                  <c:v>39009</c:v>
                </c:pt>
                <c:pt idx="4555">
                  <c:v>39010</c:v>
                </c:pt>
                <c:pt idx="4556">
                  <c:v>39011</c:v>
                </c:pt>
                <c:pt idx="4557">
                  <c:v>39012</c:v>
                </c:pt>
                <c:pt idx="4558">
                  <c:v>39013</c:v>
                </c:pt>
                <c:pt idx="4559">
                  <c:v>39014</c:v>
                </c:pt>
                <c:pt idx="4560">
                  <c:v>39015</c:v>
                </c:pt>
                <c:pt idx="4561">
                  <c:v>39016</c:v>
                </c:pt>
                <c:pt idx="4562">
                  <c:v>39017</c:v>
                </c:pt>
                <c:pt idx="4563">
                  <c:v>39018</c:v>
                </c:pt>
                <c:pt idx="4564">
                  <c:v>39019</c:v>
                </c:pt>
                <c:pt idx="4565">
                  <c:v>39020</c:v>
                </c:pt>
                <c:pt idx="4566">
                  <c:v>39021</c:v>
                </c:pt>
                <c:pt idx="4567">
                  <c:v>39022</c:v>
                </c:pt>
                <c:pt idx="4568">
                  <c:v>39023</c:v>
                </c:pt>
                <c:pt idx="4569">
                  <c:v>39024</c:v>
                </c:pt>
                <c:pt idx="4570">
                  <c:v>39025</c:v>
                </c:pt>
                <c:pt idx="4571">
                  <c:v>39026</c:v>
                </c:pt>
                <c:pt idx="4572">
                  <c:v>39027</c:v>
                </c:pt>
                <c:pt idx="4573">
                  <c:v>39028</c:v>
                </c:pt>
                <c:pt idx="4574">
                  <c:v>39029</c:v>
                </c:pt>
                <c:pt idx="4575">
                  <c:v>39030</c:v>
                </c:pt>
                <c:pt idx="4576">
                  <c:v>39031</c:v>
                </c:pt>
                <c:pt idx="4577">
                  <c:v>39032</c:v>
                </c:pt>
                <c:pt idx="4578">
                  <c:v>39033</c:v>
                </c:pt>
                <c:pt idx="4579">
                  <c:v>39034</c:v>
                </c:pt>
                <c:pt idx="4580">
                  <c:v>39035</c:v>
                </c:pt>
                <c:pt idx="4581">
                  <c:v>39036</c:v>
                </c:pt>
                <c:pt idx="4582">
                  <c:v>39037</c:v>
                </c:pt>
                <c:pt idx="4583">
                  <c:v>39038</c:v>
                </c:pt>
                <c:pt idx="4584">
                  <c:v>39039</c:v>
                </c:pt>
                <c:pt idx="4585">
                  <c:v>39040</c:v>
                </c:pt>
                <c:pt idx="4586">
                  <c:v>39041</c:v>
                </c:pt>
                <c:pt idx="4587">
                  <c:v>39042</c:v>
                </c:pt>
                <c:pt idx="4588">
                  <c:v>39043</c:v>
                </c:pt>
                <c:pt idx="4589">
                  <c:v>39044</c:v>
                </c:pt>
                <c:pt idx="4590">
                  <c:v>39045</c:v>
                </c:pt>
                <c:pt idx="4591">
                  <c:v>39046</c:v>
                </c:pt>
                <c:pt idx="4592">
                  <c:v>39047</c:v>
                </c:pt>
                <c:pt idx="4593">
                  <c:v>39048</c:v>
                </c:pt>
                <c:pt idx="4594">
                  <c:v>39049</c:v>
                </c:pt>
                <c:pt idx="4595">
                  <c:v>39050</c:v>
                </c:pt>
                <c:pt idx="4596">
                  <c:v>39051</c:v>
                </c:pt>
                <c:pt idx="4597">
                  <c:v>39052</c:v>
                </c:pt>
                <c:pt idx="4598">
                  <c:v>39053</c:v>
                </c:pt>
                <c:pt idx="4599">
                  <c:v>39054</c:v>
                </c:pt>
                <c:pt idx="4600">
                  <c:v>39055</c:v>
                </c:pt>
                <c:pt idx="4601">
                  <c:v>39056</c:v>
                </c:pt>
                <c:pt idx="4602">
                  <c:v>39057</c:v>
                </c:pt>
                <c:pt idx="4603">
                  <c:v>39058</c:v>
                </c:pt>
                <c:pt idx="4604">
                  <c:v>39059</c:v>
                </c:pt>
                <c:pt idx="4605">
                  <c:v>39060</c:v>
                </c:pt>
                <c:pt idx="4606">
                  <c:v>39061</c:v>
                </c:pt>
                <c:pt idx="4607">
                  <c:v>39062</c:v>
                </c:pt>
                <c:pt idx="4608">
                  <c:v>39063</c:v>
                </c:pt>
                <c:pt idx="4609">
                  <c:v>39064</c:v>
                </c:pt>
                <c:pt idx="4610">
                  <c:v>39065</c:v>
                </c:pt>
                <c:pt idx="4611">
                  <c:v>39066</c:v>
                </c:pt>
                <c:pt idx="4612">
                  <c:v>39067</c:v>
                </c:pt>
                <c:pt idx="4613">
                  <c:v>39068</c:v>
                </c:pt>
                <c:pt idx="4614">
                  <c:v>39069</c:v>
                </c:pt>
                <c:pt idx="4615">
                  <c:v>39070</c:v>
                </c:pt>
                <c:pt idx="4616">
                  <c:v>39071</c:v>
                </c:pt>
                <c:pt idx="4617">
                  <c:v>39072</c:v>
                </c:pt>
                <c:pt idx="4618">
                  <c:v>39073</c:v>
                </c:pt>
                <c:pt idx="4619">
                  <c:v>39074</c:v>
                </c:pt>
                <c:pt idx="4620">
                  <c:v>39075</c:v>
                </c:pt>
                <c:pt idx="4621">
                  <c:v>39076</c:v>
                </c:pt>
                <c:pt idx="4622">
                  <c:v>39077</c:v>
                </c:pt>
                <c:pt idx="4623">
                  <c:v>39078</c:v>
                </c:pt>
                <c:pt idx="4624">
                  <c:v>39079</c:v>
                </c:pt>
                <c:pt idx="4625">
                  <c:v>39080</c:v>
                </c:pt>
                <c:pt idx="4626">
                  <c:v>39081</c:v>
                </c:pt>
                <c:pt idx="4627">
                  <c:v>39082</c:v>
                </c:pt>
                <c:pt idx="4628">
                  <c:v>39083</c:v>
                </c:pt>
                <c:pt idx="4629">
                  <c:v>39084</c:v>
                </c:pt>
                <c:pt idx="4630">
                  <c:v>39085</c:v>
                </c:pt>
                <c:pt idx="4631">
                  <c:v>39086</c:v>
                </c:pt>
                <c:pt idx="4632">
                  <c:v>39087</c:v>
                </c:pt>
                <c:pt idx="4633">
                  <c:v>39088</c:v>
                </c:pt>
                <c:pt idx="4634">
                  <c:v>39089</c:v>
                </c:pt>
                <c:pt idx="4635">
                  <c:v>39090</c:v>
                </c:pt>
                <c:pt idx="4636">
                  <c:v>39091</c:v>
                </c:pt>
                <c:pt idx="4637">
                  <c:v>39092</c:v>
                </c:pt>
                <c:pt idx="4638">
                  <c:v>39093</c:v>
                </c:pt>
                <c:pt idx="4639">
                  <c:v>39094</c:v>
                </c:pt>
                <c:pt idx="4640">
                  <c:v>39095</c:v>
                </c:pt>
                <c:pt idx="4641">
                  <c:v>39096</c:v>
                </c:pt>
                <c:pt idx="4642">
                  <c:v>39097</c:v>
                </c:pt>
                <c:pt idx="4643">
                  <c:v>39098</c:v>
                </c:pt>
                <c:pt idx="4644">
                  <c:v>39099</c:v>
                </c:pt>
                <c:pt idx="4645">
                  <c:v>39100</c:v>
                </c:pt>
                <c:pt idx="4646">
                  <c:v>39101</c:v>
                </c:pt>
                <c:pt idx="4647">
                  <c:v>39102</c:v>
                </c:pt>
                <c:pt idx="4648">
                  <c:v>39103</c:v>
                </c:pt>
                <c:pt idx="4649">
                  <c:v>39104</c:v>
                </c:pt>
                <c:pt idx="4650">
                  <c:v>39105</c:v>
                </c:pt>
                <c:pt idx="4651">
                  <c:v>39106</c:v>
                </c:pt>
                <c:pt idx="4652">
                  <c:v>39107</c:v>
                </c:pt>
                <c:pt idx="4653">
                  <c:v>39108</c:v>
                </c:pt>
                <c:pt idx="4654">
                  <c:v>39109</c:v>
                </c:pt>
                <c:pt idx="4655">
                  <c:v>39110</c:v>
                </c:pt>
                <c:pt idx="4656">
                  <c:v>39111</c:v>
                </c:pt>
                <c:pt idx="4657">
                  <c:v>39112</c:v>
                </c:pt>
                <c:pt idx="4658">
                  <c:v>39113</c:v>
                </c:pt>
                <c:pt idx="4659">
                  <c:v>39114</c:v>
                </c:pt>
                <c:pt idx="4660">
                  <c:v>39115</c:v>
                </c:pt>
                <c:pt idx="4661">
                  <c:v>39116</c:v>
                </c:pt>
                <c:pt idx="4662">
                  <c:v>39117</c:v>
                </c:pt>
                <c:pt idx="4663">
                  <c:v>39118</c:v>
                </c:pt>
                <c:pt idx="4664">
                  <c:v>39119</c:v>
                </c:pt>
                <c:pt idx="4665">
                  <c:v>39120</c:v>
                </c:pt>
                <c:pt idx="4666">
                  <c:v>39121</c:v>
                </c:pt>
                <c:pt idx="4667">
                  <c:v>39122</c:v>
                </c:pt>
                <c:pt idx="4668">
                  <c:v>39123</c:v>
                </c:pt>
                <c:pt idx="4669">
                  <c:v>39124</c:v>
                </c:pt>
                <c:pt idx="4670">
                  <c:v>39125</c:v>
                </c:pt>
                <c:pt idx="4671">
                  <c:v>39126</c:v>
                </c:pt>
                <c:pt idx="4672">
                  <c:v>39127</c:v>
                </c:pt>
                <c:pt idx="4673">
                  <c:v>39128</c:v>
                </c:pt>
                <c:pt idx="4674">
                  <c:v>39129</c:v>
                </c:pt>
                <c:pt idx="4675">
                  <c:v>39130</c:v>
                </c:pt>
                <c:pt idx="4676">
                  <c:v>39131</c:v>
                </c:pt>
                <c:pt idx="4677">
                  <c:v>39132</c:v>
                </c:pt>
                <c:pt idx="4678">
                  <c:v>39133</c:v>
                </c:pt>
                <c:pt idx="4679">
                  <c:v>39134</c:v>
                </c:pt>
                <c:pt idx="4680">
                  <c:v>39135</c:v>
                </c:pt>
                <c:pt idx="4681">
                  <c:v>39136</c:v>
                </c:pt>
                <c:pt idx="4682">
                  <c:v>39137</c:v>
                </c:pt>
                <c:pt idx="4683">
                  <c:v>39138</c:v>
                </c:pt>
                <c:pt idx="4684">
                  <c:v>39139</c:v>
                </c:pt>
                <c:pt idx="4685">
                  <c:v>39140</c:v>
                </c:pt>
                <c:pt idx="4686">
                  <c:v>39141</c:v>
                </c:pt>
                <c:pt idx="4687">
                  <c:v>39142</c:v>
                </c:pt>
                <c:pt idx="4688">
                  <c:v>39143</c:v>
                </c:pt>
                <c:pt idx="4689">
                  <c:v>39144</c:v>
                </c:pt>
                <c:pt idx="4690">
                  <c:v>39145</c:v>
                </c:pt>
                <c:pt idx="4691">
                  <c:v>39146</c:v>
                </c:pt>
                <c:pt idx="4692">
                  <c:v>39147</c:v>
                </c:pt>
                <c:pt idx="4693">
                  <c:v>39148</c:v>
                </c:pt>
                <c:pt idx="4694">
                  <c:v>39149</c:v>
                </c:pt>
                <c:pt idx="4695">
                  <c:v>39150</c:v>
                </c:pt>
                <c:pt idx="4696">
                  <c:v>39151</c:v>
                </c:pt>
                <c:pt idx="4697">
                  <c:v>39152</c:v>
                </c:pt>
                <c:pt idx="4698">
                  <c:v>39153</c:v>
                </c:pt>
                <c:pt idx="4699">
                  <c:v>39154</c:v>
                </c:pt>
                <c:pt idx="4700">
                  <c:v>39155</c:v>
                </c:pt>
                <c:pt idx="4701">
                  <c:v>39156</c:v>
                </c:pt>
                <c:pt idx="4702">
                  <c:v>39157</c:v>
                </c:pt>
                <c:pt idx="4703">
                  <c:v>39158</c:v>
                </c:pt>
                <c:pt idx="4704">
                  <c:v>39159</c:v>
                </c:pt>
                <c:pt idx="4705">
                  <c:v>39160</c:v>
                </c:pt>
                <c:pt idx="4706">
                  <c:v>39161</c:v>
                </c:pt>
                <c:pt idx="4707">
                  <c:v>39162</c:v>
                </c:pt>
                <c:pt idx="4708">
                  <c:v>39163</c:v>
                </c:pt>
                <c:pt idx="4709">
                  <c:v>39164</c:v>
                </c:pt>
                <c:pt idx="4710">
                  <c:v>39165</c:v>
                </c:pt>
                <c:pt idx="4711">
                  <c:v>39166</c:v>
                </c:pt>
                <c:pt idx="4712">
                  <c:v>39167</c:v>
                </c:pt>
                <c:pt idx="4713">
                  <c:v>39168</c:v>
                </c:pt>
                <c:pt idx="4714">
                  <c:v>39169</c:v>
                </c:pt>
                <c:pt idx="4715">
                  <c:v>39170</c:v>
                </c:pt>
                <c:pt idx="4716">
                  <c:v>39171</c:v>
                </c:pt>
                <c:pt idx="4717">
                  <c:v>39172</c:v>
                </c:pt>
                <c:pt idx="4718">
                  <c:v>39173</c:v>
                </c:pt>
                <c:pt idx="4719">
                  <c:v>39174</c:v>
                </c:pt>
                <c:pt idx="4720">
                  <c:v>39175</c:v>
                </c:pt>
                <c:pt idx="4721">
                  <c:v>39176</c:v>
                </c:pt>
                <c:pt idx="4722">
                  <c:v>39177</c:v>
                </c:pt>
                <c:pt idx="4723">
                  <c:v>39178</c:v>
                </c:pt>
                <c:pt idx="4724">
                  <c:v>39179</c:v>
                </c:pt>
                <c:pt idx="4725">
                  <c:v>39180</c:v>
                </c:pt>
                <c:pt idx="4726">
                  <c:v>39181</c:v>
                </c:pt>
                <c:pt idx="4727">
                  <c:v>39182</c:v>
                </c:pt>
                <c:pt idx="4728">
                  <c:v>39183</c:v>
                </c:pt>
                <c:pt idx="4729">
                  <c:v>39184</c:v>
                </c:pt>
                <c:pt idx="4730">
                  <c:v>39185</c:v>
                </c:pt>
                <c:pt idx="4731">
                  <c:v>39186</c:v>
                </c:pt>
                <c:pt idx="4732">
                  <c:v>39187</c:v>
                </c:pt>
                <c:pt idx="4733">
                  <c:v>39188</c:v>
                </c:pt>
                <c:pt idx="4734">
                  <c:v>39189</c:v>
                </c:pt>
                <c:pt idx="4735">
                  <c:v>39190</c:v>
                </c:pt>
                <c:pt idx="4736">
                  <c:v>39191</c:v>
                </c:pt>
                <c:pt idx="4737">
                  <c:v>39192</c:v>
                </c:pt>
                <c:pt idx="4738">
                  <c:v>39193</c:v>
                </c:pt>
                <c:pt idx="4739">
                  <c:v>39194</c:v>
                </c:pt>
                <c:pt idx="4740">
                  <c:v>39195</c:v>
                </c:pt>
                <c:pt idx="4741">
                  <c:v>39196</c:v>
                </c:pt>
                <c:pt idx="4742">
                  <c:v>39197</c:v>
                </c:pt>
                <c:pt idx="4743">
                  <c:v>39198</c:v>
                </c:pt>
                <c:pt idx="4744">
                  <c:v>39199</c:v>
                </c:pt>
                <c:pt idx="4745">
                  <c:v>39200</c:v>
                </c:pt>
                <c:pt idx="4746">
                  <c:v>39201</c:v>
                </c:pt>
                <c:pt idx="4747">
                  <c:v>39202</c:v>
                </c:pt>
                <c:pt idx="4748">
                  <c:v>39203</c:v>
                </c:pt>
                <c:pt idx="4749">
                  <c:v>39204</c:v>
                </c:pt>
                <c:pt idx="4750">
                  <c:v>39205</c:v>
                </c:pt>
                <c:pt idx="4751">
                  <c:v>39206</c:v>
                </c:pt>
                <c:pt idx="4752">
                  <c:v>39207</c:v>
                </c:pt>
                <c:pt idx="4753">
                  <c:v>39208</c:v>
                </c:pt>
                <c:pt idx="4754">
                  <c:v>39209</c:v>
                </c:pt>
                <c:pt idx="4755">
                  <c:v>39210</c:v>
                </c:pt>
                <c:pt idx="4756">
                  <c:v>39211</c:v>
                </c:pt>
                <c:pt idx="4757">
                  <c:v>39212</c:v>
                </c:pt>
                <c:pt idx="4758">
                  <c:v>39213</c:v>
                </c:pt>
                <c:pt idx="4759">
                  <c:v>39214</c:v>
                </c:pt>
                <c:pt idx="4760">
                  <c:v>39215</c:v>
                </c:pt>
                <c:pt idx="4761">
                  <c:v>39216</c:v>
                </c:pt>
                <c:pt idx="4762">
                  <c:v>39217</c:v>
                </c:pt>
                <c:pt idx="4763">
                  <c:v>39218</c:v>
                </c:pt>
                <c:pt idx="4764">
                  <c:v>39219</c:v>
                </c:pt>
                <c:pt idx="4765">
                  <c:v>39220</c:v>
                </c:pt>
                <c:pt idx="4766">
                  <c:v>39221</c:v>
                </c:pt>
                <c:pt idx="4767">
                  <c:v>39222</c:v>
                </c:pt>
                <c:pt idx="4768">
                  <c:v>39223</c:v>
                </c:pt>
                <c:pt idx="4769">
                  <c:v>39224</c:v>
                </c:pt>
                <c:pt idx="4770">
                  <c:v>39225</c:v>
                </c:pt>
                <c:pt idx="4771">
                  <c:v>39226</c:v>
                </c:pt>
                <c:pt idx="4772">
                  <c:v>39227</c:v>
                </c:pt>
                <c:pt idx="4773">
                  <c:v>39228</c:v>
                </c:pt>
                <c:pt idx="4774">
                  <c:v>39229</c:v>
                </c:pt>
                <c:pt idx="4775">
                  <c:v>39230</c:v>
                </c:pt>
                <c:pt idx="4776">
                  <c:v>39231</c:v>
                </c:pt>
                <c:pt idx="4777">
                  <c:v>39232</c:v>
                </c:pt>
                <c:pt idx="4778">
                  <c:v>39233</c:v>
                </c:pt>
                <c:pt idx="4779">
                  <c:v>39234</c:v>
                </c:pt>
                <c:pt idx="4780">
                  <c:v>39235</c:v>
                </c:pt>
                <c:pt idx="4781">
                  <c:v>39236</c:v>
                </c:pt>
                <c:pt idx="4782">
                  <c:v>39237</c:v>
                </c:pt>
                <c:pt idx="4783">
                  <c:v>39238</c:v>
                </c:pt>
                <c:pt idx="4784">
                  <c:v>39239</c:v>
                </c:pt>
                <c:pt idx="4785">
                  <c:v>39240</c:v>
                </c:pt>
                <c:pt idx="4786">
                  <c:v>39241</c:v>
                </c:pt>
                <c:pt idx="4787">
                  <c:v>39242</c:v>
                </c:pt>
                <c:pt idx="4788">
                  <c:v>39243</c:v>
                </c:pt>
                <c:pt idx="4789">
                  <c:v>39244</c:v>
                </c:pt>
                <c:pt idx="4790">
                  <c:v>39245</c:v>
                </c:pt>
                <c:pt idx="4791">
                  <c:v>39246</c:v>
                </c:pt>
                <c:pt idx="4792">
                  <c:v>39247</c:v>
                </c:pt>
                <c:pt idx="4793">
                  <c:v>39248</c:v>
                </c:pt>
                <c:pt idx="4794">
                  <c:v>39249</c:v>
                </c:pt>
                <c:pt idx="4795">
                  <c:v>39250</c:v>
                </c:pt>
                <c:pt idx="4796">
                  <c:v>39251</c:v>
                </c:pt>
                <c:pt idx="4797">
                  <c:v>39252</c:v>
                </c:pt>
                <c:pt idx="4798">
                  <c:v>39253</c:v>
                </c:pt>
                <c:pt idx="4799">
                  <c:v>39254</c:v>
                </c:pt>
                <c:pt idx="4800">
                  <c:v>39255</c:v>
                </c:pt>
                <c:pt idx="4801">
                  <c:v>39256</c:v>
                </c:pt>
                <c:pt idx="4802">
                  <c:v>39257</c:v>
                </c:pt>
                <c:pt idx="4803">
                  <c:v>39258</c:v>
                </c:pt>
                <c:pt idx="4804">
                  <c:v>39259</c:v>
                </c:pt>
                <c:pt idx="4805">
                  <c:v>39260</c:v>
                </c:pt>
                <c:pt idx="4806">
                  <c:v>39261</c:v>
                </c:pt>
                <c:pt idx="4807">
                  <c:v>39262</c:v>
                </c:pt>
                <c:pt idx="4808">
                  <c:v>39263</c:v>
                </c:pt>
                <c:pt idx="4809">
                  <c:v>39264</c:v>
                </c:pt>
                <c:pt idx="4810">
                  <c:v>39265</c:v>
                </c:pt>
                <c:pt idx="4811">
                  <c:v>39266</c:v>
                </c:pt>
                <c:pt idx="4812">
                  <c:v>39267</c:v>
                </c:pt>
                <c:pt idx="4813">
                  <c:v>39268</c:v>
                </c:pt>
                <c:pt idx="4814">
                  <c:v>39269</c:v>
                </c:pt>
                <c:pt idx="4815">
                  <c:v>39270</c:v>
                </c:pt>
                <c:pt idx="4816">
                  <c:v>39271</c:v>
                </c:pt>
                <c:pt idx="4817">
                  <c:v>39272</c:v>
                </c:pt>
                <c:pt idx="4818">
                  <c:v>39273</c:v>
                </c:pt>
                <c:pt idx="4819">
                  <c:v>39274</c:v>
                </c:pt>
                <c:pt idx="4820">
                  <c:v>39275</c:v>
                </c:pt>
                <c:pt idx="4821">
                  <c:v>39276</c:v>
                </c:pt>
                <c:pt idx="4822">
                  <c:v>39277</c:v>
                </c:pt>
                <c:pt idx="4823">
                  <c:v>39278</c:v>
                </c:pt>
                <c:pt idx="4824">
                  <c:v>39279</c:v>
                </c:pt>
                <c:pt idx="4825">
                  <c:v>39280</c:v>
                </c:pt>
                <c:pt idx="4826">
                  <c:v>39281</c:v>
                </c:pt>
                <c:pt idx="4827">
                  <c:v>39282</c:v>
                </c:pt>
                <c:pt idx="4828">
                  <c:v>39283</c:v>
                </c:pt>
                <c:pt idx="4829">
                  <c:v>39284</c:v>
                </c:pt>
                <c:pt idx="4830">
                  <c:v>39285</c:v>
                </c:pt>
                <c:pt idx="4831">
                  <c:v>39286</c:v>
                </c:pt>
                <c:pt idx="4832">
                  <c:v>39287</c:v>
                </c:pt>
                <c:pt idx="4833">
                  <c:v>39288</c:v>
                </c:pt>
                <c:pt idx="4834">
                  <c:v>39289</c:v>
                </c:pt>
                <c:pt idx="4835">
                  <c:v>39290</c:v>
                </c:pt>
                <c:pt idx="4836">
                  <c:v>39291</c:v>
                </c:pt>
                <c:pt idx="4837">
                  <c:v>39292</c:v>
                </c:pt>
                <c:pt idx="4838">
                  <c:v>39293</c:v>
                </c:pt>
                <c:pt idx="4839">
                  <c:v>39294</c:v>
                </c:pt>
                <c:pt idx="4840">
                  <c:v>39295</c:v>
                </c:pt>
                <c:pt idx="4841">
                  <c:v>39296</c:v>
                </c:pt>
                <c:pt idx="4842">
                  <c:v>39297</c:v>
                </c:pt>
                <c:pt idx="4843">
                  <c:v>39298</c:v>
                </c:pt>
                <c:pt idx="4844">
                  <c:v>39299</c:v>
                </c:pt>
                <c:pt idx="4845">
                  <c:v>39300</c:v>
                </c:pt>
                <c:pt idx="4846">
                  <c:v>39301</c:v>
                </c:pt>
                <c:pt idx="4847">
                  <c:v>39302</c:v>
                </c:pt>
                <c:pt idx="4848">
                  <c:v>39303</c:v>
                </c:pt>
                <c:pt idx="4849">
                  <c:v>39304</c:v>
                </c:pt>
                <c:pt idx="4850">
                  <c:v>39305</c:v>
                </c:pt>
                <c:pt idx="4851">
                  <c:v>39306</c:v>
                </c:pt>
                <c:pt idx="4852">
                  <c:v>39307</c:v>
                </c:pt>
                <c:pt idx="4853">
                  <c:v>39308</c:v>
                </c:pt>
                <c:pt idx="4854">
                  <c:v>39309</c:v>
                </c:pt>
                <c:pt idx="4855">
                  <c:v>39310</c:v>
                </c:pt>
                <c:pt idx="4856">
                  <c:v>39311</c:v>
                </c:pt>
                <c:pt idx="4857">
                  <c:v>39312</c:v>
                </c:pt>
                <c:pt idx="4858">
                  <c:v>39313</c:v>
                </c:pt>
                <c:pt idx="4859">
                  <c:v>39314</c:v>
                </c:pt>
                <c:pt idx="4860">
                  <c:v>39315</c:v>
                </c:pt>
                <c:pt idx="4861">
                  <c:v>39316</c:v>
                </c:pt>
                <c:pt idx="4862">
                  <c:v>39317</c:v>
                </c:pt>
                <c:pt idx="4863">
                  <c:v>39318</c:v>
                </c:pt>
                <c:pt idx="4864">
                  <c:v>39319</c:v>
                </c:pt>
                <c:pt idx="4865">
                  <c:v>39320</c:v>
                </c:pt>
                <c:pt idx="4866">
                  <c:v>39321</c:v>
                </c:pt>
                <c:pt idx="4867">
                  <c:v>39322</c:v>
                </c:pt>
                <c:pt idx="4868">
                  <c:v>39323</c:v>
                </c:pt>
                <c:pt idx="4869">
                  <c:v>39324</c:v>
                </c:pt>
                <c:pt idx="4870">
                  <c:v>39325</c:v>
                </c:pt>
                <c:pt idx="4871">
                  <c:v>39326</c:v>
                </c:pt>
                <c:pt idx="4872">
                  <c:v>39327</c:v>
                </c:pt>
                <c:pt idx="4873">
                  <c:v>39328</c:v>
                </c:pt>
                <c:pt idx="4874">
                  <c:v>39329</c:v>
                </c:pt>
                <c:pt idx="4875">
                  <c:v>39330</c:v>
                </c:pt>
                <c:pt idx="4876">
                  <c:v>39331</c:v>
                </c:pt>
                <c:pt idx="4877">
                  <c:v>39332</c:v>
                </c:pt>
                <c:pt idx="4878">
                  <c:v>39333</c:v>
                </c:pt>
                <c:pt idx="4879">
                  <c:v>39334</c:v>
                </c:pt>
                <c:pt idx="4880">
                  <c:v>39335</c:v>
                </c:pt>
                <c:pt idx="4881">
                  <c:v>39336</c:v>
                </c:pt>
                <c:pt idx="4882">
                  <c:v>39337</c:v>
                </c:pt>
                <c:pt idx="4883">
                  <c:v>39338</c:v>
                </c:pt>
                <c:pt idx="4884">
                  <c:v>39339</c:v>
                </c:pt>
                <c:pt idx="4885">
                  <c:v>39340</c:v>
                </c:pt>
                <c:pt idx="4886">
                  <c:v>39341</c:v>
                </c:pt>
                <c:pt idx="4887">
                  <c:v>39342</c:v>
                </c:pt>
                <c:pt idx="4888">
                  <c:v>39343</c:v>
                </c:pt>
                <c:pt idx="4889">
                  <c:v>39344</c:v>
                </c:pt>
                <c:pt idx="4890">
                  <c:v>39345</c:v>
                </c:pt>
                <c:pt idx="4891">
                  <c:v>39346</c:v>
                </c:pt>
                <c:pt idx="4892">
                  <c:v>39347</c:v>
                </c:pt>
                <c:pt idx="4893">
                  <c:v>39348</c:v>
                </c:pt>
                <c:pt idx="4894">
                  <c:v>39349</c:v>
                </c:pt>
                <c:pt idx="4895">
                  <c:v>39350</c:v>
                </c:pt>
                <c:pt idx="4896">
                  <c:v>39351</c:v>
                </c:pt>
                <c:pt idx="4897">
                  <c:v>39352</c:v>
                </c:pt>
                <c:pt idx="4898">
                  <c:v>39353</c:v>
                </c:pt>
                <c:pt idx="4899">
                  <c:v>39354</c:v>
                </c:pt>
                <c:pt idx="4900">
                  <c:v>39355</c:v>
                </c:pt>
                <c:pt idx="4901">
                  <c:v>39356</c:v>
                </c:pt>
                <c:pt idx="4902">
                  <c:v>39357</c:v>
                </c:pt>
                <c:pt idx="4903">
                  <c:v>39358</c:v>
                </c:pt>
                <c:pt idx="4904">
                  <c:v>39359</c:v>
                </c:pt>
                <c:pt idx="4905">
                  <c:v>39360</c:v>
                </c:pt>
                <c:pt idx="4906">
                  <c:v>39361</c:v>
                </c:pt>
                <c:pt idx="4907">
                  <c:v>39362</c:v>
                </c:pt>
                <c:pt idx="4908">
                  <c:v>39363</c:v>
                </c:pt>
                <c:pt idx="4909">
                  <c:v>39364</c:v>
                </c:pt>
                <c:pt idx="4910">
                  <c:v>39365</c:v>
                </c:pt>
                <c:pt idx="4911">
                  <c:v>39366</c:v>
                </c:pt>
                <c:pt idx="4912">
                  <c:v>39367</c:v>
                </c:pt>
                <c:pt idx="4913">
                  <c:v>39368</c:v>
                </c:pt>
                <c:pt idx="4914">
                  <c:v>39369</c:v>
                </c:pt>
                <c:pt idx="4915">
                  <c:v>39370</c:v>
                </c:pt>
                <c:pt idx="4916">
                  <c:v>39371</c:v>
                </c:pt>
                <c:pt idx="4917">
                  <c:v>39372</c:v>
                </c:pt>
                <c:pt idx="4918">
                  <c:v>39373</c:v>
                </c:pt>
                <c:pt idx="4919">
                  <c:v>39374</c:v>
                </c:pt>
                <c:pt idx="4920">
                  <c:v>39375</c:v>
                </c:pt>
                <c:pt idx="4921">
                  <c:v>39376</c:v>
                </c:pt>
                <c:pt idx="4922">
                  <c:v>39377</c:v>
                </c:pt>
                <c:pt idx="4923">
                  <c:v>39378</c:v>
                </c:pt>
                <c:pt idx="4924">
                  <c:v>39379</c:v>
                </c:pt>
                <c:pt idx="4925">
                  <c:v>39380</c:v>
                </c:pt>
                <c:pt idx="4926">
                  <c:v>39381</c:v>
                </c:pt>
                <c:pt idx="4927">
                  <c:v>39382</c:v>
                </c:pt>
                <c:pt idx="4928">
                  <c:v>39383</c:v>
                </c:pt>
                <c:pt idx="4929">
                  <c:v>39384</c:v>
                </c:pt>
                <c:pt idx="4930">
                  <c:v>39385</c:v>
                </c:pt>
                <c:pt idx="4931">
                  <c:v>39386</c:v>
                </c:pt>
                <c:pt idx="4932">
                  <c:v>39387</c:v>
                </c:pt>
                <c:pt idx="4933">
                  <c:v>39388</c:v>
                </c:pt>
                <c:pt idx="4934">
                  <c:v>39389</c:v>
                </c:pt>
                <c:pt idx="4935">
                  <c:v>39390</c:v>
                </c:pt>
                <c:pt idx="4936">
                  <c:v>39391</c:v>
                </c:pt>
                <c:pt idx="4937">
                  <c:v>39392</c:v>
                </c:pt>
                <c:pt idx="4938">
                  <c:v>39393</c:v>
                </c:pt>
                <c:pt idx="4939">
                  <c:v>39394</c:v>
                </c:pt>
                <c:pt idx="4940">
                  <c:v>39395</c:v>
                </c:pt>
                <c:pt idx="4941">
                  <c:v>39396</c:v>
                </c:pt>
                <c:pt idx="4942">
                  <c:v>39397</c:v>
                </c:pt>
                <c:pt idx="4943">
                  <c:v>39398</c:v>
                </c:pt>
                <c:pt idx="4944">
                  <c:v>39399</c:v>
                </c:pt>
                <c:pt idx="4945">
                  <c:v>39400</c:v>
                </c:pt>
                <c:pt idx="4946">
                  <c:v>39401</c:v>
                </c:pt>
                <c:pt idx="4947">
                  <c:v>39402</c:v>
                </c:pt>
                <c:pt idx="4948">
                  <c:v>39403</c:v>
                </c:pt>
                <c:pt idx="4949">
                  <c:v>39404</c:v>
                </c:pt>
                <c:pt idx="4950">
                  <c:v>39405</c:v>
                </c:pt>
                <c:pt idx="4951">
                  <c:v>39406</c:v>
                </c:pt>
                <c:pt idx="4952">
                  <c:v>39407</c:v>
                </c:pt>
                <c:pt idx="4953">
                  <c:v>39408</c:v>
                </c:pt>
                <c:pt idx="4954">
                  <c:v>39409</c:v>
                </c:pt>
                <c:pt idx="4955">
                  <c:v>39410</c:v>
                </c:pt>
                <c:pt idx="4956">
                  <c:v>39411</c:v>
                </c:pt>
                <c:pt idx="4957">
                  <c:v>39412</c:v>
                </c:pt>
                <c:pt idx="4958">
                  <c:v>39413</c:v>
                </c:pt>
                <c:pt idx="4959">
                  <c:v>39414</c:v>
                </c:pt>
                <c:pt idx="4960">
                  <c:v>39415</c:v>
                </c:pt>
                <c:pt idx="4961">
                  <c:v>39416</c:v>
                </c:pt>
                <c:pt idx="4962">
                  <c:v>39417</c:v>
                </c:pt>
                <c:pt idx="4963">
                  <c:v>39418</c:v>
                </c:pt>
                <c:pt idx="4964">
                  <c:v>39419</c:v>
                </c:pt>
                <c:pt idx="4965">
                  <c:v>39420</c:v>
                </c:pt>
                <c:pt idx="4966">
                  <c:v>39421</c:v>
                </c:pt>
                <c:pt idx="4967">
                  <c:v>39422</c:v>
                </c:pt>
                <c:pt idx="4968">
                  <c:v>39423</c:v>
                </c:pt>
                <c:pt idx="4969">
                  <c:v>39424</c:v>
                </c:pt>
                <c:pt idx="4970">
                  <c:v>39425</c:v>
                </c:pt>
                <c:pt idx="4971">
                  <c:v>39426</c:v>
                </c:pt>
                <c:pt idx="4972">
                  <c:v>39427</c:v>
                </c:pt>
                <c:pt idx="4973">
                  <c:v>39428</c:v>
                </c:pt>
                <c:pt idx="4974">
                  <c:v>39429</c:v>
                </c:pt>
                <c:pt idx="4975">
                  <c:v>39430</c:v>
                </c:pt>
                <c:pt idx="4976">
                  <c:v>39431</c:v>
                </c:pt>
                <c:pt idx="4977">
                  <c:v>39432</c:v>
                </c:pt>
                <c:pt idx="4978">
                  <c:v>39433</c:v>
                </c:pt>
                <c:pt idx="4979">
                  <c:v>39434</c:v>
                </c:pt>
                <c:pt idx="4980">
                  <c:v>39435</c:v>
                </c:pt>
                <c:pt idx="4981">
                  <c:v>39436</c:v>
                </c:pt>
                <c:pt idx="4982">
                  <c:v>39437</c:v>
                </c:pt>
                <c:pt idx="4983">
                  <c:v>39438</c:v>
                </c:pt>
                <c:pt idx="4984">
                  <c:v>39439</c:v>
                </c:pt>
                <c:pt idx="4985">
                  <c:v>39440</c:v>
                </c:pt>
                <c:pt idx="4986">
                  <c:v>39441</c:v>
                </c:pt>
                <c:pt idx="4987">
                  <c:v>39442</c:v>
                </c:pt>
                <c:pt idx="4988">
                  <c:v>39443</c:v>
                </c:pt>
                <c:pt idx="4989">
                  <c:v>39444</c:v>
                </c:pt>
                <c:pt idx="4990">
                  <c:v>39445</c:v>
                </c:pt>
                <c:pt idx="4991">
                  <c:v>39446</c:v>
                </c:pt>
                <c:pt idx="4992">
                  <c:v>39447</c:v>
                </c:pt>
                <c:pt idx="4993">
                  <c:v>39448</c:v>
                </c:pt>
                <c:pt idx="4994">
                  <c:v>39449</c:v>
                </c:pt>
                <c:pt idx="4995">
                  <c:v>39450</c:v>
                </c:pt>
                <c:pt idx="4996">
                  <c:v>39451</c:v>
                </c:pt>
                <c:pt idx="4997">
                  <c:v>39452</c:v>
                </c:pt>
                <c:pt idx="4998">
                  <c:v>39453</c:v>
                </c:pt>
                <c:pt idx="4999">
                  <c:v>39454</c:v>
                </c:pt>
                <c:pt idx="5000">
                  <c:v>39455</c:v>
                </c:pt>
                <c:pt idx="5001">
                  <c:v>39456</c:v>
                </c:pt>
                <c:pt idx="5002">
                  <c:v>39457</c:v>
                </c:pt>
                <c:pt idx="5003">
                  <c:v>39458</c:v>
                </c:pt>
                <c:pt idx="5004">
                  <c:v>39459</c:v>
                </c:pt>
                <c:pt idx="5005">
                  <c:v>39460</c:v>
                </c:pt>
                <c:pt idx="5006">
                  <c:v>39461</c:v>
                </c:pt>
                <c:pt idx="5007">
                  <c:v>39462</c:v>
                </c:pt>
                <c:pt idx="5008">
                  <c:v>39463</c:v>
                </c:pt>
                <c:pt idx="5009">
                  <c:v>39464</c:v>
                </c:pt>
                <c:pt idx="5010">
                  <c:v>39465</c:v>
                </c:pt>
                <c:pt idx="5011">
                  <c:v>39466</c:v>
                </c:pt>
                <c:pt idx="5012">
                  <c:v>39467</c:v>
                </c:pt>
                <c:pt idx="5013">
                  <c:v>39468</c:v>
                </c:pt>
                <c:pt idx="5014">
                  <c:v>39469</c:v>
                </c:pt>
                <c:pt idx="5015">
                  <c:v>39470</c:v>
                </c:pt>
                <c:pt idx="5016">
                  <c:v>39471</c:v>
                </c:pt>
                <c:pt idx="5017">
                  <c:v>39472</c:v>
                </c:pt>
                <c:pt idx="5018">
                  <c:v>39473</c:v>
                </c:pt>
                <c:pt idx="5019">
                  <c:v>39474</c:v>
                </c:pt>
                <c:pt idx="5020">
                  <c:v>39475</c:v>
                </c:pt>
                <c:pt idx="5021">
                  <c:v>39476</c:v>
                </c:pt>
                <c:pt idx="5022">
                  <c:v>39477</c:v>
                </c:pt>
                <c:pt idx="5023">
                  <c:v>39478</c:v>
                </c:pt>
                <c:pt idx="5024">
                  <c:v>39479</c:v>
                </c:pt>
                <c:pt idx="5025">
                  <c:v>39480</c:v>
                </c:pt>
                <c:pt idx="5026">
                  <c:v>39481</c:v>
                </c:pt>
                <c:pt idx="5027">
                  <c:v>39482</c:v>
                </c:pt>
                <c:pt idx="5028">
                  <c:v>39483</c:v>
                </c:pt>
                <c:pt idx="5029">
                  <c:v>39484</c:v>
                </c:pt>
                <c:pt idx="5030">
                  <c:v>39485</c:v>
                </c:pt>
                <c:pt idx="5031">
                  <c:v>39486</c:v>
                </c:pt>
                <c:pt idx="5032">
                  <c:v>39487</c:v>
                </c:pt>
                <c:pt idx="5033">
                  <c:v>39488</c:v>
                </c:pt>
                <c:pt idx="5034">
                  <c:v>39489</c:v>
                </c:pt>
                <c:pt idx="5035">
                  <c:v>39490</c:v>
                </c:pt>
                <c:pt idx="5036">
                  <c:v>39491</c:v>
                </c:pt>
                <c:pt idx="5037">
                  <c:v>39492</c:v>
                </c:pt>
                <c:pt idx="5038">
                  <c:v>39493</c:v>
                </c:pt>
                <c:pt idx="5039">
                  <c:v>39494</c:v>
                </c:pt>
                <c:pt idx="5040">
                  <c:v>39495</c:v>
                </c:pt>
                <c:pt idx="5041">
                  <c:v>39496</c:v>
                </c:pt>
                <c:pt idx="5042">
                  <c:v>39497</c:v>
                </c:pt>
                <c:pt idx="5043">
                  <c:v>39498</c:v>
                </c:pt>
                <c:pt idx="5044">
                  <c:v>39499</c:v>
                </c:pt>
                <c:pt idx="5045">
                  <c:v>39500</c:v>
                </c:pt>
                <c:pt idx="5046">
                  <c:v>39501</c:v>
                </c:pt>
                <c:pt idx="5047">
                  <c:v>39502</c:v>
                </c:pt>
                <c:pt idx="5048">
                  <c:v>39503</c:v>
                </c:pt>
                <c:pt idx="5049">
                  <c:v>39504</c:v>
                </c:pt>
                <c:pt idx="5050">
                  <c:v>39505</c:v>
                </c:pt>
                <c:pt idx="5051">
                  <c:v>39506</c:v>
                </c:pt>
                <c:pt idx="5052">
                  <c:v>39507</c:v>
                </c:pt>
                <c:pt idx="5053">
                  <c:v>39508</c:v>
                </c:pt>
                <c:pt idx="5054">
                  <c:v>39509</c:v>
                </c:pt>
                <c:pt idx="5055">
                  <c:v>39510</c:v>
                </c:pt>
                <c:pt idx="5056">
                  <c:v>39511</c:v>
                </c:pt>
                <c:pt idx="5057">
                  <c:v>39512</c:v>
                </c:pt>
                <c:pt idx="5058">
                  <c:v>39513</c:v>
                </c:pt>
                <c:pt idx="5059">
                  <c:v>39514</c:v>
                </c:pt>
                <c:pt idx="5060">
                  <c:v>39515</c:v>
                </c:pt>
                <c:pt idx="5061">
                  <c:v>39516</c:v>
                </c:pt>
                <c:pt idx="5062">
                  <c:v>39517</c:v>
                </c:pt>
                <c:pt idx="5063">
                  <c:v>39518</c:v>
                </c:pt>
                <c:pt idx="5064">
                  <c:v>39519</c:v>
                </c:pt>
                <c:pt idx="5065">
                  <c:v>39520</c:v>
                </c:pt>
                <c:pt idx="5066">
                  <c:v>39521</c:v>
                </c:pt>
                <c:pt idx="5067">
                  <c:v>39522</c:v>
                </c:pt>
                <c:pt idx="5068">
                  <c:v>39523</c:v>
                </c:pt>
                <c:pt idx="5069">
                  <c:v>39524</c:v>
                </c:pt>
                <c:pt idx="5070">
                  <c:v>39525</c:v>
                </c:pt>
                <c:pt idx="5071">
                  <c:v>39526</c:v>
                </c:pt>
                <c:pt idx="5072">
                  <c:v>39527</c:v>
                </c:pt>
                <c:pt idx="5073">
                  <c:v>39528</c:v>
                </c:pt>
                <c:pt idx="5074">
                  <c:v>39529</c:v>
                </c:pt>
                <c:pt idx="5075">
                  <c:v>39530</c:v>
                </c:pt>
                <c:pt idx="5076">
                  <c:v>39531</c:v>
                </c:pt>
                <c:pt idx="5077">
                  <c:v>39532</c:v>
                </c:pt>
                <c:pt idx="5078">
                  <c:v>39533</c:v>
                </c:pt>
                <c:pt idx="5079">
                  <c:v>39534</c:v>
                </c:pt>
                <c:pt idx="5080">
                  <c:v>39535</c:v>
                </c:pt>
                <c:pt idx="5081">
                  <c:v>39536</c:v>
                </c:pt>
                <c:pt idx="5082">
                  <c:v>39537</c:v>
                </c:pt>
                <c:pt idx="5083">
                  <c:v>39538</c:v>
                </c:pt>
                <c:pt idx="5084">
                  <c:v>39539</c:v>
                </c:pt>
                <c:pt idx="5085">
                  <c:v>39540</c:v>
                </c:pt>
                <c:pt idx="5086">
                  <c:v>39541</c:v>
                </c:pt>
                <c:pt idx="5087">
                  <c:v>39542</c:v>
                </c:pt>
                <c:pt idx="5088">
                  <c:v>39543</c:v>
                </c:pt>
                <c:pt idx="5089">
                  <c:v>39544</c:v>
                </c:pt>
                <c:pt idx="5090">
                  <c:v>39545</c:v>
                </c:pt>
                <c:pt idx="5091">
                  <c:v>39546</c:v>
                </c:pt>
                <c:pt idx="5092">
                  <c:v>39547</c:v>
                </c:pt>
                <c:pt idx="5093">
                  <c:v>39548</c:v>
                </c:pt>
                <c:pt idx="5094">
                  <c:v>39549</c:v>
                </c:pt>
                <c:pt idx="5095">
                  <c:v>39550</c:v>
                </c:pt>
                <c:pt idx="5096">
                  <c:v>39551</c:v>
                </c:pt>
                <c:pt idx="5097">
                  <c:v>39552</c:v>
                </c:pt>
                <c:pt idx="5098">
                  <c:v>39553</c:v>
                </c:pt>
                <c:pt idx="5099">
                  <c:v>39554</c:v>
                </c:pt>
                <c:pt idx="5100">
                  <c:v>39555</c:v>
                </c:pt>
                <c:pt idx="5101">
                  <c:v>39556</c:v>
                </c:pt>
                <c:pt idx="5102">
                  <c:v>39557</c:v>
                </c:pt>
                <c:pt idx="5103">
                  <c:v>39558</c:v>
                </c:pt>
                <c:pt idx="5104">
                  <c:v>39559</c:v>
                </c:pt>
                <c:pt idx="5105">
                  <c:v>39560</c:v>
                </c:pt>
                <c:pt idx="5106">
                  <c:v>39561</c:v>
                </c:pt>
                <c:pt idx="5107">
                  <c:v>39562</c:v>
                </c:pt>
                <c:pt idx="5108">
                  <c:v>39563</c:v>
                </c:pt>
                <c:pt idx="5109">
                  <c:v>39564</c:v>
                </c:pt>
                <c:pt idx="5110">
                  <c:v>39565</c:v>
                </c:pt>
                <c:pt idx="5111">
                  <c:v>39566</c:v>
                </c:pt>
                <c:pt idx="5112">
                  <c:v>39567</c:v>
                </c:pt>
                <c:pt idx="5113">
                  <c:v>39568</c:v>
                </c:pt>
                <c:pt idx="5114">
                  <c:v>39569</c:v>
                </c:pt>
                <c:pt idx="5115">
                  <c:v>39570</c:v>
                </c:pt>
                <c:pt idx="5116">
                  <c:v>39571</c:v>
                </c:pt>
                <c:pt idx="5117">
                  <c:v>39572</c:v>
                </c:pt>
                <c:pt idx="5118">
                  <c:v>39573</c:v>
                </c:pt>
                <c:pt idx="5119">
                  <c:v>39574</c:v>
                </c:pt>
                <c:pt idx="5120">
                  <c:v>39575</c:v>
                </c:pt>
                <c:pt idx="5121">
                  <c:v>39576</c:v>
                </c:pt>
                <c:pt idx="5122">
                  <c:v>39577</c:v>
                </c:pt>
                <c:pt idx="5123">
                  <c:v>39578</c:v>
                </c:pt>
                <c:pt idx="5124">
                  <c:v>39579</c:v>
                </c:pt>
                <c:pt idx="5125">
                  <c:v>39580</c:v>
                </c:pt>
                <c:pt idx="5126">
                  <c:v>39581</c:v>
                </c:pt>
                <c:pt idx="5127">
                  <c:v>39582</c:v>
                </c:pt>
                <c:pt idx="5128">
                  <c:v>39583</c:v>
                </c:pt>
                <c:pt idx="5129">
                  <c:v>39584</c:v>
                </c:pt>
                <c:pt idx="5130">
                  <c:v>39585</c:v>
                </c:pt>
                <c:pt idx="5131">
                  <c:v>39586</c:v>
                </c:pt>
                <c:pt idx="5132">
                  <c:v>39587</c:v>
                </c:pt>
                <c:pt idx="5133">
                  <c:v>39588</c:v>
                </c:pt>
                <c:pt idx="5134">
                  <c:v>39589</c:v>
                </c:pt>
                <c:pt idx="5135">
                  <c:v>39590</c:v>
                </c:pt>
                <c:pt idx="5136">
                  <c:v>39591</c:v>
                </c:pt>
                <c:pt idx="5137">
                  <c:v>39592</c:v>
                </c:pt>
                <c:pt idx="5138">
                  <c:v>39593</c:v>
                </c:pt>
                <c:pt idx="5139">
                  <c:v>39594</c:v>
                </c:pt>
                <c:pt idx="5140">
                  <c:v>39595</c:v>
                </c:pt>
                <c:pt idx="5141">
                  <c:v>39596</c:v>
                </c:pt>
                <c:pt idx="5142">
                  <c:v>39597</c:v>
                </c:pt>
                <c:pt idx="5143">
                  <c:v>39598</c:v>
                </c:pt>
                <c:pt idx="5144">
                  <c:v>39599</c:v>
                </c:pt>
                <c:pt idx="5145">
                  <c:v>39600</c:v>
                </c:pt>
                <c:pt idx="5146">
                  <c:v>39601</c:v>
                </c:pt>
                <c:pt idx="5147">
                  <c:v>39602</c:v>
                </c:pt>
                <c:pt idx="5148">
                  <c:v>39603</c:v>
                </c:pt>
                <c:pt idx="5149">
                  <c:v>39604</c:v>
                </c:pt>
                <c:pt idx="5150">
                  <c:v>39605</c:v>
                </c:pt>
                <c:pt idx="5151">
                  <c:v>39606</c:v>
                </c:pt>
                <c:pt idx="5152">
                  <c:v>39607</c:v>
                </c:pt>
                <c:pt idx="5153">
                  <c:v>39608</c:v>
                </c:pt>
                <c:pt idx="5154">
                  <c:v>39609</c:v>
                </c:pt>
                <c:pt idx="5155">
                  <c:v>39610</c:v>
                </c:pt>
                <c:pt idx="5156">
                  <c:v>39611</c:v>
                </c:pt>
                <c:pt idx="5157">
                  <c:v>39612</c:v>
                </c:pt>
                <c:pt idx="5158">
                  <c:v>39613</c:v>
                </c:pt>
                <c:pt idx="5159">
                  <c:v>39614</c:v>
                </c:pt>
                <c:pt idx="5160">
                  <c:v>39615</c:v>
                </c:pt>
                <c:pt idx="5161">
                  <c:v>39616</c:v>
                </c:pt>
                <c:pt idx="5162">
                  <c:v>39617</c:v>
                </c:pt>
                <c:pt idx="5163">
                  <c:v>39618</c:v>
                </c:pt>
                <c:pt idx="5164">
                  <c:v>39619</c:v>
                </c:pt>
                <c:pt idx="5165">
                  <c:v>39620</c:v>
                </c:pt>
                <c:pt idx="5166">
                  <c:v>39621</c:v>
                </c:pt>
                <c:pt idx="5167">
                  <c:v>39622</c:v>
                </c:pt>
                <c:pt idx="5168">
                  <c:v>39623</c:v>
                </c:pt>
                <c:pt idx="5169">
                  <c:v>39624</c:v>
                </c:pt>
                <c:pt idx="5170">
                  <c:v>39625</c:v>
                </c:pt>
                <c:pt idx="5171">
                  <c:v>39626</c:v>
                </c:pt>
                <c:pt idx="5172">
                  <c:v>39627</c:v>
                </c:pt>
                <c:pt idx="5173">
                  <c:v>39628</c:v>
                </c:pt>
                <c:pt idx="5174">
                  <c:v>39629</c:v>
                </c:pt>
                <c:pt idx="5175">
                  <c:v>39630</c:v>
                </c:pt>
                <c:pt idx="5176">
                  <c:v>39631</c:v>
                </c:pt>
                <c:pt idx="5177">
                  <c:v>39632</c:v>
                </c:pt>
                <c:pt idx="5178">
                  <c:v>39633</c:v>
                </c:pt>
                <c:pt idx="5179">
                  <c:v>39634</c:v>
                </c:pt>
                <c:pt idx="5180">
                  <c:v>39635</c:v>
                </c:pt>
                <c:pt idx="5181">
                  <c:v>39636</c:v>
                </c:pt>
                <c:pt idx="5182">
                  <c:v>39637</c:v>
                </c:pt>
                <c:pt idx="5183">
                  <c:v>39638</c:v>
                </c:pt>
                <c:pt idx="5184">
                  <c:v>39639</c:v>
                </c:pt>
                <c:pt idx="5185">
                  <c:v>39640</c:v>
                </c:pt>
                <c:pt idx="5186">
                  <c:v>39641</c:v>
                </c:pt>
                <c:pt idx="5187">
                  <c:v>39642</c:v>
                </c:pt>
                <c:pt idx="5188">
                  <c:v>39643</c:v>
                </c:pt>
                <c:pt idx="5189">
                  <c:v>39644</c:v>
                </c:pt>
                <c:pt idx="5190">
                  <c:v>39645</c:v>
                </c:pt>
                <c:pt idx="5191">
                  <c:v>39646</c:v>
                </c:pt>
                <c:pt idx="5192">
                  <c:v>39647</c:v>
                </c:pt>
                <c:pt idx="5193">
                  <c:v>39648</c:v>
                </c:pt>
                <c:pt idx="5194">
                  <c:v>39649</c:v>
                </c:pt>
                <c:pt idx="5195">
                  <c:v>39650</c:v>
                </c:pt>
                <c:pt idx="5196">
                  <c:v>39651</c:v>
                </c:pt>
                <c:pt idx="5197">
                  <c:v>39652</c:v>
                </c:pt>
                <c:pt idx="5198">
                  <c:v>39653</c:v>
                </c:pt>
                <c:pt idx="5199">
                  <c:v>39654</c:v>
                </c:pt>
                <c:pt idx="5200">
                  <c:v>39655</c:v>
                </c:pt>
                <c:pt idx="5201">
                  <c:v>39656</c:v>
                </c:pt>
                <c:pt idx="5202">
                  <c:v>39657</c:v>
                </c:pt>
                <c:pt idx="5203">
                  <c:v>39658</c:v>
                </c:pt>
                <c:pt idx="5204">
                  <c:v>39659</c:v>
                </c:pt>
                <c:pt idx="5205">
                  <c:v>39660</c:v>
                </c:pt>
                <c:pt idx="5206">
                  <c:v>39661</c:v>
                </c:pt>
                <c:pt idx="5207">
                  <c:v>39662</c:v>
                </c:pt>
                <c:pt idx="5208">
                  <c:v>39663</c:v>
                </c:pt>
                <c:pt idx="5209">
                  <c:v>39664</c:v>
                </c:pt>
                <c:pt idx="5210">
                  <c:v>39665</c:v>
                </c:pt>
                <c:pt idx="5211">
                  <c:v>39666</c:v>
                </c:pt>
                <c:pt idx="5212">
                  <c:v>39667</c:v>
                </c:pt>
                <c:pt idx="5213">
                  <c:v>39668</c:v>
                </c:pt>
                <c:pt idx="5214">
                  <c:v>39669</c:v>
                </c:pt>
                <c:pt idx="5215">
                  <c:v>39670</c:v>
                </c:pt>
                <c:pt idx="5216">
                  <c:v>39671</c:v>
                </c:pt>
                <c:pt idx="5217">
                  <c:v>39672</c:v>
                </c:pt>
                <c:pt idx="5218">
                  <c:v>39673</c:v>
                </c:pt>
                <c:pt idx="5219">
                  <c:v>39674</c:v>
                </c:pt>
                <c:pt idx="5220">
                  <c:v>39675</c:v>
                </c:pt>
                <c:pt idx="5221">
                  <c:v>39676</c:v>
                </c:pt>
                <c:pt idx="5222">
                  <c:v>39677</c:v>
                </c:pt>
                <c:pt idx="5223">
                  <c:v>39678</c:v>
                </c:pt>
                <c:pt idx="5224">
                  <c:v>39679</c:v>
                </c:pt>
                <c:pt idx="5225">
                  <c:v>39680</c:v>
                </c:pt>
                <c:pt idx="5226">
                  <c:v>39681</c:v>
                </c:pt>
                <c:pt idx="5227">
                  <c:v>39682</c:v>
                </c:pt>
                <c:pt idx="5228">
                  <c:v>39683</c:v>
                </c:pt>
                <c:pt idx="5229">
                  <c:v>39684</c:v>
                </c:pt>
                <c:pt idx="5230">
                  <c:v>39685</c:v>
                </c:pt>
                <c:pt idx="5231">
                  <c:v>39686</c:v>
                </c:pt>
                <c:pt idx="5232">
                  <c:v>39687</c:v>
                </c:pt>
                <c:pt idx="5233">
                  <c:v>39688</c:v>
                </c:pt>
                <c:pt idx="5234">
                  <c:v>39689</c:v>
                </c:pt>
                <c:pt idx="5235">
                  <c:v>39690</c:v>
                </c:pt>
                <c:pt idx="5236">
                  <c:v>39691</c:v>
                </c:pt>
                <c:pt idx="5237">
                  <c:v>39692</c:v>
                </c:pt>
                <c:pt idx="5238">
                  <c:v>39693</c:v>
                </c:pt>
                <c:pt idx="5239">
                  <c:v>39694</c:v>
                </c:pt>
                <c:pt idx="5240">
                  <c:v>39695</c:v>
                </c:pt>
                <c:pt idx="5241">
                  <c:v>39696</c:v>
                </c:pt>
                <c:pt idx="5242">
                  <c:v>39697</c:v>
                </c:pt>
                <c:pt idx="5243">
                  <c:v>39698</c:v>
                </c:pt>
                <c:pt idx="5244">
                  <c:v>39699</c:v>
                </c:pt>
                <c:pt idx="5245">
                  <c:v>39700</c:v>
                </c:pt>
                <c:pt idx="5246">
                  <c:v>39701</c:v>
                </c:pt>
                <c:pt idx="5247">
                  <c:v>39702</c:v>
                </c:pt>
                <c:pt idx="5248">
                  <c:v>39703</c:v>
                </c:pt>
                <c:pt idx="5249">
                  <c:v>39704</c:v>
                </c:pt>
                <c:pt idx="5250">
                  <c:v>39705</c:v>
                </c:pt>
                <c:pt idx="5251">
                  <c:v>39706</c:v>
                </c:pt>
                <c:pt idx="5252">
                  <c:v>39707</c:v>
                </c:pt>
                <c:pt idx="5253">
                  <c:v>39708</c:v>
                </c:pt>
                <c:pt idx="5254">
                  <c:v>39709</c:v>
                </c:pt>
                <c:pt idx="5255">
                  <c:v>39710</c:v>
                </c:pt>
                <c:pt idx="5256">
                  <c:v>39711</c:v>
                </c:pt>
                <c:pt idx="5257">
                  <c:v>39712</c:v>
                </c:pt>
                <c:pt idx="5258">
                  <c:v>39713</c:v>
                </c:pt>
                <c:pt idx="5259">
                  <c:v>39714</c:v>
                </c:pt>
                <c:pt idx="5260">
                  <c:v>39715</c:v>
                </c:pt>
                <c:pt idx="5261">
                  <c:v>39716</c:v>
                </c:pt>
                <c:pt idx="5262">
                  <c:v>39717</c:v>
                </c:pt>
                <c:pt idx="5263">
                  <c:v>39718</c:v>
                </c:pt>
                <c:pt idx="5264">
                  <c:v>39719</c:v>
                </c:pt>
                <c:pt idx="5265">
                  <c:v>39720</c:v>
                </c:pt>
                <c:pt idx="5266">
                  <c:v>39721</c:v>
                </c:pt>
                <c:pt idx="5267">
                  <c:v>39722</c:v>
                </c:pt>
                <c:pt idx="5268">
                  <c:v>39723</c:v>
                </c:pt>
                <c:pt idx="5269">
                  <c:v>39724</c:v>
                </c:pt>
                <c:pt idx="5270">
                  <c:v>39725</c:v>
                </c:pt>
                <c:pt idx="5271">
                  <c:v>39726</c:v>
                </c:pt>
                <c:pt idx="5272">
                  <c:v>39727</c:v>
                </c:pt>
                <c:pt idx="5273">
                  <c:v>39728</c:v>
                </c:pt>
                <c:pt idx="5274">
                  <c:v>39729</c:v>
                </c:pt>
                <c:pt idx="5275">
                  <c:v>39730</c:v>
                </c:pt>
                <c:pt idx="5276">
                  <c:v>39731</c:v>
                </c:pt>
                <c:pt idx="5277">
                  <c:v>39732</c:v>
                </c:pt>
                <c:pt idx="5278">
                  <c:v>39733</c:v>
                </c:pt>
                <c:pt idx="5279">
                  <c:v>39734</c:v>
                </c:pt>
                <c:pt idx="5280">
                  <c:v>39735</c:v>
                </c:pt>
                <c:pt idx="5281">
                  <c:v>39736</c:v>
                </c:pt>
                <c:pt idx="5282">
                  <c:v>39737</c:v>
                </c:pt>
                <c:pt idx="5283">
                  <c:v>39738</c:v>
                </c:pt>
                <c:pt idx="5284">
                  <c:v>39739</c:v>
                </c:pt>
                <c:pt idx="5285">
                  <c:v>39740</c:v>
                </c:pt>
                <c:pt idx="5286">
                  <c:v>39741</c:v>
                </c:pt>
                <c:pt idx="5287">
                  <c:v>39742</c:v>
                </c:pt>
                <c:pt idx="5288">
                  <c:v>39743</c:v>
                </c:pt>
                <c:pt idx="5289">
                  <c:v>39744</c:v>
                </c:pt>
                <c:pt idx="5290">
                  <c:v>39745</c:v>
                </c:pt>
                <c:pt idx="5291">
                  <c:v>39746</c:v>
                </c:pt>
                <c:pt idx="5292">
                  <c:v>39747</c:v>
                </c:pt>
                <c:pt idx="5293">
                  <c:v>39748</c:v>
                </c:pt>
                <c:pt idx="5294">
                  <c:v>39749</c:v>
                </c:pt>
                <c:pt idx="5295">
                  <c:v>39750</c:v>
                </c:pt>
                <c:pt idx="5296">
                  <c:v>39751</c:v>
                </c:pt>
                <c:pt idx="5297">
                  <c:v>39752</c:v>
                </c:pt>
                <c:pt idx="5298">
                  <c:v>39753</c:v>
                </c:pt>
                <c:pt idx="5299">
                  <c:v>39754</c:v>
                </c:pt>
                <c:pt idx="5300">
                  <c:v>39755</c:v>
                </c:pt>
                <c:pt idx="5301">
                  <c:v>39756</c:v>
                </c:pt>
                <c:pt idx="5302">
                  <c:v>39757</c:v>
                </c:pt>
                <c:pt idx="5303">
                  <c:v>39758</c:v>
                </c:pt>
                <c:pt idx="5304">
                  <c:v>39759</c:v>
                </c:pt>
                <c:pt idx="5305">
                  <c:v>39760</c:v>
                </c:pt>
                <c:pt idx="5306">
                  <c:v>39761</c:v>
                </c:pt>
                <c:pt idx="5307">
                  <c:v>39762</c:v>
                </c:pt>
                <c:pt idx="5308">
                  <c:v>39763</c:v>
                </c:pt>
                <c:pt idx="5309">
                  <c:v>39764</c:v>
                </c:pt>
                <c:pt idx="5310">
                  <c:v>39765</c:v>
                </c:pt>
                <c:pt idx="5311">
                  <c:v>39766</c:v>
                </c:pt>
                <c:pt idx="5312">
                  <c:v>39767</c:v>
                </c:pt>
                <c:pt idx="5313">
                  <c:v>39768</c:v>
                </c:pt>
                <c:pt idx="5314">
                  <c:v>39769</c:v>
                </c:pt>
                <c:pt idx="5315">
                  <c:v>39770</c:v>
                </c:pt>
                <c:pt idx="5316">
                  <c:v>39771</c:v>
                </c:pt>
                <c:pt idx="5317">
                  <c:v>39772</c:v>
                </c:pt>
                <c:pt idx="5318">
                  <c:v>39773</c:v>
                </c:pt>
                <c:pt idx="5319">
                  <c:v>39774</c:v>
                </c:pt>
                <c:pt idx="5320">
                  <c:v>39775</c:v>
                </c:pt>
                <c:pt idx="5321">
                  <c:v>39776</c:v>
                </c:pt>
                <c:pt idx="5322">
                  <c:v>39777</c:v>
                </c:pt>
                <c:pt idx="5323">
                  <c:v>39778</c:v>
                </c:pt>
                <c:pt idx="5324">
                  <c:v>39779</c:v>
                </c:pt>
                <c:pt idx="5325">
                  <c:v>39780</c:v>
                </c:pt>
                <c:pt idx="5326">
                  <c:v>39781</c:v>
                </c:pt>
                <c:pt idx="5327">
                  <c:v>39782</c:v>
                </c:pt>
                <c:pt idx="5328">
                  <c:v>39783</c:v>
                </c:pt>
                <c:pt idx="5329">
                  <c:v>39784</c:v>
                </c:pt>
                <c:pt idx="5330">
                  <c:v>39785</c:v>
                </c:pt>
                <c:pt idx="5331">
                  <c:v>39786</c:v>
                </c:pt>
                <c:pt idx="5332">
                  <c:v>39787</c:v>
                </c:pt>
                <c:pt idx="5333">
                  <c:v>39788</c:v>
                </c:pt>
                <c:pt idx="5334">
                  <c:v>39789</c:v>
                </c:pt>
                <c:pt idx="5335">
                  <c:v>39790</c:v>
                </c:pt>
                <c:pt idx="5336">
                  <c:v>39791</c:v>
                </c:pt>
                <c:pt idx="5337">
                  <c:v>39792</c:v>
                </c:pt>
                <c:pt idx="5338">
                  <c:v>39793</c:v>
                </c:pt>
                <c:pt idx="5339">
                  <c:v>39794</c:v>
                </c:pt>
                <c:pt idx="5340">
                  <c:v>39795</c:v>
                </c:pt>
                <c:pt idx="5341">
                  <c:v>39796</c:v>
                </c:pt>
                <c:pt idx="5342">
                  <c:v>39797</c:v>
                </c:pt>
                <c:pt idx="5343">
                  <c:v>39798</c:v>
                </c:pt>
                <c:pt idx="5344">
                  <c:v>39799</c:v>
                </c:pt>
                <c:pt idx="5345">
                  <c:v>39800</c:v>
                </c:pt>
                <c:pt idx="5346">
                  <c:v>39801</c:v>
                </c:pt>
                <c:pt idx="5347">
                  <c:v>39802</c:v>
                </c:pt>
                <c:pt idx="5348">
                  <c:v>39803</c:v>
                </c:pt>
                <c:pt idx="5349">
                  <c:v>39804</c:v>
                </c:pt>
                <c:pt idx="5350">
                  <c:v>39805</c:v>
                </c:pt>
                <c:pt idx="5351">
                  <c:v>39806</c:v>
                </c:pt>
                <c:pt idx="5352">
                  <c:v>39807</c:v>
                </c:pt>
                <c:pt idx="5353">
                  <c:v>39808</c:v>
                </c:pt>
                <c:pt idx="5354">
                  <c:v>39809</c:v>
                </c:pt>
                <c:pt idx="5355">
                  <c:v>39810</c:v>
                </c:pt>
                <c:pt idx="5356">
                  <c:v>39811</c:v>
                </c:pt>
                <c:pt idx="5357">
                  <c:v>39812</c:v>
                </c:pt>
                <c:pt idx="5358">
                  <c:v>39813</c:v>
                </c:pt>
                <c:pt idx="5359">
                  <c:v>39814</c:v>
                </c:pt>
                <c:pt idx="5360">
                  <c:v>39815</c:v>
                </c:pt>
                <c:pt idx="5361">
                  <c:v>39816</c:v>
                </c:pt>
                <c:pt idx="5362">
                  <c:v>39817</c:v>
                </c:pt>
                <c:pt idx="5363">
                  <c:v>39818</c:v>
                </c:pt>
                <c:pt idx="5364">
                  <c:v>39819</c:v>
                </c:pt>
                <c:pt idx="5365">
                  <c:v>39820</c:v>
                </c:pt>
                <c:pt idx="5366">
                  <c:v>39821</c:v>
                </c:pt>
                <c:pt idx="5367">
                  <c:v>39822</c:v>
                </c:pt>
                <c:pt idx="5368">
                  <c:v>39823</c:v>
                </c:pt>
                <c:pt idx="5369">
                  <c:v>39824</c:v>
                </c:pt>
                <c:pt idx="5370">
                  <c:v>39825</c:v>
                </c:pt>
                <c:pt idx="5371">
                  <c:v>39826</c:v>
                </c:pt>
                <c:pt idx="5372">
                  <c:v>39827</c:v>
                </c:pt>
                <c:pt idx="5373">
                  <c:v>39828</c:v>
                </c:pt>
                <c:pt idx="5374">
                  <c:v>39829</c:v>
                </c:pt>
                <c:pt idx="5375">
                  <c:v>39830</c:v>
                </c:pt>
                <c:pt idx="5376">
                  <c:v>39831</c:v>
                </c:pt>
                <c:pt idx="5377">
                  <c:v>39832</c:v>
                </c:pt>
                <c:pt idx="5378">
                  <c:v>39833</c:v>
                </c:pt>
                <c:pt idx="5379">
                  <c:v>39834</c:v>
                </c:pt>
                <c:pt idx="5380">
                  <c:v>39835</c:v>
                </c:pt>
                <c:pt idx="5381">
                  <c:v>39836</c:v>
                </c:pt>
                <c:pt idx="5382">
                  <c:v>39837</c:v>
                </c:pt>
                <c:pt idx="5383">
                  <c:v>39838</c:v>
                </c:pt>
                <c:pt idx="5384">
                  <c:v>39839</c:v>
                </c:pt>
                <c:pt idx="5385">
                  <c:v>39840</c:v>
                </c:pt>
                <c:pt idx="5386">
                  <c:v>39841</c:v>
                </c:pt>
                <c:pt idx="5387">
                  <c:v>39842</c:v>
                </c:pt>
                <c:pt idx="5388">
                  <c:v>39843</c:v>
                </c:pt>
                <c:pt idx="5389">
                  <c:v>39844</c:v>
                </c:pt>
                <c:pt idx="5390">
                  <c:v>39845</c:v>
                </c:pt>
                <c:pt idx="5391">
                  <c:v>39846</c:v>
                </c:pt>
                <c:pt idx="5392">
                  <c:v>39847</c:v>
                </c:pt>
                <c:pt idx="5393">
                  <c:v>39848</c:v>
                </c:pt>
                <c:pt idx="5394">
                  <c:v>39849</c:v>
                </c:pt>
                <c:pt idx="5395">
                  <c:v>39850</c:v>
                </c:pt>
                <c:pt idx="5396">
                  <c:v>39851</c:v>
                </c:pt>
                <c:pt idx="5397">
                  <c:v>39852</c:v>
                </c:pt>
                <c:pt idx="5398">
                  <c:v>39853</c:v>
                </c:pt>
                <c:pt idx="5399">
                  <c:v>39854</c:v>
                </c:pt>
                <c:pt idx="5400">
                  <c:v>39855</c:v>
                </c:pt>
                <c:pt idx="5401">
                  <c:v>39856</c:v>
                </c:pt>
                <c:pt idx="5402">
                  <c:v>39857</c:v>
                </c:pt>
                <c:pt idx="5403">
                  <c:v>39858</c:v>
                </c:pt>
                <c:pt idx="5404">
                  <c:v>39859</c:v>
                </c:pt>
                <c:pt idx="5405">
                  <c:v>39860</c:v>
                </c:pt>
                <c:pt idx="5406">
                  <c:v>39861</c:v>
                </c:pt>
                <c:pt idx="5407">
                  <c:v>39862</c:v>
                </c:pt>
                <c:pt idx="5408">
                  <c:v>39863</c:v>
                </c:pt>
                <c:pt idx="5409">
                  <c:v>39864</c:v>
                </c:pt>
                <c:pt idx="5410">
                  <c:v>39865</c:v>
                </c:pt>
                <c:pt idx="5411">
                  <c:v>39866</c:v>
                </c:pt>
                <c:pt idx="5412">
                  <c:v>39867</c:v>
                </c:pt>
                <c:pt idx="5413">
                  <c:v>39868</c:v>
                </c:pt>
                <c:pt idx="5414">
                  <c:v>39869</c:v>
                </c:pt>
                <c:pt idx="5415">
                  <c:v>39870</c:v>
                </c:pt>
                <c:pt idx="5416">
                  <c:v>39871</c:v>
                </c:pt>
                <c:pt idx="5417">
                  <c:v>39872</c:v>
                </c:pt>
                <c:pt idx="5418">
                  <c:v>39873</c:v>
                </c:pt>
                <c:pt idx="5419">
                  <c:v>39874</c:v>
                </c:pt>
                <c:pt idx="5420">
                  <c:v>39875</c:v>
                </c:pt>
                <c:pt idx="5421">
                  <c:v>39876</c:v>
                </c:pt>
                <c:pt idx="5422">
                  <c:v>39877</c:v>
                </c:pt>
                <c:pt idx="5423">
                  <c:v>39878</c:v>
                </c:pt>
                <c:pt idx="5424">
                  <c:v>39879</c:v>
                </c:pt>
                <c:pt idx="5425">
                  <c:v>39880</c:v>
                </c:pt>
                <c:pt idx="5426">
                  <c:v>39881</c:v>
                </c:pt>
                <c:pt idx="5427">
                  <c:v>39882</c:v>
                </c:pt>
                <c:pt idx="5428">
                  <c:v>39883</c:v>
                </c:pt>
                <c:pt idx="5429">
                  <c:v>39884</c:v>
                </c:pt>
                <c:pt idx="5430">
                  <c:v>39885</c:v>
                </c:pt>
                <c:pt idx="5431">
                  <c:v>39886</c:v>
                </c:pt>
                <c:pt idx="5432">
                  <c:v>39887</c:v>
                </c:pt>
                <c:pt idx="5433">
                  <c:v>39888</c:v>
                </c:pt>
                <c:pt idx="5434">
                  <c:v>39889</c:v>
                </c:pt>
                <c:pt idx="5435">
                  <c:v>39890</c:v>
                </c:pt>
                <c:pt idx="5436">
                  <c:v>39891</c:v>
                </c:pt>
                <c:pt idx="5437">
                  <c:v>39892</c:v>
                </c:pt>
                <c:pt idx="5438">
                  <c:v>39893</c:v>
                </c:pt>
                <c:pt idx="5439">
                  <c:v>39894</c:v>
                </c:pt>
                <c:pt idx="5440">
                  <c:v>39895</c:v>
                </c:pt>
                <c:pt idx="5441">
                  <c:v>39896</c:v>
                </c:pt>
                <c:pt idx="5442">
                  <c:v>39897</c:v>
                </c:pt>
                <c:pt idx="5443">
                  <c:v>39898</c:v>
                </c:pt>
                <c:pt idx="5444">
                  <c:v>39899</c:v>
                </c:pt>
                <c:pt idx="5445">
                  <c:v>39900</c:v>
                </c:pt>
                <c:pt idx="5446">
                  <c:v>39901</c:v>
                </c:pt>
                <c:pt idx="5447">
                  <c:v>39902</c:v>
                </c:pt>
                <c:pt idx="5448">
                  <c:v>39903</c:v>
                </c:pt>
                <c:pt idx="5449">
                  <c:v>39904</c:v>
                </c:pt>
                <c:pt idx="5450">
                  <c:v>39905</c:v>
                </c:pt>
                <c:pt idx="5451">
                  <c:v>39906</c:v>
                </c:pt>
                <c:pt idx="5452">
                  <c:v>39907</c:v>
                </c:pt>
                <c:pt idx="5453">
                  <c:v>39908</c:v>
                </c:pt>
                <c:pt idx="5454">
                  <c:v>39909</c:v>
                </c:pt>
                <c:pt idx="5455">
                  <c:v>39910</c:v>
                </c:pt>
                <c:pt idx="5456">
                  <c:v>39911</c:v>
                </c:pt>
                <c:pt idx="5457">
                  <c:v>39912</c:v>
                </c:pt>
                <c:pt idx="5458">
                  <c:v>39913</c:v>
                </c:pt>
                <c:pt idx="5459">
                  <c:v>39914</c:v>
                </c:pt>
                <c:pt idx="5460">
                  <c:v>39915</c:v>
                </c:pt>
                <c:pt idx="5461">
                  <c:v>39916</c:v>
                </c:pt>
                <c:pt idx="5462">
                  <c:v>39917</c:v>
                </c:pt>
                <c:pt idx="5463">
                  <c:v>39918</c:v>
                </c:pt>
                <c:pt idx="5464">
                  <c:v>39919</c:v>
                </c:pt>
                <c:pt idx="5465">
                  <c:v>39920</c:v>
                </c:pt>
                <c:pt idx="5466">
                  <c:v>39921</c:v>
                </c:pt>
                <c:pt idx="5467">
                  <c:v>39922</c:v>
                </c:pt>
                <c:pt idx="5468">
                  <c:v>39923</c:v>
                </c:pt>
                <c:pt idx="5469">
                  <c:v>39924</c:v>
                </c:pt>
                <c:pt idx="5470">
                  <c:v>39925</c:v>
                </c:pt>
                <c:pt idx="5471">
                  <c:v>39926</c:v>
                </c:pt>
                <c:pt idx="5472">
                  <c:v>39927</c:v>
                </c:pt>
                <c:pt idx="5473">
                  <c:v>39928</c:v>
                </c:pt>
                <c:pt idx="5474">
                  <c:v>39929</c:v>
                </c:pt>
                <c:pt idx="5475">
                  <c:v>39930</c:v>
                </c:pt>
                <c:pt idx="5476">
                  <c:v>39931</c:v>
                </c:pt>
                <c:pt idx="5477">
                  <c:v>39932</c:v>
                </c:pt>
                <c:pt idx="5478">
                  <c:v>39933</c:v>
                </c:pt>
                <c:pt idx="5479">
                  <c:v>39934</c:v>
                </c:pt>
                <c:pt idx="5480">
                  <c:v>39935</c:v>
                </c:pt>
                <c:pt idx="5481">
                  <c:v>39936</c:v>
                </c:pt>
                <c:pt idx="5482">
                  <c:v>39937</c:v>
                </c:pt>
                <c:pt idx="5483">
                  <c:v>39938</c:v>
                </c:pt>
                <c:pt idx="5484">
                  <c:v>39939</c:v>
                </c:pt>
                <c:pt idx="5485">
                  <c:v>39940</c:v>
                </c:pt>
                <c:pt idx="5486">
                  <c:v>39941</c:v>
                </c:pt>
                <c:pt idx="5487">
                  <c:v>39942</c:v>
                </c:pt>
                <c:pt idx="5488">
                  <c:v>39943</c:v>
                </c:pt>
                <c:pt idx="5489">
                  <c:v>39944</c:v>
                </c:pt>
                <c:pt idx="5490">
                  <c:v>39945</c:v>
                </c:pt>
                <c:pt idx="5491">
                  <c:v>39946</c:v>
                </c:pt>
                <c:pt idx="5492">
                  <c:v>39947</c:v>
                </c:pt>
                <c:pt idx="5493">
                  <c:v>39948</c:v>
                </c:pt>
                <c:pt idx="5494">
                  <c:v>39949</c:v>
                </c:pt>
                <c:pt idx="5495">
                  <c:v>39950</c:v>
                </c:pt>
                <c:pt idx="5496">
                  <c:v>39951</c:v>
                </c:pt>
                <c:pt idx="5497">
                  <c:v>39952</c:v>
                </c:pt>
                <c:pt idx="5498">
                  <c:v>39953</c:v>
                </c:pt>
                <c:pt idx="5499">
                  <c:v>39954</c:v>
                </c:pt>
                <c:pt idx="5500">
                  <c:v>39955</c:v>
                </c:pt>
                <c:pt idx="5501">
                  <c:v>39956</c:v>
                </c:pt>
                <c:pt idx="5502">
                  <c:v>39957</c:v>
                </c:pt>
                <c:pt idx="5503">
                  <c:v>39958</c:v>
                </c:pt>
                <c:pt idx="5504">
                  <c:v>39959</c:v>
                </c:pt>
                <c:pt idx="5505">
                  <c:v>39960</c:v>
                </c:pt>
                <c:pt idx="5506">
                  <c:v>39961</c:v>
                </c:pt>
                <c:pt idx="5507">
                  <c:v>39962</c:v>
                </c:pt>
                <c:pt idx="5508">
                  <c:v>39963</c:v>
                </c:pt>
                <c:pt idx="5509">
                  <c:v>39964</c:v>
                </c:pt>
                <c:pt idx="5510">
                  <c:v>39965</c:v>
                </c:pt>
                <c:pt idx="5511">
                  <c:v>39966</c:v>
                </c:pt>
                <c:pt idx="5512">
                  <c:v>39967</c:v>
                </c:pt>
                <c:pt idx="5513">
                  <c:v>39968</c:v>
                </c:pt>
                <c:pt idx="5514">
                  <c:v>39969</c:v>
                </c:pt>
                <c:pt idx="5515">
                  <c:v>39970</c:v>
                </c:pt>
                <c:pt idx="5516">
                  <c:v>39971</c:v>
                </c:pt>
                <c:pt idx="5517">
                  <c:v>39972</c:v>
                </c:pt>
                <c:pt idx="5518">
                  <c:v>39973</c:v>
                </c:pt>
                <c:pt idx="5519">
                  <c:v>39974</c:v>
                </c:pt>
                <c:pt idx="5520">
                  <c:v>39975</c:v>
                </c:pt>
                <c:pt idx="5521">
                  <c:v>39976</c:v>
                </c:pt>
                <c:pt idx="5522">
                  <c:v>39977</c:v>
                </c:pt>
                <c:pt idx="5523">
                  <c:v>39978</c:v>
                </c:pt>
                <c:pt idx="5524">
                  <c:v>39979</c:v>
                </c:pt>
                <c:pt idx="5525">
                  <c:v>39980</c:v>
                </c:pt>
                <c:pt idx="5526">
                  <c:v>39981</c:v>
                </c:pt>
                <c:pt idx="5527">
                  <c:v>39982</c:v>
                </c:pt>
                <c:pt idx="5528">
                  <c:v>39983</c:v>
                </c:pt>
                <c:pt idx="5529">
                  <c:v>39984</c:v>
                </c:pt>
                <c:pt idx="5530">
                  <c:v>39985</c:v>
                </c:pt>
                <c:pt idx="5531">
                  <c:v>39986</c:v>
                </c:pt>
                <c:pt idx="5532">
                  <c:v>39987</c:v>
                </c:pt>
                <c:pt idx="5533">
                  <c:v>39988</c:v>
                </c:pt>
                <c:pt idx="5534">
                  <c:v>39989</c:v>
                </c:pt>
                <c:pt idx="5535">
                  <c:v>39990</c:v>
                </c:pt>
                <c:pt idx="5536">
                  <c:v>39991</c:v>
                </c:pt>
                <c:pt idx="5537">
                  <c:v>39992</c:v>
                </c:pt>
                <c:pt idx="5538">
                  <c:v>39993</c:v>
                </c:pt>
                <c:pt idx="5539">
                  <c:v>39994</c:v>
                </c:pt>
                <c:pt idx="5540">
                  <c:v>39995</c:v>
                </c:pt>
                <c:pt idx="5541">
                  <c:v>39996</c:v>
                </c:pt>
                <c:pt idx="5542">
                  <c:v>39997</c:v>
                </c:pt>
                <c:pt idx="5543">
                  <c:v>39998</c:v>
                </c:pt>
                <c:pt idx="5544">
                  <c:v>39999</c:v>
                </c:pt>
                <c:pt idx="5545">
                  <c:v>40000</c:v>
                </c:pt>
                <c:pt idx="5546">
                  <c:v>40001</c:v>
                </c:pt>
                <c:pt idx="5547">
                  <c:v>40002</c:v>
                </c:pt>
                <c:pt idx="5548">
                  <c:v>40003</c:v>
                </c:pt>
                <c:pt idx="5549">
                  <c:v>40004</c:v>
                </c:pt>
                <c:pt idx="5550">
                  <c:v>40005</c:v>
                </c:pt>
                <c:pt idx="5551">
                  <c:v>40006</c:v>
                </c:pt>
                <c:pt idx="5552">
                  <c:v>40007</c:v>
                </c:pt>
                <c:pt idx="5553">
                  <c:v>40008</c:v>
                </c:pt>
                <c:pt idx="5554">
                  <c:v>40009</c:v>
                </c:pt>
                <c:pt idx="5555">
                  <c:v>40010</c:v>
                </c:pt>
                <c:pt idx="5556">
                  <c:v>40011</c:v>
                </c:pt>
                <c:pt idx="5557">
                  <c:v>40012</c:v>
                </c:pt>
                <c:pt idx="5558">
                  <c:v>40013</c:v>
                </c:pt>
                <c:pt idx="5559">
                  <c:v>40014</c:v>
                </c:pt>
                <c:pt idx="5560">
                  <c:v>40015</c:v>
                </c:pt>
                <c:pt idx="5561">
                  <c:v>40016</c:v>
                </c:pt>
                <c:pt idx="5562">
                  <c:v>40017</c:v>
                </c:pt>
                <c:pt idx="5563">
                  <c:v>40018</c:v>
                </c:pt>
                <c:pt idx="5564">
                  <c:v>40021</c:v>
                </c:pt>
                <c:pt idx="5565">
                  <c:v>40022</c:v>
                </c:pt>
                <c:pt idx="5566">
                  <c:v>40023</c:v>
                </c:pt>
                <c:pt idx="5567">
                  <c:v>40024</c:v>
                </c:pt>
                <c:pt idx="5568">
                  <c:v>40025</c:v>
                </c:pt>
                <c:pt idx="5569">
                  <c:v>40026</c:v>
                </c:pt>
                <c:pt idx="5570">
                  <c:v>40027</c:v>
                </c:pt>
                <c:pt idx="5571">
                  <c:v>40028</c:v>
                </c:pt>
                <c:pt idx="5572">
                  <c:v>40029</c:v>
                </c:pt>
                <c:pt idx="5573">
                  <c:v>40030</c:v>
                </c:pt>
                <c:pt idx="5574">
                  <c:v>40031</c:v>
                </c:pt>
                <c:pt idx="5575">
                  <c:v>40032</c:v>
                </c:pt>
                <c:pt idx="5576">
                  <c:v>40033</c:v>
                </c:pt>
                <c:pt idx="5577">
                  <c:v>40034</c:v>
                </c:pt>
                <c:pt idx="5578">
                  <c:v>40035</c:v>
                </c:pt>
                <c:pt idx="5579">
                  <c:v>40036</c:v>
                </c:pt>
                <c:pt idx="5580">
                  <c:v>40037</c:v>
                </c:pt>
                <c:pt idx="5581">
                  <c:v>40038</c:v>
                </c:pt>
                <c:pt idx="5582">
                  <c:v>40039</c:v>
                </c:pt>
                <c:pt idx="5583">
                  <c:v>40040</c:v>
                </c:pt>
                <c:pt idx="5584">
                  <c:v>40041</c:v>
                </c:pt>
                <c:pt idx="5585">
                  <c:v>40042</c:v>
                </c:pt>
                <c:pt idx="5586">
                  <c:v>40043</c:v>
                </c:pt>
                <c:pt idx="5587">
                  <c:v>40044</c:v>
                </c:pt>
                <c:pt idx="5588">
                  <c:v>40045</c:v>
                </c:pt>
                <c:pt idx="5589">
                  <c:v>40046</c:v>
                </c:pt>
                <c:pt idx="5590">
                  <c:v>40047</c:v>
                </c:pt>
                <c:pt idx="5591">
                  <c:v>40048</c:v>
                </c:pt>
                <c:pt idx="5592">
                  <c:v>40049</c:v>
                </c:pt>
                <c:pt idx="5593">
                  <c:v>40050</c:v>
                </c:pt>
                <c:pt idx="5594">
                  <c:v>40051</c:v>
                </c:pt>
                <c:pt idx="5595">
                  <c:v>40052</c:v>
                </c:pt>
                <c:pt idx="5596">
                  <c:v>40053</c:v>
                </c:pt>
                <c:pt idx="5597">
                  <c:v>40054</c:v>
                </c:pt>
                <c:pt idx="5598">
                  <c:v>40055</c:v>
                </c:pt>
                <c:pt idx="5599">
                  <c:v>40056</c:v>
                </c:pt>
                <c:pt idx="5600">
                  <c:v>40057</c:v>
                </c:pt>
                <c:pt idx="5601">
                  <c:v>40058</c:v>
                </c:pt>
                <c:pt idx="5602">
                  <c:v>40059</c:v>
                </c:pt>
                <c:pt idx="5603">
                  <c:v>40060</c:v>
                </c:pt>
                <c:pt idx="5604">
                  <c:v>40061</c:v>
                </c:pt>
                <c:pt idx="5605">
                  <c:v>40062</c:v>
                </c:pt>
                <c:pt idx="5606">
                  <c:v>40063</c:v>
                </c:pt>
                <c:pt idx="5607">
                  <c:v>40064</c:v>
                </c:pt>
                <c:pt idx="5608">
                  <c:v>40065</c:v>
                </c:pt>
                <c:pt idx="5609">
                  <c:v>40066</c:v>
                </c:pt>
                <c:pt idx="5610">
                  <c:v>40067</c:v>
                </c:pt>
                <c:pt idx="5611">
                  <c:v>40068</c:v>
                </c:pt>
                <c:pt idx="5612">
                  <c:v>40069</c:v>
                </c:pt>
                <c:pt idx="5613">
                  <c:v>40070</c:v>
                </c:pt>
                <c:pt idx="5614">
                  <c:v>40071</c:v>
                </c:pt>
                <c:pt idx="5615">
                  <c:v>40072</c:v>
                </c:pt>
                <c:pt idx="5616">
                  <c:v>40073</c:v>
                </c:pt>
                <c:pt idx="5617">
                  <c:v>40074</c:v>
                </c:pt>
                <c:pt idx="5618">
                  <c:v>40075</c:v>
                </c:pt>
                <c:pt idx="5619">
                  <c:v>40076</c:v>
                </c:pt>
                <c:pt idx="5620">
                  <c:v>40077</c:v>
                </c:pt>
                <c:pt idx="5621">
                  <c:v>40078</c:v>
                </c:pt>
                <c:pt idx="5622">
                  <c:v>40079</c:v>
                </c:pt>
                <c:pt idx="5623">
                  <c:v>40080</c:v>
                </c:pt>
                <c:pt idx="5624">
                  <c:v>40081</c:v>
                </c:pt>
                <c:pt idx="5625">
                  <c:v>40082</c:v>
                </c:pt>
                <c:pt idx="5626">
                  <c:v>40083</c:v>
                </c:pt>
                <c:pt idx="5627">
                  <c:v>40084</c:v>
                </c:pt>
                <c:pt idx="5628">
                  <c:v>40085</c:v>
                </c:pt>
                <c:pt idx="5629">
                  <c:v>40086</c:v>
                </c:pt>
                <c:pt idx="5630">
                  <c:v>40087</c:v>
                </c:pt>
                <c:pt idx="5631">
                  <c:v>40088</c:v>
                </c:pt>
                <c:pt idx="5632">
                  <c:v>40089</c:v>
                </c:pt>
                <c:pt idx="5633">
                  <c:v>40090</c:v>
                </c:pt>
                <c:pt idx="5634">
                  <c:v>40091</c:v>
                </c:pt>
                <c:pt idx="5635">
                  <c:v>40092</c:v>
                </c:pt>
                <c:pt idx="5636">
                  <c:v>40093</c:v>
                </c:pt>
                <c:pt idx="5637">
                  <c:v>40094</c:v>
                </c:pt>
                <c:pt idx="5638">
                  <c:v>40095</c:v>
                </c:pt>
                <c:pt idx="5639">
                  <c:v>40096</c:v>
                </c:pt>
                <c:pt idx="5640">
                  <c:v>40097</c:v>
                </c:pt>
                <c:pt idx="5641">
                  <c:v>40098</c:v>
                </c:pt>
                <c:pt idx="5642">
                  <c:v>40099</c:v>
                </c:pt>
                <c:pt idx="5643">
                  <c:v>40100</c:v>
                </c:pt>
                <c:pt idx="5644">
                  <c:v>40101</c:v>
                </c:pt>
                <c:pt idx="5645">
                  <c:v>40102</c:v>
                </c:pt>
                <c:pt idx="5646">
                  <c:v>40103</c:v>
                </c:pt>
                <c:pt idx="5647">
                  <c:v>40104</c:v>
                </c:pt>
                <c:pt idx="5648">
                  <c:v>40105</c:v>
                </c:pt>
                <c:pt idx="5649">
                  <c:v>40106</c:v>
                </c:pt>
                <c:pt idx="5650">
                  <c:v>40107</c:v>
                </c:pt>
                <c:pt idx="5651">
                  <c:v>40108</c:v>
                </c:pt>
                <c:pt idx="5652">
                  <c:v>40109</c:v>
                </c:pt>
                <c:pt idx="5653">
                  <c:v>40110</c:v>
                </c:pt>
                <c:pt idx="5654">
                  <c:v>40111</c:v>
                </c:pt>
                <c:pt idx="5655">
                  <c:v>40112</c:v>
                </c:pt>
                <c:pt idx="5656">
                  <c:v>40113</c:v>
                </c:pt>
                <c:pt idx="5657">
                  <c:v>40114</c:v>
                </c:pt>
                <c:pt idx="5658">
                  <c:v>40115</c:v>
                </c:pt>
                <c:pt idx="5659">
                  <c:v>40116</c:v>
                </c:pt>
                <c:pt idx="5660">
                  <c:v>40117</c:v>
                </c:pt>
                <c:pt idx="5661">
                  <c:v>40118</c:v>
                </c:pt>
                <c:pt idx="5662">
                  <c:v>40119</c:v>
                </c:pt>
                <c:pt idx="5663">
                  <c:v>40120</c:v>
                </c:pt>
                <c:pt idx="5664">
                  <c:v>40121</c:v>
                </c:pt>
                <c:pt idx="5665">
                  <c:v>40122</c:v>
                </c:pt>
                <c:pt idx="5666">
                  <c:v>40123</c:v>
                </c:pt>
                <c:pt idx="5667">
                  <c:v>40124</c:v>
                </c:pt>
                <c:pt idx="5668">
                  <c:v>40125</c:v>
                </c:pt>
                <c:pt idx="5669">
                  <c:v>40126</c:v>
                </c:pt>
                <c:pt idx="5670">
                  <c:v>40127</c:v>
                </c:pt>
                <c:pt idx="5671">
                  <c:v>40128</c:v>
                </c:pt>
                <c:pt idx="5672">
                  <c:v>40129</c:v>
                </c:pt>
                <c:pt idx="5673">
                  <c:v>40130</c:v>
                </c:pt>
                <c:pt idx="5674">
                  <c:v>40131</c:v>
                </c:pt>
                <c:pt idx="5675">
                  <c:v>40132</c:v>
                </c:pt>
                <c:pt idx="5676">
                  <c:v>40133</c:v>
                </c:pt>
                <c:pt idx="5677">
                  <c:v>40134</c:v>
                </c:pt>
                <c:pt idx="5678">
                  <c:v>40135</c:v>
                </c:pt>
                <c:pt idx="5679">
                  <c:v>40136</c:v>
                </c:pt>
                <c:pt idx="5680">
                  <c:v>40137</c:v>
                </c:pt>
                <c:pt idx="5681">
                  <c:v>40138</c:v>
                </c:pt>
                <c:pt idx="5682">
                  <c:v>40139</c:v>
                </c:pt>
                <c:pt idx="5683">
                  <c:v>40140</c:v>
                </c:pt>
                <c:pt idx="5684">
                  <c:v>40141</c:v>
                </c:pt>
                <c:pt idx="5685">
                  <c:v>40142</c:v>
                </c:pt>
                <c:pt idx="5686">
                  <c:v>40143</c:v>
                </c:pt>
                <c:pt idx="5687">
                  <c:v>40144</c:v>
                </c:pt>
                <c:pt idx="5688">
                  <c:v>40145</c:v>
                </c:pt>
                <c:pt idx="5689">
                  <c:v>40146</c:v>
                </c:pt>
                <c:pt idx="5690">
                  <c:v>40147</c:v>
                </c:pt>
                <c:pt idx="5691">
                  <c:v>40148</c:v>
                </c:pt>
                <c:pt idx="5692">
                  <c:v>40149</c:v>
                </c:pt>
                <c:pt idx="5693">
                  <c:v>40150</c:v>
                </c:pt>
                <c:pt idx="5694">
                  <c:v>40151</c:v>
                </c:pt>
                <c:pt idx="5695">
                  <c:v>40152</c:v>
                </c:pt>
                <c:pt idx="5696">
                  <c:v>40153</c:v>
                </c:pt>
                <c:pt idx="5697">
                  <c:v>40154</c:v>
                </c:pt>
                <c:pt idx="5698">
                  <c:v>40155</c:v>
                </c:pt>
                <c:pt idx="5699">
                  <c:v>40156</c:v>
                </c:pt>
                <c:pt idx="5700">
                  <c:v>40157</c:v>
                </c:pt>
                <c:pt idx="5701">
                  <c:v>40158</c:v>
                </c:pt>
                <c:pt idx="5702">
                  <c:v>40159</c:v>
                </c:pt>
                <c:pt idx="5703">
                  <c:v>40160</c:v>
                </c:pt>
                <c:pt idx="5704">
                  <c:v>40161</c:v>
                </c:pt>
                <c:pt idx="5705">
                  <c:v>40162</c:v>
                </c:pt>
                <c:pt idx="5706">
                  <c:v>40163</c:v>
                </c:pt>
                <c:pt idx="5707">
                  <c:v>40164</c:v>
                </c:pt>
                <c:pt idx="5708">
                  <c:v>40165</c:v>
                </c:pt>
                <c:pt idx="5709">
                  <c:v>40166</c:v>
                </c:pt>
                <c:pt idx="5710">
                  <c:v>40167</c:v>
                </c:pt>
                <c:pt idx="5711">
                  <c:v>40168</c:v>
                </c:pt>
                <c:pt idx="5712">
                  <c:v>40169</c:v>
                </c:pt>
                <c:pt idx="5713">
                  <c:v>40170</c:v>
                </c:pt>
                <c:pt idx="5714">
                  <c:v>40171</c:v>
                </c:pt>
                <c:pt idx="5715">
                  <c:v>40172</c:v>
                </c:pt>
                <c:pt idx="5716">
                  <c:v>40173</c:v>
                </c:pt>
                <c:pt idx="5717">
                  <c:v>40174</c:v>
                </c:pt>
                <c:pt idx="5718">
                  <c:v>40175</c:v>
                </c:pt>
                <c:pt idx="5719">
                  <c:v>40176</c:v>
                </c:pt>
                <c:pt idx="5720">
                  <c:v>40177</c:v>
                </c:pt>
                <c:pt idx="5721">
                  <c:v>40178</c:v>
                </c:pt>
                <c:pt idx="5722">
                  <c:v>40179</c:v>
                </c:pt>
                <c:pt idx="5723">
                  <c:v>40180</c:v>
                </c:pt>
                <c:pt idx="5724">
                  <c:v>40181</c:v>
                </c:pt>
                <c:pt idx="5725">
                  <c:v>40182</c:v>
                </c:pt>
                <c:pt idx="5726">
                  <c:v>40183</c:v>
                </c:pt>
                <c:pt idx="5727">
                  <c:v>40184</c:v>
                </c:pt>
                <c:pt idx="5728">
                  <c:v>40185</c:v>
                </c:pt>
                <c:pt idx="5729">
                  <c:v>40186</c:v>
                </c:pt>
                <c:pt idx="5730">
                  <c:v>40187</c:v>
                </c:pt>
                <c:pt idx="5731">
                  <c:v>40188</c:v>
                </c:pt>
                <c:pt idx="5732">
                  <c:v>40189</c:v>
                </c:pt>
                <c:pt idx="5733">
                  <c:v>40190</c:v>
                </c:pt>
                <c:pt idx="5734">
                  <c:v>40191</c:v>
                </c:pt>
                <c:pt idx="5735">
                  <c:v>40192</c:v>
                </c:pt>
                <c:pt idx="5736">
                  <c:v>40193</c:v>
                </c:pt>
                <c:pt idx="5737">
                  <c:v>40194</c:v>
                </c:pt>
                <c:pt idx="5738">
                  <c:v>40195</c:v>
                </c:pt>
                <c:pt idx="5739">
                  <c:v>40196</c:v>
                </c:pt>
                <c:pt idx="5740">
                  <c:v>40197</c:v>
                </c:pt>
                <c:pt idx="5741">
                  <c:v>40198</c:v>
                </c:pt>
                <c:pt idx="5742">
                  <c:v>40199</c:v>
                </c:pt>
                <c:pt idx="5743">
                  <c:v>40200</c:v>
                </c:pt>
                <c:pt idx="5744">
                  <c:v>40201</c:v>
                </c:pt>
                <c:pt idx="5745">
                  <c:v>40202</c:v>
                </c:pt>
                <c:pt idx="5746">
                  <c:v>40203</c:v>
                </c:pt>
                <c:pt idx="5747">
                  <c:v>40204</c:v>
                </c:pt>
                <c:pt idx="5748">
                  <c:v>40205</c:v>
                </c:pt>
                <c:pt idx="5749">
                  <c:v>40206</c:v>
                </c:pt>
                <c:pt idx="5750">
                  <c:v>40207</c:v>
                </c:pt>
                <c:pt idx="5751">
                  <c:v>40208</c:v>
                </c:pt>
                <c:pt idx="5752">
                  <c:v>40209</c:v>
                </c:pt>
                <c:pt idx="5753">
                  <c:v>40210</c:v>
                </c:pt>
                <c:pt idx="5754">
                  <c:v>40211</c:v>
                </c:pt>
                <c:pt idx="5755">
                  <c:v>40212</c:v>
                </c:pt>
                <c:pt idx="5756">
                  <c:v>40213</c:v>
                </c:pt>
                <c:pt idx="5757">
                  <c:v>40214</c:v>
                </c:pt>
                <c:pt idx="5758">
                  <c:v>40215</c:v>
                </c:pt>
                <c:pt idx="5759">
                  <c:v>40216</c:v>
                </c:pt>
                <c:pt idx="5760">
                  <c:v>40217</c:v>
                </c:pt>
                <c:pt idx="5761">
                  <c:v>40218</c:v>
                </c:pt>
                <c:pt idx="5762">
                  <c:v>40219</c:v>
                </c:pt>
                <c:pt idx="5763">
                  <c:v>40220</c:v>
                </c:pt>
                <c:pt idx="5764">
                  <c:v>40221</c:v>
                </c:pt>
                <c:pt idx="5765">
                  <c:v>40222</c:v>
                </c:pt>
                <c:pt idx="5766">
                  <c:v>40223</c:v>
                </c:pt>
                <c:pt idx="5767">
                  <c:v>40224</c:v>
                </c:pt>
                <c:pt idx="5768">
                  <c:v>40225</c:v>
                </c:pt>
                <c:pt idx="5769">
                  <c:v>40226</c:v>
                </c:pt>
                <c:pt idx="5770">
                  <c:v>40227</c:v>
                </c:pt>
                <c:pt idx="5771">
                  <c:v>40228</c:v>
                </c:pt>
                <c:pt idx="5772">
                  <c:v>40229</c:v>
                </c:pt>
                <c:pt idx="5773">
                  <c:v>40230</c:v>
                </c:pt>
                <c:pt idx="5774">
                  <c:v>40231</c:v>
                </c:pt>
                <c:pt idx="5775">
                  <c:v>40232</c:v>
                </c:pt>
                <c:pt idx="5776">
                  <c:v>40233</c:v>
                </c:pt>
                <c:pt idx="5777">
                  <c:v>40234</c:v>
                </c:pt>
                <c:pt idx="5778">
                  <c:v>40235</c:v>
                </c:pt>
                <c:pt idx="5779">
                  <c:v>40236</c:v>
                </c:pt>
                <c:pt idx="5780">
                  <c:v>40237</c:v>
                </c:pt>
                <c:pt idx="5781">
                  <c:v>40238</c:v>
                </c:pt>
                <c:pt idx="5782">
                  <c:v>40239</c:v>
                </c:pt>
                <c:pt idx="5783">
                  <c:v>40240</c:v>
                </c:pt>
                <c:pt idx="5784">
                  <c:v>40241</c:v>
                </c:pt>
                <c:pt idx="5785">
                  <c:v>40242</c:v>
                </c:pt>
                <c:pt idx="5786">
                  <c:v>40243</c:v>
                </c:pt>
                <c:pt idx="5787">
                  <c:v>40244</c:v>
                </c:pt>
                <c:pt idx="5788">
                  <c:v>40245</c:v>
                </c:pt>
                <c:pt idx="5789">
                  <c:v>40246</c:v>
                </c:pt>
                <c:pt idx="5790">
                  <c:v>40247</c:v>
                </c:pt>
                <c:pt idx="5791">
                  <c:v>40248</c:v>
                </c:pt>
                <c:pt idx="5792">
                  <c:v>40249</c:v>
                </c:pt>
                <c:pt idx="5793">
                  <c:v>40250</c:v>
                </c:pt>
                <c:pt idx="5794">
                  <c:v>40251</c:v>
                </c:pt>
                <c:pt idx="5795">
                  <c:v>40252</c:v>
                </c:pt>
                <c:pt idx="5796">
                  <c:v>40253</c:v>
                </c:pt>
                <c:pt idx="5797">
                  <c:v>40254</c:v>
                </c:pt>
                <c:pt idx="5798">
                  <c:v>40255</c:v>
                </c:pt>
                <c:pt idx="5799">
                  <c:v>40256</c:v>
                </c:pt>
                <c:pt idx="5800">
                  <c:v>40257</c:v>
                </c:pt>
                <c:pt idx="5801">
                  <c:v>40258</c:v>
                </c:pt>
                <c:pt idx="5802">
                  <c:v>40259</c:v>
                </c:pt>
                <c:pt idx="5803">
                  <c:v>40260</c:v>
                </c:pt>
                <c:pt idx="5804">
                  <c:v>40261</c:v>
                </c:pt>
                <c:pt idx="5805">
                  <c:v>40262</c:v>
                </c:pt>
                <c:pt idx="5806">
                  <c:v>40263</c:v>
                </c:pt>
                <c:pt idx="5807">
                  <c:v>40264</c:v>
                </c:pt>
                <c:pt idx="5808">
                  <c:v>40265</c:v>
                </c:pt>
                <c:pt idx="5809">
                  <c:v>40266</c:v>
                </c:pt>
                <c:pt idx="5810">
                  <c:v>40267</c:v>
                </c:pt>
                <c:pt idx="5811">
                  <c:v>40268</c:v>
                </c:pt>
                <c:pt idx="5812">
                  <c:v>40269</c:v>
                </c:pt>
                <c:pt idx="5813">
                  <c:v>40270</c:v>
                </c:pt>
                <c:pt idx="5814">
                  <c:v>40271</c:v>
                </c:pt>
                <c:pt idx="5815">
                  <c:v>40272</c:v>
                </c:pt>
                <c:pt idx="5816">
                  <c:v>40273</c:v>
                </c:pt>
                <c:pt idx="5817">
                  <c:v>40274</c:v>
                </c:pt>
                <c:pt idx="5818">
                  <c:v>40275</c:v>
                </c:pt>
                <c:pt idx="5819">
                  <c:v>40276</c:v>
                </c:pt>
                <c:pt idx="5820">
                  <c:v>40277</c:v>
                </c:pt>
                <c:pt idx="5821">
                  <c:v>40278</c:v>
                </c:pt>
                <c:pt idx="5822">
                  <c:v>40279</c:v>
                </c:pt>
                <c:pt idx="5823">
                  <c:v>40280</c:v>
                </c:pt>
                <c:pt idx="5824">
                  <c:v>40281</c:v>
                </c:pt>
                <c:pt idx="5825">
                  <c:v>40282</c:v>
                </c:pt>
                <c:pt idx="5826">
                  <c:v>40283</c:v>
                </c:pt>
                <c:pt idx="5827">
                  <c:v>40284</c:v>
                </c:pt>
                <c:pt idx="5828">
                  <c:v>40285</c:v>
                </c:pt>
                <c:pt idx="5829">
                  <c:v>40286</c:v>
                </c:pt>
                <c:pt idx="5830">
                  <c:v>40287</c:v>
                </c:pt>
                <c:pt idx="5831">
                  <c:v>40288</c:v>
                </c:pt>
                <c:pt idx="5832">
                  <c:v>40289</c:v>
                </c:pt>
                <c:pt idx="5833">
                  <c:v>40290</c:v>
                </c:pt>
                <c:pt idx="5834">
                  <c:v>40291</c:v>
                </c:pt>
                <c:pt idx="5835">
                  <c:v>40292</c:v>
                </c:pt>
                <c:pt idx="5836">
                  <c:v>40293</c:v>
                </c:pt>
                <c:pt idx="5837">
                  <c:v>40294</c:v>
                </c:pt>
                <c:pt idx="5838">
                  <c:v>40295</c:v>
                </c:pt>
                <c:pt idx="5839">
                  <c:v>40296</c:v>
                </c:pt>
                <c:pt idx="5840">
                  <c:v>40297</c:v>
                </c:pt>
                <c:pt idx="5841">
                  <c:v>40298</c:v>
                </c:pt>
                <c:pt idx="5842">
                  <c:v>40299</c:v>
                </c:pt>
                <c:pt idx="5843">
                  <c:v>40300</c:v>
                </c:pt>
                <c:pt idx="5844">
                  <c:v>40301</c:v>
                </c:pt>
                <c:pt idx="5845">
                  <c:v>40302</c:v>
                </c:pt>
                <c:pt idx="5846">
                  <c:v>40303</c:v>
                </c:pt>
                <c:pt idx="5847">
                  <c:v>40304</c:v>
                </c:pt>
                <c:pt idx="5848">
                  <c:v>40305</c:v>
                </c:pt>
                <c:pt idx="5849">
                  <c:v>40306</c:v>
                </c:pt>
                <c:pt idx="5850">
                  <c:v>40307</c:v>
                </c:pt>
                <c:pt idx="5851">
                  <c:v>40308</c:v>
                </c:pt>
                <c:pt idx="5852">
                  <c:v>40309</c:v>
                </c:pt>
                <c:pt idx="5853">
                  <c:v>40310</c:v>
                </c:pt>
                <c:pt idx="5854">
                  <c:v>40311</c:v>
                </c:pt>
                <c:pt idx="5855">
                  <c:v>40312</c:v>
                </c:pt>
                <c:pt idx="5856">
                  <c:v>40313</c:v>
                </c:pt>
                <c:pt idx="5857">
                  <c:v>40314</c:v>
                </c:pt>
                <c:pt idx="5858">
                  <c:v>40315</c:v>
                </c:pt>
                <c:pt idx="5859">
                  <c:v>40316</c:v>
                </c:pt>
                <c:pt idx="5860">
                  <c:v>40317</c:v>
                </c:pt>
                <c:pt idx="5861">
                  <c:v>40318</c:v>
                </c:pt>
                <c:pt idx="5862">
                  <c:v>40319</c:v>
                </c:pt>
                <c:pt idx="5863">
                  <c:v>40320</c:v>
                </c:pt>
                <c:pt idx="5864">
                  <c:v>40321</c:v>
                </c:pt>
                <c:pt idx="5865">
                  <c:v>40322</c:v>
                </c:pt>
                <c:pt idx="5866">
                  <c:v>40323</c:v>
                </c:pt>
                <c:pt idx="5867">
                  <c:v>40324</c:v>
                </c:pt>
                <c:pt idx="5868">
                  <c:v>40325</c:v>
                </c:pt>
                <c:pt idx="5869">
                  <c:v>40326</c:v>
                </c:pt>
                <c:pt idx="5870">
                  <c:v>40327</c:v>
                </c:pt>
                <c:pt idx="5871">
                  <c:v>40328</c:v>
                </c:pt>
                <c:pt idx="5872">
                  <c:v>40329</c:v>
                </c:pt>
                <c:pt idx="5873">
                  <c:v>40330</c:v>
                </c:pt>
                <c:pt idx="5874">
                  <c:v>40331</c:v>
                </c:pt>
                <c:pt idx="5875">
                  <c:v>40332</c:v>
                </c:pt>
                <c:pt idx="5876">
                  <c:v>40333</c:v>
                </c:pt>
                <c:pt idx="5877">
                  <c:v>40334</c:v>
                </c:pt>
                <c:pt idx="5878">
                  <c:v>40335</c:v>
                </c:pt>
                <c:pt idx="5879">
                  <c:v>40336</c:v>
                </c:pt>
                <c:pt idx="5880">
                  <c:v>40337</c:v>
                </c:pt>
                <c:pt idx="5881">
                  <c:v>40338</c:v>
                </c:pt>
                <c:pt idx="5882">
                  <c:v>40339</c:v>
                </c:pt>
                <c:pt idx="5883">
                  <c:v>40340</c:v>
                </c:pt>
                <c:pt idx="5884">
                  <c:v>40341</c:v>
                </c:pt>
                <c:pt idx="5885">
                  <c:v>40342</c:v>
                </c:pt>
                <c:pt idx="5886">
                  <c:v>40343</c:v>
                </c:pt>
                <c:pt idx="5887">
                  <c:v>40344</c:v>
                </c:pt>
                <c:pt idx="5888">
                  <c:v>40345</c:v>
                </c:pt>
                <c:pt idx="5889">
                  <c:v>40346</c:v>
                </c:pt>
                <c:pt idx="5890">
                  <c:v>40347</c:v>
                </c:pt>
                <c:pt idx="5891">
                  <c:v>40348</c:v>
                </c:pt>
                <c:pt idx="5892">
                  <c:v>40349</c:v>
                </c:pt>
                <c:pt idx="5893">
                  <c:v>40350</c:v>
                </c:pt>
                <c:pt idx="5894">
                  <c:v>40351</c:v>
                </c:pt>
                <c:pt idx="5895">
                  <c:v>40352</c:v>
                </c:pt>
                <c:pt idx="5896">
                  <c:v>40353</c:v>
                </c:pt>
                <c:pt idx="5897">
                  <c:v>40354</c:v>
                </c:pt>
                <c:pt idx="5898">
                  <c:v>40355</c:v>
                </c:pt>
                <c:pt idx="5899">
                  <c:v>40356</c:v>
                </c:pt>
                <c:pt idx="5900">
                  <c:v>40357</c:v>
                </c:pt>
                <c:pt idx="5901">
                  <c:v>40358</c:v>
                </c:pt>
                <c:pt idx="5902">
                  <c:v>40359</c:v>
                </c:pt>
                <c:pt idx="5903">
                  <c:v>40360</c:v>
                </c:pt>
                <c:pt idx="5904">
                  <c:v>40361</c:v>
                </c:pt>
                <c:pt idx="5905">
                  <c:v>40362</c:v>
                </c:pt>
                <c:pt idx="5906">
                  <c:v>40363</c:v>
                </c:pt>
                <c:pt idx="5907">
                  <c:v>40364</c:v>
                </c:pt>
                <c:pt idx="5908">
                  <c:v>40365</c:v>
                </c:pt>
                <c:pt idx="5909">
                  <c:v>40366</c:v>
                </c:pt>
                <c:pt idx="5910">
                  <c:v>40367</c:v>
                </c:pt>
                <c:pt idx="5911">
                  <c:v>40368</c:v>
                </c:pt>
                <c:pt idx="5912">
                  <c:v>40369</c:v>
                </c:pt>
                <c:pt idx="5913">
                  <c:v>40370</c:v>
                </c:pt>
                <c:pt idx="5914">
                  <c:v>40371</c:v>
                </c:pt>
                <c:pt idx="5915">
                  <c:v>40372</c:v>
                </c:pt>
                <c:pt idx="5916">
                  <c:v>40373</c:v>
                </c:pt>
                <c:pt idx="5917">
                  <c:v>40374</c:v>
                </c:pt>
                <c:pt idx="5918">
                  <c:v>40375</c:v>
                </c:pt>
                <c:pt idx="5919">
                  <c:v>40376</c:v>
                </c:pt>
                <c:pt idx="5920">
                  <c:v>40377</c:v>
                </c:pt>
                <c:pt idx="5921">
                  <c:v>40378</c:v>
                </c:pt>
                <c:pt idx="5922">
                  <c:v>40379</c:v>
                </c:pt>
                <c:pt idx="5923">
                  <c:v>40380</c:v>
                </c:pt>
                <c:pt idx="5924">
                  <c:v>40381</c:v>
                </c:pt>
                <c:pt idx="5925">
                  <c:v>40382</c:v>
                </c:pt>
                <c:pt idx="5926">
                  <c:v>40383</c:v>
                </c:pt>
                <c:pt idx="5927">
                  <c:v>40384</c:v>
                </c:pt>
                <c:pt idx="5928">
                  <c:v>40385</c:v>
                </c:pt>
                <c:pt idx="5929">
                  <c:v>40386</c:v>
                </c:pt>
                <c:pt idx="5930">
                  <c:v>40387</c:v>
                </c:pt>
                <c:pt idx="5931">
                  <c:v>40388</c:v>
                </c:pt>
                <c:pt idx="5932">
                  <c:v>40389</c:v>
                </c:pt>
                <c:pt idx="5933">
                  <c:v>40390</c:v>
                </c:pt>
                <c:pt idx="5934">
                  <c:v>40391</c:v>
                </c:pt>
                <c:pt idx="5935">
                  <c:v>40392</c:v>
                </c:pt>
                <c:pt idx="5936">
                  <c:v>40393</c:v>
                </c:pt>
                <c:pt idx="5937">
                  <c:v>40394</c:v>
                </c:pt>
                <c:pt idx="5938">
                  <c:v>40395</c:v>
                </c:pt>
                <c:pt idx="5939">
                  <c:v>40396</c:v>
                </c:pt>
                <c:pt idx="5940">
                  <c:v>40397</c:v>
                </c:pt>
                <c:pt idx="5941">
                  <c:v>40398</c:v>
                </c:pt>
                <c:pt idx="5942">
                  <c:v>40399</c:v>
                </c:pt>
                <c:pt idx="5943">
                  <c:v>40400</c:v>
                </c:pt>
                <c:pt idx="5944">
                  <c:v>40401</c:v>
                </c:pt>
                <c:pt idx="5945">
                  <c:v>40402</c:v>
                </c:pt>
                <c:pt idx="5946">
                  <c:v>40403</c:v>
                </c:pt>
                <c:pt idx="5947">
                  <c:v>40404</c:v>
                </c:pt>
                <c:pt idx="5948">
                  <c:v>40405</c:v>
                </c:pt>
                <c:pt idx="5949">
                  <c:v>40406</c:v>
                </c:pt>
                <c:pt idx="5950">
                  <c:v>40407</c:v>
                </c:pt>
                <c:pt idx="5951">
                  <c:v>40408</c:v>
                </c:pt>
                <c:pt idx="5952">
                  <c:v>40409</c:v>
                </c:pt>
                <c:pt idx="5953">
                  <c:v>40410</c:v>
                </c:pt>
                <c:pt idx="5954">
                  <c:v>40411</c:v>
                </c:pt>
                <c:pt idx="5955">
                  <c:v>40412</c:v>
                </c:pt>
                <c:pt idx="5956">
                  <c:v>40413</c:v>
                </c:pt>
                <c:pt idx="5957">
                  <c:v>40414</c:v>
                </c:pt>
                <c:pt idx="5958">
                  <c:v>40415</c:v>
                </c:pt>
                <c:pt idx="5959">
                  <c:v>40416</c:v>
                </c:pt>
                <c:pt idx="5960">
                  <c:v>40417</c:v>
                </c:pt>
                <c:pt idx="5961">
                  <c:v>40418</c:v>
                </c:pt>
                <c:pt idx="5962">
                  <c:v>40419</c:v>
                </c:pt>
                <c:pt idx="5963">
                  <c:v>40420</c:v>
                </c:pt>
                <c:pt idx="5964">
                  <c:v>40421</c:v>
                </c:pt>
                <c:pt idx="5965">
                  <c:v>40422</c:v>
                </c:pt>
                <c:pt idx="5966">
                  <c:v>40423</c:v>
                </c:pt>
                <c:pt idx="5967">
                  <c:v>40424</c:v>
                </c:pt>
                <c:pt idx="5968">
                  <c:v>40425</c:v>
                </c:pt>
                <c:pt idx="5969">
                  <c:v>40426</c:v>
                </c:pt>
                <c:pt idx="5970">
                  <c:v>40427</c:v>
                </c:pt>
                <c:pt idx="5971">
                  <c:v>40428</c:v>
                </c:pt>
                <c:pt idx="5972">
                  <c:v>40429</c:v>
                </c:pt>
                <c:pt idx="5973">
                  <c:v>40430</c:v>
                </c:pt>
                <c:pt idx="5974">
                  <c:v>40431</c:v>
                </c:pt>
                <c:pt idx="5975">
                  <c:v>40432</c:v>
                </c:pt>
                <c:pt idx="5976">
                  <c:v>40433</c:v>
                </c:pt>
                <c:pt idx="5977">
                  <c:v>40434</c:v>
                </c:pt>
                <c:pt idx="5978">
                  <c:v>40435</c:v>
                </c:pt>
                <c:pt idx="5979">
                  <c:v>40436</c:v>
                </c:pt>
                <c:pt idx="5980">
                  <c:v>40437</c:v>
                </c:pt>
                <c:pt idx="5981">
                  <c:v>40438</c:v>
                </c:pt>
                <c:pt idx="5982">
                  <c:v>40439</c:v>
                </c:pt>
                <c:pt idx="5983">
                  <c:v>40440</c:v>
                </c:pt>
                <c:pt idx="5984">
                  <c:v>40441</c:v>
                </c:pt>
                <c:pt idx="5985">
                  <c:v>40442</c:v>
                </c:pt>
                <c:pt idx="5986">
                  <c:v>40443</c:v>
                </c:pt>
                <c:pt idx="5987">
                  <c:v>40444</c:v>
                </c:pt>
                <c:pt idx="5988">
                  <c:v>40445</c:v>
                </c:pt>
                <c:pt idx="5989">
                  <c:v>40446</c:v>
                </c:pt>
                <c:pt idx="5990">
                  <c:v>40447</c:v>
                </c:pt>
                <c:pt idx="5991">
                  <c:v>40448</c:v>
                </c:pt>
                <c:pt idx="5992">
                  <c:v>40449</c:v>
                </c:pt>
                <c:pt idx="5993">
                  <c:v>40450</c:v>
                </c:pt>
                <c:pt idx="5994">
                  <c:v>40451</c:v>
                </c:pt>
                <c:pt idx="5995">
                  <c:v>40452</c:v>
                </c:pt>
                <c:pt idx="5996">
                  <c:v>40453</c:v>
                </c:pt>
                <c:pt idx="5997">
                  <c:v>40454</c:v>
                </c:pt>
                <c:pt idx="5998">
                  <c:v>40455</c:v>
                </c:pt>
                <c:pt idx="5999">
                  <c:v>40456</c:v>
                </c:pt>
                <c:pt idx="6000">
                  <c:v>40457</c:v>
                </c:pt>
                <c:pt idx="6001">
                  <c:v>40458</c:v>
                </c:pt>
                <c:pt idx="6002">
                  <c:v>40459</c:v>
                </c:pt>
                <c:pt idx="6003">
                  <c:v>40460</c:v>
                </c:pt>
                <c:pt idx="6004">
                  <c:v>40461</c:v>
                </c:pt>
                <c:pt idx="6005">
                  <c:v>40462</c:v>
                </c:pt>
                <c:pt idx="6006">
                  <c:v>40463</c:v>
                </c:pt>
                <c:pt idx="6007">
                  <c:v>40464</c:v>
                </c:pt>
                <c:pt idx="6008">
                  <c:v>40465</c:v>
                </c:pt>
                <c:pt idx="6009">
                  <c:v>40466</c:v>
                </c:pt>
                <c:pt idx="6010">
                  <c:v>40467</c:v>
                </c:pt>
                <c:pt idx="6011">
                  <c:v>40468</c:v>
                </c:pt>
                <c:pt idx="6012">
                  <c:v>40469</c:v>
                </c:pt>
                <c:pt idx="6013">
                  <c:v>40470</c:v>
                </c:pt>
                <c:pt idx="6014">
                  <c:v>40471</c:v>
                </c:pt>
                <c:pt idx="6015">
                  <c:v>40472</c:v>
                </c:pt>
                <c:pt idx="6016">
                  <c:v>40473</c:v>
                </c:pt>
                <c:pt idx="6017">
                  <c:v>40474</c:v>
                </c:pt>
                <c:pt idx="6018">
                  <c:v>40475</c:v>
                </c:pt>
                <c:pt idx="6019">
                  <c:v>40476</c:v>
                </c:pt>
                <c:pt idx="6020">
                  <c:v>40477</c:v>
                </c:pt>
                <c:pt idx="6021">
                  <c:v>40478</c:v>
                </c:pt>
                <c:pt idx="6022">
                  <c:v>40479</c:v>
                </c:pt>
                <c:pt idx="6023">
                  <c:v>40480</c:v>
                </c:pt>
                <c:pt idx="6024">
                  <c:v>40481</c:v>
                </c:pt>
                <c:pt idx="6025">
                  <c:v>40482</c:v>
                </c:pt>
                <c:pt idx="6026">
                  <c:v>40483</c:v>
                </c:pt>
                <c:pt idx="6027">
                  <c:v>40484</c:v>
                </c:pt>
                <c:pt idx="6028">
                  <c:v>40485</c:v>
                </c:pt>
                <c:pt idx="6029">
                  <c:v>40486</c:v>
                </c:pt>
                <c:pt idx="6030">
                  <c:v>40487</c:v>
                </c:pt>
                <c:pt idx="6031">
                  <c:v>40488</c:v>
                </c:pt>
                <c:pt idx="6032">
                  <c:v>40489</c:v>
                </c:pt>
                <c:pt idx="6033">
                  <c:v>40490</c:v>
                </c:pt>
                <c:pt idx="6034">
                  <c:v>40491</c:v>
                </c:pt>
                <c:pt idx="6035">
                  <c:v>40492</c:v>
                </c:pt>
                <c:pt idx="6036">
                  <c:v>40493</c:v>
                </c:pt>
                <c:pt idx="6037">
                  <c:v>40494</c:v>
                </c:pt>
                <c:pt idx="6038">
                  <c:v>40495</c:v>
                </c:pt>
                <c:pt idx="6039">
                  <c:v>40496</c:v>
                </c:pt>
                <c:pt idx="6040">
                  <c:v>40497</c:v>
                </c:pt>
                <c:pt idx="6041">
                  <c:v>40498</c:v>
                </c:pt>
                <c:pt idx="6042">
                  <c:v>40499</c:v>
                </c:pt>
                <c:pt idx="6043">
                  <c:v>40500</c:v>
                </c:pt>
                <c:pt idx="6044">
                  <c:v>40501</c:v>
                </c:pt>
                <c:pt idx="6045">
                  <c:v>40502</c:v>
                </c:pt>
                <c:pt idx="6046">
                  <c:v>40503</c:v>
                </c:pt>
                <c:pt idx="6047">
                  <c:v>40504</c:v>
                </c:pt>
                <c:pt idx="6048">
                  <c:v>40505</c:v>
                </c:pt>
                <c:pt idx="6049">
                  <c:v>40506</c:v>
                </c:pt>
                <c:pt idx="6050">
                  <c:v>40507</c:v>
                </c:pt>
                <c:pt idx="6051">
                  <c:v>40508</c:v>
                </c:pt>
                <c:pt idx="6052">
                  <c:v>40509</c:v>
                </c:pt>
                <c:pt idx="6053">
                  <c:v>40510</c:v>
                </c:pt>
                <c:pt idx="6054">
                  <c:v>40511</c:v>
                </c:pt>
                <c:pt idx="6055">
                  <c:v>40512</c:v>
                </c:pt>
                <c:pt idx="6056">
                  <c:v>40513</c:v>
                </c:pt>
                <c:pt idx="6057">
                  <c:v>40514</c:v>
                </c:pt>
                <c:pt idx="6058">
                  <c:v>40515</c:v>
                </c:pt>
                <c:pt idx="6059">
                  <c:v>40516</c:v>
                </c:pt>
                <c:pt idx="6060">
                  <c:v>40517</c:v>
                </c:pt>
                <c:pt idx="6061">
                  <c:v>40518</c:v>
                </c:pt>
                <c:pt idx="6062">
                  <c:v>40519</c:v>
                </c:pt>
                <c:pt idx="6063">
                  <c:v>40520</c:v>
                </c:pt>
                <c:pt idx="6064">
                  <c:v>40521</c:v>
                </c:pt>
                <c:pt idx="6065">
                  <c:v>40522</c:v>
                </c:pt>
                <c:pt idx="6066">
                  <c:v>40523</c:v>
                </c:pt>
                <c:pt idx="6067">
                  <c:v>40524</c:v>
                </c:pt>
                <c:pt idx="6068">
                  <c:v>40525</c:v>
                </c:pt>
                <c:pt idx="6069">
                  <c:v>40526</c:v>
                </c:pt>
                <c:pt idx="6070">
                  <c:v>40527</c:v>
                </c:pt>
                <c:pt idx="6071">
                  <c:v>40528</c:v>
                </c:pt>
                <c:pt idx="6072">
                  <c:v>40529</c:v>
                </c:pt>
                <c:pt idx="6073">
                  <c:v>40530</c:v>
                </c:pt>
                <c:pt idx="6074">
                  <c:v>40531</c:v>
                </c:pt>
                <c:pt idx="6075">
                  <c:v>40532</c:v>
                </c:pt>
                <c:pt idx="6076">
                  <c:v>40533</c:v>
                </c:pt>
                <c:pt idx="6077">
                  <c:v>40534</c:v>
                </c:pt>
                <c:pt idx="6078">
                  <c:v>40535</c:v>
                </c:pt>
                <c:pt idx="6079">
                  <c:v>40536</c:v>
                </c:pt>
                <c:pt idx="6080">
                  <c:v>40537</c:v>
                </c:pt>
                <c:pt idx="6081">
                  <c:v>40538</c:v>
                </c:pt>
                <c:pt idx="6082">
                  <c:v>40539</c:v>
                </c:pt>
                <c:pt idx="6083">
                  <c:v>40540</c:v>
                </c:pt>
                <c:pt idx="6084">
                  <c:v>40541</c:v>
                </c:pt>
                <c:pt idx="6085">
                  <c:v>40542</c:v>
                </c:pt>
                <c:pt idx="6086">
                  <c:v>40543</c:v>
                </c:pt>
                <c:pt idx="6087">
                  <c:v>40544</c:v>
                </c:pt>
                <c:pt idx="6088">
                  <c:v>40545</c:v>
                </c:pt>
                <c:pt idx="6089">
                  <c:v>40546</c:v>
                </c:pt>
                <c:pt idx="6090">
                  <c:v>40547</c:v>
                </c:pt>
                <c:pt idx="6091">
                  <c:v>40548</c:v>
                </c:pt>
                <c:pt idx="6092">
                  <c:v>40549</c:v>
                </c:pt>
                <c:pt idx="6093">
                  <c:v>40550</c:v>
                </c:pt>
                <c:pt idx="6094">
                  <c:v>40551</c:v>
                </c:pt>
                <c:pt idx="6095">
                  <c:v>40552</c:v>
                </c:pt>
                <c:pt idx="6096">
                  <c:v>40553</c:v>
                </c:pt>
                <c:pt idx="6097">
                  <c:v>40554</c:v>
                </c:pt>
                <c:pt idx="6098">
                  <c:v>40555</c:v>
                </c:pt>
                <c:pt idx="6099">
                  <c:v>40556</c:v>
                </c:pt>
                <c:pt idx="6100">
                  <c:v>40557</c:v>
                </c:pt>
                <c:pt idx="6101">
                  <c:v>40558</c:v>
                </c:pt>
                <c:pt idx="6102">
                  <c:v>40559</c:v>
                </c:pt>
                <c:pt idx="6103">
                  <c:v>40560</c:v>
                </c:pt>
                <c:pt idx="6104">
                  <c:v>40561</c:v>
                </c:pt>
                <c:pt idx="6105">
                  <c:v>40562</c:v>
                </c:pt>
                <c:pt idx="6106">
                  <c:v>40563</c:v>
                </c:pt>
                <c:pt idx="6107">
                  <c:v>40564</c:v>
                </c:pt>
                <c:pt idx="6108">
                  <c:v>40565</c:v>
                </c:pt>
                <c:pt idx="6109">
                  <c:v>40566</c:v>
                </c:pt>
                <c:pt idx="6110">
                  <c:v>40567</c:v>
                </c:pt>
                <c:pt idx="6111">
                  <c:v>40568</c:v>
                </c:pt>
                <c:pt idx="6112">
                  <c:v>40569</c:v>
                </c:pt>
                <c:pt idx="6113">
                  <c:v>40570</c:v>
                </c:pt>
                <c:pt idx="6114">
                  <c:v>40571</c:v>
                </c:pt>
                <c:pt idx="6115">
                  <c:v>40572</c:v>
                </c:pt>
                <c:pt idx="6116">
                  <c:v>40573</c:v>
                </c:pt>
                <c:pt idx="6117">
                  <c:v>40574</c:v>
                </c:pt>
                <c:pt idx="6118">
                  <c:v>40575</c:v>
                </c:pt>
                <c:pt idx="6119">
                  <c:v>40576</c:v>
                </c:pt>
                <c:pt idx="6120">
                  <c:v>40577</c:v>
                </c:pt>
                <c:pt idx="6121">
                  <c:v>40578</c:v>
                </c:pt>
                <c:pt idx="6122">
                  <c:v>40579</c:v>
                </c:pt>
                <c:pt idx="6123">
                  <c:v>40580</c:v>
                </c:pt>
                <c:pt idx="6124">
                  <c:v>40581</c:v>
                </c:pt>
                <c:pt idx="6125">
                  <c:v>40582</c:v>
                </c:pt>
                <c:pt idx="6126">
                  <c:v>40583</c:v>
                </c:pt>
                <c:pt idx="6127">
                  <c:v>40584</c:v>
                </c:pt>
                <c:pt idx="6128">
                  <c:v>40585</c:v>
                </c:pt>
                <c:pt idx="6129">
                  <c:v>40586</c:v>
                </c:pt>
                <c:pt idx="6130">
                  <c:v>40587</c:v>
                </c:pt>
                <c:pt idx="6131">
                  <c:v>40588</c:v>
                </c:pt>
                <c:pt idx="6132">
                  <c:v>40589</c:v>
                </c:pt>
                <c:pt idx="6133">
                  <c:v>40590</c:v>
                </c:pt>
                <c:pt idx="6134">
                  <c:v>40591</c:v>
                </c:pt>
                <c:pt idx="6135">
                  <c:v>40592</c:v>
                </c:pt>
                <c:pt idx="6136">
                  <c:v>40593</c:v>
                </c:pt>
                <c:pt idx="6137">
                  <c:v>40594</c:v>
                </c:pt>
                <c:pt idx="6138">
                  <c:v>40595</c:v>
                </c:pt>
                <c:pt idx="6139">
                  <c:v>40596</c:v>
                </c:pt>
                <c:pt idx="6140">
                  <c:v>40597</c:v>
                </c:pt>
                <c:pt idx="6141">
                  <c:v>40598</c:v>
                </c:pt>
                <c:pt idx="6142">
                  <c:v>40599</c:v>
                </c:pt>
                <c:pt idx="6143">
                  <c:v>40600</c:v>
                </c:pt>
                <c:pt idx="6144">
                  <c:v>40601</c:v>
                </c:pt>
                <c:pt idx="6145">
                  <c:v>40602</c:v>
                </c:pt>
                <c:pt idx="6146">
                  <c:v>40603</c:v>
                </c:pt>
                <c:pt idx="6147">
                  <c:v>40604</c:v>
                </c:pt>
                <c:pt idx="6148">
                  <c:v>40605</c:v>
                </c:pt>
                <c:pt idx="6149">
                  <c:v>40606</c:v>
                </c:pt>
                <c:pt idx="6150">
                  <c:v>40607</c:v>
                </c:pt>
                <c:pt idx="6151">
                  <c:v>40608</c:v>
                </c:pt>
                <c:pt idx="6152">
                  <c:v>40609</c:v>
                </c:pt>
                <c:pt idx="6153">
                  <c:v>40610</c:v>
                </c:pt>
                <c:pt idx="6154">
                  <c:v>40611</c:v>
                </c:pt>
                <c:pt idx="6155">
                  <c:v>40612</c:v>
                </c:pt>
                <c:pt idx="6156">
                  <c:v>40613</c:v>
                </c:pt>
                <c:pt idx="6157">
                  <c:v>40614</c:v>
                </c:pt>
                <c:pt idx="6158">
                  <c:v>40615</c:v>
                </c:pt>
                <c:pt idx="6159">
                  <c:v>40616</c:v>
                </c:pt>
                <c:pt idx="6160">
                  <c:v>40617</c:v>
                </c:pt>
                <c:pt idx="6161">
                  <c:v>40618</c:v>
                </c:pt>
                <c:pt idx="6162">
                  <c:v>40619</c:v>
                </c:pt>
                <c:pt idx="6163">
                  <c:v>40620</c:v>
                </c:pt>
                <c:pt idx="6164">
                  <c:v>40621</c:v>
                </c:pt>
                <c:pt idx="6165">
                  <c:v>40622</c:v>
                </c:pt>
                <c:pt idx="6166">
                  <c:v>40623</c:v>
                </c:pt>
                <c:pt idx="6167">
                  <c:v>40624</c:v>
                </c:pt>
                <c:pt idx="6168">
                  <c:v>40625</c:v>
                </c:pt>
                <c:pt idx="6169">
                  <c:v>40626</c:v>
                </c:pt>
                <c:pt idx="6170">
                  <c:v>40627</c:v>
                </c:pt>
                <c:pt idx="6171">
                  <c:v>40628</c:v>
                </c:pt>
                <c:pt idx="6172">
                  <c:v>40629</c:v>
                </c:pt>
                <c:pt idx="6173">
                  <c:v>40630</c:v>
                </c:pt>
                <c:pt idx="6174">
                  <c:v>40631</c:v>
                </c:pt>
                <c:pt idx="6175">
                  <c:v>40632</c:v>
                </c:pt>
                <c:pt idx="6176">
                  <c:v>40633</c:v>
                </c:pt>
                <c:pt idx="6177">
                  <c:v>40634</c:v>
                </c:pt>
                <c:pt idx="6178">
                  <c:v>40635</c:v>
                </c:pt>
                <c:pt idx="6179">
                  <c:v>40636</c:v>
                </c:pt>
                <c:pt idx="6180">
                  <c:v>40637</c:v>
                </c:pt>
                <c:pt idx="6181">
                  <c:v>40638</c:v>
                </c:pt>
                <c:pt idx="6182">
                  <c:v>40639</c:v>
                </c:pt>
                <c:pt idx="6183">
                  <c:v>40640</c:v>
                </c:pt>
                <c:pt idx="6184">
                  <c:v>40641</c:v>
                </c:pt>
                <c:pt idx="6185">
                  <c:v>40642</c:v>
                </c:pt>
                <c:pt idx="6186">
                  <c:v>40643</c:v>
                </c:pt>
                <c:pt idx="6187">
                  <c:v>40644</c:v>
                </c:pt>
                <c:pt idx="6188">
                  <c:v>40645</c:v>
                </c:pt>
                <c:pt idx="6189">
                  <c:v>40646</c:v>
                </c:pt>
                <c:pt idx="6190">
                  <c:v>40647</c:v>
                </c:pt>
                <c:pt idx="6191">
                  <c:v>40648</c:v>
                </c:pt>
                <c:pt idx="6192">
                  <c:v>40649</c:v>
                </c:pt>
                <c:pt idx="6193">
                  <c:v>40650</c:v>
                </c:pt>
                <c:pt idx="6194">
                  <c:v>40651</c:v>
                </c:pt>
                <c:pt idx="6195">
                  <c:v>40652</c:v>
                </c:pt>
                <c:pt idx="6196">
                  <c:v>40653</c:v>
                </c:pt>
                <c:pt idx="6197">
                  <c:v>40654</c:v>
                </c:pt>
                <c:pt idx="6198">
                  <c:v>40655</c:v>
                </c:pt>
                <c:pt idx="6199">
                  <c:v>40656</c:v>
                </c:pt>
                <c:pt idx="6200">
                  <c:v>40657</c:v>
                </c:pt>
                <c:pt idx="6201">
                  <c:v>40658</c:v>
                </c:pt>
                <c:pt idx="6202">
                  <c:v>40659</c:v>
                </c:pt>
                <c:pt idx="6203">
                  <c:v>40660</c:v>
                </c:pt>
                <c:pt idx="6204">
                  <c:v>40661</c:v>
                </c:pt>
                <c:pt idx="6205">
                  <c:v>40662</c:v>
                </c:pt>
                <c:pt idx="6206">
                  <c:v>40663</c:v>
                </c:pt>
                <c:pt idx="6207">
                  <c:v>40664</c:v>
                </c:pt>
                <c:pt idx="6208">
                  <c:v>40665</c:v>
                </c:pt>
                <c:pt idx="6209">
                  <c:v>40666</c:v>
                </c:pt>
                <c:pt idx="6210">
                  <c:v>40667</c:v>
                </c:pt>
                <c:pt idx="6211">
                  <c:v>40668</c:v>
                </c:pt>
                <c:pt idx="6212">
                  <c:v>40669</c:v>
                </c:pt>
                <c:pt idx="6213">
                  <c:v>40670</c:v>
                </c:pt>
                <c:pt idx="6214">
                  <c:v>40671</c:v>
                </c:pt>
                <c:pt idx="6215">
                  <c:v>40672</c:v>
                </c:pt>
                <c:pt idx="6216">
                  <c:v>40673</c:v>
                </c:pt>
                <c:pt idx="6217">
                  <c:v>40674</c:v>
                </c:pt>
                <c:pt idx="6218">
                  <c:v>40675</c:v>
                </c:pt>
                <c:pt idx="6219">
                  <c:v>40676</c:v>
                </c:pt>
                <c:pt idx="6220">
                  <c:v>40677</c:v>
                </c:pt>
                <c:pt idx="6221">
                  <c:v>40678</c:v>
                </c:pt>
                <c:pt idx="6222">
                  <c:v>40679</c:v>
                </c:pt>
                <c:pt idx="6223">
                  <c:v>40680</c:v>
                </c:pt>
                <c:pt idx="6224">
                  <c:v>40681</c:v>
                </c:pt>
                <c:pt idx="6225">
                  <c:v>40682</c:v>
                </c:pt>
                <c:pt idx="6226">
                  <c:v>40683</c:v>
                </c:pt>
                <c:pt idx="6227">
                  <c:v>40684</c:v>
                </c:pt>
                <c:pt idx="6228">
                  <c:v>40685</c:v>
                </c:pt>
                <c:pt idx="6229">
                  <c:v>40686</c:v>
                </c:pt>
                <c:pt idx="6230">
                  <c:v>40687</c:v>
                </c:pt>
                <c:pt idx="6231">
                  <c:v>40688</c:v>
                </c:pt>
                <c:pt idx="6232">
                  <c:v>40689</c:v>
                </c:pt>
                <c:pt idx="6233">
                  <c:v>40690</c:v>
                </c:pt>
                <c:pt idx="6234">
                  <c:v>40691</c:v>
                </c:pt>
                <c:pt idx="6235">
                  <c:v>40692</c:v>
                </c:pt>
                <c:pt idx="6236">
                  <c:v>40693</c:v>
                </c:pt>
                <c:pt idx="6237">
                  <c:v>40694</c:v>
                </c:pt>
                <c:pt idx="6238">
                  <c:v>40695</c:v>
                </c:pt>
                <c:pt idx="6239">
                  <c:v>40696</c:v>
                </c:pt>
                <c:pt idx="6240">
                  <c:v>40697</c:v>
                </c:pt>
                <c:pt idx="6241">
                  <c:v>40698</c:v>
                </c:pt>
                <c:pt idx="6242">
                  <c:v>40699</c:v>
                </c:pt>
                <c:pt idx="6243">
                  <c:v>40700</c:v>
                </c:pt>
                <c:pt idx="6244">
                  <c:v>40701</c:v>
                </c:pt>
                <c:pt idx="6245">
                  <c:v>40702</c:v>
                </c:pt>
                <c:pt idx="6246">
                  <c:v>40703</c:v>
                </c:pt>
                <c:pt idx="6247">
                  <c:v>40704</c:v>
                </c:pt>
                <c:pt idx="6248">
                  <c:v>40705</c:v>
                </c:pt>
                <c:pt idx="6249">
                  <c:v>40706</c:v>
                </c:pt>
                <c:pt idx="6250">
                  <c:v>40707</c:v>
                </c:pt>
                <c:pt idx="6251">
                  <c:v>40708</c:v>
                </c:pt>
                <c:pt idx="6252">
                  <c:v>40709</c:v>
                </c:pt>
                <c:pt idx="6253">
                  <c:v>40710</c:v>
                </c:pt>
                <c:pt idx="6254">
                  <c:v>40711</c:v>
                </c:pt>
                <c:pt idx="6255">
                  <c:v>40712</c:v>
                </c:pt>
                <c:pt idx="6256">
                  <c:v>40713</c:v>
                </c:pt>
                <c:pt idx="6257">
                  <c:v>40714</c:v>
                </c:pt>
                <c:pt idx="6258">
                  <c:v>40715</c:v>
                </c:pt>
                <c:pt idx="6259">
                  <c:v>40716</c:v>
                </c:pt>
                <c:pt idx="6260">
                  <c:v>40717</c:v>
                </c:pt>
                <c:pt idx="6261">
                  <c:v>40718</c:v>
                </c:pt>
                <c:pt idx="6262">
                  <c:v>40719</c:v>
                </c:pt>
                <c:pt idx="6263">
                  <c:v>40720</c:v>
                </c:pt>
                <c:pt idx="6264">
                  <c:v>40721</c:v>
                </c:pt>
                <c:pt idx="6265">
                  <c:v>40722</c:v>
                </c:pt>
                <c:pt idx="6266">
                  <c:v>40723</c:v>
                </c:pt>
                <c:pt idx="6267">
                  <c:v>40724</c:v>
                </c:pt>
                <c:pt idx="6268">
                  <c:v>40725</c:v>
                </c:pt>
                <c:pt idx="6269">
                  <c:v>40726</c:v>
                </c:pt>
                <c:pt idx="6270">
                  <c:v>40727</c:v>
                </c:pt>
                <c:pt idx="6271">
                  <c:v>40728</c:v>
                </c:pt>
                <c:pt idx="6272">
                  <c:v>40729</c:v>
                </c:pt>
                <c:pt idx="6273">
                  <c:v>40730</c:v>
                </c:pt>
                <c:pt idx="6274">
                  <c:v>40731</c:v>
                </c:pt>
                <c:pt idx="6275">
                  <c:v>40732</c:v>
                </c:pt>
                <c:pt idx="6276">
                  <c:v>40733</c:v>
                </c:pt>
                <c:pt idx="6277">
                  <c:v>40734</c:v>
                </c:pt>
                <c:pt idx="6278">
                  <c:v>40735</c:v>
                </c:pt>
                <c:pt idx="6279">
                  <c:v>40736</c:v>
                </c:pt>
                <c:pt idx="6280">
                  <c:v>40737</c:v>
                </c:pt>
                <c:pt idx="6281">
                  <c:v>40738</c:v>
                </c:pt>
                <c:pt idx="6282">
                  <c:v>40739</c:v>
                </c:pt>
                <c:pt idx="6283">
                  <c:v>40740</c:v>
                </c:pt>
                <c:pt idx="6284">
                  <c:v>40741</c:v>
                </c:pt>
                <c:pt idx="6285">
                  <c:v>40742</c:v>
                </c:pt>
                <c:pt idx="6286">
                  <c:v>40743</c:v>
                </c:pt>
                <c:pt idx="6287">
                  <c:v>40744</c:v>
                </c:pt>
                <c:pt idx="6288">
                  <c:v>40745</c:v>
                </c:pt>
                <c:pt idx="6289">
                  <c:v>40746</c:v>
                </c:pt>
                <c:pt idx="6290">
                  <c:v>40747</c:v>
                </c:pt>
                <c:pt idx="6291">
                  <c:v>40748</c:v>
                </c:pt>
                <c:pt idx="6292">
                  <c:v>40749</c:v>
                </c:pt>
                <c:pt idx="6293">
                  <c:v>40750</c:v>
                </c:pt>
                <c:pt idx="6294">
                  <c:v>40751</c:v>
                </c:pt>
                <c:pt idx="6295">
                  <c:v>40752</c:v>
                </c:pt>
                <c:pt idx="6296">
                  <c:v>40753</c:v>
                </c:pt>
                <c:pt idx="6297">
                  <c:v>40754</c:v>
                </c:pt>
                <c:pt idx="6298">
                  <c:v>40755</c:v>
                </c:pt>
                <c:pt idx="6299">
                  <c:v>40756</c:v>
                </c:pt>
                <c:pt idx="6300">
                  <c:v>40757</c:v>
                </c:pt>
                <c:pt idx="6301">
                  <c:v>40758</c:v>
                </c:pt>
                <c:pt idx="6302">
                  <c:v>40759</c:v>
                </c:pt>
                <c:pt idx="6303">
                  <c:v>40760</c:v>
                </c:pt>
                <c:pt idx="6304">
                  <c:v>40761</c:v>
                </c:pt>
                <c:pt idx="6305">
                  <c:v>40762</c:v>
                </c:pt>
                <c:pt idx="6306">
                  <c:v>40763</c:v>
                </c:pt>
                <c:pt idx="6307">
                  <c:v>40764</c:v>
                </c:pt>
                <c:pt idx="6308">
                  <c:v>40765</c:v>
                </c:pt>
                <c:pt idx="6309">
                  <c:v>40766</c:v>
                </c:pt>
                <c:pt idx="6310">
                  <c:v>40767</c:v>
                </c:pt>
                <c:pt idx="6311">
                  <c:v>40768</c:v>
                </c:pt>
                <c:pt idx="6312">
                  <c:v>40769</c:v>
                </c:pt>
                <c:pt idx="6313">
                  <c:v>40770</c:v>
                </c:pt>
                <c:pt idx="6314">
                  <c:v>40771</c:v>
                </c:pt>
                <c:pt idx="6315">
                  <c:v>40772</c:v>
                </c:pt>
                <c:pt idx="6316">
                  <c:v>40773</c:v>
                </c:pt>
                <c:pt idx="6317">
                  <c:v>40774</c:v>
                </c:pt>
                <c:pt idx="6318">
                  <c:v>40775</c:v>
                </c:pt>
                <c:pt idx="6319">
                  <c:v>40776</c:v>
                </c:pt>
                <c:pt idx="6320">
                  <c:v>40777</c:v>
                </c:pt>
                <c:pt idx="6321">
                  <c:v>40778</c:v>
                </c:pt>
                <c:pt idx="6322">
                  <c:v>40779</c:v>
                </c:pt>
                <c:pt idx="6323">
                  <c:v>40780</c:v>
                </c:pt>
                <c:pt idx="6324">
                  <c:v>40781</c:v>
                </c:pt>
                <c:pt idx="6325">
                  <c:v>40782</c:v>
                </c:pt>
                <c:pt idx="6326">
                  <c:v>40783</c:v>
                </c:pt>
                <c:pt idx="6327">
                  <c:v>40784</c:v>
                </c:pt>
                <c:pt idx="6328">
                  <c:v>40785</c:v>
                </c:pt>
                <c:pt idx="6329">
                  <c:v>40786</c:v>
                </c:pt>
                <c:pt idx="6330">
                  <c:v>40787</c:v>
                </c:pt>
                <c:pt idx="6331">
                  <c:v>40788</c:v>
                </c:pt>
                <c:pt idx="6332">
                  <c:v>40789</c:v>
                </c:pt>
                <c:pt idx="6333">
                  <c:v>40790</c:v>
                </c:pt>
                <c:pt idx="6334">
                  <c:v>40791</c:v>
                </c:pt>
                <c:pt idx="6335">
                  <c:v>40792</c:v>
                </c:pt>
                <c:pt idx="6336">
                  <c:v>40793</c:v>
                </c:pt>
                <c:pt idx="6337">
                  <c:v>40794</c:v>
                </c:pt>
                <c:pt idx="6338">
                  <c:v>40795</c:v>
                </c:pt>
                <c:pt idx="6339">
                  <c:v>40796</c:v>
                </c:pt>
                <c:pt idx="6340">
                  <c:v>40797</c:v>
                </c:pt>
                <c:pt idx="6341">
                  <c:v>40798</c:v>
                </c:pt>
                <c:pt idx="6342">
                  <c:v>40799</c:v>
                </c:pt>
                <c:pt idx="6343">
                  <c:v>40800</c:v>
                </c:pt>
                <c:pt idx="6344">
                  <c:v>40801</c:v>
                </c:pt>
                <c:pt idx="6345">
                  <c:v>40802</c:v>
                </c:pt>
                <c:pt idx="6346">
                  <c:v>40803</c:v>
                </c:pt>
                <c:pt idx="6347">
                  <c:v>40804</c:v>
                </c:pt>
                <c:pt idx="6348">
                  <c:v>40805</c:v>
                </c:pt>
                <c:pt idx="6349">
                  <c:v>40806</c:v>
                </c:pt>
                <c:pt idx="6350">
                  <c:v>40807</c:v>
                </c:pt>
                <c:pt idx="6351">
                  <c:v>40808</c:v>
                </c:pt>
                <c:pt idx="6352">
                  <c:v>40809</c:v>
                </c:pt>
                <c:pt idx="6353">
                  <c:v>40810</c:v>
                </c:pt>
                <c:pt idx="6354">
                  <c:v>40811</c:v>
                </c:pt>
                <c:pt idx="6355">
                  <c:v>40812</c:v>
                </c:pt>
                <c:pt idx="6356">
                  <c:v>40813</c:v>
                </c:pt>
                <c:pt idx="6357">
                  <c:v>40814</c:v>
                </c:pt>
                <c:pt idx="6358">
                  <c:v>40815</c:v>
                </c:pt>
                <c:pt idx="6359">
                  <c:v>40816</c:v>
                </c:pt>
                <c:pt idx="6360">
                  <c:v>40817</c:v>
                </c:pt>
                <c:pt idx="6361">
                  <c:v>40818</c:v>
                </c:pt>
                <c:pt idx="6362">
                  <c:v>40819</c:v>
                </c:pt>
                <c:pt idx="6363">
                  <c:v>40820</c:v>
                </c:pt>
                <c:pt idx="6364">
                  <c:v>40821</c:v>
                </c:pt>
                <c:pt idx="6365">
                  <c:v>40822</c:v>
                </c:pt>
                <c:pt idx="6366">
                  <c:v>40823</c:v>
                </c:pt>
                <c:pt idx="6367">
                  <c:v>40824</c:v>
                </c:pt>
                <c:pt idx="6368">
                  <c:v>40825</c:v>
                </c:pt>
                <c:pt idx="6369">
                  <c:v>40826</c:v>
                </c:pt>
                <c:pt idx="6370">
                  <c:v>40827</c:v>
                </c:pt>
                <c:pt idx="6371">
                  <c:v>40828</c:v>
                </c:pt>
                <c:pt idx="6372">
                  <c:v>40829</c:v>
                </c:pt>
                <c:pt idx="6373">
                  <c:v>40830</c:v>
                </c:pt>
                <c:pt idx="6374">
                  <c:v>40831</c:v>
                </c:pt>
                <c:pt idx="6375">
                  <c:v>40832</c:v>
                </c:pt>
                <c:pt idx="6376">
                  <c:v>40833</c:v>
                </c:pt>
                <c:pt idx="6377">
                  <c:v>40834</c:v>
                </c:pt>
                <c:pt idx="6378">
                  <c:v>40835</c:v>
                </c:pt>
                <c:pt idx="6379">
                  <c:v>40836</c:v>
                </c:pt>
                <c:pt idx="6380">
                  <c:v>40837</c:v>
                </c:pt>
                <c:pt idx="6381">
                  <c:v>40838</c:v>
                </c:pt>
                <c:pt idx="6382">
                  <c:v>40839</c:v>
                </c:pt>
                <c:pt idx="6383">
                  <c:v>40840</c:v>
                </c:pt>
                <c:pt idx="6384">
                  <c:v>40841</c:v>
                </c:pt>
                <c:pt idx="6385">
                  <c:v>40842</c:v>
                </c:pt>
                <c:pt idx="6386">
                  <c:v>40843</c:v>
                </c:pt>
                <c:pt idx="6387">
                  <c:v>40844</c:v>
                </c:pt>
                <c:pt idx="6388">
                  <c:v>40845</c:v>
                </c:pt>
                <c:pt idx="6389">
                  <c:v>40846</c:v>
                </c:pt>
                <c:pt idx="6390">
                  <c:v>40847</c:v>
                </c:pt>
                <c:pt idx="6391">
                  <c:v>40848</c:v>
                </c:pt>
                <c:pt idx="6392">
                  <c:v>40849</c:v>
                </c:pt>
                <c:pt idx="6393">
                  <c:v>40850</c:v>
                </c:pt>
                <c:pt idx="6394">
                  <c:v>40851</c:v>
                </c:pt>
                <c:pt idx="6395">
                  <c:v>40852</c:v>
                </c:pt>
                <c:pt idx="6396">
                  <c:v>40853</c:v>
                </c:pt>
                <c:pt idx="6397">
                  <c:v>40854</c:v>
                </c:pt>
                <c:pt idx="6398">
                  <c:v>40855</c:v>
                </c:pt>
                <c:pt idx="6399">
                  <c:v>40856</c:v>
                </c:pt>
                <c:pt idx="6400">
                  <c:v>40857</c:v>
                </c:pt>
                <c:pt idx="6401">
                  <c:v>40858</c:v>
                </c:pt>
                <c:pt idx="6402">
                  <c:v>40859</c:v>
                </c:pt>
                <c:pt idx="6403">
                  <c:v>40860</c:v>
                </c:pt>
                <c:pt idx="6404">
                  <c:v>40861</c:v>
                </c:pt>
                <c:pt idx="6405">
                  <c:v>40862</c:v>
                </c:pt>
                <c:pt idx="6406">
                  <c:v>40863</c:v>
                </c:pt>
                <c:pt idx="6407">
                  <c:v>40864</c:v>
                </c:pt>
                <c:pt idx="6408">
                  <c:v>40865</c:v>
                </c:pt>
                <c:pt idx="6409">
                  <c:v>40866</c:v>
                </c:pt>
                <c:pt idx="6410">
                  <c:v>40867</c:v>
                </c:pt>
                <c:pt idx="6411">
                  <c:v>40868</c:v>
                </c:pt>
                <c:pt idx="6412">
                  <c:v>40869</c:v>
                </c:pt>
                <c:pt idx="6413">
                  <c:v>40870</c:v>
                </c:pt>
                <c:pt idx="6414">
                  <c:v>40871</c:v>
                </c:pt>
                <c:pt idx="6415">
                  <c:v>40872</c:v>
                </c:pt>
                <c:pt idx="6416">
                  <c:v>40873</c:v>
                </c:pt>
                <c:pt idx="6417">
                  <c:v>40874</c:v>
                </c:pt>
                <c:pt idx="6418">
                  <c:v>40875</c:v>
                </c:pt>
                <c:pt idx="6419">
                  <c:v>40876</c:v>
                </c:pt>
                <c:pt idx="6420">
                  <c:v>40877</c:v>
                </c:pt>
                <c:pt idx="6421">
                  <c:v>40878</c:v>
                </c:pt>
                <c:pt idx="6422">
                  <c:v>40879</c:v>
                </c:pt>
                <c:pt idx="6423">
                  <c:v>40880</c:v>
                </c:pt>
                <c:pt idx="6424">
                  <c:v>40881</c:v>
                </c:pt>
                <c:pt idx="6425">
                  <c:v>40882</c:v>
                </c:pt>
                <c:pt idx="6426">
                  <c:v>40883</c:v>
                </c:pt>
                <c:pt idx="6427">
                  <c:v>40884</c:v>
                </c:pt>
                <c:pt idx="6428">
                  <c:v>40885</c:v>
                </c:pt>
                <c:pt idx="6429">
                  <c:v>40886</c:v>
                </c:pt>
                <c:pt idx="6430">
                  <c:v>40887</c:v>
                </c:pt>
                <c:pt idx="6431">
                  <c:v>40888</c:v>
                </c:pt>
                <c:pt idx="6432">
                  <c:v>40889</c:v>
                </c:pt>
                <c:pt idx="6433">
                  <c:v>40890</c:v>
                </c:pt>
                <c:pt idx="6434">
                  <c:v>40891</c:v>
                </c:pt>
                <c:pt idx="6435">
                  <c:v>40892</c:v>
                </c:pt>
                <c:pt idx="6436">
                  <c:v>40893</c:v>
                </c:pt>
                <c:pt idx="6437">
                  <c:v>40894</c:v>
                </c:pt>
                <c:pt idx="6438">
                  <c:v>40895</c:v>
                </c:pt>
                <c:pt idx="6439">
                  <c:v>40896</c:v>
                </c:pt>
                <c:pt idx="6440">
                  <c:v>40897</c:v>
                </c:pt>
                <c:pt idx="6441">
                  <c:v>40898</c:v>
                </c:pt>
                <c:pt idx="6442">
                  <c:v>40899</c:v>
                </c:pt>
                <c:pt idx="6443">
                  <c:v>40900</c:v>
                </c:pt>
                <c:pt idx="6444">
                  <c:v>40901</c:v>
                </c:pt>
                <c:pt idx="6445">
                  <c:v>40902</c:v>
                </c:pt>
                <c:pt idx="6446">
                  <c:v>40903</c:v>
                </c:pt>
                <c:pt idx="6447">
                  <c:v>40904</c:v>
                </c:pt>
                <c:pt idx="6448">
                  <c:v>40905</c:v>
                </c:pt>
                <c:pt idx="6449">
                  <c:v>40906</c:v>
                </c:pt>
                <c:pt idx="6450">
                  <c:v>40907</c:v>
                </c:pt>
                <c:pt idx="6451">
                  <c:v>40908</c:v>
                </c:pt>
                <c:pt idx="6452">
                  <c:v>40909</c:v>
                </c:pt>
                <c:pt idx="6453">
                  <c:v>40910</c:v>
                </c:pt>
                <c:pt idx="6454">
                  <c:v>40911</c:v>
                </c:pt>
                <c:pt idx="6455">
                  <c:v>40912</c:v>
                </c:pt>
                <c:pt idx="6456">
                  <c:v>40913</c:v>
                </c:pt>
                <c:pt idx="6457">
                  <c:v>40914</c:v>
                </c:pt>
                <c:pt idx="6458">
                  <c:v>40915</c:v>
                </c:pt>
                <c:pt idx="6459">
                  <c:v>40916</c:v>
                </c:pt>
                <c:pt idx="6460">
                  <c:v>40917</c:v>
                </c:pt>
                <c:pt idx="6461">
                  <c:v>40918</c:v>
                </c:pt>
                <c:pt idx="6462">
                  <c:v>40919</c:v>
                </c:pt>
                <c:pt idx="6463">
                  <c:v>40920</c:v>
                </c:pt>
                <c:pt idx="6464">
                  <c:v>40921</c:v>
                </c:pt>
                <c:pt idx="6465">
                  <c:v>40922</c:v>
                </c:pt>
                <c:pt idx="6466">
                  <c:v>40923</c:v>
                </c:pt>
                <c:pt idx="6467">
                  <c:v>40924</c:v>
                </c:pt>
                <c:pt idx="6468">
                  <c:v>40925</c:v>
                </c:pt>
                <c:pt idx="6469">
                  <c:v>40926</c:v>
                </c:pt>
                <c:pt idx="6470">
                  <c:v>40927</c:v>
                </c:pt>
                <c:pt idx="6471">
                  <c:v>40928</c:v>
                </c:pt>
                <c:pt idx="6472">
                  <c:v>40929</c:v>
                </c:pt>
                <c:pt idx="6473">
                  <c:v>40930</c:v>
                </c:pt>
                <c:pt idx="6474">
                  <c:v>40931</c:v>
                </c:pt>
                <c:pt idx="6475">
                  <c:v>40932</c:v>
                </c:pt>
                <c:pt idx="6476">
                  <c:v>40933</c:v>
                </c:pt>
                <c:pt idx="6477">
                  <c:v>40934</c:v>
                </c:pt>
                <c:pt idx="6478">
                  <c:v>40935</c:v>
                </c:pt>
                <c:pt idx="6479">
                  <c:v>40936</c:v>
                </c:pt>
                <c:pt idx="6480">
                  <c:v>40937</c:v>
                </c:pt>
                <c:pt idx="6481">
                  <c:v>40938</c:v>
                </c:pt>
                <c:pt idx="6482">
                  <c:v>40939</c:v>
                </c:pt>
                <c:pt idx="6483">
                  <c:v>40940</c:v>
                </c:pt>
                <c:pt idx="6484">
                  <c:v>40941</c:v>
                </c:pt>
                <c:pt idx="6485">
                  <c:v>40942</c:v>
                </c:pt>
                <c:pt idx="6486">
                  <c:v>40943</c:v>
                </c:pt>
                <c:pt idx="6487">
                  <c:v>40944</c:v>
                </c:pt>
                <c:pt idx="6488">
                  <c:v>40945</c:v>
                </c:pt>
                <c:pt idx="6489">
                  <c:v>40946</c:v>
                </c:pt>
                <c:pt idx="6490">
                  <c:v>40947</c:v>
                </c:pt>
                <c:pt idx="6491">
                  <c:v>40948</c:v>
                </c:pt>
                <c:pt idx="6492">
                  <c:v>40949</c:v>
                </c:pt>
                <c:pt idx="6493">
                  <c:v>40950</c:v>
                </c:pt>
                <c:pt idx="6494">
                  <c:v>40951</c:v>
                </c:pt>
                <c:pt idx="6495">
                  <c:v>40952</c:v>
                </c:pt>
                <c:pt idx="6496">
                  <c:v>40953</c:v>
                </c:pt>
                <c:pt idx="6497">
                  <c:v>40954</c:v>
                </c:pt>
                <c:pt idx="6498">
                  <c:v>40955</c:v>
                </c:pt>
                <c:pt idx="6499">
                  <c:v>40956</c:v>
                </c:pt>
                <c:pt idx="6500">
                  <c:v>40957</c:v>
                </c:pt>
                <c:pt idx="6501">
                  <c:v>40958</c:v>
                </c:pt>
                <c:pt idx="6502">
                  <c:v>40959</c:v>
                </c:pt>
                <c:pt idx="6503">
                  <c:v>40960</c:v>
                </c:pt>
                <c:pt idx="6504">
                  <c:v>40961</c:v>
                </c:pt>
                <c:pt idx="6505">
                  <c:v>40962</c:v>
                </c:pt>
                <c:pt idx="6506">
                  <c:v>40963</c:v>
                </c:pt>
                <c:pt idx="6507">
                  <c:v>40964</c:v>
                </c:pt>
                <c:pt idx="6508">
                  <c:v>40965</c:v>
                </c:pt>
                <c:pt idx="6509">
                  <c:v>40966</c:v>
                </c:pt>
                <c:pt idx="6510">
                  <c:v>40967</c:v>
                </c:pt>
                <c:pt idx="6511">
                  <c:v>40968</c:v>
                </c:pt>
                <c:pt idx="6512">
                  <c:v>40969</c:v>
                </c:pt>
                <c:pt idx="6513">
                  <c:v>40970</c:v>
                </c:pt>
                <c:pt idx="6514">
                  <c:v>40971</c:v>
                </c:pt>
                <c:pt idx="6515">
                  <c:v>40972</c:v>
                </c:pt>
                <c:pt idx="6516">
                  <c:v>40973</c:v>
                </c:pt>
                <c:pt idx="6517">
                  <c:v>40974</c:v>
                </c:pt>
                <c:pt idx="6518">
                  <c:v>40975</c:v>
                </c:pt>
                <c:pt idx="6519">
                  <c:v>40976</c:v>
                </c:pt>
                <c:pt idx="6520">
                  <c:v>40977</c:v>
                </c:pt>
                <c:pt idx="6521">
                  <c:v>40978</c:v>
                </c:pt>
                <c:pt idx="6522">
                  <c:v>40979</c:v>
                </c:pt>
                <c:pt idx="6523">
                  <c:v>40980</c:v>
                </c:pt>
                <c:pt idx="6524">
                  <c:v>40981</c:v>
                </c:pt>
                <c:pt idx="6525">
                  <c:v>40982</c:v>
                </c:pt>
                <c:pt idx="6526">
                  <c:v>40983</c:v>
                </c:pt>
                <c:pt idx="6527">
                  <c:v>40984</c:v>
                </c:pt>
                <c:pt idx="6528">
                  <c:v>40985</c:v>
                </c:pt>
                <c:pt idx="6529">
                  <c:v>40986</c:v>
                </c:pt>
                <c:pt idx="6530">
                  <c:v>40987</c:v>
                </c:pt>
                <c:pt idx="6531">
                  <c:v>40988</c:v>
                </c:pt>
                <c:pt idx="6532">
                  <c:v>40989</c:v>
                </c:pt>
                <c:pt idx="6533">
                  <c:v>40990</c:v>
                </c:pt>
                <c:pt idx="6534">
                  <c:v>40991</c:v>
                </c:pt>
                <c:pt idx="6535">
                  <c:v>40992</c:v>
                </c:pt>
                <c:pt idx="6536">
                  <c:v>40993</c:v>
                </c:pt>
                <c:pt idx="6537">
                  <c:v>40994</c:v>
                </c:pt>
                <c:pt idx="6538">
                  <c:v>40995</c:v>
                </c:pt>
                <c:pt idx="6539">
                  <c:v>40996</c:v>
                </c:pt>
                <c:pt idx="6540">
                  <c:v>40997</c:v>
                </c:pt>
                <c:pt idx="6541">
                  <c:v>40998</c:v>
                </c:pt>
                <c:pt idx="6542">
                  <c:v>40999</c:v>
                </c:pt>
                <c:pt idx="6543">
                  <c:v>41000</c:v>
                </c:pt>
                <c:pt idx="6544">
                  <c:v>41001</c:v>
                </c:pt>
                <c:pt idx="6545">
                  <c:v>41002</c:v>
                </c:pt>
                <c:pt idx="6546">
                  <c:v>41003</c:v>
                </c:pt>
                <c:pt idx="6547">
                  <c:v>41004</c:v>
                </c:pt>
                <c:pt idx="6548">
                  <c:v>41005</c:v>
                </c:pt>
                <c:pt idx="6549">
                  <c:v>41006</c:v>
                </c:pt>
                <c:pt idx="6550">
                  <c:v>41007</c:v>
                </c:pt>
                <c:pt idx="6551">
                  <c:v>41008</c:v>
                </c:pt>
                <c:pt idx="6552">
                  <c:v>41009</c:v>
                </c:pt>
                <c:pt idx="6553">
                  <c:v>41010</c:v>
                </c:pt>
                <c:pt idx="6554">
                  <c:v>41011</c:v>
                </c:pt>
                <c:pt idx="6555">
                  <c:v>41012</c:v>
                </c:pt>
                <c:pt idx="6556">
                  <c:v>41013</c:v>
                </c:pt>
                <c:pt idx="6557">
                  <c:v>41014</c:v>
                </c:pt>
                <c:pt idx="6558">
                  <c:v>41015</c:v>
                </c:pt>
                <c:pt idx="6559">
                  <c:v>41016</c:v>
                </c:pt>
                <c:pt idx="6560">
                  <c:v>41017</c:v>
                </c:pt>
                <c:pt idx="6561">
                  <c:v>41018</c:v>
                </c:pt>
                <c:pt idx="6562">
                  <c:v>41019</c:v>
                </c:pt>
                <c:pt idx="6563">
                  <c:v>41020</c:v>
                </c:pt>
                <c:pt idx="6564">
                  <c:v>41021</c:v>
                </c:pt>
                <c:pt idx="6565">
                  <c:v>41022</c:v>
                </c:pt>
                <c:pt idx="6566">
                  <c:v>41023</c:v>
                </c:pt>
                <c:pt idx="6567">
                  <c:v>41024</c:v>
                </c:pt>
                <c:pt idx="6568">
                  <c:v>41025</c:v>
                </c:pt>
                <c:pt idx="6569">
                  <c:v>41026</c:v>
                </c:pt>
                <c:pt idx="6570">
                  <c:v>41027</c:v>
                </c:pt>
                <c:pt idx="6571">
                  <c:v>41028</c:v>
                </c:pt>
                <c:pt idx="6572">
                  <c:v>41029</c:v>
                </c:pt>
                <c:pt idx="6573">
                  <c:v>41030</c:v>
                </c:pt>
                <c:pt idx="6574">
                  <c:v>41031</c:v>
                </c:pt>
                <c:pt idx="6575">
                  <c:v>41032</c:v>
                </c:pt>
                <c:pt idx="6576">
                  <c:v>41033</c:v>
                </c:pt>
                <c:pt idx="6577">
                  <c:v>41034</c:v>
                </c:pt>
                <c:pt idx="6578">
                  <c:v>41035</c:v>
                </c:pt>
                <c:pt idx="6579">
                  <c:v>41036</c:v>
                </c:pt>
                <c:pt idx="6580">
                  <c:v>41037</c:v>
                </c:pt>
                <c:pt idx="6581">
                  <c:v>41038</c:v>
                </c:pt>
                <c:pt idx="6582">
                  <c:v>41039</c:v>
                </c:pt>
                <c:pt idx="6583">
                  <c:v>41040</c:v>
                </c:pt>
                <c:pt idx="6584">
                  <c:v>41041</c:v>
                </c:pt>
                <c:pt idx="6585">
                  <c:v>41042</c:v>
                </c:pt>
                <c:pt idx="6586">
                  <c:v>41043</c:v>
                </c:pt>
                <c:pt idx="6587">
                  <c:v>41044</c:v>
                </c:pt>
                <c:pt idx="6588">
                  <c:v>41045</c:v>
                </c:pt>
                <c:pt idx="6589">
                  <c:v>41046</c:v>
                </c:pt>
                <c:pt idx="6590">
                  <c:v>41047</c:v>
                </c:pt>
                <c:pt idx="6591">
                  <c:v>41048</c:v>
                </c:pt>
                <c:pt idx="6592">
                  <c:v>41049</c:v>
                </c:pt>
                <c:pt idx="6593">
                  <c:v>41050</c:v>
                </c:pt>
                <c:pt idx="6594">
                  <c:v>41051</c:v>
                </c:pt>
                <c:pt idx="6595">
                  <c:v>41052</c:v>
                </c:pt>
                <c:pt idx="6596">
                  <c:v>41053</c:v>
                </c:pt>
                <c:pt idx="6597">
                  <c:v>41054</c:v>
                </c:pt>
                <c:pt idx="6598">
                  <c:v>41055</c:v>
                </c:pt>
                <c:pt idx="6599">
                  <c:v>41056</c:v>
                </c:pt>
                <c:pt idx="6600">
                  <c:v>41057</c:v>
                </c:pt>
                <c:pt idx="6601">
                  <c:v>41058</c:v>
                </c:pt>
                <c:pt idx="6602">
                  <c:v>41059</c:v>
                </c:pt>
                <c:pt idx="6603">
                  <c:v>41060</c:v>
                </c:pt>
                <c:pt idx="6604">
                  <c:v>41061</c:v>
                </c:pt>
                <c:pt idx="6605">
                  <c:v>41062</c:v>
                </c:pt>
                <c:pt idx="6606">
                  <c:v>41063</c:v>
                </c:pt>
                <c:pt idx="6607">
                  <c:v>41064</c:v>
                </c:pt>
                <c:pt idx="6608">
                  <c:v>41065</c:v>
                </c:pt>
                <c:pt idx="6609">
                  <c:v>41066</c:v>
                </c:pt>
                <c:pt idx="6610">
                  <c:v>41067</c:v>
                </c:pt>
                <c:pt idx="6611">
                  <c:v>41068</c:v>
                </c:pt>
                <c:pt idx="6612">
                  <c:v>41069</c:v>
                </c:pt>
                <c:pt idx="6613">
                  <c:v>41070</c:v>
                </c:pt>
                <c:pt idx="6614">
                  <c:v>41071</c:v>
                </c:pt>
                <c:pt idx="6615">
                  <c:v>41072</c:v>
                </c:pt>
                <c:pt idx="6616">
                  <c:v>41073</c:v>
                </c:pt>
                <c:pt idx="6617">
                  <c:v>41074</c:v>
                </c:pt>
                <c:pt idx="6618">
                  <c:v>41075</c:v>
                </c:pt>
                <c:pt idx="6619">
                  <c:v>41076</c:v>
                </c:pt>
                <c:pt idx="6620">
                  <c:v>41077</c:v>
                </c:pt>
                <c:pt idx="6621">
                  <c:v>41078</c:v>
                </c:pt>
                <c:pt idx="6622">
                  <c:v>41079</c:v>
                </c:pt>
                <c:pt idx="6623">
                  <c:v>41080</c:v>
                </c:pt>
                <c:pt idx="6624">
                  <c:v>41081</c:v>
                </c:pt>
                <c:pt idx="6625">
                  <c:v>41082</c:v>
                </c:pt>
                <c:pt idx="6626">
                  <c:v>41083</c:v>
                </c:pt>
                <c:pt idx="6627">
                  <c:v>41084</c:v>
                </c:pt>
                <c:pt idx="6628">
                  <c:v>41085</c:v>
                </c:pt>
                <c:pt idx="6629">
                  <c:v>41086</c:v>
                </c:pt>
                <c:pt idx="6630">
                  <c:v>41087</c:v>
                </c:pt>
                <c:pt idx="6631">
                  <c:v>41088</c:v>
                </c:pt>
                <c:pt idx="6632">
                  <c:v>41089</c:v>
                </c:pt>
                <c:pt idx="6633">
                  <c:v>41090</c:v>
                </c:pt>
                <c:pt idx="6634">
                  <c:v>41091</c:v>
                </c:pt>
                <c:pt idx="6635">
                  <c:v>41092</c:v>
                </c:pt>
                <c:pt idx="6636">
                  <c:v>41093</c:v>
                </c:pt>
                <c:pt idx="6637">
                  <c:v>41094</c:v>
                </c:pt>
                <c:pt idx="6638">
                  <c:v>41095</c:v>
                </c:pt>
                <c:pt idx="6639">
                  <c:v>41096</c:v>
                </c:pt>
                <c:pt idx="6640">
                  <c:v>41097</c:v>
                </c:pt>
                <c:pt idx="6641">
                  <c:v>41098</c:v>
                </c:pt>
                <c:pt idx="6642">
                  <c:v>41099</c:v>
                </c:pt>
                <c:pt idx="6643">
                  <c:v>41100</c:v>
                </c:pt>
                <c:pt idx="6644">
                  <c:v>41101</c:v>
                </c:pt>
                <c:pt idx="6645">
                  <c:v>41102</c:v>
                </c:pt>
                <c:pt idx="6646">
                  <c:v>41103</c:v>
                </c:pt>
                <c:pt idx="6647">
                  <c:v>41104</c:v>
                </c:pt>
                <c:pt idx="6648">
                  <c:v>41105</c:v>
                </c:pt>
                <c:pt idx="6649">
                  <c:v>41106</c:v>
                </c:pt>
                <c:pt idx="6650">
                  <c:v>41107</c:v>
                </c:pt>
                <c:pt idx="6651">
                  <c:v>41108</c:v>
                </c:pt>
                <c:pt idx="6652">
                  <c:v>41109</c:v>
                </c:pt>
                <c:pt idx="6653">
                  <c:v>41110</c:v>
                </c:pt>
                <c:pt idx="6654">
                  <c:v>41112</c:v>
                </c:pt>
                <c:pt idx="6655">
                  <c:v>41113</c:v>
                </c:pt>
                <c:pt idx="6656">
                  <c:v>41114</c:v>
                </c:pt>
                <c:pt idx="6657">
                  <c:v>41115</c:v>
                </c:pt>
                <c:pt idx="6658">
                  <c:v>41116</c:v>
                </c:pt>
                <c:pt idx="6659">
                  <c:v>41117</c:v>
                </c:pt>
                <c:pt idx="6660">
                  <c:v>41118</c:v>
                </c:pt>
                <c:pt idx="6661">
                  <c:v>41119</c:v>
                </c:pt>
                <c:pt idx="6662">
                  <c:v>41120</c:v>
                </c:pt>
                <c:pt idx="6663">
                  <c:v>41121</c:v>
                </c:pt>
                <c:pt idx="6664">
                  <c:v>41122</c:v>
                </c:pt>
                <c:pt idx="6665">
                  <c:v>41123</c:v>
                </c:pt>
                <c:pt idx="6666">
                  <c:v>41124</c:v>
                </c:pt>
                <c:pt idx="6667">
                  <c:v>41125</c:v>
                </c:pt>
                <c:pt idx="6668">
                  <c:v>41126</c:v>
                </c:pt>
                <c:pt idx="6669">
                  <c:v>41127</c:v>
                </c:pt>
                <c:pt idx="6670">
                  <c:v>41128</c:v>
                </c:pt>
                <c:pt idx="6671">
                  <c:v>41129</c:v>
                </c:pt>
                <c:pt idx="6672">
                  <c:v>41130</c:v>
                </c:pt>
                <c:pt idx="6673">
                  <c:v>41131</c:v>
                </c:pt>
                <c:pt idx="6674">
                  <c:v>41132</c:v>
                </c:pt>
                <c:pt idx="6675">
                  <c:v>41133</c:v>
                </c:pt>
                <c:pt idx="6676">
                  <c:v>41134</c:v>
                </c:pt>
                <c:pt idx="6677">
                  <c:v>41135</c:v>
                </c:pt>
                <c:pt idx="6678">
                  <c:v>41136</c:v>
                </c:pt>
                <c:pt idx="6679">
                  <c:v>41137</c:v>
                </c:pt>
                <c:pt idx="6680">
                  <c:v>41138</c:v>
                </c:pt>
                <c:pt idx="6681">
                  <c:v>41139</c:v>
                </c:pt>
                <c:pt idx="6682">
                  <c:v>41140</c:v>
                </c:pt>
                <c:pt idx="6683">
                  <c:v>41141</c:v>
                </c:pt>
                <c:pt idx="6684">
                  <c:v>41142</c:v>
                </c:pt>
                <c:pt idx="6685">
                  <c:v>41143</c:v>
                </c:pt>
                <c:pt idx="6686">
                  <c:v>41144</c:v>
                </c:pt>
                <c:pt idx="6687">
                  <c:v>41145</c:v>
                </c:pt>
                <c:pt idx="6688">
                  <c:v>41146</c:v>
                </c:pt>
                <c:pt idx="6689">
                  <c:v>41147</c:v>
                </c:pt>
                <c:pt idx="6690">
                  <c:v>41148</c:v>
                </c:pt>
                <c:pt idx="6691">
                  <c:v>41149</c:v>
                </c:pt>
                <c:pt idx="6692">
                  <c:v>41150</c:v>
                </c:pt>
                <c:pt idx="6693">
                  <c:v>41151</c:v>
                </c:pt>
                <c:pt idx="6694">
                  <c:v>41152</c:v>
                </c:pt>
                <c:pt idx="6695">
                  <c:v>41153</c:v>
                </c:pt>
                <c:pt idx="6696">
                  <c:v>41154</c:v>
                </c:pt>
                <c:pt idx="6697">
                  <c:v>41155</c:v>
                </c:pt>
                <c:pt idx="6698">
                  <c:v>41156</c:v>
                </c:pt>
                <c:pt idx="6699">
                  <c:v>41157</c:v>
                </c:pt>
                <c:pt idx="6700">
                  <c:v>41158</c:v>
                </c:pt>
                <c:pt idx="6701">
                  <c:v>41159</c:v>
                </c:pt>
                <c:pt idx="6702">
                  <c:v>41160</c:v>
                </c:pt>
                <c:pt idx="6703">
                  <c:v>41161</c:v>
                </c:pt>
                <c:pt idx="6704">
                  <c:v>41162</c:v>
                </c:pt>
                <c:pt idx="6705">
                  <c:v>41163</c:v>
                </c:pt>
                <c:pt idx="6706">
                  <c:v>41164</c:v>
                </c:pt>
                <c:pt idx="6707">
                  <c:v>41165</c:v>
                </c:pt>
                <c:pt idx="6708">
                  <c:v>41166</c:v>
                </c:pt>
                <c:pt idx="6709">
                  <c:v>41167</c:v>
                </c:pt>
                <c:pt idx="6710">
                  <c:v>41168</c:v>
                </c:pt>
                <c:pt idx="6711">
                  <c:v>41169</c:v>
                </c:pt>
                <c:pt idx="6712">
                  <c:v>41170</c:v>
                </c:pt>
                <c:pt idx="6713">
                  <c:v>41171</c:v>
                </c:pt>
                <c:pt idx="6714">
                  <c:v>41172</c:v>
                </c:pt>
                <c:pt idx="6715">
                  <c:v>41173</c:v>
                </c:pt>
                <c:pt idx="6716">
                  <c:v>41174</c:v>
                </c:pt>
                <c:pt idx="6717">
                  <c:v>41175</c:v>
                </c:pt>
                <c:pt idx="6718">
                  <c:v>41176</c:v>
                </c:pt>
                <c:pt idx="6719">
                  <c:v>41177</c:v>
                </c:pt>
                <c:pt idx="6720">
                  <c:v>41178</c:v>
                </c:pt>
                <c:pt idx="6721">
                  <c:v>41179</c:v>
                </c:pt>
                <c:pt idx="6722">
                  <c:v>41180</c:v>
                </c:pt>
                <c:pt idx="6723">
                  <c:v>41181</c:v>
                </c:pt>
                <c:pt idx="6724">
                  <c:v>41182</c:v>
                </c:pt>
                <c:pt idx="6725">
                  <c:v>41184</c:v>
                </c:pt>
                <c:pt idx="6726">
                  <c:v>41185</c:v>
                </c:pt>
                <c:pt idx="6727">
                  <c:v>41186</c:v>
                </c:pt>
                <c:pt idx="6728">
                  <c:v>41187</c:v>
                </c:pt>
                <c:pt idx="6729">
                  <c:v>41188</c:v>
                </c:pt>
                <c:pt idx="6730">
                  <c:v>41189</c:v>
                </c:pt>
                <c:pt idx="6731">
                  <c:v>41190</c:v>
                </c:pt>
                <c:pt idx="6732">
                  <c:v>41191</c:v>
                </c:pt>
                <c:pt idx="6733">
                  <c:v>41192</c:v>
                </c:pt>
                <c:pt idx="6734">
                  <c:v>41193</c:v>
                </c:pt>
                <c:pt idx="6735">
                  <c:v>41194</c:v>
                </c:pt>
                <c:pt idx="6736">
                  <c:v>41195</c:v>
                </c:pt>
                <c:pt idx="6737">
                  <c:v>41196</c:v>
                </c:pt>
                <c:pt idx="6738">
                  <c:v>41197</c:v>
                </c:pt>
                <c:pt idx="6739">
                  <c:v>41198</c:v>
                </c:pt>
                <c:pt idx="6740">
                  <c:v>41199</c:v>
                </c:pt>
                <c:pt idx="6741">
                  <c:v>41200</c:v>
                </c:pt>
                <c:pt idx="6742">
                  <c:v>41201</c:v>
                </c:pt>
                <c:pt idx="6743">
                  <c:v>41202</c:v>
                </c:pt>
                <c:pt idx="6744">
                  <c:v>41203</c:v>
                </c:pt>
                <c:pt idx="6745">
                  <c:v>41204</c:v>
                </c:pt>
                <c:pt idx="6746">
                  <c:v>41205</c:v>
                </c:pt>
                <c:pt idx="6747">
                  <c:v>41206</c:v>
                </c:pt>
                <c:pt idx="6748">
                  <c:v>41207</c:v>
                </c:pt>
                <c:pt idx="6749">
                  <c:v>41208</c:v>
                </c:pt>
                <c:pt idx="6750">
                  <c:v>41209</c:v>
                </c:pt>
                <c:pt idx="6751">
                  <c:v>41210</c:v>
                </c:pt>
                <c:pt idx="6752">
                  <c:v>41211</c:v>
                </c:pt>
                <c:pt idx="6753">
                  <c:v>41212</c:v>
                </c:pt>
                <c:pt idx="6754">
                  <c:v>41213</c:v>
                </c:pt>
                <c:pt idx="6755">
                  <c:v>41214</c:v>
                </c:pt>
                <c:pt idx="6756">
                  <c:v>41215</c:v>
                </c:pt>
                <c:pt idx="6757">
                  <c:v>41226</c:v>
                </c:pt>
                <c:pt idx="6758">
                  <c:v>41227</c:v>
                </c:pt>
                <c:pt idx="6759">
                  <c:v>41228</c:v>
                </c:pt>
                <c:pt idx="6760">
                  <c:v>41229</c:v>
                </c:pt>
                <c:pt idx="6761">
                  <c:v>41230</c:v>
                </c:pt>
                <c:pt idx="6762">
                  <c:v>41231</c:v>
                </c:pt>
                <c:pt idx="6763">
                  <c:v>41232</c:v>
                </c:pt>
                <c:pt idx="6764">
                  <c:v>41233</c:v>
                </c:pt>
                <c:pt idx="6765">
                  <c:v>41234</c:v>
                </c:pt>
                <c:pt idx="6766">
                  <c:v>41235</c:v>
                </c:pt>
                <c:pt idx="6767">
                  <c:v>41236</c:v>
                </c:pt>
                <c:pt idx="6768">
                  <c:v>41237</c:v>
                </c:pt>
                <c:pt idx="6769">
                  <c:v>41238</c:v>
                </c:pt>
                <c:pt idx="6770">
                  <c:v>41239</c:v>
                </c:pt>
                <c:pt idx="6771">
                  <c:v>41240</c:v>
                </c:pt>
                <c:pt idx="6772">
                  <c:v>41241</c:v>
                </c:pt>
                <c:pt idx="6773">
                  <c:v>41242</c:v>
                </c:pt>
                <c:pt idx="6774">
                  <c:v>41243</c:v>
                </c:pt>
                <c:pt idx="6775">
                  <c:v>41244</c:v>
                </c:pt>
                <c:pt idx="6776">
                  <c:v>41245</c:v>
                </c:pt>
                <c:pt idx="6777">
                  <c:v>41246</c:v>
                </c:pt>
                <c:pt idx="6778">
                  <c:v>41247</c:v>
                </c:pt>
                <c:pt idx="6779">
                  <c:v>41248</c:v>
                </c:pt>
                <c:pt idx="6780">
                  <c:v>41249</c:v>
                </c:pt>
                <c:pt idx="6781">
                  <c:v>41250</c:v>
                </c:pt>
                <c:pt idx="6782">
                  <c:v>41251</c:v>
                </c:pt>
                <c:pt idx="6783">
                  <c:v>41252</c:v>
                </c:pt>
                <c:pt idx="6784">
                  <c:v>41253</c:v>
                </c:pt>
                <c:pt idx="6785">
                  <c:v>41254</c:v>
                </c:pt>
                <c:pt idx="6786">
                  <c:v>41255</c:v>
                </c:pt>
                <c:pt idx="6787">
                  <c:v>41256</c:v>
                </c:pt>
                <c:pt idx="6788">
                  <c:v>41257</c:v>
                </c:pt>
                <c:pt idx="6789">
                  <c:v>41258</c:v>
                </c:pt>
                <c:pt idx="6790">
                  <c:v>41259</c:v>
                </c:pt>
                <c:pt idx="6791">
                  <c:v>41260</c:v>
                </c:pt>
                <c:pt idx="6792">
                  <c:v>41261</c:v>
                </c:pt>
                <c:pt idx="6793">
                  <c:v>41262</c:v>
                </c:pt>
                <c:pt idx="6794">
                  <c:v>41263</c:v>
                </c:pt>
                <c:pt idx="6795">
                  <c:v>41264</c:v>
                </c:pt>
                <c:pt idx="6796">
                  <c:v>41265</c:v>
                </c:pt>
                <c:pt idx="6797">
                  <c:v>41266</c:v>
                </c:pt>
                <c:pt idx="6798">
                  <c:v>41267</c:v>
                </c:pt>
                <c:pt idx="6799">
                  <c:v>41268</c:v>
                </c:pt>
                <c:pt idx="6800">
                  <c:v>41269</c:v>
                </c:pt>
                <c:pt idx="6801">
                  <c:v>41270</c:v>
                </c:pt>
                <c:pt idx="6802">
                  <c:v>41271</c:v>
                </c:pt>
                <c:pt idx="6803">
                  <c:v>41272</c:v>
                </c:pt>
                <c:pt idx="6804">
                  <c:v>41273</c:v>
                </c:pt>
                <c:pt idx="6805">
                  <c:v>41274</c:v>
                </c:pt>
                <c:pt idx="6806">
                  <c:v>41275</c:v>
                </c:pt>
                <c:pt idx="6807">
                  <c:v>41276</c:v>
                </c:pt>
                <c:pt idx="6808">
                  <c:v>41277</c:v>
                </c:pt>
                <c:pt idx="6809">
                  <c:v>41278</c:v>
                </c:pt>
                <c:pt idx="6810">
                  <c:v>41279</c:v>
                </c:pt>
                <c:pt idx="6811">
                  <c:v>41280</c:v>
                </c:pt>
                <c:pt idx="6812">
                  <c:v>41281</c:v>
                </c:pt>
                <c:pt idx="6813">
                  <c:v>41282</c:v>
                </c:pt>
                <c:pt idx="6814">
                  <c:v>41283</c:v>
                </c:pt>
                <c:pt idx="6815">
                  <c:v>41284</c:v>
                </c:pt>
                <c:pt idx="6816">
                  <c:v>41285</c:v>
                </c:pt>
                <c:pt idx="6817">
                  <c:v>41286</c:v>
                </c:pt>
                <c:pt idx="6818">
                  <c:v>41287</c:v>
                </c:pt>
                <c:pt idx="6819">
                  <c:v>41288</c:v>
                </c:pt>
                <c:pt idx="6820">
                  <c:v>41289</c:v>
                </c:pt>
                <c:pt idx="6821">
                  <c:v>41290</c:v>
                </c:pt>
                <c:pt idx="6822">
                  <c:v>41291</c:v>
                </c:pt>
                <c:pt idx="6823">
                  <c:v>41292</c:v>
                </c:pt>
                <c:pt idx="6824">
                  <c:v>41293</c:v>
                </c:pt>
                <c:pt idx="6825">
                  <c:v>41294</c:v>
                </c:pt>
                <c:pt idx="6826">
                  <c:v>41295</c:v>
                </c:pt>
                <c:pt idx="6827">
                  <c:v>41296</c:v>
                </c:pt>
                <c:pt idx="6828">
                  <c:v>41297</c:v>
                </c:pt>
                <c:pt idx="6829">
                  <c:v>41298</c:v>
                </c:pt>
                <c:pt idx="6830">
                  <c:v>41299</c:v>
                </c:pt>
                <c:pt idx="6831">
                  <c:v>41300</c:v>
                </c:pt>
                <c:pt idx="6832">
                  <c:v>41301</c:v>
                </c:pt>
                <c:pt idx="6833">
                  <c:v>41302</c:v>
                </c:pt>
                <c:pt idx="6834">
                  <c:v>41303</c:v>
                </c:pt>
                <c:pt idx="6835">
                  <c:v>41304</c:v>
                </c:pt>
                <c:pt idx="6836">
                  <c:v>41305</c:v>
                </c:pt>
                <c:pt idx="6837">
                  <c:v>41306</c:v>
                </c:pt>
                <c:pt idx="6838">
                  <c:v>41307</c:v>
                </c:pt>
                <c:pt idx="6839">
                  <c:v>41308</c:v>
                </c:pt>
                <c:pt idx="6840">
                  <c:v>41309</c:v>
                </c:pt>
                <c:pt idx="6841">
                  <c:v>41310</c:v>
                </c:pt>
                <c:pt idx="6842">
                  <c:v>41311</c:v>
                </c:pt>
                <c:pt idx="6843">
                  <c:v>41312</c:v>
                </c:pt>
                <c:pt idx="6844">
                  <c:v>41313</c:v>
                </c:pt>
                <c:pt idx="6845">
                  <c:v>41314</c:v>
                </c:pt>
                <c:pt idx="6846">
                  <c:v>41315</c:v>
                </c:pt>
                <c:pt idx="6847">
                  <c:v>41316</c:v>
                </c:pt>
                <c:pt idx="6848">
                  <c:v>41317</c:v>
                </c:pt>
                <c:pt idx="6849">
                  <c:v>41318</c:v>
                </c:pt>
                <c:pt idx="6850">
                  <c:v>41319</c:v>
                </c:pt>
                <c:pt idx="6851">
                  <c:v>41320</c:v>
                </c:pt>
                <c:pt idx="6852">
                  <c:v>41321</c:v>
                </c:pt>
                <c:pt idx="6853">
                  <c:v>41322</c:v>
                </c:pt>
                <c:pt idx="6854">
                  <c:v>41323</c:v>
                </c:pt>
                <c:pt idx="6855">
                  <c:v>41324</c:v>
                </c:pt>
                <c:pt idx="6856">
                  <c:v>41325</c:v>
                </c:pt>
                <c:pt idx="6857">
                  <c:v>41326</c:v>
                </c:pt>
                <c:pt idx="6858">
                  <c:v>41327</c:v>
                </c:pt>
                <c:pt idx="6859">
                  <c:v>41328</c:v>
                </c:pt>
                <c:pt idx="6860">
                  <c:v>41329</c:v>
                </c:pt>
                <c:pt idx="6861">
                  <c:v>41330</c:v>
                </c:pt>
                <c:pt idx="6862">
                  <c:v>41331</c:v>
                </c:pt>
                <c:pt idx="6863">
                  <c:v>41332</c:v>
                </c:pt>
                <c:pt idx="6864">
                  <c:v>41333</c:v>
                </c:pt>
                <c:pt idx="6865">
                  <c:v>41334</c:v>
                </c:pt>
                <c:pt idx="6866">
                  <c:v>41335</c:v>
                </c:pt>
                <c:pt idx="6867">
                  <c:v>41336</c:v>
                </c:pt>
                <c:pt idx="6868">
                  <c:v>41337</c:v>
                </c:pt>
                <c:pt idx="6869">
                  <c:v>41338</c:v>
                </c:pt>
                <c:pt idx="6870">
                  <c:v>41339</c:v>
                </c:pt>
                <c:pt idx="6871">
                  <c:v>41340</c:v>
                </c:pt>
                <c:pt idx="6872">
                  <c:v>41341</c:v>
                </c:pt>
                <c:pt idx="6873">
                  <c:v>41342</c:v>
                </c:pt>
                <c:pt idx="6874">
                  <c:v>41343</c:v>
                </c:pt>
                <c:pt idx="6875">
                  <c:v>41344</c:v>
                </c:pt>
                <c:pt idx="6876">
                  <c:v>41345</c:v>
                </c:pt>
                <c:pt idx="6877">
                  <c:v>41346</c:v>
                </c:pt>
                <c:pt idx="6878">
                  <c:v>41347</c:v>
                </c:pt>
                <c:pt idx="6879">
                  <c:v>41348</c:v>
                </c:pt>
                <c:pt idx="6880">
                  <c:v>41349</c:v>
                </c:pt>
                <c:pt idx="6881">
                  <c:v>41350</c:v>
                </c:pt>
                <c:pt idx="6882">
                  <c:v>41351</c:v>
                </c:pt>
                <c:pt idx="6883">
                  <c:v>41352</c:v>
                </c:pt>
                <c:pt idx="6884">
                  <c:v>41353</c:v>
                </c:pt>
                <c:pt idx="6885">
                  <c:v>41354</c:v>
                </c:pt>
                <c:pt idx="6886">
                  <c:v>41355</c:v>
                </c:pt>
                <c:pt idx="6887">
                  <c:v>41356</c:v>
                </c:pt>
                <c:pt idx="6888">
                  <c:v>41357</c:v>
                </c:pt>
                <c:pt idx="6889">
                  <c:v>41358</c:v>
                </c:pt>
                <c:pt idx="6890">
                  <c:v>41359</c:v>
                </c:pt>
                <c:pt idx="6891">
                  <c:v>41360</c:v>
                </c:pt>
                <c:pt idx="6892">
                  <c:v>41361</c:v>
                </c:pt>
                <c:pt idx="6893">
                  <c:v>41362</c:v>
                </c:pt>
                <c:pt idx="6894">
                  <c:v>41363</c:v>
                </c:pt>
                <c:pt idx="6895">
                  <c:v>41364</c:v>
                </c:pt>
                <c:pt idx="6896">
                  <c:v>41365</c:v>
                </c:pt>
                <c:pt idx="6897">
                  <c:v>41366</c:v>
                </c:pt>
                <c:pt idx="6898">
                  <c:v>41367</c:v>
                </c:pt>
                <c:pt idx="6899">
                  <c:v>41368</c:v>
                </c:pt>
                <c:pt idx="6900">
                  <c:v>41369</c:v>
                </c:pt>
                <c:pt idx="6901">
                  <c:v>41370</c:v>
                </c:pt>
                <c:pt idx="6902">
                  <c:v>41371</c:v>
                </c:pt>
                <c:pt idx="6903">
                  <c:v>41372</c:v>
                </c:pt>
                <c:pt idx="6904">
                  <c:v>41373</c:v>
                </c:pt>
                <c:pt idx="6905">
                  <c:v>41374</c:v>
                </c:pt>
                <c:pt idx="6906">
                  <c:v>41375</c:v>
                </c:pt>
                <c:pt idx="6907">
                  <c:v>41376</c:v>
                </c:pt>
                <c:pt idx="6908">
                  <c:v>41377</c:v>
                </c:pt>
                <c:pt idx="6909">
                  <c:v>41378</c:v>
                </c:pt>
                <c:pt idx="6910">
                  <c:v>41379</c:v>
                </c:pt>
                <c:pt idx="6911">
                  <c:v>41380</c:v>
                </c:pt>
                <c:pt idx="6912">
                  <c:v>41381</c:v>
                </c:pt>
                <c:pt idx="6913">
                  <c:v>41382</c:v>
                </c:pt>
                <c:pt idx="6914">
                  <c:v>41383</c:v>
                </c:pt>
                <c:pt idx="6915">
                  <c:v>41384</c:v>
                </c:pt>
                <c:pt idx="6916">
                  <c:v>41385</c:v>
                </c:pt>
                <c:pt idx="6917">
                  <c:v>41386</c:v>
                </c:pt>
                <c:pt idx="6918">
                  <c:v>41387</c:v>
                </c:pt>
                <c:pt idx="6919">
                  <c:v>41388</c:v>
                </c:pt>
                <c:pt idx="6920">
                  <c:v>41389</c:v>
                </c:pt>
                <c:pt idx="6921">
                  <c:v>41390</c:v>
                </c:pt>
                <c:pt idx="6922">
                  <c:v>41391</c:v>
                </c:pt>
                <c:pt idx="6923">
                  <c:v>41392</c:v>
                </c:pt>
                <c:pt idx="6924">
                  <c:v>41393</c:v>
                </c:pt>
                <c:pt idx="6925">
                  <c:v>41394</c:v>
                </c:pt>
                <c:pt idx="6926">
                  <c:v>41395</c:v>
                </c:pt>
                <c:pt idx="6927">
                  <c:v>41396</c:v>
                </c:pt>
                <c:pt idx="6928">
                  <c:v>41397</c:v>
                </c:pt>
                <c:pt idx="6929">
                  <c:v>41398</c:v>
                </c:pt>
                <c:pt idx="6930">
                  <c:v>41399</c:v>
                </c:pt>
                <c:pt idx="6931">
                  <c:v>41400</c:v>
                </c:pt>
                <c:pt idx="6932">
                  <c:v>41401</c:v>
                </c:pt>
                <c:pt idx="6933">
                  <c:v>41402</c:v>
                </c:pt>
                <c:pt idx="6934">
                  <c:v>41403</c:v>
                </c:pt>
                <c:pt idx="6935">
                  <c:v>41404</c:v>
                </c:pt>
                <c:pt idx="6936">
                  <c:v>41405</c:v>
                </c:pt>
                <c:pt idx="6937">
                  <c:v>41406</c:v>
                </c:pt>
                <c:pt idx="6938">
                  <c:v>41407</c:v>
                </c:pt>
                <c:pt idx="6939">
                  <c:v>41408</c:v>
                </c:pt>
                <c:pt idx="6940">
                  <c:v>41409</c:v>
                </c:pt>
                <c:pt idx="6941">
                  <c:v>41410</c:v>
                </c:pt>
                <c:pt idx="6942">
                  <c:v>41411</c:v>
                </c:pt>
                <c:pt idx="6943">
                  <c:v>41412</c:v>
                </c:pt>
                <c:pt idx="6944">
                  <c:v>41413</c:v>
                </c:pt>
                <c:pt idx="6945">
                  <c:v>41414</c:v>
                </c:pt>
                <c:pt idx="6946">
                  <c:v>41415</c:v>
                </c:pt>
                <c:pt idx="6947">
                  <c:v>41416</c:v>
                </c:pt>
                <c:pt idx="6948">
                  <c:v>41417</c:v>
                </c:pt>
                <c:pt idx="6949">
                  <c:v>41418</c:v>
                </c:pt>
                <c:pt idx="6950">
                  <c:v>41419</c:v>
                </c:pt>
                <c:pt idx="6951">
                  <c:v>41420</c:v>
                </c:pt>
                <c:pt idx="6952">
                  <c:v>41421</c:v>
                </c:pt>
                <c:pt idx="6953">
                  <c:v>41422</c:v>
                </c:pt>
                <c:pt idx="6954">
                  <c:v>41423</c:v>
                </c:pt>
                <c:pt idx="6955">
                  <c:v>41424</c:v>
                </c:pt>
                <c:pt idx="6956">
                  <c:v>41425</c:v>
                </c:pt>
                <c:pt idx="6957">
                  <c:v>41426</c:v>
                </c:pt>
                <c:pt idx="6958">
                  <c:v>41427</c:v>
                </c:pt>
                <c:pt idx="6959">
                  <c:v>41428</c:v>
                </c:pt>
                <c:pt idx="6960">
                  <c:v>41429</c:v>
                </c:pt>
                <c:pt idx="6961">
                  <c:v>41430</c:v>
                </c:pt>
                <c:pt idx="6962">
                  <c:v>41431</c:v>
                </c:pt>
                <c:pt idx="6963">
                  <c:v>41432</c:v>
                </c:pt>
                <c:pt idx="6964">
                  <c:v>41433</c:v>
                </c:pt>
                <c:pt idx="6965">
                  <c:v>41434</c:v>
                </c:pt>
                <c:pt idx="6966">
                  <c:v>41435</c:v>
                </c:pt>
                <c:pt idx="6967">
                  <c:v>41436</c:v>
                </c:pt>
                <c:pt idx="6968">
                  <c:v>41437</c:v>
                </c:pt>
                <c:pt idx="6969">
                  <c:v>41438</c:v>
                </c:pt>
                <c:pt idx="6970">
                  <c:v>41439</c:v>
                </c:pt>
                <c:pt idx="6971">
                  <c:v>41440</c:v>
                </c:pt>
                <c:pt idx="6972">
                  <c:v>41441</c:v>
                </c:pt>
                <c:pt idx="6973">
                  <c:v>41442</c:v>
                </c:pt>
                <c:pt idx="6974">
                  <c:v>41443</c:v>
                </c:pt>
                <c:pt idx="6975">
                  <c:v>41444</c:v>
                </c:pt>
                <c:pt idx="6976">
                  <c:v>41445</c:v>
                </c:pt>
                <c:pt idx="6977">
                  <c:v>41446</c:v>
                </c:pt>
                <c:pt idx="6978">
                  <c:v>41447</c:v>
                </c:pt>
                <c:pt idx="6979">
                  <c:v>41448</c:v>
                </c:pt>
                <c:pt idx="6980">
                  <c:v>41449</c:v>
                </c:pt>
                <c:pt idx="6981">
                  <c:v>41450</c:v>
                </c:pt>
                <c:pt idx="6982">
                  <c:v>41451</c:v>
                </c:pt>
                <c:pt idx="6983">
                  <c:v>41452</c:v>
                </c:pt>
                <c:pt idx="6984">
                  <c:v>41453</c:v>
                </c:pt>
                <c:pt idx="6985">
                  <c:v>41454</c:v>
                </c:pt>
                <c:pt idx="6986">
                  <c:v>41455</c:v>
                </c:pt>
                <c:pt idx="6987">
                  <c:v>41456</c:v>
                </c:pt>
                <c:pt idx="6988">
                  <c:v>41457</c:v>
                </c:pt>
                <c:pt idx="6989">
                  <c:v>41458</c:v>
                </c:pt>
                <c:pt idx="6990">
                  <c:v>41459</c:v>
                </c:pt>
                <c:pt idx="6991">
                  <c:v>41460</c:v>
                </c:pt>
                <c:pt idx="6992">
                  <c:v>41461</c:v>
                </c:pt>
                <c:pt idx="6993">
                  <c:v>41462</c:v>
                </c:pt>
                <c:pt idx="6994">
                  <c:v>41463</c:v>
                </c:pt>
                <c:pt idx="6995">
                  <c:v>41464</c:v>
                </c:pt>
                <c:pt idx="6996">
                  <c:v>41465</c:v>
                </c:pt>
                <c:pt idx="6997">
                  <c:v>41466</c:v>
                </c:pt>
                <c:pt idx="6998">
                  <c:v>41467</c:v>
                </c:pt>
                <c:pt idx="6999">
                  <c:v>41468</c:v>
                </c:pt>
                <c:pt idx="7000">
                  <c:v>41469</c:v>
                </c:pt>
                <c:pt idx="7001">
                  <c:v>41470</c:v>
                </c:pt>
                <c:pt idx="7002">
                  <c:v>41471</c:v>
                </c:pt>
                <c:pt idx="7003">
                  <c:v>41472</c:v>
                </c:pt>
                <c:pt idx="7004">
                  <c:v>41473</c:v>
                </c:pt>
                <c:pt idx="7005">
                  <c:v>41474</c:v>
                </c:pt>
                <c:pt idx="7006">
                  <c:v>41475</c:v>
                </c:pt>
                <c:pt idx="7007">
                  <c:v>41476</c:v>
                </c:pt>
                <c:pt idx="7008">
                  <c:v>41477</c:v>
                </c:pt>
                <c:pt idx="7009">
                  <c:v>41478</c:v>
                </c:pt>
                <c:pt idx="7010">
                  <c:v>41479</c:v>
                </c:pt>
                <c:pt idx="7011">
                  <c:v>41480</c:v>
                </c:pt>
                <c:pt idx="7012">
                  <c:v>41481</c:v>
                </c:pt>
                <c:pt idx="7013">
                  <c:v>41482</c:v>
                </c:pt>
                <c:pt idx="7014">
                  <c:v>41483</c:v>
                </c:pt>
                <c:pt idx="7015">
                  <c:v>41484</c:v>
                </c:pt>
                <c:pt idx="7016">
                  <c:v>41485</c:v>
                </c:pt>
                <c:pt idx="7017">
                  <c:v>41486</c:v>
                </c:pt>
                <c:pt idx="7018">
                  <c:v>41487</c:v>
                </c:pt>
                <c:pt idx="7019">
                  <c:v>41488</c:v>
                </c:pt>
                <c:pt idx="7020">
                  <c:v>41489</c:v>
                </c:pt>
                <c:pt idx="7021">
                  <c:v>41490</c:v>
                </c:pt>
                <c:pt idx="7022">
                  <c:v>41491</c:v>
                </c:pt>
                <c:pt idx="7023">
                  <c:v>41492</c:v>
                </c:pt>
                <c:pt idx="7024">
                  <c:v>41493</c:v>
                </c:pt>
                <c:pt idx="7025">
                  <c:v>41494</c:v>
                </c:pt>
                <c:pt idx="7026">
                  <c:v>41495</c:v>
                </c:pt>
                <c:pt idx="7027">
                  <c:v>41496</c:v>
                </c:pt>
                <c:pt idx="7028">
                  <c:v>41497</c:v>
                </c:pt>
                <c:pt idx="7029">
                  <c:v>41498</c:v>
                </c:pt>
                <c:pt idx="7030">
                  <c:v>41499</c:v>
                </c:pt>
                <c:pt idx="7031">
                  <c:v>41500</c:v>
                </c:pt>
                <c:pt idx="7032">
                  <c:v>41501</c:v>
                </c:pt>
                <c:pt idx="7033">
                  <c:v>41502</c:v>
                </c:pt>
                <c:pt idx="7034">
                  <c:v>41503</c:v>
                </c:pt>
                <c:pt idx="7035">
                  <c:v>41504</c:v>
                </c:pt>
                <c:pt idx="7036">
                  <c:v>41505</c:v>
                </c:pt>
                <c:pt idx="7037">
                  <c:v>41506</c:v>
                </c:pt>
                <c:pt idx="7038">
                  <c:v>41507</c:v>
                </c:pt>
                <c:pt idx="7039">
                  <c:v>41508</c:v>
                </c:pt>
                <c:pt idx="7040">
                  <c:v>41509</c:v>
                </c:pt>
                <c:pt idx="7041">
                  <c:v>41510</c:v>
                </c:pt>
                <c:pt idx="7042">
                  <c:v>41511</c:v>
                </c:pt>
                <c:pt idx="7043">
                  <c:v>41512</c:v>
                </c:pt>
                <c:pt idx="7044">
                  <c:v>41513</c:v>
                </c:pt>
                <c:pt idx="7045">
                  <c:v>41514</c:v>
                </c:pt>
                <c:pt idx="7046">
                  <c:v>41515</c:v>
                </c:pt>
                <c:pt idx="7047">
                  <c:v>41516</c:v>
                </c:pt>
                <c:pt idx="7048">
                  <c:v>41517</c:v>
                </c:pt>
                <c:pt idx="7049">
                  <c:v>41518</c:v>
                </c:pt>
                <c:pt idx="7050">
                  <c:v>41519</c:v>
                </c:pt>
                <c:pt idx="7051">
                  <c:v>41520</c:v>
                </c:pt>
                <c:pt idx="7052">
                  <c:v>41521</c:v>
                </c:pt>
                <c:pt idx="7053">
                  <c:v>41522</c:v>
                </c:pt>
                <c:pt idx="7054">
                  <c:v>41523</c:v>
                </c:pt>
                <c:pt idx="7055">
                  <c:v>41524</c:v>
                </c:pt>
                <c:pt idx="7056">
                  <c:v>41525</c:v>
                </c:pt>
                <c:pt idx="7057">
                  <c:v>41526</c:v>
                </c:pt>
                <c:pt idx="7058">
                  <c:v>41527</c:v>
                </c:pt>
                <c:pt idx="7059">
                  <c:v>41528</c:v>
                </c:pt>
                <c:pt idx="7060">
                  <c:v>41529</c:v>
                </c:pt>
                <c:pt idx="7061">
                  <c:v>41530</c:v>
                </c:pt>
                <c:pt idx="7062">
                  <c:v>41531</c:v>
                </c:pt>
                <c:pt idx="7063">
                  <c:v>41532</c:v>
                </c:pt>
                <c:pt idx="7064">
                  <c:v>41533</c:v>
                </c:pt>
                <c:pt idx="7065">
                  <c:v>41534</c:v>
                </c:pt>
                <c:pt idx="7066">
                  <c:v>41535</c:v>
                </c:pt>
                <c:pt idx="7067">
                  <c:v>41536</c:v>
                </c:pt>
                <c:pt idx="7068">
                  <c:v>41537</c:v>
                </c:pt>
                <c:pt idx="7069">
                  <c:v>41538</c:v>
                </c:pt>
                <c:pt idx="7070">
                  <c:v>41539</c:v>
                </c:pt>
                <c:pt idx="7071">
                  <c:v>41540</c:v>
                </c:pt>
                <c:pt idx="7072">
                  <c:v>41541</c:v>
                </c:pt>
                <c:pt idx="7073">
                  <c:v>41542</c:v>
                </c:pt>
                <c:pt idx="7074">
                  <c:v>41543</c:v>
                </c:pt>
                <c:pt idx="7075">
                  <c:v>41544</c:v>
                </c:pt>
                <c:pt idx="7076">
                  <c:v>41545</c:v>
                </c:pt>
                <c:pt idx="7077">
                  <c:v>41546</c:v>
                </c:pt>
                <c:pt idx="7078">
                  <c:v>41547</c:v>
                </c:pt>
                <c:pt idx="7079">
                  <c:v>41548</c:v>
                </c:pt>
                <c:pt idx="7080">
                  <c:v>41549</c:v>
                </c:pt>
                <c:pt idx="7081">
                  <c:v>41550</c:v>
                </c:pt>
                <c:pt idx="7082">
                  <c:v>41551</c:v>
                </c:pt>
                <c:pt idx="7083">
                  <c:v>41552</c:v>
                </c:pt>
                <c:pt idx="7084">
                  <c:v>41553</c:v>
                </c:pt>
                <c:pt idx="7085">
                  <c:v>41554</c:v>
                </c:pt>
                <c:pt idx="7086">
                  <c:v>41555</c:v>
                </c:pt>
                <c:pt idx="7087">
                  <c:v>41556</c:v>
                </c:pt>
                <c:pt idx="7088">
                  <c:v>41557</c:v>
                </c:pt>
                <c:pt idx="7089">
                  <c:v>41558</c:v>
                </c:pt>
                <c:pt idx="7090">
                  <c:v>41559</c:v>
                </c:pt>
                <c:pt idx="7091">
                  <c:v>41560</c:v>
                </c:pt>
                <c:pt idx="7092">
                  <c:v>41561</c:v>
                </c:pt>
                <c:pt idx="7093">
                  <c:v>41562</c:v>
                </c:pt>
                <c:pt idx="7094">
                  <c:v>41563</c:v>
                </c:pt>
                <c:pt idx="7095">
                  <c:v>41564</c:v>
                </c:pt>
                <c:pt idx="7096">
                  <c:v>41565</c:v>
                </c:pt>
                <c:pt idx="7097">
                  <c:v>41566</c:v>
                </c:pt>
                <c:pt idx="7098">
                  <c:v>41567</c:v>
                </c:pt>
                <c:pt idx="7099">
                  <c:v>41568</c:v>
                </c:pt>
                <c:pt idx="7100">
                  <c:v>41569</c:v>
                </c:pt>
                <c:pt idx="7101">
                  <c:v>41570</c:v>
                </c:pt>
                <c:pt idx="7102">
                  <c:v>41571</c:v>
                </c:pt>
                <c:pt idx="7103">
                  <c:v>41572</c:v>
                </c:pt>
                <c:pt idx="7104">
                  <c:v>41573</c:v>
                </c:pt>
                <c:pt idx="7105">
                  <c:v>41574</c:v>
                </c:pt>
                <c:pt idx="7106">
                  <c:v>41575</c:v>
                </c:pt>
                <c:pt idx="7107">
                  <c:v>41576</c:v>
                </c:pt>
                <c:pt idx="7108">
                  <c:v>41577</c:v>
                </c:pt>
                <c:pt idx="7109">
                  <c:v>41578</c:v>
                </c:pt>
                <c:pt idx="7110">
                  <c:v>41579</c:v>
                </c:pt>
                <c:pt idx="7111">
                  <c:v>41580</c:v>
                </c:pt>
                <c:pt idx="7112">
                  <c:v>41581</c:v>
                </c:pt>
                <c:pt idx="7113">
                  <c:v>41582</c:v>
                </c:pt>
                <c:pt idx="7114">
                  <c:v>41583</c:v>
                </c:pt>
                <c:pt idx="7115">
                  <c:v>41584</c:v>
                </c:pt>
                <c:pt idx="7116">
                  <c:v>41585</c:v>
                </c:pt>
                <c:pt idx="7117">
                  <c:v>41586</c:v>
                </c:pt>
                <c:pt idx="7118">
                  <c:v>41587</c:v>
                </c:pt>
                <c:pt idx="7119">
                  <c:v>41588</c:v>
                </c:pt>
                <c:pt idx="7120">
                  <c:v>41589</c:v>
                </c:pt>
                <c:pt idx="7121">
                  <c:v>41590</c:v>
                </c:pt>
                <c:pt idx="7122">
                  <c:v>41591</c:v>
                </c:pt>
                <c:pt idx="7123">
                  <c:v>41592</c:v>
                </c:pt>
                <c:pt idx="7124">
                  <c:v>41593</c:v>
                </c:pt>
                <c:pt idx="7125">
                  <c:v>41594</c:v>
                </c:pt>
                <c:pt idx="7126">
                  <c:v>41595</c:v>
                </c:pt>
                <c:pt idx="7127">
                  <c:v>41596</c:v>
                </c:pt>
                <c:pt idx="7128">
                  <c:v>41597</c:v>
                </c:pt>
                <c:pt idx="7129">
                  <c:v>41598</c:v>
                </c:pt>
                <c:pt idx="7130">
                  <c:v>41599</c:v>
                </c:pt>
                <c:pt idx="7131">
                  <c:v>41600</c:v>
                </c:pt>
                <c:pt idx="7132">
                  <c:v>41601</c:v>
                </c:pt>
                <c:pt idx="7133">
                  <c:v>41602</c:v>
                </c:pt>
                <c:pt idx="7134">
                  <c:v>41603</c:v>
                </c:pt>
                <c:pt idx="7135">
                  <c:v>41604</c:v>
                </c:pt>
                <c:pt idx="7136">
                  <c:v>41605</c:v>
                </c:pt>
                <c:pt idx="7137">
                  <c:v>41606</c:v>
                </c:pt>
                <c:pt idx="7138">
                  <c:v>41607</c:v>
                </c:pt>
                <c:pt idx="7139">
                  <c:v>41608</c:v>
                </c:pt>
                <c:pt idx="7140">
                  <c:v>41609</c:v>
                </c:pt>
                <c:pt idx="7141">
                  <c:v>41610</c:v>
                </c:pt>
                <c:pt idx="7142">
                  <c:v>41611</c:v>
                </c:pt>
                <c:pt idx="7143">
                  <c:v>41612</c:v>
                </c:pt>
                <c:pt idx="7144">
                  <c:v>41613</c:v>
                </c:pt>
                <c:pt idx="7145">
                  <c:v>41614</c:v>
                </c:pt>
                <c:pt idx="7146">
                  <c:v>41615</c:v>
                </c:pt>
                <c:pt idx="7147">
                  <c:v>41616</c:v>
                </c:pt>
                <c:pt idx="7148">
                  <c:v>41617</c:v>
                </c:pt>
                <c:pt idx="7149">
                  <c:v>41618</c:v>
                </c:pt>
                <c:pt idx="7150">
                  <c:v>41619</c:v>
                </c:pt>
                <c:pt idx="7151">
                  <c:v>41620</c:v>
                </c:pt>
                <c:pt idx="7152">
                  <c:v>41621</c:v>
                </c:pt>
                <c:pt idx="7153">
                  <c:v>41622</c:v>
                </c:pt>
                <c:pt idx="7154">
                  <c:v>41623</c:v>
                </c:pt>
                <c:pt idx="7155">
                  <c:v>41624</c:v>
                </c:pt>
                <c:pt idx="7156">
                  <c:v>41625</c:v>
                </c:pt>
                <c:pt idx="7157">
                  <c:v>41626</c:v>
                </c:pt>
                <c:pt idx="7158">
                  <c:v>41627</c:v>
                </c:pt>
                <c:pt idx="7159">
                  <c:v>41628</c:v>
                </c:pt>
                <c:pt idx="7160">
                  <c:v>41629</c:v>
                </c:pt>
                <c:pt idx="7161">
                  <c:v>41630</c:v>
                </c:pt>
                <c:pt idx="7162">
                  <c:v>41631</c:v>
                </c:pt>
                <c:pt idx="7163">
                  <c:v>41632</c:v>
                </c:pt>
                <c:pt idx="7164">
                  <c:v>41633</c:v>
                </c:pt>
                <c:pt idx="7165">
                  <c:v>41634</c:v>
                </c:pt>
                <c:pt idx="7166">
                  <c:v>41635</c:v>
                </c:pt>
                <c:pt idx="7167">
                  <c:v>41636</c:v>
                </c:pt>
                <c:pt idx="7168">
                  <c:v>41637</c:v>
                </c:pt>
                <c:pt idx="7169">
                  <c:v>41638</c:v>
                </c:pt>
                <c:pt idx="7170">
                  <c:v>41639</c:v>
                </c:pt>
                <c:pt idx="7171">
                  <c:v>41640</c:v>
                </c:pt>
                <c:pt idx="7172">
                  <c:v>41641</c:v>
                </c:pt>
                <c:pt idx="7173">
                  <c:v>41642</c:v>
                </c:pt>
                <c:pt idx="7174">
                  <c:v>41643</c:v>
                </c:pt>
                <c:pt idx="7175">
                  <c:v>41644</c:v>
                </c:pt>
                <c:pt idx="7176">
                  <c:v>41645</c:v>
                </c:pt>
                <c:pt idx="7177">
                  <c:v>41646</c:v>
                </c:pt>
                <c:pt idx="7178">
                  <c:v>41647</c:v>
                </c:pt>
                <c:pt idx="7179">
                  <c:v>41648</c:v>
                </c:pt>
                <c:pt idx="7180">
                  <c:v>41649</c:v>
                </c:pt>
                <c:pt idx="7181">
                  <c:v>41650</c:v>
                </c:pt>
                <c:pt idx="7182">
                  <c:v>41651</c:v>
                </c:pt>
                <c:pt idx="7183">
                  <c:v>41652</c:v>
                </c:pt>
                <c:pt idx="7184">
                  <c:v>41653</c:v>
                </c:pt>
                <c:pt idx="7185">
                  <c:v>41654</c:v>
                </c:pt>
                <c:pt idx="7186">
                  <c:v>41655</c:v>
                </c:pt>
                <c:pt idx="7187">
                  <c:v>41656</c:v>
                </c:pt>
                <c:pt idx="7188">
                  <c:v>41657</c:v>
                </c:pt>
                <c:pt idx="7189">
                  <c:v>41658</c:v>
                </c:pt>
                <c:pt idx="7190">
                  <c:v>41659</c:v>
                </c:pt>
                <c:pt idx="7191">
                  <c:v>41660</c:v>
                </c:pt>
                <c:pt idx="7192">
                  <c:v>41661</c:v>
                </c:pt>
                <c:pt idx="7193">
                  <c:v>41662</c:v>
                </c:pt>
                <c:pt idx="7194">
                  <c:v>41663</c:v>
                </c:pt>
                <c:pt idx="7195">
                  <c:v>41664</c:v>
                </c:pt>
                <c:pt idx="7196">
                  <c:v>41665</c:v>
                </c:pt>
                <c:pt idx="7197">
                  <c:v>41666</c:v>
                </c:pt>
                <c:pt idx="7198">
                  <c:v>41667</c:v>
                </c:pt>
                <c:pt idx="7199">
                  <c:v>41668</c:v>
                </c:pt>
                <c:pt idx="7200">
                  <c:v>41669</c:v>
                </c:pt>
                <c:pt idx="7201">
                  <c:v>41670</c:v>
                </c:pt>
                <c:pt idx="7202">
                  <c:v>41671</c:v>
                </c:pt>
                <c:pt idx="7203">
                  <c:v>41672</c:v>
                </c:pt>
                <c:pt idx="7204">
                  <c:v>41673</c:v>
                </c:pt>
                <c:pt idx="7205">
                  <c:v>41674</c:v>
                </c:pt>
                <c:pt idx="7206">
                  <c:v>41675</c:v>
                </c:pt>
                <c:pt idx="7207">
                  <c:v>41676</c:v>
                </c:pt>
                <c:pt idx="7208">
                  <c:v>41677</c:v>
                </c:pt>
                <c:pt idx="7209">
                  <c:v>41678</c:v>
                </c:pt>
                <c:pt idx="7210">
                  <c:v>41679</c:v>
                </c:pt>
                <c:pt idx="7211">
                  <c:v>41680</c:v>
                </c:pt>
                <c:pt idx="7212">
                  <c:v>41681</c:v>
                </c:pt>
                <c:pt idx="7213">
                  <c:v>41682</c:v>
                </c:pt>
                <c:pt idx="7214">
                  <c:v>41683</c:v>
                </c:pt>
                <c:pt idx="7215">
                  <c:v>41684</c:v>
                </c:pt>
                <c:pt idx="7216">
                  <c:v>41685</c:v>
                </c:pt>
                <c:pt idx="7217">
                  <c:v>41686</c:v>
                </c:pt>
                <c:pt idx="7218">
                  <c:v>41687</c:v>
                </c:pt>
                <c:pt idx="7219">
                  <c:v>41688</c:v>
                </c:pt>
                <c:pt idx="7220">
                  <c:v>41689</c:v>
                </c:pt>
                <c:pt idx="7221">
                  <c:v>41690</c:v>
                </c:pt>
                <c:pt idx="7222">
                  <c:v>41691</c:v>
                </c:pt>
                <c:pt idx="7223">
                  <c:v>41692</c:v>
                </c:pt>
                <c:pt idx="7224">
                  <c:v>41693</c:v>
                </c:pt>
                <c:pt idx="7225">
                  <c:v>41694</c:v>
                </c:pt>
                <c:pt idx="7226">
                  <c:v>41695</c:v>
                </c:pt>
                <c:pt idx="7227">
                  <c:v>41696</c:v>
                </c:pt>
                <c:pt idx="7228">
                  <c:v>41697</c:v>
                </c:pt>
                <c:pt idx="7229">
                  <c:v>41698</c:v>
                </c:pt>
                <c:pt idx="7230">
                  <c:v>41699</c:v>
                </c:pt>
                <c:pt idx="7231">
                  <c:v>41700</c:v>
                </c:pt>
                <c:pt idx="7232">
                  <c:v>41701</c:v>
                </c:pt>
                <c:pt idx="7233">
                  <c:v>41702</c:v>
                </c:pt>
                <c:pt idx="7234">
                  <c:v>41703</c:v>
                </c:pt>
                <c:pt idx="7235">
                  <c:v>41704</c:v>
                </c:pt>
                <c:pt idx="7236">
                  <c:v>41705</c:v>
                </c:pt>
                <c:pt idx="7237">
                  <c:v>41706</c:v>
                </c:pt>
                <c:pt idx="7238">
                  <c:v>41707</c:v>
                </c:pt>
                <c:pt idx="7239">
                  <c:v>41708</c:v>
                </c:pt>
                <c:pt idx="7240">
                  <c:v>41709</c:v>
                </c:pt>
                <c:pt idx="7241">
                  <c:v>41710</c:v>
                </c:pt>
                <c:pt idx="7242">
                  <c:v>41711</c:v>
                </c:pt>
                <c:pt idx="7243">
                  <c:v>41712</c:v>
                </c:pt>
                <c:pt idx="7244">
                  <c:v>41713</c:v>
                </c:pt>
                <c:pt idx="7245">
                  <c:v>41714</c:v>
                </c:pt>
                <c:pt idx="7246">
                  <c:v>41715</c:v>
                </c:pt>
                <c:pt idx="7247">
                  <c:v>41716</c:v>
                </c:pt>
                <c:pt idx="7248">
                  <c:v>41717</c:v>
                </c:pt>
                <c:pt idx="7249">
                  <c:v>41718</c:v>
                </c:pt>
                <c:pt idx="7250">
                  <c:v>41719</c:v>
                </c:pt>
                <c:pt idx="7251">
                  <c:v>41720</c:v>
                </c:pt>
                <c:pt idx="7252">
                  <c:v>41721</c:v>
                </c:pt>
                <c:pt idx="7253">
                  <c:v>41722</c:v>
                </c:pt>
                <c:pt idx="7254">
                  <c:v>41723</c:v>
                </c:pt>
                <c:pt idx="7255">
                  <c:v>41724</c:v>
                </c:pt>
                <c:pt idx="7256">
                  <c:v>41725</c:v>
                </c:pt>
                <c:pt idx="7257">
                  <c:v>41726</c:v>
                </c:pt>
                <c:pt idx="7258">
                  <c:v>41727</c:v>
                </c:pt>
                <c:pt idx="7259">
                  <c:v>41728</c:v>
                </c:pt>
                <c:pt idx="7260">
                  <c:v>41729</c:v>
                </c:pt>
                <c:pt idx="7261">
                  <c:v>41730</c:v>
                </c:pt>
                <c:pt idx="7262">
                  <c:v>41731</c:v>
                </c:pt>
                <c:pt idx="7263">
                  <c:v>41732</c:v>
                </c:pt>
                <c:pt idx="7264">
                  <c:v>41733</c:v>
                </c:pt>
                <c:pt idx="7265">
                  <c:v>41734</c:v>
                </c:pt>
                <c:pt idx="7266">
                  <c:v>41735</c:v>
                </c:pt>
                <c:pt idx="7267">
                  <c:v>41736</c:v>
                </c:pt>
                <c:pt idx="7268">
                  <c:v>41737</c:v>
                </c:pt>
                <c:pt idx="7269">
                  <c:v>41738</c:v>
                </c:pt>
                <c:pt idx="7270">
                  <c:v>41739</c:v>
                </c:pt>
                <c:pt idx="7271">
                  <c:v>41740</c:v>
                </c:pt>
                <c:pt idx="7272">
                  <c:v>41741</c:v>
                </c:pt>
                <c:pt idx="7273">
                  <c:v>41742</c:v>
                </c:pt>
                <c:pt idx="7274">
                  <c:v>41743</c:v>
                </c:pt>
                <c:pt idx="7275">
                  <c:v>41744</c:v>
                </c:pt>
                <c:pt idx="7276">
                  <c:v>41745</c:v>
                </c:pt>
                <c:pt idx="7277">
                  <c:v>41746</c:v>
                </c:pt>
                <c:pt idx="7278">
                  <c:v>41747</c:v>
                </c:pt>
                <c:pt idx="7279">
                  <c:v>41748</c:v>
                </c:pt>
                <c:pt idx="7280">
                  <c:v>41749</c:v>
                </c:pt>
                <c:pt idx="7281">
                  <c:v>41750</c:v>
                </c:pt>
                <c:pt idx="7282">
                  <c:v>41751</c:v>
                </c:pt>
                <c:pt idx="7283">
                  <c:v>41752</c:v>
                </c:pt>
                <c:pt idx="7284">
                  <c:v>41753</c:v>
                </c:pt>
                <c:pt idx="7285">
                  <c:v>41754</c:v>
                </c:pt>
                <c:pt idx="7286">
                  <c:v>41755</c:v>
                </c:pt>
                <c:pt idx="7287">
                  <c:v>41756</c:v>
                </c:pt>
                <c:pt idx="7288">
                  <c:v>41757</c:v>
                </c:pt>
                <c:pt idx="7289">
                  <c:v>41758</c:v>
                </c:pt>
                <c:pt idx="7290">
                  <c:v>41759</c:v>
                </c:pt>
                <c:pt idx="7291">
                  <c:v>41760</c:v>
                </c:pt>
                <c:pt idx="7292">
                  <c:v>41761</c:v>
                </c:pt>
                <c:pt idx="7293">
                  <c:v>41762</c:v>
                </c:pt>
                <c:pt idx="7294">
                  <c:v>41763</c:v>
                </c:pt>
                <c:pt idx="7295">
                  <c:v>41764</c:v>
                </c:pt>
                <c:pt idx="7296">
                  <c:v>41765</c:v>
                </c:pt>
                <c:pt idx="7297">
                  <c:v>41766</c:v>
                </c:pt>
                <c:pt idx="7298">
                  <c:v>41767</c:v>
                </c:pt>
                <c:pt idx="7299">
                  <c:v>41768</c:v>
                </c:pt>
                <c:pt idx="7300">
                  <c:v>41769</c:v>
                </c:pt>
                <c:pt idx="7301">
                  <c:v>41770</c:v>
                </c:pt>
                <c:pt idx="7302">
                  <c:v>41771</c:v>
                </c:pt>
                <c:pt idx="7303">
                  <c:v>41772</c:v>
                </c:pt>
                <c:pt idx="7304">
                  <c:v>41773</c:v>
                </c:pt>
                <c:pt idx="7305">
                  <c:v>41774</c:v>
                </c:pt>
                <c:pt idx="7306">
                  <c:v>41775</c:v>
                </c:pt>
                <c:pt idx="7307">
                  <c:v>41776</c:v>
                </c:pt>
                <c:pt idx="7308">
                  <c:v>41777</c:v>
                </c:pt>
                <c:pt idx="7309">
                  <c:v>41778</c:v>
                </c:pt>
                <c:pt idx="7310">
                  <c:v>41779</c:v>
                </c:pt>
                <c:pt idx="7311">
                  <c:v>41780</c:v>
                </c:pt>
                <c:pt idx="7312">
                  <c:v>41781</c:v>
                </c:pt>
                <c:pt idx="7313">
                  <c:v>41782</c:v>
                </c:pt>
                <c:pt idx="7314">
                  <c:v>41783</c:v>
                </c:pt>
                <c:pt idx="7315">
                  <c:v>41784</c:v>
                </c:pt>
                <c:pt idx="7316">
                  <c:v>41785</c:v>
                </c:pt>
                <c:pt idx="7317">
                  <c:v>41786</c:v>
                </c:pt>
                <c:pt idx="7318">
                  <c:v>41787</c:v>
                </c:pt>
                <c:pt idx="7319">
                  <c:v>41788</c:v>
                </c:pt>
                <c:pt idx="7320">
                  <c:v>41789</c:v>
                </c:pt>
                <c:pt idx="7321">
                  <c:v>41790</c:v>
                </c:pt>
                <c:pt idx="7322">
                  <c:v>41791</c:v>
                </c:pt>
                <c:pt idx="7323">
                  <c:v>41792</c:v>
                </c:pt>
                <c:pt idx="7324">
                  <c:v>41793</c:v>
                </c:pt>
                <c:pt idx="7325">
                  <c:v>41794</c:v>
                </c:pt>
                <c:pt idx="7326">
                  <c:v>41795</c:v>
                </c:pt>
                <c:pt idx="7327">
                  <c:v>41796</c:v>
                </c:pt>
                <c:pt idx="7328">
                  <c:v>41797</c:v>
                </c:pt>
                <c:pt idx="7329">
                  <c:v>41798</c:v>
                </c:pt>
                <c:pt idx="7330">
                  <c:v>41799</c:v>
                </c:pt>
                <c:pt idx="7331">
                  <c:v>41800</c:v>
                </c:pt>
                <c:pt idx="7332">
                  <c:v>41801</c:v>
                </c:pt>
                <c:pt idx="7333">
                  <c:v>41802</c:v>
                </c:pt>
                <c:pt idx="7334">
                  <c:v>41803</c:v>
                </c:pt>
                <c:pt idx="7335">
                  <c:v>41804</c:v>
                </c:pt>
                <c:pt idx="7336">
                  <c:v>41805</c:v>
                </c:pt>
                <c:pt idx="7337">
                  <c:v>41806</c:v>
                </c:pt>
                <c:pt idx="7338">
                  <c:v>41807</c:v>
                </c:pt>
                <c:pt idx="7339">
                  <c:v>41808</c:v>
                </c:pt>
                <c:pt idx="7340">
                  <c:v>41809</c:v>
                </c:pt>
                <c:pt idx="7341">
                  <c:v>41810</c:v>
                </c:pt>
                <c:pt idx="7342">
                  <c:v>41811</c:v>
                </c:pt>
                <c:pt idx="7343">
                  <c:v>41812</c:v>
                </c:pt>
                <c:pt idx="7344">
                  <c:v>41813</c:v>
                </c:pt>
                <c:pt idx="7345">
                  <c:v>41814</c:v>
                </c:pt>
                <c:pt idx="7346">
                  <c:v>41815</c:v>
                </c:pt>
                <c:pt idx="7347">
                  <c:v>41816</c:v>
                </c:pt>
                <c:pt idx="7348">
                  <c:v>41817</c:v>
                </c:pt>
                <c:pt idx="7349">
                  <c:v>41818</c:v>
                </c:pt>
                <c:pt idx="7350">
                  <c:v>41819</c:v>
                </c:pt>
                <c:pt idx="7351">
                  <c:v>41820</c:v>
                </c:pt>
                <c:pt idx="7352">
                  <c:v>41821</c:v>
                </c:pt>
                <c:pt idx="7353">
                  <c:v>41822</c:v>
                </c:pt>
                <c:pt idx="7354">
                  <c:v>41823</c:v>
                </c:pt>
                <c:pt idx="7355">
                  <c:v>41824</c:v>
                </c:pt>
                <c:pt idx="7356">
                  <c:v>41825</c:v>
                </c:pt>
                <c:pt idx="7357">
                  <c:v>41826</c:v>
                </c:pt>
                <c:pt idx="7358">
                  <c:v>41827</c:v>
                </c:pt>
                <c:pt idx="7359">
                  <c:v>41828</c:v>
                </c:pt>
                <c:pt idx="7360">
                  <c:v>41829</c:v>
                </c:pt>
                <c:pt idx="7361">
                  <c:v>41830</c:v>
                </c:pt>
                <c:pt idx="7362">
                  <c:v>41831</c:v>
                </c:pt>
                <c:pt idx="7363">
                  <c:v>41832</c:v>
                </c:pt>
                <c:pt idx="7364">
                  <c:v>41833</c:v>
                </c:pt>
                <c:pt idx="7365">
                  <c:v>41834</c:v>
                </c:pt>
                <c:pt idx="7366">
                  <c:v>41835</c:v>
                </c:pt>
                <c:pt idx="7367">
                  <c:v>41836</c:v>
                </c:pt>
                <c:pt idx="7368">
                  <c:v>41837</c:v>
                </c:pt>
                <c:pt idx="7369">
                  <c:v>41838</c:v>
                </c:pt>
                <c:pt idx="7370">
                  <c:v>41839</c:v>
                </c:pt>
                <c:pt idx="7371">
                  <c:v>41840</c:v>
                </c:pt>
                <c:pt idx="7372">
                  <c:v>41841</c:v>
                </c:pt>
                <c:pt idx="7373">
                  <c:v>41842</c:v>
                </c:pt>
                <c:pt idx="7374">
                  <c:v>41843</c:v>
                </c:pt>
                <c:pt idx="7375">
                  <c:v>41844</c:v>
                </c:pt>
                <c:pt idx="7376">
                  <c:v>41845</c:v>
                </c:pt>
                <c:pt idx="7377">
                  <c:v>41846</c:v>
                </c:pt>
                <c:pt idx="7378">
                  <c:v>41847</c:v>
                </c:pt>
                <c:pt idx="7379">
                  <c:v>41848</c:v>
                </c:pt>
                <c:pt idx="7380">
                  <c:v>41849</c:v>
                </c:pt>
                <c:pt idx="7381">
                  <c:v>41850</c:v>
                </c:pt>
                <c:pt idx="7382">
                  <c:v>41851</c:v>
                </c:pt>
                <c:pt idx="7383">
                  <c:v>41852</c:v>
                </c:pt>
                <c:pt idx="7384">
                  <c:v>41853</c:v>
                </c:pt>
                <c:pt idx="7385">
                  <c:v>41854</c:v>
                </c:pt>
                <c:pt idx="7386">
                  <c:v>41855</c:v>
                </c:pt>
                <c:pt idx="7387">
                  <c:v>41856</c:v>
                </c:pt>
                <c:pt idx="7388">
                  <c:v>41857</c:v>
                </c:pt>
                <c:pt idx="7389">
                  <c:v>41858</c:v>
                </c:pt>
                <c:pt idx="7390">
                  <c:v>41859</c:v>
                </c:pt>
                <c:pt idx="7391">
                  <c:v>41860</c:v>
                </c:pt>
                <c:pt idx="7392">
                  <c:v>41861</c:v>
                </c:pt>
                <c:pt idx="7393">
                  <c:v>41862</c:v>
                </c:pt>
                <c:pt idx="7394">
                  <c:v>41863</c:v>
                </c:pt>
                <c:pt idx="7395">
                  <c:v>41864</c:v>
                </c:pt>
                <c:pt idx="7396">
                  <c:v>41865</c:v>
                </c:pt>
                <c:pt idx="7397">
                  <c:v>41866</c:v>
                </c:pt>
                <c:pt idx="7398">
                  <c:v>41867</c:v>
                </c:pt>
                <c:pt idx="7399">
                  <c:v>41868</c:v>
                </c:pt>
                <c:pt idx="7400">
                  <c:v>41869</c:v>
                </c:pt>
                <c:pt idx="7401">
                  <c:v>41870</c:v>
                </c:pt>
                <c:pt idx="7402">
                  <c:v>41871</c:v>
                </c:pt>
                <c:pt idx="7403">
                  <c:v>41872</c:v>
                </c:pt>
                <c:pt idx="7404">
                  <c:v>41873</c:v>
                </c:pt>
                <c:pt idx="7405">
                  <c:v>41874</c:v>
                </c:pt>
                <c:pt idx="7406">
                  <c:v>41875</c:v>
                </c:pt>
                <c:pt idx="7407">
                  <c:v>41876</c:v>
                </c:pt>
                <c:pt idx="7408">
                  <c:v>41877</c:v>
                </c:pt>
                <c:pt idx="7409">
                  <c:v>41878</c:v>
                </c:pt>
                <c:pt idx="7410">
                  <c:v>41879</c:v>
                </c:pt>
                <c:pt idx="7411">
                  <c:v>41880</c:v>
                </c:pt>
                <c:pt idx="7412">
                  <c:v>41881</c:v>
                </c:pt>
                <c:pt idx="7413">
                  <c:v>41882</c:v>
                </c:pt>
                <c:pt idx="7414">
                  <c:v>41883</c:v>
                </c:pt>
                <c:pt idx="7415">
                  <c:v>41884</c:v>
                </c:pt>
                <c:pt idx="7416">
                  <c:v>41885</c:v>
                </c:pt>
                <c:pt idx="7417">
                  <c:v>41886</c:v>
                </c:pt>
                <c:pt idx="7418">
                  <c:v>41887</c:v>
                </c:pt>
                <c:pt idx="7419">
                  <c:v>41888</c:v>
                </c:pt>
                <c:pt idx="7420">
                  <c:v>41889</c:v>
                </c:pt>
                <c:pt idx="7421">
                  <c:v>41890</c:v>
                </c:pt>
                <c:pt idx="7422">
                  <c:v>41891</c:v>
                </c:pt>
                <c:pt idx="7423">
                  <c:v>41892</c:v>
                </c:pt>
                <c:pt idx="7424">
                  <c:v>41893</c:v>
                </c:pt>
                <c:pt idx="7425">
                  <c:v>41894</c:v>
                </c:pt>
                <c:pt idx="7426">
                  <c:v>41896</c:v>
                </c:pt>
                <c:pt idx="7427">
                  <c:v>41897</c:v>
                </c:pt>
                <c:pt idx="7428">
                  <c:v>41898</c:v>
                </c:pt>
                <c:pt idx="7429">
                  <c:v>41899</c:v>
                </c:pt>
                <c:pt idx="7430">
                  <c:v>41900</c:v>
                </c:pt>
                <c:pt idx="7431">
                  <c:v>41901</c:v>
                </c:pt>
                <c:pt idx="7432">
                  <c:v>41902</c:v>
                </c:pt>
                <c:pt idx="7433">
                  <c:v>41903</c:v>
                </c:pt>
                <c:pt idx="7434">
                  <c:v>41904</c:v>
                </c:pt>
                <c:pt idx="7435">
                  <c:v>41905</c:v>
                </c:pt>
                <c:pt idx="7436">
                  <c:v>41906</c:v>
                </c:pt>
                <c:pt idx="7437">
                  <c:v>41907</c:v>
                </c:pt>
                <c:pt idx="7438">
                  <c:v>41908</c:v>
                </c:pt>
                <c:pt idx="7439">
                  <c:v>41909</c:v>
                </c:pt>
                <c:pt idx="7440">
                  <c:v>41910</c:v>
                </c:pt>
                <c:pt idx="7441">
                  <c:v>41911</c:v>
                </c:pt>
                <c:pt idx="7442">
                  <c:v>41912</c:v>
                </c:pt>
                <c:pt idx="7443">
                  <c:v>41913</c:v>
                </c:pt>
                <c:pt idx="7444">
                  <c:v>41914</c:v>
                </c:pt>
                <c:pt idx="7445">
                  <c:v>41915</c:v>
                </c:pt>
                <c:pt idx="7446">
                  <c:v>41916</c:v>
                </c:pt>
                <c:pt idx="7447">
                  <c:v>41917</c:v>
                </c:pt>
                <c:pt idx="7448">
                  <c:v>41918</c:v>
                </c:pt>
                <c:pt idx="7449">
                  <c:v>41919</c:v>
                </c:pt>
                <c:pt idx="7450">
                  <c:v>41920</c:v>
                </c:pt>
                <c:pt idx="7451">
                  <c:v>41921</c:v>
                </c:pt>
                <c:pt idx="7452">
                  <c:v>41922</c:v>
                </c:pt>
                <c:pt idx="7453">
                  <c:v>41923</c:v>
                </c:pt>
                <c:pt idx="7454">
                  <c:v>41924</c:v>
                </c:pt>
                <c:pt idx="7455">
                  <c:v>41925</c:v>
                </c:pt>
                <c:pt idx="7456">
                  <c:v>41926</c:v>
                </c:pt>
                <c:pt idx="7457">
                  <c:v>41927</c:v>
                </c:pt>
                <c:pt idx="7458">
                  <c:v>41928</c:v>
                </c:pt>
                <c:pt idx="7459">
                  <c:v>41929</c:v>
                </c:pt>
                <c:pt idx="7460">
                  <c:v>41930</c:v>
                </c:pt>
                <c:pt idx="7461">
                  <c:v>41931</c:v>
                </c:pt>
                <c:pt idx="7462">
                  <c:v>41932</c:v>
                </c:pt>
                <c:pt idx="7463">
                  <c:v>41933</c:v>
                </c:pt>
                <c:pt idx="7464">
                  <c:v>41934</c:v>
                </c:pt>
                <c:pt idx="7465">
                  <c:v>41935</c:v>
                </c:pt>
                <c:pt idx="7466">
                  <c:v>41936</c:v>
                </c:pt>
                <c:pt idx="7467">
                  <c:v>41937</c:v>
                </c:pt>
                <c:pt idx="7468">
                  <c:v>41938</c:v>
                </c:pt>
                <c:pt idx="7469">
                  <c:v>41939</c:v>
                </c:pt>
                <c:pt idx="7470">
                  <c:v>41940</c:v>
                </c:pt>
                <c:pt idx="7471">
                  <c:v>41941</c:v>
                </c:pt>
                <c:pt idx="7472">
                  <c:v>41942</c:v>
                </c:pt>
                <c:pt idx="7473">
                  <c:v>41943</c:v>
                </c:pt>
                <c:pt idx="7474">
                  <c:v>41944</c:v>
                </c:pt>
                <c:pt idx="7475">
                  <c:v>41945</c:v>
                </c:pt>
                <c:pt idx="7476">
                  <c:v>41946</c:v>
                </c:pt>
                <c:pt idx="7477">
                  <c:v>41947</c:v>
                </c:pt>
                <c:pt idx="7478">
                  <c:v>41948</c:v>
                </c:pt>
                <c:pt idx="7479">
                  <c:v>41949</c:v>
                </c:pt>
                <c:pt idx="7480">
                  <c:v>41950</c:v>
                </c:pt>
                <c:pt idx="7481">
                  <c:v>41951</c:v>
                </c:pt>
                <c:pt idx="7482">
                  <c:v>41952</c:v>
                </c:pt>
                <c:pt idx="7483">
                  <c:v>41953</c:v>
                </c:pt>
                <c:pt idx="7484">
                  <c:v>41954</c:v>
                </c:pt>
                <c:pt idx="7485">
                  <c:v>41955</c:v>
                </c:pt>
                <c:pt idx="7486">
                  <c:v>41956</c:v>
                </c:pt>
                <c:pt idx="7487">
                  <c:v>41957</c:v>
                </c:pt>
                <c:pt idx="7488">
                  <c:v>41958</c:v>
                </c:pt>
                <c:pt idx="7489">
                  <c:v>41959</c:v>
                </c:pt>
                <c:pt idx="7490">
                  <c:v>41960</c:v>
                </c:pt>
                <c:pt idx="7491">
                  <c:v>41961</c:v>
                </c:pt>
                <c:pt idx="7492">
                  <c:v>41962</c:v>
                </c:pt>
                <c:pt idx="7493">
                  <c:v>41963</c:v>
                </c:pt>
                <c:pt idx="7494">
                  <c:v>41964</c:v>
                </c:pt>
                <c:pt idx="7495">
                  <c:v>41965</c:v>
                </c:pt>
                <c:pt idx="7496">
                  <c:v>41966</c:v>
                </c:pt>
                <c:pt idx="7497">
                  <c:v>41967</c:v>
                </c:pt>
                <c:pt idx="7498">
                  <c:v>41968</c:v>
                </c:pt>
                <c:pt idx="7499">
                  <c:v>41969</c:v>
                </c:pt>
                <c:pt idx="7500">
                  <c:v>41970</c:v>
                </c:pt>
                <c:pt idx="7501">
                  <c:v>41971</c:v>
                </c:pt>
                <c:pt idx="7502">
                  <c:v>41972</c:v>
                </c:pt>
                <c:pt idx="7503">
                  <c:v>41973</c:v>
                </c:pt>
                <c:pt idx="7504">
                  <c:v>41974</c:v>
                </c:pt>
                <c:pt idx="7505">
                  <c:v>41975</c:v>
                </c:pt>
                <c:pt idx="7506">
                  <c:v>41976</c:v>
                </c:pt>
                <c:pt idx="7507">
                  <c:v>41977</c:v>
                </c:pt>
                <c:pt idx="7508">
                  <c:v>41978</c:v>
                </c:pt>
                <c:pt idx="7509">
                  <c:v>41979</c:v>
                </c:pt>
                <c:pt idx="7510">
                  <c:v>41980</c:v>
                </c:pt>
                <c:pt idx="7511">
                  <c:v>41981</c:v>
                </c:pt>
                <c:pt idx="7512">
                  <c:v>41982</c:v>
                </c:pt>
                <c:pt idx="7513">
                  <c:v>41983</c:v>
                </c:pt>
                <c:pt idx="7514">
                  <c:v>41984</c:v>
                </c:pt>
                <c:pt idx="7515">
                  <c:v>41985</c:v>
                </c:pt>
                <c:pt idx="7516">
                  <c:v>41986</c:v>
                </c:pt>
                <c:pt idx="7517">
                  <c:v>41987</c:v>
                </c:pt>
                <c:pt idx="7518">
                  <c:v>41988</c:v>
                </c:pt>
                <c:pt idx="7519">
                  <c:v>41989</c:v>
                </c:pt>
                <c:pt idx="7520">
                  <c:v>41990</c:v>
                </c:pt>
                <c:pt idx="7521">
                  <c:v>41991</c:v>
                </c:pt>
                <c:pt idx="7522">
                  <c:v>41992</c:v>
                </c:pt>
                <c:pt idx="7523">
                  <c:v>41993</c:v>
                </c:pt>
                <c:pt idx="7524">
                  <c:v>41994</c:v>
                </c:pt>
                <c:pt idx="7525">
                  <c:v>41995</c:v>
                </c:pt>
                <c:pt idx="7526">
                  <c:v>41996</c:v>
                </c:pt>
                <c:pt idx="7527">
                  <c:v>41997</c:v>
                </c:pt>
                <c:pt idx="7528">
                  <c:v>41998</c:v>
                </c:pt>
                <c:pt idx="7529">
                  <c:v>41999</c:v>
                </c:pt>
                <c:pt idx="7530">
                  <c:v>42000</c:v>
                </c:pt>
                <c:pt idx="7531">
                  <c:v>42001</c:v>
                </c:pt>
                <c:pt idx="7532">
                  <c:v>42002</c:v>
                </c:pt>
                <c:pt idx="7533">
                  <c:v>42003</c:v>
                </c:pt>
                <c:pt idx="7534">
                  <c:v>42004</c:v>
                </c:pt>
                <c:pt idx="7535">
                  <c:v>42005</c:v>
                </c:pt>
                <c:pt idx="7536">
                  <c:v>42006</c:v>
                </c:pt>
                <c:pt idx="7537">
                  <c:v>42007</c:v>
                </c:pt>
                <c:pt idx="7538">
                  <c:v>42008</c:v>
                </c:pt>
                <c:pt idx="7539">
                  <c:v>42009</c:v>
                </c:pt>
                <c:pt idx="7540">
                  <c:v>42010</c:v>
                </c:pt>
                <c:pt idx="7541">
                  <c:v>42011</c:v>
                </c:pt>
                <c:pt idx="7542">
                  <c:v>42012</c:v>
                </c:pt>
                <c:pt idx="7543">
                  <c:v>42013</c:v>
                </c:pt>
                <c:pt idx="7544">
                  <c:v>42014</c:v>
                </c:pt>
                <c:pt idx="7545">
                  <c:v>42015</c:v>
                </c:pt>
                <c:pt idx="7546">
                  <c:v>42016</c:v>
                </c:pt>
                <c:pt idx="7547">
                  <c:v>42017</c:v>
                </c:pt>
                <c:pt idx="7548">
                  <c:v>42018</c:v>
                </c:pt>
                <c:pt idx="7549">
                  <c:v>42019</c:v>
                </c:pt>
                <c:pt idx="7550">
                  <c:v>42020</c:v>
                </c:pt>
                <c:pt idx="7551">
                  <c:v>42021</c:v>
                </c:pt>
                <c:pt idx="7552">
                  <c:v>42022</c:v>
                </c:pt>
                <c:pt idx="7553">
                  <c:v>42023</c:v>
                </c:pt>
                <c:pt idx="7554">
                  <c:v>42024</c:v>
                </c:pt>
                <c:pt idx="7555">
                  <c:v>42025</c:v>
                </c:pt>
                <c:pt idx="7556">
                  <c:v>42026</c:v>
                </c:pt>
                <c:pt idx="7557">
                  <c:v>42027</c:v>
                </c:pt>
                <c:pt idx="7558">
                  <c:v>42028</c:v>
                </c:pt>
                <c:pt idx="7559">
                  <c:v>42029</c:v>
                </c:pt>
                <c:pt idx="7560">
                  <c:v>42030</c:v>
                </c:pt>
                <c:pt idx="7561">
                  <c:v>42031</c:v>
                </c:pt>
                <c:pt idx="7562">
                  <c:v>42032</c:v>
                </c:pt>
                <c:pt idx="7563">
                  <c:v>42033</c:v>
                </c:pt>
                <c:pt idx="7564">
                  <c:v>42034</c:v>
                </c:pt>
                <c:pt idx="7565">
                  <c:v>42035</c:v>
                </c:pt>
                <c:pt idx="7566">
                  <c:v>42036</c:v>
                </c:pt>
                <c:pt idx="7567">
                  <c:v>42037</c:v>
                </c:pt>
                <c:pt idx="7568">
                  <c:v>42038</c:v>
                </c:pt>
                <c:pt idx="7569">
                  <c:v>42039</c:v>
                </c:pt>
                <c:pt idx="7570">
                  <c:v>42040</c:v>
                </c:pt>
                <c:pt idx="7571">
                  <c:v>42041</c:v>
                </c:pt>
                <c:pt idx="7572">
                  <c:v>42042</c:v>
                </c:pt>
                <c:pt idx="7573">
                  <c:v>42043</c:v>
                </c:pt>
                <c:pt idx="7574">
                  <c:v>42044</c:v>
                </c:pt>
                <c:pt idx="7575">
                  <c:v>42045</c:v>
                </c:pt>
                <c:pt idx="7576">
                  <c:v>42046</c:v>
                </c:pt>
                <c:pt idx="7577">
                  <c:v>42047</c:v>
                </c:pt>
                <c:pt idx="7578">
                  <c:v>42048</c:v>
                </c:pt>
                <c:pt idx="7579">
                  <c:v>42049</c:v>
                </c:pt>
                <c:pt idx="7580">
                  <c:v>42050</c:v>
                </c:pt>
                <c:pt idx="7581">
                  <c:v>42051</c:v>
                </c:pt>
                <c:pt idx="7582">
                  <c:v>42052</c:v>
                </c:pt>
                <c:pt idx="7583">
                  <c:v>42053</c:v>
                </c:pt>
                <c:pt idx="7584">
                  <c:v>42054</c:v>
                </c:pt>
                <c:pt idx="7585">
                  <c:v>42055</c:v>
                </c:pt>
                <c:pt idx="7586">
                  <c:v>42056</c:v>
                </c:pt>
                <c:pt idx="7587">
                  <c:v>42057</c:v>
                </c:pt>
                <c:pt idx="7588">
                  <c:v>42058</c:v>
                </c:pt>
                <c:pt idx="7589">
                  <c:v>42059</c:v>
                </c:pt>
                <c:pt idx="7590">
                  <c:v>42060</c:v>
                </c:pt>
                <c:pt idx="7591">
                  <c:v>42061</c:v>
                </c:pt>
                <c:pt idx="7592">
                  <c:v>42062</c:v>
                </c:pt>
                <c:pt idx="7593">
                  <c:v>42063</c:v>
                </c:pt>
                <c:pt idx="7594">
                  <c:v>42064</c:v>
                </c:pt>
                <c:pt idx="7595">
                  <c:v>42065</c:v>
                </c:pt>
                <c:pt idx="7596">
                  <c:v>42066</c:v>
                </c:pt>
                <c:pt idx="7597">
                  <c:v>42067</c:v>
                </c:pt>
                <c:pt idx="7598">
                  <c:v>42068</c:v>
                </c:pt>
                <c:pt idx="7599">
                  <c:v>42069</c:v>
                </c:pt>
                <c:pt idx="7600">
                  <c:v>42070</c:v>
                </c:pt>
                <c:pt idx="7601">
                  <c:v>42071</c:v>
                </c:pt>
                <c:pt idx="7602">
                  <c:v>42072</c:v>
                </c:pt>
                <c:pt idx="7603">
                  <c:v>42073</c:v>
                </c:pt>
                <c:pt idx="7604">
                  <c:v>42074</c:v>
                </c:pt>
                <c:pt idx="7605">
                  <c:v>42075</c:v>
                </c:pt>
                <c:pt idx="7606">
                  <c:v>42076</c:v>
                </c:pt>
                <c:pt idx="7607">
                  <c:v>42077</c:v>
                </c:pt>
                <c:pt idx="7608">
                  <c:v>42078</c:v>
                </c:pt>
                <c:pt idx="7609">
                  <c:v>42079</c:v>
                </c:pt>
                <c:pt idx="7610">
                  <c:v>42080</c:v>
                </c:pt>
                <c:pt idx="7611">
                  <c:v>42081</c:v>
                </c:pt>
                <c:pt idx="7612">
                  <c:v>42082</c:v>
                </c:pt>
                <c:pt idx="7613">
                  <c:v>42083</c:v>
                </c:pt>
                <c:pt idx="7614">
                  <c:v>42084</c:v>
                </c:pt>
                <c:pt idx="7615">
                  <c:v>42085</c:v>
                </c:pt>
                <c:pt idx="7616">
                  <c:v>42086</c:v>
                </c:pt>
                <c:pt idx="7617">
                  <c:v>42087</c:v>
                </c:pt>
                <c:pt idx="7618">
                  <c:v>42088</c:v>
                </c:pt>
                <c:pt idx="7619">
                  <c:v>42089</c:v>
                </c:pt>
                <c:pt idx="7620">
                  <c:v>42090</c:v>
                </c:pt>
                <c:pt idx="7621">
                  <c:v>42091</c:v>
                </c:pt>
                <c:pt idx="7622">
                  <c:v>42092</c:v>
                </c:pt>
                <c:pt idx="7623">
                  <c:v>42093</c:v>
                </c:pt>
                <c:pt idx="7624">
                  <c:v>42094</c:v>
                </c:pt>
                <c:pt idx="7625">
                  <c:v>42095</c:v>
                </c:pt>
                <c:pt idx="7626">
                  <c:v>42096</c:v>
                </c:pt>
                <c:pt idx="7627">
                  <c:v>42097</c:v>
                </c:pt>
                <c:pt idx="7628">
                  <c:v>42098</c:v>
                </c:pt>
                <c:pt idx="7629">
                  <c:v>42099</c:v>
                </c:pt>
                <c:pt idx="7630">
                  <c:v>42100</c:v>
                </c:pt>
                <c:pt idx="7631">
                  <c:v>42101</c:v>
                </c:pt>
                <c:pt idx="7632">
                  <c:v>42102</c:v>
                </c:pt>
                <c:pt idx="7633">
                  <c:v>42103</c:v>
                </c:pt>
                <c:pt idx="7634">
                  <c:v>42104</c:v>
                </c:pt>
                <c:pt idx="7635">
                  <c:v>42105</c:v>
                </c:pt>
                <c:pt idx="7636">
                  <c:v>42106</c:v>
                </c:pt>
                <c:pt idx="7637">
                  <c:v>42107</c:v>
                </c:pt>
                <c:pt idx="7638">
                  <c:v>42108</c:v>
                </c:pt>
                <c:pt idx="7639">
                  <c:v>42109</c:v>
                </c:pt>
                <c:pt idx="7640">
                  <c:v>42110</c:v>
                </c:pt>
                <c:pt idx="7641">
                  <c:v>42111</c:v>
                </c:pt>
                <c:pt idx="7642">
                  <c:v>42112</c:v>
                </c:pt>
                <c:pt idx="7643">
                  <c:v>42113</c:v>
                </c:pt>
                <c:pt idx="7644">
                  <c:v>42114</c:v>
                </c:pt>
                <c:pt idx="7645">
                  <c:v>42115</c:v>
                </c:pt>
                <c:pt idx="7646">
                  <c:v>42116</c:v>
                </c:pt>
                <c:pt idx="7647">
                  <c:v>42117</c:v>
                </c:pt>
                <c:pt idx="7648">
                  <c:v>42118</c:v>
                </c:pt>
                <c:pt idx="7649">
                  <c:v>42119</c:v>
                </c:pt>
                <c:pt idx="7650">
                  <c:v>42120</c:v>
                </c:pt>
                <c:pt idx="7651">
                  <c:v>42121</c:v>
                </c:pt>
                <c:pt idx="7652">
                  <c:v>42122</c:v>
                </c:pt>
                <c:pt idx="7653">
                  <c:v>42123</c:v>
                </c:pt>
                <c:pt idx="7654">
                  <c:v>42124</c:v>
                </c:pt>
                <c:pt idx="7655">
                  <c:v>42125</c:v>
                </c:pt>
                <c:pt idx="7656">
                  <c:v>42126</c:v>
                </c:pt>
                <c:pt idx="7657">
                  <c:v>42127</c:v>
                </c:pt>
                <c:pt idx="7658">
                  <c:v>42128</c:v>
                </c:pt>
                <c:pt idx="7659">
                  <c:v>42129</c:v>
                </c:pt>
                <c:pt idx="7660">
                  <c:v>42130</c:v>
                </c:pt>
                <c:pt idx="7661">
                  <c:v>42131</c:v>
                </c:pt>
                <c:pt idx="7662">
                  <c:v>42132</c:v>
                </c:pt>
                <c:pt idx="7663">
                  <c:v>42133</c:v>
                </c:pt>
                <c:pt idx="7664">
                  <c:v>42134</c:v>
                </c:pt>
                <c:pt idx="7665">
                  <c:v>42135</c:v>
                </c:pt>
                <c:pt idx="7666">
                  <c:v>42136</c:v>
                </c:pt>
                <c:pt idx="7667">
                  <c:v>42137</c:v>
                </c:pt>
                <c:pt idx="7668">
                  <c:v>42138</c:v>
                </c:pt>
                <c:pt idx="7669">
                  <c:v>42139</c:v>
                </c:pt>
                <c:pt idx="7670">
                  <c:v>42140</c:v>
                </c:pt>
                <c:pt idx="7671">
                  <c:v>42141</c:v>
                </c:pt>
                <c:pt idx="7672">
                  <c:v>42142</c:v>
                </c:pt>
                <c:pt idx="7673">
                  <c:v>42143</c:v>
                </c:pt>
                <c:pt idx="7674">
                  <c:v>42144</c:v>
                </c:pt>
                <c:pt idx="7675">
                  <c:v>42145</c:v>
                </c:pt>
                <c:pt idx="7676">
                  <c:v>42146</c:v>
                </c:pt>
                <c:pt idx="7677">
                  <c:v>42147</c:v>
                </c:pt>
                <c:pt idx="7678">
                  <c:v>42148</c:v>
                </c:pt>
                <c:pt idx="7679">
                  <c:v>42149</c:v>
                </c:pt>
                <c:pt idx="7680">
                  <c:v>42150</c:v>
                </c:pt>
                <c:pt idx="7681">
                  <c:v>42151</c:v>
                </c:pt>
                <c:pt idx="7682">
                  <c:v>42152</c:v>
                </c:pt>
                <c:pt idx="7683">
                  <c:v>42153</c:v>
                </c:pt>
                <c:pt idx="7684">
                  <c:v>42154</c:v>
                </c:pt>
                <c:pt idx="7685">
                  <c:v>42155</c:v>
                </c:pt>
                <c:pt idx="7686">
                  <c:v>42156</c:v>
                </c:pt>
                <c:pt idx="7687">
                  <c:v>42157</c:v>
                </c:pt>
                <c:pt idx="7688">
                  <c:v>42158</c:v>
                </c:pt>
                <c:pt idx="7689">
                  <c:v>42159</c:v>
                </c:pt>
                <c:pt idx="7690">
                  <c:v>42160</c:v>
                </c:pt>
                <c:pt idx="7691">
                  <c:v>42161</c:v>
                </c:pt>
                <c:pt idx="7692">
                  <c:v>42162</c:v>
                </c:pt>
                <c:pt idx="7693">
                  <c:v>42163</c:v>
                </c:pt>
                <c:pt idx="7694">
                  <c:v>42164</c:v>
                </c:pt>
                <c:pt idx="7695">
                  <c:v>42165</c:v>
                </c:pt>
                <c:pt idx="7696">
                  <c:v>42166</c:v>
                </c:pt>
                <c:pt idx="7697">
                  <c:v>42167</c:v>
                </c:pt>
                <c:pt idx="7698">
                  <c:v>42168</c:v>
                </c:pt>
                <c:pt idx="7699">
                  <c:v>42169</c:v>
                </c:pt>
                <c:pt idx="7700">
                  <c:v>42170</c:v>
                </c:pt>
                <c:pt idx="7701">
                  <c:v>42171</c:v>
                </c:pt>
                <c:pt idx="7702">
                  <c:v>42172</c:v>
                </c:pt>
                <c:pt idx="7703">
                  <c:v>42173</c:v>
                </c:pt>
                <c:pt idx="7704">
                  <c:v>42174</c:v>
                </c:pt>
                <c:pt idx="7705">
                  <c:v>42175</c:v>
                </c:pt>
                <c:pt idx="7706">
                  <c:v>42176</c:v>
                </c:pt>
                <c:pt idx="7707">
                  <c:v>42177</c:v>
                </c:pt>
                <c:pt idx="7708">
                  <c:v>42178</c:v>
                </c:pt>
                <c:pt idx="7709">
                  <c:v>42179</c:v>
                </c:pt>
                <c:pt idx="7710">
                  <c:v>42180</c:v>
                </c:pt>
                <c:pt idx="7711">
                  <c:v>42181</c:v>
                </c:pt>
                <c:pt idx="7712">
                  <c:v>42182</c:v>
                </c:pt>
                <c:pt idx="7713">
                  <c:v>42183</c:v>
                </c:pt>
                <c:pt idx="7714">
                  <c:v>42184</c:v>
                </c:pt>
                <c:pt idx="7715">
                  <c:v>42185</c:v>
                </c:pt>
                <c:pt idx="7716">
                  <c:v>42186</c:v>
                </c:pt>
                <c:pt idx="7717">
                  <c:v>42187</c:v>
                </c:pt>
                <c:pt idx="7718">
                  <c:v>42188</c:v>
                </c:pt>
                <c:pt idx="7719">
                  <c:v>42189</c:v>
                </c:pt>
                <c:pt idx="7720">
                  <c:v>42190</c:v>
                </c:pt>
                <c:pt idx="7721">
                  <c:v>42191</c:v>
                </c:pt>
                <c:pt idx="7722">
                  <c:v>42192</c:v>
                </c:pt>
                <c:pt idx="7723">
                  <c:v>42193</c:v>
                </c:pt>
                <c:pt idx="7724">
                  <c:v>42194</c:v>
                </c:pt>
                <c:pt idx="7725">
                  <c:v>42195</c:v>
                </c:pt>
                <c:pt idx="7726">
                  <c:v>42196</c:v>
                </c:pt>
                <c:pt idx="7727">
                  <c:v>42197</c:v>
                </c:pt>
                <c:pt idx="7728">
                  <c:v>42198</c:v>
                </c:pt>
                <c:pt idx="7729">
                  <c:v>42199</c:v>
                </c:pt>
                <c:pt idx="7730">
                  <c:v>42200</c:v>
                </c:pt>
                <c:pt idx="7731">
                  <c:v>42201</c:v>
                </c:pt>
                <c:pt idx="7732">
                  <c:v>42202</c:v>
                </c:pt>
                <c:pt idx="7733">
                  <c:v>42203</c:v>
                </c:pt>
                <c:pt idx="7734">
                  <c:v>42204</c:v>
                </c:pt>
                <c:pt idx="7735">
                  <c:v>42205</c:v>
                </c:pt>
                <c:pt idx="7736">
                  <c:v>42206</c:v>
                </c:pt>
                <c:pt idx="7737">
                  <c:v>42207</c:v>
                </c:pt>
                <c:pt idx="7738">
                  <c:v>42208</c:v>
                </c:pt>
                <c:pt idx="7739">
                  <c:v>42209</c:v>
                </c:pt>
                <c:pt idx="7740">
                  <c:v>42210</c:v>
                </c:pt>
                <c:pt idx="7741">
                  <c:v>42211</c:v>
                </c:pt>
                <c:pt idx="7742">
                  <c:v>42212</c:v>
                </c:pt>
                <c:pt idx="7743">
                  <c:v>42213</c:v>
                </c:pt>
                <c:pt idx="7744">
                  <c:v>42214</c:v>
                </c:pt>
                <c:pt idx="7745">
                  <c:v>42215</c:v>
                </c:pt>
                <c:pt idx="7746">
                  <c:v>42216</c:v>
                </c:pt>
                <c:pt idx="7747">
                  <c:v>42217</c:v>
                </c:pt>
                <c:pt idx="7748">
                  <c:v>42218</c:v>
                </c:pt>
                <c:pt idx="7749">
                  <c:v>42219</c:v>
                </c:pt>
                <c:pt idx="7750">
                  <c:v>42220</c:v>
                </c:pt>
                <c:pt idx="7751">
                  <c:v>42221</c:v>
                </c:pt>
                <c:pt idx="7752">
                  <c:v>42222</c:v>
                </c:pt>
                <c:pt idx="7753">
                  <c:v>42223</c:v>
                </c:pt>
                <c:pt idx="7754">
                  <c:v>42224</c:v>
                </c:pt>
                <c:pt idx="7755">
                  <c:v>42225</c:v>
                </c:pt>
                <c:pt idx="7756">
                  <c:v>42226</c:v>
                </c:pt>
                <c:pt idx="7757">
                  <c:v>42227</c:v>
                </c:pt>
                <c:pt idx="7758">
                  <c:v>42228</c:v>
                </c:pt>
                <c:pt idx="7759">
                  <c:v>42229</c:v>
                </c:pt>
                <c:pt idx="7760">
                  <c:v>42230</c:v>
                </c:pt>
                <c:pt idx="7761">
                  <c:v>42232</c:v>
                </c:pt>
                <c:pt idx="7762">
                  <c:v>42233</c:v>
                </c:pt>
                <c:pt idx="7763">
                  <c:v>42234</c:v>
                </c:pt>
                <c:pt idx="7764">
                  <c:v>42235</c:v>
                </c:pt>
                <c:pt idx="7765">
                  <c:v>42236</c:v>
                </c:pt>
                <c:pt idx="7766">
                  <c:v>42237</c:v>
                </c:pt>
                <c:pt idx="7767">
                  <c:v>42238</c:v>
                </c:pt>
                <c:pt idx="7768">
                  <c:v>42239</c:v>
                </c:pt>
                <c:pt idx="7769">
                  <c:v>42240</c:v>
                </c:pt>
                <c:pt idx="7770">
                  <c:v>42241</c:v>
                </c:pt>
                <c:pt idx="7771">
                  <c:v>42242</c:v>
                </c:pt>
                <c:pt idx="7772">
                  <c:v>42243</c:v>
                </c:pt>
                <c:pt idx="7773">
                  <c:v>42244</c:v>
                </c:pt>
                <c:pt idx="7774">
                  <c:v>42245</c:v>
                </c:pt>
                <c:pt idx="7775">
                  <c:v>42246</c:v>
                </c:pt>
                <c:pt idx="7776">
                  <c:v>42247</c:v>
                </c:pt>
                <c:pt idx="7777">
                  <c:v>42248</c:v>
                </c:pt>
                <c:pt idx="7778">
                  <c:v>42249</c:v>
                </c:pt>
                <c:pt idx="7779">
                  <c:v>42250</c:v>
                </c:pt>
                <c:pt idx="7780">
                  <c:v>42251</c:v>
                </c:pt>
                <c:pt idx="7781">
                  <c:v>42252</c:v>
                </c:pt>
                <c:pt idx="7782">
                  <c:v>42253</c:v>
                </c:pt>
                <c:pt idx="7783">
                  <c:v>42254</c:v>
                </c:pt>
                <c:pt idx="7784">
                  <c:v>42255</c:v>
                </c:pt>
                <c:pt idx="7785">
                  <c:v>42256</c:v>
                </c:pt>
                <c:pt idx="7786">
                  <c:v>42257</c:v>
                </c:pt>
                <c:pt idx="7787">
                  <c:v>42258</c:v>
                </c:pt>
                <c:pt idx="7788">
                  <c:v>42259</c:v>
                </c:pt>
                <c:pt idx="7789">
                  <c:v>42260</c:v>
                </c:pt>
                <c:pt idx="7790">
                  <c:v>42261</c:v>
                </c:pt>
                <c:pt idx="7791">
                  <c:v>42262</c:v>
                </c:pt>
                <c:pt idx="7792">
                  <c:v>42263</c:v>
                </c:pt>
                <c:pt idx="7793">
                  <c:v>42264</c:v>
                </c:pt>
                <c:pt idx="7794">
                  <c:v>42265</c:v>
                </c:pt>
                <c:pt idx="7795">
                  <c:v>42266</c:v>
                </c:pt>
                <c:pt idx="7796">
                  <c:v>42267</c:v>
                </c:pt>
                <c:pt idx="7797">
                  <c:v>42268</c:v>
                </c:pt>
                <c:pt idx="7798">
                  <c:v>42269</c:v>
                </c:pt>
                <c:pt idx="7799">
                  <c:v>42270</c:v>
                </c:pt>
                <c:pt idx="7800">
                  <c:v>42271</c:v>
                </c:pt>
                <c:pt idx="7801">
                  <c:v>42272</c:v>
                </c:pt>
                <c:pt idx="7802">
                  <c:v>42273</c:v>
                </c:pt>
                <c:pt idx="7803">
                  <c:v>42274</c:v>
                </c:pt>
                <c:pt idx="7804">
                  <c:v>42275</c:v>
                </c:pt>
                <c:pt idx="7805">
                  <c:v>42276</c:v>
                </c:pt>
                <c:pt idx="7806">
                  <c:v>42277</c:v>
                </c:pt>
                <c:pt idx="7807">
                  <c:v>42278</c:v>
                </c:pt>
                <c:pt idx="7808">
                  <c:v>42279</c:v>
                </c:pt>
                <c:pt idx="7809">
                  <c:v>42280</c:v>
                </c:pt>
                <c:pt idx="7810">
                  <c:v>42281</c:v>
                </c:pt>
                <c:pt idx="7811">
                  <c:v>42282</c:v>
                </c:pt>
                <c:pt idx="7812">
                  <c:v>42283</c:v>
                </c:pt>
                <c:pt idx="7813">
                  <c:v>42284</c:v>
                </c:pt>
                <c:pt idx="7814">
                  <c:v>42285</c:v>
                </c:pt>
                <c:pt idx="7815">
                  <c:v>42286</c:v>
                </c:pt>
                <c:pt idx="7816">
                  <c:v>42287</c:v>
                </c:pt>
                <c:pt idx="7817">
                  <c:v>42288</c:v>
                </c:pt>
                <c:pt idx="7818">
                  <c:v>42289</c:v>
                </c:pt>
                <c:pt idx="7819">
                  <c:v>42290</c:v>
                </c:pt>
                <c:pt idx="7820">
                  <c:v>42291</c:v>
                </c:pt>
                <c:pt idx="7821">
                  <c:v>42292</c:v>
                </c:pt>
                <c:pt idx="7822">
                  <c:v>42293</c:v>
                </c:pt>
                <c:pt idx="7823">
                  <c:v>42294</c:v>
                </c:pt>
                <c:pt idx="7824">
                  <c:v>42295</c:v>
                </c:pt>
                <c:pt idx="7825">
                  <c:v>42296</c:v>
                </c:pt>
                <c:pt idx="7826">
                  <c:v>42297</c:v>
                </c:pt>
                <c:pt idx="7827">
                  <c:v>42298</c:v>
                </c:pt>
                <c:pt idx="7828">
                  <c:v>42299</c:v>
                </c:pt>
                <c:pt idx="7829">
                  <c:v>42300</c:v>
                </c:pt>
                <c:pt idx="7830">
                  <c:v>42301</c:v>
                </c:pt>
                <c:pt idx="7831">
                  <c:v>42302</c:v>
                </c:pt>
                <c:pt idx="7832">
                  <c:v>42303</c:v>
                </c:pt>
                <c:pt idx="7833">
                  <c:v>42304</c:v>
                </c:pt>
                <c:pt idx="7834">
                  <c:v>42305</c:v>
                </c:pt>
                <c:pt idx="7835">
                  <c:v>42306</c:v>
                </c:pt>
                <c:pt idx="7836">
                  <c:v>42307</c:v>
                </c:pt>
                <c:pt idx="7837">
                  <c:v>42308</c:v>
                </c:pt>
                <c:pt idx="7838">
                  <c:v>42309</c:v>
                </c:pt>
                <c:pt idx="7839">
                  <c:v>42310</c:v>
                </c:pt>
                <c:pt idx="7840">
                  <c:v>42311</c:v>
                </c:pt>
                <c:pt idx="7841">
                  <c:v>42312</c:v>
                </c:pt>
                <c:pt idx="7842">
                  <c:v>42313</c:v>
                </c:pt>
                <c:pt idx="7843">
                  <c:v>42314</c:v>
                </c:pt>
                <c:pt idx="7844">
                  <c:v>42315</c:v>
                </c:pt>
                <c:pt idx="7845">
                  <c:v>42316</c:v>
                </c:pt>
                <c:pt idx="7846">
                  <c:v>42317</c:v>
                </c:pt>
                <c:pt idx="7847">
                  <c:v>42318</c:v>
                </c:pt>
                <c:pt idx="7848">
                  <c:v>42319</c:v>
                </c:pt>
                <c:pt idx="7849">
                  <c:v>42320</c:v>
                </c:pt>
                <c:pt idx="7850">
                  <c:v>42321</c:v>
                </c:pt>
                <c:pt idx="7851">
                  <c:v>42322</c:v>
                </c:pt>
                <c:pt idx="7852">
                  <c:v>42323</c:v>
                </c:pt>
                <c:pt idx="7853">
                  <c:v>42324</c:v>
                </c:pt>
                <c:pt idx="7854">
                  <c:v>42325</c:v>
                </c:pt>
                <c:pt idx="7855">
                  <c:v>42326</c:v>
                </c:pt>
                <c:pt idx="7856">
                  <c:v>42327</c:v>
                </c:pt>
                <c:pt idx="7857">
                  <c:v>42328</c:v>
                </c:pt>
                <c:pt idx="7858">
                  <c:v>42329</c:v>
                </c:pt>
                <c:pt idx="7859">
                  <c:v>42330</c:v>
                </c:pt>
                <c:pt idx="7860">
                  <c:v>42331</c:v>
                </c:pt>
                <c:pt idx="7861">
                  <c:v>42332</c:v>
                </c:pt>
                <c:pt idx="7862">
                  <c:v>42333</c:v>
                </c:pt>
                <c:pt idx="7863">
                  <c:v>42334</c:v>
                </c:pt>
                <c:pt idx="7864">
                  <c:v>42335</c:v>
                </c:pt>
                <c:pt idx="7865">
                  <c:v>42336</c:v>
                </c:pt>
                <c:pt idx="7866">
                  <c:v>42337</c:v>
                </c:pt>
                <c:pt idx="7867">
                  <c:v>42338</c:v>
                </c:pt>
                <c:pt idx="7868">
                  <c:v>42339</c:v>
                </c:pt>
                <c:pt idx="7869">
                  <c:v>42340</c:v>
                </c:pt>
                <c:pt idx="7870">
                  <c:v>42341</c:v>
                </c:pt>
                <c:pt idx="7871">
                  <c:v>42342</c:v>
                </c:pt>
                <c:pt idx="7872">
                  <c:v>42343</c:v>
                </c:pt>
                <c:pt idx="7873">
                  <c:v>42344</c:v>
                </c:pt>
                <c:pt idx="7874">
                  <c:v>42345</c:v>
                </c:pt>
                <c:pt idx="7875">
                  <c:v>42346</c:v>
                </c:pt>
                <c:pt idx="7876">
                  <c:v>42347</c:v>
                </c:pt>
                <c:pt idx="7877">
                  <c:v>42348</c:v>
                </c:pt>
                <c:pt idx="7878">
                  <c:v>42349</c:v>
                </c:pt>
                <c:pt idx="7879">
                  <c:v>42350</c:v>
                </c:pt>
                <c:pt idx="7880">
                  <c:v>42351</c:v>
                </c:pt>
                <c:pt idx="7881">
                  <c:v>42352</c:v>
                </c:pt>
                <c:pt idx="7882">
                  <c:v>42353</c:v>
                </c:pt>
                <c:pt idx="7883">
                  <c:v>42354</c:v>
                </c:pt>
                <c:pt idx="7884">
                  <c:v>42355</c:v>
                </c:pt>
                <c:pt idx="7885">
                  <c:v>42356</c:v>
                </c:pt>
                <c:pt idx="7886">
                  <c:v>42357</c:v>
                </c:pt>
                <c:pt idx="7887">
                  <c:v>42358</c:v>
                </c:pt>
                <c:pt idx="7888">
                  <c:v>42359</c:v>
                </c:pt>
                <c:pt idx="7889">
                  <c:v>42360</c:v>
                </c:pt>
                <c:pt idx="7890">
                  <c:v>42361</c:v>
                </c:pt>
                <c:pt idx="7891">
                  <c:v>42362</c:v>
                </c:pt>
                <c:pt idx="7892">
                  <c:v>42363</c:v>
                </c:pt>
                <c:pt idx="7893">
                  <c:v>42364</c:v>
                </c:pt>
                <c:pt idx="7894">
                  <c:v>42365</c:v>
                </c:pt>
                <c:pt idx="7895">
                  <c:v>42366</c:v>
                </c:pt>
                <c:pt idx="7896">
                  <c:v>42367</c:v>
                </c:pt>
                <c:pt idx="7897">
                  <c:v>42368</c:v>
                </c:pt>
                <c:pt idx="7898">
                  <c:v>42369</c:v>
                </c:pt>
                <c:pt idx="7899">
                  <c:v>42370</c:v>
                </c:pt>
                <c:pt idx="7900">
                  <c:v>42371</c:v>
                </c:pt>
                <c:pt idx="7901">
                  <c:v>42372</c:v>
                </c:pt>
                <c:pt idx="7902">
                  <c:v>42373</c:v>
                </c:pt>
                <c:pt idx="7903">
                  <c:v>42374</c:v>
                </c:pt>
                <c:pt idx="7904">
                  <c:v>42375</c:v>
                </c:pt>
                <c:pt idx="7905">
                  <c:v>42376</c:v>
                </c:pt>
                <c:pt idx="7906">
                  <c:v>42377</c:v>
                </c:pt>
                <c:pt idx="7907">
                  <c:v>42378</c:v>
                </c:pt>
                <c:pt idx="7908">
                  <c:v>42379</c:v>
                </c:pt>
                <c:pt idx="7909">
                  <c:v>42380</c:v>
                </c:pt>
                <c:pt idx="7910">
                  <c:v>42381</c:v>
                </c:pt>
                <c:pt idx="7911">
                  <c:v>42382</c:v>
                </c:pt>
                <c:pt idx="7912">
                  <c:v>42383</c:v>
                </c:pt>
                <c:pt idx="7913">
                  <c:v>42384</c:v>
                </c:pt>
                <c:pt idx="7914">
                  <c:v>42385</c:v>
                </c:pt>
                <c:pt idx="7915">
                  <c:v>42386</c:v>
                </c:pt>
                <c:pt idx="7916">
                  <c:v>42387</c:v>
                </c:pt>
                <c:pt idx="7917">
                  <c:v>42388</c:v>
                </c:pt>
                <c:pt idx="7918">
                  <c:v>42389</c:v>
                </c:pt>
                <c:pt idx="7919">
                  <c:v>42390</c:v>
                </c:pt>
                <c:pt idx="7920">
                  <c:v>42391</c:v>
                </c:pt>
                <c:pt idx="7921">
                  <c:v>42392</c:v>
                </c:pt>
                <c:pt idx="7922">
                  <c:v>42393</c:v>
                </c:pt>
                <c:pt idx="7923">
                  <c:v>42394</c:v>
                </c:pt>
                <c:pt idx="7924">
                  <c:v>42395</c:v>
                </c:pt>
                <c:pt idx="7925">
                  <c:v>42396</c:v>
                </c:pt>
                <c:pt idx="7926">
                  <c:v>42397</c:v>
                </c:pt>
                <c:pt idx="7927">
                  <c:v>42398</c:v>
                </c:pt>
                <c:pt idx="7928">
                  <c:v>42399</c:v>
                </c:pt>
                <c:pt idx="7929">
                  <c:v>42400</c:v>
                </c:pt>
                <c:pt idx="7930">
                  <c:v>42401</c:v>
                </c:pt>
                <c:pt idx="7931">
                  <c:v>42402</c:v>
                </c:pt>
                <c:pt idx="7932">
                  <c:v>42403</c:v>
                </c:pt>
                <c:pt idx="7933">
                  <c:v>42404</c:v>
                </c:pt>
                <c:pt idx="7934">
                  <c:v>42405</c:v>
                </c:pt>
                <c:pt idx="7935">
                  <c:v>42406</c:v>
                </c:pt>
                <c:pt idx="7936">
                  <c:v>42407</c:v>
                </c:pt>
                <c:pt idx="7937">
                  <c:v>42408</c:v>
                </c:pt>
                <c:pt idx="7938">
                  <c:v>42409</c:v>
                </c:pt>
                <c:pt idx="7939">
                  <c:v>42410</c:v>
                </c:pt>
                <c:pt idx="7940">
                  <c:v>42411</c:v>
                </c:pt>
                <c:pt idx="7941">
                  <c:v>42412</c:v>
                </c:pt>
                <c:pt idx="7942">
                  <c:v>42413</c:v>
                </c:pt>
                <c:pt idx="7943">
                  <c:v>42414</c:v>
                </c:pt>
                <c:pt idx="7944">
                  <c:v>42415</c:v>
                </c:pt>
                <c:pt idx="7945">
                  <c:v>42416</c:v>
                </c:pt>
                <c:pt idx="7946">
                  <c:v>42417</c:v>
                </c:pt>
                <c:pt idx="7947">
                  <c:v>42418</c:v>
                </c:pt>
                <c:pt idx="7948">
                  <c:v>42419</c:v>
                </c:pt>
                <c:pt idx="7949">
                  <c:v>42420</c:v>
                </c:pt>
                <c:pt idx="7950">
                  <c:v>42421</c:v>
                </c:pt>
                <c:pt idx="7951">
                  <c:v>42422</c:v>
                </c:pt>
                <c:pt idx="7952">
                  <c:v>42423</c:v>
                </c:pt>
                <c:pt idx="7953">
                  <c:v>42424</c:v>
                </c:pt>
                <c:pt idx="7954">
                  <c:v>42425</c:v>
                </c:pt>
                <c:pt idx="7955">
                  <c:v>42426</c:v>
                </c:pt>
                <c:pt idx="7956">
                  <c:v>42427</c:v>
                </c:pt>
                <c:pt idx="7957">
                  <c:v>42428</c:v>
                </c:pt>
                <c:pt idx="7958">
                  <c:v>42429</c:v>
                </c:pt>
                <c:pt idx="7959">
                  <c:v>42430</c:v>
                </c:pt>
                <c:pt idx="7960">
                  <c:v>42431</c:v>
                </c:pt>
                <c:pt idx="7961">
                  <c:v>42432</c:v>
                </c:pt>
                <c:pt idx="7962">
                  <c:v>42433</c:v>
                </c:pt>
                <c:pt idx="7963">
                  <c:v>42434</c:v>
                </c:pt>
                <c:pt idx="7964">
                  <c:v>42435</c:v>
                </c:pt>
                <c:pt idx="7965">
                  <c:v>42436</c:v>
                </c:pt>
                <c:pt idx="7966">
                  <c:v>42437</c:v>
                </c:pt>
                <c:pt idx="7967">
                  <c:v>42438</c:v>
                </c:pt>
                <c:pt idx="7968">
                  <c:v>42439</c:v>
                </c:pt>
                <c:pt idx="7969">
                  <c:v>42440</c:v>
                </c:pt>
                <c:pt idx="7970">
                  <c:v>42441</c:v>
                </c:pt>
                <c:pt idx="7971">
                  <c:v>42442</c:v>
                </c:pt>
                <c:pt idx="7972">
                  <c:v>42443</c:v>
                </c:pt>
                <c:pt idx="7973">
                  <c:v>42444</c:v>
                </c:pt>
                <c:pt idx="7974">
                  <c:v>42445</c:v>
                </c:pt>
                <c:pt idx="7975">
                  <c:v>42446</c:v>
                </c:pt>
                <c:pt idx="7976">
                  <c:v>42447</c:v>
                </c:pt>
                <c:pt idx="7977">
                  <c:v>42448</c:v>
                </c:pt>
                <c:pt idx="7978">
                  <c:v>42449</c:v>
                </c:pt>
                <c:pt idx="7979">
                  <c:v>42450</c:v>
                </c:pt>
                <c:pt idx="7980">
                  <c:v>42451</c:v>
                </c:pt>
                <c:pt idx="7981">
                  <c:v>42452</c:v>
                </c:pt>
                <c:pt idx="7982">
                  <c:v>42453</c:v>
                </c:pt>
                <c:pt idx="7983">
                  <c:v>42454</c:v>
                </c:pt>
                <c:pt idx="7984">
                  <c:v>42455</c:v>
                </c:pt>
                <c:pt idx="7985">
                  <c:v>42456</c:v>
                </c:pt>
                <c:pt idx="7986">
                  <c:v>42457</c:v>
                </c:pt>
                <c:pt idx="7987">
                  <c:v>42458</c:v>
                </c:pt>
                <c:pt idx="7988">
                  <c:v>42459</c:v>
                </c:pt>
                <c:pt idx="7989">
                  <c:v>42460</c:v>
                </c:pt>
                <c:pt idx="7990">
                  <c:v>42461</c:v>
                </c:pt>
                <c:pt idx="7991">
                  <c:v>42462</c:v>
                </c:pt>
                <c:pt idx="7992">
                  <c:v>42463</c:v>
                </c:pt>
                <c:pt idx="7993">
                  <c:v>42464</c:v>
                </c:pt>
                <c:pt idx="7994">
                  <c:v>42465</c:v>
                </c:pt>
                <c:pt idx="7995">
                  <c:v>42466</c:v>
                </c:pt>
                <c:pt idx="7996">
                  <c:v>42467</c:v>
                </c:pt>
                <c:pt idx="7997">
                  <c:v>42468</c:v>
                </c:pt>
                <c:pt idx="7998">
                  <c:v>42469</c:v>
                </c:pt>
                <c:pt idx="7999">
                  <c:v>42470</c:v>
                </c:pt>
                <c:pt idx="8000">
                  <c:v>42471</c:v>
                </c:pt>
                <c:pt idx="8001">
                  <c:v>42472</c:v>
                </c:pt>
                <c:pt idx="8002">
                  <c:v>42473</c:v>
                </c:pt>
                <c:pt idx="8003">
                  <c:v>42474</c:v>
                </c:pt>
                <c:pt idx="8004">
                  <c:v>42475</c:v>
                </c:pt>
                <c:pt idx="8005">
                  <c:v>42476</c:v>
                </c:pt>
                <c:pt idx="8006">
                  <c:v>42477</c:v>
                </c:pt>
                <c:pt idx="8007">
                  <c:v>42478</c:v>
                </c:pt>
                <c:pt idx="8008">
                  <c:v>42479</c:v>
                </c:pt>
                <c:pt idx="8009">
                  <c:v>42480</c:v>
                </c:pt>
                <c:pt idx="8010">
                  <c:v>42481</c:v>
                </c:pt>
                <c:pt idx="8011">
                  <c:v>42482</c:v>
                </c:pt>
                <c:pt idx="8012">
                  <c:v>42483</c:v>
                </c:pt>
                <c:pt idx="8013">
                  <c:v>42484</c:v>
                </c:pt>
                <c:pt idx="8014">
                  <c:v>42485</c:v>
                </c:pt>
                <c:pt idx="8015">
                  <c:v>42486</c:v>
                </c:pt>
                <c:pt idx="8016">
                  <c:v>42487</c:v>
                </c:pt>
                <c:pt idx="8017">
                  <c:v>42488</c:v>
                </c:pt>
                <c:pt idx="8018">
                  <c:v>42489</c:v>
                </c:pt>
                <c:pt idx="8019">
                  <c:v>42490</c:v>
                </c:pt>
                <c:pt idx="8020">
                  <c:v>42491</c:v>
                </c:pt>
                <c:pt idx="8021">
                  <c:v>42492</c:v>
                </c:pt>
                <c:pt idx="8022">
                  <c:v>42493</c:v>
                </c:pt>
                <c:pt idx="8023">
                  <c:v>42494</c:v>
                </c:pt>
                <c:pt idx="8024">
                  <c:v>42495</c:v>
                </c:pt>
                <c:pt idx="8025">
                  <c:v>42496</c:v>
                </c:pt>
                <c:pt idx="8026">
                  <c:v>42497</c:v>
                </c:pt>
                <c:pt idx="8027">
                  <c:v>42498</c:v>
                </c:pt>
                <c:pt idx="8028">
                  <c:v>42499</c:v>
                </c:pt>
                <c:pt idx="8029">
                  <c:v>42500</c:v>
                </c:pt>
                <c:pt idx="8030">
                  <c:v>42501</c:v>
                </c:pt>
                <c:pt idx="8031">
                  <c:v>42502</c:v>
                </c:pt>
                <c:pt idx="8032">
                  <c:v>42503</c:v>
                </c:pt>
                <c:pt idx="8033">
                  <c:v>42504</c:v>
                </c:pt>
                <c:pt idx="8034">
                  <c:v>42505</c:v>
                </c:pt>
                <c:pt idx="8035">
                  <c:v>42506</c:v>
                </c:pt>
                <c:pt idx="8036">
                  <c:v>42507</c:v>
                </c:pt>
                <c:pt idx="8037">
                  <c:v>42508</c:v>
                </c:pt>
                <c:pt idx="8038">
                  <c:v>42509</c:v>
                </c:pt>
                <c:pt idx="8039">
                  <c:v>42510</c:v>
                </c:pt>
                <c:pt idx="8040">
                  <c:v>42511</c:v>
                </c:pt>
                <c:pt idx="8041">
                  <c:v>42512</c:v>
                </c:pt>
                <c:pt idx="8042">
                  <c:v>42513</c:v>
                </c:pt>
                <c:pt idx="8043">
                  <c:v>42514</c:v>
                </c:pt>
                <c:pt idx="8044">
                  <c:v>42515</c:v>
                </c:pt>
                <c:pt idx="8045">
                  <c:v>42516</c:v>
                </c:pt>
                <c:pt idx="8046">
                  <c:v>42517</c:v>
                </c:pt>
                <c:pt idx="8047">
                  <c:v>42518</c:v>
                </c:pt>
                <c:pt idx="8048">
                  <c:v>42519</c:v>
                </c:pt>
                <c:pt idx="8049">
                  <c:v>42520</c:v>
                </c:pt>
                <c:pt idx="8050">
                  <c:v>42521</c:v>
                </c:pt>
                <c:pt idx="8051">
                  <c:v>42522</c:v>
                </c:pt>
                <c:pt idx="8052">
                  <c:v>42523</c:v>
                </c:pt>
                <c:pt idx="8053">
                  <c:v>42524</c:v>
                </c:pt>
                <c:pt idx="8054">
                  <c:v>42525</c:v>
                </c:pt>
                <c:pt idx="8055">
                  <c:v>42526</c:v>
                </c:pt>
                <c:pt idx="8056">
                  <c:v>42527</c:v>
                </c:pt>
                <c:pt idx="8057">
                  <c:v>42528</c:v>
                </c:pt>
                <c:pt idx="8058">
                  <c:v>42529</c:v>
                </c:pt>
                <c:pt idx="8059">
                  <c:v>42530</c:v>
                </c:pt>
                <c:pt idx="8060">
                  <c:v>42531</c:v>
                </c:pt>
                <c:pt idx="8061">
                  <c:v>42532</c:v>
                </c:pt>
                <c:pt idx="8062">
                  <c:v>42533</c:v>
                </c:pt>
                <c:pt idx="8063">
                  <c:v>42534</c:v>
                </c:pt>
                <c:pt idx="8064">
                  <c:v>42535</c:v>
                </c:pt>
                <c:pt idx="8065">
                  <c:v>42536</c:v>
                </c:pt>
                <c:pt idx="8066">
                  <c:v>42537</c:v>
                </c:pt>
                <c:pt idx="8067">
                  <c:v>42538</c:v>
                </c:pt>
                <c:pt idx="8068">
                  <c:v>42539</c:v>
                </c:pt>
                <c:pt idx="8069">
                  <c:v>42540</c:v>
                </c:pt>
                <c:pt idx="8070">
                  <c:v>42541</c:v>
                </c:pt>
                <c:pt idx="8071">
                  <c:v>42542</c:v>
                </c:pt>
                <c:pt idx="8072">
                  <c:v>42543</c:v>
                </c:pt>
                <c:pt idx="8073">
                  <c:v>42544</c:v>
                </c:pt>
                <c:pt idx="8074">
                  <c:v>42545</c:v>
                </c:pt>
                <c:pt idx="8075">
                  <c:v>42546</c:v>
                </c:pt>
                <c:pt idx="8076">
                  <c:v>42547</c:v>
                </c:pt>
                <c:pt idx="8077">
                  <c:v>42548</c:v>
                </c:pt>
                <c:pt idx="8078">
                  <c:v>42549</c:v>
                </c:pt>
                <c:pt idx="8079">
                  <c:v>42550</c:v>
                </c:pt>
                <c:pt idx="8080">
                  <c:v>42551</c:v>
                </c:pt>
                <c:pt idx="8081">
                  <c:v>42552</c:v>
                </c:pt>
                <c:pt idx="8082">
                  <c:v>42553</c:v>
                </c:pt>
                <c:pt idx="8083">
                  <c:v>42554</c:v>
                </c:pt>
                <c:pt idx="8084">
                  <c:v>42555</c:v>
                </c:pt>
                <c:pt idx="8085">
                  <c:v>42556</c:v>
                </c:pt>
                <c:pt idx="8086">
                  <c:v>42557</c:v>
                </c:pt>
                <c:pt idx="8087">
                  <c:v>42558</c:v>
                </c:pt>
                <c:pt idx="8088">
                  <c:v>42559</c:v>
                </c:pt>
                <c:pt idx="8089">
                  <c:v>42560</c:v>
                </c:pt>
                <c:pt idx="8090">
                  <c:v>42561</c:v>
                </c:pt>
                <c:pt idx="8091">
                  <c:v>42562</c:v>
                </c:pt>
                <c:pt idx="8092">
                  <c:v>42563</c:v>
                </c:pt>
                <c:pt idx="8093">
                  <c:v>42564</c:v>
                </c:pt>
                <c:pt idx="8094">
                  <c:v>42565</c:v>
                </c:pt>
                <c:pt idx="8095">
                  <c:v>42566</c:v>
                </c:pt>
                <c:pt idx="8096">
                  <c:v>42567</c:v>
                </c:pt>
                <c:pt idx="8097">
                  <c:v>42568</c:v>
                </c:pt>
                <c:pt idx="8098">
                  <c:v>42569</c:v>
                </c:pt>
                <c:pt idx="8099">
                  <c:v>42570</c:v>
                </c:pt>
                <c:pt idx="8100">
                  <c:v>42571</c:v>
                </c:pt>
                <c:pt idx="8101">
                  <c:v>42572</c:v>
                </c:pt>
                <c:pt idx="8102">
                  <c:v>42573</c:v>
                </c:pt>
                <c:pt idx="8103">
                  <c:v>42574</c:v>
                </c:pt>
                <c:pt idx="8104">
                  <c:v>42575</c:v>
                </c:pt>
                <c:pt idx="8105">
                  <c:v>42576</c:v>
                </c:pt>
                <c:pt idx="8106">
                  <c:v>42577</c:v>
                </c:pt>
                <c:pt idx="8107">
                  <c:v>42578</c:v>
                </c:pt>
                <c:pt idx="8108">
                  <c:v>42579</c:v>
                </c:pt>
                <c:pt idx="8109">
                  <c:v>42580</c:v>
                </c:pt>
                <c:pt idx="8110">
                  <c:v>42581</c:v>
                </c:pt>
                <c:pt idx="8111">
                  <c:v>42582</c:v>
                </c:pt>
                <c:pt idx="8112">
                  <c:v>42583</c:v>
                </c:pt>
                <c:pt idx="8113">
                  <c:v>42584</c:v>
                </c:pt>
                <c:pt idx="8114">
                  <c:v>42585</c:v>
                </c:pt>
                <c:pt idx="8115">
                  <c:v>42586</c:v>
                </c:pt>
                <c:pt idx="8116">
                  <c:v>42587</c:v>
                </c:pt>
                <c:pt idx="8117">
                  <c:v>42588</c:v>
                </c:pt>
                <c:pt idx="8118">
                  <c:v>42589</c:v>
                </c:pt>
                <c:pt idx="8119">
                  <c:v>42590</c:v>
                </c:pt>
                <c:pt idx="8120">
                  <c:v>42591</c:v>
                </c:pt>
                <c:pt idx="8121">
                  <c:v>42592</c:v>
                </c:pt>
                <c:pt idx="8122">
                  <c:v>42593</c:v>
                </c:pt>
                <c:pt idx="8123">
                  <c:v>42594</c:v>
                </c:pt>
                <c:pt idx="8124">
                  <c:v>42595</c:v>
                </c:pt>
                <c:pt idx="8125">
                  <c:v>42596</c:v>
                </c:pt>
                <c:pt idx="8126">
                  <c:v>42597</c:v>
                </c:pt>
                <c:pt idx="8127">
                  <c:v>42598</c:v>
                </c:pt>
                <c:pt idx="8128">
                  <c:v>42599</c:v>
                </c:pt>
                <c:pt idx="8129">
                  <c:v>42600</c:v>
                </c:pt>
                <c:pt idx="8130">
                  <c:v>42601</c:v>
                </c:pt>
                <c:pt idx="8131">
                  <c:v>42602</c:v>
                </c:pt>
                <c:pt idx="8132">
                  <c:v>42603</c:v>
                </c:pt>
                <c:pt idx="8133">
                  <c:v>42604</c:v>
                </c:pt>
                <c:pt idx="8134">
                  <c:v>42605</c:v>
                </c:pt>
                <c:pt idx="8135">
                  <c:v>42606</c:v>
                </c:pt>
                <c:pt idx="8136">
                  <c:v>42607</c:v>
                </c:pt>
                <c:pt idx="8137">
                  <c:v>42608</c:v>
                </c:pt>
                <c:pt idx="8138">
                  <c:v>42609</c:v>
                </c:pt>
                <c:pt idx="8139">
                  <c:v>42610</c:v>
                </c:pt>
                <c:pt idx="8140">
                  <c:v>42611</c:v>
                </c:pt>
                <c:pt idx="8141">
                  <c:v>42612</c:v>
                </c:pt>
                <c:pt idx="8142">
                  <c:v>42613</c:v>
                </c:pt>
                <c:pt idx="8143">
                  <c:v>42614</c:v>
                </c:pt>
                <c:pt idx="8144">
                  <c:v>42615</c:v>
                </c:pt>
                <c:pt idx="8145">
                  <c:v>42616</c:v>
                </c:pt>
                <c:pt idx="8146">
                  <c:v>42617</c:v>
                </c:pt>
                <c:pt idx="8147">
                  <c:v>42618</c:v>
                </c:pt>
                <c:pt idx="8148">
                  <c:v>42619</c:v>
                </c:pt>
                <c:pt idx="8149">
                  <c:v>42620</c:v>
                </c:pt>
                <c:pt idx="8150">
                  <c:v>42621</c:v>
                </c:pt>
                <c:pt idx="8151">
                  <c:v>42622</c:v>
                </c:pt>
                <c:pt idx="8152">
                  <c:v>42623</c:v>
                </c:pt>
                <c:pt idx="8153">
                  <c:v>42624</c:v>
                </c:pt>
                <c:pt idx="8154">
                  <c:v>42625</c:v>
                </c:pt>
                <c:pt idx="8155">
                  <c:v>42626</c:v>
                </c:pt>
                <c:pt idx="8156">
                  <c:v>42627</c:v>
                </c:pt>
                <c:pt idx="8157">
                  <c:v>42628</c:v>
                </c:pt>
                <c:pt idx="8158">
                  <c:v>42629</c:v>
                </c:pt>
                <c:pt idx="8159">
                  <c:v>42631</c:v>
                </c:pt>
                <c:pt idx="8160">
                  <c:v>42632</c:v>
                </c:pt>
                <c:pt idx="8161">
                  <c:v>42633</c:v>
                </c:pt>
                <c:pt idx="8162">
                  <c:v>42634</c:v>
                </c:pt>
                <c:pt idx="8163">
                  <c:v>42635</c:v>
                </c:pt>
                <c:pt idx="8164">
                  <c:v>42636</c:v>
                </c:pt>
                <c:pt idx="8165">
                  <c:v>42637</c:v>
                </c:pt>
                <c:pt idx="8166">
                  <c:v>42638</c:v>
                </c:pt>
                <c:pt idx="8167">
                  <c:v>42639</c:v>
                </c:pt>
                <c:pt idx="8168">
                  <c:v>42640</c:v>
                </c:pt>
                <c:pt idx="8169">
                  <c:v>42641</c:v>
                </c:pt>
                <c:pt idx="8170">
                  <c:v>42642</c:v>
                </c:pt>
                <c:pt idx="8171">
                  <c:v>42643</c:v>
                </c:pt>
                <c:pt idx="8172">
                  <c:v>42644</c:v>
                </c:pt>
                <c:pt idx="8173">
                  <c:v>42645</c:v>
                </c:pt>
                <c:pt idx="8174">
                  <c:v>42646</c:v>
                </c:pt>
                <c:pt idx="8175">
                  <c:v>42647</c:v>
                </c:pt>
                <c:pt idx="8176">
                  <c:v>42648</c:v>
                </c:pt>
                <c:pt idx="8177">
                  <c:v>42649</c:v>
                </c:pt>
                <c:pt idx="8178">
                  <c:v>42650</c:v>
                </c:pt>
                <c:pt idx="8179">
                  <c:v>42651</c:v>
                </c:pt>
                <c:pt idx="8180">
                  <c:v>42652</c:v>
                </c:pt>
                <c:pt idx="8181">
                  <c:v>42653</c:v>
                </c:pt>
                <c:pt idx="8182">
                  <c:v>42654</c:v>
                </c:pt>
                <c:pt idx="8183">
                  <c:v>42655</c:v>
                </c:pt>
                <c:pt idx="8184">
                  <c:v>42656</c:v>
                </c:pt>
                <c:pt idx="8185">
                  <c:v>42657</c:v>
                </c:pt>
                <c:pt idx="8186">
                  <c:v>42658</c:v>
                </c:pt>
                <c:pt idx="8187">
                  <c:v>42659</c:v>
                </c:pt>
                <c:pt idx="8188">
                  <c:v>42660</c:v>
                </c:pt>
                <c:pt idx="8189">
                  <c:v>42661</c:v>
                </c:pt>
                <c:pt idx="8190">
                  <c:v>42662</c:v>
                </c:pt>
                <c:pt idx="8191">
                  <c:v>42663</c:v>
                </c:pt>
                <c:pt idx="8192">
                  <c:v>42664</c:v>
                </c:pt>
                <c:pt idx="8193">
                  <c:v>42665</c:v>
                </c:pt>
                <c:pt idx="8194">
                  <c:v>42666</c:v>
                </c:pt>
                <c:pt idx="8195">
                  <c:v>42667</c:v>
                </c:pt>
                <c:pt idx="8196">
                  <c:v>42668</c:v>
                </c:pt>
                <c:pt idx="8197">
                  <c:v>42669</c:v>
                </c:pt>
                <c:pt idx="8198">
                  <c:v>42670</c:v>
                </c:pt>
                <c:pt idx="8199">
                  <c:v>42671</c:v>
                </c:pt>
                <c:pt idx="8200">
                  <c:v>42672</c:v>
                </c:pt>
                <c:pt idx="8201">
                  <c:v>42673</c:v>
                </c:pt>
                <c:pt idx="8202">
                  <c:v>42674</c:v>
                </c:pt>
                <c:pt idx="8203">
                  <c:v>42675</c:v>
                </c:pt>
                <c:pt idx="8204">
                  <c:v>42676</c:v>
                </c:pt>
                <c:pt idx="8205">
                  <c:v>42677</c:v>
                </c:pt>
                <c:pt idx="8206">
                  <c:v>42678</c:v>
                </c:pt>
                <c:pt idx="8207">
                  <c:v>42679</c:v>
                </c:pt>
                <c:pt idx="8208">
                  <c:v>42680</c:v>
                </c:pt>
                <c:pt idx="8209">
                  <c:v>42681</c:v>
                </c:pt>
                <c:pt idx="8210">
                  <c:v>42682</c:v>
                </c:pt>
                <c:pt idx="8211">
                  <c:v>42683</c:v>
                </c:pt>
                <c:pt idx="8212">
                  <c:v>42684</c:v>
                </c:pt>
                <c:pt idx="8213">
                  <c:v>42685</c:v>
                </c:pt>
                <c:pt idx="8214">
                  <c:v>42686</c:v>
                </c:pt>
                <c:pt idx="8215">
                  <c:v>42687</c:v>
                </c:pt>
                <c:pt idx="8216">
                  <c:v>42688</c:v>
                </c:pt>
                <c:pt idx="8217">
                  <c:v>42689</c:v>
                </c:pt>
                <c:pt idx="8218">
                  <c:v>42690</c:v>
                </c:pt>
                <c:pt idx="8219">
                  <c:v>42691</c:v>
                </c:pt>
                <c:pt idx="8220">
                  <c:v>42692</c:v>
                </c:pt>
                <c:pt idx="8221">
                  <c:v>42693</c:v>
                </c:pt>
                <c:pt idx="8222">
                  <c:v>42694</c:v>
                </c:pt>
                <c:pt idx="8223">
                  <c:v>42695</c:v>
                </c:pt>
                <c:pt idx="8224">
                  <c:v>42696</c:v>
                </c:pt>
                <c:pt idx="8225">
                  <c:v>42697</c:v>
                </c:pt>
                <c:pt idx="8226">
                  <c:v>42698</c:v>
                </c:pt>
                <c:pt idx="8227">
                  <c:v>42699</c:v>
                </c:pt>
                <c:pt idx="8228">
                  <c:v>42700</c:v>
                </c:pt>
                <c:pt idx="8229">
                  <c:v>42701</c:v>
                </c:pt>
                <c:pt idx="8230">
                  <c:v>42702</c:v>
                </c:pt>
                <c:pt idx="8231">
                  <c:v>42703</c:v>
                </c:pt>
                <c:pt idx="8232">
                  <c:v>42704</c:v>
                </c:pt>
                <c:pt idx="8233">
                  <c:v>42705</c:v>
                </c:pt>
                <c:pt idx="8234">
                  <c:v>42706</c:v>
                </c:pt>
                <c:pt idx="8235">
                  <c:v>42707</c:v>
                </c:pt>
                <c:pt idx="8236">
                  <c:v>42708</c:v>
                </c:pt>
                <c:pt idx="8237">
                  <c:v>42709</c:v>
                </c:pt>
                <c:pt idx="8238">
                  <c:v>42710</c:v>
                </c:pt>
                <c:pt idx="8239">
                  <c:v>42711</c:v>
                </c:pt>
                <c:pt idx="8240">
                  <c:v>42712</c:v>
                </c:pt>
                <c:pt idx="8241">
                  <c:v>42713</c:v>
                </c:pt>
                <c:pt idx="8242">
                  <c:v>42714</c:v>
                </c:pt>
                <c:pt idx="8243">
                  <c:v>42715</c:v>
                </c:pt>
                <c:pt idx="8244">
                  <c:v>42716</c:v>
                </c:pt>
                <c:pt idx="8245">
                  <c:v>42717</c:v>
                </c:pt>
                <c:pt idx="8246">
                  <c:v>42718</c:v>
                </c:pt>
                <c:pt idx="8247">
                  <c:v>42719</c:v>
                </c:pt>
                <c:pt idx="8248">
                  <c:v>42720</c:v>
                </c:pt>
                <c:pt idx="8249">
                  <c:v>42721</c:v>
                </c:pt>
                <c:pt idx="8250">
                  <c:v>42722</c:v>
                </c:pt>
                <c:pt idx="8251">
                  <c:v>42723</c:v>
                </c:pt>
                <c:pt idx="8252">
                  <c:v>42724</c:v>
                </c:pt>
                <c:pt idx="8253">
                  <c:v>42725</c:v>
                </c:pt>
                <c:pt idx="8254">
                  <c:v>42726</c:v>
                </c:pt>
                <c:pt idx="8255">
                  <c:v>42727</c:v>
                </c:pt>
                <c:pt idx="8256">
                  <c:v>42728</c:v>
                </c:pt>
                <c:pt idx="8257">
                  <c:v>42729</c:v>
                </c:pt>
                <c:pt idx="8258">
                  <c:v>42730</c:v>
                </c:pt>
                <c:pt idx="8259">
                  <c:v>42731</c:v>
                </c:pt>
                <c:pt idx="8260">
                  <c:v>42732</c:v>
                </c:pt>
                <c:pt idx="8261">
                  <c:v>42733</c:v>
                </c:pt>
                <c:pt idx="8262">
                  <c:v>42734</c:v>
                </c:pt>
                <c:pt idx="8263">
                  <c:v>42735</c:v>
                </c:pt>
                <c:pt idx="8264">
                  <c:v>42736</c:v>
                </c:pt>
                <c:pt idx="8265">
                  <c:v>42737</c:v>
                </c:pt>
                <c:pt idx="8266">
                  <c:v>42738</c:v>
                </c:pt>
                <c:pt idx="8267">
                  <c:v>42739</c:v>
                </c:pt>
                <c:pt idx="8268">
                  <c:v>42740</c:v>
                </c:pt>
                <c:pt idx="8269">
                  <c:v>42741</c:v>
                </c:pt>
                <c:pt idx="8270">
                  <c:v>42742</c:v>
                </c:pt>
                <c:pt idx="8271">
                  <c:v>42743</c:v>
                </c:pt>
                <c:pt idx="8272">
                  <c:v>42744</c:v>
                </c:pt>
                <c:pt idx="8273">
                  <c:v>42745</c:v>
                </c:pt>
                <c:pt idx="8274">
                  <c:v>42746</c:v>
                </c:pt>
                <c:pt idx="8275">
                  <c:v>42747</c:v>
                </c:pt>
                <c:pt idx="8276">
                  <c:v>42748</c:v>
                </c:pt>
                <c:pt idx="8277">
                  <c:v>42749</c:v>
                </c:pt>
                <c:pt idx="8278">
                  <c:v>42750</c:v>
                </c:pt>
                <c:pt idx="8279">
                  <c:v>42751</c:v>
                </c:pt>
                <c:pt idx="8280">
                  <c:v>42752</c:v>
                </c:pt>
                <c:pt idx="8281">
                  <c:v>42753</c:v>
                </c:pt>
                <c:pt idx="8282">
                  <c:v>42754</c:v>
                </c:pt>
                <c:pt idx="8283">
                  <c:v>42755</c:v>
                </c:pt>
                <c:pt idx="8284">
                  <c:v>42756</c:v>
                </c:pt>
                <c:pt idx="8285">
                  <c:v>42757</c:v>
                </c:pt>
                <c:pt idx="8286">
                  <c:v>42758</c:v>
                </c:pt>
                <c:pt idx="8287">
                  <c:v>42759</c:v>
                </c:pt>
                <c:pt idx="8288">
                  <c:v>42760</c:v>
                </c:pt>
                <c:pt idx="8289">
                  <c:v>42761</c:v>
                </c:pt>
                <c:pt idx="8290">
                  <c:v>42762</c:v>
                </c:pt>
                <c:pt idx="8291">
                  <c:v>42763</c:v>
                </c:pt>
                <c:pt idx="8292">
                  <c:v>42764</c:v>
                </c:pt>
                <c:pt idx="8293">
                  <c:v>42765</c:v>
                </c:pt>
                <c:pt idx="8294">
                  <c:v>42766</c:v>
                </c:pt>
                <c:pt idx="8295">
                  <c:v>42767</c:v>
                </c:pt>
                <c:pt idx="8296">
                  <c:v>42768</c:v>
                </c:pt>
                <c:pt idx="8297">
                  <c:v>42769</c:v>
                </c:pt>
                <c:pt idx="8298">
                  <c:v>42770</c:v>
                </c:pt>
                <c:pt idx="8299">
                  <c:v>42771</c:v>
                </c:pt>
                <c:pt idx="8300">
                  <c:v>42772</c:v>
                </c:pt>
                <c:pt idx="8301">
                  <c:v>42773</c:v>
                </c:pt>
                <c:pt idx="8302">
                  <c:v>42774</c:v>
                </c:pt>
                <c:pt idx="8303">
                  <c:v>42775</c:v>
                </c:pt>
                <c:pt idx="8304">
                  <c:v>42776</c:v>
                </c:pt>
                <c:pt idx="8305">
                  <c:v>42777</c:v>
                </c:pt>
                <c:pt idx="8306">
                  <c:v>42778</c:v>
                </c:pt>
                <c:pt idx="8307">
                  <c:v>42779</c:v>
                </c:pt>
                <c:pt idx="8308">
                  <c:v>42780</c:v>
                </c:pt>
                <c:pt idx="8309">
                  <c:v>42781</c:v>
                </c:pt>
                <c:pt idx="8310">
                  <c:v>42782</c:v>
                </c:pt>
                <c:pt idx="8311">
                  <c:v>42783</c:v>
                </c:pt>
                <c:pt idx="8312">
                  <c:v>42784</c:v>
                </c:pt>
                <c:pt idx="8313">
                  <c:v>42785</c:v>
                </c:pt>
                <c:pt idx="8314">
                  <c:v>42786</c:v>
                </c:pt>
                <c:pt idx="8315">
                  <c:v>42787</c:v>
                </c:pt>
                <c:pt idx="8316">
                  <c:v>42788</c:v>
                </c:pt>
                <c:pt idx="8317">
                  <c:v>42789</c:v>
                </c:pt>
                <c:pt idx="8318">
                  <c:v>42790</c:v>
                </c:pt>
                <c:pt idx="8319">
                  <c:v>42791</c:v>
                </c:pt>
                <c:pt idx="8320">
                  <c:v>42792</c:v>
                </c:pt>
                <c:pt idx="8321">
                  <c:v>42793</c:v>
                </c:pt>
                <c:pt idx="8322">
                  <c:v>42794</c:v>
                </c:pt>
                <c:pt idx="8323">
                  <c:v>42795</c:v>
                </c:pt>
                <c:pt idx="8324">
                  <c:v>42796</c:v>
                </c:pt>
                <c:pt idx="8325">
                  <c:v>42797</c:v>
                </c:pt>
                <c:pt idx="8326">
                  <c:v>42798</c:v>
                </c:pt>
                <c:pt idx="8327">
                  <c:v>42799</c:v>
                </c:pt>
                <c:pt idx="8328">
                  <c:v>42800</c:v>
                </c:pt>
                <c:pt idx="8329">
                  <c:v>42801</c:v>
                </c:pt>
                <c:pt idx="8330">
                  <c:v>42802</c:v>
                </c:pt>
                <c:pt idx="8331">
                  <c:v>42803</c:v>
                </c:pt>
                <c:pt idx="8332">
                  <c:v>42804</c:v>
                </c:pt>
                <c:pt idx="8333">
                  <c:v>42805</c:v>
                </c:pt>
                <c:pt idx="8334">
                  <c:v>42806</c:v>
                </c:pt>
                <c:pt idx="8335">
                  <c:v>42807</c:v>
                </c:pt>
                <c:pt idx="8336">
                  <c:v>42808</c:v>
                </c:pt>
                <c:pt idx="8337">
                  <c:v>42809</c:v>
                </c:pt>
                <c:pt idx="8338">
                  <c:v>42810</c:v>
                </c:pt>
                <c:pt idx="8339">
                  <c:v>42811</c:v>
                </c:pt>
                <c:pt idx="8340">
                  <c:v>42812</c:v>
                </c:pt>
                <c:pt idx="8341">
                  <c:v>42813</c:v>
                </c:pt>
                <c:pt idx="8342">
                  <c:v>42814</c:v>
                </c:pt>
                <c:pt idx="8343">
                  <c:v>42815</c:v>
                </c:pt>
                <c:pt idx="8344">
                  <c:v>42816</c:v>
                </c:pt>
                <c:pt idx="8345">
                  <c:v>42817</c:v>
                </c:pt>
                <c:pt idx="8346">
                  <c:v>42818</c:v>
                </c:pt>
                <c:pt idx="8347">
                  <c:v>42819</c:v>
                </c:pt>
                <c:pt idx="8348">
                  <c:v>42820</c:v>
                </c:pt>
                <c:pt idx="8349">
                  <c:v>42821</c:v>
                </c:pt>
                <c:pt idx="8350">
                  <c:v>42822</c:v>
                </c:pt>
                <c:pt idx="8351">
                  <c:v>42823</c:v>
                </c:pt>
                <c:pt idx="8352">
                  <c:v>42824</c:v>
                </c:pt>
                <c:pt idx="8353">
                  <c:v>42825</c:v>
                </c:pt>
                <c:pt idx="8354">
                  <c:v>42826</c:v>
                </c:pt>
                <c:pt idx="8355">
                  <c:v>42827</c:v>
                </c:pt>
                <c:pt idx="8356">
                  <c:v>42828</c:v>
                </c:pt>
                <c:pt idx="8357">
                  <c:v>42829</c:v>
                </c:pt>
                <c:pt idx="8358">
                  <c:v>42830</c:v>
                </c:pt>
                <c:pt idx="8359">
                  <c:v>42831</c:v>
                </c:pt>
                <c:pt idx="8360">
                  <c:v>42832</c:v>
                </c:pt>
                <c:pt idx="8361">
                  <c:v>42833</c:v>
                </c:pt>
                <c:pt idx="8362">
                  <c:v>42834</c:v>
                </c:pt>
                <c:pt idx="8363">
                  <c:v>42835</c:v>
                </c:pt>
                <c:pt idx="8364">
                  <c:v>42836</c:v>
                </c:pt>
                <c:pt idx="8365">
                  <c:v>42837</c:v>
                </c:pt>
                <c:pt idx="8366">
                  <c:v>42838</c:v>
                </c:pt>
                <c:pt idx="8367">
                  <c:v>42839</c:v>
                </c:pt>
                <c:pt idx="8368">
                  <c:v>42840</c:v>
                </c:pt>
                <c:pt idx="8369">
                  <c:v>42841</c:v>
                </c:pt>
                <c:pt idx="8370">
                  <c:v>42842</c:v>
                </c:pt>
                <c:pt idx="8371">
                  <c:v>42843</c:v>
                </c:pt>
                <c:pt idx="8372">
                  <c:v>42844</c:v>
                </c:pt>
                <c:pt idx="8373">
                  <c:v>42845</c:v>
                </c:pt>
                <c:pt idx="8374">
                  <c:v>42846</c:v>
                </c:pt>
                <c:pt idx="8375">
                  <c:v>42847</c:v>
                </c:pt>
                <c:pt idx="8376">
                  <c:v>42848</c:v>
                </c:pt>
                <c:pt idx="8377">
                  <c:v>42849</c:v>
                </c:pt>
                <c:pt idx="8378">
                  <c:v>42850</c:v>
                </c:pt>
                <c:pt idx="8379">
                  <c:v>42851</c:v>
                </c:pt>
                <c:pt idx="8380">
                  <c:v>42852</c:v>
                </c:pt>
                <c:pt idx="8381">
                  <c:v>42853</c:v>
                </c:pt>
                <c:pt idx="8382">
                  <c:v>42854</c:v>
                </c:pt>
                <c:pt idx="8383">
                  <c:v>42855</c:v>
                </c:pt>
                <c:pt idx="8384">
                  <c:v>42856</c:v>
                </c:pt>
                <c:pt idx="8385">
                  <c:v>42857</c:v>
                </c:pt>
                <c:pt idx="8386">
                  <c:v>42858</c:v>
                </c:pt>
                <c:pt idx="8387">
                  <c:v>42859</c:v>
                </c:pt>
                <c:pt idx="8388">
                  <c:v>42860</c:v>
                </c:pt>
                <c:pt idx="8389">
                  <c:v>42861</c:v>
                </c:pt>
                <c:pt idx="8390">
                  <c:v>42862</c:v>
                </c:pt>
                <c:pt idx="8391">
                  <c:v>42863</c:v>
                </c:pt>
                <c:pt idx="8392">
                  <c:v>42864</c:v>
                </c:pt>
                <c:pt idx="8393">
                  <c:v>42865</c:v>
                </c:pt>
                <c:pt idx="8394">
                  <c:v>42866</c:v>
                </c:pt>
                <c:pt idx="8395">
                  <c:v>42867</c:v>
                </c:pt>
                <c:pt idx="8396">
                  <c:v>42868</c:v>
                </c:pt>
                <c:pt idx="8397">
                  <c:v>42869</c:v>
                </c:pt>
                <c:pt idx="8398">
                  <c:v>42870</c:v>
                </c:pt>
                <c:pt idx="8399">
                  <c:v>42871</c:v>
                </c:pt>
                <c:pt idx="8400">
                  <c:v>42872</c:v>
                </c:pt>
                <c:pt idx="8401">
                  <c:v>42873</c:v>
                </c:pt>
                <c:pt idx="8402">
                  <c:v>42874</c:v>
                </c:pt>
                <c:pt idx="8403">
                  <c:v>42875</c:v>
                </c:pt>
                <c:pt idx="8404">
                  <c:v>42876</c:v>
                </c:pt>
                <c:pt idx="8405">
                  <c:v>42877</c:v>
                </c:pt>
                <c:pt idx="8406">
                  <c:v>42878</c:v>
                </c:pt>
                <c:pt idx="8407">
                  <c:v>42879</c:v>
                </c:pt>
                <c:pt idx="8408">
                  <c:v>42880</c:v>
                </c:pt>
                <c:pt idx="8409">
                  <c:v>42881</c:v>
                </c:pt>
                <c:pt idx="8410">
                  <c:v>42882</c:v>
                </c:pt>
                <c:pt idx="8411">
                  <c:v>42883</c:v>
                </c:pt>
                <c:pt idx="8412">
                  <c:v>42884</c:v>
                </c:pt>
                <c:pt idx="8413">
                  <c:v>42885</c:v>
                </c:pt>
                <c:pt idx="8414">
                  <c:v>42886</c:v>
                </c:pt>
                <c:pt idx="8415">
                  <c:v>42887</c:v>
                </c:pt>
                <c:pt idx="8416">
                  <c:v>42888</c:v>
                </c:pt>
                <c:pt idx="8417">
                  <c:v>42889</c:v>
                </c:pt>
                <c:pt idx="8418">
                  <c:v>42890</c:v>
                </c:pt>
                <c:pt idx="8419">
                  <c:v>42891</c:v>
                </c:pt>
                <c:pt idx="8420">
                  <c:v>42892</c:v>
                </c:pt>
                <c:pt idx="8421">
                  <c:v>42893</c:v>
                </c:pt>
                <c:pt idx="8422">
                  <c:v>42894</c:v>
                </c:pt>
                <c:pt idx="8423">
                  <c:v>42895</c:v>
                </c:pt>
                <c:pt idx="8424">
                  <c:v>42896</c:v>
                </c:pt>
                <c:pt idx="8425">
                  <c:v>42897</c:v>
                </c:pt>
                <c:pt idx="8426">
                  <c:v>42898</c:v>
                </c:pt>
                <c:pt idx="8427">
                  <c:v>42899</c:v>
                </c:pt>
                <c:pt idx="8428">
                  <c:v>42900</c:v>
                </c:pt>
                <c:pt idx="8429">
                  <c:v>42901</c:v>
                </c:pt>
                <c:pt idx="8430">
                  <c:v>42902</c:v>
                </c:pt>
                <c:pt idx="8431">
                  <c:v>42903</c:v>
                </c:pt>
                <c:pt idx="8432">
                  <c:v>42904</c:v>
                </c:pt>
                <c:pt idx="8433">
                  <c:v>42905</c:v>
                </c:pt>
                <c:pt idx="8434">
                  <c:v>42906</c:v>
                </c:pt>
                <c:pt idx="8435">
                  <c:v>42907</c:v>
                </c:pt>
                <c:pt idx="8436">
                  <c:v>42908</c:v>
                </c:pt>
                <c:pt idx="8437">
                  <c:v>42909</c:v>
                </c:pt>
                <c:pt idx="8438">
                  <c:v>42910</c:v>
                </c:pt>
                <c:pt idx="8439">
                  <c:v>42911</c:v>
                </c:pt>
                <c:pt idx="8440">
                  <c:v>42912</c:v>
                </c:pt>
                <c:pt idx="8441">
                  <c:v>42913</c:v>
                </c:pt>
                <c:pt idx="8442">
                  <c:v>42914</c:v>
                </c:pt>
                <c:pt idx="8443">
                  <c:v>42915</c:v>
                </c:pt>
                <c:pt idx="8444">
                  <c:v>42916</c:v>
                </c:pt>
                <c:pt idx="8445">
                  <c:v>42917</c:v>
                </c:pt>
                <c:pt idx="8446">
                  <c:v>42918</c:v>
                </c:pt>
                <c:pt idx="8447">
                  <c:v>42919</c:v>
                </c:pt>
                <c:pt idx="8448">
                  <c:v>42920</c:v>
                </c:pt>
                <c:pt idx="8449">
                  <c:v>42921</c:v>
                </c:pt>
                <c:pt idx="8450">
                  <c:v>42922</c:v>
                </c:pt>
                <c:pt idx="8451">
                  <c:v>42923</c:v>
                </c:pt>
                <c:pt idx="8452">
                  <c:v>42924</c:v>
                </c:pt>
                <c:pt idx="8453">
                  <c:v>42925</c:v>
                </c:pt>
                <c:pt idx="8454">
                  <c:v>42926</c:v>
                </c:pt>
                <c:pt idx="8455">
                  <c:v>42927</c:v>
                </c:pt>
                <c:pt idx="8456">
                  <c:v>42928</c:v>
                </c:pt>
                <c:pt idx="8457">
                  <c:v>42929</c:v>
                </c:pt>
                <c:pt idx="8458">
                  <c:v>42930</c:v>
                </c:pt>
                <c:pt idx="8459">
                  <c:v>42931</c:v>
                </c:pt>
                <c:pt idx="8460">
                  <c:v>42932</c:v>
                </c:pt>
                <c:pt idx="8461">
                  <c:v>42933</c:v>
                </c:pt>
                <c:pt idx="8462">
                  <c:v>42934</c:v>
                </c:pt>
                <c:pt idx="8463">
                  <c:v>42935</c:v>
                </c:pt>
                <c:pt idx="8464">
                  <c:v>42936</c:v>
                </c:pt>
                <c:pt idx="8465">
                  <c:v>42937</c:v>
                </c:pt>
                <c:pt idx="8466">
                  <c:v>42938</c:v>
                </c:pt>
                <c:pt idx="8467">
                  <c:v>42939</c:v>
                </c:pt>
                <c:pt idx="8468">
                  <c:v>42940</c:v>
                </c:pt>
                <c:pt idx="8469">
                  <c:v>42941</c:v>
                </c:pt>
                <c:pt idx="8470">
                  <c:v>42942</c:v>
                </c:pt>
                <c:pt idx="8471">
                  <c:v>42943</c:v>
                </c:pt>
                <c:pt idx="8472">
                  <c:v>42944</c:v>
                </c:pt>
                <c:pt idx="8473">
                  <c:v>42945</c:v>
                </c:pt>
                <c:pt idx="8474">
                  <c:v>42946</c:v>
                </c:pt>
                <c:pt idx="8475">
                  <c:v>42947</c:v>
                </c:pt>
                <c:pt idx="8476">
                  <c:v>42948</c:v>
                </c:pt>
                <c:pt idx="8477">
                  <c:v>42949</c:v>
                </c:pt>
                <c:pt idx="8478">
                  <c:v>42950</c:v>
                </c:pt>
                <c:pt idx="8479">
                  <c:v>42951</c:v>
                </c:pt>
                <c:pt idx="8480">
                  <c:v>42952</c:v>
                </c:pt>
                <c:pt idx="8481">
                  <c:v>42953</c:v>
                </c:pt>
                <c:pt idx="8482">
                  <c:v>42954</c:v>
                </c:pt>
                <c:pt idx="8483">
                  <c:v>42955</c:v>
                </c:pt>
                <c:pt idx="8484">
                  <c:v>42956</c:v>
                </c:pt>
                <c:pt idx="8485">
                  <c:v>42957</c:v>
                </c:pt>
                <c:pt idx="8486">
                  <c:v>42958</c:v>
                </c:pt>
                <c:pt idx="8487">
                  <c:v>42959</c:v>
                </c:pt>
                <c:pt idx="8488">
                  <c:v>42960</c:v>
                </c:pt>
                <c:pt idx="8489">
                  <c:v>42961</c:v>
                </c:pt>
                <c:pt idx="8490">
                  <c:v>42962</c:v>
                </c:pt>
                <c:pt idx="8491">
                  <c:v>42963</c:v>
                </c:pt>
                <c:pt idx="8492">
                  <c:v>42964</c:v>
                </c:pt>
                <c:pt idx="8493">
                  <c:v>42965</c:v>
                </c:pt>
                <c:pt idx="8494">
                  <c:v>42966</c:v>
                </c:pt>
                <c:pt idx="8495">
                  <c:v>42967</c:v>
                </c:pt>
                <c:pt idx="8496">
                  <c:v>42968</c:v>
                </c:pt>
                <c:pt idx="8497">
                  <c:v>42969</c:v>
                </c:pt>
                <c:pt idx="8498">
                  <c:v>42970</c:v>
                </c:pt>
                <c:pt idx="8499">
                  <c:v>42971</c:v>
                </c:pt>
                <c:pt idx="8500">
                  <c:v>42972</c:v>
                </c:pt>
                <c:pt idx="8501">
                  <c:v>42973</c:v>
                </c:pt>
                <c:pt idx="8502">
                  <c:v>42974</c:v>
                </c:pt>
                <c:pt idx="8503">
                  <c:v>42975</c:v>
                </c:pt>
                <c:pt idx="8504">
                  <c:v>42976</c:v>
                </c:pt>
                <c:pt idx="8505">
                  <c:v>42977</c:v>
                </c:pt>
                <c:pt idx="8506">
                  <c:v>42978</c:v>
                </c:pt>
                <c:pt idx="8507">
                  <c:v>42979</c:v>
                </c:pt>
                <c:pt idx="8508">
                  <c:v>42980</c:v>
                </c:pt>
                <c:pt idx="8509">
                  <c:v>42981</c:v>
                </c:pt>
                <c:pt idx="8510">
                  <c:v>42982</c:v>
                </c:pt>
                <c:pt idx="8511">
                  <c:v>42983</c:v>
                </c:pt>
                <c:pt idx="8512">
                  <c:v>42984</c:v>
                </c:pt>
                <c:pt idx="8513">
                  <c:v>42985</c:v>
                </c:pt>
                <c:pt idx="8514">
                  <c:v>42986</c:v>
                </c:pt>
                <c:pt idx="8515">
                  <c:v>42987</c:v>
                </c:pt>
                <c:pt idx="8516">
                  <c:v>42988</c:v>
                </c:pt>
                <c:pt idx="8517">
                  <c:v>42989</c:v>
                </c:pt>
                <c:pt idx="8518">
                  <c:v>42990</c:v>
                </c:pt>
                <c:pt idx="8519">
                  <c:v>42991</c:v>
                </c:pt>
                <c:pt idx="8520">
                  <c:v>42992</c:v>
                </c:pt>
                <c:pt idx="8521">
                  <c:v>42993</c:v>
                </c:pt>
                <c:pt idx="8522">
                  <c:v>42994</c:v>
                </c:pt>
                <c:pt idx="8523">
                  <c:v>42995</c:v>
                </c:pt>
                <c:pt idx="8524">
                  <c:v>42996</c:v>
                </c:pt>
                <c:pt idx="8525">
                  <c:v>42997</c:v>
                </c:pt>
                <c:pt idx="8526">
                  <c:v>42998</c:v>
                </c:pt>
                <c:pt idx="8527">
                  <c:v>42999</c:v>
                </c:pt>
                <c:pt idx="8528">
                  <c:v>43000</c:v>
                </c:pt>
                <c:pt idx="8529">
                  <c:v>43001</c:v>
                </c:pt>
                <c:pt idx="8530">
                  <c:v>43002</c:v>
                </c:pt>
                <c:pt idx="8531">
                  <c:v>43003</c:v>
                </c:pt>
                <c:pt idx="8532">
                  <c:v>43004</c:v>
                </c:pt>
                <c:pt idx="8533">
                  <c:v>43005</c:v>
                </c:pt>
                <c:pt idx="8534">
                  <c:v>43006</c:v>
                </c:pt>
                <c:pt idx="8535">
                  <c:v>43007</c:v>
                </c:pt>
                <c:pt idx="8536">
                  <c:v>43008</c:v>
                </c:pt>
                <c:pt idx="8537">
                  <c:v>43009</c:v>
                </c:pt>
                <c:pt idx="8538">
                  <c:v>43010</c:v>
                </c:pt>
                <c:pt idx="8539">
                  <c:v>43011</c:v>
                </c:pt>
                <c:pt idx="8540">
                  <c:v>43012</c:v>
                </c:pt>
                <c:pt idx="8541">
                  <c:v>43013</c:v>
                </c:pt>
                <c:pt idx="8542">
                  <c:v>43014</c:v>
                </c:pt>
                <c:pt idx="8543">
                  <c:v>43015</c:v>
                </c:pt>
                <c:pt idx="8544">
                  <c:v>43016</c:v>
                </c:pt>
                <c:pt idx="8545">
                  <c:v>43017</c:v>
                </c:pt>
                <c:pt idx="8546">
                  <c:v>43018</c:v>
                </c:pt>
                <c:pt idx="8547">
                  <c:v>43019</c:v>
                </c:pt>
                <c:pt idx="8548">
                  <c:v>43020</c:v>
                </c:pt>
                <c:pt idx="8549">
                  <c:v>43021</c:v>
                </c:pt>
                <c:pt idx="8550">
                  <c:v>43022</c:v>
                </c:pt>
                <c:pt idx="8551">
                  <c:v>43023</c:v>
                </c:pt>
                <c:pt idx="8552">
                  <c:v>43024</c:v>
                </c:pt>
                <c:pt idx="8553">
                  <c:v>43025</c:v>
                </c:pt>
                <c:pt idx="8554">
                  <c:v>43026</c:v>
                </c:pt>
                <c:pt idx="8555">
                  <c:v>43027</c:v>
                </c:pt>
                <c:pt idx="8556">
                  <c:v>43028</c:v>
                </c:pt>
                <c:pt idx="8557">
                  <c:v>43029</c:v>
                </c:pt>
                <c:pt idx="8558">
                  <c:v>43030</c:v>
                </c:pt>
                <c:pt idx="8559">
                  <c:v>43031</c:v>
                </c:pt>
                <c:pt idx="8560">
                  <c:v>43032</c:v>
                </c:pt>
                <c:pt idx="8561">
                  <c:v>43033</c:v>
                </c:pt>
                <c:pt idx="8562">
                  <c:v>43034</c:v>
                </c:pt>
                <c:pt idx="8563">
                  <c:v>43035</c:v>
                </c:pt>
                <c:pt idx="8564">
                  <c:v>43036</c:v>
                </c:pt>
                <c:pt idx="8565">
                  <c:v>43037</c:v>
                </c:pt>
                <c:pt idx="8566">
                  <c:v>43038</c:v>
                </c:pt>
                <c:pt idx="8567">
                  <c:v>43039</c:v>
                </c:pt>
                <c:pt idx="8568">
                  <c:v>43040</c:v>
                </c:pt>
                <c:pt idx="8569">
                  <c:v>43041</c:v>
                </c:pt>
                <c:pt idx="8570">
                  <c:v>43042</c:v>
                </c:pt>
                <c:pt idx="8571">
                  <c:v>43043</c:v>
                </c:pt>
                <c:pt idx="8572">
                  <c:v>43044</c:v>
                </c:pt>
                <c:pt idx="8573">
                  <c:v>43045</c:v>
                </c:pt>
                <c:pt idx="8574">
                  <c:v>43046</c:v>
                </c:pt>
                <c:pt idx="8575">
                  <c:v>43047</c:v>
                </c:pt>
                <c:pt idx="8576">
                  <c:v>43048</c:v>
                </c:pt>
                <c:pt idx="8577">
                  <c:v>43049</c:v>
                </c:pt>
                <c:pt idx="8578">
                  <c:v>43050</c:v>
                </c:pt>
                <c:pt idx="8579">
                  <c:v>43051</c:v>
                </c:pt>
                <c:pt idx="8580">
                  <c:v>43052</c:v>
                </c:pt>
                <c:pt idx="8581">
                  <c:v>43053</c:v>
                </c:pt>
                <c:pt idx="8582">
                  <c:v>43054</c:v>
                </c:pt>
                <c:pt idx="8583">
                  <c:v>43055</c:v>
                </c:pt>
                <c:pt idx="8584">
                  <c:v>43056</c:v>
                </c:pt>
                <c:pt idx="8585">
                  <c:v>43057</c:v>
                </c:pt>
                <c:pt idx="8586">
                  <c:v>43058</c:v>
                </c:pt>
                <c:pt idx="8587">
                  <c:v>43059</c:v>
                </c:pt>
                <c:pt idx="8588">
                  <c:v>43060</c:v>
                </c:pt>
                <c:pt idx="8589">
                  <c:v>43061</c:v>
                </c:pt>
                <c:pt idx="8590">
                  <c:v>43062</c:v>
                </c:pt>
                <c:pt idx="8591">
                  <c:v>43063</c:v>
                </c:pt>
                <c:pt idx="8592">
                  <c:v>43064</c:v>
                </c:pt>
                <c:pt idx="8593">
                  <c:v>43065</c:v>
                </c:pt>
                <c:pt idx="8594">
                  <c:v>43066</c:v>
                </c:pt>
                <c:pt idx="8595">
                  <c:v>43067</c:v>
                </c:pt>
                <c:pt idx="8596">
                  <c:v>43068</c:v>
                </c:pt>
                <c:pt idx="8597">
                  <c:v>43069</c:v>
                </c:pt>
                <c:pt idx="8598">
                  <c:v>43070</c:v>
                </c:pt>
                <c:pt idx="8599">
                  <c:v>43071</c:v>
                </c:pt>
                <c:pt idx="8600">
                  <c:v>43072</c:v>
                </c:pt>
                <c:pt idx="8601">
                  <c:v>43073</c:v>
                </c:pt>
                <c:pt idx="8602">
                  <c:v>43074</c:v>
                </c:pt>
                <c:pt idx="8603">
                  <c:v>43075</c:v>
                </c:pt>
                <c:pt idx="8604">
                  <c:v>43076</c:v>
                </c:pt>
                <c:pt idx="8605">
                  <c:v>43077</c:v>
                </c:pt>
                <c:pt idx="8606">
                  <c:v>43078</c:v>
                </c:pt>
                <c:pt idx="8607">
                  <c:v>43079</c:v>
                </c:pt>
                <c:pt idx="8608">
                  <c:v>43080</c:v>
                </c:pt>
                <c:pt idx="8609">
                  <c:v>43081</c:v>
                </c:pt>
                <c:pt idx="8610">
                  <c:v>43082</c:v>
                </c:pt>
                <c:pt idx="8611">
                  <c:v>43083</c:v>
                </c:pt>
                <c:pt idx="8612">
                  <c:v>43084</c:v>
                </c:pt>
                <c:pt idx="8613">
                  <c:v>43085</c:v>
                </c:pt>
                <c:pt idx="8614">
                  <c:v>43086</c:v>
                </c:pt>
                <c:pt idx="8615">
                  <c:v>43087</c:v>
                </c:pt>
                <c:pt idx="8616">
                  <c:v>43088</c:v>
                </c:pt>
                <c:pt idx="8617">
                  <c:v>43089</c:v>
                </c:pt>
                <c:pt idx="8618">
                  <c:v>43090</c:v>
                </c:pt>
                <c:pt idx="8619">
                  <c:v>43091</c:v>
                </c:pt>
                <c:pt idx="8620">
                  <c:v>43092</c:v>
                </c:pt>
                <c:pt idx="8621">
                  <c:v>43093</c:v>
                </c:pt>
                <c:pt idx="8622">
                  <c:v>43094</c:v>
                </c:pt>
                <c:pt idx="8623">
                  <c:v>43095</c:v>
                </c:pt>
                <c:pt idx="8624">
                  <c:v>43096</c:v>
                </c:pt>
                <c:pt idx="8625">
                  <c:v>43097</c:v>
                </c:pt>
                <c:pt idx="8626">
                  <c:v>43098</c:v>
                </c:pt>
                <c:pt idx="8627">
                  <c:v>43099</c:v>
                </c:pt>
                <c:pt idx="8628">
                  <c:v>43100</c:v>
                </c:pt>
                <c:pt idx="8629">
                  <c:v>43101</c:v>
                </c:pt>
                <c:pt idx="8630">
                  <c:v>43102</c:v>
                </c:pt>
                <c:pt idx="8631">
                  <c:v>43103</c:v>
                </c:pt>
                <c:pt idx="8632">
                  <c:v>43104</c:v>
                </c:pt>
                <c:pt idx="8633">
                  <c:v>43105</c:v>
                </c:pt>
                <c:pt idx="8634">
                  <c:v>43106</c:v>
                </c:pt>
                <c:pt idx="8635">
                  <c:v>43107</c:v>
                </c:pt>
                <c:pt idx="8636">
                  <c:v>43108</c:v>
                </c:pt>
                <c:pt idx="8637">
                  <c:v>43109</c:v>
                </c:pt>
                <c:pt idx="8638">
                  <c:v>43110</c:v>
                </c:pt>
                <c:pt idx="8639">
                  <c:v>43111</c:v>
                </c:pt>
                <c:pt idx="8640">
                  <c:v>43112</c:v>
                </c:pt>
                <c:pt idx="8641">
                  <c:v>43113</c:v>
                </c:pt>
                <c:pt idx="8642">
                  <c:v>43114</c:v>
                </c:pt>
                <c:pt idx="8643">
                  <c:v>43115</c:v>
                </c:pt>
                <c:pt idx="8644">
                  <c:v>43116</c:v>
                </c:pt>
                <c:pt idx="8645">
                  <c:v>43117</c:v>
                </c:pt>
                <c:pt idx="8646">
                  <c:v>43118</c:v>
                </c:pt>
                <c:pt idx="8647">
                  <c:v>43119</c:v>
                </c:pt>
                <c:pt idx="8648">
                  <c:v>43120</c:v>
                </c:pt>
                <c:pt idx="8649">
                  <c:v>43121</c:v>
                </c:pt>
                <c:pt idx="8650">
                  <c:v>43122</c:v>
                </c:pt>
                <c:pt idx="8651">
                  <c:v>43123</c:v>
                </c:pt>
                <c:pt idx="8652">
                  <c:v>43124</c:v>
                </c:pt>
                <c:pt idx="8653">
                  <c:v>43125</c:v>
                </c:pt>
                <c:pt idx="8654">
                  <c:v>43126</c:v>
                </c:pt>
                <c:pt idx="8655">
                  <c:v>43127</c:v>
                </c:pt>
                <c:pt idx="8656">
                  <c:v>43128</c:v>
                </c:pt>
                <c:pt idx="8657">
                  <c:v>43129</c:v>
                </c:pt>
                <c:pt idx="8658">
                  <c:v>43130</c:v>
                </c:pt>
                <c:pt idx="8659">
                  <c:v>43131</c:v>
                </c:pt>
                <c:pt idx="8660">
                  <c:v>43132</c:v>
                </c:pt>
                <c:pt idx="8661">
                  <c:v>43133</c:v>
                </c:pt>
                <c:pt idx="8662">
                  <c:v>43134</c:v>
                </c:pt>
                <c:pt idx="8663">
                  <c:v>43135</c:v>
                </c:pt>
                <c:pt idx="8664">
                  <c:v>43136</c:v>
                </c:pt>
                <c:pt idx="8665">
                  <c:v>43137</c:v>
                </c:pt>
                <c:pt idx="8666">
                  <c:v>43138</c:v>
                </c:pt>
                <c:pt idx="8667">
                  <c:v>43139</c:v>
                </c:pt>
                <c:pt idx="8668">
                  <c:v>43140</c:v>
                </c:pt>
                <c:pt idx="8669">
                  <c:v>43141</c:v>
                </c:pt>
                <c:pt idx="8670">
                  <c:v>43142</c:v>
                </c:pt>
                <c:pt idx="8671">
                  <c:v>43143</c:v>
                </c:pt>
                <c:pt idx="8672">
                  <c:v>43144</c:v>
                </c:pt>
                <c:pt idx="8673">
                  <c:v>43145</c:v>
                </c:pt>
                <c:pt idx="8674">
                  <c:v>43146</c:v>
                </c:pt>
                <c:pt idx="8675">
                  <c:v>43147</c:v>
                </c:pt>
                <c:pt idx="8676">
                  <c:v>43148</c:v>
                </c:pt>
                <c:pt idx="8677">
                  <c:v>43149</c:v>
                </c:pt>
                <c:pt idx="8678">
                  <c:v>43150</c:v>
                </c:pt>
                <c:pt idx="8679">
                  <c:v>43151</c:v>
                </c:pt>
                <c:pt idx="8680">
                  <c:v>43152</c:v>
                </c:pt>
                <c:pt idx="8681">
                  <c:v>43153</c:v>
                </c:pt>
                <c:pt idx="8682">
                  <c:v>43154</c:v>
                </c:pt>
                <c:pt idx="8683">
                  <c:v>43155</c:v>
                </c:pt>
                <c:pt idx="8684">
                  <c:v>43156</c:v>
                </c:pt>
                <c:pt idx="8685">
                  <c:v>43157</c:v>
                </c:pt>
                <c:pt idx="8686">
                  <c:v>43158</c:v>
                </c:pt>
                <c:pt idx="8687">
                  <c:v>43159</c:v>
                </c:pt>
                <c:pt idx="8688">
                  <c:v>43160</c:v>
                </c:pt>
                <c:pt idx="8689">
                  <c:v>43161</c:v>
                </c:pt>
                <c:pt idx="8690">
                  <c:v>43162</c:v>
                </c:pt>
                <c:pt idx="8691">
                  <c:v>43163</c:v>
                </c:pt>
                <c:pt idx="8692">
                  <c:v>43164</c:v>
                </c:pt>
                <c:pt idx="8693">
                  <c:v>43165</c:v>
                </c:pt>
                <c:pt idx="8694">
                  <c:v>43166</c:v>
                </c:pt>
                <c:pt idx="8695">
                  <c:v>43167</c:v>
                </c:pt>
                <c:pt idx="8696">
                  <c:v>43168</c:v>
                </c:pt>
                <c:pt idx="8697">
                  <c:v>43169</c:v>
                </c:pt>
                <c:pt idx="8698">
                  <c:v>43170</c:v>
                </c:pt>
                <c:pt idx="8699">
                  <c:v>43171</c:v>
                </c:pt>
                <c:pt idx="8700">
                  <c:v>43172</c:v>
                </c:pt>
                <c:pt idx="8701">
                  <c:v>43173</c:v>
                </c:pt>
                <c:pt idx="8702">
                  <c:v>43174</c:v>
                </c:pt>
                <c:pt idx="8703">
                  <c:v>43175</c:v>
                </c:pt>
                <c:pt idx="8704">
                  <c:v>43176</c:v>
                </c:pt>
                <c:pt idx="8705">
                  <c:v>43177</c:v>
                </c:pt>
                <c:pt idx="8706">
                  <c:v>43178</c:v>
                </c:pt>
                <c:pt idx="8707">
                  <c:v>43179</c:v>
                </c:pt>
                <c:pt idx="8708">
                  <c:v>43180</c:v>
                </c:pt>
                <c:pt idx="8709">
                  <c:v>43181</c:v>
                </c:pt>
                <c:pt idx="8710">
                  <c:v>43182</c:v>
                </c:pt>
                <c:pt idx="8711">
                  <c:v>43183</c:v>
                </c:pt>
                <c:pt idx="8712">
                  <c:v>43184</c:v>
                </c:pt>
                <c:pt idx="8713">
                  <c:v>43185</c:v>
                </c:pt>
                <c:pt idx="8714">
                  <c:v>43186</c:v>
                </c:pt>
                <c:pt idx="8715">
                  <c:v>43187</c:v>
                </c:pt>
                <c:pt idx="8716">
                  <c:v>43188</c:v>
                </c:pt>
                <c:pt idx="8717">
                  <c:v>43189</c:v>
                </c:pt>
                <c:pt idx="8718">
                  <c:v>43190</c:v>
                </c:pt>
                <c:pt idx="8719">
                  <c:v>43191</c:v>
                </c:pt>
                <c:pt idx="8720">
                  <c:v>43192</c:v>
                </c:pt>
                <c:pt idx="8721">
                  <c:v>43193</c:v>
                </c:pt>
                <c:pt idx="8722">
                  <c:v>43194</c:v>
                </c:pt>
                <c:pt idx="8723">
                  <c:v>43195</c:v>
                </c:pt>
                <c:pt idx="8724">
                  <c:v>43196</c:v>
                </c:pt>
                <c:pt idx="8725">
                  <c:v>43197</c:v>
                </c:pt>
                <c:pt idx="8726">
                  <c:v>43198</c:v>
                </c:pt>
                <c:pt idx="8727">
                  <c:v>43199</c:v>
                </c:pt>
                <c:pt idx="8728">
                  <c:v>43200</c:v>
                </c:pt>
                <c:pt idx="8729">
                  <c:v>43201</c:v>
                </c:pt>
                <c:pt idx="8730">
                  <c:v>43202</c:v>
                </c:pt>
                <c:pt idx="8731">
                  <c:v>43203</c:v>
                </c:pt>
                <c:pt idx="8732">
                  <c:v>43204</c:v>
                </c:pt>
                <c:pt idx="8733">
                  <c:v>43205</c:v>
                </c:pt>
                <c:pt idx="8734">
                  <c:v>43206</c:v>
                </c:pt>
                <c:pt idx="8735">
                  <c:v>43207</c:v>
                </c:pt>
                <c:pt idx="8736">
                  <c:v>43208</c:v>
                </c:pt>
                <c:pt idx="8737">
                  <c:v>43209</c:v>
                </c:pt>
                <c:pt idx="8738">
                  <c:v>43210</c:v>
                </c:pt>
                <c:pt idx="8739">
                  <c:v>43211</c:v>
                </c:pt>
                <c:pt idx="8740">
                  <c:v>43212</c:v>
                </c:pt>
                <c:pt idx="8741">
                  <c:v>43213</c:v>
                </c:pt>
                <c:pt idx="8742">
                  <c:v>43214</c:v>
                </c:pt>
                <c:pt idx="8743">
                  <c:v>43215</c:v>
                </c:pt>
                <c:pt idx="8744">
                  <c:v>43216</c:v>
                </c:pt>
                <c:pt idx="8745">
                  <c:v>43217</c:v>
                </c:pt>
                <c:pt idx="8746">
                  <c:v>43218</c:v>
                </c:pt>
                <c:pt idx="8747">
                  <c:v>43219</c:v>
                </c:pt>
                <c:pt idx="8748">
                  <c:v>43220</c:v>
                </c:pt>
                <c:pt idx="8749">
                  <c:v>43221</c:v>
                </c:pt>
                <c:pt idx="8750">
                  <c:v>43222</c:v>
                </c:pt>
                <c:pt idx="8751">
                  <c:v>43223</c:v>
                </c:pt>
                <c:pt idx="8752">
                  <c:v>43224</c:v>
                </c:pt>
                <c:pt idx="8753">
                  <c:v>43225</c:v>
                </c:pt>
                <c:pt idx="8754">
                  <c:v>43226</c:v>
                </c:pt>
                <c:pt idx="8755">
                  <c:v>43227</c:v>
                </c:pt>
                <c:pt idx="8756">
                  <c:v>43228</c:v>
                </c:pt>
                <c:pt idx="8757">
                  <c:v>43229</c:v>
                </c:pt>
                <c:pt idx="8758">
                  <c:v>43230</c:v>
                </c:pt>
                <c:pt idx="8759">
                  <c:v>43231</c:v>
                </c:pt>
                <c:pt idx="8760">
                  <c:v>43232</c:v>
                </c:pt>
                <c:pt idx="8761">
                  <c:v>43233</c:v>
                </c:pt>
                <c:pt idx="8762">
                  <c:v>43234</c:v>
                </c:pt>
                <c:pt idx="8763">
                  <c:v>43235</c:v>
                </c:pt>
                <c:pt idx="8764">
                  <c:v>43236</c:v>
                </c:pt>
                <c:pt idx="8765">
                  <c:v>43237</c:v>
                </c:pt>
                <c:pt idx="8766">
                  <c:v>43238</c:v>
                </c:pt>
                <c:pt idx="8767">
                  <c:v>43239</c:v>
                </c:pt>
                <c:pt idx="8768">
                  <c:v>43240</c:v>
                </c:pt>
                <c:pt idx="8769">
                  <c:v>43241</c:v>
                </c:pt>
                <c:pt idx="8770">
                  <c:v>43242</c:v>
                </c:pt>
                <c:pt idx="8771">
                  <c:v>43243</c:v>
                </c:pt>
                <c:pt idx="8772">
                  <c:v>43244</c:v>
                </c:pt>
                <c:pt idx="8773">
                  <c:v>43245</c:v>
                </c:pt>
                <c:pt idx="8774">
                  <c:v>43246</c:v>
                </c:pt>
                <c:pt idx="8775">
                  <c:v>43247</c:v>
                </c:pt>
                <c:pt idx="8776">
                  <c:v>43248</c:v>
                </c:pt>
                <c:pt idx="8777">
                  <c:v>43249</c:v>
                </c:pt>
                <c:pt idx="8778">
                  <c:v>43250</c:v>
                </c:pt>
                <c:pt idx="8779">
                  <c:v>43251</c:v>
                </c:pt>
                <c:pt idx="8780">
                  <c:v>43252</c:v>
                </c:pt>
                <c:pt idx="8781">
                  <c:v>43253</c:v>
                </c:pt>
                <c:pt idx="8782">
                  <c:v>43254</c:v>
                </c:pt>
                <c:pt idx="8783">
                  <c:v>43255</c:v>
                </c:pt>
                <c:pt idx="8784">
                  <c:v>43256</c:v>
                </c:pt>
                <c:pt idx="8785">
                  <c:v>43257</c:v>
                </c:pt>
                <c:pt idx="8786">
                  <c:v>43258</c:v>
                </c:pt>
                <c:pt idx="8787">
                  <c:v>43259</c:v>
                </c:pt>
                <c:pt idx="8788">
                  <c:v>43260</c:v>
                </c:pt>
                <c:pt idx="8789">
                  <c:v>43261</c:v>
                </c:pt>
                <c:pt idx="8790">
                  <c:v>43262</c:v>
                </c:pt>
                <c:pt idx="8791">
                  <c:v>43263</c:v>
                </c:pt>
                <c:pt idx="8792">
                  <c:v>43264</c:v>
                </c:pt>
                <c:pt idx="8793">
                  <c:v>43265</c:v>
                </c:pt>
                <c:pt idx="8794">
                  <c:v>43266</c:v>
                </c:pt>
                <c:pt idx="8795">
                  <c:v>43267</c:v>
                </c:pt>
                <c:pt idx="8796">
                  <c:v>43268</c:v>
                </c:pt>
                <c:pt idx="8797">
                  <c:v>43269</c:v>
                </c:pt>
                <c:pt idx="8798">
                  <c:v>43270</c:v>
                </c:pt>
                <c:pt idx="8799">
                  <c:v>43271</c:v>
                </c:pt>
                <c:pt idx="8800">
                  <c:v>43272</c:v>
                </c:pt>
                <c:pt idx="8801">
                  <c:v>43273</c:v>
                </c:pt>
                <c:pt idx="8802">
                  <c:v>43274</c:v>
                </c:pt>
                <c:pt idx="8803">
                  <c:v>43275</c:v>
                </c:pt>
                <c:pt idx="8804">
                  <c:v>43276</c:v>
                </c:pt>
                <c:pt idx="8805">
                  <c:v>43277</c:v>
                </c:pt>
                <c:pt idx="8806">
                  <c:v>43278</c:v>
                </c:pt>
                <c:pt idx="8807">
                  <c:v>43279</c:v>
                </c:pt>
                <c:pt idx="8808">
                  <c:v>43280</c:v>
                </c:pt>
                <c:pt idx="8809">
                  <c:v>43281</c:v>
                </c:pt>
                <c:pt idx="8810">
                  <c:v>43282</c:v>
                </c:pt>
                <c:pt idx="8811">
                  <c:v>43283</c:v>
                </c:pt>
                <c:pt idx="8812">
                  <c:v>43284</c:v>
                </c:pt>
                <c:pt idx="8813">
                  <c:v>43285</c:v>
                </c:pt>
                <c:pt idx="8814">
                  <c:v>43286</c:v>
                </c:pt>
                <c:pt idx="8815">
                  <c:v>43287</c:v>
                </c:pt>
                <c:pt idx="8816">
                  <c:v>43288</c:v>
                </c:pt>
                <c:pt idx="8817">
                  <c:v>43289</c:v>
                </c:pt>
                <c:pt idx="8818">
                  <c:v>43290</c:v>
                </c:pt>
                <c:pt idx="8819">
                  <c:v>43291</c:v>
                </c:pt>
                <c:pt idx="8820">
                  <c:v>43292</c:v>
                </c:pt>
                <c:pt idx="8821">
                  <c:v>43293</c:v>
                </c:pt>
                <c:pt idx="8822">
                  <c:v>43294</c:v>
                </c:pt>
                <c:pt idx="8823">
                  <c:v>43295</c:v>
                </c:pt>
                <c:pt idx="8824">
                  <c:v>43296</c:v>
                </c:pt>
                <c:pt idx="8825">
                  <c:v>43297</c:v>
                </c:pt>
                <c:pt idx="8826">
                  <c:v>43298</c:v>
                </c:pt>
                <c:pt idx="8827">
                  <c:v>43299</c:v>
                </c:pt>
                <c:pt idx="8828">
                  <c:v>43300</c:v>
                </c:pt>
                <c:pt idx="8829">
                  <c:v>43301</c:v>
                </c:pt>
                <c:pt idx="8830">
                  <c:v>43302</c:v>
                </c:pt>
                <c:pt idx="8831">
                  <c:v>43303</c:v>
                </c:pt>
                <c:pt idx="8832">
                  <c:v>43304</c:v>
                </c:pt>
                <c:pt idx="8833">
                  <c:v>43305</c:v>
                </c:pt>
                <c:pt idx="8834">
                  <c:v>43306</c:v>
                </c:pt>
                <c:pt idx="8835">
                  <c:v>43307</c:v>
                </c:pt>
                <c:pt idx="8836">
                  <c:v>43308</c:v>
                </c:pt>
                <c:pt idx="8837">
                  <c:v>43309</c:v>
                </c:pt>
                <c:pt idx="8838">
                  <c:v>43310</c:v>
                </c:pt>
                <c:pt idx="8839">
                  <c:v>43311</c:v>
                </c:pt>
                <c:pt idx="8840">
                  <c:v>43312</c:v>
                </c:pt>
                <c:pt idx="8841">
                  <c:v>43313</c:v>
                </c:pt>
                <c:pt idx="8842">
                  <c:v>43314</c:v>
                </c:pt>
                <c:pt idx="8843">
                  <c:v>43315</c:v>
                </c:pt>
                <c:pt idx="8844">
                  <c:v>43316</c:v>
                </c:pt>
                <c:pt idx="8845">
                  <c:v>43317</c:v>
                </c:pt>
                <c:pt idx="8846">
                  <c:v>43318</c:v>
                </c:pt>
                <c:pt idx="8847">
                  <c:v>43319</c:v>
                </c:pt>
                <c:pt idx="8848">
                  <c:v>43320</c:v>
                </c:pt>
                <c:pt idx="8849">
                  <c:v>43321</c:v>
                </c:pt>
                <c:pt idx="8850">
                  <c:v>43322</c:v>
                </c:pt>
                <c:pt idx="8851">
                  <c:v>43323</c:v>
                </c:pt>
                <c:pt idx="8852">
                  <c:v>43324</c:v>
                </c:pt>
                <c:pt idx="8853">
                  <c:v>43325</c:v>
                </c:pt>
                <c:pt idx="8854">
                  <c:v>43326</c:v>
                </c:pt>
                <c:pt idx="8855">
                  <c:v>43327</c:v>
                </c:pt>
                <c:pt idx="8856">
                  <c:v>43328</c:v>
                </c:pt>
                <c:pt idx="8857">
                  <c:v>43329</c:v>
                </c:pt>
                <c:pt idx="8858">
                  <c:v>43330</c:v>
                </c:pt>
                <c:pt idx="8859">
                  <c:v>43331</c:v>
                </c:pt>
                <c:pt idx="8860">
                  <c:v>43332</c:v>
                </c:pt>
                <c:pt idx="8861">
                  <c:v>43333</c:v>
                </c:pt>
                <c:pt idx="8862">
                  <c:v>43334</c:v>
                </c:pt>
                <c:pt idx="8863">
                  <c:v>43335</c:v>
                </c:pt>
                <c:pt idx="8864">
                  <c:v>43336</c:v>
                </c:pt>
                <c:pt idx="8865">
                  <c:v>43337</c:v>
                </c:pt>
                <c:pt idx="8866">
                  <c:v>43338</c:v>
                </c:pt>
                <c:pt idx="8867">
                  <c:v>43339</c:v>
                </c:pt>
                <c:pt idx="8868">
                  <c:v>43340</c:v>
                </c:pt>
                <c:pt idx="8869">
                  <c:v>43341</c:v>
                </c:pt>
                <c:pt idx="8870">
                  <c:v>43342</c:v>
                </c:pt>
                <c:pt idx="8871">
                  <c:v>43343</c:v>
                </c:pt>
                <c:pt idx="8872">
                  <c:v>43344</c:v>
                </c:pt>
                <c:pt idx="8873">
                  <c:v>43345</c:v>
                </c:pt>
                <c:pt idx="8874">
                  <c:v>43346</c:v>
                </c:pt>
                <c:pt idx="8875">
                  <c:v>43347</c:v>
                </c:pt>
                <c:pt idx="8876">
                  <c:v>43348</c:v>
                </c:pt>
                <c:pt idx="8877">
                  <c:v>43349</c:v>
                </c:pt>
                <c:pt idx="8878">
                  <c:v>43350</c:v>
                </c:pt>
                <c:pt idx="8879">
                  <c:v>43351</c:v>
                </c:pt>
                <c:pt idx="8880">
                  <c:v>43352</c:v>
                </c:pt>
                <c:pt idx="8881">
                  <c:v>43353</c:v>
                </c:pt>
                <c:pt idx="8882">
                  <c:v>43354</c:v>
                </c:pt>
                <c:pt idx="8883">
                  <c:v>43355</c:v>
                </c:pt>
                <c:pt idx="8884">
                  <c:v>43356</c:v>
                </c:pt>
                <c:pt idx="8885">
                  <c:v>43357</c:v>
                </c:pt>
                <c:pt idx="8886">
                  <c:v>43358</c:v>
                </c:pt>
                <c:pt idx="8887">
                  <c:v>43359</c:v>
                </c:pt>
                <c:pt idx="8888">
                  <c:v>43360</c:v>
                </c:pt>
                <c:pt idx="8889">
                  <c:v>43361</c:v>
                </c:pt>
                <c:pt idx="8890">
                  <c:v>43362</c:v>
                </c:pt>
                <c:pt idx="8891">
                  <c:v>43363</c:v>
                </c:pt>
                <c:pt idx="8892">
                  <c:v>43364</c:v>
                </c:pt>
                <c:pt idx="8893">
                  <c:v>43365</c:v>
                </c:pt>
                <c:pt idx="8894">
                  <c:v>43366</c:v>
                </c:pt>
                <c:pt idx="8895">
                  <c:v>43367</c:v>
                </c:pt>
                <c:pt idx="8896">
                  <c:v>43368</c:v>
                </c:pt>
                <c:pt idx="8897">
                  <c:v>43369</c:v>
                </c:pt>
                <c:pt idx="8898">
                  <c:v>43370</c:v>
                </c:pt>
                <c:pt idx="8899">
                  <c:v>43371</c:v>
                </c:pt>
                <c:pt idx="8900">
                  <c:v>43372</c:v>
                </c:pt>
                <c:pt idx="8901">
                  <c:v>43373</c:v>
                </c:pt>
                <c:pt idx="8902">
                  <c:v>43374</c:v>
                </c:pt>
                <c:pt idx="8903">
                  <c:v>43375</c:v>
                </c:pt>
                <c:pt idx="8904">
                  <c:v>43376</c:v>
                </c:pt>
                <c:pt idx="8905">
                  <c:v>43377</c:v>
                </c:pt>
                <c:pt idx="8906">
                  <c:v>43378</c:v>
                </c:pt>
                <c:pt idx="8907">
                  <c:v>43379</c:v>
                </c:pt>
                <c:pt idx="8908">
                  <c:v>43380</c:v>
                </c:pt>
                <c:pt idx="8909">
                  <c:v>43381</c:v>
                </c:pt>
                <c:pt idx="8910">
                  <c:v>43382</c:v>
                </c:pt>
                <c:pt idx="8911">
                  <c:v>43383</c:v>
                </c:pt>
                <c:pt idx="8912">
                  <c:v>43384</c:v>
                </c:pt>
                <c:pt idx="8913">
                  <c:v>43385</c:v>
                </c:pt>
                <c:pt idx="8914">
                  <c:v>43386</c:v>
                </c:pt>
                <c:pt idx="8915">
                  <c:v>43387</c:v>
                </c:pt>
                <c:pt idx="8916">
                  <c:v>43388</c:v>
                </c:pt>
                <c:pt idx="8917">
                  <c:v>43389</c:v>
                </c:pt>
                <c:pt idx="8918">
                  <c:v>43390</c:v>
                </c:pt>
                <c:pt idx="8919">
                  <c:v>43391</c:v>
                </c:pt>
                <c:pt idx="8920">
                  <c:v>43392</c:v>
                </c:pt>
                <c:pt idx="8921">
                  <c:v>43393</c:v>
                </c:pt>
                <c:pt idx="8922">
                  <c:v>43394</c:v>
                </c:pt>
                <c:pt idx="8923">
                  <c:v>43395</c:v>
                </c:pt>
                <c:pt idx="8924">
                  <c:v>43396</c:v>
                </c:pt>
                <c:pt idx="8925">
                  <c:v>43397</c:v>
                </c:pt>
                <c:pt idx="8926">
                  <c:v>43398</c:v>
                </c:pt>
                <c:pt idx="8927">
                  <c:v>43399</c:v>
                </c:pt>
                <c:pt idx="8928">
                  <c:v>43400</c:v>
                </c:pt>
                <c:pt idx="8929">
                  <c:v>43401</c:v>
                </c:pt>
                <c:pt idx="8930">
                  <c:v>43402</c:v>
                </c:pt>
                <c:pt idx="8931">
                  <c:v>43403</c:v>
                </c:pt>
                <c:pt idx="8932">
                  <c:v>43404</c:v>
                </c:pt>
                <c:pt idx="8933">
                  <c:v>43405</c:v>
                </c:pt>
                <c:pt idx="8934">
                  <c:v>43406</c:v>
                </c:pt>
                <c:pt idx="8935">
                  <c:v>43407</c:v>
                </c:pt>
                <c:pt idx="8936">
                  <c:v>43408</c:v>
                </c:pt>
                <c:pt idx="8937">
                  <c:v>43409</c:v>
                </c:pt>
                <c:pt idx="8938">
                  <c:v>43410</c:v>
                </c:pt>
                <c:pt idx="8939">
                  <c:v>43411</c:v>
                </c:pt>
                <c:pt idx="8940">
                  <c:v>43412</c:v>
                </c:pt>
                <c:pt idx="8941">
                  <c:v>43413</c:v>
                </c:pt>
                <c:pt idx="8942">
                  <c:v>43414</c:v>
                </c:pt>
                <c:pt idx="8943">
                  <c:v>43415</c:v>
                </c:pt>
                <c:pt idx="8944">
                  <c:v>43416</c:v>
                </c:pt>
                <c:pt idx="8945">
                  <c:v>43417</c:v>
                </c:pt>
                <c:pt idx="8946">
                  <c:v>43418</c:v>
                </c:pt>
                <c:pt idx="8947">
                  <c:v>43419</c:v>
                </c:pt>
                <c:pt idx="8948">
                  <c:v>43420</c:v>
                </c:pt>
                <c:pt idx="8949">
                  <c:v>43421</c:v>
                </c:pt>
                <c:pt idx="8950">
                  <c:v>43422</c:v>
                </c:pt>
                <c:pt idx="8951">
                  <c:v>43423</c:v>
                </c:pt>
                <c:pt idx="8952">
                  <c:v>43424</c:v>
                </c:pt>
                <c:pt idx="8953">
                  <c:v>43425</c:v>
                </c:pt>
                <c:pt idx="8954">
                  <c:v>43426</c:v>
                </c:pt>
                <c:pt idx="8955">
                  <c:v>43427</c:v>
                </c:pt>
                <c:pt idx="8956">
                  <c:v>43428</c:v>
                </c:pt>
                <c:pt idx="8957">
                  <c:v>43429</c:v>
                </c:pt>
                <c:pt idx="8958">
                  <c:v>43430</c:v>
                </c:pt>
                <c:pt idx="8959">
                  <c:v>43431</c:v>
                </c:pt>
                <c:pt idx="8960">
                  <c:v>43432</c:v>
                </c:pt>
                <c:pt idx="8961">
                  <c:v>43433</c:v>
                </c:pt>
                <c:pt idx="8962">
                  <c:v>43434</c:v>
                </c:pt>
                <c:pt idx="8963">
                  <c:v>43435</c:v>
                </c:pt>
                <c:pt idx="8964">
                  <c:v>43436</c:v>
                </c:pt>
                <c:pt idx="8965">
                  <c:v>43437</c:v>
                </c:pt>
                <c:pt idx="8966">
                  <c:v>43438</c:v>
                </c:pt>
                <c:pt idx="8967">
                  <c:v>43439</c:v>
                </c:pt>
                <c:pt idx="8968">
                  <c:v>43440</c:v>
                </c:pt>
                <c:pt idx="8969">
                  <c:v>43441</c:v>
                </c:pt>
                <c:pt idx="8970">
                  <c:v>43442</c:v>
                </c:pt>
                <c:pt idx="8971">
                  <c:v>43443</c:v>
                </c:pt>
                <c:pt idx="8972">
                  <c:v>43444</c:v>
                </c:pt>
                <c:pt idx="8973">
                  <c:v>43445</c:v>
                </c:pt>
                <c:pt idx="8974">
                  <c:v>43446</c:v>
                </c:pt>
                <c:pt idx="8975">
                  <c:v>43447</c:v>
                </c:pt>
                <c:pt idx="8976">
                  <c:v>43448</c:v>
                </c:pt>
                <c:pt idx="8977">
                  <c:v>43449</c:v>
                </c:pt>
                <c:pt idx="8978">
                  <c:v>43450</c:v>
                </c:pt>
                <c:pt idx="8979">
                  <c:v>43451</c:v>
                </c:pt>
                <c:pt idx="8980">
                  <c:v>43452</c:v>
                </c:pt>
                <c:pt idx="8981">
                  <c:v>43453</c:v>
                </c:pt>
                <c:pt idx="8982">
                  <c:v>43454</c:v>
                </c:pt>
                <c:pt idx="8983">
                  <c:v>43455</c:v>
                </c:pt>
                <c:pt idx="8984">
                  <c:v>43456</c:v>
                </c:pt>
                <c:pt idx="8985">
                  <c:v>43457</c:v>
                </c:pt>
                <c:pt idx="8986">
                  <c:v>43458</c:v>
                </c:pt>
                <c:pt idx="8987">
                  <c:v>43459</c:v>
                </c:pt>
                <c:pt idx="8988">
                  <c:v>43460</c:v>
                </c:pt>
                <c:pt idx="8989">
                  <c:v>43461</c:v>
                </c:pt>
                <c:pt idx="8990">
                  <c:v>43462</c:v>
                </c:pt>
                <c:pt idx="8991">
                  <c:v>43463</c:v>
                </c:pt>
                <c:pt idx="8992">
                  <c:v>43464</c:v>
                </c:pt>
                <c:pt idx="8993">
                  <c:v>43465</c:v>
                </c:pt>
                <c:pt idx="8994">
                  <c:v>43466</c:v>
                </c:pt>
                <c:pt idx="8995">
                  <c:v>43467</c:v>
                </c:pt>
                <c:pt idx="8996">
                  <c:v>43468</c:v>
                </c:pt>
                <c:pt idx="8997">
                  <c:v>43469</c:v>
                </c:pt>
                <c:pt idx="8998">
                  <c:v>43470</c:v>
                </c:pt>
                <c:pt idx="8999">
                  <c:v>43471</c:v>
                </c:pt>
                <c:pt idx="9000">
                  <c:v>43472</c:v>
                </c:pt>
                <c:pt idx="9001">
                  <c:v>43473</c:v>
                </c:pt>
                <c:pt idx="9002">
                  <c:v>43474</c:v>
                </c:pt>
                <c:pt idx="9003">
                  <c:v>43475</c:v>
                </c:pt>
                <c:pt idx="9004">
                  <c:v>43476</c:v>
                </c:pt>
                <c:pt idx="9005">
                  <c:v>43477</c:v>
                </c:pt>
                <c:pt idx="9006">
                  <c:v>43478</c:v>
                </c:pt>
                <c:pt idx="9007">
                  <c:v>43479</c:v>
                </c:pt>
                <c:pt idx="9008">
                  <c:v>43480</c:v>
                </c:pt>
                <c:pt idx="9009">
                  <c:v>43481</c:v>
                </c:pt>
                <c:pt idx="9010">
                  <c:v>43482</c:v>
                </c:pt>
                <c:pt idx="9011">
                  <c:v>43483</c:v>
                </c:pt>
                <c:pt idx="9012">
                  <c:v>43484</c:v>
                </c:pt>
                <c:pt idx="9013">
                  <c:v>43485</c:v>
                </c:pt>
                <c:pt idx="9014">
                  <c:v>43486</c:v>
                </c:pt>
                <c:pt idx="9015">
                  <c:v>43487</c:v>
                </c:pt>
                <c:pt idx="9016">
                  <c:v>43488</c:v>
                </c:pt>
                <c:pt idx="9017">
                  <c:v>43489</c:v>
                </c:pt>
                <c:pt idx="9018">
                  <c:v>43490</c:v>
                </c:pt>
                <c:pt idx="9019">
                  <c:v>43491</c:v>
                </c:pt>
                <c:pt idx="9020">
                  <c:v>43492</c:v>
                </c:pt>
                <c:pt idx="9021">
                  <c:v>43493</c:v>
                </c:pt>
                <c:pt idx="9022">
                  <c:v>43494</c:v>
                </c:pt>
                <c:pt idx="9023">
                  <c:v>43495</c:v>
                </c:pt>
                <c:pt idx="9024">
                  <c:v>43496</c:v>
                </c:pt>
                <c:pt idx="9025">
                  <c:v>43497</c:v>
                </c:pt>
                <c:pt idx="9026">
                  <c:v>43498</c:v>
                </c:pt>
                <c:pt idx="9027">
                  <c:v>43499</c:v>
                </c:pt>
                <c:pt idx="9028">
                  <c:v>43500</c:v>
                </c:pt>
                <c:pt idx="9029">
                  <c:v>43501</c:v>
                </c:pt>
                <c:pt idx="9030">
                  <c:v>43502</c:v>
                </c:pt>
                <c:pt idx="9031">
                  <c:v>43503</c:v>
                </c:pt>
                <c:pt idx="9032">
                  <c:v>43504</c:v>
                </c:pt>
                <c:pt idx="9033">
                  <c:v>43505</c:v>
                </c:pt>
                <c:pt idx="9034">
                  <c:v>43506</c:v>
                </c:pt>
                <c:pt idx="9035">
                  <c:v>43507</c:v>
                </c:pt>
                <c:pt idx="9036">
                  <c:v>43508</c:v>
                </c:pt>
                <c:pt idx="9037">
                  <c:v>43509</c:v>
                </c:pt>
                <c:pt idx="9038">
                  <c:v>43510</c:v>
                </c:pt>
                <c:pt idx="9039">
                  <c:v>43511</c:v>
                </c:pt>
                <c:pt idx="9040">
                  <c:v>43512</c:v>
                </c:pt>
                <c:pt idx="9041">
                  <c:v>43513</c:v>
                </c:pt>
                <c:pt idx="9042">
                  <c:v>43514</c:v>
                </c:pt>
                <c:pt idx="9043">
                  <c:v>43515</c:v>
                </c:pt>
                <c:pt idx="9044">
                  <c:v>43516</c:v>
                </c:pt>
                <c:pt idx="9045">
                  <c:v>43517</c:v>
                </c:pt>
                <c:pt idx="9046">
                  <c:v>43518</c:v>
                </c:pt>
                <c:pt idx="9047">
                  <c:v>43519</c:v>
                </c:pt>
                <c:pt idx="9048">
                  <c:v>43520</c:v>
                </c:pt>
                <c:pt idx="9049">
                  <c:v>43521</c:v>
                </c:pt>
                <c:pt idx="9050">
                  <c:v>43522</c:v>
                </c:pt>
                <c:pt idx="9051">
                  <c:v>43523</c:v>
                </c:pt>
                <c:pt idx="9052">
                  <c:v>43524</c:v>
                </c:pt>
                <c:pt idx="9053">
                  <c:v>43525</c:v>
                </c:pt>
                <c:pt idx="9054">
                  <c:v>43526</c:v>
                </c:pt>
                <c:pt idx="9055">
                  <c:v>43527</c:v>
                </c:pt>
                <c:pt idx="9056">
                  <c:v>43528</c:v>
                </c:pt>
                <c:pt idx="9057">
                  <c:v>43529</c:v>
                </c:pt>
                <c:pt idx="9058">
                  <c:v>43530</c:v>
                </c:pt>
                <c:pt idx="9059">
                  <c:v>43531</c:v>
                </c:pt>
                <c:pt idx="9060">
                  <c:v>43532</c:v>
                </c:pt>
                <c:pt idx="9061">
                  <c:v>43533</c:v>
                </c:pt>
                <c:pt idx="9062">
                  <c:v>43534</c:v>
                </c:pt>
                <c:pt idx="9063">
                  <c:v>43535</c:v>
                </c:pt>
                <c:pt idx="9064">
                  <c:v>43536</c:v>
                </c:pt>
                <c:pt idx="9065">
                  <c:v>43537</c:v>
                </c:pt>
                <c:pt idx="9066">
                  <c:v>43538</c:v>
                </c:pt>
                <c:pt idx="9067">
                  <c:v>43539</c:v>
                </c:pt>
                <c:pt idx="9068">
                  <c:v>43540</c:v>
                </c:pt>
                <c:pt idx="9069">
                  <c:v>43541</c:v>
                </c:pt>
                <c:pt idx="9070">
                  <c:v>43542</c:v>
                </c:pt>
                <c:pt idx="9071">
                  <c:v>43543</c:v>
                </c:pt>
                <c:pt idx="9072">
                  <c:v>43544</c:v>
                </c:pt>
                <c:pt idx="9073">
                  <c:v>43545</c:v>
                </c:pt>
                <c:pt idx="9074">
                  <c:v>43546</c:v>
                </c:pt>
                <c:pt idx="9075">
                  <c:v>43547</c:v>
                </c:pt>
                <c:pt idx="9076">
                  <c:v>43548</c:v>
                </c:pt>
                <c:pt idx="9077">
                  <c:v>43549</c:v>
                </c:pt>
                <c:pt idx="9078">
                  <c:v>43550</c:v>
                </c:pt>
                <c:pt idx="9079">
                  <c:v>43551</c:v>
                </c:pt>
                <c:pt idx="9080">
                  <c:v>43552</c:v>
                </c:pt>
                <c:pt idx="9081">
                  <c:v>43553</c:v>
                </c:pt>
                <c:pt idx="9082">
                  <c:v>43554</c:v>
                </c:pt>
                <c:pt idx="9083">
                  <c:v>43555</c:v>
                </c:pt>
                <c:pt idx="9084">
                  <c:v>43556</c:v>
                </c:pt>
                <c:pt idx="9085">
                  <c:v>43557</c:v>
                </c:pt>
                <c:pt idx="9086">
                  <c:v>43558</c:v>
                </c:pt>
                <c:pt idx="9087">
                  <c:v>43559</c:v>
                </c:pt>
                <c:pt idx="9088">
                  <c:v>43560</c:v>
                </c:pt>
                <c:pt idx="9089">
                  <c:v>43561</c:v>
                </c:pt>
                <c:pt idx="9090">
                  <c:v>43562</c:v>
                </c:pt>
                <c:pt idx="9091">
                  <c:v>43563</c:v>
                </c:pt>
                <c:pt idx="9092">
                  <c:v>43564</c:v>
                </c:pt>
                <c:pt idx="9093">
                  <c:v>43565</c:v>
                </c:pt>
                <c:pt idx="9094">
                  <c:v>43566</c:v>
                </c:pt>
                <c:pt idx="9095">
                  <c:v>43567</c:v>
                </c:pt>
                <c:pt idx="9096">
                  <c:v>43568</c:v>
                </c:pt>
                <c:pt idx="9097">
                  <c:v>43569</c:v>
                </c:pt>
                <c:pt idx="9098">
                  <c:v>43570</c:v>
                </c:pt>
                <c:pt idx="9099">
                  <c:v>43571</c:v>
                </c:pt>
                <c:pt idx="9100">
                  <c:v>43572</c:v>
                </c:pt>
                <c:pt idx="9101">
                  <c:v>43573</c:v>
                </c:pt>
                <c:pt idx="9102">
                  <c:v>43574</c:v>
                </c:pt>
                <c:pt idx="9103">
                  <c:v>43575</c:v>
                </c:pt>
                <c:pt idx="9104">
                  <c:v>43576</c:v>
                </c:pt>
                <c:pt idx="9105">
                  <c:v>43577</c:v>
                </c:pt>
                <c:pt idx="9106">
                  <c:v>43578</c:v>
                </c:pt>
                <c:pt idx="9107">
                  <c:v>43579</c:v>
                </c:pt>
                <c:pt idx="9108">
                  <c:v>43580</c:v>
                </c:pt>
                <c:pt idx="9109">
                  <c:v>43581</c:v>
                </c:pt>
                <c:pt idx="9110">
                  <c:v>43582</c:v>
                </c:pt>
                <c:pt idx="9111">
                  <c:v>43583</c:v>
                </c:pt>
                <c:pt idx="9112">
                  <c:v>43584</c:v>
                </c:pt>
                <c:pt idx="9113">
                  <c:v>43585</c:v>
                </c:pt>
                <c:pt idx="9114">
                  <c:v>43586</c:v>
                </c:pt>
                <c:pt idx="9115">
                  <c:v>43587</c:v>
                </c:pt>
                <c:pt idx="9116">
                  <c:v>43588</c:v>
                </c:pt>
                <c:pt idx="9117">
                  <c:v>43589</c:v>
                </c:pt>
                <c:pt idx="9118">
                  <c:v>43590</c:v>
                </c:pt>
                <c:pt idx="9119">
                  <c:v>43591</c:v>
                </c:pt>
                <c:pt idx="9120">
                  <c:v>43592</c:v>
                </c:pt>
                <c:pt idx="9121">
                  <c:v>43593</c:v>
                </c:pt>
                <c:pt idx="9122">
                  <c:v>43594</c:v>
                </c:pt>
                <c:pt idx="9123">
                  <c:v>43595</c:v>
                </c:pt>
                <c:pt idx="9124">
                  <c:v>43596</c:v>
                </c:pt>
                <c:pt idx="9125">
                  <c:v>43597</c:v>
                </c:pt>
                <c:pt idx="9126">
                  <c:v>43598</c:v>
                </c:pt>
                <c:pt idx="9127">
                  <c:v>43599</c:v>
                </c:pt>
                <c:pt idx="9128">
                  <c:v>43600</c:v>
                </c:pt>
                <c:pt idx="9129">
                  <c:v>43601</c:v>
                </c:pt>
                <c:pt idx="9130">
                  <c:v>43602</c:v>
                </c:pt>
                <c:pt idx="9131">
                  <c:v>43603</c:v>
                </c:pt>
                <c:pt idx="9132">
                  <c:v>43604</c:v>
                </c:pt>
                <c:pt idx="9133">
                  <c:v>43605</c:v>
                </c:pt>
                <c:pt idx="9134">
                  <c:v>43606</c:v>
                </c:pt>
                <c:pt idx="9135">
                  <c:v>43607</c:v>
                </c:pt>
                <c:pt idx="9136">
                  <c:v>43608</c:v>
                </c:pt>
                <c:pt idx="9137">
                  <c:v>43609</c:v>
                </c:pt>
                <c:pt idx="9138">
                  <c:v>43610</c:v>
                </c:pt>
                <c:pt idx="9139">
                  <c:v>43611</c:v>
                </c:pt>
                <c:pt idx="9140">
                  <c:v>43612</c:v>
                </c:pt>
                <c:pt idx="9141">
                  <c:v>43613</c:v>
                </c:pt>
                <c:pt idx="9142">
                  <c:v>43614</c:v>
                </c:pt>
              </c:numCache>
            </c:numRef>
          </c:xVal>
          <c:yVal>
            <c:numRef>
              <c:f>'Plotting Data'!$W$3:$W$9145</c:f>
              <c:numCache>
                <c:formatCode>General</c:formatCode>
                <c:ptCount val="9143"/>
                <c:pt idx="0">
                  <c:v>1890833333333333.3</c:v>
                </c:pt>
                <c:pt idx="1">
                  <c:v>3018333333333333.5</c:v>
                </c:pt>
                <c:pt idx="2">
                  <c:v>2398750000000000</c:v>
                </c:pt>
                <c:pt idx="3">
                  <c:v>2282500000000000</c:v>
                </c:pt>
                <c:pt idx="4">
                  <c:v>3319166666666666.5</c:v>
                </c:pt>
                <c:pt idx="5">
                  <c:v>3302500000000000</c:v>
                </c:pt>
                <c:pt idx="6">
                  <c:v>2649166666666666.5</c:v>
                </c:pt>
                <c:pt idx="7">
                  <c:v>2204291666666666.8</c:v>
                </c:pt>
                <c:pt idx="8">
                  <c:v>2575833333333333.5</c:v>
                </c:pt>
                <c:pt idx="9">
                  <c:v>2795000000000000</c:v>
                </c:pt>
                <c:pt idx="10">
                  <c:v>2899583333333333.5</c:v>
                </c:pt>
                <c:pt idx="11">
                  <c:v>1467083333333333.3</c:v>
                </c:pt>
                <c:pt idx="12">
                  <c:v>3183750000000000</c:v>
                </c:pt>
                <c:pt idx="13">
                  <c:v>1031666666666666.6</c:v>
                </c:pt>
                <c:pt idx="14">
                  <c:v>1568333333333333.3</c:v>
                </c:pt>
                <c:pt idx="15">
                  <c:v>2433333333333333.5</c:v>
                </c:pt>
                <c:pt idx="16">
                  <c:v>2455833333333333.5</c:v>
                </c:pt>
                <c:pt idx="17">
                  <c:v>2697500000000000</c:v>
                </c:pt>
                <c:pt idx="18">
                  <c:v>3119583333333333.5</c:v>
                </c:pt>
                <c:pt idx="19">
                  <c:v>1242083333333333.3</c:v>
                </c:pt>
                <c:pt idx="20">
                  <c:v>1467500000000000</c:v>
                </c:pt>
                <c:pt idx="21">
                  <c:v>3552083333333333.5</c:v>
                </c:pt>
                <c:pt idx="22">
                  <c:v>2026250000000000</c:v>
                </c:pt>
                <c:pt idx="23">
                  <c:v>3968750000000000</c:v>
                </c:pt>
                <c:pt idx="24">
                  <c:v>3130000000000000</c:v>
                </c:pt>
                <c:pt idx="25">
                  <c:v>3242500000000000</c:v>
                </c:pt>
                <c:pt idx="26">
                  <c:v>2047500000000000</c:v>
                </c:pt>
                <c:pt idx="27">
                  <c:v>248208333333333.34</c:v>
                </c:pt>
                <c:pt idx="28">
                  <c:v>1754583333333333.3</c:v>
                </c:pt>
                <c:pt idx="29">
                  <c:v>2111666666666666.8</c:v>
                </c:pt>
                <c:pt idx="30">
                  <c:v>1702083333333333.3</c:v>
                </c:pt>
                <c:pt idx="31">
                  <c:v>0</c:v>
                </c:pt>
                <c:pt idx="32">
                  <c:v>706250000000000</c:v>
                </c:pt>
                <c:pt idx="33">
                  <c:v>1707637500000000</c:v>
                </c:pt>
                <c:pt idx="34">
                  <c:v>1415512500000000</c:v>
                </c:pt>
                <c:pt idx="35">
                  <c:v>1908750000000000</c:v>
                </c:pt>
                <c:pt idx="36">
                  <c:v>3385833333333333.5</c:v>
                </c:pt>
                <c:pt idx="37">
                  <c:v>1487870833333333.3</c:v>
                </c:pt>
                <c:pt idx="38">
                  <c:v>1018025000000000</c:v>
                </c:pt>
                <c:pt idx="39">
                  <c:v>2910095833333333.5</c:v>
                </c:pt>
                <c:pt idx="40">
                  <c:v>2666666666666666.5</c:v>
                </c:pt>
                <c:pt idx="41">
                  <c:v>2501250000000000</c:v>
                </c:pt>
                <c:pt idx="42">
                  <c:v>3067500000000000</c:v>
                </c:pt>
                <c:pt idx="43">
                  <c:v>2717083333333333.5</c:v>
                </c:pt>
                <c:pt idx="44">
                  <c:v>2267916666666666.5</c:v>
                </c:pt>
                <c:pt idx="45">
                  <c:v>2135833333333333.3</c:v>
                </c:pt>
                <c:pt idx="46">
                  <c:v>2235416666666666.8</c:v>
                </c:pt>
                <c:pt idx="47">
                  <c:v>2352916666666666.5</c:v>
                </c:pt>
                <c:pt idx="48">
                  <c:v>3239583333333333.5</c:v>
                </c:pt>
                <c:pt idx="49">
                  <c:v>2432500000000000</c:v>
                </c:pt>
                <c:pt idx="50">
                  <c:v>2772500000000000</c:v>
                </c:pt>
                <c:pt idx="51">
                  <c:v>1919583333333333.3</c:v>
                </c:pt>
                <c:pt idx="52">
                  <c:v>385875000000000</c:v>
                </c:pt>
                <c:pt idx="53">
                  <c:v>836333333333333.38</c:v>
                </c:pt>
                <c:pt idx="54">
                  <c:v>2362916666666666.5</c:v>
                </c:pt>
                <c:pt idx="55">
                  <c:v>1787083333333333.3</c:v>
                </c:pt>
                <c:pt idx="56">
                  <c:v>2633595833333333.5</c:v>
                </c:pt>
                <c:pt idx="57">
                  <c:v>2981250000000000</c:v>
                </c:pt>
                <c:pt idx="58">
                  <c:v>2027916666666666.8</c:v>
                </c:pt>
                <c:pt idx="59">
                  <c:v>1882916666666666.8</c:v>
                </c:pt>
                <c:pt idx="60">
                  <c:v>3312083333333333.5</c:v>
                </c:pt>
                <c:pt idx="61">
                  <c:v>3244583333333333.5</c:v>
                </c:pt>
                <c:pt idx="62">
                  <c:v>3057916666666666.5</c:v>
                </c:pt>
                <c:pt idx="63">
                  <c:v>3011250000000000</c:v>
                </c:pt>
                <c:pt idx="64">
                  <c:v>2961666666666666.5</c:v>
                </c:pt>
                <c:pt idx="65">
                  <c:v>2802916666666666.5</c:v>
                </c:pt>
                <c:pt idx="66">
                  <c:v>2701666666666666.5</c:v>
                </c:pt>
                <c:pt idx="67">
                  <c:v>2697412125000000</c:v>
                </c:pt>
                <c:pt idx="68">
                  <c:v>2976666666666666.5</c:v>
                </c:pt>
                <c:pt idx="69">
                  <c:v>1575000000000000</c:v>
                </c:pt>
                <c:pt idx="70">
                  <c:v>632208333333333.38</c:v>
                </c:pt>
                <c:pt idx="71">
                  <c:v>976250000000000</c:v>
                </c:pt>
                <c:pt idx="72">
                  <c:v>3496666666666666.5</c:v>
                </c:pt>
                <c:pt idx="73">
                  <c:v>1486666666666666.8</c:v>
                </c:pt>
                <c:pt idx="74">
                  <c:v>1655000000000000</c:v>
                </c:pt>
                <c:pt idx="75">
                  <c:v>1667083333333333.3</c:v>
                </c:pt>
                <c:pt idx="76">
                  <c:v>3632916666666666.5</c:v>
                </c:pt>
                <c:pt idx="77">
                  <c:v>2861666666666666.5</c:v>
                </c:pt>
                <c:pt idx="78">
                  <c:v>3252500000000000</c:v>
                </c:pt>
                <c:pt idx="79">
                  <c:v>3384166666666666.5</c:v>
                </c:pt>
                <c:pt idx="80">
                  <c:v>1153750000000000</c:v>
                </c:pt>
                <c:pt idx="81">
                  <c:v>1808333333333333.3</c:v>
                </c:pt>
                <c:pt idx="82">
                  <c:v>3952500000000000</c:v>
                </c:pt>
                <c:pt idx="83">
                  <c:v>3612083333333333.5</c:v>
                </c:pt>
                <c:pt idx="84">
                  <c:v>3123333333333333.5</c:v>
                </c:pt>
                <c:pt idx="85">
                  <c:v>2827916666666666.5</c:v>
                </c:pt>
                <c:pt idx="86">
                  <c:v>2448750000000000</c:v>
                </c:pt>
                <c:pt idx="87">
                  <c:v>2145000000000000</c:v>
                </c:pt>
                <c:pt idx="88">
                  <c:v>2566250000000000</c:v>
                </c:pt>
                <c:pt idx="89">
                  <c:v>2360416666666666.5</c:v>
                </c:pt>
                <c:pt idx="90">
                  <c:v>49291666666666.664</c:v>
                </c:pt>
                <c:pt idx="91">
                  <c:v>2280416666666666.5</c:v>
                </c:pt>
                <c:pt idx="92">
                  <c:v>3821666666666666.5</c:v>
                </c:pt>
                <c:pt idx="93">
                  <c:v>1946666666666666.8</c:v>
                </c:pt>
                <c:pt idx="94">
                  <c:v>2641200000000000</c:v>
                </c:pt>
                <c:pt idx="95">
                  <c:v>2766666666666666.5</c:v>
                </c:pt>
                <c:pt idx="96">
                  <c:v>3425833333333333.5</c:v>
                </c:pt>
                <c:pt idx="97">
                  <c:v>3023750000000000</c:v>
                </c:pt>
                <c:pt idx="98">
                  <c:v>2584583333333333.5</c:v>
                </c:pt>
                <c:pt idx="99">
                  <c:v>4040000000000000</c:v>
                </c:pt>
                <c:pt idx="100">
                  <c:v>3799583333333333.5</c:v>
                </c:pt>
                <c:pt idx="101">
                  <c:v>2740416666666666.5</c:v>
                </c:pt>
                <c:pt idx="102">
                  <c:v>3221416666666666.5</c:v>
                </c:pt>
                <c:pt idx="103">
                  <c:v>3545000000000000</c:v>
                </c:pt>
                <c:pt idx="104">
                  <c:v>3040012500000000</c:v>
                </c:pt>
                <c:pt idx="105">
                  <c:v>2512500000000000</c:v>
                </c:pt>
                <c:pt idx="106">
                  <c:v>3080416666666666.5</c:v>
                </c:pt>
                <c:pt idx="107">
                  <c:v>3279166666666666.5</c:v>
                </c:pt>
                <c:pt idx="108">
                  <c:v>3301250000000000</c:v>
                </c:pt>
                <c:pt idx="109">
                  <c:v>3479166666666666.5</c:v>
                </c:pt>
                <c:pt idx="110">
                  <c:v>2969479166666666.5</c:v>
                </c:pt>
                <c:pt idx="111">
                  <c:v>1952500000000000</c:v>
                </c:pt>
                <c:pt idx="112">
                  <c:v>2405833333333333.5</c:v>
                </c:pt>
                <c:pt idx="113">
                  <c:v>3514166666666666.5</c:v>
                </c:pt>
                <c:pt idx="114">
                  <c:v>3211250000000000</c:v>
                </c:pt>
                <c:pt idx="115">
                  <c:v>3336666666666666.5</c:v>
                </c:pt>
                <c:pt idx="116">
                  <c:v>1665666666666666.8</c:v>
                </c:pt>
                <c:pt idx="117">
                  <c:v>82750000000000</c:v>
                </c:pt>
                <c:pt idx="118">
                  <c:v>3830041666666666.5</c:v>
                </c:pt>
                <c:pt idx="119">
                  <c:v>3273750000000000</c:v>
                </c:pt>
                <c:pt idx="120">
                  <c:v>3380833333333333.5</c:v>
                </c:pt>
                <c:pt idx="121">
                  <c:v>3464583333333333.5</c:v>
                </c:pt>
                <c:pt idx="122">
                  <c:v>3677916666666666.5</c:v>
                </c:pt>
                <c:pt idx="123">
                  <c:v>3569583333333333.5</c:v>
                </c:pt>
                <c:pt idx="124">
                  <c:v>1568750000000000</c:v>
                </c:pt>
                <c:pt idx="125">
                  <c:v>2506666666666666.5</c:v>
                </c:pt>
                <c:pt idx="126">
                  <c:v>1993750000000000</c:v>
                </c:pt>
                <c:pt idx="127">
                  <c:v>3812500000000000</c:v>
                </c:pt>
                <c:pt idx="128">
                  <c:v>511666666666666.69</c:v>
                </c:pt>
                <c:pt idx="129">
                  <c:v>64166666666666.664</c:v>
                </c:pt>
                <c:pt idx="130">
                  <c:v>302083333333333.31</c:v>
                </c:pt>
                <c:pt idx="131">
                  <c:v>160416666666666.66</c:v>
                </c:pt>
                <c:pt idx="132">
                  <c:v>169500000000000</c:v>
                </c:pt>
                <c:pt idx="133">
                  <c:v>125554166666666.67</c:v>
                </c:pt>
                <c:pt idx="134">
                  <c:v>88666666666666.672</c:v>
                </c:pt>
                <c:pt idx="135">
                  <c:v>0</c:v>
                </c:pt>
                <c:pt idx="136">
                  <c:v>1428750000000</c:v>
                </c:pt>
                <c:pt idx="137">
                  <c:v>0</c:v>
                </c:pt>
                <c:pt idx="138">
                  <c:v>174125000000000</c:v>
                </c:pt>
                <c:pt idx="139">
                  <c:v>242833333333333.34</c:v>
                </c:pt>
                <c:pt idx="140">
                  <c:v>938750000000000</c:v>
                </c:pt>
                <c:pt idx="141">
                  <c:v>878750000000000</c:v>
                </c:pt>
                <c:pt idx="142">
                  <c:v>1263375000000000</c:v>
                </c:pt>
                <c:pt idx="143">
                  <c:v>505416666666666.69</c:v>
                </c:pt>
                <c:pt idx="144">
                  <c:v>902916666666666.63</c:v>
                </c:pt>
                <c:pt idx="145">
                  <c:v>1377916666666666.8</c:v>
                </c:pt>
                <c:pt idx="146">
                  <c:v>1462500000000000</c:v>
                </c:pt>
                <c:pt idx="147">
                  <c:v>200941666666666.66</c:v>
                </c:pt>
                <c:pt idx="148">
                  <c:v>512083333333333.31</c:v>
                </c:pt>
                <c:pt idx="149">
                  <c:v>33829166666666.668</c:v>
                </c:pt>
                <c:pt idx="150">
                  <c:v>1132916666666666.8</c:v>
                </c:pt>
                <c:pt idx="151">
                  <c:v>1076666666666666.6</c:v>
                </c:pt>
                <c:pt idx="152">
                  <c:v>216166666666666.66</c:v>
                </c:pt>
                <c:pt idx="153">
                  <c:v>381866666666666.69</c:v>
                </c:pt>
                <c:pt idx="154">
                  <c:v>1276250000000000</c:v>
                </c:pt>
                <c:pt idx="155">
                  <c:v>816250000000000</c:v>
                </c:pt>
                <c:pt idx="156">
                  <c:v>320083333333333.31</c:v>
                </c:pt>
                <c:pt idx="157">
                  <c:v>989191666666666.63</c:v>
                </c:pt>
                <c:pt idx="158">
                  <c:v>1717083333333333.3</c:v>
                </c:pt>
                <c:pt idx="159">
                  <c:v>198154166666666.66</c:v>
                </c:pt>
                <c:pt idx="160">
                  <c:v>1288787500000000</c:v>
                </c:pt>
                <c:pt idx="161">
                  <c:v>2875833333333333.5</c:v>
                </c:pt>
                <c:pt idx="162">
                  <c:v>2768333333333333.5</c:v>
                </c:pt>
                <c:pt idx="163">
                  <c:v>2746250000000000</c:v>
                </c:pt>
                <c:pt idx="164">
                  <c:v>3295416666666666.5</c:v>
                </c:pt>
                <c:pt idx="165">
                  <c:v>2120833333333333.3</c:v>
                </c:pt>
                <c:pt idx="166">
                  <c:v>3071666666666666.5</c:v>
                </c:pt>
                <c:pt idx="167">
                  <c:v>3602083333333333.5</c:v>
                </c:pt>
                <c:pt idx="168">
                  <c:v>2884583333333333.5</c:v>
                </c:pt>
                <c:pt idx="169">
                  <c:v>3656250000000000</c:v>
                </c:pt>
                <c:pt idx="170">
                  <c:v>2055416666666666.8</c:v>
                </c:pt>
                <c:pt idx="171">
                  <c:v>2532500000000000</c:v>
                </c:pt>
                <c:pt idx="172">
                  <c:v>2570250000000000</c:v>
                </c:pt>
                <c:pt idx="173">
                  <c:v>3976666666666666.5</c:v>
                </c:pt>
                <c:pt idx="174">
                  <c:v>3259583333333333.5</c:v>
                </c:pt>
                <c:pt idx="175">
                  <c:v>3428750000000000</c:v>
                </c:pt>
                <c:pt idx="176">
                  <c:v>3572916666666666.5</c:v>
                </c:pt>
                <c:pt idx="177">
                  <c:v>2790000000000000</c:v>
                </c:pt>
                <c:pt idx="178">
                  <c:v>3172916666666666.5</c:v>
                </c:pt>
                <c:pt idx="179">
                  <c:v>940833333333333.38</c:v>
                </c:pt>
                <c:pt idx="180">
                  <c:v>4454166666666666.5</c:v>
                </c:pt>
                <c:pt idx="181">
                  <c:v>4375000000000000</c:v>
                </c:pt>
                <c:pt idx="182">
                  <c:v>4454166666666666.5</c:v>
                </c:pt>
                <c:pt idx="183">
                  <c:v>3918750000000000</c:v>
                </c:pt>
                <c:pt idx="184">
                  <c:v>1478750000000000</c:v>
                </c:pt>
                <c:pt idx="185">
                  <c:v>2767500000000000</c:v>
                </c:pt>
                <c:pt idx="186">
                  <c:v>3572083333333333.5</c:v>
                </c:pt>
                <c:pt idx="187">
                  <c:v>3191250000000000</c:v>
                </c:pt>
                <c:pt idx="188">
                  <c:v>3085000000000000</c:v>
                </c:pt>
                <c:pt idx="189">
                  <c:v>4008333333333333.5</c:v>
                </c:pt>
                <c:pt idx="190">
                  <c:v>4430416666666666.5</c:v>
                </c:pt>
                <c:pt idx="191">
                  <c:v>2819166666666666.5</c:v>
                </c:pt>
                <c:pt idx="192">
                  <c:v>3322916666666666.5</c:v>
                </c:pt>
                <c:pt idx="193">
                  <c:v>3691958333333333.5</c:v>
                </c:pt>
                <c:pt idx="194">
                  <c:v>3160416666666666.5</c:v>
                </c:pt>
                <c:pt idx="195">
                  <c:v>3310833333333333.5</c:v>
                </c:pt>
                <c:pt idx="196">
                  <c:v>3368750000000000</c:v>
                </c:pt>
                <c:pt idx="197">
                  <c:v>3787083333333333.5</c:v>
                </c:pt>
                <c:pt idx="198">
                  <c:v>2410833333333333.5</c:v>
                </c:pt>
                <c:pt idx="199">
                  <c:v>1799250000000000</c:v>
                </c:pt>
                <c:pt idx="200">
                  <c:v>3995000000000000</c:v>
                </c:pt>
                <c:pt idx="201">
                  <c:v>3617500000000000</c:v>
                </c:pt>
                <c:pt idx="202">
                  <c:v>3773829166666666.5</c:v>
                </c:pt>
                <c:pt idx="203">
                  <c:v>3233333333333333.5</c:v>
                </c:pt>
                <c:pt idx="204">
                  <c:v>3306375000000000</c:v>
                </c:pt>
                <c:pt idx="205">
                  <c:v>3588750000000000</c:v>
                </c:pt>
                <c:pt idx="206">
                  <c:v>3803750000000000</c:v>
                </c:pt>
                <c:pt idx="207">
                  <c:v>3170416666666666.5</c:v>
                </c:pt>
                <c:pt idx="208">
                  <c:v>3254625000000000</c:v>
                </c:pt>
                <c:pt idx="209">
                  <c:v>2768333333333333.5</c:v>
                </c:pt>
                <c:pt idx="210">
                  <c:v>3225000000000000</c:v>
                </c:pt>
                <c:pt idx="211">
                  <c:v>3288333333333333.5</c:v>
                </c:pt>
                <c:pt idx="212">
                  <c:v>3146666666666666.5</c:v>
                </c:pt>
                <c:pt idx="213">
                  <c:v>2520000000000000</c:v>
                </c:pt>
                <c:pt idx="214">
                  <c:v>3999583333333333.5</c:v>
                </c:pt>
                <c:pt idx="215">
                  <c:v>4216666666666666.5</c:v>
                </c:pt>
                <c:pt idx="216">
                  <c:v>4183333333333333.5</c:v>
                </c:pt>
                <c:pt idx="217">
                  <c:v>3620000000000000</c:v>
                </c:pt>
                <c:pt idx="218">
                  <c:v>3314583333333333.5</c:v>
                </c:pt>
                <c:pt idx="219">
                  <c:v>3643916666666666.5</c:v>
                </c:pt>
                <c:pt idx="220">
                  <c:v>377345833333333.31</c:v>
                </c:pt>
                <c:pt idx="221">
                  <c:v>1967500000000000</c:v>
                </c:pt>
                <c:pt idx="222">
                  <c:v>1927820833333333.3</c:v>
                </c:pt>
                <c:pt idx="223">
                  <c:v>3956250000000000</c:v>
                </c:pt>
                <c:pt idx="224">
                  <c:v>3823575833333333.5</c:v>
                </c:pt>
                <c:pt idx="225">
                  <c:v>4110833333333333.5</c:v>
                </c:pt>
                <c:pt idx="226">
                  <c:v>3674166666666666.5</c:v>
                </c:pt>
                <c:pt idx="227">
                  <c:v>4164583333333333.5</c:v>
                </c:pt>
                <c:pt idx="228">
                  <c:v>2677666666666666.5</c:v>
                </c:pt>
                <c:pt idx="229">
                  <c:v>3600416666666666.5</c:v>
                </c:pt>
                <c:pt idx="230">
                  <c:v>3808750000000000</c:v>
                </c:pt>
                <c:pt idx="231">
                  <c:v>3867083333333333.5</c:v>
                </c:pt>
                <c:pt idx="232">
                  <c:v>4024416666666666.5</c:v>
                </c:pt>
                <c:pt idx="233">
                  <c:v>4006855000000000</c:v>
                </c:pt>
                <c:pt idx="234">
                  <c:v>3922500000000000</c:v>
                </c:pt>
                <c:pt idx="235">
                  <c:v>658333333333333.38</c:v>
                </c:pt>
                <c:pt idx="236">
                  <c:v>2872770833333333.5</c:v>
                </c:pt>
                <c:pt idx="237">
                  <c:v>1960833333333333.3</c:v>
                </c:pt>
                <c:pt idx="238">
                  <c:v>4554166666666667</c:v>
                </c:pt>
                <c:pt idx="239">
                  <c:v>4060000000000000</c:v>
                </c:pt>
                <c:pt idx="240">
                  <c:v>2375833333333333.5</c:v>
                </c:pt>
                <c:pt idx="241">
                  <c:v>3372916666666666.5</c:v>
                </c:pt>
                <c:pt idx="242">
                  <c:v>1109583333333333.4</c:v>
                </c:pt>
                <c:pt idx="243">
                  <c:v>2903333333333333.5</c:v>
                </c:pt>
                <c:pt idx="244">
                  <c:v>4100416666666666.5</c:v>
                </c:pt>
                <c:pt idx="245">
                  <c:v>3403333333333333.5</c:v>
                </c:pt>
                <c:pt idx="246">
                  <c:v>4013750000000000</c:v>
                </c:pt>
                <c:pt idx="247">
                  <c:v>3170791666666666.5</c:v>
                </c:pt>
                <c:pt idx="248">
                  <c:v>3532916666666666.5</c:v>
                </c:pt>
                <c:pt idx="249">
                  <c:v>3190000000000000</c:v>
                </c:pt>
                <c:pt idx="250">
                  <c:v>1962429166666666.8</c:v>
                </c:pt>
                <c:pt idx="251">
                  <c:v>3625595416666666.5</c:v>
                </c:pt>
                <c:pt idx="252">
                  <c:v>2333750000000000</c:v>
                </c:pt>
                <c:pt idx="253">
                  <c:v>3675000000000000</c:v>
                </c:pt>
                <c:pt idx="254">
                  <c:v>2406666666666666.5</c:v>
                </c:pt>
                <c:pt idx="255">
                  <c:v>3807083333333333.5</c:v>
                </c:pt>
                <c:pt idx="256">
                  <c:v>3336666666666666.5</c:v>
                </c:pt>
                <c:pt idx="257">
                  <c:v>2855000000000000</c:v>
                </c:pt>
                <c:pt idx="258">
                  <c:v>3713454166666666.5</c:v>
                </c:pt>
                <c:pt idx="259">
                  <c:v>4254166666666666.5</c:v>
                </c:pt>
                <c:pt idx="260">
                  <c:v>2487666666666666.5</c:v>
                </c:pt>
                <c:pt idx="261">
                  <c:v>2897916666666666.5</c:v>
                </c:pt>
                <c:pt idx="262">
                  <c:v>4075416666666666.5</c:v>
                </c:pt>
                <c:pt idx="263">
                  <c:v>3668333333333333.5</c:v>
                </c:pt>
                <c:pt idx="264">
                  <c:v>4135833333333333.5</c:v>
                </c:pt>
                <c:pt idx="265">
                  <c:v>3305000000000000</c:v>
                </c:pt>
                <c:pt idx="266">
                  <c:v>4208333333333333.5</c:v>
                </c:pt>
                <c:pt idx="267">
                  <c:v>4612500000000000</c:v>
                </c:pt>
                <c:pt idx="268">
                  <c:v>1698333333333333.3</c:v>
                </c:pt>
                <c:pt idx="269">
                  <c:v>3732083333333333.5</c:v>
                </c:pt>
                <c:pt idx="270">
                  <c:v>2928333333333333.5</c:v>
                </c:pt>
                <c:pt idx="271">
                  <c:v>4237500000000000</c:v>
                </c:pt>
                <c:pt idx="272">
                  <c:v>3622916666666666.5</c:v>
                </c:pt>
                <c:pt idx="273">
                  <c:v>3722916666666666.5</c:v>
                </c:pt>
                <c:pt idx="274">
                  <c:v>2725000000000000</c:v>
                </c:pt>
                <c:pt idx="275">
                  <c:v>3983750000000000</c:v>
                </c:pt>
                <c:pt idx="276">
                  <c:v>4069583333333333.5</c:v>
                </c:pt>
                <c:pt idx="277">
                  <c:v>3457500000000000</c:v>
                </c:pt>
                <c:pt idx="278">
                  <c:v>3339583333333333.5</c:v>
                </c:pt>
                <c:pt idx="279">
                  <c:v>2843750000000000</c:v>
                </c:pt>
                <c:pt idx="280">
                  <c:v>4954166666666667</c:v>
                </c:pt>
                <c:pt idx="281">
                  <c:v>3896250000000000</c:v>
                </c:pt>
                <c:pt idx="282">
                  <c:v>718345833333333.38</c:v>
                </c:pt>
                <c:pt idx="283">
                  <c:v>3548750000000000</c:v>
                </c:pt>
                <c:pt idx="284">
                  <c:v>1362916666666666.8</c:v>
                </c:pt>
                <c:pt idx="285">
                  <c:v>2838333333333333.5</c:v>
                </c:pt>
                <c:pt idx="286">
                  <c:v>3739166666666666.5</c:v>
                </c:pt>
                <c:pt idx="287">
                  <c:v>3242916666666666.5</c:v>
                </c:pt>
                <c:pt idx="288">
                  <c:v>4080000000000000</c:v>
                </c:pt>
                <c:pt idx="289">
                  <c:v>3431250000000000</c:v>
                </c:pt>
                <c:pt idx="290">
                  <c:v>3591666666666666.5</c:v>
                </c:pt>
                <c:pt idx="291">
                  <c:v>3464583333333333.5</c:v>
                </c:pt>
                <c:pt idx="292">
                  <c:v>2987083333333333.5</c:v>
                </c:pt>
                <c:pt idx="293">
                  <c:v>4085416666666666.5</c:v>
                </c:pt>
                <c:pt idx="294">
                  <c:v>3769583333333333.5</c:v>
                </c:pt>
                <c:pt idx="295">
                  <c:v>3017500000000000</c:v>
                </c:pt>
                <c:pt idx="296">
                  <c:v>1837083333333333.3</c:v>
                </c:pt>
                <c:pt idx="297">
                  <c:v>42958333333333.336</c:v>
                </c:pt>
                <c:pt idx="298">
                  <c:v>0</c:v>
                </c:pt>
                <c:pt idx="299">
                  <c:v>0</c:v>
                </c:pt>
                <c:pt idx="300">
                  <c:v>0</c:v>
                </c:pt>
                <c:pt idx="301">
                  <c:v>0</c:v>
                </c:pt>
                <c:pt idx="302">
                  <c:v>0</c:v>
                </c:pt>
                <c:pt idx="303">
                  <c:v>357333333333.33331</c:v>
                </c:pt>
                <c:pt idx="304">
                  <c:v>5562151666666.667</c:v>
                </c:pt>
                <c:pt idx="305">
                  <c:v>76666666666666.672</c:v>
                </c:pt>
                <c:pt idx="306">
                  <c:v>105958333333333.33</c:v>
                </c:pt>
                <c:pt idx="307">
                  <c:v>130625000000000</c:v>
                </c:pt>
                <c:pt idx="308">
                  <c:v>185541666666666.66</c:v>
                </c:pt>
                <c:pt idx="309">
                  <c:v>340916666666666.69</c:v>
                </c:pt>
                <c:pt idx="310">
                  <c:v>231958333333333.34</c:v>
                </c:pt>
                <c:pt idx="311">
                  <c:v>91808333333333.328</c:v>
                </c:pt>
                <c:pt idx="312">
                  <c:v>1446250000000000</c:v>
                </c:pt>
                <c:pt idx="313">
                  <c:v>923333333333333.38</c:v>
                </c:pt>
                <c:pt idx="314">
                  <c:v>533333333333333.31</c:v>
                </c:pt>
                <c:pt idx="315">
                  <c:v>1165833333333333.3</c:v>
                </c:pt>
                <c:pt idx="316">
                  <c:v>1976250000000000</c:v>
                </c:pt>
                <c:pt idx="317">
                  <c:v>3731666666666666.5</c:v>
                </c:pt>
                <c:pt idx="318">
                  <c:v>3726666666666666.5</c:v>
                </c:pt>
                <c:pt idx="319">
                  <c:v>3101666666666666.5</c:v>
                </c:pt>
                <c:pt idx="320">
                  <c:v>3366666666666666.5</c:v>
                </c:pt>
                <c:pt idx="321">
                  <c:v>3792500000000000</c:v>
                </c:pt>
                <c:pt idx="322">
                  <c:v>4081250000000000</c:v>
                </c:pt>
                <c:pt idx="323">
                  <c:v>4429166666666666.5</c:v>
                </c:pt>
                <c:pt idx="324">
                  <c:v>3690416666666666.5</c:v>
                </c:pt>
                <c:pt idx="325">
                  <c:v>2225416666666666.8</c:v>
                </c:pt>
                <c:pt idx="326">
                  <c:v>855833333333333.38</c:v>
                </c:pt>
                <c:pt idx="327">
                  <c:v>4175000000000000</c:v>
                </c:pt>
                <c:pt idx="328">
                  <c:v>3590000000000000</c:v>
                </c:pt>
                <c:pt idx="329">
                  <c:v>4341666666666666.5</c:v>
                </c:pt>
                <c:pt idx="330">
                  <c:v>4012500000000000</c:v>
                </c:pt>
                <c:pt idx="331">
                  <c:v>1647250000000000</c:v>
                </c:pt>
                <c:pt idx="332">
                  <c:v>1075416666666666.6</c:v>
                </c:pt>
                <c:pt idx="333">
                  <c:v>3375833333333333.5</c:v>
                </c:pt>
                <c:pt idx="334">
                  <c:v>4153750000000000</c:v>
                </c:pt>
                <c:pt idx="335">
                  <c:v>1786625000000000</c:v>
                </c:pt>
                <c:pt idx="336">
                  <c:v>2495000000000000</c:v>
                </c:pt>
                <c:pt idx="337">
                  <c:v>3613750000000000</c:v>
                </c:pt>
                <c:pt idx="338">
                  <c:v>4034166666666666.5</c:v>
                </c:pt>
                <c:pt idx="339">
                  <c:v>3370416666666666.5</c:v>
                </c:pt>
                <c:pt idx="340">
                  <c:v>4222916666666666.5</c:v>
                </c:pt>
                <c:pt idx="341">
                  <c:v>1812083333333333.3</c:v>
                </c:pt>
                <c:pt idx="342">
                  <c:v>2965833333333333.5</c:v>
                </c:pt>
                <c:pt idx="343">
                  <c:v>4616666666666667</c:v>
                </c:pt>
                <c:pt idx="344">
                  <c:v>3747262500000000</c:v>
                </c:pt>
                <c:pt idx="345">
                  <c:v>3162083333333333.5</c:v>
                </c:pt>
                <c:pt idx="346">
                  <c:v>3270000000000000</c:v>
                </c:pt>
                <c:pt idx="347">
                  <c:v>2834166666666666.5</c:v>
                </c:pt>
                <c:pt idx="348">
                  <c:v>3781250000000000</c:v>
                </c:pt>
                <c:pt idx="349">
                  <c:v>3842916666666666.5</c:v>
                </c:pt>
                <c:pt idx="350">
                  <c:v>2901250000000000</c:v>
                </c:pt>
                <c:pt idx="351">
                  <c:v>2770833333333333.5</c:v>
                </c:pt>
                <c:pt idx="352">
                  <c:v>3388333333333333.5</c:v>
                </c:pt>
                <c:pt idx="353">
                  <c:v>4091250000000000</c:v>
                </c:pt>
                <c:pt idx="354">
                  <c:v>3554583333333333.5</c:v>
                </c:pt>
                <c:pt idx="355">
                  <c:v>3501666666666666.5</c:v>
                </c:pt>
                <c:pt idx="356">
                  <c:v>2689583333333333.5</c:v>
                </c:pt>
                <c:pt idx="357">
                  <c:v>3024166666666666.5</c:v>
                </c:pt>
                <c:pt idx="358">
                  <c:v>4005416666666666.5</c:v>
                </c:pt>
                <c:pt idx="359">
                  <c:v>3923333333333333.5</c:v>
                </c:pt>
                <c:pt idx="360">
                  <c:v>4028666666666666.5</c:v>
                </c:pt>
                <c:pt idx="361">
                  <c:v>3790458333333333.5</c:v>
                </c:pt>
                <c:pt idx="362">
                  <c:v>2430000000000000</c:v>
                </c:pt>
                <c:pt idx="363">
                  <c:v>2755416666666666.5</c:v>
                </c:pt>
                <c:pt idx="364">
                  <c:v>4166666666666666.5</c:v>
                </c:pt>
                <c:pt idx="365">
                  <c:v>3865000000000000</c:v>
                </c:pt>
                <c:pt idx="366">
                  <c:v>4670833333333333</c:v>
                </c:pt>
                <c:pt idx="367">
                  <c:v>3104166666666666.5</c:v>
                </c:pt>
                <c:pt idx="368">
                  <c:v>3985416666666666.5</c:v>
                </c:pt>
                <c:pt idx="369">
                  <c:v>4050000000000000</c:v>
                </c:pt>
                <c:pt idx="370">
                  <c:v>2241166666666666.8</c:v>
                </c:pt>
                <c:pt idx="371">
                  <c:v>3320416666666666.5</c:v>
                </c:pt>
                <c:pt idx="372">
                  <c:v>3478333333333333.5</c:v>
                </c:pt>
                <c:pt idx="373">
                  <c:v>3088750000000000</c:v>
                </c:pt>
                <c:pt idx="374">
                  <c:v>1729775000000000</c:v>
                </c:pt>
                <c:pt idx="375">
                  <c:v>2520416666666666.5</c:v>
                </c:pt>
                <c:pt idx="376">
                  <c:v>4565416666666667</c:v>
                </c:pt>
                <c:pt idx="377">
                  <c:v>4145833333333333.5</c:v>
                </c:pt>
                <c:pt idx="378">
                  <c:v>3192083333333333.5</c:v>
                </c:pt>
                <c:pt idx="379">
                  <c:v>4370833333333333.5</c:v>
                </c:pt>
                <c:pt idx="380">
                  <c:v>4129583333333333.5</c:v>
                </c:pt>
                <c:pt idx="381">
                  <c:v>3751666666666666.5</c:v>
                </c:pt>
                <c:pt idx="382">
                  <c:v>3029583333333333.5</c:v>
                </c:pt>
                <c:pt idx="383">
                  <c:v>769000000000000</c:v>
                </c:pt>
                <c:pt idx="384">
                  <c:v>4566666666666667</c:v>
                </c:pt>
                <c:pt idx="385">
                  <c:v>4055833333333333.5</c:v>
                </c:pt>
                <c:pt idx="386">
                  <c:v>1481666666666666.8</c:v>
                </c:pt>
                <c:pt idx="387">
                  <c:v>450833333333333.31</c:v>
                </c:pt>
                <c:pt idx="388">
                  <c:v>802083333333333.38</c:v>
                </c:pt>
                <c:pt idx="389">
                  <c:v>8125000000000</c:v>
                </c:pt>
                <c:pt idx="390">
                  <c:v>321833333333333.31</c:v>
                </c:pt>
                <c:pt idx="391">
                  <c:v>19587500000000</c:v>
                </c:pt>
                <c:pt idx="392">
                  <c:v>637625000000000</c:v>
                </c:pt>
                <c:pt idx="393">
                  <c:v>554166666666666.69</c:v>
                </c:pt>
                <c:pt idx="394">
                  <c:v>1640833333333333.3</c:v>
                </c:pt>
                <c:pt idx="395">
                  <c:v>2555000000000000</c:v>
                </c:pt>
                <c:pt idx="396">
                  <c:v>437500000000000</c:v>
                </c:pt>
                <c:pt idx="397">
                  <c:v>704166666666666.63</c:v>
                </c:pt>
                <c:pt idx="398">
                  <c:v>2667916666666666.5</c:v>
                </c:pt>
                <c:pt idx="399">
                  <c:v>4279166666666666.5</c:v>
                </c:pt>
                <c:pt idx="400">
                  <c:v>4325000000000000</c:v>
                </c:pt>
                <c:pt idx="401">
                  <c:v>2272083333333333.5</c:v>
                </c:pt>
                <c:pt idx="402">
                  <c:v>1427869583333333.3</c:v>
                </c:pt>
                <c:pt idx="403">
                  <c:v>3906250000000000</c:v>
                </c:pt>
                <c:pt idx="404">
                  <c:v>4276666666666666.5</c:v>
                </c:pt>
                <c:pt idx="405">
                  <c:v>4014166666666666.5</c:v>
                </c:pt>
                <c:pt idx="406">
                  <c:v>4080000000000000</c:v>
                </c:pt>
                <c:pt idx="407">
                  <c:v>3185000000000000</c:v>
                </c:pt>
                <c:pt idx="408">
                  <c:v>3232500000000000</c:v>
                </c:pt>
                <c:pt idx="409">
                  <c:v>2845833333333333.5</c:v>
                </c:pt>
                <c:pt idx="410">
                  <c:v>3548750000000000</c:v>
                </c:pt>
                <c:pt idx="411">
                  <c:v>3107916666666666.5</c:v>
                </c:pt>
                <c:pt idx="412">
                  <c:v>3172083333333333.5</c:v>
                </c:pt>
                <c:pt idx="413">
                  <c:v>4266666666666666.5</c:v>
                </c:pt>
                <c:pt idx="414">
                  <c:v>4262500000000000</c:v>
                </c:pt>
                <c:pt idx="415">
                  <c:v>3270833333333333.5</c:v>
                </c:pt>
                <c:pt idx="416">
                  <c:v>2106250000000000</c:v>
                </c:pt>
                <c:pt idx="417">
                  <c:v>2834500000000000</c:v>
                </c:pt>
                <c:pt idx="418">
                  <c:v>3260416666666666.5</c:v>
                </c:pt>
                <c:pt idx="419">
                  <c:v>1062500000000000</c:v>
                </c:pt>
                <c:pt idx="420">
                  <c:v>4084583333333333.5</c:v>
                </c:pt>
                <c:pt idx="421">
                  <c:v>3597083333333333.5</c:v>
                </c:pt>
                <c:pt idx="422">
                  <c:v>3870833333333333.5</c:v>
                </c:pt>
                <c:pt idx="423">
                  <c:v>2059583333333333.3</c:v>
                </c:pt>
                <c:pt idx="424">
                  <c:v>2741381250000000</c:v>
                </c:pt>
                <c:pt idx="425">
                  <c:v>1446545416666666.8</c:v>
                </c:pt>
                <c:pt idx="426">
                  <c:v>588750000000000</c:v>
                </c:pt>
                <c:pt idx="427">
                  <c:v>2760416666666.6665</c:v>
                </c:pt>
                <c:pt idx="428">
                  <c:v>0</c:v>
                </c:pt>
                <c:pt idx="429">
                  <c:v>0</c:v>
                </c:pt>
                <c:pt idx="430">
                  <c:v>0</c:v>
                </c:pt>
                <c:pt idx="431">
                  <c:v>56333333333333.336</c:v>
                </c:pt>
                <c:pt idx="432">
                  <c:v>217916666666666.66</c:v>
                </c:pt>
                <c:pt idx="433">
                  <c:v>2178333333333333.3</c:v>
                </c:pt>
                <c:pt idx="434">
                  <c:v>1070416666666666.6</c:v>
                </c:pt>
                <c:pt idx="435">
                  <c:v>513420833333333.31</c:v>
                </c:pt>
                <c:pt idx="436">
                  <c:v>1432916666666.6667</c:v>
                </c:pt>
                <c:pt idx="437">
                  <c:v>8037500000000</c:v>
                </c:pt>
                <c:pt idx="438">
                  <c:v>715416666666666.63</c:v>
                </c:pt>
                <c:pt idx="439">
                  <c:v>3095833333333333.5</c:v>
                </c:pt>
                <c:pt idx="440">
                  <c:v>3019166666666666.5</c:v>
                </c:pt>
                <c:pt idx="441">
                  <c:v>4097083333333333.5</c:v>
                </c:pt>
                <c:pt idx="442">
                  <c:v>3520416666666666.5</c:v>
                </c:pt>
                <c:pt idx="443">
                  <c:v>2743333333333333.5</c:v>
                </c:pt>
                <c:pt idx="444">
                  <c:v>2615000000000000</c:v>
                </c:pt>
                <c:pt idx="445">
                  <c:v>1510833333333333.3</c:v>
                </c:pt>
                <c:pt idx="446">
                  <c:v>1127916666666666.8</c:v>
                </c:pt>
                <c:pt idx="447">
                  <c:v>1617500000000000</c:v>
                </c:pt>
                <c:pt idx="448">
                  <c:v>1059583333333333.4</c:v>
                </c:pt>
                <c:pt idx="449">
                  <c:v>4372333333333333.5</c:v>
                </c:pt>
                <c:pt idx="450">
                  <c:v>2401250000000000</c:v>
                </c:pt>
                <c:pt idx="451">
                  <c:v>1327833333333333.3</c:v>
                </c:pt>
                <c:pt idx="452">
                  <c:v>1851666666666666.8</c:v>
                </c:pt>
                <c:pt idx="453">
                  <c:v>2728333333333333.5</c:v>
                </c:pt>
                <c:pt idx="454">
                  <c:v>4000833333333333.5</c:v>
                </c:pt>
                <c:pt idx="455">
                  <c:v>2959166666666666.5</c:v>
                </c:pt>
                <c:pt idx="456">
                  <c:v>4006250000000000</c:v>
                </c:pt>
                <c:pt idx="457">
                  <c:v>59291666666666.664</c:v>
                </c:pt>
                <c:pt idx="458">
                  <c:v>745416666666666.63</c:v>
                </c:pt>
                <c:pt idx="459">
                  <c:v>613750000000000</c:v>
                </c:pt>
                <c:pt idx="460">
                  <c:v>1302083333333333.3</c:v>
                </c:pt>
                <c:pt idx="461">
                  <c:v>627291666666666.63</c:v>
                </c:pt>
                <c:pt idx="462">
                  <c:v>1858750000000000</c:v>
                </c:pt>
                <c:pt idx="463">
                  <c:v>540000000000000</c:v>
                </c:pt>
                <c:pt idx="464">
                  <c:v>0</c:v>
                </c:pt>
                <c:pt idx="465">
                  <c:v>52750000000000</c:v>
                </c:pt>
                <c:pt idx="466">
                  <c:v>309125000000000</c:v>
                </c:pt>
                <c:pt idx="467">
                  <c:v>170541666666666.66</c:v>
                </c:pt>
                <c:pt idx="468">
                  <c:v>104958333333333.33</c:v>
                </c:pt>
                <c:pt idx="469">
                  <c:v>69567083333333.336</c:v>
                </c:pt>
                <c:pt idx="470">
                  <c:v>31591666666666.668</c:v>
                </c:pt>
                <c:pt idx="471">
                  <c:v>219666666666666.66</c:v>
                </c:pt>
                <c:pt idx="472">
                  <c:v>339333333333333.31</c:v>
                </c:pt>
                <c:pt idx="473">
                  <c:v>608333333333333.38</c:v>
                </c:pt>
                <c:pt idx="474">
                  <c:v>97375000000000</c:v>
                </c:pt>
                <c:pt idx="475">
                  <c:v>72333333333333.328</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39912500</c:v>
                </c:pt>
                <c:pt idx="513">
                  <c:v>0</c:v>
                </c:pt>
                <c:pt idx="514">
                  <c:v>0</c:v>
                </c:pt>
                <c:pt idx="515">
                  <c:v>25441666666666.668</c:v>
                </c:pt>
                <c:pt idx="516">
                  <c:v>108083333333333.33</c:v>
                </c:pt>
                <c:pt idx="517">
                  <c:v>201900000000000</c:v>
                </c:pt>
                <c:pt idx="518">
                  <c:v>126166666666666.67</c:v>
                </c:pt>
                <c:pt idx="519">
                  <c:v>125291666666666.67</c:v>
                </c:pt>
                <c:pt idx="520">
                  <c:v>482916666666666.69</c:v>
                </c:pt>
                <c:pt idx="521">
                  <c:v>150916666666666.66</c:v>
                </c:pt>
                <c:pt idx="522">
                  <c:v>338333333333333.31</c:v>
                </c:pt>
                <c:pt idx="523">
                  <c:v>442083333333333.31</c:v>
                </c:pt>
                <c:pt idx="524">
                  <c:v>336625000000000</c:v>
                </c:pt>
                <c:pt idx="525">
                  <c:v>383166666666666.69</c:v>
                </c:pt>
                <c:pt idx="526">
                  <c:v>342291666666666.69</c:v>
                </c:pt>
                <c:pt idx="527">
                  <c:v>470833333333333.31</c:v>
                </c:pt>
                <c:pt idx="528">
                  <c:v>117875000000000</c:v>
                </c:pt>
                <c:pt idx="529">
                  <c:v>176700000000000</c:v>
                </c:pt>
                <c:pt idx="530">
                  <c:v>19741666666666.668</c:v>
                </c:pt>
                <c:pt idx="531">
                  <c:v>76083333333333.328</c:v>
                </c:pt>
                <c:pt idx="532">
                  <c:v>342375000000000</c:v>
                </c:pt>
                <c:pt idx="533">
                  <c:v>1117916666666666.6</c:v>
                </c:pt>
                <c:pt idx="534">
                  <c:v>1401666666666666.8</c:v>
                </c:pt>
                <c:pt idx="535">
                  <c:v>1826250000000000</c:v>
                </c:pt>
                <c:pt idx="536">
                  <c:v>1383750000000000</c:v>
                </c:pt>
                <c:pt idx="537">
                  <c:v>802916666666666.63</c:v>
                </c:pt>
                <c:pt idx="538">
                  <c:v>1017083333333333.4</c:v>
                </c:pt>
                <c:pt idx="539">
                  <c:v>1330000000000000</c:v>
                </c:pt>
                <c:pt idx="540">
                  <c:v>813333333333333.38</c:v>
                </c:pt>
                <c:pt idx="541">
                  <c:v>1299583333333333.3</c:v>
                </c:pt>
                <c:pt idx="542">
                  <c:v>1222100000000000</c:v>
                </c:pt>
                <c:pt idx="543">
                  <c:v>1491041666666666.8</c:v>
                </c:pt>
                <c:pt idx="544">
                  <c:v>1361666666666666.8</c:v>
                </c:pt>
                <c:pt idx="545">
                  <c:v>1629166666666666.8</c:v>
                </c:pt>
                <c:pt idx="546">
                  <c:v>1386250000000000</c:v>
                </c:pt>
                <c:pt idx="547">
                  <c:v>1342916666666666.8</c:v>
                </c:pt>
                <c:pt idx="548">
                  <c:v>294625000000000</c:v>
                </c:pt>
                <c:pt idx="549">
                  <c:v>82041666666666.672</c:v>
                </c:pt>
                <c:pt idx="550">
                  <c:v>97083333333333.328</c:v>
                </c:pt>
                <c:pt idx="551">
                  <c:v>0</c:v>
                </c:pt>
                <c:pt idx="552">
                  <c:v>375875000000000</c:v>
                </c:pt>
                <c:pt idx="553">
                  <c:v>1303050000000000</c:v>
                </c:pt>
                <c:pt idx="554">
                  <c:v>507404166666666.69</c:v>
                </c:pt>
                <c:pt idx="555">
                  <c:v>1800000000000000</c:v>
                </c:pt>
                <c:pt idx="556">
                  <c:v>3562916666666666.5</c:v>
                </c:pt>
                <c:pt idx="557">
                  <c:v>3027083333333333.5</c:v>
                </c:pt>
                <c:pt idx="558">
                  <c:v>3369166666666666.5</c:v>
                </c:pt>
                <c:pt idx="559">
                  <c:v>3295000000000000</c:v>
                </c:pt>
                <c:pt idx="560">
                  <c:v>3528333333333333.5</c:v>
                </c:pt>
                <c:pt idx="561">
                  <c:v>2453333333333333.5</c:v>
                </c:pt>
                <c:pt idx="562">
                  <c:v>1967416666666666.8</c:v>
                </c:pt>
                <c:pt idx="563">
                  <c:v>2775000000000000</c:v>
                </c:pt>
                <c:pt idx="564">
                  <c:v>3057083333333333.5</c:v>
                </c:pt>
                <c:pt idx="565">
                  <c:v>1449166666666666.8</c:v>
                </c:pt>
                <c:pt idx="566">
                  <c:v>4386125000000000</c:v>
                </c:pt>
                <c:pt idx="567">
                  <c:v>3630833333333333.5</c:v>
                </c:pt>
                <c:pt idx="568">
                  <c:v>2967083333333333.5</c:v>
                </c:pt>
                <c:pt idx="569">
                  <c:v>158781666666666.66</c:v>
                </c:pt>
                <c:pt idx="570">
                  <c:v>1850000000000000</c:v>
                </c:pt>
                <c:pt idx="571">
                  <c:v>4065000000000000</c:v>
                </c:pt>
                <c:pt idx="572">
                  <c:v>2633325000000000</c:v>
                </c:pt>
                <c:pt idx="573">
                  <c:v>1454583333333333.3</c:v>
                </c:pt>
                <c:pt idx="574">
                  <c:v>4002500000000000</c:v>
                </c:pt>
                <c:pt idx="575">
                  <c:v>2601666666666666.5</c:v>
                </c:pt>
                <c:pt idx="576">
                  <c:v>3293333333333333.5</c:v>
                </c:pt>
                <c:pt idx="577">
                  <c:v>972500000000000</c:v>
                </c:pt>
                <c:pt idx="578">
                  <c:v>3200000000000000</c:v>
                </c:pt>
                <c:pt idx="579">
                  <c:v>4366666666666666.5</c:v>
                </c:pt>
                <c:pt idx="580">
                  <c:v>4281250000000000</c:v>
                </c:pt>
                <c:pt idx="581">
                  <c:v>3525416666666666.5</c:v>
                </c:pt>
                <c:pt idx="582">
                  <c:v>3213333333333333.5</c:v>
                </c:pt>
                <c:pt idx="583">
                  <c:v>4545833333333333</c:v>
                </c:pt>
                <c:pt idx="584">
                  <c:v>3174166666666666.5</c:v>
                </c:pt>
                <c:pt idx="585">
                  <c:v>1332083333333333.3</c:v>
                </c:pt>
                <c:pt idx="586">
                  <c:v>3489625000000000</c:v>
                </c:pt>
                <c:pt idx="587">
                  <c:v>3066666666666666.5</c:v>
                </c:pt>
                <c:pt idx="588">
                  <c:v>3567916666666666.5</c:v>
                </c:pt>
                <c:pt idx="589">
                  <c:v>2797500000000000</c:v>
                </c:pt>
                <c:pt idx="590">
                  <c:v>2937083333333333.5</c:v>
                </c:pt>
                <c:pt idx="591">
                  <c:v>3758750000000000</c:v>
                </c:pt>
                <c:pt idx="592">
                  <c:v>3236250000000000</c:v>
                </c:pt>
                <c:pt idx="593">
                  <c:v>3695000000000000</c:v>
                </c:pt>
                <c:pt idx="594">
                  <c:v>1050416666666666.6</c:v>
                </c:pt>
                <c:pt idx="595">
                  <c:v>1486250000000000</c:v>
                </c:pt>
                <c:pt idx="596">
                  <c:v>3383750000000000</c:v>
                </c:pt>
                <c:pt idx="597">
                  <c:v>1770000000000000</c:v>
                </c:pt>
                <c:pt idx="598">
                  <c:v>3267083333333333.5</c:v>
                </c:pt>
                <c:pt idx="599">
                  <c:v>4633333333333333</c:v>
                </c:pt>
                <c:pt idx="600">
                  <c:v>2734166666666666.5</c:v>
                </c:pt>
                <c:pt idx="601">
                  <c:v>4447500000000000</c:v>
                </c:pt>
                <c:pt idx="602">
                  <c:v>2742500000000000</c:v>
                </c:pt>
                <c:pt idx="603">
                  <c:v>3261666666666666.5</c:v>
                </c:pt>
                <c:pt idx="604">
                  <c:v>3161250000000000</c:v>
                </c:pt>
                <c:pt idx="605">
                  <c:v>3267500000000000</c:v>
                </c:pt>
                <c:pt idx="606">
                  <c:v>155500000000000</c:v>
                </c:pt>
                <c:pt idx="607">
                  <c:v>0</c:v>
                </c:pt>
                <c:pt idx="608">
                  <c:v>0</c:v>
                </c:pt>
                <c:pt idx="609">
                  <c:v>0</c:v>
                </c:pt>
                <c:pt idx="610">
                  <c:v>0</c:v>
                </c:pt>
                <c:pt idx="611">
                  <c:v>0</c:v>
                </c:pt>
                <c:pt idx="612">
                  <c:v>0</c:v>
                </c:pt>
                <c:pt idx="613">
                  <c:v>0</c:v>
                </c:pt>
                <c:pt idx="614">
                  <c:v>0</c:v>
                </c:pt>
                <c:pt idx="615">
                  <c:v>0</c:v>
                </c:pt>
                <c:pt idx="616">
                  <c:v>0</c:v>
                </c:pt>
                <c:pt idx="617">
                  <c:v>0</c:v>
                </c:pt>
                <c:pt idx="618">
                  <c:v>640416666666666.63</c:v>
                </c:pt>
                <c:pt idx="619">
                  <c:v>2388333333333333.5</c:v>
                </c:pt>
                <c:pt idx="620">
                  <c:v>3288333333333333.5</c:v>
                </c:pt>
                <c:pt idx="621">
                  <c:v>3043750000000000</c:v>
                </c:pt>
                <c:pt idx="622">
                  <c:v>2952083333333333.5</c:v>
                </c:pt>
                <c:pt idx="623">
                  <c:v>2885000000000000</c:v>
                </c:pt>
                <c:pt idx="624">
                  <c:v>2126250000000000</c:v>
                </c:pt>
                <c:pt idx="625">
                  <c:v>1029166666666666.6</c:v>
                </c:pt>
                <c:pt idx="626">
                  <c:v>2886250000000000</c:v>
                </c:pt>
                <c:pt idx="627">
                  <c:v>3075000000000000</c:v>
                </c:pt>
                <c:pt idx="628">
                  <c:v>3102916666666666.5</c:v>
                </c:pt>
                <c:pt idx="629">
                  <c:v>2581250000000000</c:v>
                </c:pt>
                <c:pt idx="630">
                  <c:v>2548333333333333.5</c:v>
                </c:pt>
                <c:pt idx="631">
                  <c:v>2693333333333333.5</c:v>
                </c:pt>
                <c:pt idx="632">
                  <c:v>2620416666666666.5</c:v>
                </c:pt>
                <c:pt idx="633">
                  <c:v>2193333333333333.3</c:v>
                </c:pt>
                <c:pt idx="634">
                  <c:v>1128975000000000</c:v>
                </c:pt>
                <c:pt idx="635">
                  <c:v>2814583333333333.5</c:v>
                </c:pt>
                <c:pt idx="636">
                  <c:v>50708333333333.336</c:v>
                </c:pt>
                <c:pt idx="637">
                  <c:v>2411666666666666.5</c:v>
                </c:pt>
                <c:pt idx="638">
                  <c:v>3144583333333333.5</c:v>
                </c:pt>
                <c:pt idx="639">
                  <c:v>3512083333333333.5</c:v>
                </c:pt>
                <c:pt idx="640">
                  <c:v>2190416666666666.8</c:v>
                </c:pt>
                <c:pt idx="641">
                  <c:v>3361666666666666.5</c:v>
                </c:pt>
                <c:pt idx="642">
                  <c:v>3241250000000000</c:v>
                </c:pt>
                <c:pt idx="643">
                  <c:v>3021666666666666.5</c:v>
                </c:pt>
                <c:pt idx="644">
                  <c:v>2812500000000000</c:v>
                </c:pt>
                <c:pt idx="645">
                  <c:v>2396666666666666.5</c:v>
                </c:pt>
                <c:pt idx="646">
                  <c:v>2635833333333333.5</c:v>
                </c:pt>
                <c:pt idx="647">
                  <c:v>609166666666666.63</c:v>
                </c:pt>
                <c:pt idx="648">
                  <c:v>2353750000000000</c:v>
                </c:pt>
                <c:pt idx="649">
                  <c:v>2912166666666666.5</c:v>
                </c:pt>
                <c:pt idx="650">
                  <c:v>2675833333333333.5</c:v>
                </c:pt>
                <c:pt idx="651">
                  <c:v>3752500000000000</c:v>
                </c:pt>
                <c:pt idx="652">
                  <c:v>1860416666666666.8</c:v>
                </c:pt>
                <c:pt idx="653">
                  <c:v>3083750000000000</c:v>
                </c:pt>
                <c:pt idx="654">
                  <c:v>3467916666666666.5</c:v>
                </c:pt>
                <c:pt idx="655">
                  <c:v>2820000000000000</c:v>
                </c:pt>
                <c:pt idx="656">
                  <c:v>2000416666666666.8</c:v>
                </c:pt>
                <c:pt idx="657">
                  <c:v>4072083333333333.5</c:v>
                </c:pt>
                <c:pt idx="658">
                  <c:v>3639583333333333.5</c:v>
                </c:pt>
                <c:pt idx="659">
                  <c:v>2854166666666666.5</c:v>
                </c:pt>
                <c:pt idx="660">
                  <c:v>2976666666666666.5</c:v>
                </c:pt>
                <c:pt idx="661">
                  <c:v>3372916666666666.5</c:v>
                </c:pt>
                <c:pt idx="662">
                  <c:v>1348750000000000</c:v>
                </c:pt>
                <c:pt idx="663">
                  <c:v>2066666666666666.8</c:v>
                </c:pt>
                <c:pt idx="664">
                  <c:v>4787500000000000</c:v>
                </c:pt>
                <c:pt idx="665">
                  <c:v>4037500000000000</c:v>
                </c:pt>
                <c:pt idx="666">
                  <c:v>2163333333333333.3</c:v>
                </c:pt>
                <c:pt idx="667">
                  <c:v>3707500000000000</c:v>
                </c:pt>
                <c:pt idx="668">
                  <c:v>3139583333333333.5</c:v>
                </c:pt>
                <c:pt idx="669">
                  <c:v>2297916666666666.5</c:v>
                </c:pt>
                <c:pt idx="670">
                  <c:v>2377916666666666.5</c:v>
                </c:pt>
                <c:pt idx="671">
                  <c:v>1607083333333333.3</c:v>
                </c:pt>
                <c:pt idx="672">
                  <c:v>3321666666666666.5</c:v>
                </c:pt>
                <c:pt idx="673">
                  <c:v>2524583333333333.5</c:v>
                </c:pt>
                <c:pt idx="674">
                  <c:v>1119583333333333.4</c:v>
                </c:pt>
                <c:pt idx="675">
                  <c:v>469166666666666.69</c:v>
                </c:pt>
                <c:pt idx="676">
                  <c:v>213458333333333.34</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2179583333333.3333</c:v>
                </c:pt>
                <c:pt idx="709">
                  <c:v>0</c:v>
                </c:pt>
                <c:pt idx="710">
                  <c:v>0</c:v>
                </c:pt>
                <c:pt idx="711">
                  <c:v>0</c:v>
                </c:pt>
                <c:pt idx="712">
                  <c:v>0</c:v>
                </c:pt>
                <c:pt idx="713">
                  <c:v>0</c:v>
                </c:pt>
                <c:pt idx="714">
                  <c:v>0</c:v>
                </c:pt>
                <c:pt idx="715">
                  <c:v>0</c:v>
                </c:pt>
                <c:pt idx="716">
                  <c:v>0</c:v>
                </c:pt>
                <c:pt idx="717">
                  <c:v>0</c:v>
                </c:pt>
                <c:pt idx="718">
                  <c:v>0</c:v>
                </c:pt>
                <c:pt idx="719">
                  <c:v>0</c:v>
                </c:pt>
                <c:pt idx="720">
                  <c:v>0</c:v>
                </c:pt>
                <c:pt idx="721">
                  <c:v>2654166666.6666665</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4433333333333.333</c:v>
                </c:pt>
                <c:pt idx="750">
                  <c:v>3778750000000</c:v>
                </c:pt>
                <c:pt idx="751">
                  <c:v>20766666666666.668</c:v>
                </c:pt>
                <c:pt idx="752">
                  <c:v>0</c:v>
                </c:pt>
                <c:pt idx="753">
                  <c:v>127666666666666.67</c:v>
                </c:pt>
                <c:pt idx="754">
                  <c:v>0</c:v>
                </c:pt>
                <c:pt idx="755">
                  <c:v>0</c:v>
                </c:pt>
                <c:pt idx="756">
                  <c:v>6287500000000</c:v>
                </c:pt>
                <c:pt idx="757">
                  <c:v>16895833333333.334</c:v>
                </c:pt>
                <c:pt idx="758">
                  <c:v>0</c:v>
                </c:pt>
                <c:pt idx="759">
                  <c:v>26666666666666.668</c:v>
                </c:pt>
                <c:pt idx="760">
                  <c:v>144541666666666.66</c:v>
                </c:pt>
                <c:pt idx="761">
                  <c:v>254458333333333.34</c:v>
                </c:pt>
                <c:pt idx="762">
                  <c:v>313625000000000</c:v>
                </c:pt>
                <c:pt idx="763">
                  <c:v>987916666666666.63</c:v>
                </c:pt>
                <c:pt idx="764">
                  <c:v>774583333333333.38</c:v>
                </c:pt>
                <c:pt idx="765">
                  <c:v>827500000000000</c:v>
                </c:pt>
                <c:pt idx="766">
                  <c:v>100875000000000</c:v>
                </c:pt>
                <c:pt idx="767">
                  <c:v>169833333333333.34</c:v>
                </c:pt>
                <c:pt idx="768">
                  <c:v>70208333333333.336</c:v>
                </c:pt>
                <c:pt idx="769">
                  <c:v>84416666666666.672</c:v>
                </c:pt>
                <c:pt idx="770">
                  <c:v>372875000000000</c:v>
                </c:pt>
                <c:pt idx="771">
                  <c:v>200083333333333.34</c:v>
                </c:pt>
                <c:pt idx="772">
                  <c:v>77125000000000</c:v>
                </c:pt>
                <c:pt idx="773">
                  <c:v>63041666666666.664</c:v>
                </c:pt>
                <c:pt idx="774">
                  <c:v>103208333333333.33</c:v>
                </c:pt>
                <c:pt idx="775">
                  <c:v>105125000000000</c:v>
                </c:pt>
                <c:pt idx="776">
                  <c:v>84012500000000</c:v>
                </c:pt>
                <c:pt idx="777">
                  <c:v>295245833333333.31</c:v>
                </c:pt>
                <c:pt idx="778">
                  <c:v>128750000000000</c:v>
                </c:pt>
                <c:pt idx="779">
                  <c:v>208291666666666.66</c:v>
                </c:pt>
                <c:pt idx="780">
                  <c:v>128458333333333.33</c:v>
                </c:pt>
                <c:pt idx="781">
                  <c:v>278041666666666.66</c:v>
                </c:pt>
                <c:pt idx="782">
                  <c:v>35854166666666.664</c:v>
                </c:pt>
                <c:pt idx="783">
                  <c:v>512916666666666.69</c:v>
                </c:pt>
                <c:pt idx="784">
                  <c:v>31654166666666.668</c:v>
                </c:pt>
                <c:pt idx="785">
                  <c:v>313500000000000</c:v>
                </c:pt>
                <c:pt idx="786">
                  <c:v>109958333333333.33</c:v>
                </c:pt>
                <c:pt idx="787">
                  <c:v>61414166666666.664</c:v>
                </c:pt>
                <c:pt idx="788">
                  <c:v>201366666666666.66</c:v>
                </c:pt>
                <c:pt idx="789">
                  <c:v>91791666666666.672</c:v>
                </c:pt>
                <c:pt idx="790">
                  <c:v>216737500000000</c:v>
                </c:pt>
                <c:pt idx="791">
                  <c:v>404500000000000</c:v>
                </c:pt>
                <c:pt idx="792">
                  <c:v>145170833333333.34</c:v>
                </c:pt>
                <c:pt idx="793">
                  <c:v>173250000000000</c:v>
                </c:pt>
                <c:pt idx="794">
                  <c:v>142125000000000</c:v>
                </c:pt>
                <c:pt idx="795">
                  <c:v>0</c:v>
                </c:pt>
                <c:pt idx="796">
                  <c:v>0</c:v>
                </c:pt>
                <c:pt idx="797">
                  <c:v>0</c:v>
                </c:pt>
                <c:pt idx="798">
                  <c:v>0</c:v>
                </c:pt>
                <c:pt idx="799">
                  <c:v>90708333333333.328</c:v>
                </c:pt>
                <c:pt idx="800">
                  <c:v>512916666666666.69</c:v>
                </c:pt>
                <c:pt idx="801">
                  <c:v>632083333333333.38</c:v>
                </c:pt>
                <c:pt idx="802">
                  <c:v>808750000000</c:v>
                </c:pt>
                <c:pt idx="803">
                  <c:v>241500000000000</c:v>
                </c:pt>
                <c:pt idx="804">
                  <c:v>35191666666666.664</c:v>
                </c:pt>
                <c:pt idx="805">
                  <c:v>26754166666666.668</c:v>
                </c:pt>
                <c:pt idx="806">
                  <c:v>507916666666666.69</c:v>
                </c:pt>
                <c:pt idx="807">
                  <c:v>8550000000000</c:v>
                </c:pt>
                <c:pt idx="808">
                  <c:v>548750000000000</c:v>
                </c:pt>
                <c:pt idx="809">
                  <c:v>278333333333333.34</c:v>
                </c:pt>
                <c:pt idx="810">
                  <c:v>44420833333333.336</c:v>
                </c:pt>
                <c:pt idx="811">
                  <c:v>144875000000000</c:v>
                </c:pt>
                <c:pt idx="812">
                  <c:v>321291666666666.69</c:v>
                </c:pt>
                <c:pt idx="813">
                  <c:v>257166666666666.66</c:v>
                </c:pt>
                <c:pt idx="814">
                  <c:v>330083333333333.31</c:v>
                </c:pt>
                <c:pt idx="815">
                  <c:v>216208333333333.34</c:v>
                </c:pt>
                <c:pt idx="816">
                  <c:v>25079166666666.668</c:v>
                </c:pt>
                <c:pt idx="817">
                  <c:v>0</c:v>
                </c:pt>
                <c:pt idx="818">
                  <c:v>0</c:v>
                </c:pt>
                <c:pt idx="819">
                  <c:v>0</c:v>
                </c:pt>
                <c:pt idx="820">
                  <c:v>20537500000000</c:v>
                </c:pt>
                <c:pt idx="821">
                  <c:v>373625000000000</c:v>
                </c:pt>
                <c:pt idx="822">
                  <c:v>444125000000000</c:v>
                </c:pt>
                <c:pt idx="823">
                  <c:v>691250000000000</c:v>
                </c:pt>
                <c:pt idx="824">
                  <c:v>59416666666666.664</c:v>
                </c:pt>
                <c:pt idx="825">
                  <c:v>1340000000000000</c:v>
                </c:pt>
                <c:pt idx="826">
                  <c:v>529583333333333.31</c:v>
                </c:pt>
                <c:pt idx="827">
                  <c:v>378217916666666.69</c:v>
                </c:pt>
                <c:pt idx="828">
                  <c:v>184666666666666.66</c:v>
                </c:pt>
                <c:pt idx="829">
                  <c:v>1523465741666666.8</c:v>
                </c:pt>
                <c:pt idx="830">
                  <c:v>1548333333333333.3</c:v>
                </c:pt>
                <c:pt idx="831">
                  <c:v>1271737500000000</c:v>
                </c:pt>
                <c:pt idx="832">
                  <c:v>1302500000000000</c:v>
                </c:pt>
                <c:pt idx="833">
                  <c:v>544166666666666.69</c:v>
                </c:pt>
                <c:pt idx="834">
                  <c:v>1062916666666666.6</c:v>
                </c:pt>
                <c:pt idx="835">
                  <c:v>846250000000000</c:v>
                </c:pt>
                <c:pt idx="836">
                  <c:v>1118333333333333.4</c:v>
                </c:pt>
                <c:pt idx="837">
                  <c:v>460083333333333.31</c:v>
                </c:pt>
                <c:pt idx="838">
                  <c:v>1021666666666666.6</c:v>
                </c:pt>
                <c:pt idx="839">
                  <c:v>771250000000000</c:v>
                </c:pt>
                <c:pt idx="840">
                  <c:v>248333333333333.34</c:v>
                </c:pt>
                <c:pt idx="841">
                  <c:v>172041666666666.66</c:v>
                </c:pt>
                <c:pt idx="842">
                  <c:v>314083333333333.31</c:v>
                </c:pt>
                <c:pt idx="843">
                  <c:v>906666666666666.63</c:v>
                </c:pt>
                <c:pt idx="844">
                  <c:v>840416666666666.63</c:v>
                </c:pt>
                <c:pt idx="845">
                  <c:v>787500000000000</c:v>
                </c:pt>
                <c:pt idx="846">
                  <c:v>573333333333333.38</c:v>
                </c:pt>
                <c:pt idx="847">
                  <c:v>685833333333333.38</c:v>
                </c:pt>
                <c:pt idx="848">
                  <c:v>229500000000000</c:v>
                </c:pt>
                <c:pt idx="849">
                  <c:v>799583333333333.38</c:v>
                </c:pt>
                <c:pt idx="850">
                  <c:v>70125000000000</c:v>
                </c:pt>
                <c:pt idx="851">
                  <c:v>0</c:v>
                </c:pt>
                <c:pt idx="852">
                  <c:v>771666666666666.63</c:v>
                </c:pt>
                <c:pt idx="853">
                  <c:v>7604166666666.667</c:v>
                </c:pt>
                <c:pt idx="854">
                  <c:v>0</c:v>
                </c:pt>
                <c:pt idx="855">
                  <c:v>286333333333333.31</c:v>
                </c:pt>
                <c:pt idx="856">
                  <c:v>101737500000000</c:v>
                </c:pt>
                <c:pt idx="857">
                  <c:v>875000000000000</c:v>
                </c:pt>
                <c:pt idx="858">
                  <c:v>800916666666666.63</c:v>
                </c:pt>
                <c:pt idx="859">
                  <c:v>438333333333333.31</c:v>
                </c:pt>
                <c:pt idx="860">
                  <c:v>612916666666666.63</c:v>
                </c:pt>
                <c:pt idx="861">
                  <c:v>469758333333333.31</c:v>
                </c:pt>
                <c:pt idx="862">
                  <c:v>231125000000000</c:v>
                </c:pt>
                <c:pt idx="863">
                  <c:v>223958333333333.34</c:v>
                </c:pt>
                <c:pt idx="864">
                  <c:v>92025000000000</c:v>
                </c:pt>
                <c:pt idx="865">
                  <c:v>79757500000000</c:v>
                </c:pt>
                <c:pt idx="866">
                  <c:v>150166666666666.66</c:v>
                </c:pt>
                <c:pt idx="867">
                  <c:v>298750000000000</c:v>
                </c:pt>
                <c:pt idx="868">
                  <c:v>163625000000000</c:v>
                </c:pt>
                <c:pt idx="869">
                  <c:v>223208333333333.34</c:v>
                </c:pt>
                <c:pt idx="870">
                  <c:v>65416666666666.664</c:v>
                </c:pt>
                <c:pt idx="871">
                  <c:v>2338750000000000</c:v>
                </c:pt>
                <c:pt idx="872">
                  <c:v>186583333333333.34</c:v>
                </c:pt>
                <c:pt idx="873">
                  <c:v>201500000000000</c:v>
                </c:pt>
                <c:pt idx="874">
                  <c:v>345500000000000</c:v>
                </c:pt>
                <c:pt idx="875">
                  <c:v>161333333333333.34</c:v>
                </c:pt>
                <c:pt idx="876">
                  <c:v>65750000000000</c:v>
                </c:pt>
                <c:pt idx="877">
                  <c:v>150625000000000</c:v>
                </c:pt>
                <c:pt idx="878">
                  <c:v>126000000000000</c:v>
                </c:pt>
                <c:pt idx="879">
                  <c:v>1206375000000000</c:v>
                </c:pt>
                <c:pt idx="880">
                  <c:v>1922500000000000</c:v>
                </c:pt>
                <c:pt idx="881">
                  <c:v>1598000000000000</c:v>
                </c:pt>
                <c:pt idx="882">
                  <c:v>1223125000000000</c:v>
                </c:pt>
                <c:pt idx="883">
                  <c:v>1386333333333333.3</c:v>
                </c:pt>
                <c:pt idx="884">
                  <c:v>137195833333333.33</c:v>
                </c:pt>
                <c:pt idx="885">
                  <c:v>115083333333333.33</c:v>
                </c:pt>
                <c:pt idx="886">
                  <c:v>399541666666666.69</c:v>
                </c:pt>
                <c:pt idx="887">
                  <c:v>326666666666666.69</c:v>
                </c:pt>
                <c:pt idx="888">
                  <c:v>140775000000000</c:v>
                </c:pt>
                <c:pt idx="889">
                  <c:v>903750000000000</c:v>
                </c:pt>
                <c:pt idx="890">
                  <c:v>838791666666666.63</c:v>
                </c:pt>
                <c:pt idx="891">
                  <c:v>261208333333333.34</c:v>
                </c:pt>
                <c:pt idx="892">
                  <c:v>296862500000000</c:v>
                </c:pt>
                <c:pt idx="893">
                  <c:v>347458333333333.31</c:v>
                </c:pt>
                <c:pt idx="894">
                  <c:v>259458333333333.34</c:v>
                </c:pt>
                <c:pt idx="895">
                  <c:v>221333333333333.34</c:v>
                </c:pt>
                <c:pt idx="896">
                  <c:v>2709166666666666.5</c:v>
                </c:pt>
                <c:pt idx="897">
                  <c:v>35033333333333.332</c:v>
                </c:pt>
                <c:pt idx="898">
                  <c:v>0</c:v>
                </c:pt>
                <c:pt idx="899">
                  <c:v>41708333333333.336</c:v>
                </c:pt>
                <c:pt idx="900">
                  <c:v>135041666666666.67</c:v>
                </c:pt>
                <c:pt idx="901">
                  <c:v>111416666666666.67</c:v>
                </c:pt>
                <c:pt idx="902">
                  <c:v>96916666666666.672</c:v>
                </c:pt>
                <c:pt idx="903">
                  <c:v>120750000000000</c:v>
                </c:pt>
                <c:pt idx="904">
                  <c:v>146500000000000</c:v>
                </c:pt>
                <c:pt idx="905">
                  <c:v>50270833333333.336</c:v>
                </c:pt>
                <c:pt idx="906">
                  <c:v>131125000000000</c:v>
                </c:pt>
                <c:pt idx="907">
                  <c:v>47291666666666.664</c:v>
                </c:pt>
                <c:pt idx="908">
                  <c:v>61750000000000</c:v>
                </c:pt>
                <c:pt idx="909">
                  <c:v>76125000000000</c:v>
                </c:pt>
                <c:pt idx="910">
                  <c:v>99291666666666.672</c:v>
                </c:pt>
                <c:pt idx="911">
                  <c:v>536666666666666.69</c:v>
                </c:pt>
                <c:pt idx="912">
                  <c:v>2259166666666666.5</c:v>
                </c:pt>
                <c:pt idx="913">
                  <c:v>757916666666666.63</c:v>
                </c:pt>
                <c:pt idx="914">
                  <c:v>1720625000000000</c:v>
                </c:pt>
                <c:pt idx="915">
                  <c:v>153916666666666.66</c:v>
                </c:pt>
                <c:pt idx="916">
                  <c:v>140208333333333.33</c:v>
                </c:pt>
                <c:pt idx="917">
                  <c:v>1113334583333333.4</c:v>
                </c:pt>
                <c:pt idx="918">
                  <c:v>995000000000000</c:v>
                </c:pt>
                <c:pt idx="919">
                  <c:v>330458333333333.31</c:v>
                </c:pt>
                <c:pt idx="920">
                  <c:v>348670833333333.31</c:v>
                </c:pt>
                <c:pt idx="921">
                  <c:v>99962500000000</c:v>
                </c:pt>
                <c:pt idx="922">
                  <c:v>151541666666666.66</c:v>
                </c:pt>
                <c:pt idx="923">
                  <c:v>99750000000000</c:v>
                </c:pt>
                <c:pt idx="924">
                  <c:v>89833333333333.328</c:v>
                </c:pt>
                <c:pt idx="925">
                  <c:v>284583333333333.31</c:v>
                </c:pt>
                <c:pt idx="926">
                  <c:v>151958333333333.34</c:v>
                </c:pt>
                <c:pt idx="927">
                  <c:v>144083333333333.34</c:v>
                </c:pt>
                <c:pt idx="928">
                  <c:v>264583333333333.34</c:v>
                </c:pt>
                <c:pt idx="929">
                  <c:v>2168333333333333.3</c:v>
                </c:pt>
                <c:pt idx="930">
                  <c:v>2091250000000000</c:v>
                </c:pt>
                <c:pt idx="931">
                  <c:v>127375000000000</c:v>
                </c:pt>
                <c:pt idx="932">
                  <c:v>232625000000000</c:v>
                </c:pt>
                <c:pt idx="933">
                  <c:v>122437500000000</c:v>
                </c:pt>
                <c:pt idx="934">
                  <c:v>110039708333333.33</c:v>
                </c:pt>
                <c:pt idx="935">
                  <c:v>653333333333333.38</c:v>
                </c:pt>
                <c:pt idx="936">
                  <c:v>182000000000000</c:v>
                </c:pt>
                <c:pt idx="937">
                  <c:v>479750000000000</c:v>
                </c:pt>
                <c:pt idx="938">
                  <c:v>231333333333333.34</c:v>
                </c:pt>
                <c:pt idx="939">
                  <c:v>513333333333333.31</c:v>
                </c:pt>
                <c:pt idx="940">
                  <c:v>2460000000000000</c:v>
                </c:pt>
                <c:pt idx="941">
                  <c:v>833333333333333.38</c:v>
                </c:pt>
                <c:pt idx="942">
                  <c:v>597279166666666.63</c:v>
                </c:pt>
                <c:pt idx="943">
                  <c:v>385041666666666.69</c:v>
                </c:pt>
                <c:pt idx="944">
                  <c:v>125083333333333.33</c:v>
                </c:pt>
                <c:pt idx="945">
                  <c:v>729583333333333.38</c:v>
                </c:pt>
                <c:pt idx="946">
                  <c:v>1481666666666666.8</c:v>
                </c:pt>
                <c:pt idx="947">
                  <c:v>2797916666666666.5</c:v>
                </c:pt>
                <c:pt idx="948">
                  <c:v>1707500000000000</c:v>
                </c:pt>
                <c:pt idx="949">
                  <c:v>276416666666666.66</c:v>
                </c:pt>
                <c:pt idx="950">
                  <c:v>261666666666666.66</c:v>
                </c:pt>
                <c:pt idx="951">
                  <c:v>78875000000000</c:v>
                </c:pt>
                <c:pt idx="952">
                  <c:v>318337500000000</c:v>
                </c:pt>
                <c:pt idx="953">
                  <c:v>1913333333333333.3</c:v>
                </c:pt>
                <c:pt idx="954">
                  <c:v>1391500000000000</c:v>
                </c:pt>
                <c:pt idx="955">
                  <c:v>542500000000000</c:v>
                </c:pt>
                <c:pt idx="956">
                  <c:v>493512500000000</c:v>
                </c:pt>
                <c:pt idx="957">
                  <c:v>400487500000000</c:v>
                </c:pt>
                <c:pt idx="958">
                  <c:v>645833333333333.38</c:v>
                </c:pt>
                <c:pt idx="959">
                  <c:v>747416666666666.63</c:v>
                </c:pt>
                <c:pt idx="960">
                  <c:v>2106666666666666.8</c:v>
                </c:pt>
                <c:pt idx="961">
                  <c:v>1642541666666666.8</c:v>
                </c:pt>
                <c:pt idx="962">
                  <c:v>824166666666666.63</c:v>
                </c:pt>
                <c:pt idx="963">
                  <c:v>279291666666666.66</c:v>
                </c:pt>
                <c:pt idx="964">
                  <c:v>252333333333333.34</c:v>
                </c:pt>
                <c:pt idx="965">
                  <c:v>186250000000000</c:v>
                </c:pt>
                <c:pt idx="966">
                  <c:v>496666666666666.69</c:v>
                </c:pt>
                <c:pt idx="967">
                  <c:v>444166666666666.69</c:v>
                </c:pt>
                <c:pt idx="968">
                  <c:v>164666666666666.66</c:v>
                </c:pt>
                <c:pt idx="969">
                  <c:v>422083333333333.31</c:v>
                </c:pt>
                <c:pt idx="970">
                  <c:v>399708333333333.31</c:v>
                </c:pt>
                <c:pt idx="971">
                  <c:v>460416666666666.69</c:v>
                </c:pt>
                <c:pt idx="972">
                  <c:v>153154166666666.66</c:v>
                </c:pt>
                <c:pt idx="973">
                  <c:v>523750000000000</c:v>
                </c:pt>
                <c:pt idx="974">
                  <c:v>0</c:v>
                </c:pt>
                <c:pt idx="975">
                  <c:v>0</c:v>
                </c:pt>
                <c:pt idx="976">
                  <c:v>0</c:v>
                </c:pt>
                <c:pt idx="977">
                  <c:v>0</c:v>
                </c:pt>
                <c:pt idx="978">
                  <c:v>0</c:v>
                </c:pt>
                <c:pt idx="979">
                  <c:v>0</c:v>
                </c:pt>
                <c:pt idx="980">
                  <c:v>0</c:v>
                </c:pt>
                <c:pt idx="981">
                  <c:v>0</c:v>
                </c:pt>
                <c:pt idx="982">
                  <c:v>0</c:v>
                </c:pt>
                <c:pt idx="983">
                  <c:v>0</c:v>
                </c:pt>
                <c:pt idx="984">
                  <c:v>379166666.66666669</c:v>
                </c:pt>
                <c:pt idx="985">
                  <c:v>0</c:v>
                </c:pt>
                <c:pt idx="986">
                  <c:v>6650000</c:v>
                </c:pt>
                <c:pt idx="987">
                  <c:v>0</c:v>
                </c:pt>
                <c:pt idx="988">
                  <c:v>6650000</c:v>
                </c:pt>
                <c:pt idx="989">
                  <c:v>473333333333.33331</c:v>
                </c:pt>
                <c:pt idx="990">
                  <c:v>350000000000000</c:v>
                </c:pt>
                <c:pt idx="991">
                  <c:v>159708333333333.34</c:v>
                </c:pt>
                <c:pt idx="992">
                  <c:v>745833333333333.38</c:v>
                </c:pt>
                <c:pt idx="993">
                  <c:v>894583333333333.38</c:v>
                </c:pt>
                <c:pt idx="994">
                  <c:v>2331666666666666.5</c:v>
                </c:pt>
                <c:pt idx="995">
                  <c:v>429166666666666.69</c:v>
                </c:pt>
                <c:pt idx="996">
                  <c:v>1448750000000000</c:v>
                </c:pt>
                <c:pt idx="997">
                  <c:v>348541666666666.69</c:v>
                </c:pt>
                <c:pt idx="998">
                  <c:v>1036576666666666.6</c:v>
                </c:pt>
                <c:pt idx="999">
                  <c:v>480241666666666.69</c:v>
                </c:pt>
                <c:pt idx="1000">
                  <c:v>2961666666666666.5</c:v>
                </c:pt>
                <c:pt idx="1001">
                  <c:v>1488333333333333.3</c:v>
                </c:pt>
                <c:pt idx="1002">
                  <c:v>1174583333333333.3</c:v>
                </c:pt>
                <c:pt idx="1003">
                  <c:v>890833333333333.38</c:v>
                </c:pt>
                <c:pt idx="1004">
                  <c:v>1730833333333333.3</c:v>
                </c:pt>
                <c:pt idx="1005">
                  <c:v>1884583333333333.3</c:v>
                </c:pt>
                <c:pt idx="1006">
                  <c:v>2039166666666666.8</c:v>
                </c:pt>
                <c:pt idx="1007">
                  <c:v>69000000000000</c:v>
                </c:pt>
                <c:pt idx="1008">
                  <c:v>148675000000000</c:v>
                </c:pt>
                <c:pt idx="1009">
                  <c:v>166375000000000</c:v>
                </c:pt>
                <c:pt idx="1010">
                  <c:v>962916666666666.63</c:v>
                </c:pt>
                <c:pt idx="1011">
                  <c:v>2728333333333333.5</c:v>
                </c:pt>
                <c:pt idx="1012">
                  <c:v>853750000000000</c:v>
                </c:pt>
                <c:pt idx="1013">
                  <c:v>751666666666666.63</c:v>
                </c:pt>
                <c:pt idx="1014">
                  <c:v>1215416666666666.8</c:v>
                </c:pt>
                <c:pt idx="1015">
                  <c:v>1931666666666666.8</c:v>
                </c:pt>
                <c:pt idx="1016">
                  <c:v>64132083333333.336</c:v>
                </c:pt>
                <c:pt idx="1017">
                  <c:v>1038291666666666.6</c:v>
                </c:pt>
                <c:pt idx="1018">
                  <c:v>1217500000000000</c:v>
                </c:pt>
                <c:pt idx="1019">
                  <c:v>467500000000000</c:v>
                </c:pt>
                <c:pt idx="1020">
                  <c:v>1298750000000000</c:v>
                </c:pt>
                <c:pt idx="1021">
                  <c:v>573333333333333.38</c:v>
                </c:pt>
                <c:pt idx="1022">
                  <c:v>2900833333333333.5</c:v>
                </c:pt>
                <c:pt idx="1023">
                  <c:v>2129166666666666.8</c:v>
                </c:pt>
                <c:pt idx="1024">
                  <c:v>1081666666666666.6</c:v>
                </c:pt>
                <c:pt idx="1025">
                  <c:v>854583333333333.38</c:v>
                </c:pt>
                <c:pt idx="1026">
                  <c:v>1091500000000000</c:v>
                </c:pt>
                <c:pt idx="1027">
                  <c:v>352458333333333.31</c:v>
                </c:pt>
                <c:pt idx="1028">
                  <c:v>2022916666666666.8</c:v>
                </c:pt>
                <c:pt idx="1029">
                  <c:v>1986666666666666.8</c:v>
                </c:pt>
                <c:pt idx="1030">
                  <c:v>440000000000000</c:v>
                </c:pt>
                <c:pt idx="1031">
                  <c:v>124661666666666.67</c:v>
                </c:pt>
                <c:pt idx="1032">
                  <c:v>304041666666666.69</c:v>
                </c:pt>
                <c:pt idx="1033">
                  <c:v>1232875000000000</c:v>
                </c:pt>
                <c:pt idx="1034">
                  <c:v>852500000000000</c:v>
                </c:pt>
                <c:pt idx="1035">
                  <c:v>2232916666666666.8</c:v>
                </c:pt>
                <c:pt idx="1036">
                  <c:v>2045000000000000</c:v>
                </c:pt>
                <c:pt idx="1037">
                  <c:v>1135416666666666.8</c:v>
                </c:pt>
                <c:pt idx="1038">
                  <c:v>1417083333333333.3</c:v>
                </c:pt>
                <c:pt idx="1039">
                  <c:v>1063750000000000</c:v>
                </c:pt>
                <c:pt idx="1040">
                  <c:v>1678954166666666.8</c:v>
                </c:pt>
                <c:pt idx="1041">
                  <c:v>1943750000000000</c:v>
                </c:pt>
                <c:pt idx="1042">
                  <c:v>1834583333333333.3</c:v>
                </c:pt>
                <c:pt idx="1043">
                  <c:v>690375000000000</c:v>
                </c:pt>
                <c:pt idx="1044">
                  <c:v>1110833333333333.4</c:v>
                </c:pt>
                <c:pt idx="1045">
                  <c:v>1087500000000000</c:v>
                </c:pt>
                <c:pt idx="1046">
                  <c:v>2163333333333333.3</c:v>
                </c:pt>
                <c:pt idx="1047">
                  <c:v>1544208333333333.3</c:v>
                </c:pt>
                <c:pt idx="1048">
                  <c:v>1400958333333333.3</c:v>
                </c:pt>
                <c:pt idx="1049">
                  <c:v>858333333333333.38</c:v>
                </c:pt>
                <c:pt idx="1050">
                  <c:v>2737083333333333.5</c:v>
                </c:pt>
                <c:pt idx="1051">
                  <c:v>1979166666666666.8</c:v>
                </c:pt>
                <c:pt idx="1052">
                  <c:v>921791666666666.63</c:v>
                </c:pt>
                <c:pt idx="1053">
                  <c:v>219066666666666.66</c:v>
                </c:pt>
                <c:pt idx="1054">
                  <c:v>719625000000000</c:v>
                </c:pt>
                <c:pt idx="1055">
                  <c:v>3022500000000000</c:v>
                </c:pt>
                <c:pt idx="1056">
                  <c:v>1755000000000000</c:v>
                </c:pt>
                <c:pt idx="1057">
                  <c:v>21141666666666.668</c:v>
                </c:pt>
                <c:pt idx="1058">
                  <c:v>26608333.333333332</c:v>
                </c:pt>
                <c:pt idx="1059">
                  <c:v>176166666666666.66</c:v>
                </c:pt>
                <c:pt idx="1060">
                  <c:v>257083333333333.34</c:v>
                </c:pt>
                <c:pt idx="1061">
                  <c:v>1567500000000000</c:v>
                </c:pt>
                <c:pt idx="1062">
                  <c:v>748333333333333.38</c:v>
                </c:pt>
                <c:pt idx="1063">
                  <c:v>1127083333333333.3</c:v>
                </c:pt>
                <c:pt idx="1064">
                  <c:v>1519583333333333.3</c:v>
                </c:pt>
                <c:pt idx="1065">
                  <c:v>839166666666666.63</c:v>
                </c:pt>
                <c:pt idx="1066">
                  <c:v>0</c:v>
                </c:pt>
                <c:pt idx="1067">
                  <c:v>0</c:v>
                </c:pt>
                <c:pt idx="1068">
                  <c:v>15116666666666.666</c:v>
                </c:pt>
                <c:pt idx="1069">
                  <c:v>219291666666666.66</c:v>
                </c:pt>
                <c:pt idx="1070">
                  <c:v>10620833333333.334</c:v>
                </c:pt>
                <c:pt idx="1071">
                  <c:v>80375000000000</c:v>
                </c:pt>
                <c:pt idx="1072">
                  <c:v>1007083333333333.4</c:v>
                </c:pt>
                <c:pt idx="1073">
                  <c:v>1152916666666666.8</c:v>
                </c:pt>
                <c:pt idx="1074">
                  <c:v>1520333333333333.3</c:v>
                </c:pt>
                <c:pt idx="1075">
                  <c:v>1076250000000000</c:v>
                </c:pt>
                <c:pt idx="1076">
                  <c:v>1462916666666666.8</c:v>
                </c:pt>
                <c:pt idx="1077">
                  <c:v>2221250000000000</c:v>
                </c:pt>
                <c:pt idx="1078">
                  <c:v>1784458333333333.3</c:v>
                </c:pt>
                <c:pt idx="1079">
                  <c:v>647083333333333.38</c:v>
                </c:pt>
                <c:pt idx="1080">
                  <c:v>2197916666666666.8</c:v>
                </c:pt>
                <c:pt idx="1081">
                  <c:v>2712083333333333.5</c:v>
                </c:pt>
                <c:pt idx="1082">
                  <c:v>1172500000000000</c:v>
                </c:pt>
                <c:pt idx="1083">
                  <c:v>1871666666666666.8</c:v>
                </c:pt>
                <c:pt idx="1084">
                  <c:v>1797916666666666.8</c:v>
                </c:pt>
                <c:pt idx="1085">
                  <c:v>1872083333333333.3</c:v>
                </c:pt>
                <c:pt idx="1086">
                  <c:v>2602340000000000</c:v>
                </c:pt>
                <c:pt idx="1087">
                  <c:v>977916666666666.63</c:v>
                </c:pt>
                <c:pt idx="1088">
                  <c:v>2870833333333333.5</c:v>
                </c:pt>
                <c:pt idx="1089">
                  <c:v>1655833333333333.3</c:v>
                </c:pt>
                <c:pt idx="1090">
                  <c:v>1766833333333333.3</c:v>
                </c:pt>
                <c:pt idx="1091">
                  <c:v>2889166666666666.5</c:v>
                </c:pt>
                <c:pt idx="1092">
                  <c:v>1952500000000000</c:v>
                </c:pt>
                <c:pt idx="1093">
                  <c:v>3066666666666666.5</c:v>
                </c:pt>
                <c:pt idx="1094">
                  <c:v>2483583333333333.5</c:v>
                </c:pt>
                <c:pt idx="1095">
                  <c:v>1417916666666666.8</c:v>
                </c:pt>
                <c:pt idx="1096">
                  <c:v>2009166666666666.8</c:v>
                </c:pt>
                <c:pt idx="1097">
                  <c:v>3555833333333333.5</c:v>
                </c:pt>
                <c:pt idx="1098">
                  <c:v>1052083333333333.4</c:v>
                </c:pt>
                <c:pt idx="1099">
                  <c:v>2722083333333333.5</c:v>
                </c:pt>
                <c:pt idx="1100">
                  <c:v>1764166666666666.8</c:v>
                </c:pt>
                <c:pt idx="1101">
                  <c:v>2769583333333333.5</c:v>
                </c:pt>
                <c:pt idx="1102">
                  <c:v>2932500000000000</c:v>
                </c:pt>
                <c:pt idx="1103">
                  <c:v>1396666666666666.8</c:v>
                </c:pt>
                <c:pt idx="1104">
                  <c:v>3456250000000000</c:v>
                </c:pt>
                <c:pt idx="1105">
                  <c:v>2755000000000000</c:v>
                </c:pt>
                <c:pt idx="1106">
                  <c:v>3810833333333333.5</c:v>
                </c:pt>
                <c:pt idx="1107">
                  <c:v>2386583333333333.5</c:v>
                </c:pt>
                <c:pt idx="1108">
                  <c:v>1322083333333333.3</c:v>
                </c:pt>
                <c:pt idx="1109">
                  <c:v>1537083333333333.3</c:v>
                </c:pt>
                <c:pt idx="1110">
                  <c:v>1327916666666666.8</c:v>
                </c:pt>
                <c:pt idx="1111">
                  <c:v>2601666666666666.5</c:v>
                </c:pt>
                <c:pt idx="1112">
                  <c:v>1921666666666666.8</c:v>
                </c:pt>
                <c:pt idx="1113">
                  <c:v>2380416666666666.5</c:v>
                </c:pt>
                <c:pt idx="1114">
                  <c:v>2962500000000000</c:v>
                </c:pt>
                <c:pt idx="1115">
                  <c:v>14266666666666.666</c:v>
                </c:pt>
                <c:pt idx="1116">
                  <c:v>242791666666666.66</c:v>
                </c:pt>
                <c:pt idx="1117">
                  <c:v>2725833333333333.5</c:v>
                </c:pt>
                <c:pt idx="1118">
                  <c:v>679166666666666.63</c:v>
                </c:pt>
                <c:pt idx="1119">
                  <c:v>2272500000000000</c:v>
                </c:pt>
                <c:pt idx="1120">
                  <c:v>0</c:v>
                </c:pt>
                <c:pt idx="1121">
                  <c:v>1022916666666.6666</c:v>
                </c:pt>
                <c:pt idx="1122">
                  <c:v>0</c:v>
                </c:pt>
                <c:pt idx="1123">
                  <c:v>0</c:v>
                </c:pt>
                <c:pt idx="1124">
                  <c:v>209541666666666.66</c:v>
                </c:pt>
                <c:pt idx="1125">
                  <c:v>1253750000000000</c:v>
                </c:pt>
                <c:pt idx="1126">
                  <c:v>715833333333.33337</c:v>
                </c:pt>
                <c:pt idx="1127">
                  <c:v>379083333333333.31</c:v>
                </c:pt>
                <c:pt idx="1128">
                  <c:v>4183333333333.3335</c:v>
                </c:pt>
                <c:pt idx="1129">
                  <c:v>1582833333333333.3</c:v>
                </c:pt>
                <c:pt idx="1130">
                  <c:v>1044166666666666.6</c:v>
                </c:pt>
                <c:pt idx="1131">
                  <c:v>2022083333333333.3</c:v>
                </c:pt>
                <c:pt idx="1132">
                  <c:v>3624583333333333.5</c:v>
                </c:pt>
                <c:pt idx="1133">
                  <c:v>1130833333333333.3</c:v>
                </c:pt>
                <c:pt idx="1134">
                  <c:v>2702916666666666.5</c:v>
                </c:pt>
                <c:pt idx="1135">
                  <c:v>1632250000000000</c:v>
                </c:pt>
                <c:pt idx="1136">
                  <c:v>1745416666666666.8</c:v>
                </c:pt>
                <c:pt idx="1137">
                  <c:v>4525000000000000</c:v>
                </c:pt>
                <c:pt idx="1138">
                  <c:v>1098333333333333.4</c:v>
                </c:pt>
                <c:pt idx="1139">
                  <c:v>2081250000000000</c:v>
                </c:pt>
                <c:pt idx="1140">
                  <c:v>3958750000000000</c:v>
                </c:pt>
                <c:pt idx="1141">
                  <c:v>1540416666666666.8</c:v>
                </c:pt>
                <c:pt idx="1142">
                  <c:v>3767916666666666.5</c:v>
                </c:pt>
                <c:pt idx="1143">
                  <c:v>3189583333333333.5</c:v>
                </c:pt>
                <c:pt idx="1144">
                  <c:v>2385416666666666.5</c:v>
                </c:pt>
                <c:pt idx="1145">
                  <c:v>1713029166666666.8</c:v>
                </c:pt>
                <c:pt idx="1146">
                  <c:v>2521666666666666.5</c:v>
                </c:pt>
                <c:pt idx="1147">
                  <c:v>1546250000000000</c:v>
                </c:pt>
                <c:pt idx="1148">
                  <c:v>2905125000000000</c:v>
                </c:pt>
                <c:pt idx="1149">
                  <c:v>1998333333333333.3</c:v>
                </c:pt>
                <c:pt idx="1150">
                  <c:v>3006250000000000</c:v>
                </c:pt>
                <c:pt idx="1151">
                  <c:v>4025416666666666.5</c:v>
                </c:pt>
                <c:pt idx="1152">
                  <c:v>1795833333333333.3</c:v>
                </c:pt>
                <c:pt idx="1153">
                  <c:v>1396250000000000</c:v>
                </c:pt>
                <c:pt idx="1154">
                  <c:v>2459166666666666.5</c:v>
                </c:pt>
                <c:pt idx="1155">
                  <c:v>3675000000000000</c:v>
                </c:pt>
                <c:pt idx="1156">
                  <c:v>1126708333333333.3</c:v>
                </c:pt>
                <c:pt idx="1157">
                  <c:v>1999583333333333.3</c:v>
                </c:pt>
                <c:pt idx="1158">
                  <c:v>2959166666666666.5</c:v>
                </c:pt>
                <c:pt idx="1159">
                  <c:v>2303333333333333.5</c:v>
                </c:pt>
                <c:pt idx="1160">
                  <c:v>2303333333333333.5</c:v>
                </c:pt>
                <c:pt idx="1161">
                  <c:v>3672083333333333.5</c:v>
                </c:pt>
                <c:pt idx="1162">
                  <c:v>2360000000000000</c:v>
                </c:pt>
                <c:pt idx="1163">
                  <c:v>1388208333333333.3</c:v>
                </c:pt>
                <c:pt idx="1164">
                  <c:v>1642083333333333.3</c:v>
                </c:pt>
                <c:pt idx="1165">
                  <c:v>4745833333333333</c:v>
                </c:pt>
                <c:pt idx="1166">
                  <c:v>3337500000000000</c:v>
                </c:pt>
                <c:pt idx="1167">
                  <c:v>3240416666666666.5</c:v>
                </c:pt>
                <c:pt idx="1168">
                  <c:v>1683333333333333.3</c:v>
                </c:pt>
                <c:pt idx="1169">
                  <c:v>2229583333333333.3</c:v>
                </c:pt>
                <c:pt idx="1170">
                  <c:v>2977916666666666.5</c:v>
                </c:pt>
                <c:pt idx="1171">
                  <c:v>2156166666666666.8</c:v>
                </c:pt>
                <c:pt idx="1172">
                  <c:v>2378750000000000</c:v>
                </c:pt>
                <c:pt idx="1173">
                  <c:v>2642500000000000</c:v>
                </c:pt>
                <c:pt idx="1174">
                  <c:v>1972104166666666.8</c:v>
                </c:pt>
                <c:pt idx="1175">
                  <c:v>2447916666666666.5</c:v>
                </c:pt>
                <c:pt idx="1176">
                  <c:v>2936666666666666.5</c:v>
                </c:pt>
                <c:pt idx="1177">
                  <c:v>326083333333333.31</c:v>
                </c:pt>
                <c:pt idx="1178">
                  <c:v>71458333333333.328</c:v>
                </c:pt>
                <c:pt idx="1179">
                  <c:v>3293333333333333.5</c:v>
                </c:pt>
                <c:pt idx="1180">
                  <c:v>2229708333333333.3</c:v>
                </c:pt>
                <c:pt idx="1181">
                  <c:v>2789166666666666.5</c:v>
                </c:pt>
                <c:pt idx="1182">
                  <c:v>2882916666666666.5</c:v>
                </c:pt>
                <c:pt idx="1183">
                  <c:v>2055416666666666.8</c:v>
                </c:pt>
                <c:pt idx="1184">
                  <c:v>3537916666666666.5</c:v>
                </c:pt>
                <c:pt idx="1185">
                  <c:v>2344166666666666.5</c:v>
                </c:pt>
                <c:pt idx="1186">
                  <c:v>712916666666666.63</c:v>
                </c:pt>
                <c:pt idx="1187">
                  <c:v>1392500000000000</c:v>
                </c:pt>
                <c:pt idx="1188">
                  <c:v>2742916666666666.5</c:v>
                </c:pt>
                <c:pt idx="1189">
                  <c:v>651666666666666.63</c:v>
                </c:pt>
                <c:pt idx="1190">
                  <c:v>1843333333333333.3</c:v>
                </c:pt>
                <c:pt idx="1191">
                  <c:v>495416666666666.69</c:v>
                </c:pt>
                <c:pt idx="1192">
                  <c:v>121651666666666.67</c:v>
                </c:pt>
                <c:pt idx="1193">
                  <c:v>1284583333333333.3</c:v>
                </c:pt>
                <c:pt idx="1194">
                  <c:v>1538333333333333.3</c:v>
                </c:pt>
                <c:pt idx="1195">
                  <c:v>2094583333333333.3</c:v>
                </c:pt>
                <c:pt idx="1196">
                  <c:v>2357083333333333.5</c:v>
                </c:pt>
                <c:pt idx="1197">
                  <c:v>4080416666666666.5</c:v>
                </c:pt>
                <c:pt idx="1198">
                  <c:v>486791666666666.69</c:v>
                </c:pt>
                <c:pt idx="1199">
                  <c:v>2056125000000000</c:v>
                </c:pt>
                <c:pt idx="1200">
                  <c:v>3187083333333333.5</c:v>
                </c:pt>
                <c:pt idx="1201">
                  <c:v>3234166666666666.5</c:v>
                </c:pt>
                <c:pt idx="1202">
                  <c:v>1556833333333333.3</c:v>
                </c:pt>
                <c:pt idx="1203">
                  <c:v>1952500000000000</c:v>
                </c:pt>
                <c:pt idx="1204">
                  <c:v>4204166666666666.5</c:v>
                </c:pt>
                <c:pt idx="1205">
                  <c:v>1858750000000000</c:v>
                </c:pt>
                <c:pt idx="1206">
                  <c:v>1898750000000000</c:v>
                </c:pt>
                <c:pt idx="1207">
                  <c:v>3819583333333333.5</c:v>
                </c:pt>
                <c:pt idx="1208">
                  <c:v>1307083333333333.3</c:v>
                </c:pt>
                <c:pt idx="1209">
                  <c:v>3296250000000000</c:v>
                </c:pt>
                <c:pt idx="1210">
                  <c:v>2075000000000000</c:v>
                </c:pt>
                <c:pt idx="1211">
                  <c:v>4379166666666666.5</c:v>
                </c:pt>
                <c:pt idx="1212">
                  <c:v>2060416666666666.8</c:v>
                </c:pt>
                <c:pt idx="1213">
                  <c:v>1261083333333333.3</c:v>
                </c:pt>
                <c:pt idx="1214">
                  <c:v>1894583333333333.3</c:v>
                </c:pt>
                <c:pt idx="1215">
                  <c:v>1430375000000000</c:v>
                </c:pt>
                <c:pt idx="1216">
                  <c:v>4042500000000000</c:v>
                </c:pt>
                <c:pt idx="1217">
                  <c:v>308500000000000</c:v>
                </c:pt>
                <c:pt idx="1218">
                  <c:v>2955416666666666.5</c:v>
                </c:pt>
                <c:pt idx="1219">
                  <c:v>1363750000000000</c:v>
                </c:pt>
                <c:pt idx="1220">
                  <c:v>3009583333333333.5</c:v>
                </c:pt>
                <c:pt idx="1221">
                  <c:v>660000000000000</c:v>
                </c:pt>
                <c:pt idx="1222">
                  <c:v>993333333333333.38</c:v>
                </c:pt>
                <c:pt idx="1223">
                  <c:v>1918333333333333.3</c:v>
                </c:pt>
                <c:pt idx="1224">
                  <c:v>3023750000000000</c:v>
                </c:pt>
                <c:pt idx="1225">
                  <c:v>2063750000000000</c:v>
                </c:pt>
                <c:pt idx="1226">
                  <c:v>2592916666666666.5</c:v>
                </c:pt>
                <c:pt idx="1227">
                  <c:v>1820416666666666.8</c:v>
                </c:pt>
                <c:pt idx="1228">
                  <c:v>468750000000000</c:v>
                </c:pt>
                <c:pt idx="1229">
                  <c:v>2508083333333333.5</c:v>
                </c:pt>
                <c:pt idx="1230">
                  <c:v>1255166666666666.8</c:v>
                </c:pt>
                <c:pt idx="1231">
                  <c:v>1861250000000000</c:v>
                </c:pt>
                <c:pt idx="1232">
                  <c:v>59916666666666.664</c:v>
                </c:pt>
                <c:pt idx="1233">
                  <c:v>1260833333333333.3</c:v>
                </c:pt>
                <c:pt idx="1234">
                  <c:v>1572500000000000</c:v>
                </c:pt>
                <c:pt idx="1235">
                  <c:v>366916666666666.69</c:v>
                </c:pt>
                <c:pt idx="1236">
                  <c:v>438750000000000</c:v>
                </c:pt>
                <c:pt idx="1237">
                  <c:v>1590416666666666.8</c:v>
                </c:pt>
                <c:pt idx="1238">
                  <c:v>95208333333333.328</c:v>
                </c:pt>
                <c:pt idx="1239">
                  <c:v>2937916666666666.5</c:v>
                </c:pt>
                <c:pt idx="1240">
                  <c:v>1421666666666666.8</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37720833333333.336</c:v>
                </c:pt>
                <c:pt idx="1300">
                  <c:v>49166666666666.664</c:v>
                </c:pt>
                <c:pt idx="1301">
                  <c:v>64477500000000</c:v>
                </c:pt>
                <c:pt idx="1302">
                  <c:v>106037500000000</c:v>
                </c:pt>
                <c:pt idx="1303">
                  <c:v>90688750000000</c:v>
                </c:pt>
                <c:pt idx="1304">
                  <c:v>138979166666666.67</c:v>
                </c:pt>
                <c:pt idx="1305">
                  <c:v>145333333333333.34</c:v>
                </c:pt>
                <c:pt idx="1306">
                  <c:v>684583333333333.38</c:v>
                </c:pt>
                <c:pt idx="1307">
                  <c:v>0</c:v>
                </c:pt>
                <c:pt idx="1308">
                  <c:v>0</c:v>
                </c:pt>
                <c:pt idx="1309">
                  <c:v>78995833333333.328</c:v>
                </c:pt>
                <c:pt idx="1310">
                  <c:v>560833333333.33337</c:v>
                </c:pt>
                <c:pt idx="1311">
                  <c:v>0</c:v>
                </c:pt>
                <c:pt idx="1312">
                  <c:v>22058333333333.332</c:v>
                </c:pt>
                <c:pt idx="1313">
                  <c:v>67708333333333.336</c:v>
                </c:pt>
                <c:pt idx="1314">
                  <c:v>17754166666666.668</c:v>
                </c:pt>
                <c:pt idx="1315">
                  <c:v>66271766666666.664</c:v>
                </c:pt>
                <c:pt idx="1316">
                  <c:v>23662500000000</c:v>
                </c:pt>
                <c:pt idx="1317">
                  <c:v>303416666666666.69</c:v>
                </c:pt>
                <c:pt idx="1318">
                  <c:v>27916666666666.668</c:v>
                </c:pt>
                <c:pt idx="1319">
                  <c:v>75881250000000</c:v>
                </c:pt>
                <c:pt idx="1320">
                  <c:v>16929166666666.666</c:v>
                </c:pt>
                <c:pt idx="1321">
                  <c:v>38241666666666.664</c:v>
                </c:pt>
                <c:pt idx="1322">
                  <c:v>26425000000000</c:v>
                </c:pt>
                <c:pt idx="1323">
                  <c:v>40279166666666.664</c:v>
                </c:pt>
                <c:pt idx="1324">
                  <c:v>49708333333333.336</c:v>
                </c:pt>
                <c:pt idx="1325">
                  <c:v>47883333333333.336</c:v>
                </c:pt>
                <c:pt idx="1326">
                  <c:v>38845833333333.336</c:v>
                </c:pt>
                <c:pt idx="1327">
                  <c:v>76875000000000</c:v>
                </c:pt>
                <c:pt idx="1328">
                  <c:v>46500000000000</c:v>
                </c:pt>
                <c:pt idx="1329">
                  <c:v>11529166666666.666</c:v>
                </c:pt>
                <c:pt idx="1330">
                  <c:v>149936250000000</c:v>
                </c:pt>
                <c:pt idx="1331">
                  <c:v>577500000000000</c:v>
                </c:pt>
                <c:pt idx="1332">
                  <c:v>227583333333333.34</c:v>
                </c:pt>
                <c:pt idx="1333">
                  <c:v>461208333333333.31</c:v>
                </c:pt>
                <c:pt idx="1334">
                  <c:v>693750000000000</c:v>
                </c:pt>
                <c:pt idx="1335">
                  <c:v>141375000000000</c:v>
                </c:pt>
                <c:pt idx="1336">
                  <c:v>99208333333333.328</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59875000</c:v>
                </c:pt>
                <c:pt idx="1367">
                  <c:v>159625000</c:v>
                </c:pt>
                <c:pt idx="1368">
                  <c:v>0</c:v>
                </c:pt>
                <c:pt idx="1369">
                  <c:v>0</c:v>
                </c:pt>
                <c:pt idx="1370">
                  <c:v>0</c:v>
                </c:pt>
                <c:pt idx="1371">
                  <c:v>0</c:v>
                </c:pt>
                <c:pt idx="1372">
                  <c:v>166291666.66666666</c:v>
                </c:pt>
                <c:pt idx="1373">
                  <c:v>0</c:v>
                </c:pt>
                <c:pt idx="1374">
                  <c:v>34605416666666.668</c:v>
                </c:pt>
                <c:pt idx="1375">
                  <c:v>167791666666666.66</c:v>
                </c:pt>
                <c:pt idx="1376">
                  <c:v>68510895833333.336</c:v>
                </c:pt>
                <c:pt idx="1377">
                  <c:v>12479166666666.666</c:v>
                </c:pt>
                <c:pt idx="1378">
                  <c:v>73304166666666.672</c:v>
                </c:pt>
                <c:pt idx="1379">
                  <c:v>728108333333333.38</c:v>
                </c:pt>
                <c:pt idx="1380">
                  <c:v>22470833333333.332</c:v>
                </c:pt>
                <c:pt idx="1381">
                  <c:v>809512500000000</c:v>
                </c:pt>
                <c:pt idx="1382">
                  <c:v>682791666666666.63</c:v>
                </c:pt>
                <c:pt idx="1383">
                  <c:v>12795000000000</c:v>
                </c:pt>
                <c:pt idx="1384">
                  <c:v>1137509516666666.8</c:v>
                </c:pt>
                <c:pt idx="1385">
                  <c:v>996179166666666.63</c:v>
                </c:pt>
                <c:pt idx="1386">
                  <c:v>69455000000000</c:v>
                </c:pt>
                <c:pt idx="1387">
                  <c:v>282826666666666.69</c:v>
                </c:pt>
                <c:pt idx="1388">
                  <c:v>122930000000000</c:v>
                </c:pt>
                <c:pt idx="1389">
                  <c:v>518708333333333.31</c:v>
                </c:pt>
                <c:pt idx="1390">
                  <c:v>766877916666666.63</c:v>
                </c:pt>
                <c:pt idx="1391">
                  <c:v>147526250000000</c:v>
                </c:pt>
                <c:pt idx="1392">
                  <c:v>79312500000000</c:v>
                </c:pt>
                <c:pt idx="1393">
                  <c:v>216333333333333.34</c:v>
                </c:pt>
                <c:pt idx="1394">
                  <c:v>317958333333333.31</c:v>
                </c:pt>
                <c:pt idx="1395">
                  <c:v>318125000000000</c:v>
                </c:pt>
                <c:pt idx="1396">
                  <c:v>759875000000000</c:v>
                </c:pt>
                <c:pt idx="1397">
                  <c:v>1280250000000000</c:v>
                </c:pt>
                <c:pt idx="1398">
                  <c:v>461666666666666.69</c:v>
                </c:pt>
                <c:pt idx="1399">
                  <c:v>216112500000000</c:v>
                </c:pt>
                <c:pt idx="1400">
                  <c:v>257108333333333.34</c:v>
                </c:pt>
                <c:pt idx="1401">
                  <c:v>85979166666666.672</c:v>
                </c:pt>
                <c:pt idx="1402">
                  <c:v>67458333333333.336</c:v>
                </c:pt>
                <c:pt idx="1403">
                  <c:v>11683333333333.334</c:v>
                </c:pt>
                <c:pt idx="1404">
                  <c:v>272875000000000</c:v>
                </c:pt>
                <c:pt idx="1405">
                  <c:v>507916666666666.69</c:v>
                </c:pt>
                <c:pt idx="1406">
                  <c:v>180820833333333.34</c:v>
                </c:pt>
                <c:pt idx="1407">
                  <c:v>600833333333333.38</c:v>
                </c:pt>
                <c:pt idx="1408">
                  <c:v>420808333333333.31</c:v>
                </c:pt>
                <c:pt idx="1409">
                  <c:v>271441666666666.66</c:v>
                </c:pt>
                <c:pt idx="1410">
                  <c:v>391508333333333.31</c:v>
                </c:pt>
                <c:pt idx="1411">
                  <c:v>148475000000000</c:v>
                </c:pt>
                <c:pt idx="1412">
                  <c:v>1021833333333333.4</c:v>
                </c:pt>
                <c:pt idx="1413">
                  <c:v>45341666666666.664</c:v>
                </c:pt>
                <c:pt idx="1414">
                  <c:v>54063333333333.336</c:v>
                </c:pt>
                <c:pt idx="1415">
                  <c:v>330583333333333.31</c:v>
                </c:pt>
                <c:pt idx="1416">
                  <c:v>393425000000000</c:v>
                </c:pt>
                <c:pt idx="1417">
                  <c:v>193041666666666.66</c:v>
                </c:pt>
                <c:pt idx="1418">
                  <c:v>199308333333333.34</c:v>
                </c:pt>
                <c:pt idx="1419">
                  <c:v>237750000000000</c:v>
                </c:pt>
                <c:pt idx="1420">
                  <c:v>208608333333333.34</c:v>
                </c:pt>
                <c:pt idx="1421">
                  <c:v>229291666666666.66</c:v>
                </c:pt>
                <c:pt idx="1422">
                  <c:v>42500000000000</c:v>
                </c:pt>
                <c:pt idx="1423">
                  <c:v>59041666666666.664</c:v>
                </c:pt>
                <c:pt idx="1424">
                  <c:v>1167291666666666.8</c:v>
                </c:pt>
                <c:pt idx="1425">
                  <c:v>317083333333333.31</c:v>
                </c:pt>
                <c:pt idx="1426">
                  <c:v>459166666666666.69</c:v>
                </c:pt>
                <c:pt idx="1427">
                  <c:v>154658333333333.34</c:v>
                </c:pt>
                <c:pt idx="1428">
                  <c:v>972195833333333.38</c:v>
                </c:pt>
                <c:pt idx="1429">
                  <c:v>765670833333333.38</c:v>
                </c:pt>
                <c:pt idx="1430">
                  <c:v>1179291666666666.8</c:v>
                </c:pt>
                <c:pt idx="1431">
                  <c:v>742750000000000</c:v>
                </c:pt>
                <c:pt idx="1432">
                  <c:v>458375000000000</c:v>
                </c:pt>
                <c:pt idx="1433">
                  <c:v>293708333333333.31</c:v>
                </c:pt>
                <c:pt idx="1434">
                  <c:v>60900416666666.664</c:v>
                </c:pt>
                <c:pt idx="1435">
                  <c:v>5920833333333.333</c:v>
                </c:pt>
                <c:pt idx="1436">
                  <c:v>6711666666666.667</c:v>
                </c:pt>
                <c:pt idx="1437">
                  <c:v>6908333333333.333</c:v>
                </c:pt>
                <c:pt idx="1438">
                  <c:v>6373333333333.333</c:v>
                </c:pt>
                <c:pt idx="1439">
                  <c:v>6401666666666.667</c:v>
                </c:pt>
                <c:pt idx="1440">
                  <c:v>6041791666666.667</c:v>
                </c:pt>
                <c:pt idx="1441">
                  <c:v>5883333333333.333</c:v>
                </c:pt>
                <c:pt idx="1442">
                  <c:v>6142500000000</c:v>
                </c:pt>
                <c:pt idx="1443">
                  <c:v>5567166666666.667</c:v>
                </c:pt>
                <c:pt idx="1444">
                  <c:v>6554166666666.667</c:v>
                </c:pt>
                <c:pt idx="1445">
                  <c:v>6579166666666.667</c:v>
                </c:pt>
                <c:pt idx="1446">
                  <c:v>6221250000000</c:v>
                </c:pt>
                <c:pt idx="1447">
                  <c:v>6199166666666.667</c:v>
                </c:pt>
                <c:pt idx="1448">
                  <c:v>5829166666666.667</c:v>
                </c:pt>
                <c:pt idx="1449">
                  <c:v>6285416666666.667</c:v>
                </c:pt>
                <c:pt idx="1450">
                  <c:v>6504166666666.667</c:v>
                </c:pt>
                <c:pt idx="1451">
                  <c:v>6488750000000</c:v>
                </c:pt>
                <c:pt idx="1452">
                  <c:v>6391666666666.667</c:v>
                </c:pt>
                <c:pt idx="1453">
                  <c:v>6201250000000</c:v>
                </c:pt>
                <c:pt idx="1454">
                  <c:v>6420833333333.333</c:v>
                </c:pt>
                <c:pt idx="1455">
                  <c:v>4780416666666.667</c:v>
                </c:pt>
                <c:pt idx="1456">
                  <c:v>6387500000000</c:v>
                </c:pt>
                <c:pt idx="1457">
                  <c:v>6416666666666.667</c:v>
                </c:pt>
                <c:pt idx="1458">
                  <c:v>6070000000000</c:v>
                </c:pt>
                <c:pt idx="1459">
                  <c:v>12737500000000</c:v>
                </c:pt>
                <c:pt idx="1460">
                  <c:v>20612500000000</c:v>
                </c:pt>
                <c:pt idx="1461">
                  <c:v>15600000000000</c:v>
                </c:pt>
                <c:pt idx="1462">
                  <c:v>12477083333333.334</c:v>
                </c:pt>
                <c:pt idx="1463">
                  <c:v>12716666666666.666</c:v>
                </c:pt>
                <c:pt idx="1464">
                  <c:v>12420833333333.334</c:v>
                </c:pt>
                <c:pt idx="1465">
                  <c:v>11631666666666.666</c:v>
                </c:pt>
                <c:pt idx="1466">
                  <c:v>11445000000000</c:v>
                </c:pt>
                <c:pt idx="1467">
                  <c:v>12758750000000</c:v>
                </c:pt>
                <c:pt idx="1468">
                  <c:v>12820000000000</c:v>
                </c:pt>
                <c:pt idx="1469">
                  <c:v>11668333333333.334</c:v>
                </c:pt>
                <c:pt idx="1470">
                  <c:v>11897500000000</c:v>
                </c:pt>
                <c:pt idx="1471">
                  <c:v>11758333333333.334</c:v>
                </c:pt>
                <c:pt idx="1472">
                  <c:v>12508333333333.334</c:v>
                </c:pt>
                <c:pt idx="1473">
                  <c:v>12268333333333.334</c:v>
                </c:pt>
                <c:pt idx="1474">
                  <c:v>7622916666666.667</c:v>
                </c:pt>
                <c:pt idx="1475">
                  <c:v>660416666666.66663</c:v>
                </c:pt>
                <c:pt idx="1476">
                  <c:v>553750000000</c:v>
                </c:pt>
                <c:pt idx="1477">
                  <c:v>270625000000</c:v>
                </c:pt>
                <c:pt idx="1478">
                  <c:v>399333333333.33331</c:v>
                </c:pt>
                <c:pt idx="1479">
                  <c:v>662916666666.66663</c:v>
                </c:pt>
                <c:pt idx="1480">
                  <c:v>671000000000</c:v>
                </c:pt>
                <c:pt idx="1481">
                  <c:v>670416666666.66663</c:v>
                </c:pt>
                <c:pt idx="1482">
                  <c:v>615608333333.33337</c:v>
                </c:pt>
                <c:pt idx="1483">
                  <c:v>673500000000</c:v>
                </c:pt>
                <c:pt idx="1484">
                  <c:v>675833333333.33337</c:v>
                </c:pt>
                <c:pt idx="1485">
                  <c:v>672500000000</c:v>
                </c:pt>
                <c:pt idx="1486">
                  <c:v>682500000000</c:v>
                </c:pt>
                <c:pt idx="1487">
                  <c:v>667333333333.33337</c:v>
                </c:pt>
                <c:pt idx="1488">
                  <c:v>660000000000</c:v>
                </c:pt>
                <c:pt idx="1489">
                  <c:v>678458333333.33337</c:v>
                </c:pt>
                <c:pt idx="1490">
                  <c:v>649541666666.66663</c:v>
                </c:pt>
                <c:pt idx="1491">
                  <c:v>1966250000000</c:v>
                </c:pt>
                <c:pt idx="1492">
                  <c:v>13479166666666.666</c:v>
                </c:pt>
                <c:pt idx="1493">
                  <c:v>13391666666666.666</c:v>
                </c:pt>
                <c:pt idx="1494">
                  <c:v>13237500000000</c:v>
                </c:pt>
                <c:pt idx="1495">
                  <c:v>12600000000000</c:v>
                </c:pt>
                <c:pt idx="1496">
                  <c:v>12732916666666.666</c:v>
                </c:pt>
                <c:pt idx="1497">
                  <c:v>12731666666666.666</c:v>
                </c:pt>
                <c:pt idx="1498">
                  <c:v>13266666666666.666</c:v>
                </c:pt>
                <c:pt idx="1499">
                  <c:v>13584166666666.666</c:v>
                </c:pt>
                <c:pt idx="1500">
                  <c:v>13309583333333.334</c:v>
                </c:pt>
                <c:pt idx="1501">
                  <c:v>13458333333333.334</c:v>
                </c:pt>
                <c:pt idx="1502">
                  <c:v>13395833333333.334</c:v>
                </c:pt>
                <c:pt idx="1503">
                  <c:v>13633333333333.334</c:v>
                </c:pt>
                <c:pt idx="1504">
                  <c:v>13441666666666.666</c:v>
                </c:pt>
                <c:pt idx="1505">
                  <c:v>13448750000000</c:v>
                </c:pt>
                <c:pt idx="1506">
                  <c:v>13558333333333.334</c:v>
                </c:pt>
                <c:pt idx="1507">
                  <c:v>12509875000000</c:v>
                </c:pt>
                <c:pt idx="1508">
                  <c:v>13191666666666.666</c:v>
                </c:pt>
                <c:pt idx="1509">
                  <c:v>12912500000000</c:v>
                </c:pt>
                <c:pt idx="1510">
                  <c:v>13112916666666.666</c:v>
                </c:pt>
                <c:pt idx="1511">
                  <c:v>12420833333333.334</c:v>
                </c:pt>
                <c:pt idx="1512">
                  <c:v>12890000000000</c:v>
                </c:pt>
                <c:pt idx="1513">
                  <c:v>12287500000000</c:v>
                </c:pt>
                <c:pt idx="1514">
                  <c:v>11962500000000</c:v>
                </c:pt>
                <c:pt idx="1515">
                  <c:v>11850000000000</c:v>
                </c:pt>
                <c:pt idx="1516">
                  <c:v>11764166666666.666</c:v>
                </c:pt>
                <c:pt idx="1517">
                  <c:v>11420833333333.334</c:v>
                </c:pt>
                <c:pt idx="1518">
                  <c:v>11536250000000</c:v>
                </c:pt>
                <c:pt idx="1519">
                  <c:v>11340833333333.334</c:v>
                </c:pt>
                <c:pt idx="1520">
                  <c:v>10766666666666.666</c:v>
                </c:pt>
                <c:pt idx="1521">
                  <c:v>11679166666666.666</c:v>
                </c:pt>
                <c:pt idx="1522">
                  <c:v>12079166666666.666</c:v>
                </c:pt>
                <c:pt idx="1523">
                  <c:v>12716666666666.666</c:v>
                </c:pt>
                <c:pt idx="1524">
                  <c:v>12825000000000</c:v>
                </c:pt>
                <c:pt idx="1525">
                  <c:v>12423750000000</c:v>
                </c:pt>
                <c:pt idx="1526">
                  <c:v>11912500000000</c:v>
                </c:pt>
                <c:pt idx="1527">
                  <c:v>12154166666666.666</c:v>
                </c:pt>
                <c:pt idx="1528">
                  <c:v>12161250000000</c:v>
                </c:pt>
                <c:pt idx="1529">
                  <c:v>12183333333333.334</c:v>
                </c:pt>
                <c:pt idx="1530">
                  <c:v>12162500000000</c:v>
                </c:pt>
                <c:pt idx="1531">
                  <c:v>12004166666666.666</c:v>
                </c:pt>
                <c:pt idx="1532">
                  <c:v>12270833333333.334</c:v>
                </c:pt>
                <c:pt idx="1533">
                  <c:v>11829166666666.666</c:v>
                </c:pt>
                <c:pt idx="1534">
                  <c:v>11879166666666.666</c:v>
                </c:pt>
                <c:pt idx="1535">
                  <c:v>11232500000000</c:v>
                </c:pt>
                <c:pt idx="1536">
                  <c:v>12116666666666.666</c:v>
                </c:pt>
                <c:pt idx="1537">
                  <c:v>12187500000000</c:v>
                </c:pt>
                <c:pt idx="1538">
                  <c:v>12242500000000</c:v>
                </c:pt>
                <c:pt idx="1539">
                  <c:v>11920416666666.666</c:v>
                </c:pt>
                <c:pt idx="1540">
                  <c:v>12462500000000</c:v>
                </c:pt>
                <c:pt idx="1541">
                  <c:v>12295833333333.334</c:v>
                </c:pt>
                <c:pt idx="1542">
                  <c:v>11807916666666.666</c:v>
                </c:pt>
                <c:pt idx="1543">
                  <c:v>13720833333333.334</c:v>
                </c:pt>
                <c:pt idx="1544">
                  <c:v>11511250000000</c:v>
                </c:pt>
                <c:pt idx="1545">
                  <c:v>13545833333333.334</c:v>
                </c:pt>
                <c:pt idx="1546">
                  <c:v>13504166666666.666</c:v>
                </c:pt>
                <c:pt idx="1547">
                  <c:v>13970833333333.334</c:v>
                </c:pt>
                <c:pt idx="1548">
                  <c:v>13850000000000</c:v>
                </c:pt>
                <c:pt idx="1549">
                  <c:v>13537500000000</c:v>
                </c:pt>
                <c:pt idx="1550">
                  <c:v>13208333333333.334</c:v>
                </c:pt>
                <c:pt idx="1551">
                  <c:v>13916666666666.666</c:v>
                </c:pt>
                <c:pt idx="1552">
                  <c:v>14120833333333.334</c:v>
                </c:pt>
                <c:pt idx="1553">
                  <c:v>13741666666666.666</c:v>
                </c:pt>
                <c:pt idx="1554">
                  <c:v>13650000000000</c:v>
                </c:pt>
                <c:pt idx="1555">
                  <c:v>14473333333333.334</c:v>
                </c:pt>
                <c:pt idx="1556">
                  <c:v>15680416666666.666</c:v>
                </c:pt>
                <c:pt idx="1557">
                  <c:v>14291666666666.666</c:v>
                </c:pt>
                <c:pt idx="1558">
                  <c:v>13450000000000</c:v>
                </c:pt>
                <c:pt idx="1559">
                  <c:v>13683333333333.334</c:v>
                </c:pt>
                <c:pt idx="1560">
                  <c:v>13645833333333.334</c:v>
                </c:pt>
                <c:pt idx="1561">
                  <c:v>12355000000000</c:v>
                </c:pt>
                <c:pt idx="1562">
                  <c:v>15641666666666.666</c:v>
                </c:pt>
                <c:pt idx="1563">
                  <c:v>17541666666666.666</c:v>
                </c:pt>
                <c:pt idx="1564">
                  <c:v>8437500000000</c:v>
                </c:pt>
                <c:pt idx="1565">
                  <c:v>4916666666666.667</c:v>
                </c:pt>
                <c:pt idx="1566">
                  <c:v>13570833333333.334</c:v>
                </c:pt>
                <c:pt idx="1567">
                  <c:v>15229166666666.666</c:v>
                </c:pt>
                <c:pt idx="1568">
                  <c:v>16737916666666.666</c:v>
                </c:pt>
                <c:pt idx="1569">
                  <c:v>14163833333333.334</c:v>
                </c:pt>
                <c:pt idx="1570">
                  <c:v>14741666666666.666</c:v>
                </c:pt>
                <c:pt idx="1571">
                  <c:v>16733333333333.334</c:v>
                </c:pt>
                <c:pt idx="1572">
                  <c:v>13033333333333.334</c:v>
                </c:pt>
                <c:pt idx="1573">
                  <c:v>13479166666666.666</c:v>
                </c:pt>
                <c:pt idx="1574">
                  <c:v>15263750000000</c:v>
                </c:pt>
                <c:pt idx="1575">
                  <c:v>12693750000000</c:v>
                </c:pt>
                <c:pt idx="1576">
                  <c:v>12994166666666.666</c:v>
                </c:pt>
                <c:pt idx="1577">
                  <c:v>12937500000000</c:v>
                </c:pt>
                <c:pt idx="1578">
                  <c:v>13837500000000</c:v>
                </c:pt>
                <c:pt idx="1579">
                  <c:v>14675000000000</c:v>
                </c:pt>
                <c:pt idx="1580">
                  <c:v>13675000000000</c:v>
                </c:pt>
                <c:pt idx="1581">
                  <c:v>13537500000000</c:v>
                </c:pt>
                <c:pt idx="1582">
                  <c:v>15112500000000</c:v>
                </c:pt>
                <c:pt idx="1583">
                  <c:v>16075000000000</c:v>
                </c:pt>
                <c:pt idx="1584">
                  <c:v>14812500000000</c:v>
                </c:pt>
                <c:pt idx="1585">
                  <c:v>14329166666666.666</c:v>
                </c:pt>
                <c:pt idx="1586">
                  <c:v>15337500000000</c:v>
                </c:pt>
                <c:pt idx="1587">
                  <c:v>15716666666666.666</c:v>
                </c:pt>
                <c:pt idx="1588">
                  <c:v>14920833333333.334</c:v>
                </c:pt>
                <c:pt idx="1589">
                  <c:v>14537500000000</c:v>
                </c:pt>
                <c:pt idx="1590">
                  <c:v>8150000000000</c:v>
                </c:pt>
                <c:pt idx="1591">
                  <c:v>11595833333333.334</c:v>
                </c:pt>
                <c:pt idx="1592">
                  <c:v>8716666666666.667</c:v>
                </c:pt>
                <c:pt idx="1593">
                  <c:v>10129166666666.666</c:v>
                </c:pt>
                <c:pt idx="1594">
                  <c:v>10564708333333.334</c:v>
                </c:pt>
                <c:pt idx="1595">
                  <c:v>11108333333333.334</c:v>
                </c:pt>
                <c:pt idx="1596">
                  <c:v>67166666666666.664</c:v>
                </c:pt>
                <c:pt idx="1597">
                  <c:v>11487500000000</c:v>
                </c:pt>
                <c:pt idx="1598">
                  <c:v>19433333333333.332</c:v>
                </c:pt>
                <c:pt idx="1599">
                  <c:v>6270833333333.333</c:v>
                </c:pt>
                <c:pt idx="1600">
                  <c:v>3829583333333.3335</c:v>
                </c:pt>
                <c:pt idx="1601">
                  <c:v>30266666666666.668</c:v>
                </c:pt>
                <c:pt idx="1602">
                  <c:v>33525000000000</c:v>
                </c:pt>
                <c:pt idx="1603">
                  <c:v>14291666666666.666</c:v>
                </c:pt>
                <c:pt idx="1604">
                  <c:v>9422916666666.666</c:v>
                </c:pt>
                <c:pt idx="1605">
                  <c:v>7566666666666.667</c:v>
                </c:pt>
                <c:pt idx="1606">
                  <c:v>2649416666666.6665</c:v>
                </c:pt>
                <c:pt idx="1607">
                  <c:v>0</c:v>
                </c:pt>
                <c:pt idx="1608">
                  <c:v>7620833333333.333</c:v>
                </c:pt>
                <c:pt idx="1609">
                  <c:v>20872083333333.332</c:v>
                </c:pt>
                <c:pt idx="1610">
                  <c:v>53737500000000</c:v>
                </c:pt>
                <c:pt idx="1611">
                  <c:v>19054166666666.668</c:v>
                </c:pt>
                <c:pt idx="1612">
                  <c:v>47166666666666.664</c:v>
                </c:pt>
                <c:pt idx="1613">
                  <c:v>19858333333333.332</c:v>
                </c:pt>
                <c:pt idx="1614">
                  <c:v>4274891666666.6665</c:v>
                </c:pt>
                <c:pt idx="1615">
                  <c:v>19654254166666.668</c:v>
                </c:pt>
                <c:pt idx="1616">
                  <c:v>57175000000000</c:v>
                </c:pt>
                <c:pt idx="1617">
                  <c:v>25579166666666.668</c:v>
                </c:pt>
                <c:pt idx="1618">
                  <c:v>52200333333333.336</c:v>
                </c:pt>
                <c:pt idx="1619">
                  <c:v>36595833333333.336</c:v>
                </c:pt>
                <c:pt idx="1620">
                  <c:v>19016666666666.668</c:v>
                </c:pt>
                <c:pt idx="1621">
                  <c:v>8337500000000</c:v>
                </c:pt>
                <c:pt idx="1622">
                  <c:v>22866666666666.668</c:v>
                </c:pt>
                <c:pt idx="1623">
                  <c:v>37612500000000</c:v>
                </c:pt>
                <c:pt idx="1624">
                  <c:v>64163333333333.336</c:v>
                </c:pt>
                <c:pt idx="1625">
                  <c:v>25033333333333.332</c:v>
                </c:pt>
                <c:pt idx="1626">
                  <c:v>25270833333333.332</c:v>
                </c:pt>
                <c:pt idx="1627">
                  <c:v>21069583333333.332</c:v>
                </c:pt>
                <c:pt idx="1628">
                  <c:v>13686250000000</c:v>
                </c:pt>
                <c:pt idx="1629">
                  <c:v>39033333333333.336</c:v>
                </c:pt>
                <c:pt idx="1630">
                  <c:v>41383333333333.336</c:v>
                </c:pt>
                <c:pt idx="1631">
                  <c:v>32667500000000</c:v>
                </c:pt>
                <c:pt idx="1632">
                  <c:v>37440000000000</c:v>
                </c:pt>
                <c:pt idx="1633">
                  <c:v>101925000000000</c:v>
                </c:pt>
                <c:pt idx="1634">
                  <c:v>27203333333333.332</c:v>
                </c:pt>
                <c:pt idx="1635">
                  <c:v>70625000000000</c:v>
                </c:pt>
                <c:pt idx="1636">
                  <c:v>5837500000000</c:v>
                </c:pt>
                <c:pt idx="1637">
                  <c:v>123129708333333.33</c:v>
                </c:pt>
                <c:pt idx="1638">
                  <c:v>77503333333333.328</c:v>
                </c:pt>
                <c:pt idx="1639">
                  <c:v>82438333333333.328</c:v>
                </c:pt>
                <c:pt idx="1640">
                  <c:v>80654166666666.672</c:v>
                </c:pt>
                <c:pt idx="1641">
                  <c:v>42666666666666.664</c:v>
                </c:pt>
                <c:pt idx="1642">
                  <c:v>78516666666666.672</c:v>
                </c:pt>
                <c:pt idx="1643">
                  <c:v>37212500000000</c:v>
                </c:pt>
                <c:pt idx="1644">
                  <c:v>185401250000000</c:v>
                </c:pt>
                <c:pt idx="1645">
                  <c:v>59628625000000</c:v>
                </c:pt>
                <c:pt idx="1646">
                  <c:v>225458333333333.34</c:v>
                </c:pt>
                <c:pt idx="1647">
                  <c:v>304104166666666.69</c:v>
                </c:pt>
                <c:pt idx="1648">
                  <c:v>25004166666666.668</c:v>
                </c:pt>
                <c:pt idx="1649">
                  <c:v>96125000000000</c:v>
                </c:pt>
                <c:pt idx="1650">
                  <c:v>53620833333333.336</c:v>
                </c:pt>
                <c:pt idx="1651">
                  <c:v>24543750000000</c:v>
                </c:pt>
                <c:pt idx="1652">
                  <c:v>65887500000000</c:v>
                </c:pt>
                <c:pt idx="1653">
                  <c:v>86725000000000</c:v>
                </c:pt>
                <c:pt idx="1654">
                  <c:v>282924583333333.31</c:v>
                </c:pt>
                <c:pt idx="1655">
                  <c:v>67087500000000</c:v>
                </c:pt>
                <c:pt idx="1656">
                  <c:v>129087500000000</c:v>
                </c:pt>
                <c:pt idx="1657">
                  <c:v>116154166666666.67</c:v>
                </c:pt>
                <c:pt idx="1658">
                  <c:v>79282916666666.672</c:v>
                </c:pt>
                <c:pt idx="1659">
                  <c:v>412288333333333.31</c:v>
                </c:pt>
                <c:pt idx="1660">
                  <c:v>20149166666666.668</c:v>
                </c:pt>
                <c:pt idx="1661">
                  <c:v>270145416666666.66</c:v>
                </c:pt>
                <c:pt idx="1662">
                  <c:v>27117083333333.332</c:v>
                </c:pt>
                <c:pt idx="1663">
                  <c:v>54700000000000</c:v>
                </c:pt>
                <c:pt idx="1664">
                  <c:v>74916666666666.672</c:v>
                </c:pt>
                <c:pt idx="1665">
                  <c:v>574291666666666.63</c:v>
                </c:pt>
                <c:pt idx="1666">
                  <c:v>43883333333333.336</c:v>
                </c:pt>
                <c:pt idx="1667">
                  <c:v>39333333333333.336</c:v>
                </c:pt>
                <c:pt idx="1668">
                  <c:v>160625000000000</c:v>
                </c:pt>
                <c:pt idx="1669">
                  <c:v>58875000000000</c:v>
                </c:pt>
                <c:pt idx="1670">
                  <c:v>61125000000000</c:v>
                </c:pt>
                <c:pt idx="1671">
                  <c:v>345416666666666.69</c:v>
                </c:pt>
                <c:pt idx="1672">
                  <c:v>249467083333333.34</c:v>
                </c:pt>
                <c:pt idx="1673">
                  <c:v>294525000000000</c:v>
                </c:pt>
                <c:pt idx="1674">
                  <c:v>104750000000000</c:v>
                </c:pt>
                <c:pt idx="1675">
                  <c:v>123083333333333.33</c:v>
                </c:pt>
                <c:pt idx="1676">
                  <c:v>80583333333333.328</c:v>
                </c:pt>
                <c:pt idx="1677">
                  <c:v>119145833333333.33</c:v>
                </c:pt>
                <c:pt idx="1678">
                  <c:v>42750000000000</c:v>
                </c:pt>
                <c:pt idx="1679">
                  <c:v>224291666666666.66</c:v>
                </c:pt>
                <c:pt idx="1680">
                  <c:v>648034583333333.38</c:v>
                </c:pt>
                <c:pt idx="1681">
                  <c:v>470203750000000</c:v>
                </c:pt>
                <c:pt idx="1682">
                  <c:v>83574166666666.672</c:v>
                </c:pt>
                <c:pt idx="1683">
                  <c:v>88625000000000</c:v>
                </c:pt>
                <c:pt idx="1684">
                  <c:v>9891666666666.666</c:v>
                </c:pt>
                <c:pt idx="1685">
                  <c:v>326541666666666.69</c:v>
                </c:pt>
                <c:pt idx="1686">
                  <c:v>220666666666666.66</c:v>
                </c:pt>
                <c:pt idx="1687">
                  <c:v>904962500000000</c:v>
                </c:pt>
                <c:pt idx="1688">
                  <c:v>1179369166666666.8</c:v>
                </c:pt>
                <c:pt idx="1689">
                  <c:v>865592916666666.63</c:v>
                </c:pt>
                <c:pt idx="1690">
                  <c:v>10216666666666.666</c:v>
                </c:pt>
                <c:pt idx="1691">
                  <c:v>39545833333333.336</c:v>
                </c:pt>
                <c:pt idx="1692">
                  <c:v>15937500000000</c:v>
                </c:pt>
                <c:pt idx="1693">
                  <c:v>59695416666666.664</c:v>
                </c:pt>
                <c:pt idx="1694">
                  <c:v>212755833333333.34</c:v>
                </c:pt>
                <c:pt idx="1695">
                  <c:v>198062916666666.66</c:v>
                </c:pt>
                <c:pt idx="1696">
                  <c:v>48583333333333.336</c:v>
                </c:pt>
                <c:pt idx="1697">
                  <c:v>34345833333333.332</c:v>
                </c:pt>
                <c:pt idx="1698">
                  <c:v>127708333333333.33</c:v>
                </c:pt>
                <c:pt idx="1699">
                  <c:v>94558333333333.328</c:v>
                </c:pt>
                <c:pt idx="1700">
                  <c:v>372916666666666.69</c:v>
                </c:pt>
                <c:pt idx="1701">
                  <c:v>278001277083333.34</c:v>
                </c:pt>
                <c:pt idx="1702">
                  <c:v>109215958333333.33</c:v>
                </c:pt>
                <c:pt idx="1703">
                  <c:v>36812500000000</c:v>
                </c:pt>
                <c:pt idx="1704">
                  <c:v>8525000000000</c:v>
                </c:pt>
                <c:pt idx="1705">
                  <c:v>31737500000000</c:v>
                </c:pt>
                <c:pt idx="1706">
                  <c:v>62083333333333.336</c:v>
                </c:pt>
                <c:pt idx="1707">
                  <c:v>151812500000000</c:v>
                </c:pt>
                <c:pt idx="1708">
                  <c:v>162450000000000</c:v>
                </c:pt>
                <c:pt idx="1709">
                  <c:v>1130541666666666.8</c:v>
                </c:pt>
                <c:pt idx="1710">
                  <c:v>1022500000000000</c:v>
                </c:pt>
                <c:pt idx="1711">
                  <c:v>388687500000000</c:v>
                </c:pt>
                <c:pt idx="1712">
                  <c:v>50916666666666.664</c:v>
                </c:pt>
                <c:pt idx="1713">
                  <c:v>72702916666666.672</c:v>
                </c:pt>
                <c:pt idx="1714">
                  <c:v>862916666666666.63</c:v>
                </c:pt>
                <c:pt idx="1715">
                  <c:v>1608583333333333.3</c:v>
                </c:pt>
                <c:pt idx="1716">
                  <c:v>1539583333333333.3</c:v>
                </c:pt>
                <c:pt idx="1717">
                  <c:v>1243541666666666.8</c:v>
                </c:pt>
                <c:pt idx="1718">
                  <c:v>260958333333333.34</c:v>
                </c:pt>
                <c:pt idx="1719">
                  <c:v>305666666666666.69</c:v>
                </c:pt>
                <c:pt idx="1720">
                  <c:v>407708333333333.31</c:v>
                </c:pt>
                <c:pt idx="1721">
                  <c:v>965300833333333.38</c:v>
                </c:pt>
                <c:pt idx="1722">
                  <c:v>1220451250000000</c:v>
                </c:pt>
                <c:pt idx="1723">
                  <c:v>7327458333333.333</c:v>
                </c:pt>
                <c:pt idx="1724">
                  <c:v>6757916666666.667</c:v>
                </c:pt>
                <c:pt idx="1725">
                  <c:v>1632916666666.6667</c:v>
                </c:pt>
                <c:pt idx="1726">
                  <c:v>3002083333333.3335</c:v>
                </c:pt>
                <c:pt idx="1727">
                  <c:v>2459583333333.3335</c:v>
                </c:pt>
                <c:pt idx="1728">
                  <c:v>2452500000000</c:v>
                </c:pt>
                <c:pt idx="1729">
                  <c:v>5125000000000</c:v>
                </c:pt>
                <c:pt idx="1730">
                  <c:v>3351250000000</c:v>
                </c:pt>
                <c:pt idx="1731">
                  <c:v>3212500000000</c:v>
                </c:pt>
                <c:pt idx="1732">
                  <c:v>121958333333333.33</c:v>
                </c:pt>
                <c:pt idx="1733">
                  <c:v>26675000000000</c:v>
                </c:pt>
                <c:pt idx="1734">
                  <c:v>403895833333333.31</c:v>
                </c:pt>
                <c:pt idx="1735">
                  <c:v>1215583333333333.3</c:v>
                </c:pt>
                <c:pt idx="1736">
                  <c:v>1460625000000000</c:v>
                </c:pt>
                <c:pt idx="1737">
                  <c:v>2173125000000000</c:v>
                </c:pt>
                <c:pt idx="1738">
                  <c:v>1860333333333333.3</c:v>
                </c:pt>
                <c:pt idx="1739">
                  <c:v>1765825000000000</c:v>
                </c:pt>
                <c:pt idx="1740">
                  <c:v>1715291666666666.8</c:v>
                </c:pt>
                <c:pt idx="1741">
                  <c:v>2224000000000000</c:v>
                </c:pt>
                <c:pt idx="1742">
                  <c:v>1172083333333333.3</c:v>
                </c:pt>
                <c:pt idx="1743">
                  <c:v>2904458333333333.5</c:v>
                </c:pt>
                <c:pt idx="1744">
                  <c:v>3036458333333333.5</c:v>
                </c:pt>
                <c:pt idx="1745">
                  <c:v>2474177083333333.5</c:v>
                </c:pt>
                <c:pt idx="1746">
                  <c:v>15054166666666.666</c:v>
                </c:pt>
                <c:pt idx="1747">
                  <c:v>594583333333333.38</c:v>
                </c:pt>
                <c:pt idx="1748">
                  <c:v>566666666666666.63</c:v>
                </c:pt>
                <c:pt idx="1749">
                  <c:v>527179166666666.69</c:v>
                </c:pt>
                <c:pt idx="1750">
                  <c:v>250666666666666.66</c:v>
                </c:pt>
                <c:pt idx="1751">
                  <c:v>525000000000000</c:v>
                </c:pt>
                <c:pt idx="1752">
                  <c:v>421083333333333.31</c:v>
                </c:pt>
                <c:pt idx="1753">
                  <c:v>82166666666666.672</c:v>
                </c:pt>
                <c:pt idx="1754">
                  <c:v>172120875000000</c:v>
                </c:pt>
                <c:pt idx="1755">
                  <c:v>76562500000000</c:v>
                </c:pt>
                <c:pt idx="1756">
                  <c:v>27465000000000</c:v>
                </c:pt>
                <c:pt idx="1757">
                  <c:v>30726666666666.668</c:v>
                </c:pt>
                <c:pt idx="1758">
                  <c:v>52166666666666.664</c:v>
                </c:pt>
                <c:pt idx="1759">
                  <c:v>36529166666666.664</c:v>
                </c:pt>
                <c:pt idx="1760">
                  <c:v>19137500000000</c:v>
                </c:pt>
                <c:pt idx="1761">
                  <c:v>115625000000000</c:v>
                </c:pt>
                <c:pt idx="1762">
                  <c:v>15008333333333.334</c:v>
                </c:pt>
                <c:pt idx="1763">
                  <c:v>6216666666666.667</c:v>
                </c:pt>
                <c:pt idx="1764">
                  <c:v>5554583333333.333</c:v>
                </c:pt>
                <c:pt idx="1765">
                  <c:v>5587916666666.667</c:v>
                </c:pt>
                <c:pt idx="1766">
                  <c:v>5133333333333.333</c:v>
                </c:pt>
                <c:pt idx="1767">
                  <c:v>5083333333333.333</c:v>
                </c:pt>
                <c:pt idx="1768">
                  <c:v>4835416666666.667</c:v>
                </c:pt>
                <c:pt idx="1769">
                  <c:v>5012375000000</c:v>
                </c:pt>
                <c:pt idx="1770">
                  <c:v>8483333333333.333</c:v>
                </c:pt>
                <c:pt idx="1771">
                  <c:v>11191666666666.666</c:v>
                </c:pt>
                <c:pt idx="1772">
                  <c:v>12492500000000</c:v>
                </c:pt>
                <c:pt idx="1773">
                  <c:v>12615000000000</c:v>
                </c:pt>
                <c:pt idx="1774">
                  <c:v>13158750000000</c:v>
                </c:pt>
                <c:pt idx="1775">
                  <c:v>13508333333333.334</c:v>
                </c:pt>
                <c:pt idx="1776">
                  <c:v>13087500000000</c:v>
                </c:pt>
                <c:pt idx="1777">
                  <c:v>23170833333333.332</c:v>
                </c:pt>
                <c:pt idx="1778">
                  <c:v>17052375000000</c:v>
                </c:pt>
                <c:pt idx="1779">
                  <c:v>6118645833333.333</c:v>
                </c:pt>
                <c:pt idx="1780">
                  <c:v>6488333333333.333</c:v>
                </c:pt>
                <c:pt idx="1781">
                  <c:v>6762500000000</c:v>
                </c:pt>
                <c:pt idx="1782">
                  <c:v>5008333333333.333</c:v>
                </c:pt>
                <c:pt idx="1783">
                  <c:v>41666666666666.664</c:v>
                </c:pt>
                <c:pt idx="1784">
                  <c:v>87750000000000</c:v>
                </c:pt>
                <c:pt idx="1785">
                  <c:v>251166666666666.66</c:v>
                </c:pt>
                <c:pt idx="1786">
                  <c:v>7691666666666.667</c:v>
                </c:pt>
                <c:pt idx="1787">
                  <c:v>8291666666666.667</c:v>
                </c:pt>
                <c:pt idx="1788">
                  <c:v>8229166666666.667</c:v>
                </c:pt>
                <c:pt idx="1789">
                  <c:v>8395833333333.333</c:v>
                </c:pt>
                <c:pt idx="1790">
                  <c:v>25825000000000</c:v>
                </c:pt>
                <c:pt idx="1791">
                  <c:v>181361250000000</c:v>
                </c:pt>
                <c:pt idx="1792">
                  <c:v>485833333333333.31</c:v>
                </c:pt>
                <c:pt idx="1793">
                  <c:v>7637500000000</c:v>
                </c:pt>
                <c:pt idx="1794">
                  <c:v>8447083333333.333</c:v>
                </c:pt>
                <c:pt idx="1795">
                  <c:v>10425000000000</c:v>
                </c:pt>
                <c:pt idx="1796">
                  <c:v>9663333333333.334</c:v>
                </c:pt>
                <c:pt idx="1797">
                  <c:v>380287500000000</c:v>
                </c:pt>
                <c:pt idx="1798">
                  <c:v>102708333333333.33</c:v>
                </c:pt>
                <c:pt idx="1799">
                  <c:v>26237500000000</c:v>
                </c:pt>
                <c:pt idx="1800">
                  <c:v>19595833333333.332</c:v>
                </c:pt>
                <c:pt idx="1801">
                  <c:v>395312500000000</c:v>
                </c:pt>
                <c:pt idx="1802">
                  <c:v>373500000000000</c:v>
                </c:pt>
                <c:pt idx="1803">
                  <c:v>6501666666666.667</c:v>
                </c:pt>
                <c:pt idx="1804">
                  <c:v>285789541666666.69</c:v>
                </c:pt>
                <c:pt idx="1805">
                  <c:v>1076332500000000</c:v>
                </c:pt>
                <c:pt idx="1806">
                  <c:v>586648166666666.63</c:v>
                </c:pt>
                <c:pt idx="1807">
                  <c:v>672067916666666.63</c:v>
                </c:pt>
                <c:pt idx="1808">
                  <c:v>469677166666666.69</c:v>
                </c:pt>
                <c:pt idx="1809">
                  <c:v>5462500000000</c:v>
                </c:pt>
                <c:pt idx="1810">
                  <c:v>109166666666666.67</c:v>
                </c:pt>
                <c:pt idx="1811">
                  <c:v>100183333333333.33</c:v>
                </c:pt>
                <c:pt idx="1812">
                  <c:v>285916666666666.69</c:v>
                </c:pt>
                <c:pt idx="1813">
                  <c:v>295875000000000</c:v>
                </c:pt>
                <c:pt idx="1814">
                  <c:v>1174562500000000</c:v>
                </c:pt>
                <c:pt idx="1815">
                  <c:v>2135708333333333.3</c:v>
                </c:pt>
                <c:pt idx="1816">
                  <c:v>2287916666666666.5</c:v>
                </c:pt>
                <c:pt idx="1817">
                  <c:v>2615000000000000</c:v>
                </c:pt>
                <c:pt idx="1818">
                  <c:v>1789583333333333.3</c:v>
                </c:pt>
                <c:pt idx="1819">
                  <c:v>385458333333333.31</c:v>
                </c:pt>
                <c:pt idx="1820">
                  <c:v>1035333333333333.4</c:v>
                </c:pt>
                <c:pt idx="1821">
                  <c:v>2676666666666666.5</c:v>
                </c:pt>
                <c:pt idx="1822">
                  <c:v>3162083333333333.5</c:v>
                </c:pt>
                <c:pt idx="1823">
                  <c:v>3640833333333333.5</c:v>
                </c:pt>
                <c:pt idx="1824">
                  <c:v>2152500000000000</c:v>
                </c:pt>
                <c:pt idx="1825">
                  <c:v>3145833333333333.5</c:v>
                </c:pt>
                <c:pt idx="1826">
                  <c:v>1591250000000000</c:v>
                </c:pt>
                <c:pt idx="1827">
                  <c:v>151262500000000</c:v>
                </c:pt>
                <c:pt idx="1828">
                  <c:v>211745833333333.34</c:v>
                </c:pt>
                <c:pt idx="1829">
                  <c:v>281291666666666.66</c:v>
                </c:pt>
                <c:pt idx="1830">
                  <c:v>299320833333333.31</c:v>
                </c:pt>
                <c:pt idx="1831">
                  <c:v>198916666666666.66</c:v>
                </c:pt>
                <c:pt idx="1832">
                  <c:v>192666666666666.66</c:v>
                </c:pt>
                <c:pt idx="1833">
                  <c:v>95470833333333.328</c:v>
                </c:pt>
                <c:pt idx="1834">
                  <c:v>219000000000000</c:v>
                </c:pt>
                <c:pt idx="1835">
                  <c:v>247625000000000</c:v>
                </c:pt>
                <c:pt idx="1836">
                  <c:v>192166666666666.66</c:v>
                </c:pt>
                <c:pt idx="1837">
                  <c:v>116055000000000</c:v>
                </c:pt>
                <c:pt idx="1838">
                  <c:v>2378750000000</c:v>
                </c:pt>
                <c:pt idx="1839">
                  <c:v>37531166666666.664</c:v>
                </c:pt>
                <c:pt idx="1840">
                  <c:v>92891666666666.672</c:v>
                </c:pt>
                <c:pt idx="1841">
                  <c:v>141054166666666.66</c:v>
                </c:pt>
                <c:pt idx="1842">
                  <c:v>144791666666666.66</c:v>
                </c:pt>
                <c:pt idx="1843">
                  <c:v>153000000000000</c:v>
                </c:pt>
                <c:pt idx="1844">
                  <c:v>29962500000000</c:v>
                </c:pt>
                <c:pt idx="1845">
                  <c:v>41060416666666.664</c:v>
                </c:pt>
                <c:pt idx="1846">
                  <c:v>150875000000000</c:v>
                </c:pt>
                <c:pt idx="1847">
                  <c:v>324120250000000</c:v>
                </c:pt>
                <c:pt idx="1848">
                  <c:v>102125000000000</c:v>
                </c:pt>
                <c:pt idx="1849">
                  <c:v>150416666666666.66</c:v>
                </c:pt>
                <c:pt idx="1850">
                  <c:v>210454166666666.66</c:v>
                </c:pt>
                <c:pt idx="1851">
                  <c:v>29437500000000</c:v>
                </c:pt>
                <c:pt idx="1852">
                  <c:v>1872916666666.6667</c:v>
                </c:pt>
                <c:pt idx="1853">
                  <c:v>66416666666666.664</c:v>
                </c:pt>
                <c:pt idx="1854">
                  <c:v>301583333333333.31</c:v>
                </c:pt>
                <c:pt idx="1855">
                  <c:v>87041666666666.672</c:v>
                </c:pt>
                <c:pt idx="1856">
                  <c:v>180666666666666.66</c:v>
                </c:pt>
                <c:pt idx="1857">
                  <c:v>175850000000000</c:v>
                </c:pt>
                <c:pt idx="1858">
                  <c:v>61666666666666.664</c:v>
                </c:pt>
                <c:pt idx="1859">
                  <c:v>320833333333333.31</c:v>
                </c:pt>
                <c:pt idx="1860">
                  <c:v>313361250000000</c:v>
                </c:pt>
                <c:pt idx="1861">
                  <c:v>136041666666666.67</c:v>
                </c:pt>
                <c:pt idx="1862">
                  <c:v>203083333333333.34</c:v>
                </c:pt>
                <c:pt idx="1863">
                  <c:v>162150000000000</c:v>
                </c:pt>
                <c:pt idx="1864">
                  <c:v>169587500000000</c:v>
                </c:pt>
                <c:pt idx="1865">
                  <c:v>108708333333333.33</c:v>
                </c:pt>
                <c:pt idx="1866">
                  <c:v>28425000000000</c:v>
                </c:pt>
                <c:pt idx="1867">
                  <c:v>206041666666666.66</c:v>
                </c:pt>
                <c:pt idx="1868">
                  <c:v>79375000000000</c:v>
                </c:pt>
                <c:pt idx="1869">
                  <c:v>601837500000000</c:v>
                </c:pt>
                <c:pt idx="1870">
                  <c:v>493472916666666.69</c:v>
                </c:pt>
                <c:pt idx="1871">
                  <c:v>359162500000000</c:v>
                </c:pt>
                <c:pt idx="1872">
                  <c:v>264791666666666.66</c:v>
                </c:pt>
                <c:pt idx="1873">
                  <c:v>321958333333333.31</c:v>
                </c:pt>
                <c:pt idx="1874">
                  <c:v>470833333333333.31</c:v>
                </c:pt>
                <c:pt idx="1875">
                  <c:v>374260591666666.69</c:v>
                </c:pt>
                <c:pt idx="1876">
                  <c:v>560416666666666.69</c:v>
                </c:pt>
                <c:pt idx="1877">
                  <c:v>644808333333333.38</c:v>
                </c:pt>
                <c:pt idx="1878">
                  <c:v>905000000000000</c:v>
                </c:pt>
                <c:pt idx="1879">
                  <c:v>818958333333333.38</c:v>
                </c:pt>
                <c:pt idx="1880">
                  <c:v>2275416666666666.5</c:v>
                </c:pt>
                <c:pt idx="1881">
                  <c:v>661616666666666.63</c:v>
                </c:pt>
                <c:pt idx="1882">
                  <c:v>749350000000000</c:v>
                </c:pt>
                <c:pt idx="1883">
                  <c:v>488137500000000</c:v>
                </c:pt>
                <c:pt idx="1884">
                  <c:v>79791666666666.672</c:v>
                </c:pt>
                <c:pt idx="1885">
                  <c:v>589192916666666.63</c:v>
                </c:pt>
                <c:pt idx="1886">
                  <c:v>684583333333333.38</c:v>
                </c:pt>
                <c:pt idx="1887">
                  <c:v>716666666666666.63</c:v>
                </c:pt>
                <c:pt idx="1888">
                  <c:v>810000000000000</c:v>
                </c:pt>
                <c:pt idx="1889">
                  <c:v>434458333333333.31</c:v>
                </c:pt>
                <c:pt idx="1890">
                  <c:v>1006208333333333.4</c:v>
                </c:pt>
                <c:pt idx="1891">
                  <c:v>1040470833333333.4</c:v>
                </c:pt>
                <c:pt idx="1892">
                  <c:v>1006833333333333.4</c:v>
                </c:pt>
                <c:pt idx="1893">
                  <c:v>2745416666666666.5</c:v>
                </c:pt>
                <c:pt idx="1894">
                  <c:v>2010416666666666.8</c:v>
                </c:pt>
                <c:pt idx="1895">
                  <c:v>2463333333333333.5</c:v>
                </c:pt>
                <c:pt idx="1896">
                  <c:v>330083333333333.31</c:v>
                </c:pt>
                <c:pt idx="1897">
                  <c:v>790745833333333.38</c:v>
                </c:pt>
                <c:pt idx="1898">
                  <c:v>1483250000000000</c:v>
                </c:pt>
                <c:pt idx="1899">
                  <c:v>280333333333333.34</c:v>
                </c:pt>
                <c:pt idx="1900">
                  <c:v>1578333333333333.3</c:v>
                </c:pt>
                <c:pt idx="1901">
                  <c:v>1493333333333333.3</c:v>
                </c:pt>
                <c:pt idx="1902">
                  <c:v>1195833333333333.3</c:v>
                </c:pt>
                <c:pt idx="1903">
                  <c:v>991645833333333.38</c:v>
                </c:pt>
                <c:pt idx="1904">
                  <c:v>510929166666666.69</c:v>
                </c:pt>
                <c:pt idx="1905">
                  <c:v>1032875000000000</c:v>
                </c:pt>
                <c:pt idx="1906">
                  <c:v>480833333333333.31</c:v>
                </c:pt>
                <c:pt idx="1907">
                  <c:v>1479541666666666.8</c:v>
                </c:pt>
                <c:pt idx="1908">
                  <c:v>1134166666666666.8</c:v>
                </c:pt>
                <c:pt idx="1909">
                  <c:v>1249416666666666.8</c:v>
                </c:pt>
                <c:pt idx="1910">
                  <c:v>314750000000000</c:v>
                </c:pt>
                <c:pt idx="1911">
                  <c:v>531250000000000</c:v>
                </c:pt>
                <c:pt idx="1912">
                  <c:v>89272083333333.328</c:v>
                </c:pt>
                <c:pt idx="1913">
                  <c:v>13383333333333.334</c:v>
                </c:pt>
                <c:pt idx="1914">
                  <c:v>119291666666666.67</c:v>
                </c:pt>
                <c:pt idx="1915">
                  <c:v>173833333333333.34</c:v>
                </c:pt>
                <c:pt idx="1916">
                  <c:v>86083333333333.328</c:v>
                </c:pt>
                <c:pt idx="1917">
                  <c:v>154108333333333.34</c:v>
                </c:pt>
                <c:pt idx="1918">
                  <c:v>259500000000000</c:v>
                </c:pt>
                <c:pt idx="1919">
                  <c:v>221166666666666.66</c:v>
                </c:pt>
                <c:pt idx="1920">
                  <c:v>81272083333333.328</c:v>
                </c:pt>
                <c:pt idx="1921">
                  <c:v>162458333333333.34</c:v>
                </c:pt>
                <c:pt idx="1922">
                  <c:v>226416666666666.66</c:v>
                </c:pt>
                <c:pt idx="1923">
                  <c:v>219208333333333.34</c:v>
                </c:pt>
                <c:pt idx="1924">
                  <c:v>199679166666666.66</c:v>
                </c:pt>
                <c:pt idx="1925">
                  <c:v>523120833333333.31</c:v>
                </c:pt>
                <c:pt idx="1926">
                  <c:v>467737500000000</c:v>
                </c:pt>
                <c:pt idx="1927">
                  <c:v>461000000000000</c:v>
                </c:pt>
                <c:pt idx="1928">
                  <c:v>376500000000000</c:v>
                </c:pt>
                <c:pt idx="1929">
                  <c:v>295916666666666.69</c:v>
                </c:pt>
                <c:pt idx="1930">
                  <c:v>356666666666666.69</c:v>
                </c:pt>
                <c:pt idx="1931">
                  <c:v>108437500000000</c:v>
                </c:pt>
                <c:pt idx="1932">
                  <c:v>424583333333333.31</c:v>
                </c:pt>
                <c:pt idx="1933">
                  <c:v>505930833333333.31</c:v>
                </c:pt>
                <c:pt idx="1934">
                  <c:v>360500000000000</c:v>
                </c:pt>
                <c:pt idx="1935">
                  <c:v>97791666666666.672</c:v>
                </c:pt>
                <c:pt idx="1936">
                  <c:v>496250000000000</c:v>
                </c:pt>
                <c:pt idx="1937">
                  <c:v>382791666666666.69</c:v>
                </c:pt>
                <c:pt idx="1938">
                  <c:v>348470833333333.31</c:v>
                </c:pt>
                <c:pt idx="1939">
                  <c:v>343875000000000</c:v>
                </c:pt>
                <c:pt idx="1940">
                  <c:v>535500000000000</c:v>
                </c:pt>
                <c:pt idx="1941">
                  <c:v>650416666666666.63</c:v>
                </c:pt>
                <c:pt idx="1942">
                  <c:v>680833333333333.38</c:v>
                </c:pt>
                <c:pt idx="1943">
                  <c:v>408958333333333.31</c:v>
                </c:pt>
                <c:pt idx="1944">
                  <c:v>484645833333333.31</c:v>
                </c:pt>
                <c:pt idx="1945">
                  <c:v>427583333333333.31</c:v>
                </c:pt>
                <c:pt idx="1946">
                  <c:v>428750000000000</c:v>
                </c:pt>
                <c:pt idx="1947">
                  <c:v>124791666666666.67</c:v>
                </c:pt>
                <c:pt idx="1948">
                  <c:v>451458333333333.31</c:v>
                </c:pt>
                <c:pt idx="1949">
                  <c:v>396416666666666.69</c:v>
                </c:pt>
                <c:pt idx="1950">
                  <c:v>432083333333333.31</c:v>
                </c:pt>
                <c:pt idx="1951">
                  <c:v>429958333333333.31</c:v>
                </c:pt>
                <c:pt idx="1952">
                  <c:v>495583333333333.31</c:v>
                </c:pt>
                <c:pt idx="1953">
                  <c:v>365179166666666.69</c:v>
                </c:pt>
                <c:pt idx="1954">
                  <c:v>143708333333333.34</c:v>
                </c:pt>
                <c:pt idx="1955">
                  <c:v>870833333333333.38</c:v>
                </c:pt>
                <c:pt idx="1956">
                  <c:v>3950833333333333.5</c:v>
                </c:pt>
                <c:pt idx="1957">
                  <c:v>3904833333333333.5</c:v>
                </c:pt>
                <c:pt idx="1958">
                  <c:v>3591250000000000</c:v>
                </c:pt>
                <c:pt idx="1959">
                  <c:v>1189166666666666.8</c:v>
                </c:pt>
                <c:pt idx="1960">
                  <c:v>59515416666666.664</c:v>
                </c:pt>
                <c:pt idx="1961">
                  <c:v>128916666666666.67</c:v>
                </c:pt>
                <c:pt idx="1962">
                  <c:v>138083333333333.33</c:v>
                </c:pt>
                <c:pt idx="1963">
                  <c:v>436250000000000</c:v>
                </c:pt>
                <c:pt idx="1964">
                  <c:v>554166666666666.69</c:v>
                </c:pt>
                <c:pt idx="1965">
                  <c:v>479583333333333.31</c:v>
                </c:pt>
                <c:pt idx="1966">
                  <c:v>323875000000000</c:v>
                </c:pt>
                <c:pt idx="1967">
                  <c:v>85370833333333.328</c:v>
                </c:pt>
                <c:pt idx="1968">
                  <c:v>52108333333333.336</c:v>
                </c:pt>
                <c:pt idx="1969">
                  <c:v>237416666666666.66</c:v>
                </c:pt>
                <c:pt idx="1970">
                  <c:v>503333333333333.31</c:v>
                </c:pt>
                <c:pt idx="1971">
                  <c:v>674583333333333.38</c:v>
                </c:pt>
                <c:pt idx="1972">
                  <c:v>582500000000000</c:v>
                </c:pt>
                <c:pt idx="1973">
                  <c:v>596750000000000</c:v>
                </c:pt>
                <c:pt idx="1974">
                  <c:v>787708333333333.38</c:v>
                </c:pt>
                <c:pt idx="1975">
                  <c:v>227544791666666.66</c:v>
                </c:pt>
                <c:pt idx="1976">
                  <c:v>521191666666666.69</c:v>
                </c:pt>
                <c:pt idx="1977">
                  <c:v>392250000000000</c:v>
                </c:pt>
                <c:pt idx="1978">
                  <c:v>813375000000000</c:v>
                </c:pt>
                <c:pt idx="1979">
                  <c:v>631000000000000</c:v>
                </c:pt>
                <c:pt idx="1980">
                  <c:v>600833333333333.38</c:v>
                </c:pt>
                <c:pt idx="1981">
                  <c:v>695900000000000</c:v>
                </c:pt>
                <c:pt idx="1982">
                  <c:v>121250000000000</c:v>
                </c:pt>
                <c:pt idx="1983">
                  <c:v>452678375000000</c:v>
                </c:pt>
                <c:pt idx="1984">
                  <c:v>561666666666666.69</c:v>
                </c:pt>
                <c:pt idx="1985">
                  <c:v>390441666666666.69</c:v>
                </c:pt>
                <c:pt idx="1986">
                  <c:v>176041666666666.66</c:v>
                </c:pt>
                <c:pt idx="1987">
                  <c:v>77434583333333.328</c:v>
                </c:pt>
                <c:pt idx="1988">
                  <c:v>313037500000000</c:v>
                </c:pt>
                <c:pt idx="1989">
                  <c:v>38399041666666.664</c:v>
                </c:pt>
                <c:pt idx="1990">
                  <c:v>390345833333333.31</c:v>
                </c:pt>
                <c:pt idx="1991">
                  <c:v>144041666666666.66</c:v>
                </c:pt>
                <c:pt idx="1992">
                  <c:v>177125000000000</c:v>
                </c:pt>
                <c:pt idx="1993">
                  <c:v>205749166666666.66</c:v>
                </c:pt>
                <c:pt idx="1994">
                  <c:v>465375000000000</c:v>
                </c:pt>
                <c:pt idx="1995">
                  <c:v>380620833333333.31</c:v>
                </c:pt>
                <c:pt idx="1996">
                  <c:v>617041666666666.63</c:v>
                </c:pt>
                <c:pt idx="1997">
                  <c:v>490541666666666.69</c:v>
                </c:pt>
                <c:pt idx="1998">
                  <c:v>615958333333333.38</c:v>
                </c:pt>
                <c:pt idx="1999">
                  <c:v>984583333333333.38</c:v>
                </c:pt>
                <c:pt idx="2000">
                  <c:v>110952916666666.67</c:v>
                </c:pt>
                <c:pt idx="2001">
                  <c:v>6528333333333.333</c:v>
                </c:pt>
                <c:pt idx="2002">
                  <c:v>35275000000000</c:v>
                </c:pt>
                <c:pt idx="2003">
                  <c:v>171458333333333.34</c:v>
                </c:pt>
                <c:pt idx="2004">
                  <c:v>93873583333333.328</c:v>
                </c:pt>
                <c:pt idx="2005">
                  <c:v>3427916666666.6665</c:v>
                </c:pt>
                <c:pt idx="2006">
                  <c:v>3197916666666.6665</c:v>
                </c:pt>
                <c:pt idx="2007">
                  <c:v>3039500000000</c:v>
                </c:pt>
                <c:pt idx="2008">
                  <c:v>2846250000000</c:v>
                </c:pt>
                <c:pt idx="2009">
                  <c:v>1081666666666.6666</c:v>
                </c:pt>
                <c:pt idx="2010">
                  <c:v>1520750000000</c:v>
                </c:pt>
                <c:pt idx="2011">
                  <c:v>3784583333333.3335</c:v>
                </c:pt>
                <c:pt idx="2012">
                  <c:v>4999583333333.333</c:v>
                </c:pt>
                <c:pt idx="2013">
                  <c:v>3826250000000</c:v>
                </c:pt>
                <c:pt idx="2014">
                  <c:v>1653333333333.3333</c:v>
                </c:pt>
                <c:pt idx="2015">
                  <c:v>51367083333333.336</c:v>
                </c:pt>
                <c:pt idx="2016">
                  <c:v>80754166666666.672</c:v>
                </c:pt>
                <c:pt idx="2017">
                  <c:v>28712500000000</c:v>
                </c:pt>
                <c:pt idx="2018">
                  <c:v>286029166666666.69</c:v>
                </c:pt>
                <c:pt idx="2019">
                  <c:v>773333333333333.38</c:v>
                </c:pt>
                <c:pt idx="2020">
                  <c:v>335958333333333.31</c:v>
                </c:pt>
                <c:pt idx="2021">
                  <c:v>442500000000000</c:v>
                </c:pt>
                <c:pt idx="2022">
                  <c:v>608166666666666.63</c:v>
                </c:pt>
                <c:pt idx="2023">
                  <c:v>506150000000000</c:v>
                </c:pt>
                <c:pt idx="2024">
                  <c:v>26648750000000</c:v>
                </c:pt>
                <c:pt idx="2025">
                  <c:v>315166666666666.69</c:v>
                </c:pt>
                <c:pt idx="2026">
                  <c:v>491666666666666.69</c:v>
                </c:pt>
                <c:pt idx="2027">
                  <c:v>518333333333333.31</c:v>
                </c:pt>
                <c:pt idx="2028">
                  <c:v>547125000000000</c:v>
                </c:pt>
                <c:pt idx="2029">
                  <c:v>384108750000000</c:v>
                </c:pt>
                <c:pt idx="2030">
                  <c:v>68972083333333.336</c:v>
                </c:pt>
                <c:pt idx="2031">
                  <c:v>622666666666666.63</c:v>
                </c:pt>
                <c:pt idx="2032">
                  <c:v>913750000000000</c:v>
                </c:pt>
                <c:pt idx="2033">
                  <c:v>610541666666666.63</c:v>
                </c:pt>
                <c:pt idx="2034">
                  <c:v>506666666666666.69</c:v>
                </c:pt>
                <c:pt idx="2035">
                  <c:v>736000000000000</c:v>
                </c:pt>
                <c:pt idx="2036">
                  <c:v>151958333333333.34</c:v>
                </c:pt>
                <c:pt idx="2037">
                  <c:v>355541666666666.69</c:v>
                </c:pt>
                <c:pt idx="2038">
                  <c:v>534166666666666.69</c:v>
                </c:pt>
                <c:pt idx="2039">
                  <c:v>530833333333333.31</c:v>
                </c:pt>
                <c:pt idx="2040">
                  <c:v>534541666666666.69</c:v>
                </c:pt>
                <c:pt idx="2041">
                  <c:v>188291666666666.66</c:v>
                </c:pt>
                <c:pt idx="2042">
                  <c:v>150083333333333.34</c:v>
                </c:pt>
                <c:pt idx="2043">
                  <c:v>390000000000000</c:v>
                </c:pt>
                <c:pt idx="2044">
                  <c:v>508670833333333.31</c:v>
                </c:pt>
                <c:pt idx="2045">
                  <c:v>192333333333333.34</c:v>
                </c:pt>
                <c:pt idx="2046">
                  <c:v>903779166666666.63</c:v>
                </c:pt>
                <c:pt idx="2047">
                  <c:v>75583333333333.328</c:v>
                </c:pt>
                <c:pt idx="2048">
                  <c:v>355166666666666.69</c:v>
                </c:pt>
                <c:pt idx="2049">
                  <c:v>18676813333333.332</c:v>
                </c:pt>
                <c:pt idx="2050">
                  <c:v>1202833333333.3333</c:v>
                </c:pt>
                <c:pt idx="2051">
                  <c:v>65041666666666.664</c:v>
                </c:pt>
                <c:pt idx="2052">
                  <c:v>251708333333333.34</c:v>
                </c:pt>
                <c:pt idx="2053">
                  <c:v>615770833333333.38</c:v>
                </c:pt>
                <c:pt idx="2054">
                  <c:v>105458333333333.33</c:v>
                </c:pt>
                <c:pt idx="2055">
                  <c:v>25250000000000</c:v>
                </c:pt>
                <c:pt idx="2056">
                  <c:v>296750000000000</c:v>
                </c:pt>
                <c:pt idx="2057">
                  <c:v>592791666666666.63</c:v>
                </c:pt>
                <c:pt idx="2058">
                  <c:v>291750000000000</c:v>
                </c:pt>
                <c:pt idx="2059">
                  <c:v>204625000000000</c:v>
                </c:pt>
                <c:pt idx="2060">
                  <c:v>579929166666666.63</c:v>
                </c:pt>
                <c:pt idx="2061">
                  <c:v>7000000000000</c:v>
                </c:pt>
                <c:pt idx="2062">
                  <c:v>7520833333333.333</c:v>
                </c:pt>
                <c:pt idx="2063">
                  <c:v>8581250000000</c:v>
                </c:pt>
                <c:pt idx="2064">
                  <c:v>12510833333333.334</c:v>
                </c:pt>
                <c:pt idx="2065">
                  <c:v>1194583333333333.3</c:v>
                </c:pt>
                <c:pt idx="2066">
                  <c:v>3265833333333333.5</c:v>
                </c:pt>
                <c:pt idx="2067">
                  <c:v>2881666666666666.5</c:v>
                </c:pt>
                <c:pt idx="2068">
                  <c:v>2986250000000000</c:v>
                </c:pt>
                <c:pt idx="2069">
                  <c:v>2423333333333333.5</c:v>
                </c:pt>
                <c:pt idx="2070">
                  <c:v>3233333333333333.5</c:v>
                </c:pt>
                <c:pt idx="2071">
                  <c:v>1909166666666666.8</c:v>
                </c:pt>
                <c:pt idx="2072">
                  <c:v>966250000000000</c:v>
                </c:pt>
                <c:pt idx="2073">
                  <c:v>589237916666666.63</c:v>
                </c:pt>
                <c:pt idx="2074">
                  <c:v>7341666666666.667</c:v>
                </c:pt>
                <c:pt idx="2075">
                  <c:v>7250000000000</c:v>
                </c:pt>
                <c:pt idx="2076">
                  <c:v>7162500000000</c:v>
                </c:pt>
                <c:pt idx="2077">
                  <c:v>1337916666666666.8</c:v>
                </c:pt>
                <c:pt idx="2078">
                  <c:v>169927708333333.34</c:v>
                </c:pt>
                <c:pt idx="2079">
                  <c:v>336080587500000</c:v>
                </c:pt>
                <c:pt idx="2080">
                  <c:v>208208333333333.34</c:v>
                </c:pt>
                <c:pt idx="2081">
                  <c:v>565916666666666.63</c:v>
                </c:pt>
                <c:pt idx="2082">
                  <c:v>497333333333333.31</c:v>
                </c:pt>
                <c:pt idx="2083">
                  <c:v>433075000000000</c:v>
                </c:pt>
                <c:pt idx="2084">
                  <c:v>1573250000000000</c:v>
                </c:pt>
                <c:pt idx="2085">
                  <c:v>1832125000000000</c:v>
                </c:pt>
                <c:pt idx="2086">
                  <c:v>611375000000000</c:v>
                </c:pt>
                <c:pt idx="2087">
                  <c:v>2497916666666666.5</c:v>
                </c:pt>
                <c:pt idx="2088">
                  <c:v>1678770833333333.3</c:v>
                </c:pt>
                <c:pt idx="2089">
                  <c:v>535000000000000</c:v>
                </c:pt>
                <c:pt idx="2090">
                  <c:v>457500000000000</c:v>
                </c:pt>
                <c:pt idx="2091">
                  <c:v>317583333333333.31</c:v>
                </c:pt>
                <c:pt idx="2092">
                  <c:v>653950000000000</c:v>
                </c:pt>
                <c:pt idx="2093">
                  <c:v>310620833333333.31</c:v>
                </c:pt>
                <c:pt idx="2094">
                  <c:v>2420000000000000</c:v>
                </c:pt>
                <c:pt idx="2095">
                  <c:v>2462916666666666.5</c:v>
                </c:pt>
                <c:pt idx="2096">
                  <c:v>770833333333333.38</c:v>
                </c:pt>
                <c:pt idx="2097">
                  <c:v>803125000000</c:v>
                </c:pt>
                <c:pt idx="2098">
                  <c:v>1654392833333333.3</c:v>
                </c:pt>
                <c:pt idx="2099">
                  <c:v>1562422500000000</c:v>
                </c:pt>
                <c:pt idx="2100">
                  <c:v>2639583333333333.5</c:v>
                </c:pt>
                <c:pt idx="2101">
                  <c:v>2600803750000000</c:v>
                </c:pt>
                <c:pt idx="2102">
                  <c:v>127712500000000</c:v>
                </c:pt>
                <c:pt idx="2103">
                  <c:v>96083333333333.328</c:v>
                </c:pt>
                <c:pt idx="2104">
                  <c:v>3264652458333333.5</c:v>
                </c:pt>
                <c:pt idx="2105">
                  <c:v>1480416666666666.8</c:v>
                </c:pt>
                <c:pt idx="2106">
                  <c:v>407166666666666.69</c:v>
                </c:pt>
                <c:pt idx="2107">
                  <c:v>2744166666666666.5</c:v>
                </c:pt>
                <c:pt idx="2108">
                  <c:v>1450000000000000</c:v>
                </c:pt>
                <c:pt idx="2109">
                  <c:v>144250000000000</c:v>
                </c:pt>
                <c:pt idx="2110">
                  <c:v>3425239583333333.5</c:v>
                </c:pt>
                <c:pt idx="2111">
                  <c:v>1428333333333333.3</c:v>
                </c:pt>
                <c:pt idx="2112">
                  <c:v>30307500000000</c:v>
                </c:pt>
                <c:pt idx="2113">
                  <c:v>3605416666666.6665</c:v>
                </c:pt>
                <c:pt idx="2114">
                  <c:v>4546250000000</c:v>
                </c:pt>
                <c:pt idx="2115">
                  <c:v>5216666666666.667</c:v>
                </c:pt>
                <c:pt idx="2116">
                  <c:v>5187500000000</c:v>
                </c:pt>
                <c:pt idx="2117">
                  <c:v>5400000000000</c:v>
                </c:pt>
                <c:pt idx="2118">
                  <c:v>5195833333333.333</c:v>
                </c:pt>
                <c:pt idx="2119">
                  <c:v>5032916666666.667</c:v>
                </c:pt>
                <c:pt idx="2120">
                  <c:v>4158750000000</c:v>
                </c:pt>
                <c:pt idx="2121">
                  <c:v>3376666666666.6665</c:v>
                </c:pt>
                <c:pt idx="2122">
                  <c:v>3324583333333.3335</c:v>
                </c:pt>
                <c:pt idx="2123">
                  <c:v>2555833333333.3335</c:v>
                </c:pt>
                <c:pt idx="2124">
                  <c:v>1612750000000</c:v>
                </c:pt>
                <c:pt idx="2125">
                  <c:v>1048750000000</c:v>
                </c:pt>
                <c:pt idx="2126">
                  <c:v>0</c:v>
                </c:pt>
                <c:pt idx="2127">
                  <c:v>0</c:v>
                </c:pt>
                <c:pt idx="2128">
                  <c:v>0</c:v>
                </c:pt>
                <c:pt idx="2129">
                  <c:v>0</c:v>
                </c:pt>
                <c:pt idx="2130">
                  <c:v>283125000000000</c:v>
                </c:pt>
                <c:pt idx="2131">
                  <c:v>4804166666666.667</c:v>
                </c:pt>
                <c:pt idx="2132">
                  <c:v>2022500000000</c:v>
                </c:pt>
                <c:pt idx="2133">
                  <c:v>7358333333333.333</c:v>
                </c:pt>
                <c:pt idx="2134">
                  <c:v>60191250000000</c:v>
                </c:pt>
                <c:pt idx="2135">
                  <c:v>72037500000000</c:v>
                </c:pt>
                <c:pt idx="2136">
                  <c:v>184258333333333.34</c:v>
                </c:pt>
                <c:pt idx="2137">
                  <c:v>348554166666666.69</c:v>
                </c:pt>
                <c:pt idx="2138">
                  <c:v>1654583333333333.3</c:v>
                </c:pt>
                <c:pt idx="2139">
                  <c:v>1235000000000000</c:v>
                </c:pt>
                <c:pt idx="2140">
                  <c:v>68829166666666.664</c:v>
                </c:pt>
                <c:pt idx="2141">
                  <c:v>217696666666666.66</c:v>
                </c:pt>
                <c:pt idx="2142">
                  <c:v>275225000000000</c:v>
                </c:pt>
                <c:pt idx="2143">
                  <c:v>776562500000000</c:v>
                </c:pt>
                <c:pt idx="2144">
                  <c:v>2192083333333333.3</c:v>
                </c:pt>
                <c:pt idx="2145">
                  <c:v>3365000000000000</c:v>
                </c:pt>
                <c:pt idx="2146">
                  <c:v>2160125000000000</c:v>
                </c:pt>
                <c:pt idx="2147">
                  <c:v>1306666666666666.8</c:v>
                </c:pt>
                <c:pt idx="2148">
                  <c:v>2900416666666666.5</c:v>
                </c:pt>
                <c:pt idx="2149">
                  <c:v>263291666666666.66</c:v>
                </c:pt>
                <c:pt idx="2150">
                  <c:v>271041666666666.66</c:v>
                </c:pt>
                <c:pt idx="2151">
                  <c:v>1042751666666666.6</c:v>
                </c:pt>
                <c:pt idx="2152">
                  <c:v>897916666666666.63</c:v>
                </c:pt>
                <c:pt idx="2153">
                  <c:v>576250000000000</c:v>
                </c:pt>
                <c:pt idx="2154">
                  <c:v>778670833333333.38</c:v>
                </c:pt>
                <c:pt idx="2155">
                  <c:v>328875000000000</c:v>
                </c:pt>
                <c:pt idx="2156">
                  <c:v>112250000000000</c:v>
                </c:pt>
                <c:pt idx="2157">
                  <c:v>546666666666666.69</c:v>
                </c:pt>
                <c:pt idx="2158">
                  <c:v>894916666666666.63</c:v>
                </c:pt>
                <c:pt idx="2159">
                  <c:v>1195000000000000</c:v>
                </c:pt>
                <c:pt idx="2160">
                  <c:v>300458333333333.31</c:v>
                </c:pt>
                <c:pt idx="2161">
                  <c:v>362337500000000</c:v>
                </c:pt>
                <c:pt idx="2162">
                  <c:v>71287500000000</c:v>
                </c:pt>
                <c:pt idx="2163">
                  <c:v>756666666666666.63</c:v>
                </c:pt>
                <c:pt idx="2164">
                  <c:v>645579166666666.63</c:v>
                </c:pt>
                <c:pt idx="2165">
                  <c:v>1199375000000000</c:v>
                </c:pt>
                <c:pt idx="2166">
                  <c:v>899791666666666.63</c:v>
                </c:pt>
                <c:pt idx="2167">
                  <c:v>355375000000000</c:v>
                </c:pt>
                <c:pt idx="2168">
                  <c:v>318304583333333.31</c:v>
                </c:pt>
                <c:pt idx="2169">
                  <c:v>1490416666666666.8</c:v>
                </c:pt>
                <c:pt idx="2170">
                  <c:v>574166666666666.63</c:v>
                </c:pt>
                <c:pt idx="2171">
                  <c:v>1896562500000000</c:v>
                </c:pt>
                <c:pt idx="2172">
                  <c:v>611666666666666.63</c:v>
                </c:pt>
                <c:pt idx="2173">
                  <c:v>2145416666666666.8</c:v>
                </c:pt>
                <c:pt idx="2174">
                  <c:v>145625000000000</c:v>
                </c:pt>
                <c:pt idx="2175">
                  <c:v>597541666666666.63</c:v>
                </c:pt>
                <c:pt idx="2176">
                  <c:v>2557500000000000</c:v>
                </c:pt>
                <c:pt idx="2177">
                  <c:v>152129166666666.66</c:v>
                </c:pt>
                <c:pt idx="2178">
                  <c:v>554583333333333.31</c:v>
                </c:pt>
                <c:pt idx="2179">
                  <c:v>2024583333333333.3</c:v>
                </c:pt>
                <c:pt idx="2180">
                  <c:v>799458333333333.38</c:v>
                </c:pt>
                <c:pt idx="2181">
                  <c:v>1617083333333333.3</c:v>
                </c:pt>
                <c:pt idx="2182">
                  <c:v>1020502916666666.6</c:v>
                </c:pt>
                <c:pt idx="2183">
                  <c:v>1331333333333333.3</c:v>
                </c:pt>
                <c:pt idx="2184">
                  <c:v>1482500000000000</c:v>
                </c:pt>
                <c:pt idx="2185">
                  <c:v>273875000000000</c:v>
                </c:pt>
                <c:pt idx="2186">
                  <c:v>2430416666666666.5</c:v>
                </c:pt>
                <c:pt idx="2187">
                  <c:v>56175000000000</c:v>
                </c:pt>
                <c:pt idx="2188">
                  <c:v>1210416666666666.8</c:v>
                </c:pt>
                <c:pt idx="2189">
                  <c:v>628416125000000</c:v>
                </c:pt>
                <c:pt idx="2190">
                  <c:v>377651250000</c:v>
                </c:pt>
                <c:pt idx="2191">
                  <c:v>424375000000</c:v>
                </c:pt>
                <c:pt idx="2192">
                  <c:v>453750000000</c:v>
                </c:pt>
                <c:pt idx="2193">
                  <c:v>45000000000000</c:v>
                </c:pt>
                <c:pt idx="2194">
                  <c:v>2774583333333333.5</c:v>
                </c:pt>
                <c:pt idx="2195">
                  <c:v>903333333333333.38</c:v>
                </c:pt>
                <c:pt idx="2196">
                  <c:v>105333333333333.33</c:v>
                </c:pt>
                <c:pt idx="2197">
                  <c:v>2511666666666666.5</c:v>
                </c:pt>
                <c:pt idx="2198">
                  <c:v>1684166666666666.8</c:v>
                </c:pt>
                <c:pt idx="2199">
                  <c:v>575416666666666.63</c:v>
                </c:pt>
                <c:pt idx="2200">
                  <c:v>1940416666666666.8</c:v>
                </c:pt>
                <c:pt idx="2201">
                  <c:v>1710000000000000</c:v>
                </c:pt>
                <c:pt idx="2202">
                  <c:v>175833333333333.34</c:v>
                </c:pt>
                <c:pt idx="2203">
                  <c:v>488204166666666.69</c:v>
                </c:pt>
                <c:pt idx="2204">
                  <c:v>3397875000000000</c:v>
                </c:pt>
                <c:pt idx="2205">
                  <c:v>69333333333333.336</c:v>
                </c:pt>
                <c:pt idx="2206">
                  <c:v>304025000000000</c:v>
                </c:pt>
                <c:pt idx="2207">
                  <c:v>3253291666666666.5</c:v>
                </c:pt>
                <c:pt idx="2208">
                  <c:v>767156416666666.63</c:v>
                </c:pt>
                <c:pt idx="2209">
                  <c:v>135166666666666.67</c:v>
                </c:pt>
                <c:pt idx="2210">
                  <c:v>1876250000000000</c:v>
                </c:pt>
                <c:pt idx="2211">
                  <c:v>2240541666666666.8</c:v>
                </c:pt>
                <c:pt idx="2212">
                  <c:v>446795500000000</c:v>
                </c:pt>
                <c:pt idx="2213">
                  <c:v>1711350000000000</c:v>
                </c:pt>
                <c:pt idx="2214">
                  <c:v>2797416666666666.5</c:v>
                </c:pt>
                <c:pt idx="2215">
                  <c:v>685833333333333.38</c:v>
                </c:pt>
                <c:pt idx="2216">
                  <c:v>228165000000000</c:v>
                </c:pt>
                <c:pt idx="2217">
                  <c:v>2948750000000000</c:v>
                </c:pt>
                <c:pt idx="2218">
                  <c:v>432208333333333.31</c:v>
                </c:pt>
                <c:pt idx="2219">
                  <c:v>465958333333333.31</c:v>
                </c:pt>
                <c:pt idx="2220">
                  <c:v>2283333333333333.5</c:v>
                </c:pt>
                <c:pt idx="2221">
                  <c:v>1635333333333333.3</c:v>
                </c:pt>
                <c:pt idx="2222">
                  <c:v>1811916666666666.8</c:v>
                </c:pt>
                <c:pt idx="2223">
                  <c:v>18045833333333.332</c:v>
                </c:pt>
                <c:pt idx="2224">
                  <c:v>2892500000000000</c:v>
                </c:pt>
                <c:pt idx="2225">
                  <c:v>392587500000000</c:v>
                </c:pt>
                <c:pt idx="2226">
                  <c:v>273604166666666.66</c:v>
                </c:pt>
                <c:pt idx="2227">
                  <c:v>1989583333333333.3</c:v>
                </c:pt>
                <c:pt idx="2228">
                  <c:v>2090333333333333.3</c:v>
                </c:pt>
                <c:pt idx="2229">
                  <c:v>498750000000000</c:v>
                </c:pt>
                <c:pt idx="2230">
                  <c:v>2119851691666666.8</c:v>
                </c:pt>
                <c:pt idx="2231">
                  <c:v>1350000000000000</c:v>
                </c:pt>
                <c:pt idx="2232">
                  <c:v>1648426791666666.8</c:v>
                </c:pt>
                <c:pt idx="2233">
                  <c:v>472791666666666.69</c:v>
                </c:pt>
                <c:pt idx="2234">
                  <c:v>2249583333333333.3</c:v>
                </c:pt>
                <c:pt idx="2235">
                  <c:v>2020000000000000</c:v>
                </c:pt>
                <c:pt idx="2236">
                  <c:v>120625000000000</c:v>
                </c:pt>
                <c:pt idx="2237">
                  <c:v>3016666666666666.5</c:v>
                </c:pt>
                <c:pt idx="2238">
                  <c:v>834732208333333.38</c:v>
                </c:pt>
                <c:pt idx="2239">
                  <c:v>3618333333333333.5</c:v>
                </c:pt>
                <c:pt idx="2240">
                  <c:v>607104166666666.63</c:v>
                </c:pt>
                <c:pt idx="2241">
                  <c:v>2087500000000000</c:v>
                </c:pt>
                <c:pt idx="2242">
                  <c:v>2152321633333333.3</c:v>
                </c:pt>
                <c:pt idx="2243">
                  <c:v>3290416666666666.5</c:v>
                </c:pt>
                <c:pt idx="2244">
                  <c:v>267875000000000</c:v>
                </c:pt>
                <c:pt idx="2245">
                  <c:v>467133041666666.69</c:v>
                </c:pt>
                <c:pt idx="2246">
                  <c:v>3877500000000000</c:v>
                </c:pt>
                <c:pt idx="2247">
                  <c:v>2169708333333333.3</c:v>
                </c:pt>
                <c:pt idx="2248">
                  <c:v>3520833333333333.5</c:v>
                </c:pt>
                <c:pt idx="2249">
                  <c:v>500000000000000</c:v>
                </c:pt>
                <c:pt idx="2250">
                  <c:v>176666666666666.66</c:v>
                </c:pt>
                <c:pt idx="2251">
                  <c:v>1058333333333333.4</c:v>
                </c:pt>
                <c:pt idx="2252">
                  <c:v>610125000000000</c:v>
                </c:pt>
                <c:pt idx="2253">
                  <c:v>2648708333333333.5</c:v>
                </c:pt>
                <c:pt idx="2254">
                  <c:v>1642434333333333.3</c:v>
                </c:pt>
                <c:pt idx="2255">
                  <c:v>265875000000000</c:v>
                </c:pt>
                <c:pt idx="2256">
                  <c:v>3521666666666666.5</c:v>
                </c:pt>
                <c:pt idx="2257">
                  <c:v>3116083333333333.5</c:v>
                </c:pt>
                <c:pt idx="2258">
                  <c:v>2887083333333333.5</c:v>
                </c:pt>
                <c:pt idx="2259">
                  <c:v>227166666666666.66</c:v>
                </c:pt>
                <c:pt idx="2260">
                  <c:v>2841666666666666.5</c:v>
                </c:pt>
                <c:pt idx="2261">
                  <c:v>742500000000000</c:v>
                </c:pt>
                <c:pt idx="2262">
                  <c:v>3044166666666.6665</c:v>
                </c:pt>
                <c:pt idx="2263">
                  <c:v>398097532500000</c:v>
                </c:pt>
                <c:pt idx="2264">
                  <c:v>242291666666666.66</c:v>
                </c:pt>
                <c:pt idx="2265">
                  <c:v>883750000000000</c:v>
                </c:pt>
                <c:pt idx="2266">
                  <c:v>3025833333333333.5</c:v>
                </c:pt>
                <c:pt idx="2267">
                  <c:v>743208333333333.38</c:v>
                </c:pt>
                <c:pt idx="2268">
                  <c:v>1317311333333333.3</c:v>
                </c:pt>
                <c:pt idx="2269">
                  <c:v>1043016666666666.6</c:v>
                </c:pt>
                <c:pt idx="2270">
                  <c:v>1943512500000000</c:v>
                </c:pt>
                <c:pt idx="2271">
                  <c:v>483333333333333.31</c:v>
                </c:pt>
                <c:pt idx="2272">
                  <c:v>1457225000000000</c:v>
                </c:pt>
                <c:pt idx="2273">
                  <c:v>579166666666666.63</c:v>
                </c:pt>
                <c:pt idx="2274">
                  <c:v>1204125000000000</c:v>
                </c:pt>
                <c:pt idx="2275">
                  <c:v>743708333333333.38</c:v>
                </c:pt>
                <c:pt idx="2276">
                  <c:v>415625000000000</c:v>
                </c:pt>
                <c:pt idx="2277">
                  <c:v>2881750000000000</c:v>
                </c:pt>
                <c:pt idx="2278">
                  <c:v>1412500000000000</c:v>
                </c:pt>
                <c:pt idx="2279">
                  <c:v>1892893416666666.8</c:v>
                </c:pt>
                <c:pt idx="2280">
                  <c:v>2104921666666666.8</c:v>
                </c:pt>
                <c:pt idx="2281">
                  <c:v>639041666666666.63</c:v>
                </c:pt>
                <c:pt idx="2282">
                  <c:v>698333333333333.38</c:v>
                </c:pt>
                <c:pt idx="2283">
                  <c:v>1154526937500000</c:v>
                </c:pt>
                <c:pt idx="2284">
                  <c:v>2718750000000000</c:v>
                </c:pt>
                <c:pt idx="2285">
                  <c:v>875000000000000</c:v>
                </c:pt>
                <c:pt idx="2286">
                  <c:v>1780833333333333.3</c:v>
                </c:pt>
                <c:pt idx="2287">
                  <c:v>3132500000000000</c:v>
                </c:pt>
                <c:pt idx="2288">
                  <c:v>3685400000000000</c:v>
                </c:pt>
                <c:pt idx="2289">
                  <c:v>2607916666666666.5</c:v>
                </c:pt>
                <c:pt idx="2290">
                  <c:v>399102083333333.31</c:v>
                </c:pt>
                <c:pt idx="2291">
                  <c:v>1763750000000000</c:v>
                </c:pt>
                <c:pt idx="2292">
                  <c:v>1722916666666666.8</c:v>
                </c:pt>
                <c:pt idx="2293">
                  <c:v>2257500000000000</c:v>
                </c:pt>
                <c:pt idx="2294">
                  <c:v>2297500000000000</c:v>
                </c:pt>
                <c:pt idx="2295">
                  <c:v>2427083333333333.5</c:v>
                </c:pt>
                <c:pt idx="2296">
                  <c:v>1452083333333333.3</c:v>
                </c:pt>
                <c:pt idx="2297">
                  <c:v>93951666666666.672</c:v>
                </c:pt>
                <c:pt idx="2298">
                  <c:v>2101666666666666.8</c:v>
                </c:pt>
                <c:pt idx="2299">
                  <c:v>2694583333333333.5</c:v>
                </c:pt>
                <c:pt idx="2300">
                  <c:v>457166666666666.69</c:v>
                </c:pt>
                <c:pt idx="2301">
                  <c:v>2525833333333333.5</c:v>
                </c:pt>
                <c:pt idx="2302">
                  <c:v>3297708333333333.5</c:v>
                </c:pt>
                <c:pt idx="2303">
                  <c:v>2759583333333333.5</c:v>
                </c:pt>
                <c:pt idx="2304">
                  <c:v>1069583333333333.4</c:v>
                </c:pt>
                <c:pt idx="2305">
                  <c:v>2979583333333333.5</c:v>
                </c:pt>
                <c:pt idx="2306">
                  <c:v>1257083333333333.3</c:v>
                </c:pt>
                <c:pt idx="2307">
                  <c:v>1173333333333333.3</c:v>
                </c:pt>
                <c:pt idx="2308">
                  <c:v>1769025000000000</c:v>
                </c:pt>
                <c:pt idx="2309">
                  <c:v>419166666666666.69</c:v>
                </c:pt>
                <c:pt idx="2310">
                  <c:v>2290375000000000</c:v>
                </c:pt>
                <c:pt idx="2311">
                  <c:v>2097083333333333.3</c:v>
                </c:pt>
                <c:pt idx="2312">
                  <c:v>3502500000000000</c:v>
                </c:pt>
                <c:pt idx="2313">
                  <c:v>2183750000000000</c:v>
                </c:pt>
                <c:pt idx="2314">
                  <c:v>102750000000000</c:v>
                </c:pt>
                <c:pt idx="2315">
                  <c:v>214666666666666.66</c:v>
                </c:pt>
                <c:pt idx="2316">
                  <c:v>121645833333333.33</c:v>
                </c:pt>
                <c:pt idx="2317">
                  <c:v>537500000000000</c:v>
                </c:pt>
                <c:pt idx="2318">
                  <c:v>276666666666666.66</c:v>
                </c:pt>
                <c:pt idx="2319">
                  <c:v>389416666666666.69</c:v>
                </c:pt>
                <c:pt idx="2320">
                  <c:v>72804166666666.672</c:v>
                </c:pt>
                <c:pt idx="2321">
                  <c:v>97608333333333.328</c:v>
                </c:pt>
                <c:pt idx="2322">
                  <c:v>57875000000000</c:v>
                </c:pt>
                <c:pt idx="2323">
                  <c:v>623333333333.33337</c:v>
                </c:pt>
                <c:pt idx="2324">
                  <c:v>480166666666.66669</c:v>
                </c:pt>
                <c:pt idx="2325">
                  <c:v>639375000000</c:v>
                </c:pt>
                <c:pt idx="2326">
                  <c:v>632375000000</c:v>
                </c:pt>
                <c:pt idx="2327">
                  <c:v>520280833333.33331</c:v>
                </c:pt>
                <c:pt idx="2328">
                  <c:v>237583333333.33334</c:v>
                </c:pt>
                <c:pt idx="2329">
                  <c:v>1841000000000</c:v>
                </c:pt>
                <c:pt idx="2330">
                  <c:v>2145000000000</c:v>
                </c:pt>
                <c:pt idx="2331">
                  <c:v>8577375000000</c:v>
                </c:pt>
                <c:pt idx="2332">
                  <c:v>37408333333333.336</c:v>
                </c:pt>
                <c:pt idx="2333">
                  <c:v>58995833333333.336</c:v>
                </c:pt>
                <c:pt idx="2334">
                  <c:v>965260541666666.63</c:v>
                </c:pt>
                <c:pt idx="2335">
                  <c:v>672166666666666.63</c:v>
                </c:pt>
                <c:pt idx="2336">
                  <c:v>476208333333333.31</c:v>
                </c:pt>
                <c:pt idx="2337">
                  <c:v>549708333333333.31</c:v>
                </c:pt>
                <c:pt idx="2338">
                  <c:v>698958333333333.38</c:v>
                </c:pt>
                <c:pt idx="2339">
                  <c:v>451666666666666.69</c:v>
                </c:pt>
                <c:pt idx="2340">
                  <c:v>794791666666666.63</c:v>
                </c:pt>
                <c:pt idx="2341">
                  <c:v>1114832500000000</c:v>
                </c:pt>
                <c:pt idx="2342">
                  <c:v>2401666666666666.5</c:v>
                </c:pt>
                <c:pt idx="2343">
                  <c:v>1135416666666666.8</c:v>
                </c:pt>
                <c:pt idx="2344">
                  <c:v>421779166666666.69</c:v>
                </c:pt>
                <c:pt idx="2345">
                  <c:v>1108075000000000</c:v>
                </c:pt>
                <c:pt idx="2346">
                  <c:v>2081375000000000</c:v>
                </c:pt>
                <c:pt idx="2347">
                  <c:v>1633500000000000</c:v>
                </c:pt>
                <c:pt idx="2348">
                  <c:v>4204166666666666.5</c:v>
                </c:pt>
                <c:pt idx="2349">
                  <c:v>4191666666666666.5</c:v>
                </c:pt>
                <c:pt idx="2350">
                  <c:v>200500000000000</c:v>
                </c:pt>
                <c:pt idx="2351">
                  <c:v>547250000000000</c:v>
                </c:pt>
                <c:pt idx="2352">
                  <c:v>279458333333333.34</c:v>
                </c:pt>
                <c:pt idx="2353">
                  <c:v>403854166666666.69</c:v>
                </c:pt>
                <c:pt idx="2354">
                  <c:v>1148833333333333.3</c:v>
                </c:pt>
                <c:pt idx="2355">
                  <c:v>3716666666666666.5</c:v>
                </c:pt>
                <c:pt idx="2356">
                  <c:v>1904166666666666.8</c:v>
                </c:pt>
                <c:pt idx="2357">
                  <c:v>677500000000000</c:v>
                </c:pt>
                <c:pt idx="2358">
                  <c:v>932166666666666.63</c:v>
                </c:pt>
                <c:pt idx="2359">
                  <c:v>3668750000000000</c:v>
                </c:pt>
                <c:pt idx="2360">
                  <c:v>2883583333333333.5</c:v>
                </c:pt>
                <c:pt idx="2361">
                  <c:v>1714541666666666.8</c:v>
                </c:pt>
                <c:pt idx="2362">
                  <c:v>2686666666666666.5</c:v>
                </c:pt>
                <c:pt idx="2363">
                  <c:v>86166666666666.672</c:v>
                </c:pt>
                <c:pt idx="2364">
                  <c:v>161456500000000</c:v>
                </c:pt>
                <c:pt idx="2365">
                  <c:v>1314791666666666.8</c:v>
                </c:pt>
                <c:pt idx="2366">
                  <c:v>2527083333333333.5</c:v>
                </c:pt>
                <c:pt idx="2367">
                  <c:v>2776250000000000</c:v>
                </c:pt>
                <c:pt idx="2368">
                  <c:v>1165208333333333.3</c:v>
                </c:pt>
                <c:pt idx="2369">
                  <c:v>2748333333333333.5</c:v>
                </c:pt>
                <c:pt idx="2370">
                  <c:v>2156250000000000</c:v>
                </c:pt>
                <c:pt idx="2371">
                  <c:v>1520416666666666.8</c:v>
                </c:pt>
                <c:pt idx="2372">
                  <c:v>491485916666666.69</c:v>
                </c:pt>
                <c:pt idx="2373">
                  <c:v>1165916666666666.8</c:v>
                </c:pt>
                <c:pt idx="2374">
                  <c:v>2711041666666666.5</c:v>
                </c:pt>
                <c:pt idx="2375">
                  <c:v>2126666666666666.8</c:v>
                </c:pt>
                <c:pt idx="2376">
                  <c:v>2271666666666666.5</c:v>
                </c:pt>
                <c:pt idx="2377">
                  <c:v>1325375000000000</c:v>
                </c:pt>
                <c:pt idx="2378">
                  <c:v>947291666666666.63</c:v>
                </c:pt>
                <c:pt idx="2379">
                  <c:v>2099083333333333.3</c:v>
                </c:pt>
                <c:pt idx="2380">
                  <c:v>2079583333333333.3</c:v>
                </c:pt>
                <c:pt idx="2381">
                  <c:v>1857500000000000</c:v>
                </c:pt>
                <c:pt idx="2382">
                  <c:v>2294583333333333.5</c:v>
                </c:pt>
                <c:pt idx="2383">
                  <c:v>2257083333333333.5</c:v>
                </c:pt>
                <c:pt idx="2384">
                  <c:v>4057916666666666.5</c:v>
                </c:pt>
                <c:pt idx="2385">
                  <c:v>895679750000000</c:v>
                </c:pt>
                <c:pt idx="2386">
                  <c:v>0</c:v>
                </c:pt>
                <c:pt idx="2387">
                  <c:v>725416666666.66663</c:v>
                </c:pt>
                <c:pt idx="2388">
                  <c:v>1088666666666.6666</c:v>
                </c:pt>
                <c:pt idx="2389">
                  <c:v>663875000000</c:v>
                </c:pt>
                <c:pt idx="2390">
                  <c:v>655000000000</c:v>
                </c:pt>
                <c:pt idx="2391">
                  <c:v>594166666666.66663</c:v>
                </c:pt>
                <c:pt idx="2392">
                  <c:v>544425000000</c:v>
                </c:pt>
                <c:pt idx="2393">
                  <c:v>650583333333.33337</c:v>
                </c:pt>
                <c:pt idx="2394">
                  <c:v>684708333333.33337</c:v>
                </c:pt>
                <c:pt idx="2395">
                  <c:v>644916666666.66663</c:v>
                </c:pt>
                <c:pt idx="2396">
                  <c:v>797291666666.66663</c:v>
                </c:pt>
                <c:pt idx="2397">
                  <c:v>254708333333.33334</c:v>
                </c:pt>
                <c:pt idx="2398">
                  <c:v>1068515833333.3334</c:v>
                </c:pt>
                <c:pt idx="2399">
                  <c:v>632375000000</c:v>
                </c:pt>
                <c:pt idx="2400">
                  <c:v>1612916666666.6667</c:v>
                </c:pt>
                <c:pt idx="2401">
                  <c:v>2939166666666.6665</c:v>
                </c:pt>
                <c:pt idx="2402">
                  <c:v>2996666666666.6665</c:v>
                </c:pt>
                <c:pt idx="2403">
                  <c:v>2985416666666.6665</c:v>
                </c:pt>
                <c:pt idx="2404">
                  <c:v>2864000000000</c:v>
                </c:pt>
                <c:pt idx="2405">
                  <c:v>3188333333333.3335</c:v>
                </c:pt>
                <c:pt idx="2406">
                  <c:v>3599166666666.6665</c:v>
                </c:pt>
                <c:pt idx="2407">
                  <c:v>3038333333333.3335</c:v>
                </c:pt>
                <c:pt idx="2408">
                  <c:v>0</c:v>
                </c:pt>
                <c:pt idx="2409">
                  <c:v>0</c:v>
                </c:pt>
                <c:pt idx="2410">
                  <c:v>53708333333333.336</c:v>
                </c:pt>
                <c:pt idx="2411">
                  <c:v>2788333333333.3335</c:v>
                </c:pt>
                <c:pt idx="2412">
                  <c:v>20975000000000</c:v>
                </c:pt>
                <c:pt idx="2413">
                  <c:v>13944166666666.666</c:v>
                </c:pt>
                <c:pt idx="2414">
                  <c:v>25183333333333.332</c:v>
                </c:pt>
                <c:pt idx="2415">
                  <c:v>89000000000000</c:v>
                </c:pt>
                <c:pt idx="2416">
                  <c:v>162981666666666.66</c:v>
                </c:pt>
                <c:pt idx="2417">
                  <c:v>446666666666666.69</c:v>
                </c:pt>
                <c:pt idx="2418">
                  <c:v>1784166666666.6667</c:v>
                </c:pt>
                <c:pt idx="2419">
                  <c:v>1789166666666.6667</c:v>
                </c:pt>
                <c:pt idx="2420">
                  <c:v>1785833333333.3333</c:v>
                </c:pt>
                <c:pt idx="2421">
                  <c:v>1772041666666.6667</c:v>
                </c:pt>
                <c:pt idx="2422">
                  <c:v>1741250000000</c:v>
                </c:pt>
                <c:pt idx="2423">
                  <c:v>1648500000000</c:v>
                </c:pt>
                <c:pt idx="2424">
                  <c:v>1067583333333.3334</c:v>
                </c:pt>
                <c:pt idx="2425">
                  <c:v>1155416666666.6667</c:v>
                </c:pt>
                <c:pt idx="2426">
                  <c:v>1614166666666.6667</c:v>
                </c:pt>
                <c:pt idx="2427">
                  <c:v>35033333333333.332</c:v>
                </c:pt>
                <c:pt idx="2428">
                  <c:v>75302916666666.672</c:v>
                </c:pt>
                <c:pt idx="2429">
                  <c:v>207250000000000</c:v>
                </c:pt>
                <c:pt idx="2430">
                  <c:v>22357083333333.332</c:v>
                </c:pt>
                <c:pt idx="2431">
                  <c:v>22558333333333.332</c:v>
                </c:pt>
                <c:pt idx="2432">
                  <c:v>906250000000</c:v>
                </c:pt>
                <c:pt idx="2433">
                  <c:v>432500000000</c:v>
                </c:pt>
                <c:pt idx="2434">
                  <c:v>261875000000</c:v>
                </c:pt>
                <c:pt idx="2435">
                  <c:v>36673991666666.664</c:v>
                </c:pt>
                <c:pt idx="2436">
                  <c:v>69250000000000</c:v>
                </c:pt>
                <c:pt idx="2437">
                  <c:v>60583333333333.336</c:v>
                </c:pt>
                <c:pt idx="2438">
                  <c:v>219125000000000</c:v>
                </c:pt>
                <c:pt idx="2439">
                  <c:v>2383333333333.3335</c:v>
                </c:pt>
                <c:pt idx="2440">
                  <c:v>1227916666666.6667</c:v>
                </c:pt>
                <c:pt idx="2441">
                  <c:v>1306666666666.6667</c:v>
                </c:pt>
                <c:pt idx="2442">
                  <c:v>225416666666666.66</c:v>
                </c:pt>
                <c:pt idx="2443">
                  <c:v>278230000000000</c:v>
                </c:pt>
                <c:pt idx="2444">
                  <c:v>446708333333333.31</c:v>
                </c:pt>
                <c:pt idx="2445">
                  <c:v>454583333333333.31</c:v>
                </c:pt>
                <c:pt idx="2446">
                  <c:v>92220833333333.328</c:v>
                </c:pt>
                <c:pt idx="2447">
                  <c:v>132875000000000</c:v>
                </c:pt>
                <c:pt idx="2448">
                  <c:v>588250000000000</c:v>
                </c:pt>
                <c:pt idx="2449">
                  <c:v>987083333333333.38</c:v>
                </c:pt>
                <c:pt idx="2450">
                  <c:v>1637083333333333.3</c:v>
                </c:pt>
                <c:pt idx="2451">
                  <c:v>958333333333333.38</c:v>
                </c:pt>
                <c:pt idx="2452">
                  <c:v>692916666666666.63</c:v>
                </c:pt>
                <c:pt idx="2453">
                  <c:v>246791666666666.66</c:v>
                </c:pt>
                <c:pt idx="2454">
                  <c:v>167916666666666.66</c:v>
                </c:pt>
                <c:pt idx="2455">
                  <c:v>165833333333333.34</c:v>
                </c:pt>
                <c:pt idx="2456">
                  <c:v>287583333333333.31</c:v>
                </c:pt>
                <c:pt idx="2457">
                  <c:v>301208333333333.31</c:v>
                </c:pt>
                <c:pt idx="2458">
                  <c:v>6260833333333.333</c:v>
                </c:pt>
                <c:pt idx="2459">
                  <c:v>124366250000000</c:v>
                </c:pt>
                <c:pt idx="2460">
                  <c:v>14537500000000</c:v>
                </c:pt>
                <c:pt idx="2461">
                  <c:v>27608333333333.332</c:v>
                </c:pt>
                <c:pt idx="2462">
                  <c:v>25458333333333.332</c:v>
                </c:pt>
                <c:pt idx="2463">
                  <c:v>446671250000000</c:v>
                </c:pt>
                <c:pt idx="2464">
                  <c:v>515629166666666.69</c:v>
                </c:pt>
                <c:pt idx="2465">
                  <c:v>92416666666666.672</c:v>
                </c:pt>
                <c:pt idx="2466">
                  <c:v>51750000000000</c:v>
                </c:pt>
                <c:pt idx="2467">
                  <c:v>18108333333333.332</c:v>
                </c:pt>
                <c:pt idx="2468">
                  <c:v>1370416666.6666667</c:v>
                </c:pt>
                <c:pt idx="2469">
                  <c:v>39912500</c:v>
                </c:pt>
                <c:pt idx="2470">
                  <c:v>745000000</c:v>
                </c:pt>
                <c:pt idx="2471">
                  <c:v>479583333333.33331</c:v>
                </c:pt>
                <c:pt idx="2472">
                  <c:v>1519583333333.3333</c:v>
                </c:pt>
                <c:pt idx="2473">
                  <c:v>1518750000000</c:v>
                </c:pt>
                <c:pt idx="2474">
                  <c:v>1390416666666.6667</c:v>
                </c:pt>
                <c:pt idx="2475">
                  <c:v>1505416666666.6667</c:v>
                </c:pt>
                <c:pt idx="2476">
                  <c:v>3395000000000</c:v>
                </c:pt>
                <c:pt idx="2477">
                  <c:v>29100000000000</c:v>
                </c:pt>
                <c:pt idx="2478">
                  <c:v>35983333333333.336</c:v>
                </c:pt>
                <c:pt idx="2479">
                  <c:v>276375000000000</c:v>
                </c:pt>
                <c:pt idx="2480">
                  <c:v>191000000000000</c:v>
                </c:pt>
                <c:pt idx="2481">
                  <c:v>41558333333333.336</c:v>
                </c:pt>
                <c:pt idx="2482">
                  <c:v>10170833333333.334</c:v>
                </c:pt>
                <c:pt idx="2483">
                  <c:v>28515833333333.332</c:v>
                </c:pt>
                <c:pt idx="2484">
                  <c:v>3821666666666.6665</c:v>
                </c:pt>
                <c:pt idx="2485">
                  <c:v>3923333333333.3335</c:v>
                </c:pt>
                <c:pt idx="2486">
                  <c:v>84958333333333.328</c:v>
                </c:pt>
                <c:pt idx="2487">
                  <c:v>141708333333333.34</c:v>
                </c:pt>
                <c:pt idx="2488">
                  <c:v>2352500000000</c:v>
                </c:pt>
                <c:pt idx="2489">
                  <c:v>13475416666666.666</c:v>
                </c:pt>
                <c:pt idx="2490">
                  <c:v>95958333333333.328</c:v>
                </c:pt>
                <c:pt idx="2491">
                  <c:v>139420833333333.33</c:v>
                </c:pt>
                <c:pt idx="2492">
                  <c:v>158462500000000</c:v>
                </c:pt>
                <c:pt idx="2493">
                  <c:v>361000000000000</c:v>
                </c:pt>
                <c:pt idx="2494">
                  <c:v>375958333333333.31</c:v>
                </c:pt>
                <c:pt idx="2495">
                  <c:v>58916666666666.664</c:v>
                </c:pt>
                <c:pt idx="2496">
                  <c:v>75666666666666.672</c:v>
                </c:pt>
                <c:pt idx="2497">
                  <c:v>199858333333333.34</c:v>
                </c:pt>
                <c:pt idx="2498">
                  <c:v>208250000000000</c:v>
                </c:pt>
                <c:pt idx="2499">
                  <c:v>254975291666666.66</c:v>
                </c:pt>
                <c:pt idx="2500">
                  <c:v>141750000000000</c:v>
                </c:pt>
                <c:pt idx="2501">
                  <c:v>224291666666666.66</c:v>
                </c:pt>
                <c:pt idx="2502">
                  <c:v>54375000000000</c:v>
                </c:pt>
                <c:pt idx="2503">
                  <c:v>44250000000000</c:v>
                </c:pt>
                <c:pt idx="2504">
                  <c:v>224583333333333.34</c:v>
                </c:pt>
                <c:pt idx="2505">
                  <c:v>114520833333333.33</c:v>
                </c:pt>
                <c:pt idx="2506">
                  <c:v>206679583333333.34</c:v>
                </c:pt>
                <c:pt idx="2507">
                  <c:v>604583333333333.38</c:v>
                </c:pt>
                <c:pt idx="2508">
                  <c:v>155623583333333.34</c:v>
                </c:pt>
                <c:pt idx="2509">
                  <c:v>19883333333333.332</c:v>
                </c:pt>
                <c:pt idx="2510">
                  <c:v>6754166666666.667</c:v>
                </c:pt>
                <c:pt idx="2511">
                  <c:v>20369583333333.332</c:v>
                </c:pt>
                <c:pt idx="2512">
                  <c:v>572625000000000</c:v>
                </c:pt>
                <c:pt idx="2513">
                  <c:v>634750000000000</c:v>
                </c:pt>
                <c:pt idx="2514">
                  <c:v>1658750000000000</c:v>
                </c:pt>
                <c:pt idx="2515">
                  <c:v>2976375000000000</c:v>
                </c:pt>
                <c:pt idx="2516">
                  <c:v>852500000000000</c:v>
                </c:pt>
                <c:pt idx="2517">
                  <c:v>2116666666666666.8</c:v>
                </c:pt>
                <c:pt idx="2518">
                  <c:v>1429166666666666.8</c:v>
                </c:pt>
                <c:pt idx="2519">
                  <c:v>839055700000000</c:v>
                </c:pt>
                <c:pt idx="2520">
                  <c:v>287720833333333.31</c:v>
                </c:pt>
                <c:pt idx="2521">
                  <c:v>2140416666666666.8</c:v>
                </c:pt>
                <c:pt idx="2522">
                  <c:v>1233375000000000</c:v>
                </c:pt>
                <c:pt idx="2523">
                  <c:v>104625000000000</c:v>
                </c:pt>
                <c:pt idx="2524">
                  <c:v>485000000000000</c:v>
                </c:pt>
                <c:pt idx="2525">
                  <c:v>1082500000000000</c:v>
                </c:pt>
                <c:pt idx="2526">
                  <c:v>2037916666666666.8</c:v>
                </c:pt>
                <c:pt idx="2527">
                  <c:v>1685416666666666.8</c:v>
                </c:pt>
                <c:pt idx="2528">
                  <c:v>3622916666666666.5</c:v>
                </c:pt>
                <c:pt idx="2529">
                  <c:v>1802083333333333.3</c:v>
                </c:pt>
                <c:pt idx="2530">
                  <c:v>3540250000000000</c:v>
                </c:pt>
                <c:pt idx="2531">
                  <c:v>2121291666666666.8</c:v>
                </c:pt>
                <c:pt idx="2532">
                  <c:v>2159291666666666.8</c:v>
                </c:pt>
                <c:pt idx="2533">
                  <c:v>1165416666666666.8</c:v>
                </c:pt>
                <c:pt idx="2534">
                  <c:v>2399166666666666.5</c:v>
                </c:pt>
                <c:pt idx="2535">
                  <c:v>1557083333333333.3</c:v>
                </c:pt>
                <c:pt idx="2536">
                  <c:v>2920416666666666.5</c:v>
                </c:pt>
                <c:pt idx="2537">
                  <c:v>3010833333333333.5</c:v>
                </c:pt>
                <c:pt idx="2538">
                  <c:v>3085833333333333.5</c:v>
                </c:pt>
                <c:pt idx="2539">
                  <c:v>1831250000000000</c:v>
                </c:pt>
                <c:pt idx="2540">
                  <c:v>3437500000000000</c:v>
                </c:pt>
                <c:pt idx="2541">
                  <c:v>3125000000000000</c:v>
                </c:pt>
                <c:pt idx="2542">
                  <c:v>3168333333333333.5</c:v>
                </c:pt>
                <c:pt idx="2543">
                  <c:v>2750000000000000</c:v>
                </c:pt>
                <c:pt idx="2544">
                  <c:v>3500416666666666.5</c:v>
                </c:pt>
                <c:pt idx="2545">
                  <c:v>2031416666666666.8</c:v>
                </c:pt>
                <c:pt idx="2546">
                  <c:v>1274166666666666.8</c:v>
                </c:pt>
                <c:pt idx="2547">
                  <c:v>60791666666666.664</c:v>
                </c:pt>
                <c:pt idx="2548">
                  <c:v>1538750000000000</c:v>
                </c:pt>
                <c:pt idx="2549">
                  <c:v>3425833333333333.5</c:v>
                </c:pt>
                <c:pt idx="2550">
                  <c:v>2840416666666666.5</c:v>
                </c:pt>
                <c:pt idx="2551">
                  <c:v>4191666666666666.5</c:v>
                </c:pt>
                <c:pt idx="2552">
                  <c:v>3276250000000000</c:v>
                </c:pt>
                <c:pt idx="2553">
                  <c:v>2876750000000000</c:v>
                </c:pt>
                <c:pt idx="2554">
                  <c:v>2845000000000000</c:v>
                </c:pt>
                <c:pt idx="2555">
                  <c:v>1791666666666666.8</c:v>
                </c:pt>
                <c:pt idx="2556">
                  <c:v>2647500000000000</c:v>
                </c:pt>
                <c:pt idx="2557">
                  <c:v>4226625000000000</c:v>
                </c:pt>
                <c:pt idx="2558">
                  <c:v>4704166666666667</c:v>
                </c:pt>
                <c:pt idx="2559">
                  <c:v>2666250000000000</c:v>
                </c:pt>
                <c:pt idx="2560">
                  <c:v>2966666666666666.5</c:v>
                </c:pt>
                <c:pt idx="2561">
                  <c:v>3670000000000000</c:v>
                </c:pt>
                <c:pt idx="2562">
                  <c:v>1654166666666666.8</c:v>
                </c:pt>
                <c:pt idx="2563">
                  <c:v>163916666666666.66</c:v>
                </c:pt>
                <c:pt idx="2564">
                  <c:v>1065666666666.6666</c:v>
                </c:pt>
                <c:pt idx="2565">
                  <c:v>431916666666.66669</c:v>
                </c:pt>
                <c:pt idx="2566">
                  <c:v>475583333333.33331</c:v>
                </c:pt>
                <c:pt idx="2567">
                  <c:v>552035833333.33337</c:v>
                </c:pt>
                <c:pt idx="2568">
                  <c:v>94875500000000</c:v>
                </c:pt>
                <c:pt idx="2569">
                  <c:v>733916666666666.63</c:v>
                </c:pt>
                <c:pt idx="2570">
                  <c:v>670464166666666.63</c:v>
                </c:pt>
                <c:pt idx="2571">
                  <c:v>560172250000000</c:v>
                </c:pt>
                <c:pt idx="2572">
                  <c:v>637500000000000</c:v>
                </c:pt>
                <c:pt idx="2573">
                  <c:v>5132500000000</c:v>
                </c:pt>
                <c:pt idx="2574">
                  <c:v>774625000000000</c:v>
                </c:pt>
                <c:pt idx="2575">
                  <c:v>725091666666666.63</c:v>
                </c:pt>
                <c:pt idx="2576">
                  <c:v>534783333333333.31</c:v>
                </c:pt>
                <c:pt idx="2577">
                  <c:v>999076666666666.63</c:v>
                </c:pt>
                <c:pt idx="2578">
                  <c:v>1274708333333333.3</c:v>
                </c:pt>
                <c:pt idx="2579">
                  <c:v>18449708333333.332</c:v>
                </c:pt>
                <c:pt idx="2580">
                  <c:v>67791666666666.664</c:v>
                </c:pt>
                <c:pt idx="2581">
                  <c:v>300041666666666.69</c:v>
                </c:pt>
                <c:pt idx="2582">
                  <c:v>45182916666666.664</c:v>
                </c:pt>
                <c:pt idx="2583">
                  <c:v>912500000000000</c:v>
                </c:pt>
                <c:pt idx="2584">
                  <c:v>191895866666666.66</c:v>
                </c:pt>
                <c:pt idx="2585">
                  <c:v>188849795833333.34</c:v>
                </c:pt>
                <c:pt idx="2586">
                  <c:v>3217916666666.6665</c:v>
                </c:pt>
                <c:pt idx="2587">
                  <c:v>48541666666666.664</c:v>
                </c:pt>
                <c:pt idx="2588">
                  <c:v>134125000000000</c:v>
                </c:pt>
                <c:pt idx="2589">
                  <c:v>2815000000000</c:v>
                </c:pt>
                <c:pt idx="2590">
                  <c:v>599600000000000</c:v>
                </c:pt>
                <c:pt idx="2591">
                  <c:v>905800000000000</c:v>
                </c:pt>
                <c:pt idx="2592">
                  <c:v>504166666666666.69</c:v>
                </c:pt>
                <c:pt idx="2593">
                  <c:v>314708333333333.31</c:v>
                </c:pt>
                <c:pt idx="2594">
                  <c:v>117916666666666.67</c:v>
                </c:pt>
                <c:pt idx="2595">
                  <c:v>409166666666666.69</c:v>
                </c:pt>
                <c:pt idx="2596">
                  <c:v>272125000000000</c:v>
                </c:pt>
                <c:pt idx="2597">
                  <c:v>1140666666666666.8</c:v>
                </c:pt>
                <c:pt idx="2598">
                  <c:v>2974338208333333.5</c:v>
                </c:pt>
                <c:pt idx="2599">
                  <c:v>2441666666666666.5</c:v>
                </c:pt>
                <c:pt idx="2600">
                  <c:v>4541666666666667</c:v>
                </c:pt>
                <c:pt idx="2601">
                  <c:v>5045833333333333</c:v>
                </c:pt>
                <c:pt idx="2602">
                  <c:v>2884208333333333.5</c:v>
                </c:pt>
                <c:pt idx="2603">
                  <c:v>3644708333333333.5</c:v>
                </c:pt>
                <c:pt idx="2604">
                  <c:v>3730833333333333.5</c:v>
                </c:pt>
                <c:pt idx="2605">
                  <c:v>2791287500000000</c:v>
                </c:pt>
                <c:pt idx="2606">
                  <c:v>2235916666666666.8</c:v>
                </c:pt>
                <c:pt idx="2607">
                  <c:v>2999583333333333.5</c:v>
                </c:pt>
                <c:pt idx="2608">
                  <c:v>5154166666666667</c:v>
                </c:pt>
                <c:pt idx="2609">
                  <c:v>2714083333333333.5</c:v>
                </c:pt>
                <c:pt idx="2610">
                  <c:v>3519437500000000</c:v>
                </c:pt>
                <c:pt idx="2611">
                  <c:v>2240375000000000</c:v>
                </c:pt>
                <c:pt idx="2612">
                  <c:v>3507083333333333.5</c:v>
                </c:pt>
                <c:pt idx="2613">
                  <c:v>2164250000000000</c:v>
                </c:pt>
                <c:pt idx="2614">
                  <c:v>2330833333333333.5</c:v>
                </c:pt>
                <c:pt idx="2615">
                  <c:v>3173750000000000</c:v>
                </c:pt>
                <c:pt idx="2616">
                  <c:v>2602500000000000</c:v>
                </c:pt>
                <c:pt idx="2617">
                  <c:v>4086666666666666.5</c:v>
                </c:pt>
                <c:pt idx="2618">
                  <c:v>604916666666666.63</c:v>
                </c:pt>
                <c:pt idx="2619">
                  <c:v>3452916666666666.5</c:v>
                </c:pt>
                <c:pt idx="2620">
                  <c:v>1492500000000000</c:v>
                </c:pt>
                <c:pt idx="2621">
                  <c:v>2710000000000000</c:v>
                </c:pt>
                <c:pt idx="2622">
                  <c:v>1844583333333333.3</c:v>
                </c:pt>
                <c:pt idx="2623">
                  <c:v>1756250000000000</c:v>
                </c:pt>
                <c:pt idx="2624">
                  <c:v>1200487500000000</c:v>
                </c:pt>
                <c:pt idx="2625">
                  <c:v>504989166666666.69</c:v>
                </c:pt>
                <c:pt idx="2626">
                  <c:v>452416666666666.69</c:v>
                </c:pt>
                <c:pt idx="2627">
                  <c:v>2819091666666666.5</c:v>
                </c:pt>
                <c:pt idx="2628">
                  <c:v>4050000000000000</c:v>
                </c:pt>
                <c:pt idx="2629">
                  <c:v>4143750000000000</c:v>
                </c:pt>
                <c:pt idx="2630">
                  <c:v>156358333333333.34</c:v>
                </c:pt>
                <c:pt idx="2631">
                  <c:v>12995416666666.666</c:v>
                </c:pt>
                <c:pt idx="2632">
                  <c:v>2123625000000</c:v>
                </c:pt>
                <c:pt idx="2633">
                  <c:v>2265833333333.3335</c:v>
                </c:pt>
                <c:pt idx="2634">
                  <c:v>345958333333333.31</c:v>
                </c:pt>
                <c:pt idx="2635">
                  <c:v>235141500000000</c:v>
                </c:pt>
                <c:pt idx="2636">
                  <c:v>74750000000000</c:v>
                </c:pt>
                <c:pt idx="2637">
                  <c:v>65666666666666.664</c:v>
                </c:pt>
                <c:pt idx="2638">
                  <c:v>590787916666666.63</c:v>
                </c:pt>
                <c:pt idx="2639">
                  <c:v>355500000000000</c:v>
                </c:pt>
                <c:pt idx="2640">
                  <c:v>407656250000000</c:v>
                </c:pt>
                <c:pt idx="2641">
                  <c:v>527308083333333.31</c:v>
                </c:pt>
                <c:pt idx="2642">
                  <c:v>4712500000000</c:v>
                </c:pt>
                <c:pt idx="2643">
                  <c:v>5329166666666.667</c:v>
                </c:pt>
                <c:pt idx="2644">
                  <c:v>262333333333333.34</c:v>
                </c:pt>
                <c:pt idx="2645">
                  <c:v>303797041666666.69</c:v>
                </c:pt>
                <c:pt idx="2646">
                  <c:v>1917500000000000</c:v>
                </c:pt>
                <c:pt idx="2647">
                  <c:v>4270833333333333.5</c:v>
                </c:pt>
                <c:pt idx="2648">
                  <c:v>2790000000000000</c:v>
                </c:pt>
                <c:pt idx="2649">
                  <c:v>3922083333333333.5</c:v>
                </c:pt>
                <c:pt idx="2650">
                  <c:v>4006250000000000</c:v>
                </c:pt>
                <c:pt idx="2651">
                  <c:v>3215000000000000</c:v>
                </c:pt>
                <c:pt idx="2652">
                  <c:v>850045833333333.38</c:v>
                </c:pt>
                <c:pt idx="2653">
                  <c:v>630170833333333.38</c:v>
                </c:pt>
                <c:pt idx="2654">
                  <c:v>1005833333333333.4</c:v>
                </c:pt>
                <c:pt idx="2655">
                  <c:v>4544083333333333</c:v>
                </c:pt>
                <c:pt idx="2656">
                  <c:v>1382666666666666.8</c:v>
                </c:pt>
                <c:pt idx="2657">
                  <c:v>5216666666666667</c:v>
                </c:pt>
                <c:pt idx="2658">
                  <c:v>1997916666666666.8</c:v>
                </c:pt>
                <c:pt idx="2659">
                  <c:v>389200000000000</c:v>
                </c:pt>
                <c:pt idx="2660">
                  <c:v>4991666666666667</c:v>
                </c:pt>
                <c:pt idx="2661">
                  <c:v>4358333333333333.5</c:v>
                </c:pt>
                <c:pt idx="2662">
                  <c:v>4848083333333333</c:v>
                </c:pt>
                <c:pt idx="2663">
                  <c:v>4216666666666666.5</c:v>
                </c:pt>
                <c:pt idx="2664">
                  <c:v>5689166666666667</c:v>
                </c:pt>
                <c:pt idx="2665">
                  <c:v>3230000000000000</c:v>
                </c:pt>
                <c:pt idx="2666">
                  <c:v>4753333333333333</c:v>
                </c:pt>
                <c:pt idx="2667">
                  <c:v>3902916666666666.5</c:v>
                </c:pt>
                <c:pt idx="2668">
                  <c:v>4181666666666666.5</c:v>
                </c:pt>
                <c:pt idx="2669">
                  <c:v>3539166666666666.5</c:v>
                </c:pt>
                <c:pt idx="2670">
                  <c:v>4520833333333333</c:v>
                </c:pt>
                <c:pt idx="2671">
                  <c:v>159091666666666.66</c:v>
                </c:pt>
                <c:pt idx="2672">
                  <c:v>2778208333333333.5</c:v>
                </c:pt>
                <c:pt idx="2673">
                  <c:v>4676250000000000</c:v>
                </c:pt>
                <c:pt idx="2674">
                  <c:v>2572500000000000</c:v>
                </c:pt>
                <c:pt idx="2675">
                  <c:v>2197083333333333.3</c:v>
                </c:pt>
                <c:pt idx="2676">
                  <c:v>3879416666666666.5</c:v>
                </c:pt>
                <c:pt idx="2677">
                  <c:v>2832916666666666.5</c:v>
                </c:pt>
                <c:pt idx="2678">
                  <c:v>3080833333333333.5</c:v>
                </c:pt>
                <c:pt idx="2679">
                  <c:v>2283333333333333.5</c:v>
                </c:pt>
                <c:pt idx="2680">
                  <c:v>2301250000000000</c:v>
                </c:pt>
                <c:pt idx="2681">
                  <c:v>2646458333333333.5</c:v>
                </c:pt>
                <c:pt idx="2682">
                  <c:v>3692083333333333.5</c:v>
                </c:pt>
                <c:pt idx="2683">
                  <c:v>4292791666666666.5</c:v>
                </c:pt>
                <c:pt idx="2684">
                  <c:v>5054166666666667</c:v>
                </c:pt>
                <c:pt idx="2685">
                  <c:v>3974166666666666.5</c:v>
                </c:pt>
                <c:pt idx="2686">
                  <c:v>1323212500000000</c:v>
                </c:pt>
                <c:pt idx="2687">
                  <c:v>3042083333333333.5</c:v>
                </c:pt>
                <c:pt idx="2688">
                  <c:v>4031708333333333.5</c:v>
                </c:pt>
                <c:pt idx="2689">
                  <c:v>2571250000000000</c:v>
                </c:pt>
                <c:pt idx="2690">
                  <c:v>2241144579166666.8</c:v>
                </c:pt>
                <c:pt idx="2691">
                  <c:v>2430416666666666.5</c:v>
                </c:pt>
                <c:pt idx="2692">
                  <c:v>2932500000000000</c:v>
                </c:pt>
                <c:pt idx="2693">
                  <c:v>3088333333333.3335</c:v>
                </c:pt>
                <c:pt idx="2694">
                  <c:v>3813833333333.3335</c:v>
                </c:pt>
                <c:pt idx="2695">
                  <c:v>134175000000000</c:v>
                </c:pt>
                <c:pt idx="2696">
                  <c:v>1852916666666666.8</c:v>
                </c:pt>
                <c:pt idx="2697">
                  <c:v>4602916666666667</c:v>
                </c:pt>
                <c:pt idx="2698">
                  <c:v>4175000000000000</c:v>
                </c:pt>
                <c:pt idx="2699">
                  <c:v>2018666666666666.8</c:v>
                </c:pt>
                <c:pt idx="2700">
                  <c:v>4271666666666666.5</c:v>
                </c:pt>
                <c:pt idx="2701">
                  <c:v>4278083333333333.5</c:v>
                </c:pt>
                <c:pt idx="2702">
                  <c:v>2390000000000000</c:v>
                </c:pt>
                <c:pt idx="2703">
                  <c:v>3377083333333333.5</c:v>
                </c:pt>
                <c:pt idx="2704">
                  <c:v>4024583333333333.5</c:v>
                </c:pt>
                <c:pt idx="2705">
                  <c:v>1812916666666666.8</c:v>
                </c:pt>
                <c:pt idx="2706">
                  <c:v>2717083333333333.5</c:v>
                </c:pt>
                <c:pt idx="2707">
                  <c:v>1263375000000000</c:v>
                </c:pt>
                <c:pt idx="2708">
                  <c:v>3943750000000000</c:v>
                </c:pt>
                <c:pt idx="2709">
                  <c:v>2517916666666666.5</c:v>
                </c:pt>
                <c:pt idx="2710">
                  <c:v>3365416666666666.5</c:v>
                </c:pt>
                <c:pt idx="2711">
                  <c:v>3790416666666666.5</c:v>
                </c:pt>
                <c:pt idx="2712">
                  <c:v>3681750000000000</c:v>
                </c:pt>
                <c:pt idx="2713">
                  <c:v>4533333333333333</c:v>
                </c:pt>
                <c:pt idx="2714">
                  <c:v>2939166666666666.5</c:v>
                </c:pt>
                <c:pt idx="2715">
                  <c:v>1571250000000000</c:v>
                </c:pt>
                <c:pt idx="2716">
                  <c:v>2188708333333333.3</c:v>
                </c:pt>
                <c:pt idx="2717">
                  <c:v>2464166666666666.5</c:v>
                </c:pt>
                <c:pt idx="2718">
                  <c:v>4487083333333333.5</c:v>
                </c:pt>
                <c:pt idx="2719">
                  <c:v>3163458333333333.5</c:v>
                </c:pt>
                <c:pt idx="2720">
                  <c:v>2263333333333333.5</c:v>
                </c:pt>
                <c:pt idx="2721">
                  <c:v>214010833333333.34</c:v>
                </c:pt>
                <c:pt idx="2722">
                  <c:v>222032658333333.34</c:v>
                </c:pt>
                <c:pt idx="2723">
                  <c:v>477898333333.33331</c:v>
                </c:pt>
                <c:pt idx="2724">
                  <c:v>29875000000000</c:v>
                </c:pt>
                <c:pt idx="2725">
                  <c:v>239250000000000</c:v>
                </c:pt>
                <c:pt idx="2726">
                  <c:v>5241666666666.667</c:v>
                </c:pt>
                <c:pt idx="2727">
                  <c:v>5133333333333.333</c:v>
                </c:pt>
                <c:pt idx="2728">
                  <c:v>3929708333333.3335</c:v>
                </c:pt>
                <c:pt idx="2729">
                  <c:v>6165458333333.333</c:v>
                </c:pt>
                <c:pt idx="2730">
                  <c:v>6786666666666.667</c:v>
                </c:pt>
                <c:pt idx="2731">
                  <c:v>8500833333333.333</c:v>
                </c:pt>
                <c:pt idx="2732">
                  <c:v>5213333333333.333</c:v>
                </c:pt>
                <c:pt idx="2733">
                  <c:v>8354166666666.667</c:v>
                </c:pt>
                <c:pt idx="2734">
                  <c:v>8158333333333.333</c:v>
                </c:pt>
                <c:pt idx="2735">
                  <c:v>5649583333333.333</c:v>
                </c:pt>
                <c:pt idx="2736">
                  <c:v>6462500000000</c:v>
                </c:pt>
                <c:pt idx="2737">
                  <c:v>5074166666666.667</c:v>
                </c:pt>
                <c:pt idx="2738">
                  <c:v>5541250000000</c:v>
                </c:pt>
                <c:pt idx="2739">
                  <c:v>2185750000000</c:v>
                </c:pt>
                <c:pt idx="2740">
                  <c:v>4313833333333.3335</c:v>
                </c:pt>
                <c:pt idx="2741">
                  <c:v>4322500000000</c:v>
                </c:pt>
                <c:pt idx="2742">
                  <c:v>4647916666666.667</c:v>
                </c:pt>
                <c:pt idx="2743">
                  <c:v>5473750000000</c:v>
                </c:pt>
                <c:pt idx="2744">
                  <c:v>5314166666666.667</c:v>
                </c:pt>
                <c:pt idx="2745">
                  <c:v>5279166666666.667</c:v>
                </c:pt>
                <c:pt idx="2746">
                  <c:v>4266666666666.6665</c:v>
                </c:pt>
                <c:pt idx="2747">
                  <c:v>5337500000000</c:v>
                </c:pt>
                <c:pt idx="2748">
                  <c:v>5268583333333.333</c:v>
                </c:pt>
                <c:pt idx="2749">
                  <c:v>113500000000000</c:v>
                </c:pt>
                <c:pt idx="2750">
                  <c:v>344903750000000</c:v>
                </c:pt>
                <c:pt idx="2751">
                  <c:v>621250000000000</c:v>
                </c:pt>
                <c:pt idx="2752">
                  <c:v>1199166666666666.8</c:v>
                </c:pt>
                <c:pt idx="2753">
                  <c:v>214541666666666.66</c:v>
                </c:pt>
                <c:pt idx="2754">
                  <c:v>330125000000000</c:v>
                </c:pt>
                <c:pt idx="2755">
                  <c:v>1942083333333.3333</c:v>
                </c:pt>
                <c:pt idx="2756">
                  <c:v>124405416666666.67</c:v>
                </c:pt>
                <c:pt idx="2757">
                  <c:v>224259800000000</c:v>
                </c:pt>
                <c:pt idx="2758">
                  <c:v>704583333333333.38</c:v>
                </c:pt>
                <c:pt idx="2759">
                  <c:v>410041666666666.69</c:v>
                </c:pt>
                <c:pt idx="2760">
                  <c:v>117416666666666.67</c:v>
                </c:pt>
                <c:pt idx="2761">
                  <c:v>205958333333333.34</c:v>
                </c:pt>
                <c:pt idx="2762">
                  <c:v>1003632916666666.6</c:v>
                </c:pt>
                <c:pt idx="2763">
                  <c:v>65791666666666.664</c:v>
                </c:pt>
                <c:pt idx="2764">
                  <c:v>2669583333333.3335</c:v>
                </c:pt>
                <c:pt idx="2765">
                  <c:v>2527000000000</c:v>
                </c:pt>
                <c:pt idx="2766">
                  <c:v>2696250000000</c:v>
                </c:pt>
                <c:pt idx="2767">
                  <c:v>247583333333333.34</c:v>
                </c:pt>
                <c:pt idx="2768">
                  <c:v>832083333333333.38</c:v>
                </c:pt>
                <c:pt idx="2769">
                  <c:v>1786250000000000</c:v>
                </c:pt>
                <c:pt idx="2770">
                  <c:v>2307916666666666.5</c:v>
                </c:pt>
                <c:pt idx="2771">
                  <c:v>1822875000000000</c:v>
                </c:pt>
                <c:pt idx="2772">
                  <c:v>2767083333333333.5</c:v>
                </c:pt>
                <c:pt idx="2773">
                  <c:v>3654583333333333.5</c:v>
                </c:pt>
                <c:pt idx="2774">
                  <c:v>2835833333333333.5</c:v>
                </c:pt>
                <c:pt idx="2775">
                  <c:v>3288333333333333.5</c:v>
                </c:pt>
                <c:pt idx="2776">
                  <c:v>2397416666666666.5</c:v>
                </c:pt>
                <c:pt idx="2777">
                  <c:v>988041666666666.63</c:v>
                </c:pt>
                <c:pt idx="2778">
                  <c:v>2070416666666666.8</c:v>
                </c:pt>
                <c:pt idx="2779">
                  <c:v>3356120833333333.5</c:v>
                </c:pt>
                <c:pt idx="2780">
                  <c:v>3471416666666666.5</c:v>
                </c:pt>
                <c:pt idx="2781">
                  <c:v>3378333333333333.5</c:v>
                </c:pt>
                <c:pt idx="2782">
                  <c:v>2932500000000000</c:v>
                </c:pt>
                <c:pt idx="2783">
                  <c:v>2365416666666666.5</c:v>
                </c:pt>
                <c:pt idx="2784">
                  <c:v>1324289958333333.3</c:v>
                </c:pt>
                <c:pt idx="2785">
                  <c:v>3127083333333333.5</c:v>
                </c:pt>
                <c:pt idx="2786">
                  <c:v>3639166666666666.5</c:v>
                </c:pt>
                <c:pt idx="2787">
                  <c:v>2273333333333333.5</c:v>
                </c:pt>
                <c:pt idx="2788">
                  <c:v>4279166666666666.5</c:v>
                </c:pt>
                <c:pt idx="2789">
                  <c:v>685416666666666.63</c:v>
                </c:pt>
                <c:pt idx="2790">
                  <c:v>2072916666666666.8</c:v>
                </c:pt>
                <c:pt idx="2791">
                  <c:v>4737500000000000</c:v>
                </c:pt>
                <c:pt idx="2792">
                  <c:v>2252916666666666.5</c:v>
                </c:pt>
                <c:pt idx="2793">
                  <c:v>3137500000000000</c:v>
                </c:pt>
                <c:pt idx="2794">
                  <c:v>3615083333333333.5</c:v>
                </c:pt>
                <c:pt idx="2795">
                  <c:v>3572083333333333.5</c:v>
                </c:pt>
                <c:pt idx="2796">
                  <c:v>3027916666666666.5</c:v>
                </c:pt>
                <c:pt idx="2797">
                  <c:v>2028750000000000</c:v>
                </c:pt>
                <c:pt idx="2798">
                  <c:v>410916666666666.69</c:v>
                </c:pt>
                <c:pt idx="2799">
                  <c:v>3054166666666666.5</c:v>
                </c:pt>
                <c:pt idx="2800">
                  <c:v>2230719291666666.8</c:v>
                </c:pt>
                <c:pt idx="2801">
                  <c:v>3786250000000000</c:v>
                </c:pt>
                <c:pt idx="2802">
                  <c:v>2625416666666666.5</c:v>
                </c:pt>
                <c:pt idx="2803">
                  <c:v>3581250000000000</c:v>
                </c:pt>
                <c:pt idx="2804">
                  <c:v>3912208333333333.5</c:v>
                </c:pt>
                <c:pt idx="2805">
                  <c:v>2804204166666666.5</c:v>
                </c:pt>
                <c:pt idx="2806">
                  <c:v>3415483333333333.5</c:v>
                </c:pt>
                <c:pt idx="2807">
                  <c:v>2661666666666666.5</c:v>
                </c:pt>
                <c:pt idx="2808">
                  <c:v>2926250000000000</c:v>
                </c:pt>
                <c:pt idx="2809">
                  <c:v>4608333333333333</c:v>
                </c:pt>
                <c:pt idx="2810">
                  <c:v>2208750000000000</c:v>
                </c:pt>
                <c:pt idx="2811">
                  <c:v>1838833333333333.3</c:v>
                </c:pt>
                <c:pt idx="2812">
                  <c:v>1920375000000000</c:v>
                </c:pt>
                <c:pt idx="2813">
                  <c:v>813750000000000</c:v>
                </c:pt>
                <c:pt idx="2814">
                  <c:v>1024166666666666.6</c:v>
                </c:pt>
                <c:pt idx="2815">
                  <c:v>3635000000000000</c:v>
                </c:pt>
                <c:pt idx="2816">
                  <c:v>1638750000000000</c:v>
                </c:pt>
                <c:pt idx="2817">
                  <c:v>3556250000000000</c:v>
                </c:pt>
                <c:pt idx="2818">
                  <c:v>637916666666666.63</c:v>
                </c:pt>
                <c:pt idx="2819">
                  <c:v>1618108333333333.3</c:v>
                </c:pt>
                <c:pt idx="2820">
                  <c:v>2202916666666666.8</c:v>
                </c:pt>
                <c:pt idx="2821">
                  <c:v>4126666666666666.5</c:v>
                </c:pt>
                <c:pt idx="2822">
                  <c:v>3412500000000000</c:v>
                </c:pt>
                <c:pt idx="2823">
                  <c:v>2770833333333333.5</c:v>
                </c:pt>
                <c:pt idx="2824">
                  <c:v>2685833333333333.5</c:v>
                </c:pt>
                <c:pt idx="2825">
                  <c:v>33287500000000</c:v>
                </c:pt>
                <c:pt idx="2826">
                  <c:v>1009583333333333.4</c:v>
                </c:pt>
                <c:pt idx="2827">
                  <c:v>665000000000000</c:v>
                </c:pt>
                <c:pt idx="2828">
                  <c:v>2639708333333333.5</c:v>
                </c:pt>
                <c:pt idx="2829">
                  <c:v>1706541666666666.8</c:v>
                </c:pt>
                <c:pt idx="2830">
                  <c:v>3857083333333333.5</c:v>
                </c:pt>
                <c:pt idx="2831">
                  <c:v>1991250000000000</c:v>
                </c:pt>
                <c:pt idx="2832">
                  <c:v>2148750000000000</c:v>
                </c:pt>
                <c:pt idx="2833">
                  <c:v>916688333333333.38</c:v>
                </c:pt>
                <c:pt idx="2834">
                  <c:v>2414750000000000</c:v>
                </c:pt>
                <c:pt idx="2835">
                  <c:v>3096916666666666.5</c:v>
                </c:pt>
                <c:pt idx="2836">
                  <c:v>4071666666666666.5</c:v>
                </c:pt>
                <c:pt idx="2837">
                  <c:v>4133750000000000</c:v>
                </c:pt>
                <c:pt idx="2838">
                  <c:v>3978750000000000</c:v>
                </c:pt>
                <c:pt idx="2839">
                  <c:v>1982083333333333.3</c:v>
                </c:pt>
                <c:pt idx="2840">
                  <c:v>854072962500000</c:v>
                </c:pt>
                <c:pt idx="2841">
                  <c:v>3337916666666666.5</c:v>
                </c:pt>
                <c:pt idx="2842">
                  <c:v>4568750000000000</c:v>
                </c:pt>
                <c:pt idx="2843">
                  <c:v>2502666666666666.5</c:v>
                </c:pt>
                <c:pt idx="2844">
                  <c:v>2873416666666666.5</c:v>
                </c:pt>
                <c:pt idx="2845">
                  <c:v>4604166666666667</c:v>
                </c:pt>
                <c:pt idx="2846">
                  <c:v>3915833333333333.5</c:v>
                </c:pt>
                <c:pt idx="2847">
                  <c:v>1581666666666666.8</c:v>
                </c:pt>
                <c:pt idx="2848">
                  <c:v>3760291666666666.5</c:v>
                </c:pt>
                <c:pt idx="2849">
                  <c:v>3640416666666666.5</c:v>
                </c:pt>
                <c:pt idx="2850">
                  <c:v>4370000000000000</c:v>
                </c:pt>
                <c:pt idx="2851">
                  <c:v>4204166666666666.5</c:v>
                </c:pt>
                <c:pt idx="2852">
                  <c:v>3612083333333333.5</c:v>
                </c:pt>
                <c:pt idx="2853">
                  <c:v>3977740833333333.5</c:v>
                </c:pt>
                <c:pt idx="2854">
                  <c:v>1672916666666666.8</c:v>
                </c:pt>
                <c:pt idx="2855">
                  <c:v>4047375000000000</c:v>
                </c:pt>
                <c:pt idx="2856">
                  <c:v>1387500000000000</c:v>
                </c:pt>
                <c:pt idx="2857">
                  <c:v>2263333333333333.5</c:v>
                </c:pt>
                <c:pt idx="2858">
                  <c:v>3813970875000000</c:v>
                </c:pt>
                <c:pt idx="2859">
                  <c:v>2968750000000000</c:v>
                </c:pt>
                <c:pt idx="2860">
                  <c:v>4843750000000000</c:v>
                </c:pt>
                <c:pt idx="2861">
                  <c:v>4964166666666667</c:v>
                </c:pt>
                <c:pt idx="2862">
                  <c:v>2830833333333333.5</c:v>
                </c:pt>
                <c:pt idx="2863">
                  <c:v>2182083333333333.3</c:v>
                </c:pt>
                <c:pt idx="2864">
                  <c:v>4954166666666667</c:v>
                </c:pt>
                <c:pt idx="2865">
                  <c:v>4458333333333333.5</c:v>
                </c:pt>
                <c:pt idx="2866">
                  <c:v>4010833333333333.5</c:v>
                </c:pt>
                <c:pt idx="2867">
                  <c:v>3165208333333333.5</c:v>
                </c:pt>
                <c:pt idx="2868">
                  <c:v>3789583333333333.5</c:v>
                </c:pt>
                <c:pt idx="2869">
                  <c:v>3425833333333333.5</c:v>
                </c:pt>
                <c:pt idx="2870">
                  <c:v>578958333333333.38</c:v>
                </c:pt>
                <c:pt idx="2871">
                  <c:v>3057916666666666.5</c:v>
                </c:pt>
                <c:pt idx="2872">
                  <c:v>2227916666666666.8</c:v>
                </c:pt>
                <c:pt idx="2873">
                  <c:v>3765621666666666.5</c:v>
                </c:pt>
                <c:pt idx="2874">
                  <c:v>2647083333333333.5</c:v>
                </c:pt>
                <c:pt idx="2875">
                  <c:v>3298416666666666.5</c:v>
                </c:pt>
                <c:pt idx="2876">
                  <c:v>4138750000000000</c:v>
                </c:pt>
                <c:pt idx="2877">
                  <c:v>2846666666666666.5</c:v>
                </c:pt>
                <c:pt idx="2878">
                  <c:v>4732500000000000</c:v>
                </c:pt>
                <c:pt idx="2879">
                  <c:v>3818125000000000</c:v>
                </c:pt>
                <c:pt idx="2880">
                  <c:v>4845833333333333</c:v>
                </c:pt>
                <c:pt idx="2881">
                  <c:v>4573333333333333</c:v>
                </c:pt>
                <c:pt idx="2882">
                  <c:v>2791250000000000</c:v>
                </c:pt>
                <c:pt idx="2883">
                  <c:v>3005416666666666.5</c:v>
                </c:pt>
                <c:pt idx="2884">
                  <c:v>3044583333333333.5</c:v>
                </c:pt>
                <c:pt idx="2885">
                  <c:v>4404166666666666.5</c:v>
                </c:pt>
                <c:pt idx="2886">
                  <c:v>3689583333333333.5</c:v>
                </c:pt>
                <c:pt idx="2887">
                  <c:v>5729166666666667</c:v>
                </c:pt>
                <c:pt idx="2888">
                  <c:v>4100416666666666.5</c:v>
                </c:pt>
                <c:pt idx="2889">
                  <c:v>3711166666666666.5</c:v>
                </c:pt>
                <c:pt idx="2890">
                  <c:v>2135000000000000</c:v>
                </c:pt>
                <c:pt idx="2891">
                  <c:v>3062083333333333.5</c:v>
                </c:pt>
                <c:pt idx="2892">
                  <c:v>3868750000000000</c:v>
                </c:pt>
                <c:pt idx="2893">
                  <c:v>2657458333333333.5</c:v>
                </c:pt>
                <c:pt idx="2894">
                  <c:v>4929166666666667</c:v>
                </c:pt>
                <c:pt idx="2895">
                  <c:v>3317916666666666.5</c:v>
                </c:pt>
                <c:pt idx="2896">
                  <c:v>2743333333333333.5</c:v>
                </c:pt>
                <c:pt idx="2897">
                  <c:v>3602500000000000</c:v>
                </c:pt>
                <c:pt idx="2898">
                  <c:v>1206358541666666.8</c:v>
                </c:pt>
                <c:pt idx="2899">
                  <c:v>2464583333333333.5</c:v>
                </c:pt>
                <c:pt idx="2900">
                  <c:v>4501441666666666.5</c:v>
                </c:pt>
                <c:pt idx="2901">
                  <c:v>4111666666666666.5</c:v>
                </c:pt>
                <c:pt idx="2902">
                  <c:v>4620833333333333</c:v>
                </c:pt>
                <c:pt idx="2903">
                  <c:v>2260591666666666.5</c:v>
                </c:pt>
                <c:pt idx="2904">
                  <c:v>1284541666666666.8</c:v>
                </c:pt>
                <c:pt idx="2905">
                  <c:v>29862500000000</c:v>
                </c:pt>
                <c:pt idx="2906">
                  <c:v>3292750000000000</c:v>
                </c:pt>
                <c:pt idx="2907">
                  <c:v>2312916666666666.5</c:v>
                </c:pt>
                <c:pt idx="2908">
                  <c:v>2327916666666666.5</c:v>
                </c:pt>
                <c:pt idx="2909">
                  <c:v>2283333333333333.5</c:v>
                </c:pt>
                <c:pt idx="2910">
                  <c:v>1661736166666666.8</c:v>
                </c:pt>
                <c:pt idx="2911">
                  <c:v>3657500000000000</c:v>
                </c:pt>
                <c:pt idx="2912">
                  <c:v>255970833333333.34</c:v>
                </c:pt>
                <c:pt idx="2913">
                  <c:v>2041666666666666.8</c:v>
                </c:pt>
                <c:pt idx="2914">
                  <c:v>3620833333333333.5</c:v>
                </c:pt>
                <c:pt idx="2915">
                  <c:v>4600000000000000</c:v>
                </c:pt>
                <c:pt idx="2916">
                  <c:v>3415000000000000</c:v>
                </c:pt>
                <c:pt idx="2917">
                  <c:v>1415879166666666.8</c:v>
                </c:pt>
                <c:pt idx="2918">
                  <c:v>5170833333333333</c:v>
                </c:pt>
                <c:pt idx="2919">
                  <c:v>2437500000000000</c:v>
                </c:pt>
                <c:pt idx="2920">
                  <c:v>3798745833333333.5</c:v>
                </c:pt>
                <c:pt idx="2921">
                  <c:v>2716875000000000</c:v>
                </c:pt>
                <c:pt idx="2922">
                  <c:v>4313750000000000</c:v>
                </c:pt>
                <c:pt idx="2923">
                  <c:v>1646717791666666.8</c:v>
                </c:pt>
                <c:pt idx="2924">
                  <c:v>1142083333333333.3</c:v>
                </c:pt>
                <c:pt idx="2925">
                  <c:v>4431250000000000</c:v>
                </c:pt>
                <c:pt idx="2926">
                  <c:v>4383750000000000</c:v>
                </c:pt>
                <c:pt idx="2927">
                  <c:v>3648750000000000</c:v>
                </c:pt>
                <c:pt idx="2928">
                  <c:v>4487500000000000</c:v>
                </c:pt>
                <c:pt idx="2929">
                  <c:v>3952083333333333.5</c:v>
                </c:pt>
                <c:pt idx="2930">
                  <c:v>3345416666666666.5</c:v>
                </c:pt>
                <c:pt idx="2931">
                  <c:v>3196750000000000</c:v>
                </c:pt>
                <c:pt idx="2932">
                  <c:v>2610833333333333.5</c:v>
                </c:pt>
                <c:pt idx="2933">
                  <c:v>4762500000000000</c:v>
                </c:pt>
                <c:pt idx="2934">
                  <c:v>3297916666666666.5</c:v>
                </c:pt>
                <c:pt idx="2935">
                  <c:v>4166250000000000</c:v>
                </c:pt>
                <c:pt idx="2936">
                  <c:v>4545833333333333</c:v>
                </c:pt>
                <c:pt idx="2937">
                  <c:v>1346250000000000</c:v>
                </c:pt>
                <c:pt idx="2938">
                  <c:v>3018908333333333.5</c:v>
                </c:pt>
                <c:pt idx="2939">
                  <c:v>3528333333333333.5</c:v>
                </c:pt>
                <c:pt idx="2940">
                  <c:v>4760416666666667</c:v>
                </c:pt>
                <c:pt idx="2941">
                  <c:v>2998892916666666.5</c:v>
                </c:pt>
                <c:pt idx="2942">
                  <c:v>4416666666666666.5</c:v>
                </c:pt>
                <c:pt idx="2943">
                  <c:v>4358333333333333.5</c:v>
                </c:pt>
                <c:pt idx="2944">
                  <c:v>3924583333333333.5</c:v>
                </c:pt>
                <c:pt idx="2945">
                  <c:v>393958333333333.31</c:v>
                </c:pt>
                <c:pt idx="2946">
                  <c:v>1353333333333333.3</c:v>
                </c:pt>
                <c:pt idx="2947">
                  <c:v>4131666666666666.5</c:v>
                </c:pt>
                <c:pt idx="2948">
                  <c:v>1525833333333333.3</c:v>
                </c:pt>
                <c:pt idx="2949">
                  <c:v>367708333333333.31</c:v>
                </c:pt>
                <c:pt idx="2950">
                  <c:v>1054383750000000</c:v>
                </c:pt>
                <c:pt idx="2951">
                  <c:v>2755833333333333.5</c:v>
                </c:pt>
                <c:pt idx="2952">
                  <c:v>4110708333333333.5</c:v>
                </c:pt>
                <c:pt idx="2953">
                  <c:v>964587500000000</c:v>
                </c:pt>
                <c:pt idx="2954">
                  <c:v>3310833333333333.5</c:v>
                </c:pt>
                <c:pt idx="2955">
                  <c:v>3582916666666666.5</c:v>
                </c:pt>
                <c:pt idx="2956">
                  <c:v>3420416666666666.5</c:v>
                </c:pt>
                <c:pt idx="2957">
                  <c:v>3016250000000000</c:v>
                </c:pt>
                <c:pt idx="2958">
                  <c:v>1563958333333.3333</c:v>
                </c:pt>
                <c:pt idx="2959">
                  <c:v>2279583333333.3335</c:v>
                </c:pt>
                <c:pt idx="2960">
                  <c:v>2850833333333.3335</c:v>
                </c:pt>
                <c:pt idx="2961">
                  <c:v>3764166666666.6665</c:v>
                </c:pt>
                <c:pt idx="2962">
                  <c:v>2004583333333.3333</c:v>
                </c:pt>
                <c:pt idx="2963">
                  <c:v>1048333333333.3334</c:v>
                </c:pt>
                <c:pt idx="2964">
                  <c:v>43416666666666.664</c:v>
                </c:pt>
                <c:pt idx="2965">
                  <c:v>379250000000000</c:v>
                </c:pt>
                <c:pt idx="2966">
                  <c:v>683441833333333.38</c:v>
                </c:pt>
                <c:pt idx="2967">
                  <c:v>81087500000000</c:v>
                </c:pt>
                <c:pt idx="2968">
                  <c:v>126499583333333.33</c:v>
                </c:pt>
                <c:pt idx="2969">
                  <c:v>1205484166666666.8</c:v>
                </c:pt>
                <c:pt idx="2970">
                  <c:v>1971458333333333.3</c:v>
                </c:pt>
                <c:pt idx="2971">
                  <c:v>1323041666666666.8</c:v>
                </c:pt>
                <c:pt idx="2972">
                  <c:v>2329583333333333.5</c:v>
                </c:pt>
                <c:pt idx="2973">
                  <c:v>2856250000000000</c:v>
                </c:pt>
                <c:pt idx="2974">
                  <c:v>3433126250000000</c:v>
                </c:pt>
                <c:pt idx="2975">
                  <c:v>105254041666666.67</c:v>
                </c:pt>
                <c:pt idx="2976">
                  <c:v>3377982625000000</c:v>
                </c:pt>
                <c:pt idx="2977">
                  <c:v>602500000000000</c:v>
                </c:pt>
                <c:pt idx="2978">
                  <c:v>1192083333333333.3</c:v>
                </c:pt>
                <c:pt idx="2979">
                  <c:v>724375000000000</c:v>
                </c:pt>
                <c:pt idx="2980">
                  <c:v>2690666666666666.5</c:v>
                </c:pt>
                <c:pt idx="2981">
                  <c:v>855708333333333.38</c:v>
                </c:pt>
                <c:pt idx="2982">
                  <c:v>1047083333333333.4</c:v>
                </c:pt>
                <c:pt idx="2983">
                  <c:v>3594166666666666.5</c:v>
                </c:pt>
                <c:pt idx="2984">
                  <c:v>2209166666666666.8</c:v>
                </c:pt>
                <c:pt idx="2985">
                  <c:v>4147500000000000</c:v>
                </c:pt>
                <c:pt idx="2986">
                  <c:v>2855966666666666.5</c:v>
                </c:pt>
                <c:pt idx="2987">
                  <c:v>655000000000000</c:v>
                </c:pt>
                <c:pt idx="2988">
                  <c:v>4252916666666666.5</c:v>
                </c:pt>
                <c:pt idx="2989">
                  <c:v>4437750000000000</c:v>
                </c:pt>
                <c:pt idx="2990">
                  <c:v>2286666666666666.5</c:v>
                </c:pt>
                <c:pt idx="2991">
                  <c:v>4086250000000000</c:v>
                </c:pt>
                <c:pt idx="2992">
                  <c:v>4308333333333333.5</c:v>
                </c:pt>
                <c:pt idx="2993">
                  <c:v>1901420833333333.3</c:v>
                </c:pt>
                <c:pt idx="2994">
                  <c:v>2346333333333333.5</c:v>
                </c:pt>
                <c:pt idx="2995">
                  <c:v>3381250000000000</c:v>
                </c:pt>
                <c:pt idx="2996">
                  <c:v>1548333333333333.3</c:v>
                </c:pt>
                <c:pt idx="2997">
                  <c:v>1874541666666666.8</c:v>
                </c:pt>
                <c:pt idx="2998">
                  <c:v>3317083333333333.5</c:v>
                </c:pt>
                <c:pt idx="2999">
                  <c:v>4062916666666666.5</c:v>
                </c:pt>
                <c:pt idx="3000">
                  <c:v>3358333333333333.5</c:v>
                </c:pt>
                <c:pt idx="3001">
                  <c:v>2765416666666666.5</c:v>
                </c:pt>
                <c:pt idx="3002">
                  <c:v>3464453333333333.5</c:v>
                </c:pt>
                <c:pt idx="3003">
                  <c:v>3424166666666666.5</c:v>
                </c:pt>
                <c:pt idx="3004">
                  <c:v>3644000000000000</c:v>
                </c:pt>
                <c:pt idx="3005">
                  <c:v>4003750000000000</c:v>
                </c:pt>
                <c:pt idx="3006">
                  <c:v>18312500000000</c:v>
                </c:pt>
                <c:pt idx="3007">
                  <c:v>2374583333333333.5</c:v>
                </c:pt>
                <c:pt idx="3008">
                  <c:v>4325416666666666.5</c:v>
                </c:pt>
                <c:pt idx="3009">
                  <c:v>4871250000000000</c:v>
                </c:pt>
                <c:pt idx="3010">
                  <c:v>3519166666666666.5</c:v>
                </c:pt>
                <c:pt idx="3011">
                  <c:v>4168333333333333.5</c:v>
                </c:pt>
                <c:pt idx="3012">
                  <c:v>2820191250000000</c:v>
                </c:pt>
                <c:pt idx="3013">
                  <c:v>3844166666666666.5</c:v>
                </c:pt>
                <c:pt idx="3014">
                  <c:v>2729083333333333.5</c:v>
                </c:pt>
                <c:pt idx="3015">
                  <c:v>1949384804166666.8</c:v>
                </c:pt>
                <c:pt idx="3016">
                  <c:v>2962458333333333.5</c:v>
                </c:pt>
                <c:pt idx="3017">
                  <c:v>3306416666666666.5</c:v>
                </c:pt>
                <c:pt idx="3018">
                  <c:v>3487875000000000</c:v>
                </c:pt>
                <c:pt idx="3019">
                  <c:v>3618333333333333.5</c:v>
                </c:pt>
                <c:pt idx="3020">
                  <c:v>2027791666666666.8</c:v>
                </c:pt>
                <c:pt idx="3021">
                  <c:v>1431666666666666.8</c:v>
                </c:pt>
                <c:pt idx="3022">
                  <c:v>3464166666666666.5</c:v>
                </c:pt>
                <c:pt idx="3023">
                  <c:v>1635833333333333.3</c:v>
                </c:pt>
                <c:pt idx="3024">
                  <c:v>3441250000000000</c:v>
                </c:pt>
                <c:pt idx="3025">
                  <c:v>3944166666666666.5</c:v>
                </c:pt>
                <c:pt idx="3026">
                  <c:v>4495833333333333.5</c:v>
                </c:pt>
                <c:pt idx="3027">
                  <c:v>3413750000000000</c:v>
                </c:pt>
                <c:pt idx="3028">
                  <c:v>65083333333333.336</c:v>
                </c:pt>
                <c:pt idx="3029">
                  <c:v>2380708333333333.5</c:v>
                </c:pt>
                <c:pt idx="3030">
                  <c:v>3777500000000000</c:v>
                </c:pt>
                <c:pt idx="3031">
                  <c:v>4920833333333333</c:v>
                </c:pt>
                <c:pt idx="3032">
                  <c:v>4147916666666666.5</c:v>
                </c:pt>
                <c:pt idx="3033">
                  <c:v>4483333333333333.5</c:v>
                </c:pt>
                <c:pt idx="3034">
                  <c:v>1812083333333333.3</c:v>
                </c:pt>
                <c:pt idx="3035">
                  <c:v>3488049583333333.5</c:v>
                </c:pt>
                <c:pt idx="3036">
                  <c:v>2292500000000000</c:v>
                </c:pt>
                <c:pt idx="3037">
                  <c:v>3190416666666666.5</c:v>
                </c:pt>
                <c:pt idx="3038">
                  <c:v>4304166666666666.5</c:v>
                </c:pt>
                <c:pt idx="3039">
                  <c:v>4097154166666666.5</c:v>
                </c:pt>
                <c:pt idx="3040">
                  <c:v>3719583333333333.5</c:v>
                </c:pt>
                <c:pt idx="3041">
                  <c:v>4996575000000000</c:v>
                </c:pt>
                <c:pt idx="3042">
                  <c:v>3343750000000000</c:v>
                </c:pt>
                <c:pt idx="3043">
                  <c:v>3700000000000000</c:v>
                </c:pt>
                <c:pt idx="3044">
                  <c:v>452531666666666.69</c:v>
                </c:pt>
                <c:pt idx="3045">
                  <c:v>1335833333333333.3</c:v>
                </c:pt>
                <c:pt idx="3046">
                  <c:v>2642041666666666.5</c:v>
                </c:pt>
                <c:pt idx="3047">
                  <c:v>4612500000000000</c:v>
                </c:pt>
                <c:pt idx="3048">
                  <c:v>4216666666666666.5</c:v>
                </c:pt>
                <c:pt idx="3049">
                  <c:v>6142083333333333</c:v>
                </c:pt>
                <c:pt idx="3050">
                  <c:v>3951666666666666.5</c:v>
                </c:pt>
                <c:pt idx="3051">
                  <c:v>5250000000000000</c:v>
                </c:pt>
                <c:pt idx="3052">
                  <c:v>4375466666666666.5</c:v>
                </c:pt>
                <c:pt idx="3053">
                  <c:v>4468125000000000</c:v>
                </c:pt>
                <c:pt idx="3054">
                  <c:v>6504166666666667</c:v>
                </c:pt>
                <c:pt idx="3055">
                  <c:v>6340250000000000</c:v>
                </c:pt>
                <c:pt idx="3056">
                  <c:v>5137500000000000</c:v>
                </c:pt>
                <c:pt idx="3057">
                  <c:v>4864166666666667</c:v>
                </c:pt>
                <c:pt idx="3058">
                  <c:v>2282041666666666.5</c:v>
                </c:pt>
                <c:pt idx="3059">
                  <c:v>5847125000000000</c:v>
                </c:pt>
                <c:pt idx="3060">
                  <c:v>9600000000000000</c:v>
                </c:pt>
                <c:pt idx="3061">
                  <c:v>1.1325E+16</c:v>
                </c:pt>
                <c:pt idx="3062">
                  <c:v>1.0575E+16</c:v>
                </c:pt>
                <c:pt idx="3063">
                  <c:v>8370000000000000</c:v>
                </c:pt>
                <c:pt idx="3064">
                  <c:v>1.0285833333333334E+16</c:v>
                </c:pt>
                <c:pt idx="3065">
                  <c:v>9116916666666666</c:v>
                </c:pt>
                <c:pt idx="3066">
                  <c:v>6812500000000000</c:v>
                </c:pt>
                <c:pt idx="3067">
                  <c:v>1.0871708333333334E+16</c:v>
                </c:pt>
                <c:pt idx="3068">
                  <c:v>1.04E+16</c:v>
                </c:pt>
                <c:pt idx="3069">
                  <c:v>1.2420833333333334E+16</c:v>
                </c:pt>
                <c:pt idx="3070">
                  <c:v>1.2066666666666666E+16</c:v>
                </c:pt>
                <c:pt idx="3071">
                  <c:v>4187500000000000</c:v>
                </c:pt>
                <c:pt idx="3072">
                  <c:v>6708333333333333</c:v>
                </c:pt>
                <c:pt idx="3073">
                  <c:v>7454166666666667</c:v>
                </c:pt>
                <c:pt idx="3074">
                  <c:v>1.2668333333333334E+16</c:v>
                </c:pt>
                <c:pt idx="3075">
                  <c:v>1.1870833333333334E+16</c:v>
                </c:pt>
                <c:pt idx="3076">
                  <c:v>1.2070833333333334E+16</c:v>
                </c:pt>
                <c:pt idx="3077">
                  <c:v>1.1833450208333334E+16</c:v>
                </c:pt>
                <c:pt idx="3078">
                  <c:v>9080000000000000</c:v>
                </c:pt>
                <c:pt idx="3079">
                  <c:v>9383333333333334</c:v>
                </c:pt>
                <c:pt idx="3080">
                  <c:v>8670833333333333</c:v>
                </c:pt>
                <c:pt idx="3081">
                  <c:v>1.4445833333333334E+16</c:v>
                </c:pt>
                <c:pt idx="3082">
                  <c:v>1.2358333333333334E+16</c:v>
                </c:pt>
                <c:pt idx="3083">
                  <c:v>1.42625E+16</c:v>
                </c:pt>
                <c:pt idx="3084">
                  <c:v>1.45125E+16</c:v>
                </c:pt>
                <c:pt idx="3085">
                  <c:v>1.2027083333333334E+16</c:v>
                </c:pt>
                <c:pt idx="3086">
                  <c:v>1.3270833333333334E+16</c:v>
                </c:pt>
                <c:pt idx="3087">
                  <c:v>1.0495833333333334E+16</c:v>
                </c:pt>
                <c:pt idx="3088">
                  <c:v>9741666666666666</c:v>
                </c:pt>
                <c:pt idx="3089">
                  <c:v>1.3120833333333334E+16</c:v>
                </c:pt>
                <c:pt idx="3090">
                  <c:v>1.1791666666666666E+16</c:v>
                </c:pt>
                <c:pt idx="3091">
                  <c:v>1.3220833333333334E+16</c:v>
                </c:pt>
                <c:pt idx="3092">
                  <c:v>1.0630416666666666E+16</c:v>
                </c:pt>
                <c:pt idx="3093">
                  <c:v>8012500000000000</c:v>
                </c:pt>
                <c:pt idx="3094">
                  <c:v>1.4214583333333334E+16</c:v>
                </c:pt>
                <c:pt idx="3095">
                  <c:v>1.1808333333333334E+16</c:v>
                </c:pt>
                <c:pt idx="3096">
                  <c:v>1.1294583333333334E+16</c:v>
                </c:pt>
                <c:pt idx="3097">
                  <c:v>1.4129166666666666E+16</c:v>
                </c:pt>
                <c:pt idx="3098">
                  <c:v>1.1171666666666666E+16</c:v>
                </c:pt>
                <c:pt idx="3099">
                  <c:v>1849166666666666.8</c:v>
                </c:pt>
                <c:pt idx="3100">
                  <c:v>3698750000000000</c:v>
                </c:pt>
                <c:pt idx="3101">
                  <c:v>6200052083333333</c:v>
                </c:pt>
                <c:pt idx="3102">
                  <c:v>6812500000000000</c:v>
                </c:pt>
                <c:pt idx="3103">
                  <c:v>1.0879166666666666E+16</c:v>
                </c:pt>
                <c:pt idx="3104">
                  <c:v>1.462375E+16</c:v>
                </c:pt>
                <c:pt idx="3105">
                  <c:v>1.3673333333333334E+16</c:v>
                </c:pt>
                <c:pt idx="3106">
                  <c:v>1.347875E+16</c:v>
                </c:pt>
                <c:pt idx="3107">
                  <c:v>9437500000000000</c:v>
                </c:pt>
                <c:pt idx="3108">
                  <c:v>1.3116666666666666E+16</c:v>
                </c:pt>
                <c:pt idx="3109">
                  <c:v>1.1239166666666666E+16</c:v>
                </c:pt>
                <c:pt idx="3110">
                  <c:v>1.3675E+16</c:v>
                </c:pt>
                <c:pt idx="3111">
                  <c:v>1.52375E+16</c:v>
                </c:pt>
                <c:pt idx="3112">
                  <c:v>8113750000000000</c:v>
                </c:pt>
                <c:pt idx="3113">
                  <c:v>1.2941666666666666E+16</c:v>
                </c:pt>
                <c:pt idx="3114">
                  <c:v>1.1966666666666666E+16</c:v>
                </c:pt>
                <c:pt idx="3115">
                  <c:v>1.278375E+16</c:v>
                </c:pt>
                <c:pt idx="3116">
                  <c:v>1.345925E+16</c:v>
                </c:pt>
                <c:pt idx="3117">
                  <c:v>1.69875E+16</c:v>
                </c:pt>
                <c:pt idx="3118">
                  <c:v>1.3241666666666666E+16</c:v>
                </c:pt>
                <c:pt idx="3119">
                  <c:v>1.5735833333333334E+16</c:v>
                </c:pt>
                <c:pt idx="3120">
                  <c:v>1.3479627083333334E+16</c:v>
                </c:pt>
                <c:pt idx="3121">
                  <c:v>1.2641666666666666E+16</c:v>
                </c:pt>
                <c:pt idx="3122">
                  <c:v>1.6123333333333334E+16</c:v>
                </c:pt>
                <c:pt idx="3123">
                  <c:v>1.1715416666666666E+16</c:v>
                </c:pt>
                <c:pt idx="3124">
                  <c:v>1.2975416666666666E+16</c:v>
                </c:pt>
                <c:pt idx="3125">
                  <c:v>1.4604166666666666E+16</c:v>
                </c:pt>
                <c:pt idx="3126">
                  <c:v>1.1655833333333334E+16</c:v>
                </c:pt>
                <c:pt idx="3127">
                  <c:v>427958333333333.31</c:v>
                </c:pt>
                <c:pt idx="3128">
                  <c:v>6779166666666667</c:v>
                </c:pt>
                <c:pt idx="3129">
                  <c:v>1.5270833333333334E+16</c:v>
                </c:pt>
                <c:pt idx="3130">
                  <c:v>1.588125E+16</c:v>
                </c:pt>
                <c:pt idx="3131">
                  <c:v>1.54875E+16</c:v>
                </c:pt>
                <c:pt idx="3132">
                  <c:v>1.7175E+16</c:v>
                </c:pt>
                <c:pt idx="3133">
                  <c:v>2.0785416666666668E+16</c:v>
                </c:pt>
                <c:pt idx="3134">
                  <c:v>1.5854166666666666E+16</c:v>
                </c:pt>
                <c:pt idx="3135">
                  <c:v>1.4500416666666666E+16</c:v>
                </c:pt>
                <c:pt idx="3136">
                  <c:v>1.85875E+16</c:v>
                </c:pt>
                <c:pt idx="3137">
                  <c:v>1.7391666666666666E+16</c:v>
                </c:pt>
                <c:pt idx="3138">
                  <c:v>2.0570833333333332E+16</c:v>
                </c:pt>
                <c:pt idx="3139">
                  <c:v>1.9645833333333332E+16</c:v>
                </c:pt>
                <c:pt idx="3140">
                  <c:v>1.9447916666666668E+16</c:v>
                </c:pt>
                <c:pt idx="3141">
                  <c:v>6981250000000000</c:v>
                </c:pt>
                <c:pt idx="3142">
                  <c:v>1.9540833333333332E+16</c:v>
                </c:pt>
                <c:pt idx="3143">
                  <c:v>2.20875E+16</c:v>
                </c:pt>
                <c:pt idx="3144">
                  <c:v>1.6424166666666666E+16</c:v>
                </c:pt>
                <c:pt idx="3145">
                  <c:v>2.2154166666666668E+16</c:v>
                </c:pt>
                <c:pt idx="3146">
                  <c:v>2.42125E+16</c:v>
                </c:pt>
                <c:pt idx="3147">
                  <c:v>1.6270833333333334E+16</c:v>
                </c:pt>
                <c:pt idx="3148">
                  <c:v>1.5846666666666666E+16</c:v>
                </c:pt>
                <c:pt idx="3149">
                  <c:v>1.9557916666666668E+16</c:v>
                </c:pt>
                <c:pt idx="3150">
                  <c:v>1.1291666666666666E+16</c:v>
                </c:pt>
                <c:pt idx="3151">
                  <c:v>1.9349166666666668E+16</c:v>
                </c:pt>
                <c:pt idx="3152">
                  <c:v>2.175875E+16</c:v>
                </c:pt>
                <c:pt idx="3153">
                  <c:v>1.8808333333333332E+16</c:v>
                </c:pt>
                <c:pt idx="3154">
                  <c:v>1.865E+16</c:v>
                </c:pt>
                <c:pt idx="3155">
                  <c:v>2974166666666666.5</c:v>
                </c:pt>
                <c:pt idx="3156">
                  <c:v>1.39725E+16</c:v>
                </c:pt>
                <c:pt idx="3157">
                  <c:v>1.8638333333333332E+16</c:v>
                </c:pt>
                <c:pt idx="3158">
                  <c:v>1.6216666666666666E+16</c:v>
                </c:pt>
                <c:pt idx="3159">
                  <c:v>1.95E+16</c:v>
                </c:pt>
                <c:pt idx="3160">
                  <c:v>1.2291666666666666E+16</c:v>
                </c:pt>
                <c:pt idx="3161">
                  <c:v>1.997375E+16</c:v>
                </c:pt>
                <c:pt idx="3162">
                  <c:v>1.8725E+16</c:v>
                </c:pt>
                <c:pt idx="3163">
                  <c:v>1.059E+16</c:v>
                </c:pt>
                <c:pt idx="3164">
                  <c:v>1.8679583333333332E+16</c:v>
                </c:pt>
                <c:pt idx="3165">
                  <c:v>1.452875E+16</c:v>
                </c:pt>
                <c:pt idx="3166">
                  <c:v>1.6225E+16</c:v>
                </c:pt>
                <c:pt idx="3167">
                  <c:v>1.6179166666666666E+16</c:v>
                </c:pt>
                <c:pt idx="3168">
                  <c:v>1.6641666666666666E+16</c:v>
                </c:pt>
                <c:pt idx="3169">
                  <c:v>1.60375E+16</c:v>
                </c:pt>
                <c:pt idx="3170">
                  <c:v>1.685E+16</c:v>
                </c:pt>
                <c:pt idx="3171">
                  <c:v>1.4740833333333334E+16</c:v>
                </c:pt>
                <c:pt idx="3172">
                  <c:v>1.7925E+16</c:v>
                </c:pt>
                <c:pt idx="3173">
                  <c:v>2.015E+16</c:v>
                </c:pt>
                <c:pt idx="3174">
                  <c:v>1.3316666666666666E+16</c:v>
                </c:pt>
                <c:pt idx="3175">
                  <c:v>3662916666666666.5</c:v>
                </c:pt>
                <c:pt idx="3176">
                  <c:v>1.9491666666666668E+16</c:v>
                </c:pt>
                <c:pt idx="3177">
                  <c:v>1.6716666666666666E+16</c:v>
                </c:pt>
                <c:pt idx="3178">
                  <c:v>1.61375E+16</c:v>
                </c:pt>
                <c:pt idx="3179">
                  <c:v>1.64375E+16</c:v>
                </c:pt>
                <c:pt idx="3180">
                  <c:v>1.8179166666666668E+16</c:v>
                </c:pt>
                <c:pt idx="3181">
                  <c:v>1514125000000000</c:v>
                </c:pt>
                <c:pt idx="3182">
                  <c:v>268672916666.66666</c:v>
                </c:pt>
                <c:pt idx="3183">
                  <c:v>1091658333333.3334</c:v>
                </c:pt>
                <c:pt idx="3184">
                  <c:v>2235875000000</c:v>
                </c:pt>
                <c:pt idx="3185">
                  <c:v>2374480833333.3335</c:v>
                </c:pt>
                <c:pt idx="3186">
                  <c:v>951798750000</c:v>
                </c:pt>
                <c:pt idx="3187">
                  <c:v>73579166666.666672</c:v>
                </c:pt>
                <c:pt idx="3188">
                  <c:v>144083333333.33334</c:v>
                </c:pt>
                <c:pt idx="3189">
                  <c:v>141458333333.33334</c:v>
                </c:pt>
                <c:pt idx="3190">
                  <c:v>202458333333.33334</c:v>
                </c:pt>
                <c:pt idx="3191">
                  <c:v>801741666666.66663</c:v>
                </c:pt>
                <c:pt idx="3192">
                  <c:v>8501375000000</c:v>
                </c:pt>
                <c:pt idx="3193">
                  <c:v>6170833333333.333</c:v>
                </c:pt>
                <c:pt idx="3194">
                  <c:v>4218333333333.3335</c:v>
                </c:pt>
                <c:pt idx="3195">
                  <c:v>881250000000</c:v>
                </c:pt>
                <c:pt idx="3196">
                  <c:v>30725000000000</c:v>
                </c:pt>
                <c:pt idx="3197">
                  <c:v>136974166666666.67</c:v>
                </c:pt>
                <c:pt idx="3198">
                  <c:v>212041666666666.66</c:v>
                </c:pt>
                <c:pt idx="3199">
                  <c:v>94291666666666.672</c:v>
                </c:pt>
                <c:pt idx="3200">
                  <c:v>290458333333333.31</c:v>
                </c:pt>
                <c:pt idx="3201">
                  <c:v>403286083333333.31</c:v>
                </c:pt>
                <c:pt idx="3202">
                  <c:v>151925000000000</c:v>
                </c:pt>
                <c:pt idx="3203">
                  <c:v>1893858333333333.3</c:v>
                </c:pt>
                <c:pt idx="3204">
                  <c:v>4424166666666666.5</c:v>
                </c:pt>
                <c:pt idx="3205">
                  <c:v>8760833333333333</c:v>
                </c:pt>
                <c:pt idx="3206">
                  <c:v>8704166666666667</c:v>
                </c:pt>
                <c:pt idx="3207">
                  <c:v>7654941666666667</c:v>
                </c:pt>
                <c:pt idx="3208">
                  <c:v>1.5904166666666666E+16</c:v>
                </c:pt>
                <c:pt idx="3209">
                  <c:v>1.845875E+16</c:v>
                </c:pt>
                <c:pt idx="3210">
                  <c:v>2.1529166666666668E+16</c:v>
                </c:pt>
                <c:pt idx="3211">
                  <c:v>1.4408333333333334E+16</c:v>
                </c:pt>
                <c:pt idx="3212">
                  <c:v>4610416666666667</c:v>
                </c:pt>
                <c:pt idx="3213">
                  <c:v>1.11875E+16</c:v>
                </c:pt>
                <c:pt idx="3214">
                  <c:v>1.756875E+16</c:v>
                </c:pt>
                <c:pt idx="3215">
                  <c:v>2.26375E+16</c:v>
                </c:pt>
                <c:pt idx="3216">
                  <c:v>2.2E+16</c:v>
                </c:pt>
                <c:pt idx="3217">
                  <c:v>2.1261666666666668E+16</c:v>
                </c:pt>
                <c:pt idx="3218">
                  <c:v>2.3959583333333332E+16</c:v>
                </c:pt>
                <c:pt idx="3219">
                  <c:v>2.7035E+16</c:v>
                </c:pt>
                <c:pt idx="3220">
                  <c:v>2.4090833333333332E+16</c:v>
                </c:pt>
                <c:pt idx="3221">
                  <c:v>3.1267625E+16</c:v>
                </c:pt>
                <c:pt idx="3222">
                  <c:v>3.02375E+16</c:v>
                </c:pt>
                <c:pt idx="3223">
                  <c:v>2.6079166666666668E+16</c:v>
                </c:pt>
                <c:pt idx="3224">
                  <c:v>2.5366666666666668E+16</c:v>
                </c:pt>
                <c:pt idx="3225">
                  <c:v>1.0504583333333334E+16</c:v>
                </c:pt>
                <c:pt idx="3226">
                  <c:v>1.6316666666666666E+16</c:v>
                </c:pt>
                <c:pt idx="3227">
                  <c:v>2.8579166666666668E+16</c:v>
                </c:pt>
                <c:pt idx="3228">
                  <c:v>3.0079166666666668E+16</c:v>
                </c:pt>
                <c:pt idx="3229">
                  <c:v>3.2325E+16</c:v>
                </c:pt>
                <c:pt idx="3230">
                  <c:v>2.3020833333333332E+16</c:v>
                </c:pt>
                <c:pt idx="3231">
                  <c:v>1.9998333333333332E+16</c:v>
                </c:pt>
                <c:pt idx="3232">
                  <c:v>1.39875E+16</c:v>
                </c:pt>
                <c:pt idx="3233">
                  <c:v>6472500000000000</c:v>
                </c:pt>
                <c:pt idx="3234">
                  <c:v>1.0138333333333334E+16</c:v>
                </c:pt>
                <c:pt idx="3235">
                  <c:v>1.56325E+16</c:v>
                </c:pt>
                <c:pt idx="3236">
                  <c:v>2.6529166666666668E+16</c:v>
                </c:pt>
                <c:pt idx="3237">
                  <c:v>2.6266666666666668E+16</c:v>
                </c:pt>
                <c:pt idx="3238">
                  <c:v>2.4675E+16</c:v>
                </c:pt>
                <c:pt idx="3239">
                  <c:v>2.8299166666666668E+16</c:v>
                </c:pt>
                <c:pt idx="3240">
                  <c:v>3.1666666666666668E+16</c:v>
                </c:pt>
                <c:pt idx="3241">
                  <c:v>2.27625E+16</c:v>
                </c:pt>
                <c:pt idx="3242">
                  <c:v>2.3248208333333332E+16</c:v>
                </c:pt>
                <c:pt idx="3243">
                  <c:v>3.1029166666666668E+16</c:v>
                </c:pt>
                <c:pt idx="3244">
                  <c:v>2.4983333333333332E+16</c:v>
                </c:pt>
                <c:pt idx="3245">
                  <c:v>3.07175E+16</c:v>
                </c:pt>
                <c:pt idx="3246">
                  <c:v>3.2883333333333332E+16</c:v>
                </c:pt>
                <c:pt idx="3247">
                  <c:v>3.1523333333333332E+16</c:v>
                </c:pt>
                <c:pt idx="3248">
                  <c:v>2.33325E+16</c:v>
                </c:pt>
                <c:pt idx="3249">
                  <c:v>2.935625E+16</c:v>
                </c:pt>
                <c:pt idx="3250">
                  <c:v>3.4170833333333332E+16</c:v>
                </c:pt>
                <c:pt idx="3251">
                  <c:v>3.04875E+16</c:v>
                </c:pt>
                <c:pt idx="3252">
                  <c:v>3.4975E+16</c:v>
                </c:pt>
                <c:pt idx="3253">
                  <c:v>2.1772916666666668E+16</c:v>
                </c:pt>
                <c:pt idx="3254">
                  <c:v>3892254166666666.5</c:v>
                </c:pt>
                <c:pt idx="3255">
                  <c:v>3.33875E+16</c:v>
                </c:pt>
                <c:pt idx="3256">
                  <c:v>4.208625E+16</c:v>
                </c:pt>
                <c:pt idx="3257">
                  <c:v>3.855E+16</c:v>
                </c:pt>
                <c:pt idx="3258">
                  <c:v>3.8075E+16</c:v>
                </c:pt>
                <c:pt idx="3259">
                  <c:v>3.1816666666666668E+16</c:v>
                </c:pt>
                <c:pt idx="3260">
                  <c:v>3.7395833333333336E+16</c:v>
                </c:pt>
                <c:pt idx="3261">
                  <c:v>3.1484166666666668E+16</c:v>
                </c:pt>
                <c:pt idx="3262">
                  <c:v>2.68625E+16</c:v>
                </c:pt>
                <c:pt idx="3263">
                  <c:v>2.5396666666666668E+16</c:v>
                </c:pt>
                <c:pt idx="3264">
                  <c:v>3.5595833333333332E+16</c:v>
                </c:pt>
                <c:pt idx="3265">
                  <c:v>3.5594166666666668E+16</c:v>
                </c:pt>
                <c:pt idx="3266">
                  <c:v>3.70625E+16</c:v>
                </c:pt>
                <c:pt idx="3267">
                  <c:v>3.4779166666666668E+16</c:v>
                </c:pt>
                <c:pt idx="3268">
                  <c:v>3.2008333333333332E+16</c:v>
                </c:pt>
                <c:pt idx="3269">
                  <c:v>1.174314E+16</c:v>
                </c:pt>
                <c:pt idx="3270">
                  <c:v>1.519634625E+16</c:v>
                </c:pt>
                <c:pt idx="3271">
                  <c:v>3.113625E+16</c:v>
                </c:pt>
                <c:pt idx="3272">
                  <c:v>3.86125E+16</c:v>
                </c:pt>
                <c:pt idx="3273">
                  <c:v>2.48E+16</c:v>
                </c:pt>
                <c:pt idx="3274">
                  <c:v>3.0545833333333332E+16</c:v>
                </c:pt>
                <c:pt idx="3275">
                  <c:v>2.74125E+16</c:v>
                </c:pt>
                <c:pt idx="3276">
                  <c:v>4.015E+16</c:v>
                </c:pt>
                <c:pt idx="3277">
                  <c:v>3.4557208333333332E+16</c:v>
                </c:pt>
                <c:pt idx="3278">
                  <c:v>4.1791666666666664E+16</c:v>
                </c:pt>
                <c:pt idx="3279">
                  <c:v>4.3791666666666664E+16</c:v>
                </c:pt>
                <c:pt idx="3280">
                  <c:v>2.6733333333333332E+16</c:v>
                </c:pt>
                <c:pt idx="3281">
                  <c:v>3.6333333333333336E+16</c:v>
                </c:pt>
                <c:pt idx="3282">
                  <c:v>2.8879336041666668E+16</c:v>
                </c:pt>
                <c:pt idx="3283">
                  <c:v>5550000000000000</c:v>
                </c:pt>
                <c:pt idx="3284">
                  <c:v>3.6508333333333336E+16</c:v>
                </c:pt>
                <c:pt idx="3285">
                  <c:v>4.1116666666666664E+16</c:v>
                </c:pt>
                <c:pt idx="3286">
                  <c:v>4.1666666666666664E+16</c:v>
                </c:pt>
                <c:pt idx="3287">
                  <c:v>3.316375E+16</c:v>
                </c:pt>
                <c:pt idx="3288">
                  <c:v>2.2120833333333332E+16</c:v>
                </c:pt>
                <c:pt idx="3289">
                  <c:v>3.9526666666666664E+16</c:v>
                </c:pt>
                <c:pt idx="3290">
                  <c:v>3.7675E+16</c:v>
                </c:pt>
                <c:pt idx="3291">
                  <c:v>3.5179166666666668E+16</c:v>
                </c:pt>
                <c:pt idx="3292">
                  <c:v>4.44625E+16</c:v>
                </c:pt>
                <c:pt idx="3293">
                  <c:v>4.0025E+16</c:v>
                </c:pt>
                <c:pt idx="3294">
                  <c:v>4.07125E+16</c:v>
                </c:pt>
                <c:pt idx="3295">
                  <c:v>4.3233333333333336E+16</c:v>
                </c:pt>
                <c:pt idx="3296">
                  <c:v>4.2391666666666664E+16</c:v>
                </c:pt>
                <c:pt idx="3297">
                  <c:v>4.1666666666666664E+16</c:v>
                </c:pt>
                <c:pt idx="3298">
                  <c:v>1.830445225E+16</c:v>
                </c:pt>
                <c:pt idx="3299">
                  <c:v>1.2E+16</c:v>
                </c:pt>
                <c:pt idx="3300">
                  <c:v>4.35E+16</c:v>
                </c:pt>
                <c:pt idx="3301">
                  <c:v>4.3720833333333336E+16</c:v>
                </c:pt>
                <c:pt idx="3302">
                  <c:v>3.9441666666666664E+16</c:v>
                </c:pt>
                <c:pt idx="3303">
                  <c:v>4.4375E+16</c:v>
                </c:pt>
                <c:pt idx="3304">
                  <c:v>4.3225E+16</c:v>
                </c:pt>
                <c:pt idx="3305">
                  <c:v>4.2108333333333336E+16</c:v>
                </c:pt>
                <c:pt idx="3306">
                  <c:v>4.3875E+16</c:v>
                </c:pt>
                <c:pt idx="3307">
                  <c:v>3.9758333333333336E+16</c:v>
                </c:pt>
                <c:pt idx="3308">
                  <c:v>5289166666666667</c:v>
                </c:pt>
                <c:pt idx="3309">
                  <c:v>3.38625E+16</c:v>
                </c:pt>
                <c:pt idx="3310">
                  <c:v>3.87625E+16</c:v>
                </c:pt>
                <c:pt idx="3311">
                  <c:v>3.3170833333333332E+16</c:v>
                </c:pt>
                <c:pt idx="3312">
                  <c:v>3.9966666666666664E+16</c:v>
                </c:pt>
                <c:pt idx="3313">
                  <c:v>3.81625E+16</c:v>
                </c:pt>
                <c:pt idx="3314">
                  <c:v>3.7329166666666664E+16</c:v>
                </c:pt>
                <c:pt idx="3315">
                  <c:v>3.5770833333333332E+16</c:v>
                </c:pt>
                <c:pt idx="3316">
                  <c:v>987914291666666.63</c:v>
                </c:pt>
                <c:pt idx="3317">
                  <c:v>798333333333.33337</c:v>
                </c:pt>
                <c:pt idx="3318">
                  <c:v>1840333333333.3333</c:v>
                </c:pt>
                <c:pt idx="3319">
                  <c:v>1981854166666.6667</c:v>
                </c:pt>
                <c:pt idx="3320">
                  <c:v>1.5270833333333334E+16</c:v>
                </c:pt>
                <c:pt idx="3321">
                  <c:v>2.9319166666666668E+16</c:v>
                </c:pt>
                <c:pt idx="3322">
                  <c:v>1.6841666666666666E+16</c:v>
                </c:pt>
                <c:pt idx="3323">
                  <c:v>2.555E+16</c:v>
                </c:pt>
                <c:pt idx="3324">
                  <c:v>1.7275E+16</c:v>
                </c:pt>
                <c:pt idx="3325">
                  <c:v>1.1104166666666666E+16</c:v>
                </c:pt>
                <c:pt idx="3326">
                  <c:v>2.9693333333333332E+16</c:v>
                </c:pt>
                <c:pt idx="3327">
                  <c:v>2.4979166666666668E+16</c:v>
                </c:pt>
                <c:pt idx="3328">
                  <c:v>3.5683333333333332E+16</c:v>
                </c:pt>
                <c:pt idx="3329">
                  <c:v>3.46125E+16</c:v>
                </c:pt>
                <c:pt idx="3330">
                  <c:v>3.42625E+16</c:v>
                </c:pt>
                <c:pt idx="3331">
                  <c:v>3.2279166666666668E+16</c:v>
                </c:pt>
                <c:pt idx="3332">
                  <c:v>2.5159583333333332E+16</c:v>
                </c:pt>
                <c:pt idx="3333">
                  <c:v>1.64875E+16</c:v>
                </c:pt>
                <c:pt idx="3334">
                  <c:v>3.345E+16</c:v>
                </c:pt>
                <c:pt idx="3335">
                  <c:v>3.18375E+16</c:v>
                </c:pt>
                <c:pt idx="3336">
                  <c:v>3.1408333333333332E+16</c:v>
                </c:pt>
                <c:pt idx="3337">
                  <c:v>1.2095833333333334E+16</c:v>
                </c:pt>
                <c:pt idx="3338">
                  <c:v>2.8525E+16</c:v>
                </c:pt>
                <c:pt idx="3339">
                  <c:v>3.2820833333333332E+16</c:v>
                </c:pt>
                <c:pt idx="3340">
                  <c:v>1.3765080833333334E+16</c:v>
                </c:pt>
                <c:pt idx="3341">
                  <c:v>2.41375E+16</c:v>
                </c:pt>
                <c:pt idx="3342">
                  <c:v>3.0354166666666668E+16</c:v>
                </c:pt>
                <c:pt idx="3343">
                  <c:v>3.205E+16</c:v>
                </c:pt>
                <c:pt idx="3344">
                  <c:v>1.5026666666666666E+16</c:v>
                </c:pt>
                <c:pt idx="3345">
                  <c:v>2.73275E+16</c:v>
                </c:pt>
                <c:pt idx="3346">
                  <c:v>3.1370833333333332E+16</c:v>
                </c:pt>
                <c:pt idx="3347">
                  <c:v>3.41E+16</c:v>
                </c:pt>
                <c:pt idx="3348">
                  <c:v>3.4158333333333332E+16</c:v>
                </c:pt>
                <c:pt idx="3349">
                  <c:v>3.36E+16</c:v>
                </c:pt>
                <c:pt idx="3350">
                  <c:v>3.1633333333333332E+16</c:v>
                </c:pt>
                <c:pt idx="3351">
                  <c:v>1.6683570583333334E+16</c:v>
                </c:pt>
                <c:pt idx="3352">
                  <c:v>7866666666666667</c:v>
                </c:pt>
                <c:pt idx="3353">
                  <c:v>2.206625E+16</c:v>
                </c:pt>
                <c:pt idx="3354">
                  <c:v>1.8179166666666668E+16</c:v>
                </c:pt>
                <c:pt idx="3355">
                  <c:v>2.7883333333333332E+16</c:v>
                </c:pt>
                <c:pt idx="3356">
                  <c:v>2.4575E+16</c:v>
                </c:pt>
                <c:pt idx="3357">
                  <c:v>2.2379166666666668E+16</c:v>
                </c:pt>
                <c:pt idx="3358">
                  <c:v>2.783875E+16</c:v>
                </c:pt>
                <c:pt idx="3359">
                  <c:v>3.1795833333333332E+16</c:v>
                </c:pt>
                <c:pt idx="3360">
                  <c:v>2.8558333333333332E+16</c:v>
                </c:pt>
                <c:pt idx="3361">
                  <c:v>1.9233333333333332E+16</c:v>
                </c:pt>
                <c:pt idx="3362">
                  <c:v>3.5291666666666668E+16</c:v>
                </c:pt>
                <c:pt idx="3363">
                  <c:v>2.6125E+16</c:v>
                </c:pt>
                <c:pt idx="3364">
                  <c:v>3.2679166666666668E+16</c:v>
                </c:pt>
                <c:pt idx="3365">
                  <c:v>2.9125E+16</c:v>
                </c:pt>
                <c:pt idx="3366">
                  <c:v>3.3908333333333332E+16</c:v>
                </c:pt>
                <c:pt idx="3367">
                  <c:v>2.9088333333333332E+16</c:v>
                </c:pt>
                <c:pt idx="3368">
                  <c:v>3.4382083333333332E+16</c:v>
                </c:pt>
                <c:pt idx="3369">
                  <c:v>3.1683333333333332E+16</c:v>
                </c:pt>
                <c:pt idx="3370">
                  <c:v>3.40625E+16</c:v>
                </c:pt>
                <c:pt idx="3371">
                  <c:v>3.2754166666666668E+16</c:v>
                </c:pt>
                <c:pt idx="3372">
                  <c:v>3.18875E+16</c:v>
                </c:pt>
                <c:pt idx="3373">
                  <c:v>3.2258333333333332E+16</c:v>
                </c:pt>
                <c:pt idx="3374">
                  <c:v>2.15775E+16</c:v>
                </c:pt>
                <c:pt idx="3375">
                  <c:v>2.7866666666666668E+16</c:v>
                </c:pt>
                <c:pt idx="3376">
                  <c:v>3.4371666666666668E+16</c:v>
                </c:pt>
                <c:pt idx="3377">
                  <c:v>3.2995833333333332E+16</c:v>
                </c:pt>
                <c:pt idx="3378">
                  <c:v>3.3104166666666668E+16</c:v>
                </c:pt>
                <c:pt idx="3379">
                  <c:v>3.495E+16</c:v>
                </c:pt>
                <c:pt idx="3380">
                  <c:v>3.2016666666666668E+16</c:v>
                </c:pt>
                <c:pt idx="3381">
                  <c:v>3.3841666666666668E+16</c:v>
                </c:pt>
                <c:pt idx="3382">
                  <c:v>2.51598875E+16</c:v>
                </c:pt>
                <c:pt idx="3383">
                  <c:v>2.82625E+16</c:v>
                </c:pt>
                <c:pt idx="3384">
                  <c:v>2.9657541666666668E+16</c:v>
                </c:pt>
                <c:pt idx="3385">
                  <c:v>2.335E+16</c:v>
                </c:pt>
                <c:pt idx="3386">
                  <c:v>2.2532002916666668E+16</c:v>
                </c:pt>
                <c:pt idx="3387">
                  <c:v>3.36125E+16</c:v>
                </c:pt>
                <c:pt idx="3388">
                  <c:v>2.369125E+16</c:v>
                </c:pt>
                <c:pt idx="3389">
                  <c:v>2.7966666666666668E+16</c:v>
                </c:pt>
                <c:pt idx="3390">
                  <c:v>3.2954166666666668E+16</c:v>
                </c:pt>
                <c:pt idx="3391">
                  <c:v>3.5206666666666668E+16</c:v>
                </c:pt>
                <c:pt idx="3392">
                  <c:v>3.1491666666666668E+16</c:v>
                </c:pt>
                <c:pt idx="3393">
                  <c:v>3.38375E+16</c:v>
                </c:pt>
                <c:pt idx="3394">
                  <c:v>3.4591666666666668E+16</c:v>
                </c:pt>
                <c:pt idx="3395">
                  <c:v>3.2916666666666668E+16</c:v>
                </c:pt>
                <c:pt idx="3396">
                  <c:v>2.3420833333333332E+16</c:v>
                </c:pt>
                <c:pt idx="3397">
                  <c:v>2.7995833333333332E+16</c:v>
                </c:pt>
                <c:pt idx="3398">
                  <c:v>3.1716666666666668E+16</c:v>
                </c:pt>
                <c:pt idx="3399">
                  <c:v>3.3916666666666668E+16</c:v>
                </c:pt>
                <c:pt idx="3400">
                  <c:v>3.2754166666666668E+16</c:v>
                </c:pt>
                <c:pt idx="3401">
                  <c:v>3.5816666666666668E+16</c:v>
                </c:pt>
                <c:pt idx="3402">
                  <c:v>3.2917083333333332E+16</c:v>
                </c:pt>
                <c:pt idx="3403">
                  <c:v>3.4058333333333332E+16</c:v>
                </c:pt>
                <c:pt idx="3404">
                  <c:v>3.6295833333333336E+16</c:v>
                </c:pt>
                <c:pt idx="3405">
                  <c:v>3.7383333333333336E+16</c:v>
                </c:pt>
                <c:pt idx="3406">
                  <c:v>3.3959166666666668E+16</c:v>
                </c:pt>
                <c:pt idx="3407">
                  <c:v>3.3983333333333332E+16</c:v>
                </c:pt>
                <c:pt idx="3408">
                  <c:v>3.7241666666666664E+16</c:v>
                </c:pt>
                <c:pt idx="3409">
                  <c:v>1.2366666666666666E+16</c:v>
                </c:pt>
                <c:pt idx="3410">
                  <c:v>2.8191666666666668E+16</c:v>
                </c:pt>
                <c:pt idx="3411">
                  <c:v>3.4616666666666668E+16</c:v>
                </c:pt>
                <c:pt idx="3412">
                  <c:v>3.4425E+16</c:v>
                </c:pt>
                <c:pt idx="3413">
                  <c:v>3.8203333333333336E+16</c:v>
                </c:pt>
                <c:pt idx="3414">
                  <c:v>1.2544666666666666E+16</c:v>
                </c:pt>
                <c:pt idx="3415">
                  <c:v>4179583333333333.5</c:v>
                </c:pt>
                <c:pt idx="3416">
                  <c:v>3698750000000000</c:v>
                </c:pt>
                <c:pt idx="3417">
                  <c:v>3199166666666666.5</c:v>
                </c:pt>
                <c:pt idx="3418">
                  <c:v>1235833333333333.3</c:v>
                </c:pt>
                <c:pt idx="3419">
                  <c:v>26950000000000</c:v>
                </c:pt>
                <c:pt idx="3420">
                  <c:v>1762666666666.6667</c:v>
                </c:pt>
                <c:pt idx="3421">
                  <c:v>2444166666666.6665</c:v>
                </c:pt>
                <c:pt idx="3422">
                  <c:v>2414166666666.6665</c:v>
                </c:pt>
                <c:pt idx="3423">
                  <c:v>1332208333333.3333</c:v>
                </c:pt>
                <c:pt idx="3424">
                  <c:v>816791666666.66663</c:v>
                </c:pt>
                <c:pt idx="3425">
                  <c:v>825833333333.33337</c:v>
                </c:pt>
                <c:pt idx="3426">
                  <c:v>812083333333.33337</c:v>
                </c:pt>
                <c:pt idx="3427">
                  <c:v>778833333333.33337</c:v>
                </c:pt>
                <c:pt idx="3428">
                  <c:v>830933333333.33337</c:v>
                </c:pt>
                <c:pt idx="3429">
                  <c:v>805070833333.33337</c:v>
                </c:pt>
                <c:pt idx="3430">
                  <c:v>826010833333.33337</c:v>
                </c:pt>
                <c:pt idx="3431">
                  <c:v>830458333333.33337</c:v>
                </c:pt>
                <c:pt idx="3432">
                  <c:v>766750000000</c:v>
                </c:pt>
                <c:pt idx="3433">
                  <c:v>817916666666.66663</c:v>
                </c:pt>
                <c:pt idx="3434">
                  <c:v>800125000000</c:v>
                </c:pt>
                <c:pt idx="3435">
                  <c:v>813750000000</c:v>
                </c:pt>
                <c:pt idx="3436">
                  <c:v>1618333333333.3333</c:v>
                </c:pt>
                <c:pt idx="3437">
                  <c:v>2521541666666.6665</c:v>
                </c:pt>
                <c:pt idx="3438">
                  <c:v>2510416666666.6665</c:v>
                </c:pt>
                <c:pt idx="3439">
                  <c:v>1353333333333.3333</c:v>
                </c:pt>
                <c:pt idx="3440">
                  <c:v>1462083333333.3333</c:v>
                </c:pt>
                <c:pt idx="3441">
                  <c:v>1551333333333.3333</c:v>
                </c:pt>
                <c:pt idx="3442">
                  <c:v>1587916666666.6667</c:v>
                </c:pt>
                <c:pt idx="3443">
                  <c:v>1655000000000</c:v>
                </c:pt>
                <c:pt idx="3444">
                  <c:v>1651666666666.6667</c:v>
                </c:pt>
                <c:pt idx="3445">
                  <c:v>1634583333333.3333</c:v>
                </c:pt>
                <c:pt idx="3446">
                  <c:v>1658333333333.3333</c:v>
                </c:pt>
                <c:pt idx="3447">
                  <c:v>1662916666666.6667</c:v>
                </c:pt>
                <c:pt idx="3448">
                  <c:v>1718333333333.3333</c:v>
                </c:pt>
                <c:pt idx="3449">
                  <c:v>2115000000000</c:v>
                </c:pt>
                <c:pt idx="3450">
                  <c:v>2578333333333.3335</c:v>
                </c:pt>
                <c:pt idx="3451">
                  <c:v>2240833333333.3335</c:v>
                </c:pt>
                <c:pt idx="3452">
                  <c:v>1898708333333.3333</c:v>
                </c:pt>
                <c:pt idx="3453">
                  <c:v>1922500000000</c:v>
                </c:pt>
                <c:pt idx="3454">
                  <c:v>1870416666666.6667</c:v>
                </c:pt>
                <c:pt idx="3455">
                  <c:v>1842500000000</c:v>
                </c:pt>
                <c:pt idx="3456">
                  <c:v>1862500000000</c:v>
                </c:pt>
                <c:pt idx="3457">
                  <c:v>1862500000000</c:v>
                </c:pt>
                <c:pt idx="3458">
                  <c:v>3281458333333.3335</c:v>
                </c:pt>
                <c:pt idx="3459">
                  <c:v>6615687500000</c:v>
                </c:pt>
                <c:pt idx="3460">
                  <c:v>10015833333333.334</c:v>
                </c:pt>
                <c:pt idx="3461">
                  <c:v>9858333333333.334</c:v>
                </c:pt>
                <c:pt idx="3462">
                  <c:v>22929166666666.668</c:v>
                </c:pt>
                <c:pt idx="3463">
                  <c:v>44416666666666.664</c:v>
                </c:pt>
                <c:pt idx="3464">
                  <c:v>48095708333333.336</c:v>
                </c:pt>
                <c:pt idx="3465">
                  <c:v>25770833333333.332</c:v>
                </c:pt>
                <c:pt idx="3466">
                  <c:v>11612500000000</c:v>
                </c:pt>
                <c:pt idx="3467">
                  <c:v>4650000000000</c:v>
                </c:pt>
                <c:pt idx="3468">
                  <c:v>5214416666666.667</c:v>
                </c:pt>
                <c:pt idx="3469">
                  <c:v>15116666666666.666</c:v>
                </c:pt>
                <c:pt idx="3470">
                  <c:v>36086250000000</c:v>
                </c:pt>
                <c:pt idx="3471">
                  <c:v>180208333333333.34</c:v>
                </c:pt>
                <c:pt idx="3472">
                  <c:v>167208333333333.34</c:v>
                </c:pt>
                <c:pt idx="3473">
                  <c:v>112795833333333.33</c:v>
                </c:pt>
                <c:pt idx="3474">
                  <c:v>118833333333333.33</c:v>
                </c:pt>
                <c:pt idx="3475">
                  <c:v>26904166666666.668</c:v>
                </c:pt>
                <c:pt idx="3476">
                  <c:v>2919791666666.6665</c:v>
                </c:pt>
                <c:pt idx="3477">
                  <c:v>3849166666666.6665</c:v>
                </c:pt>
                <c:pt idx="3478">
                  <c:v>46333333333333.336</c:v>
                </c:pt>
                <c:pt idx="3479">
                  <c:v>173791666666666.66</c:v>
                </c:pt>
                <c:pt idx="3480">
                  <c:v>116058333333333.33</c:v>
                </c:pt>
                <c:pt idx="3481">
                  <c:v>106208333333333.33</c:v>
                </c:pt>
                <c:pt idx="3482">
                  <c:v>154833333333333.34</c:v>
                </c:pt>
                <c:pt idx="3483">
                  <c:v>175583333333333.34</c:v>
                </c:pt>
                <c:pt idx="3484">
                  <c:v>349875000000000</c:v>
                </c:pt>
                <c:pt idx="3485">
                  <c:v>509583333333333.31</c:v>
                </c:pt>
                <c:pt idx="3486">
                  <c:v>103822208333333.33</c:v>
                </c:pt>
                <c:pt idx="3487">
                  <c:v>44974583333333.336</c:v>
                </c:pt>
                <c:pt idx="3488">
                  <c:v>1256250000000000</c:v>
                </c:pt>
                <c:pt idx="3489">
                  <c:v>1.1204166666666666E+16</c:v>
                </c:pt>
                <c:pt idx="3490">
                  <c:v>9065000000000000</c:v>
                </c:pt>
                <c:pt idx="3491">
                  <c:v>9537500000000000</c:v>
                </c:pt>
                <c:pt idx="3492">
                  <c:v>1.1816666666666666E+16</c:v>
                </c:pt>
                <c:pt idx="3493">
                  <c:v>1.3808333333333334E+16</c:v>
                </c:pt>
                <c:pt idx="3494">
                  <c:v>9907083333333334</c:v>
                </c:pt>
                <c:pt idx="3495">
                  <c:v>1.09125E+16</c:v>
                </c:pt>
                <c:pt idx="3496">
                  <c:v>1.2189458333333334E+16</c:v>
                </c:pt>
                <c:pt idx="3497">
                  <c:v>9083333333333334</c:v>
                </c:pt>
                <c:pt idx="3498">
                  <c:v>8395833333333333</c:v>
                </c:pt>
                <c:pt idx="3499">
                  <c:v>1.1820833333333334E+16</c:v>
                </c:pt>
                <c:pt idx="3500">
                  <c:v>4329166666666666.5</c:v>
                </c:pt>
                <c:pt idx="3501">
                  <c:v>4616666666666667</c:v>
                </c:pt>
                <c:pt idx="3502">
                  <c:v>1.3270833333333334E+16</c:v>
                </c:pt>
                <c:pt idx="3503">
                  <c:v>1.1754166666666666E+16</c:v>
                </c:pt>
                <c:pt idx="3504">
                  <c:v>1.0658333333333334E+16</c:v>
                </c:pt>
                <c:pt idx="3505">
                  <c:v>1.2441666666666666E+16</c:v>
                </c:pt>
                <c:pt idx="3506">
                  <c:v>1.4325E+16</c:v>
                </c:pt>
                <c:pt idx="3507">
                  <c:v>1.5625E+16</c:v>
                </c:pt>
                <c:pt idx="3508">
                  <c:v>1.5541666666666666E+16</c:v>
                </c:pt>
                <c:pt idx="3509">
                  <c:v>4295833333333333.5</c:v>
                </c:pt>
                <c:pt idx="3510">
                  <c:v>2.25875E+16</c:v>
                </c:pt>
                <c:pt idx="3511">
                  <c:v>6116666666666667</c:v>
                </c:pt>
                <c:pt idx="3512">
                  <c:v>854166666666666.63</c:v>
                </c:pt>
                <c:pt idx="3513">
                  <c:v>1.7529166666666666E+16</c:v>
                </c:pt>
                <c:pt idx="3514">
                  <c:v>9212500000000000</c:v>
                </c:pt>
                <c:pt idx="3515">
                  <c:v>1.4504166666666666E+16</c:v>
                </c:pt>
                <c:pt idx="3516">
                  <c:v>2.3683333333333332E+16</c:v>
                </c:pt>
                <c:pt idx="3517">
                  <c:v>2.205E+16</c:v>
                </c:pt>
                <c:pt idx="3518">
                  <c:v>2.71E+16</c:v>
                </c:pt>
                <c:pt idx="3519">
                  <c:v>2.4525E+16</c:v>
                </c:pt>
                <c:pt idx="3520">
                  <c:v>2.4279166666666668E+16</c:v>
                </c:pt>
                <c:pt idx="3521">
                  <c:v>2.6441666666666668E+16</c:v>
                </c:pt>
                <c:pt idx="3522">
                  <c:v>3.18125E+16</c:v>
                </c:pt>
                <c:pt idx="3523">
                  <c:v>2.1829166666666668E+16</c:v>
                </c:pt>
                <c:pt idx="3524">
                  <c:v>3.9225E+16</c:v>
                </c:pt>
                <c:pt idx="3525">
                  <c:v>2205364583333333.3</c:v>
                </c:pt>
                <c:pt idx="3526">
                  <c:v>2923750000000</c:v>
                </c:pt>
                <c:pt idx="3527">
                  <c:v>1790416666666.6667</c:v>
                </c:pt>
                <c:pt idx="3528">
                  <c:v>707500000000</c:v>
                </c:pt>
                <c:pt idx="3529">
                  <c:v>2116250000000</c:v>
                </c:pt>
                <c:pt idx="3530">
                  <c:v>2954583333333.3335</c:v>
                </c:pt>
                <c:pt idx="3531">
                  <c:v>6212500000000000</c:v>
                </c:pt>
                <c:pt idx="3532">
                  <c:v>1.96E+16</c:v>
                </c:pt>
                <c:pt idx="3533">
                  <c:v>3.94625E+16</c:v>
                </c:pt>
                <c:pt idx="3534">
                  <c:v>3.8220833333333336E+16</c:v>
                </c:pt>
                <c:pt idx="3535">
                  <c:v>4.4291666666666664E+16</c:v>
                </c:pt>
                <c:pt idx="3536">
                  <c:v>2.7104166666666668E+16</c:v>
                </c:pt>
                <c:pt idx="3537">
                  <c:v>3.8920833333333336E+16</c:v>
                </c:pt>
                <c:pt idx="3538">
                  <c:v>4.1108333333333336E+16</c:v>
                </c:pt>
                <c:pt idx="3539">
                  <c:v>3.2141666666666668E+16</c:v>
                </c:pt>
                <c:pt idx="3540">
                  <c:v>3.2525E+16</c:v>
                </c:pt>
                <c:pt idx="3541">
                  <c:v>3.2575E+16</c:v>
                </c:pt>
                <c:pt idx="3542">
                  <c:v>3.6670833333333336E+16</c:v>
                </c:pt>
                <c:pt idx="3543">
                  <c:v>3.6533333333333336E+16</c:v>
                </c:pt>
                <c:pt idx="3544">
                  <c:v>2.7741666666666668E+16</c:v>
                </c:pt>
                <c:pt idx="3545">
                  <c:v>2.9625E+16</c:v>
                </c:pt>
                <c:pt idx="3546">
                  <c:v>3.4104166666666668E+16</c:v>
                </c:pt>
                <c:pt idx="3547">
                  <c:v>2.3079166666666668E+16</c:v>
                </c:pt>
                <c:pt idx="3548">
                  <c:v>3.8216666666666664E+16</c:v>
                </c:pt>
                <c:pt idx="3549">
                  <c:v>3.9925E+16</c:v>
                </c:pt>
                <c:pt idx="3550">
                  <c:v>2.0308333333333332E+16</c:v>
                </c:pt>
                <c:pt idx="3551">
                  <c:v>3.8325E+16</c:v>
                </c:pt>
                <c:pt idx="3552">
                  <c:v>4.2875E+16</c:v>
                </c:pt>
                <c:pt idx="3553">
                  <c:v>3.80625E+16</c:v>
                </c:pt>
                <c:pt idx="3554">
                  <c:v>3.6708333333333336E+16</c:v>
                </c:pt>
                <c:pt idx="3555">
                  <c:v>3.7083333333333336E+16</c:v>
                </c:pt>
                <c:pt idx="3556">
                  <c:v>3.1391666666666668E+16</c:v>
                </c:pt>
                <c:pt idx="3557">
                  <c:v>4.4791666666666664E+16</c:v>
                </c:pt>
                <c:pt idx="3558">
                  <c:v>4.2791666666666664E+16</c:v>
                </c:pt>
                <c:pt idx="3559">
                  <c:v>1.859625E+16</c:v>
                </c:pt>
                <c:pt idx="3560">
                  <c:v>2.7395833333333332E+16</c:v>
                </c:pt>
                <c:pt idx="3561">
                  <c:v>4.5625E+16</c:v>
                </c:pt>
                <c:pt idx="3562">
                  <c:v>1.7793609166666666E+16</c:v>
                </c:pt>
                <c:pt idx="3563">
                  <c:v>4.2875E+16</c:v>
                </c:pt>
                <c:pt idx="3564">
                  <c:v>3.7858333333333336E+16</c:v>
                </c:pt>
                <c:pt idx="3565">
                  <c:v>4.2791666666666664E+16</c:v>
                </c:pt>
                <c:pt idx="3566">
                  <c:v>4.00625E+16</c:v>
                </c:pt>
                <c:pt idx="3567">
                  <c:v>4.2291666666666664E+16</c:v>
                </c:pt>
                <c:pt idx="3568">
                  <c:v>4.3208333333333336E+16</c:v>
                </c:pt>
                <c:pt idx="3569">
                  <c:v>4.4208333333333336E+16</c:v>
                </c:pt>
                <c:pt idx="3570">
                  <c:v>4.125E+16</c:v>
                </c:pt>
                <c:pt idx="3571">
                  <c:v>4.2416666666666664E+16</c:v>
                </c:pt>
                <c:pt idx="3572">
                  <c:v>2.9116666666666668E+16</c:v>
                </c:pt>
                <c:pt idx="3573">
                  <c:v>2.3208333333333332E+16</c:v>
                </c:pt>
                <c:pt idx="3574">
                  <c:v>1.0233333333333334E+16</c:v>
                </c:pt>
                <c:pt idx="3575">
                  <c:v>3.5295833333333332E+16</c:v>
                </c:pt>
                <c:pt idx="3576">
                  <c:v>3.741E+16</c:v>
                </c:pt>
                <c:pt idx="3577">
                  <c:v>2.4908333333333332E+16</c:v>
                </c:pt>
                <c:pt idx="3578">
                  <c:v>2.71375E+16</c:v>
                </c:pt>
                <c:pt idx="3579">
                  <c:v>3.8458333333333336E+16</c:v>
                </c:pt>
                <c:pt idx="3580">
                  <c:v>2.4854166666666668E+16</c:v>
                </c:pt>
                <c:pt idx="3581">
                  <c:v>3.4616666666666668E+16</c:v>
                </c:pt>
                <c:pt idx="3582">
                  <c:v>3.9633333333333336E+16</c:v>
                </c:pt>
                <c:pt idx="3583">
                  <c:v>3.6029166666666664E+16</c:v>
                </c:pt>
                <c:pt idx="3584">
                  <c:v>3.18375E+16</c:v>
                </c:pt>
                <c:pt idx="3585">
                  <c:v>2.7054166666666668E+16</c:v>
                </c:pt>
                <c:pt idx="3586">
                  <c:v>3.5904166666666668E+16</c:v>
                </c:pt>
                <c:pt idx="3587">
                  <c:v>4.15E+16</c:v>
                </c:pt>
                <c:pt idx="3588">
                  <c:v>4.12625E+16</c:v>
                </c:pt>
                <c:pt idx="3589">
                  <c:v>3.3925E+16</c:v>
                </c:pt>
                <c:pt idx="3590">
                  <c:v>4.2208333333333336E+16</c:v>
                </c:pt>
                <c:pt idx="3591">
                  <c:v>3.2904166666666668E+16</c:v>
                </c:pt>
                <c:pt idx="3592">
                  <c:v>3.8366666666666664E+16</c:v>
                </c:pt>
                <c:pt idx="3593">
                  <c:v>4.1554166666666664E+16</c:v>
                </c:pt>
                <c:pt idx="3594">
                  <c:v>3.7933333333333336E+16</c:v>
                </c:pt>
                <c:pt idx="3595">
                  <c:v>3.3475E+16</c:v>
                </c:pt>
                <c:pt idx="3596">
                  <c:v>3.3720833333333332E+16</c:v>
                </c:pt>
                <c:pt idx="3597">
                  <c:v>3.4483333333333332E+16</c:v>
                </c:pt>
                <c:pt idx="3598">
                  <c:v>3.9908333333333336E+16</c:v>
                </c:pt>
                <c:pt idx="3599">
                  <c:v>3.9141666666666664E+16</c:v>
                </c:pt>
                <c:pt idx="3600">
                  <c:v>3.64875E+16</c:v>
                </c:pt>
                <c:pt idx="3601">
                  <c:v>2.78125E+16</c:v>
                </c:pt>
                <c:pt idx="3602">
                  <c:v>4.0404166666666664E+16</c:v>
                </c:pt>
                <c:pt idx="3603">
                  <c:v>1.7808333333333334E+16</c:v>
                </c:pt>
                <c:pt idx="3604">
                  <c:v>4.2958333333333336E+16</c:v>
                </c:pt>
                <c:pt idx="3605">
                  <c:v>4.3666666666666664E+16</c:v>
                </c:pt>
                <c:pt idx="3606">
                  <c:v>4.4791666666666664E+16</c:v>
                </c:pt>
                <c:pt idx="3607">
                  <c:v>3.4895833333333332E+16</c:v>
                </c:pt>
                <c:pt idx="3608">
                  <c:v>2.8966666666666668E+16</c:v>
                </c:pt>
                <c:pt idx="3609">
                  <c:v>20487500000000</c:v>
                </c:pt>
                <c:pt idx="3610">
                  <c:v>25877416666666.668</c:v>
                </c:pt>
                <c:pt idx="3611">
                  <c:v>13537875000000</c:v>
                </c:pt>
                <c:pt idx="3612">
                  <c:v>61125000000000</c:v>
                </c:pt>
                <c:pt idx="3613">
                  <c:v>691907953750000</c:v>
                </c:pt>
                <c:pt idx="3614">
                  <c:v>938750000000000</c:v>
                </c:pt>
                <c:pt idx="3615">
                  <c:v>1455833333333333.3</c:v>
                </c:pt>
                <c:pt idx="3616">
                  <c:v>1946817916666666.8</c:v>
                </c:pt>
                <c:pt idx="3617">
                  <c:v>1768437666666666.8</c:v>
                </c:pt>
                <c:pt idx="3618">
                  <c:v>2636666666666666.5</c:v>
                </c:pt>
                <c:pt idx="3619">
                  <c:v>5020833333333333</c:v>
                </c:pt>
                <c:pt idx="3620">
                  <c:v>1.6983333333333334E+16</c:v>
                </c:pt>
                <c:pt idx="3621">
                  <c:v>2.09E+16</c:v>
                </c:pt>
                <c:pt idx="3622">
                  <c:v>2.2433333333333332E+16</c:v>
                </c:pt>
                <c:pt idx="3623">
                  <c:v>2.3879166666666668E+16</c:v>
                </c:pt>
                <c:pt idx="3624">
                  <c:v>1.8429166666666668E+16</c:v>
                </c:pt>
                <c:pt idx="3625">
                  <c:v>2.094375E+16</c:v>
                </c:pt>
                <c:pt idx="3626">
                  <c:v>2.1325416666666668E+16</c:v>
                </c:pt>
                <c:pt idx="3627">
                  <c:v>2.53677E+16</c:v>
                </c:pt>
                <c:pt idx="3628">
                  <c:v>3.3625E+16</c:v>
                </c:pt>
                <c:pt idx="3629">
                  <c:v>3.079875E+16</c:v>
                </c:pt>
                <c:pt idx="3630">
                  <c:v>2.1591666666666668E+16</c:v>
                </c:pt>
                <c:pt idx="3631">
                  <c:v>2.8791666666666668E+16</c:v>
                </c:pt>
                <c:pt idx="3632">
                  <c:v>3.8458333333333336E+16</c:v>
                </c:pt>
                <c:pt idx="3633">
                  <c:v>3.7666666666666664E+16</c:v>
                </c:pt>
                <c:pt idx="3634">
                  <c:v>3.3941666666666668E+16</c:v>
                </c:pt>
                <c:pt idx="3635">
                  <c:v>3.2391666666666668E+16</c:v>
                </c:pt>
                <c:pt idx="3636">
                  <c:v>4.1585416666666664E+16</c:v>
                </c:pt>
                <c:pt idx="3637">
                  <c:v>4.13125E+16</c:v>
                </c:pt>
                <c:pt idx="3638">
                  <c:v>3.60875E+16</c:v>
                </c:pt>
                <c:pt idx="3639">
                  <c:v>3.8204166666666664E+16</c:v>
                </c:pt>
                <c:pt idx="3640">
                  <c:v>3.9141666666666664E+16</c:v>
                </c:pt>
                <c:pt idx="3641">
                  <c:v>2.8717083333333332E+16</c:v>
                </c:pt>
                <c:pt idx="3642">
                  <c:v>3.95125E+16</c:v>
                </c:pt>
                <c:pt idx="3643">
                  <c:v>4.3901666666666664E+16</c:v>
                </c:pt>
                <c:pt idx="3644">
                  <c:v>4.4958333333333336E+16</c:v>
                </c:pt>
                <c:pt idx="3645">
                  <c:v>4.3041666666666664E+16</c:v>
                </c:pt>
                <c:pt idx="3646">
                  <c:v>3.95375E+16</c:v>
                </c:pt>
                <c:pt idx="3647">
                  <c:v>4.27375E+16</c:v>
                </c:pt>
                <c:pt idx="3648">
                  <c:v>4.6179166666666664E+16</c:v>
                </c:pt>
                <c:pt idx="3649">
                  <c:v>4.09625E+16</c:v>
                </c:pt>
                <c:pt idx="3650">
                  <c:v>3.9675E+16</c:v>
                </c:pt>
                <c:pt idx="3651">
                  <c:v>4.0820833333333336E+16</c:v>
                </c:pt>
                <c:pt idx="3652">
                  <c:v>3.9014791666666664E+16</c:v>
                </c:pt>
                <c:pt idx="3653">
                  <c:v>4.2892083333333336E+16</c:v>
                </c:pt>
                <c:pt idx="3654">
                  <c:v>2.5929166666666668E+16</c:v>
                </c:pt>
                <c:pt idx="3655">
                  <c:v>3.79125E+16</c:v>
                </c:pt>
                <c:pt idx="3656">
                  <c:v>4.375E+16</c:v>
                </c:pt>
                <c:pt idx="3657">
                  <c:v>4.475E+16</c:v>
                </c:pt>
                <c:pt idx="3658">
                  <c:v>4.4666666666666664E+16</c:v>
                </c:pt>
                <c:pt idx="3659">
                  <c:v>2.8941666666666668E+16</c:v>
                </c:pt>
                <c:pt idx="3660">
                  <c:v>3.9012083333333336E+16</c:v>
                </c:pt>
                <c:pt idx="3661">
                  <c:v>1.2054166666666666E+16</c:v>
                </c:pt>
                <c:pt idx="3662">
                  <c:v>4.5086666666666664E+16</c:v>
                </c:pt>
                <c:pt idx="3663">
                  <c:v>4.5416666666666664E+16</c:v>
                </c:pt>
                <c:pt idx="3664">
                  <c:v>4.9404166666666664E+16</c:v>
                </c:pt>
                <c:pt idx="3665">
                  <c:v>3.88E+16</c:v>
                </c:pt>
                <c:pt idx="3666">
                  <c:v>4.5674583333333336E+16</c:v>
                </c:pt>
                <c:pt idx="3667">
                  <c:v>4.6458333333333336E+16</c:v>
                </c:pt>
                <c:pt idx="3668">
                  <c:v>4.6E+16</c:v>
                </c:pt>
                <c:pt idx="3669">
                  <c:v>3.5184583333333332E+16</c:v>
                </c:pt>
                <c:pt idx="3670">
                  <c:v>4.5120833333333336E+16</c:v>
                </c:pt>
                <c:pt idx="3671">
                  <c:v>5.5283333333333336E+16</c:v>
                </c:pt>
                <c:pt idx="3672">
                  <c:v>4.87375E+16</c:v>
                </c:pt>
                <c:pt idx="3673">
                  <c:v>5.425E+16</c:v>
                </c:pt>
                <c:pt idx="3674">
                  <c:v>5.1625E+16</c:v>
                </c:pt>
                <c:pt idx="3675">
                  <c:v>4.2795833333333336E+16</c:v>
                </c:pt>
                <c:pt idx="3676">
                  <c:v>2.8117791666666668E+16</c:v>
                </c:pt>
                <c:pt idx="3677">
                  <c:v>5.2604166666666664E+16</c:v>
                </c:pt>
                <c:pt idx="3678">
                  <c:v>4.9416666666666664E+16</c:v>
                </c:pt>
                <c:pt idx="3679">
                  <c:v>4.3541666666666664E+16</c:v>
                </c:pt>
                <c:pt idx="3680">
                  <c:v>5.3208333333333336E+16</c:v>
                </c:pt>
                <c:pt idx="3681">
                  <c:v>4.7320833333333336E+16</c:v>
                </c:pt>
                <c:pt idx="3682">
                  <c:v>1.78325E+16</c:v>
                </c:pt>
                <c:pt idx="3683">
                  <c:v>3.4320833333333332E+16</c:v>
                </c:pt>
                <c:pt idx="3684">
                  <c:v>4.7E+16</c:v>
                </c:pt>
                <c:pt idx="3685">
                  <c:v>4.925E+16</c:v>
                </c:pt>
                <c:pt idx="3686">
                  <c:v>4.8679166666666664E+16</c:v>
                </c:pt>
                <c:pt idx="3687">
                  <c:v>3.67375E+16</c:v>
                </c:pt>
                <c:pt idx="3688">
                  <c:v>4.9208333333333336E+16</c:v>
                </c:pt>
                <c:pt idx="3689">
                  <c:v>6.0175E+16</c:v>
                </c:pt>
                <c:pt idx="3690">
                  <c:v>5.8208333333333336E+16</c:v>
                </c:pt>
                <c:pt idx="3691">
                  <c:v>6.1083333333333336E+16</c:v>
                </c:pt>
                <c:pt idx="3692">
                  <c:v>6.1208333333333336E+16</c:v>
                </c:pt>
                <c:pt idx="3693">
                  <c:v>5.9941666666666664E+16</c:v>
                </c:pt>
                <c:pt idx="3694">
                  <c:v>6.2208333333333336E+16</c:v>
                </c:pt>
                <c:pt idx="3695">
                  <c:v>5.6931666666666664E+16</c:v>
                </c:pt>
                <c:pt idx="3696">
                  <c:v>3.7858333333333336E+16</c:v>
                </c:pt>
                <c:pt idx="3697">
                  <c:v>1.9160879125E+16</c:v>
                </c:pt>
                <c:pt idx="3698">
                  <c:v>4.2E+16</c:v>
                </c:pt>
                <c:pt idx="3699">
                  <c:v>6.7583333333333336E+16</c:v>
                </c:pt>
                <c:pt idx="3700">
                  <c:v>6.5816041666666664E+16</c:v>
                </c:pt>
                <c:pt idx="3701">
                  <c:v>6.3329166666666664E+16</c:v>
                </c:pt>
                <c:pt idx="3702">
                  <c:v>6.9241666666666664E+16</c:v>
                </c:pt>
                <c:pt idx="3703">
                  <c:v>5.6458333333333336E+16</c:v>
                </c:pt>
                <c:pt idx="3704">
                  <c:v>6.8195833333333336E+16</c:v>
                </c:pt>
                <c:pt idx="3705">
                  <c:v>5.45E+16</c:v>
                </c:pt>
                <c:pt idx="3706">
                  <c:v>6.0879166666666664E+16</c:v>
                </c:pt>
                <c:pt idx="3707">
                  <c:v>5.9817083333333336E+16</c:v>
                </c:pt>
                <c:pt idx="3708">
                  <c:v>4.7625E+16</c:v>
                </c:pt>
                <c:pt idx="3709">
                  <c:v>5.7670833333333336E+16</c:v>
                </c:pt>
                <c:pt idx="3710">
                  <c:v>4.03125E+16</c:v>
                </c:pt>
                <c:pt idx="3711">
                  <c:v>5.7508333333333336E+16</c:v>
                </c:pt>
                <c:pt idx="3712">
                  <c:v>6.65E+16</c:v>
                </c:pt>
                <c:pt idx="3713">
                  <c:v>6.5333333333333336E+16</c:v>
                </c:pt>
                <c:pt idx="3714">
                  <c:v>6.1408333333333336E+16</c:v>
                </c:pt>
                <c:pt idx="3715">
                  <c:v>5.9208333333333336E+16</c:v>
                </c:pt>
                <c:pt idx="3716">
                  <c:v>6.4758333333333336E+16</c:v>
                </c:pt>
                <c:pt idx="3717">
                  <c:v>5.5708333333333336E+16</c:v>
                </c:pt>
                <c:pt idx="3718">
                  <c:v>6.4115833333333336E+16</c:v>
                </c:pt>
                <c:pt idx="3719">
                  <c:v>6.6208333333333336E+16</c:v>
                </c:pt>
                <c:pt idx="3720">
                  <c:v>6.7916666666666664E+16</c:v>
                </c:pt>
                <c:pt idx="3721">
                  <c:v>4.7083333333333336E+16</c:v>
                </c:pt>
                <c:pt idx="3722">
                  <c:v>5.1933333333333336E+16</c:v>
                </c:pt>
                <c:pt idx="3723">
                  <c:v>3.6254166666666664E+16</c:v>
                </c:pt>
                <c:pt idx="3724">
                  <c:v>5.6166666666666664E+16</c:v>
                </c:pt>
                <c:pt idx="3725">
                  <c:v>5.4487916666666664E+16</c:v>
                </c:pt>
                <c:pt idx="3726">
                  <c:v>5.6833333333333336E+16</c:v>
                </c:pt>
                <c:pt idx="3727">
                  <c:v>5.6875E+16</c:v>
                </c:pt>
                <c:pt idx="3728">
                  <c:v>5.4295416666666664E+16</c:v>
                </c:pt>
                <c:pt idx="3729">
                  <c:v>5.0916666666666664E+16</c:v>
                </c:pt>
                <c:pt idx="3730">
                  <c:v>7.1958333333333336E+16</c:v>
                </c:pt>
                <c:pt idx="3731">
                  <c:v>7.2041666666666664E+16</c:v>
                </c:pt>
                <c:pt idx="3732">
                  <c:v>7.3125E+16</c:v>
                </c:pt>
                <c:pt idx="3733">
                  <c:v>8.0125E+16</c:v>
                </c:pt>
                <c:pt idx="3734">
                  <c:v>6.5416666666666664E+16</c:v>
                </c:pt>
                <c:pt idx="3735">
                  <c:v>6.4047083333333336E+16</c:v>
                </c:pt>
                <c:pt idx="3736">
                  <c:v>4.7035833333333336E+16</c:v>
                </c:pt>
                <c:pt idx="3737">
                  <c:v>5.8429166666666664E+16</c:v>
                </c:pt>
                <c:pt idx="3738">
                  <c:v>2.488875E+16</c:v>
                </c:pt>
                <c:pt idx="3739">
                  <c:v>4.4679166666666664E+16</c:v>
                </c:pt>
                <c:pt idx="3740">
                  <c:v>6.9608333333333336E+16</c:v>
                </c:pt>
                <c:pt idx="3741">
                  <c:v>6.4458333333333336E+16</c:v>
                </c:pt>
                <c:pt idx="3742">
                  <c:v>5.9570833333333336E+16</c:v>
                </c:pt>
                <c:pt idx="3743">
                  <c:v>5.5929166666666664E+16</c:v>
                </c:pt>
                <c:pt idx="3744">
                  <c:v>1.2791666666666666E+16</c:v>
                </c:pt>
                <c:pt idx="3745">
                  <c:v>2599587500000000</c:v>
                </c:pt>
                <c:pt idx="3746">
                  <c:v>2.3566666666666668E+16</c:v>
                </c:pt>
                <c:pt idx="3747">
                  <c:v>3.5454166666666668E+16</c:v>
                </c:pt>
                <c:pt idx="3748">
                  <c:v>3.9316666666666664E+16</c:v>
                </c:pt>
                <c:pt idx="3749">
                  <c:v>2.9929166666666668E+16</c:v>
                </c:pt>
                <c:pt idx="3750">
                  <c:v>3.9417916666666664E+16</c:v>
                </c:pt>
                <c:pt idx="3751">
                  <c:v>4.5041666666666664E+16</c:v>
                </c:pt>
                <c:pt idx="3752">
                  <c:v>1.4379166666666666E+16</c:v>
                </c:pt>
                <c:pt idx="3753">
                  <c:v>3.9733333333333336E+16</c:v>
                </c:pt>
                <c:pt idx="3754">
                  <c:v>4.0779166666666664E+16</c:v>
                </c:pt>
                <c:pt idx="3755">
                  <c:v>2.5685833333333332E+16</c:v>
                </c:pt>
                <c:pt idx="3756">
                  <c:v>4.4908333333333336E+16</c:v>
                </c:pt>
                <c:pt idx="3757">
                  <c:v>5.06125E+16</c:v>
                </c:pt>
                <c:pt idx="3758">
                  <c:v>6.7977083333333336E+16</c:v>
                </c:pt>
                <c:pt idx="3759">
                  <c:v>5.3833333333333336E+16</c:v>
                </c:pt>
                <c:pt idx="3760">
                  <c:v>3.3495472916666668E+16</c:v>
                </c:pt>
                <c:pt idx="3761">
                  <c:v>26600000000000</c:v>
                </c:pt>
                <c:pt idx="3762">
                  <c:v>438333333333333.31</c:v>
                </c:pt>
                <c:pt idx="3763">
                  <c:v>3.0052958333333332E+16</c:v>
                </c:pt>
                <c:pt idx="3764">
                  <c:v>6.075E+16</c:v>
                </c:pt>
                <c:pt idx="3765">
                  <c:v>5.2908333333333336E+16</c:v>
                </c:pt>
                <c:pt idx="3766">
                  <c:v>4.6348966666666664E+16</c:v>
                </c:pt>
                <c:pt idx="3767">
                  <c:v>105333333333333.33</c:v>
                </c:pt>
                <c:pt idx="3768">
                  <c:v>2.2508333333333332E+16</c:v>
                </c:pt>
                <c:pt idx="3769">
                  <c:v>3.3008333333333332E+16</c:v>
                </c:pt>
                <c:pt idx="3770">
                  <c:v>3149750000000</c:v>
                </c:pt>
                <c:pt idx="3771">
                  <c:v>3164708333333.3335</c:v>
                </c:pt>
                <c:pt idx="3772">
                  <c:v>3496250000000</c:v>
                </c:pt>
                <c:pt idx="3773">
                  <c:v>3785000000000</c:v>
                </c:pt>
                <c:pt idx="3774">
                  <c:v>3851666666666.6665</c:v>
                </c:pt>
                <c:pt idx="3775">
                  <c:v>3953750000000</c:v>
                </c:pt>
                <c:pt idx="3776">
                  <c:v>2937500000000</c:v>
                </c:pt>
                <c:pt idx="3777">
                  <c:v>3297916666666.6665</c:v>
                </c:pt>
                <c:pt idx="3778">
                  <c:v>3618000000000</c:v>
                </c:pt>
                <c:pt idx="3779">
                  <c:v>3777916666666.6665</c:v>
                </c:pt>
                <c:pt idx="3780">
                  <c:v>4722500000000</c:v>
                </c:pt>
                <c:pt idx="3781">
                  <c:v>4995833333333.333</c:v>
                </c:pt>
                <c:pt idx="3782">
                  <c:v>5175000000000</c:v>
                </c:pt>
                <c:pt idx="3783">
                  <c:v>5258333333333.333</c:v>
                </c:pt>
                <c:pt idx="3784">
                  <c:v>5170833333333.333</c:v>
                </c:pt>
                <c:pt idx="3785">
                  <c:v>5233333333333.333</c:v>
                </c:pt>
                <c:pt idx="3786">
                  <c:v>5138333333333.333</c:v>
                </c:pt>
                <c:pt idx="3787">
                  <c:v>5159583333333.333</c:v>
                </c:pt>
                <c:pt idx="3788">
                  <c:v>5164166666666.667</c:v>
                </c:pt>
                <c:pt idx="3789">
                  <c:v>5266250000000</c:v>
                </c:pt>
                <c:pt idx="3790">
                  <c:v>5325000000000</c:v>
                </c:pt>
                <c:pt idx="3791">
                  <c:v>6054166666666.667</c:v>
                </c:pt>
                <c:pt idx="3792">
                  <c:v>5868495833333.333</c:v>
                </c:pt>
                <c:pt idx="3793">
                  <c:v>5627666666666.667</c:v>
                </c:pt>
                <c:pt idx="3794">
                  <c:v>5969750000000</c:v>
                </c:pt>
                <c:pt idx="3795">
                  <c:v>6333333333333.333</c:v>
                </c:pt>
                <c:pt idx="3796">
                  <c:v>5958333333333.333</c:v>
                </c:pt>
                <c:pt idx="3797">
                  <c:v>4345833333333.3335</c:v>
                </c:pt>
                <c:pt idx="3798">
                  <c:v>2853750000000</c:v>
                </c:pt>
                <c:pt idx="3799">
                  <c:v>1733458333333.3333</c:v>
                </c:pt>
                <c:pt idx="3800">
                  <c:v>1260583333333.3333</c:v>
                </c:pt>
                <c:pt idx="3801">
                  <c:v>1287208333333.3333</c:v>
                </c:pt>
                <c:pt idx="3802">
                  <c:v>1098908333333.3334</c:v>
                </c:pt>
                <c:pt idx="3803">
                  <c:v>697041666666.66663</c:v>
                </c:pt>
                <c:pt idx="3804">
                  <c:v>1262083333333.3333</c:v>
                </c:pt>
                <c:pt idx="3805">
                  <c:v>1294166666666.6667</c:v>
                </c:pt>
                <c:pt idx="3806">
                  <c:v>1281666666666.6667</c:v>
                </c:pt>
                <c:pt idx="3807">
                  <c:v>1033333333333.3334</c:v>
                </c:pt>
                <c:pt idx="3808">
                  <c:v>915970833333.33337</c:v>
                </c:pt>
                <c:pt idx="3809">
                  <c:v>885000000000</c:v>
                </c:pt>
                <c:pt idx="3810">
                  <c:v>878958333333.33337</c:v>
                </c:pt>
                <c:pt idx="3811">
                  <c:v>900833333333.33337</c:v>
                </c:pt>
                <c:pt idx="3812">
                  <c:v>858875000000</c:v>
                </c:pt>
                <c:pt idx="3813">
                  <c:v>891250000000</c:v>
                </c:pt>
                <c:pt idx="3814">
                  <c:v>1511791666666.6667</c:v>
                </c:pt>
                <c:pt idx="3815">
                  <c:v>1780000000000</c:v>
                </c:pt>
                <c:pt idx="3816">
                  <c:v>2361250000000</c:v>
                </c:pt>
                <c:pt idx="3817">
                  <c:v>2670000000000</c:v>
                </c:pt>
                <c:pt idx="3818">
                  <c:v>3185416666666.6665</c:v>
                </c:pt>
                <c:pt idx="3819">
                  <c:v>2986666666666.6665</c:v>
                </c:pt>
                <c:pt idx="3820">
                  <c:v>2426250000000</c:v>
                </c:pt>
                <c:pt idx="3821">
                  <c:v>213666666666666.66</c:v>
                </c:pt>
                <c:pt idx="3822">
                  <c:v>8745833333333.333</c:v>
                </c:pt>
                <c:pt idx="3823">
                  <c:v>12066666666666.666</c:v>
                </c:pt>
                <c:pt idx="3824">
                  <c:v>16575000000000</c:v>
                </c:pt>
                <c:pt idx="3825">
                  <c:v>16641666666666.666</c:v>
                </c:pt>
                <c:pt idx="3826">
                  <c:v>14856666666666.666</c:v>
                </c:pt>
                <c:pt idx="3827">
                  <c:v>20229529166666.668</c:v>
                </c:pt>
                <c:pt idx="3828">
                  <c:v>13204166666666.666</c:v>
                </c:pt>
                <c:pt idx="3829">
                  <c:v>7254166666666.667</c:v>
                </c:pt>
                <c:pt idx="3830">
                  <c:v>41916666666666.664</c:v>
                </c:pt>
                <c:pt idx="3831">
                  <c:v>208833333333333.34</c:v>
                </c:pt>
                <c:pt idx="3832">
                  <c:v>236500000000000</c:v>
                </c:pt>
                <c:pt idx="3833">
                  <c:v>135958333333333.33</c:v>
                </c:pt>
                <c:pt idx="3834">
                  <c:v>921485833333333.38</c:v>
                </c:pt>
                <c:pt idx="3835">
                  <c:v>737416666666666.63</c:v>
                </c:pt>
                <c:pt idx="3836">
                  <c:v>691666666666666.63</c:v>
                </c:pt>
                <c:pt idx="3837">
                  <c:v>1395833333333333.3</c:v>
                </c:pt>
                <c:pt idx="3838">
                  <c:v>2907083333333333.5</c:v>
                </c:pt>
                <c:pt idx="3839">
                  <c:v>2331541666666666.5</c:v>
                </c:pt>
                <c:pt idx="3840">
                  <c:v>2910000000000000</c:v>
                </c:pt>
                <c:pt idx="3841">
                  <c:v>3576250000000000</c:v>
                </c:pt>
                <c:pt idx="3842">
                  <c:v>2938750000000000</c:v>
                </c:pt>
                <c:pt idx="3843">
                  <c:v>2009166666666666.8</c:v>
                </c:pt>
                <c:pt idx="3844">
                  <c:v>1820000000000000</c:v>
                </c:pt>
                <c:pt idx="3845">
                  <c:v>6295833333333.333</c:v>
                </c:pt>
                <c:pt idx="3846">
                  <c:v>6487500000000</c:v>
                </c:pt>
                <c:pt idx="3847">
                  <c:v>262166666666666.66</c:v>
                </c:pt>
                <c:pt idx="3848">
                  <c:v>559166666666666.69</c:v>
                </c:pt>
                <c:pt idx="3849">
                  <c:v>611393708333333.38</c:v>
                </c:pt>
                <c:pt idx="3850">
                  <c:v>2685000000000000</c:v>
                </c:pt>
                <c:pt idx="3851">
                  <c:v>1164801666666666.8</c:v>
                </c:pt>
                <c:pt idx="3852">
                  <c:v>450621250000000</c:v>
                </c:pt>
                <c:pt idx="3853">
                  <c:v>1203750000000000</c:v>
                </c:pt>
                <c:pt idx="3854">
                  <c:v>2039166666666666.8</c:v>
                </c:pt>
                <c:pt idx="3855">
                  <c:v>946250000000000</c:v>
                </c:pt>
                <c:pt idx="3856">
                  <c:v>1021384583333333.4</c:v>
                </c:pt>
                <c:pt idx="3857">
                  <c:v>546304166666666.69</c:v>
                </c:pt>
                <c:pt idx="3858">
                  <c:v>22184583333333.332</c:v>
                </c:pt>
                <c:pt idx="3859">
                  <c:v>82625000000000</c:v>
                </c:pt>
                <c:pt idx="3860">
                  <c:v>11345833333333.334</c:v>
                </c:pt>
                <c:pt idx="3861">
                  <c:v>1522583333333333.3</c:v>
                </c:pt>
                <c:pt idx="3862">
                  <c:v>489625000000000</c:v>
                </c:pt>
                <c:pt idx="3863">
                  <c:v>814308333333333.38</c:v>
                </c:pt>
                <c:pt idx="3864">
                  <c:v>246041666666666.66</c:v>
                </c:pt>
                <c:pt idx="3865">
                  <c:v>24995833333333.332</c:v>
                </c:pt>
                <c:pt idx="3866">
                  <c:v>381125000000000</c:v>
                </c:pt>
                <c:pt idx="3867">
                  <c:v>495833333333333.31</c:v>
                </c:pt>
                <c:pt idx="3868">
                  <c:v>907458333333333.38</c:v>
                </c:pt>
                <c:pt idx="3869">
                  <c:v>4987500000000000</c:v>
                </c:pt>
                <c:pt idx="3870">
                  <c:v>9400000000000000</c:v>
                </c:pt>
                <c:pt idx="3871">
                  <c:v>8570416666666667</c:v>
                </c:pt>
                <c:pt idx="3872">
                  <c:v>5922118750000000</c:v>
                </c:pt>
                <c:pt idx="3873">
                  <c:v>1.2822916666666666E+16</c:v>
                </c:pt>
                <c:pt idx="3874">
                  <c:v>2.42625E+16</c:v>
                </c:pt>
                <c:pt idx="3875">
                  <c:v>1.7770833333333334E+16</c:v>
                </c:pt>
                <c:pt idx="3876">
                  <c:v>1.8533333333333332E+16</c:v>
                </c:pt>
                <c:pt idx="3877">
                  <c:v>2.0280416666666668E+16</c:v>
                </c:pt>
                <c:pt idx="3878">
                  <c:v>1.4879166666666666E+16</c:v>
                </c:pt>
                <c:pt idx="3879">
                  <c:v>3.1733333333333332E+16</c:v>
                </c:pt>
                <c:pt idx="3880">
                  <c:v>2.5079166666666668E+16</c:v>
                </c:pt>
                <c:pt idx="3881">
                  <c:v>2.6583333333333332E+16</c:v>
                </c:pt>
                <c:pt idx="3882">
                  <c:v>2.7829166666666668E+16</c:v>
                </c:pt>
                <c:pt idx="3883">
                  <c:v>3.5484166666666668E+16</c:v>
                </c:pt>
                <c:pt idx="3884">
                  <c:v>2.9341666666666668E+16</c:v>
                </c:pt>
                <c:pt idx="3885">
                  <c:v>3.6499958333333336E+16</c:v>
                </c:pt>
                <c:pt idx="3886">
                  <c:v>3.97625E+16</c:v>
                </c:pt>
                <c:pt idx="3887">
                  <c:v>5.0458333333333336E+16</c:v>
                </c:pt>
                <c:pt idx="3888">
                  <c:v>3.3229166666666668E+16</c:v>
                </c:pt>
                <c:pt idx="3889">
                  <c:v>4.1025E+16</c:v>
                </c:pt>
                <c:pt idx="3890">
                  <c:v>4.45375E+16</c:v>
                </c:pt>
                <c:pt idx="3891">
                  <c:v>4.7691666666666664E+16</c:v>
                </c:pt>
                <c:pt idx="3892">
                  <c:v>4.3458333333333336E+16</c:v>
                </c:pt>
                <c:pt idx="3893">
                  <c:v>3.0404166666666668E+16</c:v>
                </c:pt>
                <c:pt idx="3894">
                  <c:v>5.0875E+16</c:v>
                </c:pt>
                <c:pt idx="3895">
                  <c:v>2.8154166666666668E+16</c:v>
                </c:pt>
                <c:pt idx="3896">
                  <c:v>4.4166666666666664E+16</c:v>
                </c:pt>
                <c:pt idx="3897">
                  <c:v>5.434E+16</c:v>
                </c:pt>
                <c:pt idx="3898">
                  <c:v>5.5416666666666664E+16</c:v>
                </c:pt>
                <c:pt idx="3899">
                  <c:v>4.6166666666666664E+16</c:v>
                </c:pt>
                <c:pt idx="3900">
                  <c:v>4.7E+16</c:v>
                </c:pt>
                <c:pt idx="3901">
                  <c:v>6.1083333333333336E+16</c:v>
                </c:pt>
                <c:pt idx="3902">
                  <c:v>5.4291666666666664E+16</c:v>
                </c:pt>
                <c:pt idx="3903">
                  <c:v>966041666666.66663</c:v>
                </c:pt>
                <c:pt idx="3904">
                  <c:v>1.1030250375E+16</c:v>
                </c:pt>
                <c:pt idx="3905">
                  <c:v>4.5704166666666664E+16</c:v>
                </c:pt>
                <c:pt idx="3906">
                  <c:v>5.0458333333333336E+16</c:v>
                </c:pt>
                <c:pt idx="3907">
                  <c:v>6.2375E+16</c:v>
                </c:pt>
                <c:pt idx="3908">
                  <c:v>5.6255833333333336E+16</c:v>
                </c:pt>
                <c:pt idx="3909">
                  <c:v>5.4416666666666664E+16</c:v>
                </c:pt>
                <c:pt idx="3910">
                  <c:v>6.85E+16</c:v>
                </c:pt>
                <c:pt idx="3911">
                  <c:v>7.275E+16</c:v>
                </c:pt>
                <c:pt idx="3912">
                  <c:v>6.84125E+16</c:v>
                </c:pt>
                <c:pt idx="3913">
                  <c:v>4.5125E+16</c:v>
                </c:pt>
                <c:pt idx="3914">
                  <c:v>7.075E+16</c:v>
                </c:pt>
                <c:pt idx="3915">
                  <c:v>7.4666666666666672E+16</c:v>
                </c:pt>
                <c:pt idx="3916">
                  <c:v>6.7458333333333336E+16</c:v>
                </c:pt>
                <c:pt idx="3917">
                  <c:v>7.825E+16</c:v>
                </c:pt>
                <c:pt idx="3918">
                  <c:v>7.0083333333333336E+16</c:v>
                </c:pt>
                <c:pt idx="3919">
                  <c:v>5.0166666666666664E+16</c:v>
                </c:pt>
                <c:pt idx="3920">
                  <c:v>1.5327083333333334E+16</c:v>
                </c:pt>
                <c:pt idx="3921">
                  <c:v>5.3458333333333336E+16</c:v>
                </c:pt>
                <c:pt idx="3922">
                  <c:v>4.7541666666666664E+16</c:v>
                </c:pt>
                <c:pt idx="3923">
                  <c:v>6.2791666666666664E+16</c:v>
                </c:pt>
                <c:pt idx="3924">
                  <c:v>4.325E+16</c:v>
                </c:pt>
                <c:pt idx="3925">
                  <c:v>3.7945833333333336E+16</c:v>
                </c:pt>
                <c:pt idx="3926">
                  <c:v>4.1241666666666664E+16</c:v>
                </c:pt>
                <c:pt idx="3927">
                  <c:v>3.8133333333333336E+16</c:v>
                </c:pt>
                <c:pt idx="3928">
                  <c:v>5.0666666666666664E+16</c:v>
                </c:pt>
                <c:pt idx="3929">
                  <c:v>4.9916666666666664E+16</c:v>
                </c:pt>
                <c:pt idx="3930">
                  <c:v>4.6875E+16</c:v>
                </c:pt>
                <c:pt idx="3931">
                  <c:v>5.3958333333333336E+16</c:v>
                </c:pt>
                <c:pt idx="3932">
                  <c:v>5.2208333333333336E+16</c:v>
                </c:pt>
                <c:pt idx="3933">
                  <c:v>5.5875E+16</c:v>
                </c:pt>
                <c:pt idx="3934">
                  <c:v>5.4716666666666664E+16</c:v>
                </c:pt>
                <c:pt idx="3935">
                  <c:v>6.3708333333333336E+16</c:v>
                </c:pt>
                <c:pt idx="3936">
                  <c:v>4.4375E+16</c:v>
                </c:pt>
                <c:pt idx="3937">
                  <c:v>5.7E+16</c:v>
                </c:pt>
                <c:pt idx="3938">
                  <c:v>6.3166666666666664E+16</c:v>
                </c:pt>
                <c:pt idx="3939">
                  <c:v>4.4341666666666664E+16</c:v>
                </c:pt>
                <c:pt idx="3940">
                  <c:v>6.575E+16</c:v>
                </c:pt>
                <c:pt idx="3941">
                  <c:v>2.5133333333333332E+16</c:v>
                </c:pt>
                <c:pt idx="3942">
                  <c:v>4.3166666666666664E+16</c:v>
                </c:pt>
                <c:pt idx="3943">
                  <c:v>4.3179166666666664E+16</c:v>
                </c:pt>
                <c:pt idx="3944">
                  <c:v>5.375E+16</c:v>
                </c:pt>
                <c:pt idx="3945">
                  <c:v>4.1875E+16</c:v>
                </c:pt>
                <c:pt idx="3946">
                  <c:v>6.1520833333333336E+16</c:v>
                </c:pt>
                <c:pt idx="3947">
                  <c:v>5.4283333333333336E+16</c:v>
                </c:pt>
                <c:pt idx="3948">
                  <c:v>5.825E+16</c:v>
                </c:pt>
                <c:pt idx="3949">
                  <c:v>6.15E+16</c:v>
                </c:pt>
                <c:pt idx="3950">
                  <c:v>4.875E+16</c:v>
                </c:pt>
                <c:pt idx="3951">
                  <c:v>6.2708333333333336E+16</c:v>
                </c:pt>
                <c:pt idx="3952">
                  <c:v>6.5166666666666664E+16</c:v>
                </c:pt>
                <c:pt idx="3953">
                  <c:v>6.1208333333333336E+16</c:v>
                </c:pt>
                <c:pt idx="3954">
                  <c:v>6.375E+16</c:v>
                </c:pt>
                <c:pt idx="3955">
                  <c:v>5.0916666666666664E+16</c:v>
                </c:pt>
                <c:pt idx="3956">
                  <c:v>3.9416666666666664E+16</c:v>
                </c:pt>
                <c:pt idx="3957">
                  <c:v>4.9416666666666664E+16</c:v>
                </c:pt>
                <c:pt idx="3958">
                  <c:v>4.4708333333333336E+16</c:v>
                </c:pt>
                <c:pt idx="3959">
                  <c:v>5.99125E+16</c:v>
                </c:pt>
                <c:pt idx="3960">
                  <c:v>3.9233333333333336E+16</c:v>
                </c:pt>
                <c:pt idx="3961">
                  <c:v>3.4775E+16</c:v>
                </c:pt>
                <c:pt idx="3962">
                  <c:v>5.7208333333333336E+16</c:v>
                </c:pt>
                <c:pt idx="3963">
                  <c:v>6.4875E+16</c:v>
                </c:pt>
                <c:pt idx="3964">
                  <c:v>6.1875E+16</c:v>
                </c:pt>
                <c:pt idx="3965">
                  <c:v>6.4291666666666664E+16</c:v>
                </c:pt>
                <c:pt idx="3966">
                  <c:v>5.1541666666666664E+16</c:v>
                </c:pt>
                <c:pt idx="3967">
                  <c:v>5.3375E+16</c:v>
                </c:pt>
                <c:pt idx="3968">
                  <c:v>5.5532083333333336E+16</c:v>
                </c:pt>
                <c:pt idx="3969">
                  <c:v>4.975E+16</c:v>
                </c:pt>
                <c:pt idx="3970">
                  <c:v>5.04125E+16</c:v>
                </c:pt>
                <c:pt idx="3971">
                  <c:v>6.5458333333333336E+16</c:v>
                </c:pt>
                <c:pt idx="3972">
                  <c:v>6.1833333333333336E+16</c:v>
                </c:pt>
                <c:pt idx="3973">
                  <c:v>6.5958333333333336E+16</c:v>
                </c:pt>
                <c:pt idx="3974">
                  <c:v>6.2404166666666664E+16</c:v>
                </c:pt>
                <c:pt idx="3975">
                  <c:v>6.5083333333333336E+16</c:v>
                </c:pt>
                <c:pt idx="3976">
                  <c:v>5.5029166666666664E+16</c:v>
                </c:pt>
                <c:pt idx="3977">
                  <c:v>5.0666666666666664E+16</c:v>
                </c:pt>
                <c:pt idx="3978">
                  <c:v>5.1125E+16</c:v>
                </c:pt>
                <c:pt idx="3979">
                  <c:v>5.2958333333333336E+16</c:v>
                </c:pt>
                <c:pt idx="3980">
                  <c:v>6.7E+16</c:v>
                </c:pt>
                <c:pt idx="3981">
                  <c:v>3.9225E+16</c:v>
                </c:pt>
                <c:pt idx="3982">
                  <c:v>6.1383333333333336E+16</c:v>
                </c:pt>
                <c:pt idx="3983">
                  <c:v>6.6583333333333336E+16</c:v>
                </c:pt>
                <c:pt idx="3984">
                  <c:v>7.0541666666666664E+16</c:v>
                </c:pt>
                <c:pt idx="3985">
                  <c:v>7.3375E+16</c:v>
                </c:pt>
                <c:pt idx="3986">
                  <c:v>6.6791666666666664E+16</c:v>
                </c:pt>
                <c:pt idx="3987">
                  <c:v>6.1458333333333336E+16</c:v>
                </c:pt>
                <c:pt idx="3988">
                  <c:v>6.01E+16</c:v>
                </c:pt>
                <c:pt idx="3989">
                  <c:v>6.0625E+16</c:v>
                </c:pt>
                <c:pt idx="3990">
                  <c:v>4.07875E+16</c:v>
                </c:pt>
                <c:pt idx="3991">
                  <c:v>2.0066666666666668E+16</c:v>
                </c:pt>
                <c:pt idx="3992">
                  <c:v>6.2958333333333336E+16</c:v>
                </c:pt>
                <c:pt idx="3993">
                  <c:v>6.6270833333333336E+16</c:v>
                </c:pt>
                <c:pt idx="3994">
                  <c:v>5.9873541666666664E+16</c:v>
                </c:pt>
                <c:pt idx="3995">
                  <c:v>4.9375E+16</c:v>
                </c:pt>
                <c:pt idx="3996">
                  <c:v>5.2375E+16</c:v>
                </c:pt>
                <c:pt idx="3997">
                  <c:v>5.4666666666666664E+16</c:v>
                </c:pt>
                <c:pt idx="3998">
                  <c:v>6.5475E+16</c:v>
                </c:pt>
                <c:pt idx="3999">
                  <c:v>6.8333333333333336E+16</c:v>
                </c:pt>
                <c:pt idx="4000">
                  <c:v>6.8833333333333336E+16</c:v>
                </c:pt>
                <c:pt idx="4001">
                  <c:v>6.3266666666666664E+16</c:v>
                </c:pt>
                <c:pt idx="4002">
                  <c:v>6.6E+16</c:v>
                </c:pt>
                <c:pt idx="4003">
                  <c:v>6.1541666666666664E+16</c:v>
                </c:pt>
                <c:pt idx="4004">
                  <c:v>7.3541666666666672E+16</c:v>
                </c:pt>
                <c:pt idx="4005">
                  <c:v>3.4691666666666668E+16</c:v>
                </c:pt>
                <c:pt idx="4006">
                  <c:v>1.8941666666666668E+16</c:v>
                </c:pt>
                <c:pt idx="4007">
                  <c:v>6.3541666666666664E+16</c:v>
                </c:pt>
                <c:pt idx="4008">
                  <c:v>6.4033333333333336E+16</c:v>
                </c:pt>
                <c:pt idx="4009">
                  <c:v>7.2483333333333328E+16</c:v>
                </c:pt>
                <c:pt idx="4010">
                  <c:v>7.4625E+16</c:v>
                </c:pt>
                <c:pt idx="4011">
                  <c:v>5.2333333333333336E+16</c:v>
                </c:pt>
                <c:pt idx="4012">
                  <c:v>7.2041666666666664E+16</c:v>
                </c:pt>
                <c:pt idx="4013">
                  <c:v>3.3358333333333332E+16</c:v>
                </c:pt>
                <c:pt idx="4014">
                  <c:v>4.3541666666666664E+16</c:v>
                </c:pt>
                <c:pt idx="4015">
                  <c:v>2.2325E+16</c:v>
                </c:pt>
                <c:pt idx="4016">
                  <c:v>5.3375E+16</c:v>
                </c:pt>
                <c:pt idx="4017">
                  <c:v>6.75E+16</c:v>
                </c:pt>
                <c:pt idx="4018">
                  <c:v>7.1183333333333336E+16</c:v>
                </c:pt>
                <c:pt idx="4019">
                  <c:v>3.6825E+16</c:v>
                </c:pt>
                <c:pt idx="4020">
                  <c:v>6.8958333333333336E+16</c:v>
                </c:pt>
                <c:pt idx="4021">
                  <c:v>7.325E+16</c:v>
                </c:pt>
                <c:pt idx="4022">
                  <c:v>3.48625E+16</c:v>
                </c:pt>
                <c:pt idx="4023">
                  <c:v>6.5041666666666664E+16</c:v>
                </c:pt>
                <c:pt idx="4024">
                  <c:v>1.9249583333333332E+16</c:v>
                </c:pt>
                <c:pt idx="4025">
                  <c:v>4488208333333333.5</c:v>
                </c:pt>
                <c:pt idx="4026">
                  <c:v>1.2529166666666666E+16</c:v>
                </c:pt>
                <c:pt idx="4027">
                  <c:v>5.5791666666666664E+16</c:v>
                </c:pt>
                <c:pt idx="4028">
                  <c:v>6.4875E+16</c:v>
                </c:pt>
                <c:pt idx="4029">
                  <c:v>5.3416666666666664E+16</c:v>
                </c:pt>
                <c:pt idx="4030">
                  <c:v>5.95E+16</c:v>
                </c:pt>
                <c:pt idx="4031">
                  <c:v>4.9875E+16</c:v>
                </c:pt>
                <c:pt idx="4032">
                  <c:v>1.7929166666666666E+16</c:v>
                </c:pt>
                <c:pt idx="4033">
                  <c:v>4.975E+16</c:v>
                </c:pt>
                <c:pt idx="4034">
                  <c:v>5.3083333333333336E+16</c:v>
                </c:pt>
                <c:pt idx="4035">
                  <c:v>5.5041666666666664E+16</c:v>
                </c:pt>
                <c:pt idx="4036">
                  <c:v>4.4375E+16</c:v>
                </c:pt>
                <c:pt idx="4037">
                  <c:v>2.5466666666666668E+16</c:v>
                </c:pt>
                <c:pt idx="4038">
                  <c:v>6.5875E+16</c:v>
                </c:pt>
                <c:pt idx="4039">
                  <c:v>5.0291666666666664E+16</c:v>
                </c:pt>
                <c:pt idx="4040">
                  <c:v>6.4875E+16</c:v>
                </c:pt>
                <c:pt idx="4041">
                  <c:v>6.5458333333333336E+16</c:v>
                </c:pt>
                <c:pt idx="4042">
                  <c:v>6.7458333333333336E+16</c:v>
                </c:pt>
                <c:pt idx="4043">
                  <c:v>6.8083333333333336E+16</c:v>
                </c:pt>
                <c:pt idx="4044">
                  <c:v>6.15E+16</c:v>
                </c:pt>
                <c:pt idx="4045">
                  <c:v>5.4595833333333336E+16</c:v>
                </c:pt>
                <c:pt idx="4046">
                  <c:v>4.4541666666666664E+16</c:v>
                </c:pt>
                <c:pt idx="4047">
                  <c:v>5.2416666666666664E+16</c:v>
                </c:pt>
                <c:pt idx="4048">
                  <c:v>4.0445833333333336E+16</c:v>
                </c:pt>
                <c:pt idx="4049">
                  <c:v>5.9166666666666664E+16</c:v>
                </c:pt>
                <c:pt idx="4050">
                  <c:v>4.8541666666666664E+16</c:v>
                </c:pt>
                <c:pt idx="4051">
                  <c:v>3.3870833333333332E+16</c:v>
                </c:pt>
                <c:pt idx="4052">
                  <c:v>4.7125E+16</c:v>
                </c:pt>
                <c:pt idx="4053">
                  <c:v>4.7420833333333336E+16</c:v>
                </c:pt>
                <c:pt idx="4054">
                  <c:v>5.6333333333333336E+16</c:v>
                </c:pt>
                <c:pt idx="4055">
                  <c:v>4.2666666666666664E+16</c:v>
                </c:pt>
                <c:pt idx="4056">
                  <c:v>4.625E+16</c:v>
                </c:pt>
                <c:pt idx="4057">
                  <c:v>6.025E+16</c:v>
                </c:pt>
                <c:pt idx="4058">
                  <c:v>2.5316666666666668E+16</c:v>
                </c:pt>
                <c:pt idx="4059">
                  <c:v>4.5958333333333336E+16</c:v>
                </c:pt>
                <c:pt idx="4060">
                  <c:v>3.6170833333333336E+16</c:v>
                </c:pt>
                <c:pt idx="4061">
                  <c:v>3.6575E+16</c:v>
                </c:pt>
                <c:pt idx="4062">
                  <c:v>5.3420833333333336E+16</c:v>
                </c:pt>
                <c:pt idx="4063">
                  <c:v>5.6E+16</c:v>
                </c:pt>
                <c:pt idx="4064">
                  <c:v>1.0125E+16</c:v>
                </c:pt>
                <c:pt idx="4065">
                  <c:v>4.3208333333333336E+16</c:v>
                </c:pt>
                <c:pt idx="4066">
                  <c:v>3.4920833333333332E+16</c:v>
                </c:pt>
                <c:pt idx="4067">
                  <c:v>5.025E+16</c:v>
                </c:pt>
                <c:pt idx="4068">
                  <c:v>6.35E+16</c:v>
                </c:pt>
                <c:pt idx="4069">
                  <c:v>6.3083333333333336E+16</c:v>
                </c:pt>
                <c:pt idx="4070">
                  <c:v>6.6125E+16</c:v>
                </c:pt>
                <c:pt idx="4071">
                  <c:v>4.85E+16</c:v>
                </c:pt>
                <c:pt idx="4072">
                  <c:v>5.4458333333333336E+16</c:v>
                </c:pt>
                <c:pt idx="4073">
                  <c:v>5.725E+16</c:v>
                </c:pt>
                <c:pt idx="4074">
                  <c:v>4.4489166666666664E+16</c:v>
                </c:pt>
                <c:pt idx="4075">
                  <c:v>4.3833333333333336E+16</c:v>
                </c:pt>
                <c:pt idx="4076">
                  <c:v>6.0333333333333336E+16</c:v>
                </c:pt>
                <c:pt idx="4077">
                  <c:v>3.8554166666666664E+16</c:v>
                </c:pt>
                <c:pt idx="4078">
                  <c:v>5.025E+16</c:v>
                </c:pt>
                <c:pt idx="4079">
                  <c:v>5.8541666666666664E+16</c:v>
                </c:pt>
                <c:pt idx="4080">
                  <c:v>6.18875E+16</c:v>
                </c:pt>
                <c:pt idx="4081">
                  <c:v>6.29625E+16</c:v>
                </c:pt>
                <c:pt idx="4082">
                  <c:v>5.4804166666666664E+16</c:v>
                </c:pt>
                <c:pt idx="4083">
                  <c:v>4.51525E+16</c:v>
                </c:pt>
                <c:pt idx="4084">
                  <c:v>4.8333333333333336E+16</c:v>
                </c:pt>
                <c:pt idx="4085">
                  <c:v>7.0458333333333336E+16</c:v>
                </c:pt>
                <c:pt idx="4086">
                  <c:v>5.1083333333333336E+16</c:v>
                </c:pt>
                <c:pt idx="4087">
                  <c:v>6.5875E+16</c:v>
                </c:pt>
                <c:pt idx="4088">
                  <c:v>4.7541666666666664E+16</c:v>
                </c:pt>
                <c:pt idx="4089">
                  <c:v>4.4375E+16</c:v>
                </c:pt>
                <c:pt idx="4090">
                  <c:v>6.3416666666666664E+16</c:v>
                </c:pt>
                <c:pt idx="4091">
                  <c:v>5.6083333333333336E+16</c:v>
                </c:pt>
                <c:pt idx="4092">
                  <c:v>6.2541666666666664E+16</c:v>
                </c:pt>
                <c:pt idx="4093">
                  <c:v>5.7208333333333336E+16</c:v>
                </c:pt>
                <c:pt idx="4094">
                  <c:v>6.4708333333333336E+16</c:v>
                </c:pt>
                <c:pt idx="4095">
                  <c:v>7.1291666666666664E+16</c:v>
                </c:pt>
                <c:pt idx="4096">
                  <c:v>5.9333333333333336E+16</c:v>
                </c:pt>
                <c:pt idx="4097">
                  <c:v>5.84425E+16</c:v>
                </c:pt>
                <c:pt idx="4098">
                  <c:v>5.5791666666666664E+16</c:v>
                </c:pt>
                <c:pt idx="4099">
                  <c:v>5.2583333333333336E+16</c:v>
                </c:pt>
                <c:pt idx="4100">
                  <c:v>4.4704166666666664E+16</c:v>
                </c:pt>
                <c:pt idx="4101">
                  <c:v>4.9125E+16</c:v>
                </c:pt>
                <c:pt idx="4102">
                  <c:v>3.4558333333333332E+16</c:v>
                </c:pt>
                <c:pt idx="4103">
                  <c:v>4.0858333333333336E+16</c:v>
                </c:pt>
                <c:pt idx="4104">
                  <c:v>5.3541666666666664E+16</c:v>
                </c:pt>
                <c:pt idx="4105">
                  <c:v>5.2208333333333336E+16</c:v>
                </c:pt>
                <c:pt idx="4106">
                  <c:v>3.0895833333333332E+16</c:v>
                </c:pt>
                <c:pt idx="4107">
                  <c:v>5.0791666666666664E+16</c:v>
                </c:pt>
                <c:pt idx="4108">
                  <c:v>5.2458333333333336E+16</c:v>
                </c:pt>
                <c:pt idx="4109">
                  <c:v>4.9958333333333336E+16</c:v>
                </c:pt>
                <c:pt idx="4110">
                  <c:v>5.4333333333333336E+16</c:v>
                </c:pt>
                <c:pt idx="4111">
                  <c:v>3.945E+16</c:v>
                </c:pt>
                <c:pt idx="4112">
                  <c:v>5.4041666666666664E+16</c:v>
                </c:pt>
                <c:pt idx="4113">
                  <c:v>5.3079166666666664E+16</c:v>
                </c:pt>
                <c:pt idx="4114">
                  <c:v>6.2208333333333336E+16</c:v>
                </c:pt>
                <c:pt idx="4115">
                  <c:v>7.0625E+16</c:v>
                </c:pt>
                <c:pt idx="4116">
                  <c:v>6.83875E+16</c:v>
                </c:pt>
                <c:pt idx="4117">
                  <c:v>6.3833333333333336E+16</c:v>
                </c:pt>
                <c:pt idx="4118">
                  <c:v>5.4041666666666664E+16</c:v>
                </c:pt>
                <c:pt idx="4119">
                  <c:v>1.72375E+16</c:v>
                </c:pt>
                <c:pt idx="4120">
                  <c:v>3.6158333333333336E+16</c:v>
                </c:pt>
                <c:pt idx="4121">
                  <c:v>1.8633333333333332E+16</c:v>
                </c:pt>
                <c:pt idx="4122">
                  <c:v>6.1541666666666664E+16</c:v>
                </c:pt>
                <c:pt idx="4123">
                  <c:v>6.4791666666666664E+16</c:v>
                </c:pt>
                <c:pt idx="4124">
                  <c:v>6.1541666666666664E+16</c:v>
                </c:pt>
                <c:pt idx="4125">
                  <c:v>5.9083333333333336E+16</c:v>
                </c:pt>
                <c:pt idx="4126">
                  <c:v>5.7833333333333336E+16</c:v>
                </c:pt>
                <c:pt idx="4127">
                  <c:v>3.2808333333333332E+16</c:v>
                </c:pt>
                <c:pt idx="4128">
                  <c:v>551250000000000</c:v>
                </c:pt>
                <c:pt idx="4129">
                  <c:v>828333333333333.38</c:v>
                </c:pt>
                <c:pt idx="4130">
                  <c:v>914166666666666.63</c:v>
                </c:pt>
                <c:pt idx="4131">
                  <c:v>821000000000000</c:v>
                </c:pt>
                <c:pt idx="4132">
                  <c:v>492083333333333.31</c:v>
                </c:pt>
                <c:pt idx="4133">
                  <c:v>831250000000000</c:v>
                </c:pt>
                <c:pt idx="4134">
                  <c:v>3.2095833333333332E+16</c:v>
                </c:pt>
                <c:pt idx="4135">
                  <c:v>6.25375E+16</c:v>
                </c:pt>
                <c:pt idx="4136">
                  <c:v>6.325E+16</c:v>
                </c:pt>
                <c:pt idx="4137">
                  <c:v>5.7958333333333336E+16</c:v>
                </c:pt>
                <c:pt idx="4138">
                  <c:v>5.625E+16</c:v>
                </c:pt>
                <c:pt idx="4139">
                  <c:v>4.3208333333333336E+16</c:v>
                </c:pt>
                <c:pt idx="4140">
                  <c:v>4.625E+16</c:v>
                </c:pt>
                <c:pt idx="4141">
                  <c:v>6.1458333333333336E+16</c:v>
                </c:pt>
                <c:pt idx="4142">
                  <c:v>6.2704166666666664E+16</c:v>
                </c:pt>
                <c:pt idx="4143">
                  <c:v>4.0654166666666664E+16</c:v>
                </c:pt>
                <c:pt idx="4144">
                  <c:v>4.2708333333333336E+16</c:v>
                </c:pt>
                <c:pt idx="4145">
                  <c:v>4.9166666666666664E+16</c:v>
                </c:pt>
                <c:pt idx="4146">
                  <c:v>5.4541666666666664E+16</c:v>
                </c:pt>
                <c:pt idx="4147">
                  <c:v>5.4916666666666664E+16</c:v>
                </c:pt>
                <c:pt idx="4148">
                  <c:v>5.7541666666666664E+16</c:v>
                </c:pt>
                <c:pt idx="4149">
                  <c:v>6.0916666666666664E+16</c:v>
                </c:pt>
                <c:pt idx="4150">
                  <c:v>6.725E+16</c:v>
                </c:pt>
                <c:pt idx="4151">
                  <c:v>5.7291666666666664E+16</c:v>
                </c:pt>
                <c:pt idx="4152">
                  <c:v>6.6416666666666664E+16</c:v>
                </c:pt>
                <c:pt idx="4153">
                  <c:v>4.7083333333333336E+16</c:v>
                </c:pt>
                <c:pt idx="4154">
                  <c:v>5.375E+16</c:v>
                </c:pt>
                <c:pt idx="4155">
                  <c:v>5.1308333333333336E+16</c:v>
                </c:pt>
                <c:pt idx="4156">
                  <c:v>6.4116666666666664E+16</c:v>
                </c:pt>
                <c:pt idx="4157">
                  <c:v>5.15E+16</c:v>
                </c:pt>
                <c:pt idx="4158">
                  <c:v>5.4875E+16</c:v>
                </c:pt>
                <c:pt idx="4159">
                  <c:v>5.5708333333333336E+16</c:v>
                </c:pt>
                <c:pt idx="4160">
                  <c:v>5.2916666666666664E+16</c:v>
                </c:pt>
                <c:pt idx="4161">
                  <c:v>4.5625E+16</c:v>
                </c:pt>
                <c:pt idx="4162">
                  <c:v>5.3708333333333336E+16</c:v>
                </c:pt>
                <c:pt idx="4163">
                  <c:v>5.4041666666666664E+16</c:v>
                </c:pt>
                <c:pt idx="4164">
                  <c:v>3.8170833333333336E+16</c:v>
                </c:pt>
                <c:pt idx="4165">
                  <c:v>5.3458333333333336E+16</c:v>
                </c:pt>
                <c:pt idx="4166">
                  <c:v>6.5458333333333336E+16</c:v>
                </c:pt>
                <c:pt idx="4167">
                  <c:v>6.6333333333333336E+16</c:v>
                </c:pt>
                <c:pt idx="4168">
                  <c:v>5.9E+16</c:v>
                </c:pt>
                <c:pt idx="4169">
                  <c:v>5.8375E+16</c:v>
                </c:pt>
                <c:pt idx="4170">
                  <c:v>5.9666666666666664E+16</c:v>
                </c:pt>
                <c:pt idx="4171">
                  <c:v>5.4625E+16</c:v>
                </c:pt>
                <c:pt idx="4172">
                  <c:v>4.8458333333333336E+16</c:v>
                </c:pt>
                <c:pt idx="4173">
                  <c:v>5.6041666666666664E+16</c:v>
                </c:pt>
                <c:pt idx="4174">
                  <c:v>6.8833333333333336E+16</c:v>
                </c:pt>
                <c:pt idx="4175">
                  <c:v>7.425E+16</c:v>
                </c:pt>
                <c:pt idx="4176">
                  <c:v>6.9E+16</c:v>
                </c:pt>
                <c:pt idx="4177">
                  <c:v>5.5625E+16</c:v>
                </c:pt>
                <c:pt idx="4178">
                  <c:v>6.3208333333333336E+16</c:v>
                </c:pt>
                <c:pt idx="4179">
                  <c:v>5.6208333333333336E+16</c:v>
                </c:pt>
                <c:pt idx="4180">
                  <c:v>6.4125E+16</c:v>
                </c:pt>
                <c:pt idx="4181">
                  <c:v>6.8375E+16</c:v>
                </c:pt>
                <c:pt idx="4182">
                  <c:v>4.65E+16</c:v>
                </c:pt>
                <c:pt idx="4183">
                  <c:v>32208333333333.332</c:v>
                </c:pt>
                <c:pt idx="4184">
                  <c:v>3.4408333333333332E+16</c:v>
                </c:pt>
                <c:pt idx="4185">
                  <c:v>6.2E+16</c:v>
                </c:pt>
                <c:pt idx="4186">
                  <c:v>5.4125E+16</c:v>
                </c:pt>
                <c:pt idx="4187">
                  <c:v>5.5860416666666664E+16</c:v>
                </c:pt>
                <c:pt idx="4188">
                  <c:v>5.9958333333333336E+16</c:v>
                </c:pt>
                <c:pt idx="4189">
                  <c:v>6.4541666666666664E+16</c:v>
                </c:pt>
                <c:pt idx="4190">
                  <c:v>6.7083333333333336E+16</c:v>
                </c:pt>
                <c:pt idx="4191">
                  <c:v>3.2641666666666668E+16</c:v>
                </c:pt>
                <c:pt idx="4192">
                  <c:v>6.1416666666666664E+16</c:v>
                </c:pt>
                <c:pt idx="4193">
                  <c:v>5.9958333333333336E+16</c:v>
                </c:pt>
                <c:pt idx="4194">
                  <c:v>4.4458333333333336E+16</c:v>
                </c:pt>
                <c:pt idx="4195">
                  <c:v>5.4458333333333336E+16</c:v>
                </c:pt>
                <c:pt idx="4196">
                  <c:v>6.0916666666666664E+16</c:v>
                </c:pt>
                <c:pt idx="4197">
                  <c:v>6.0416666666666664E+16</c:v>
                </c:pt>
                <c:pt idx="4198">
                  <c:v>5.3666666666666664E+16</c:v>
                </c:pt>
                <c:pt idx="4199">
                  <c:v>6.0625E+16</c:v>
                </c:pt>
                <c:pt idx="4200">
                  <c:v>6.7916666666666664E+16</c:v>
                </c:pt>
                <c:pt idx="4201">
                  <c:v>7.4583333333333328E+16</c:v>
                </c:pt>
                <c:pt idx="4202">
                  <c:v>5.8E+16</c:v>
                </c:pt>
                <c:pt idx="4203">
                  <c:v>6.71125E+16</c:v>
                </c:pt>
                <c:pt idx="4204">
                  <c:v>5.8958333333333336E+16</c:v>
                </c:pt>
                <c:pt idx="4205">
                  <c:v>6.4063333333333336E+16</c:v>
                </c:pt>
                <c:pt idx="4206">
                  <c:v>6.4166666666666664E+16</c:v>
                </c:pt>
                <c:pt idx="4207">
                  <c:v>5.89875E+16</c:v>
                </c:pt>
                <c:pt idx="4208">
                  <c:v>6.2E+16</c:v>
                </c:pt>
                <c:pt idx="4209">
                  <c:v>6.5166666666666664E+16</c:v>
                </c:pt>
                <c:pt idx="4210">
                  <c:v>5.9458333333333336E+16</c:v>
                </c:pt>
                <c:pt idx="4211">
                  <c:v>4.7125E+16</c:v>
                </c:pt>
                <c:pt idx="4212">
                  <c:v>4.8166666666666664E+16</c:v>
                </c:pt>
                <c:pt idx="4213">
                  <c:v>4.3583333333333336E+16</c:v>
                </c:pt>
                <c:pt idx="4214">
                  <c:v>4.0770833333333336E+16</c:v>
                </c:pt>
                <c:pt idx="4215">
                  <c:v>3.5091666666666668E+16</c:v>
                </c:pt>
                <c:pt idx="4216">
                  <c:v>3.655E+16</c:v>
                </c:pt>
                <c:pt idx="4217">
                  <c:v>4.0470833333333336E+16</c:v>
                </c:pt>
                <c:pt idx="4218">
                  <c:v>3.6970833333333336E+16</c:v>
                </c:pt>
                <c:pt idx="4219">
                  <c:v>1.3064833333333334E+16</c:v>
                </c:pt>
                <c:pt idx="4220">
                  <c:v>2.4929166666666668E+16</c:v>
                </c:pt>
                <c:pt idx="4221">
                  <c:v>5.2E+16</c:v>
                </c:pt>
                <c:pt idx="4222">
                  <c:v>4.16125E+16</c:v>
                </c:pt>
                <c:pt idx="4223">
                  <c:v>5.2666666666666664E+16</c:v>
                </c:pt>
                <c:pt idx="4224">
                  <c:v>5.55875E+16</c:v>
                </c:pt>
                <c:pt idx="4225">
                  <c:v>5.6625E+16</c:v>
                </c:pt>
                <c:pt idx="4226">
                  <c:v>6.3833333333333336E+16</c:v>
                </c:pt>
                <c:pt idx="4227">
                  <c:v>5.5666666666666664E+16</c:v>
                </c:pt>
                <c:pt idx="4228">
                  <c:v>6.3166666666666664E+16</c:v>
                </c:pt>
                <c:pt idx="4229">
                  <c:v>6.6083333333333336E+16</c:v>
                </c:pt>
                <c:pt idx="4230">
                  <c:v>5.3625E+16</c:v>
                </c:pt>
                <c:pt idx="4231">
                  <c:v>5.675E+16</c:v>
                </c:pt>
                <c:pt idx="4232">
                  <c:v>2.3933333333333332E+16</c:v>
                </c:pt>
                <c:pt idx="4233">
                  <c:v>1.1024737916666666E+16</c:v>
                </c:pt>
                <c:pt idx="4234">
                  <c:v>3.6475E+16</c:v>
                </c:pt>
                <c:pt idx="4235">
                  <c:v>5.4166666666666664E+16</c:v>
                </c:pt>
                <c:pt idx="4236">
                  <c:v>5.75E+16</c:v>
                </c:pt>
                <c:pt idx="4237">
                  <c:v>3.03875E+16</c:v>
                </c:pt>
                <c:pt idx="4238">
                  <c:v>5.5125E+16</c:v>
                </c:pt>
                <c:pt idx="4239">
                  <c:v>4.7004166666666664E+16</c:v>
                </c:pt>
                <c:pt idx="4240">
                  <c:v>4.5291666666666664E+16</c:v>
                </c:pt>
                <c:pt idx="4241">
                  <c:v>6.6458333333333336E+16</c:v>
                </c:pt>
                <c:pt idx="4242">
                  <c:v>6.5291666666666664E+16</c:v>
                </c:pt>
                <c:pt idx="4243">
                  <c:v>6.0322404166666664E+16</c:v>
                </c:pt>
                <c:pt idx="4244">
                  <c:v>5.2458333333333336E+16</c:v>
                </c:pt>
                <c:pt idx="4245">
                  <c:v>5.35E+16</c:v>
                </c:pt>
                <c:pt idx="4246">
                  <c:v>5.39E+16</c:v>
                </c:pt>
                <c:pt idx="4247">
                  <c:v>5.55E+16</c:v>
                </c:pt>
                <c:pt idx="4248">
                  <c:v>5.2166666666666664E+16</c:v>
                </c:pt>
                <c:pt idx="4249">
                  <c:v>5.09E+16</c:v>
                </c:pt>
                <c:pt idx="4250">
                  <c:v>3.4295833333333332E+16</c:v>
                </c:pt>
                <c:pt idx="4251">
                  <c:v>4.7208333333333336E+16</c:v>
                </c:pt>
                <c:pt idx="4252">
                  <c:v>6.5964016666666664E+16</c:v>
                </c:pt>
                <c:pt idx="4253">
                  <c:v>4.3775E+16</c:v>
                </c:pt>
                <c:pt idx="4254">
                  <c:v>4.4354166666666664E+16</c:v>
                </c:pt>
                <c:pt idx="4255">
                  <c:v>6.3E+16</c:v>
                </c:pt>
                <c:pt idx="4256">
                  <c:v>5.41875E+16</c:v>
                </c:pt>
                <c:pt idx="4257">
                  <c:v>5.6275E+16</c:v>
                </c:pt>
                <c:pt idx="4258">
                  <c:v>5.9208333333333336E+16</c:v>
                </c:pt>
                <c:pt idx="4259">
                  <c:v>6.4625E+16</c:v>
                </c:pt>
                <c:pt idx="4260">
                  <c:v>5.575E+16</c:v>
                </c:pt>
                <c:pt idx="4261">
                  <c:v>5.625E+16</c:v>
                </c:pt>
                <c:pt idx="4262">
                  <c:v>5.5041666666666664E+16</c:v>
                </c:pt>
                <c:pt idx="4263">
                  <c:v>5.1004166666666664E+16</c:v>
                </c:pt>
                <c:pt idx="4264">
                  <c:v>6.2458333333333336E+16</c:v>
                </c:pt>
                <c:pt idx="4265">
                  <c:v>7.0625E+16</c:v>
                </c:pt>
                <c:pt idx="4266">
                  <c:v>7.3958333333333328E+16</c:v>
                </c:pt>
                <c:pt idx="4267">
                  <c:v>5.2291666666666664E+16</c:v>
                </c:pt>
                <c:pt idx="4268">
                  <c:v>24404166666666.668</c:v>
                </c:pt>
                <c:pt idx="4269">
                  <c:v>3.7316666666666664E+16</c:v>
                </c:pt>
                <c:pt idx="4270">
                  <c:v>4.133125E+16</c:v>
                </c:pt>
                <c:pt idx="4271">
                  <c:v>5.9083333333333336E+16</c:v>
                </c:pt>
                <c:pt idx="4272">
                  <c:v>6.675E+16</c:v>
                </c:pt>
                <c:pt idx="4273">
                  <c:v>5.1833333333333336E+16</c:v>
                </c:pt>
                <c:pt idx="4274">
                  <c:v>6.1666666666666664E+16</c:v>
                </c:pt>
                <c:pt idx="4275">
                  <c:v>4.19525E+16</c:v>
                </c:pt>
                <c:pt idx="4276">
                  <c:v>4.6815833333333336E+16</c:v>
                </c:pt>
                <c:pt idx="4277">
                  <c:v>4.1075E+16</c:v>
                </c:pt>
                <c:pt idx="4278">
                  <c:v>5.4291666666666664E+16</c:v>
                </c:pt>
                <c:pt idx="4279">
                  <c:v>6.925E+16</c:v>
                </c:pt>
                <c:pt idx="4280">
                  <c:v>7.4291666666666672E+16</c:v>
                </c:pt>
                <c:pt idx="4281">
                  <c:v>4.5245833333333336E+16</c:v>
                </c:pt>
                <c:pt idx="4282">
                  <c:v>4.8329166666666664E+16</c:v>
                </c:pt>
                <c:pt idx="4283">
                  <c:v>5.231625E+16</c:v>
                </c:pt>
                <c:pt idx="4284">
                  <c:v>4.8375E+16</c:v>
                </c:pt>
                <c:pt idx="4285">
                  <c:v>7.2129166666666672E+16</c:v>
                </c:pt>
                <c:pt idx="4286">
                  <c:v>6.525E+16</c:v>
                </c:pt>
                <c:pt idx="4287">
                  <c:v>6.9004166666666664E+16</c:v>
                </c:pt>
                <c:pt idx="4288">
                  <c:v>1.985E+16</c:v>
                </c:pt>
                <c:pt idx="4289">
                  <c:v>4.6041666666666664E+16</c:v>
                </c:pt>
                <c:pt idx="4290">
                  <c:v>1.6133333333333334E+16</c:v>
                </c:pt>
                <c:pt idx="4291">
                  <c:v>5.2708333333333336E+16</c:v>
                </c:pt>
                <c:pt idx="4292">
                  <c:v>4.8125E+16</c:v>
                </c:pt>
                <c:pt idx="4293">
                  <c:v>3.8054166666666664E+16</c:v>
                </c:pt>
                <c:pt idx="4294">
                  <c:v>4.0270833333333336E+16</c:v>
                </c:pt>
                <c:pt idx="4295">
                  <c:v>4.4583333333333336E+16</c:v>
                </c:pt>
                <c:pt idx="4296">
                  <c:v>4.55E+16</c:v>
                </c:pt>
                <c:pt idx="4297">
                  <c:v>4.9541666666666664E+16</c:v>
                </c:pt>
                <c:pt idx="4298">
                  <c:v>5.1958333333333336E+16</c:v>
                </c:pt>
                <c:pt idx="4299">
                  <c:v>4.709375E+16</c:v>
                </c:pt>
                <c:pt idx="4300">
                  <c:v>6.1041666666666664E+16</c:v>
                </c:pt>
                <c:pt idx="4301">
                  <c:v>3.92375E+16</c:v>
                </c:pt>
                <c:pt idx="4302">
                  <c:v>6.3625E+16</c:v>
                </c:pt>
                <c:pt idx="4303">
                  <c:v>6.325E+16</c:v>
                </c:pt>
                <c:pt idx="4304">
                  <c:v>4.9979166666666664E+16</c:v>
                </c:pt>
                <c:pt idx="4305">
                  <c:v>5.1416666666666664E+16</c:v>
                </c:pt>
                <c:pt idx="4306">
                  <c:v>4.92625E+16</c:v>
                </c:pt>
                <c:pt idx="4307">
                  <c:v>6.0125E+16</c:v>
                </c:pt>
                <c:pt idx="4308">
                  <c:v>5.5833333333333336E+16</c:v>
                </c:pt>
                <c:pt idx="4309">
                  <c:v>5.425E+16</c:v>
                </c:pt>
                <c:pt idx="4310">
                  <c:v>5.1958333333333336E+16</c:v>
                </c:pt>
                <c:pt idx="4311">
                  <c:v>4.60625E+16</c:v>
                </c:pt>
                <c:pt idx="4312">
                  <c:v>3.8216666666666664E+16</c:v>
                </c:pt>
                <c:pt idx="4313">
                  <c:v>3.4925E+16</c:v>
                </c:pt>
                <c:pt idx="4314">
                  <c:v>5.2916666666666664E+16</c:v>
                </c:pt>
                <c:pt idx="4315">
                  <c:v>5.5591666666666664E+16</c:v>
                </c:pt>
                <c:pt idx="4316">
                  <c:v>3.3445833333333332E+16</c:v>
                </c:pt>
                <c:pt idx="4317">
                  <c:v>2.1491666666666668E+16</c:v>
                </c:pt>
                <c:pt idx="4318">
                  <c:v>1.5195833333333334E+16</c:v>
                </c:pt>
                <c:pt idx="4319">
                  <c:v>9120833333333334</c:v>
                </c:pt>
                <c:pt idx="4320">
                  <c:v>7900000000000000</c:v>
                </c:pt>
                <c:pt idx="4321">
                  <c:v>30995833333333.332</c:v>
                </c:pt>
                <c:pt idx="4322">
                  <c:v>2350833333333.3335</c:v>
                </c:pt>
                <c:pt idx="4323">
                  <c:v>4383333333333.3335</c:v>
                </c:pt>
                <c:pt idx="4324">
                  <c:v>2842857083333.3335</c:v>
                </c:pt>
                <c:pt idx="4325">
                  <c:v>2681645833333.3335</c:v>
                </c:pt>
                <c:pt idx="4326">
                  <c:v>2232625000000</c:v>
                </c:pt>
                <c:pt idx="4327">
                  <c:v>1359291666666.6667</c:v>
                </c:pt>
                <c:pt idx="4328">
                  <c:v>2281554166666.6665</c:v>
                </c:pt>
                <c:pt idx="4329">
                  <c:v>2142025000000</c:v>
                </c:pt>
                <c:pt idx="4330">
                  <c:v>1907970833333.3333</c:v>
                </c:pt>
                <c:pt idx="4331">
                  <c:v>10637083333333.334</c:v>
                </c:pt>
                <c:pt idx="4332">
                  <c:v>17484583333333.334</c:v>
                </c:pt>
                <c:pt idx="4333">
                  <c:v>12563750000000</c:v>
                </c:pt>
                <c:pt idx="4334">
                  <c:v>22583333333333.332</c:v>
                </c:pt>
                <c:pt idx="4335">
                  <c:v>23200000000000</c:v>
                </c:pt>
                <c:pt idx="4336">
                  <c:v>15045833333333.334</c:v>
                </c:pt>
                <c:pt idx="4337">
                  <c:v>20936666666666.668</c:v>
                </c:pt>
                <c:pt idx="4338">
                  <c:v>29966250000000</c:v>
                </c:pt>
                <c:pt idx="4339">
                  <c:v>29666666666666.668</c:v>
                </c:pt>
                <c:pt idx="4340">
                  <c:v>29802916666666.668</c:v>
                </c:pt>
                <c:pt idx="4341">
                  <c:v>30612500000000</c:v>
                </c:pt>
                <c:pt idx="4342">
                  <c:v>30129166666666.668</c:v>
                </c:pt>
                <c:pt idx="4343">
                  <c:v>19024166666666.668</c:v>
                </c:pt>
                <c:pt idx="4344">
                  <c:v>16279166666666.666</c:v>
                </c:pt>
                <c:pt idx="4345">
                  <c:v>11118333333333.334</c:v>
                </c:pt>
                <c:pt idx="4346">
                  <c:v>11066666666666.666</c:v>
                </c:pt>
                <c:pt idx="4347">
                  <c:v>17150000000000</c:v>
                </c:pt>
                <c:pt idx="4348">
                  <c:v>24756250000000</c:v>
                </c:pt>
                <c:pt idx="4349">
                  <c:v>28117500000000</c:v>
                </c:pt>
                <c:pt idx="4350">
                  <c:v>2061186666666666.8</c:v>
                </c:pt>
                <c:pt idx="4351">
                  <c:v>29643333333333.332</c:v>
                </c:pt>
                <c:pt idx="4352">
                  <c:v>29454166666666.668</c:v>
                </c:pt>
                <c:pt idx="4353">
                  <c:v>28612083333333.332</c:v>
                </c:pt>
                <c:pt idx="4354">
                  <c:v>1638333333333333.3</c:v>
                </c:pt>
                <c:pt idx="4355">
                  <c:v>13905916666666.666</c:v>
                </c:pt>
                <c:pt idx="4356">
                  <c:v>14016250000000</c:v>
                </c:pt>
                <c:pt idx="4357">
                  <c:v>6150000000000</c:v>
                </c:pt>
                <c:pt idx="4358">
                  <c:v>4662500000000</c:v>
                </c:pt>
                <c:pt idx="4359">
                  <c:v>12284583333333.334</c:v>
                </c:pt>
                <c:pt idx="4360">
                  <c:v>21529166666666.668</c:v>
                </c:pt>
                <c:pt idx="4361">
                  <c:v>21250000000000</c:v>
                </c:pt>
                <c:pt idx="4362">
                  <c:v>21269166666666.668</c:v>
                </c:pt>
                <c:pt idx="4363">
                  <c:v>21434583333333.332</c:v>
                </c:pt>
                <c:pt idx="4364">
                  <c:v>27553333333333.332</c:v>
                </c:pt>
                <c:pt idx="4365">
                  <c:v>36504166666666.664</c:v>
                </c:pt>
                <c:pt idx="4366">
                  <c:v>34758333333333.332</c:v>
                </c:pt>
                <c:pt idx="4367">
                  <c:v>35970833333333.336</c:v>
                </c:pt>
                <c:pt idx="4368">
                  <c:v>35900000000000</c:v>
                </c:pt>
                <c:pt idx="4369">
                  <c:v>36558333333333.336</c:v>
                </c:pt>
                <c:pt idx="4370">
                  <c:v>30516666666666.668</c:v>
                </c:pt>
                <c:pt idx="4371">
                  <c:v>20738333333333.332</c:v>
                </c:pt>
                <c:pt idx="4372">
                  <c:v>22637500000000</c:v>
                </c:pt>
                <c:pt idx="4373">
                  <c:v>26895833333333.332</c:v>
                </c:pt>
                <c:pt idx="4374">
                  <c:v>10574166666666.666</c:v>
                </c:pt>
                <c:pt idx="4375">
                  <c:v>25933333333333.332</c:v>
                </c:pt>
                <c:pt idx="4376">
                  <c:v>25554166666666.668</c:v>
                </c:pt>
                <c:pt idx="4377">
                  <c:v>24927500000000</c:v>
                </c:pt>
                <c:pt idx="4378">
                  <c:v>24504166666666.668</c:v>
                </c:pt>
                <c:pt idx="4379">
                  <c:v>23158333333333.332</c:v>
                </c:pt>
                <c:pt idx="4380">
                  <c:v>21212500000000</c:v>
                </c:pt>
                <c:pt idx="4381">
                  <c:v>16245833333333.334</c:v>
                </c:pt>
                <c:pt idx="4382">
                  <c:v>21616666666666.668</c:v>
                </c:pt>
                <c:pt idx="4383">
                  <c:v>21554166666666.668</c:v>
                </c:pt>
                <c:pt idx="4384">
                  <c:v>23841666666666.668</c:v>
                </c:pt>
                <c:pt idx="4385">
                  <c:v>22280833333333.332</c:v>
                </c:pt>
                <c:pt idx="4386">
                  <c:v>17786250000000</c:v>
                </c:pt>
                <c:pt idx="4387">
                  <c:v>9503333333333.334</c:v>
                </c:pt>
                <c:pt idx="4388">
                  <c:v>3296083333333.3335</c:v>
                </c:pt>
                <c:pt idx="4389">
                  <c:v>1151916666666.6667</c:v>
                </c:pt>
                <c:pt idx="4390">
                  <c:v>918500000000</c:v>
                </c:pt>
                <c:pt idx="4391">
                  <c:v>7842083333333.333</c:v>
                </c:pt>
                <c:pt idx="4392">
                  <c:v>13144333333333.334</c:v>
                </c:pt>
                <c:pt idx="4393">
                  <c:v>21755416666666.668</c:v>
                </c:pt>
                <c:pt idx="4394">
                  <c:v>19547333333333.332</c:v>
                </c:pt>
                <c:pt idx="4395">
                  <c:v>548241666666.66669</c:v>
                </c:pt>
                <c:pt idx="4396">
                  <c:v>414375000000</c:v>
                </c:pt>
                <c:pt idx="4397">
                  <c:v>15144541666666.666</c:v>
                </c:pt>
                <c:pt idx="4398">
                  <c:v>30468750000000</c:v>
                </c:pt>
                <c:pt idx="4399">
                  <c:v>17970279166666.668</c:v>
                </c:pt>
                <c:pt idx="4400">
                  <c:v>41952991666666.664</c:v>
                </c:pt>
                <c:pt idx="4401">
                  <c:v>35716875000000</c:v>
                </c:pt>
                <c:pt idx="4402">
                  <c:v>76125000000000</c:v>
                </c:pt>
                <c:pt idx="4403">
                  <c:v>44000000000000</c:v>
                </c:pt>
                <c:pt idx="4404">
                  <c:v>166916666666666.66</c:v>
                </c:pt>
                <c:pt idx="4405">
                  <c:v>175293333333333.34</c:v>
                </c:pt>
                <c:pt idx="4406">
                  <c:v>142566666666666.66</c:v>
                </c:pt>
                <c:pt idx="4407">
                  <c:v>986750000000000</c:v>
                </c:pt>
                <c:pt idx="4408">
                  <c:v>912026666666666.63</c:v>
                </c:pt>
                <c:pt idx="4409">
                  <c:v>18575000000000</c:v>
                </c:pt>
                <c:pt idx="4410">
                  <c:v>1224166666666666.8</c:v>
                </c:pt>
                <c:pt idx="4411">
                  <c:v>346195000000000</c:v>
                </c:pt>
                <c:pt idx="4412">
                  <c:v>364297916666666.69</c:v>
                </c:pt>
                <c:pt idx="4413">
                  <c:v>173735000000000</c:v>
                </c:pt>
                <c:pt idx="4414">
                  <c:v>1417083333333333.3</c:v>
                </c:pt>
                <c:pt idx="4415">
                  <c:v>6114833333333333</c:v>
                </c:pt>
                <c:pt idx="4416">
                  <c:v>6716500000000000</c:v>
                </c:pt>
                <c:pt idx="4417">
                  <c:v>7047083333333333</c:v>
                </c:pt>
                <c:pt idx="4418">
                  <c:v>9616250000000000</c:v>
                </c:pt>
                <c:pt idx="4419">
                  <c:v>1.5978333333333334E+16</c:v>
                </c:pt>
                <c:pt idx="4420">
                  <c:v>1.76775E+16</c:v>
                </c:pt>
                <c:pt idx="4421">
                  <c:v>1.9802083333333332E+16</c:v>
                </c:pt>
                <c:pt idx="4422">
                  <c:v>2.375125E+16</c:v>
                </c:pt>
                <c:pt idx="4423">
                  <c:v>3.021625E+16</c:v>
                </c:pt>
                <c:pt idx="4424">
                  <c:v>3.0966666666666668E+16</c:v>
                </c:pt>
                <c:pt idx="4425">
                  <c:v>3.8866666666666664E+16</c:v>
                </c:pt>
                <c:pt idx="4426">
                  <c:v>2.6652916666666668E+16</c:v>
                </c:pt>
                <c:pt idx="4427">
                  <c:v>2.51625E+16</c:v>
                </c:pt>
                <c:pt idx="4428">
                  <c:v>1.7380833333333334E+16</c:v>
                </c:pt>
                <c:pt idx="4429">
                  <c:v>2.6122541666666668E+16</c:v>
                </c:pt>
                <c:pt idx="4430">
                  <c:v>2.4841666666666668E+16</c:v>
                </c:pt>
                <c:pt idx="4431">
                  <c:v>3.07625E+16</c:v>
                </c:pt>
                <c:pt idx="4432">
                  <c:v>2.5041666666666668E+16</c:v>
                </c:pt>
                <c:pt idx="4433">
                  <c:v>2.4517916666666668E+16</c:v>
                </c:pt>
                <c:pt idx="4434">
                  <c:v>2.128375E+16</c:v>
                </c:pt>
                <c:pt idx="4435">
                  <c:v>3.1975E+16</c:v>
                </c:pt>
                <c:pt idx="4436">
                  <c:v>3.3583333333333332E+16</c:v>
                </c:pt>
                <c:pt idx="4437">
                  <c:v>4.1320833333333336E+16</c:v>
                </c:pt>
                <c:pt idx="4438">
                  <c:v>3.5816666666666668E+16</c:v>
                </c:pt>
                <c:pt idx="4439">
                  <c:v>3.2865E+16</c:v>
                </c:pt>
                <c:pt idx="4440">
                  <c:v>4.6317083333333336E+16</c:v>
                </c:pt>
                <c:pt idx="4441">
                  <c:v>4.3472083333333336E+16</c:v>
                </c:pt>
                <c:pt idx="4442">
                  <c:v>4.7883333333333336E+16</c:v>
                </c:pt>
                <c:pt idx="4443">
                  <c:v>4.3558333333333336E+16</c:v>
                </c:pt>
                <c:pt idx="4444">
                  <c:v>4.5708333333333336E+16</c:v>
                </c:pt>
                <c:pt idx="4445">
                  <c:v>5.4166666666666664E+16</c:v>
                </c:pt>
                <c:pt idx="4446">
                  <c:v>5.06E+16</c:v>
                </c:pt>
                <c:pt idx="4447">
                  <c:v>4.2458333333333336E+16</c:v>
                </c:pt>
                <c:pt idx="4448">
                  <c:v>2.3804166666666668E+16</c:v>
                </c:pt>
                <c:pt idx="4449">
                  <c:v>5.3658333333333336E+16</c:v>
                </c:pt>
                <c:pt idx="4450">
                  <c:v>5.8629166666666664E+16</c:v>
                </c:pt>
                <c:pt idx="4451">
                  <c:v>6.0125E+16</c:v>
                </c:pt>
                <c:pt idx="4452">
                  <c:v>5.6875E+16</c:v>
                </c:pt>
                <c:pt idx="4453">
                  <c:v>5.2541666666666664E+16</c:v>
                </c:pt>
                <c:pt idx="4454">
                  <c:v>5.3704166666666664E+16</c:v>
                </c:pt>
                <c:pt idx="4455">
                  <c:v>4.4404166666666664E+16</c:v>
                </c:pt>
                <c:pt idx="4456">
                  <c:v>3.4019166666666668E+16</c:v>
                </c:pt>
                <c:pt idx="4457">
                  <c:v>3.4566666666666668E+16</c:v>
                </c:pt>
                <c:pt idx="4458">
                  <c:v>4.7333333333333336E+16</c:v>
                </c:pt>
                <c:pt idx="4459">
                  <c:v>5.0708333333333336E+16</c:v>
                </c:pt>
                <c:pt idx="4460">
                  <c:v>3.925E+16</c:v>
                </c:pt>
                <c:pt idx="4461">
                  <c:v>4.98E+16</c:v>
                </c:pt>
                <c:pt idx="4462">
                  <c:v>5.2308333333333336E+16</c:v>
                </c:pt>
                <c:pt idx="4463">
                  <c:v>5.62875E+16</c:v>
                </c:pt>
                <c:pt idx="4464">
                  <c:v>5.1416666666666664E+16</c:v>
                </c:pt>
                <c:pt idx="4465">
                  <c:v>5.5442708333333336E+16</c:v>
                </c:pt>
                <c:pt idx="4466">
                  <c:v>6.1791666666666664E+16</c:v>
                </c:pt>
                <c:pt idx="4467">
                  <c:v>6.0108333333333336E+16</c:v>
                </c:pt>
                <c:pt idx="4468">
                  <c:v>2.9108333333333332E+16</c:v>
                </c:pt>
                <c:pt idx="4469">
                  <c:v>5.54125E+16</c:v>
                </c:pt>
                <c:pt idx="4470">
                  <c:v>4.2016666666666664E+16</c:v>
                </c:pt>
                <c:pt idx="4471">
                  <c:v>6.1625E+16</c:v>
                </c:pt>
                <c:pt idx="4472">
                  <c:v>4.2291666666666664E+16</c:v>
                </c:pt>
                <c:pt idx="4473">
                  <c:v>4.8541666666666664E+16</c:v>
                </c:pt>
                <c:pt idx="4474">
                  <c:v>4.8748333333333336E+16</c:v>
                </c:pt>
                <c:pt idx="4475">
                  <c:v>3.0629166666666668E+16</c:v>
                </c:pt>
                <c:pt idx="4476">
                  <c:v>3.505E+16</c:v>
                </c:pt>
                <c:pt idx="4477">
                  <c:v>2.52625E+16</c:v>
                </c:pt>
                <c:pt idx="4478">
                  <c:v>4.1258333333333336E+16</c:v>
                </c:pt>
                <c:pt idx="4479">
                  <c:v>4.7333333333333336E+16</c:v>
                </c:pt>
                <c:pt idx="4480">
                  <c:v>4.59875E+16</c:v>
                </c:pt>
                <c:pt idx="4481">
                  <c:v>4.0429166666666664E+16</c:v>
                </c:pt>
                <c:pt idx="4482">
                  <c:v>4.8479583333333336E+16</c:v>
                </c:pt>
                <c:pt idx="4483">
                  <c:v>5.3422083333333336E+16</c:v>
                </c:pt>
                <c:pt idx="4484">
                  <c:v>4.75375E+16</c:v>
                </c:pt>
                <c:pt idx="4485">
                  <c:v>4.80875E+16</c:v>
                </c:pt>
                <c:pt idx="4486">
                  <c:v>5.45E+16</c:v>
                </c:pt>
                <c:pt idx="4487">
                  <c:v>6.3708333333333336E+16</c:v>
                </c:pt>
                <c:pt idx="4488">
                  <c:v>6.68125E+16</c:v>
                </c:pt>
                <c:pt idx="4489">
                  <c:v>6.5875E+16</c:v>
                </c:pt>
                <c:pt idx="4490">
                  <c:v>6.6533333333333336E+16</c:v>
                </c:pt>
                <c:pt idx="4491">
                  <c:v>7.7079166666666672E+16</c:v>
                </c:pt>
                <c:pt idx="4492">
                  <c:v>6.81375E+16</c:v>
                </c:pt>
                <c:pt idx="4493">
                  <c:v>6.3208333333333336E+16</c:v>
                </c:pt>
                <c:pt idx="4494">
                  <c:v>7.8333333333333328E+16</c:v>
                </c:pt>
                <c:pt idx="4495">
                  <c:v>7.9195833333333328E+16</c:v>
                </c:pt>
                <c:pt idx="4496">
                  <c:v>8.0145833333333328E+16</c:v>
                </c:pt>
                <c:pt idx="4497">
                  <c:v>8.39375E+16</c:v>
                </c:pt>
                <c:pt idx="4498">
                  <c:v>7.19625E+16</c:v>
                </c:pt>
                <c:pt idx="4499">
                  <c:v>6.6358333333333336E+16</c:v>
                </c:pt>
                <c:pt idx="4500">
                  <c:v>7.5291666666666672E+16</c:v>
                </c:pt>
                <c:pt idx="4501">
                  <c:v>7.9333333333333328E+16</c:v>
                </c:pt>
                <c:pt idx="4502">
                  <c:v>7.9608333333333328E+16</c:v>
                </c:pt>
                <c:pt idx="4503">
                  <c:v>7.6325E+16</c:v>
                </c:pt>
                <c:pt idx="4504">
                  <c:v>8.4916666666666672E+16</c:v>
                </c:pt>
                <c:pt idx="4505">
                  <c:v>5.6092083333333336E+16</c:v>
                </c:pt>
                <c:pt idx="4506">
                  <c:v>7.8583333333333328E+16</c:v>
                </c:pt>
                <c:pt idx="4507">
                  <c:v>7.1333333333333336E+16</c:v>
                </c:pt>
                <c:pt idx="4508">
                  <c:v>5.6066666666666664E+16</c:v>
                </c:pt>
                <c:pt idx="4509">
                  <c:v>3.6270833333333336E+16</c:v>
                </c:pt>
                <c:pt idx="4510">
                  <c:v>6.7708333333333336E+16</c:v>
                </c:pt>
                <c:pt idx="4511">
                  <c:v>5.9320833333333336E+16</c:v>
                </c:pt>
                <c:pt idx="4512">
                  <c:v>6.72875E+16</c:v>
                </c:pt>
                <c:pt idx="4513">
                  <c:v>7.3908333333333328E+16</c:v>
                </c:pt>
                <c:pt idx="4514">
                  <c:v>6.3875E+16</c:v>
                </c:pt>
                <c:pt idx="4515">
                  <c:v>7.6833333333333328E+16</c:v>
                </c:pt>
                <c:pt idx="4516">
                  <c:v>6.9775E+16</c:v>
                </c:pt>
                <c:pt idx="4517">
                  <c:v>5.6079166666666664E+16</c:v>
                </c:pt>
                <c:pt idx="4518">
                  <c:v>3.7679166666666664E+16</c:v>
                </c:pt>
                <c:pt idx="4519">
                  <c:v>3.2266666666666668E+16</c:v>
                </c:pt>
                <c:pt idx="4520">
                  <c:v>4.7779166666666664E+16</c:v>
                </c:pt>
                <c:pt idx="4521">
                  <c:v>5.6416666666666664E+16</c:v>
                </c:pt>
                <c:pt idx="4522">
                  <c:v>5.89125E+16</c:v>
                </c:pt>
                <c:pt idx="4523">
                  <c:v>6.56875E+16</c:v>
                </c:pt>
                <c:pt idx="4524">
                  <c:v>6.7370833333333336E+16</c:v>
                </c:pt>
                <c:pt idx="4525">
                  <c:v>6.3104166666666664E+16</c:v>
                </c:pt>
                <c:pt idx="4526">
                  <c:v>4.9354166666666664E+16</c:v>
                </c:pt>
                <c:pt idx="4527">
                  <c:v>6.0029166666666664E+16</c:v>
                </c:pt>
                <c:pt idx="4528">
                  <c:v>5.4041666666666664E+16</c:v>
                </c:pt>
                <c:pt idx="4529">
                  <c:v>4.1479166666666664E+16</c:v>
                </c:pt>
                <c:pt idx="4530">
                  <c:v>5.59E+16</c:v>
                </c:pt>
                <c:pt idx="4531">
                  <c:v>3.8575E+16</c:v>
                </c:pt>
                <c:pt idx="4532">
                  <c:v>5.4329166666666664E+16</c:v>
                </c:pt>
                <c:pt idx="4533">
                  <c:v>1.8098333333333332E+16</c:v>
                </c:pt>
                <c:pt idx="4534">
                  <c:v>5.6791666666666664E+16</c:v>
                </c:pt>
                <c:pt idx="4535">
                  <c:v>4.8958333333333336E+16</c:v>
                </c:pt>
                <c:pt idx="4536">
                  <c:v>7.075E+16</c:v>
                </c:pt>
                <c:pt idx="4537">
                  <c:v>4.4554166666666664E+16</c:v>
                </c:pt>
                <c:pt idx="4538">
                  <c:v>7258333333333333</c:v>
                </c:pt>
                <c:pt idx="4539">
                  <c:v>6.7016666666666664E+16</c:v>
                </c:pt>
                <c:pt idx="4540">
                  <c:v>6.7145833333333336E+16</c:v>
                </c:pt>
                <c:pt idx="4541">
                  <c:v>6.34125E+16</c:v>
                </c:pt>
                <c:pt idx="4542">
                  <c:v>4.6583333333333336E+16</c:v>
                </c:pt>
                <c:pt idx="4543">
                  <c:v>7.2558416666666672E+16</c:v>
                </c:pt>
                <c:pt idx="4544">
                  <c:v>6.264897925E+16</c:v>
                </c:pt>
                <c:pt idx="4545">
                  <c:v>6763766666666667</c:v>
                </c:pt>
                <c:pt idx="4546">
                  <c:v>2732400000000000</c:v>
                </c:pt>
                <c:pt idx="4547">
                  <c:v>3.2554166666666668E+16</c:v>
                </c:pt>
                <c:pt idx="4548">
                  <c:v>2.9690833333333332E+16</c:v>
                </c:pt>
                <c:pt idx="4549">
                  <c:v>5.2984166666666664E+16</c:v>
                </c:pt>
                <c:pt idx="4550">
                  <c:v>5.0625E+16</c:v>
                </c:pt>
                <c:pt idx="4551">
                  <c:v>4.9241666666666664E+16</c:v>
                </c:pt>
                <c:pt idx="4552">
                  <c:v>6.1083333333333336E+16</c:v>
                </c:pt>
                <c:pt idx="4553">
                  <c:v>2.7055E+16</c:v>
                </c:pt>
                <c:pt idx="4554">
                  <c:v>7.4041666666666672E+16</c:v>
                </c:pt>
                <c:pt idx="4555">
                  <c:v>5.49625E+16</c:v>
                </c:pt>
                <c:pt idx="4556">
                  <c:v>3.1875E+16</c:v>
                </c:pt>
                <c:pt idx="4557">
                  <c:v>6.5E+16</c:v>
                </c:pt>
                <c:pt idx="4558">
                  <c:v>6.7133333333333336E+16</c:v>
                </c:pt>
                <c:pt idx="4559">
                  <c:v>6.3554166666666664E+16</c:v>
                </c:pt>
                <c:pt idx="4560">
                  <c:v>5.5554166666666664E+16</c:v>
                </c:pt>
                <c:pt idx="4561">
                  <c:v>5.4608333333333336E+16</c:v>
                </c:pt>
                <c:pt idx="4562">
                  <c:v>6.7725E+16</c:v>
                </c:pt>
                <c:pt idx="4563">
                  <c:v>7.0375E+16</c:v>
                </c:pt>
                <c:pt idx="4564">
                  <c:v>4.1976083333333336E+16</c:v>
                </c:pt>
                <c:pt idx="4565">
                  <c:v>4.865E+16</c:v>
                </c:pt>
                <c:pt idx="4566">
                  <c:v>2.7029166666666668E+16</c:v>
                </c:pt>
                <c:pt idx="4567">
                  <c:v>6.2879166666666664E+16</c:v>
                </c:pt>
                <c:pt idx="4568">
                  <c:v>308425000000000</c:v>
                </c:pt>
                <c:pt idx="4569">
                  <c:v>179195833333333.34</c:v>
                </c:pt>
                <c:pt idx="4570">
                  <c:v>39029166666666.664</c:v>
                </c:pt>
                <c:pt idx="4571">
                  <c:v>5995833333333333</c:v>
                </c:pt>
                <c:pt idx="4572">
                  <c:v>5.6904166666666664E+16</c:v>
                </c:pt>
                <c:pt idx="4573">
                  <c:v>4.8016666666666664E+16</c:v>
                </c:pt>
                <c:pt idx="4574">
                  <c:v>6.5875E+16</c:v>
                </c:pt>
                <c:pt idx="4575">
                  <c:v>5.875E+16</c:v>
                </c:pt>
                <c:pt idx="4576">
                  <c:v>5.6329166666666664E+16</c:v>
                </c:pt>
                <c:pt idx="4577">
                  <c:v>4.6875E+16</c:v>
                </c:pt>
                <c:pt idx="4578">
                  <c:v>5.8375E+16</c:v>
                </c:pt>
                <c:pt idx="4579">
                  <c:v>5.7754166666666664E+16</c:v>
                </c:pt>
                <c:pt idx="4580">
                  <c:v>4.0791666666666664E+16</c:v>
                </c:pt>
                <c:pt idx="4581">
                  <c:v>7.1808333333333336E+16</c:v>
                </c:pt>
                <c:pt idx="4582">
                  <c:v>5.6785482041666664E+16</c:v>
                </c:pt>
                <c:pt idx="4583">
                  <c:v>3.7508333333333336E+16</c:v>
                </c:pt>
                <c:pt idx="4584">
                  <c:v>6.7083333333333336E+16</c:v>
                </c:pt>
                <c:pt idx="4585">
                  <c:v>7.7041666666666672E+16</c:v>
                </c:pt>
                <c:pt idx="4586">
                  <c:v>7.6625E+16</c:v>
                </c:pt>
                <c:pt idx="4587">
                  <c:v>6.9208333333333336E+16</c:v>
                </c:pt>
                <c:pt idx="4588">
                  <c:v>7.9345833333333328E+16</c:v>
                </c:pt>
                <c:pt idx="4589">
                  <c:v>8.6041666666666672E+16</c:v>
                </c:pt>
                <c:pt idx="4590">
                  <c:v>8.6208333333333328E+16</c:v>
                </c:pt>
                <c:pt idx="4591">
                  <c:v>7.6058333333333328E+16</c:v>
                </c:pt>
                <c:pt idx="4592">
                  <c:v>8.43875E+16</c:v>
                </c:pt>
                <c:pt idx="4593">
                  <c:v>7.3166666666666672E+16</c:v>
                </c:pt>
                <c:pt idx="4594">
                  <c:v>7.0054166666666664E+16</c:v>
                </c:pt>
                <c:pt idx="4595">
                  <c:v>5.9699625E+16</c:v>
                </c:pt>
                <c:pt idx="4596">
                  <c:v>7.6566666666666672E+16</c:v>
                </c:pt>
                <c:pt idx="4597">
                  <c:v>6.4333333333333336E+16</c:v>
                </c:pt>
                <c:pt idx="4598">
                  <c:v>7.9833333333333328E+16</c:v>
                </c:pt>
                <c:pt idx="4599">
                  <c:v>7.1560833333333336E+16</c:v>
                </c:pt>
                <c:pt idx="4600">
                  <c:v>7.3875E+16</c:v>
                </c:pt>
                <c:pt idx="4601">
                  <c:v>6.2166666666666664E+16</c:v>
                </c:pt>
                <c:pt idx="4602">
                  <c:v>7.3025E+16</c:v>
                </c:pt>
                <c:pt idx="4603">
                  <c:v>3.9804166666666664E+16</c:v>
                </c:pt>
                <c:pt idx="4604">
                  <c:v>3.4304166666666668E+16</c:v>
                </c:pt>
                <c:pt idx="4605">
                  <c:v>5.5666666666666664E+16</c:v>
                </c:pt>
                <c:pt idx="4606">
                  <c:v>5.8958333333333336E+16</c:v>
                </c:pt>
                <c:pt idx="4607">
                  <c:v>6.75E+16</c:v>
                </c:pt>
                <c:pt idx="4608">
                  <c:v>6.6608333333333336E+16</c:v>
                </c:pt>
                <c:pt idx="4609">
                  <c:v>3.82875E+16</c:v>
                </c:pt>
                <c:pt idx="4610">
                  <c:v>6.7333333333333336E+16</c:v>
                </c:pt>
                <c:pt idx="4611">
                  <c:v>6.9292791666666664E+16</c:v>
                </c:pt>
                <c:pt idx="4612">
                  <c:v>6.8708333333333336E+16</c:v>
                </c:pt>
                <c:pt idx="4613">
                  <c:v>6.875E+16</c:v>
                </c:pt>
                <c:pt idx="4614">
                  <c:v>6.3779166666666664E+16</c:v>
                </c:pt>
                <c:pt idx="4615">
                  <c:v>4.75375E+16</c:v>
                </c:pt>
                <c:pt idx="4616">
                  <c:v>6.1833333333333336E+16</c:v>
                </c:pt>
                <c:pt idx="4617">
                  <c:v>5.9108333333333336E+16</c:v>
                </c:pt>
                <c:pt idx="4618">
                  <c:v>6.955E+16</c:v>
                </c:pt>
                <c:pt idx="4619">
                  <c:v>6.8125E+16</c:v>
                </c:pt>
                <c:pt idx="4620">
                  <c:v>6.4604166666666664E+16</c:v>
                </c:pt>
                <c:pt idx="4621">
                  <c:v>7.4458333333333328E+16</c:v>
                </c:pt>
                <c:pt idx="4622">
                  <c:v>7.01E+16</c:v>
                </c:pt>
                <c:pt idx="4623">
                  <c:v>8.2125E+16</c:v>
                </c:pt>
                <c:pt idx="4624">
                  <c:v>6.2708333333333336E+16</c:v>
                </c:pt>
                <c:pt idx="4625">
                  <c:v>7.3645833333333328E+16</c:v>
                </c:pt>
                <c:pt idx="4626">
                  <c:v>7.5791666666666672E+16</c:v>
                </c:pt>
                <c:pt idx="4627">
                  <c:v>7.35625E+16</c:v>
                </c:pt>
                <c:pt idx="4628">
                  <c:v>4.6041666666666664E+16</c:v>
                </c:pt>
                <c:pt idx="4629">
                  <c:v>4.6941666666666664E+16</c:v>
                </c:pt>
                <c:pt idx="4630">
                  <c:v>4.6458333333333336E+16</c:v>
                </c:pt>
                <c:pt idx="4631">
                  <c:v>4.4208333333333336E+16</c:v>
                </c:pt>
                <c:pt idx="4632">
                  <c:v>4.4541666666666664E+16</c:v>
                </c:pt>
                <c:pt idx="4633">
                  <c:v>4.7541666666666664E+16</c:v>
                </c:pt>
                <c:pt idx="4634">
                  <c:v>4.7333333333333336E+16</c:v>
                </c:pt>
                <c:pt idx="4635">
                  <c:v>4.6433333333333336E+16</c:v>
                </c:pt>
                <c:pt idx="4636">
                  <c:v>4.5405833333333336E+16</c:v>
                </c:pt>
                <c:pt idx="4637">
                  <c:v>3.4433333333333332E+16</c:v>
                </c:pt>
                <c:pt idx="4638">
                  <c:v>4.55E+16</c:v>
                </c:pt>
                <c:pt idx="4639">
                  <c:v>4.2125E+16</c:v>
                </c:pt>
                <c:pt idx="4640">
                  <c:v>3.7283333333333336E+16</c:v>
                </c:pt>
                <c:pt idx="4641">
                  <c:v>4.6625E+16</c:v>
                </c:pt>
                <c:pt idx="4642">
                  <c:v>4.2833333333333336E+16</c:v>
                </c:pt>
                <c:pt idx="4643">
                  <c:v>4.3708333333333336E+16</c:v>
                </c:pt>
                <c:pt idx="4644">
                  <c:v>4.5027916666666664E+16</c:v>
                </c:pt>
                <c:pt idx="4645">
                  <c:v>4.50625E+16</c:v>
                </c:pt>
                <c:pt idx="4646">
                  <c:v>4.875E+16</c:v>
                </c:pt>
                <c:pt idx="4647">
                  <c:v>1.70475E+16</c:v>
                </c:pt>
                <c:pt idx="4648">
                  <c:v>2.07875E+16</c:v>
                </c:pt>
                <c:pt idx="4649">
                  <c:v>2.6615E+16</c:v>
                </c:pt>
                <c:pt idx="4650">
                  <c:v>4.40875E+16</c:v>
                </c:pt>
                <c:pt idx="4651">
                  <c:v>4.6929166666666664E+16</c:v>
                </c:pt>
                <c:pt idx="4652">
                  <c:v>1.5779166666666666E+16</c:v>
                </c:pt>
                <c:pt idx="4653">
                  <c:v>2.3489375E+16</c:v>
                </c:pt>
                <c:pt idx="4654">
                  <c:v>5387500000000000</c:v>
                </c:pt>
                <c:pt idx="4655">
                  <c:v>1.2116666666666666E+16</c:v>
                </c:pt>
                <c:pt idx="4656">
                  <c:v>1.1504583333333334E+16</c:v>
                </c:pt>
                <c:pt idx="4657">
                  <c:v>4054228750000000</c:v>
                </c:pt>
                <c:pt idx="4658">
                  <c:v>909033333333333.38</c:v>
                </c:pt>
                <c:pt idx="4659">
                  <c:v>1683750000000000</c:v>
                </c:pt>
                <c:pt idx="4660">
                  <c:v>3.7958333333333336E+16</c:v>
                </c:pt>
                <c:pt idx="4661">
                  <c:v>4.2208333333333336E+16</c:v>
                </c:pt>
                <c:pt idx="4662">
                  <c:v>3309583333333333.5</c:v>
                </c:pt>
                <c:pt idx="4663">
                  <c:v>1.6929166666666666E+16</c:v>
                </c:pt>
                <c:pt idx="4664">
                  <c:v>3.6955E+16</c:v>
                </c:pt>
                <c:pt idx="4665">
                  <c:v>2.2454166666666668E+16</c:v>
                </c:pt>
                <c:pt idx="4666">
                  <c:v>3.86625E+16</c:v>
                </c:pt>
                <c:pt idx="4667">
                  <c:v>3.5145833333333332E+16</c:v>
                </c:pt>
                <c:pt idx="4668">
                  <c:v>3.5520833333333332E+16</c:v>
                </c:pt>
                <c:pt idx="4669">
                  <c:v>4.725E+16</c:v>
                </c:pt>
                <c:pt idx="4670">
                  <c:v>3.7792161666666664E+16</c:v>
                </c:pt>
                <c:pt idx="4671">
                  <c:v>4.0920833333333336E+16</c:v>
                </c:pt>
                <c:pt idx="4672">
                  <c:v>2.9637291666666668E+16</c:v>
                </c:pt>
                <c:pt idx="4673">
                  <c:v>4.1425E+16</c:v>
                </c:pt>
                <c:pt idx="4674">
                  <c:v>3.8879166666666664E+16</c:v>
                </c:pt>
                <c:pt idx="4675">
                  <c:v>4.6541666666666664E+16</c:v>
                </c:pt>
                <c:pt idx="4676">
                  <c:v>4.5033333333333336E+16</c:v>
                </c:pt>
                <c:pt idx="4677">
                  <c:v>3.34125E+16</c:v>
                </c:pt>
                <c:pt idx="4678">
                  <c:v>4.2296666666666664E+16</c:v>
                </c:pt>
                <c:pt idx="4679">
                  <c:v>4.1675833333333336E+16</c:v>
                </c:pt>
                <c:pt idx="4680">
                  <c:v>3.80625E+16</c:v>
                </c:pt>
                <c:pt idx="4681">
                  <c:v>3.4254166666666668E+16</c:v>
                </c:pt>
                <c:pt idx="4682">
                  <c:v>4.3208333333333336E+16</c:v>
                </c:pt>
                <c:pt idx="4683">
                  <c:v>4.3191666666666664E+16</c:v>
                </c:pt>
                <c:pt idx="4684">
                  <c:v>4.5433333333333336E+16</c:v>
                </c:pt>
                <c:pt idx="4685">
                  <c:v>4.59125E+16</c:v>
                </c:pt>
                <c:pt idx="4686">
                  <c:v>4.36E+16</c:v>
                </c:pt>
                <c:pt idx="4687">
                  <c:v>4.3266666666666664E+16</c:v>
                </c:pt>
                <c:pt idx="4688">
                  <c:v>3.8845833333333336E+16</c:v>
                </c:pt>
                <c:pt idx="4689">
                  <c:v>4.5375E+16</c:v>
                </c:pt>
                <c:pt idx="4690">
                  <c:v>3.7520833333333336E+16</c:v>
                </c:pt>
                <c:pt idx="4691">
                  <c:v>4.0191666666666664E+16</c:v>
                </c:pt>
                <c:pt idx="4692">
                  <c:v>4.4291666666666664E+16</c:v>
                </c:pt>
                <c:pt idx="4693">
                  <c:v>4.0820833333333336E+16</c:v>
                </c:pt>
                <c:pt idx="4694">
                  <c:v>4.4208333333333336E+16</c:v>
                </c:pt>
                <c:pt idx="4695">
                  <c:v>4.0066666666666664E+16</c:v>
                </c:pt>
                <c:pt idx="4696">
                  <c:v>4.4083333333333336E+16</c:v>
                </c:pt>
                <c:pt idx="4697">
                  <c:v>3.827875E+16</c:v>
                </c:pt>
                <c:pt idx="4698">
                  <c:v>4.16E+16</c:v>
                </c:pt>
                <c:pt idx="4699">
                  <c:v>4.0533333333333336E+16</c:v>
                </c:pt>
                <c:pt idx="4700">
                  <c:v>3.58375E+16</c:v>
                </c:pt>
                <c:pt idx="4701">
                  <c:v>4.23E+16</c:v>
                </c:pt>
                <c:pt idx="4702">
                  <c:v>2.55275E+16</c:v>
                </c:pt>
                <c:pt idx="4703">
                  <c:v>4.35E+16</c:v>
                </c:pt>
                <c:pt idx="4704">
                  <c:v>4.7666666666666664E+16</c:v>
                </c:pt>
                <c:pt idx="4705">
                  <c:v>4.6783333333333336E+16</c:v>
                </c:pt>
                <c:pt idx="4706">
                  <c:v>4.3158333333333336E+16</c:v>
                </c:pt>
                <c:pt idx="4707">
                  <c:v>4.4658333333333336E+16</c:v>
                </c:pt>
                <c:pt idx="4708">
                  <c:v>3.301625E+16</c:v>
                </c:pt>
                <c:pt idx="4709">
                  <c:v>4.0325E+16</c:v>
                </c:pt>
                <c:pt idx="4710">
                  <c:v>4.0079166666666664E+16</c:v>
                </c:pt>
                <c:pt idx="4711">
                  <c:v>4.15875E+16</c:v>
                </c:pt>
                <c:pt idx="4712">
                  <c:v>3.1609583333333332E+16</c:v>
                </c:pt>
                <c:pt idx="4713">
                  <c:v>3.5241666666666668E+16</c:v>
                </c:pt>
                <c:pt idx="4714">
                  <c:v>4.7758333333333336E+16</c:v>
                </c:pt>
                <c:pt idx="4715">
                  <c:v>4.3149166666666664E+16</c:v>
                </c:pt>
                <c:pt idx="4716">
                  <c:v>4.4525E+16</c:v>
                </c:pt>
                <c:pt idx="4717">
                  <c:v>4.1645833333333336E+16</c:v>
                </c:pt>
                <c:pt idx="4718">
                  <c:v>4.2E+16</c:v>
                </c:pt>
                <c:pt idx="4719">
                  <c:v>4.1820833333333336E+16</c:v>
                </c:pt>
                <c:pt idx="4720">
                  <c:v>3.3333333333333332E+16</c:v>
                </c:pt>
                <c:pt idx="4721">
                  <c:v>4.3533333333333336E+16</c:v>
                </c:pt>
                <c:pt idx="4722">
                  <c:v>3.5745416666666668E+16</c:v>
                </c:pt>
                <c:pt idx="4723">
                  <c:v>4.1379166666666664E+16</c:v>
                </c:pt>
                <c:pt idx="4724">
                  <c:v>4.4558333333333336E+16</c:v>
                </c:pt>
                <c:pt idx="4725">
                  <c:v>4.5208333333333336E+16</c:v>
                </c:pt>
                <c:pt idx="4726">
                  <c:v>3.9516666666666664E+16</c:v>
                </c:pt>
                <c:pt idx="4727">
                  <c:v>4.3633333333333336E+16</c:v>
                </c:pt>
                <c:pt idx="4728">
                  <c:v>2.3916666666666668E+16</c:v>
                </c:pt>
                <c:pt idx="4729">
                  <c:v>4.8675E+16</c:v>
                </c:pt>
                <c:pt idx="4730">
                  <c:v>5.8358333333333336E+16</c:v>
                </c:pt>
                <c:pt idx="4731">
                  <c:v>6.9092083333333336E+16</c:v>
                </c:pt>
                <c:pt idx="4732">
                  <c:v>6.6791666666666664E+16</c:v>
                </c:pt>
                <c:pt idx="4733">
                  <c:v>6.1920833333333336E+16</c:v>
                </c:pt>
                <c:pt idx="4734">
                  <c:v>5.9808333333333336E+16</c:v>
                </c:pt>
                <c:pt idx="4735">
                  <c:v>6.5183333333333336E+16</c:v>
                </c:pt>
                <c:pt idx="4736">
                  <c:v>6.9033333333333336E+16</c:v>
                </c:pt>
                <c:pt idx="4737">
                  <c:v>4.725E+16</c:v>
                </c:pt>
                <c:pt idx="4738">
                  <c:v>7.3247916666666672E+16</c:v>
                </c:pt>
                <c:pt idx="4739">
                  <c:v>7.4841666666666672E+16</c:v>
                </c:pt>
                <c:pt idx="4740">
                  <c:v>6.8158333333333336E+16</c:v>
                </c:pt>
                <c:pt idx="4741">
                  <c:v>7.0029166666666664E+16</c:v>
                </c:pt>
                <c:pt idx="4742">
                  <c:v>7.1445833333333336E+16</c:v>
                </c:pt>
                <c:pt idx="4743">
                  <c:v>7.825E+16</c:v>
                </c:pt>
                <c:pt idx="4744">
                  <c:v>8.02625E+16</c:v>
                </c:pt>
                <c:pt idx="4745">
                  <c:v>8.4833333333333328E+16</c:v>
                </c:pt>
                <c:pt idx="4746">
                  <c:v>7.2154166666666672E+16</c:v>
                </c:pt>
                <c:pt idx="4747">
                  <c:v>8.1125E+16</c:v>
                </c:pt>
                <c:pt idx="4748">
                  <c:v>7.50625E+16</c:v>
                </c:pt>
                <c:pt idx="4749">
                  <c:v>6.9041666666666664E+16</c:v>
                </c:pt>
                <c:pt idx="4750">
                  <c:v>6.7116666666666664E+16</c:v>
                </c:pt>
                <c:pt idx="4751">
                  <c:v>8.7883333333333328E+16</c:v>
                </c:pt>
                <c:pt idx="4752">
                  <c:v>8.7208333333333328E+16</c:v>
                </c:pt>
                <c:pt idx="4753">
                  <c:v>3.3804166666666668E+16</c:v>
                </c:pt>
                <c:pt idx="4754">
                  <c:v>8.1225E+16</c:v>
                </c:pt>
                <c:pt idx="4755">
                  <c:v>8.44875E+16</c:v>
                </c:pt>
                <c:pt idx="4756">
                  <c:v>7.8979166666666672E+16</c:v>
                </c:pt>
                <c:pt idx="4757">
                  <c:v>2.8216666666666668E+16</c:v>
                </c:pt>
                <c:pt idx="4758">
                  <c:v>7.4695833333333328E+16</c:v>
                </c:pt>
                <c:pt idx="4759">
                  <c:v>7.625E+16</c:v>
                </c:pt>
                <c:pt idx="4760">
                  <c:v>6.9541666666666664E+16</c:v>
                </c:pt>
                <c:pt idx="4761">
                  <c:v>6.26875E+16</c:v>
                </c:pt>
                <c:pt idx="4762">
                  <c:v>8.3775E+16</c:v>
                </c:pt>
                <c:pt idx="4763">
                  <c:v>8.21625E+16</c:v>
                </c:pt>
                <c:pt idx="4764">
                  <c:v>5.24125E+16</c:v>
                </c:pt>
                <c:pt idx="4765">
                  <c:v>8.77625E+16</c:v>
                </c:pt>
                <c:pt idx="4766">
                  <c:v>7.0625E+16</c:v>
                </c:pt>
                <c:pt idx="4767">
                  <c:v>7.1291666666666664E+16</c:v>
                </c:pt>
                <c:pt idx="4768">
                  <c:v>7.7341666666666672E+16</c:v>
                </c:pt>
                <c:pt idx="4769">
                  <c:v>8.6108333333333328E+16</c:v>
                </c:pt>
                <c:pt idx="4770">
                  <c:v>7.65625E+16</c:v>
                </c:pt>
                <c:pt idx="4771">
                  <c:v>8.715E+16</c:v>
                </c:pt>
                <c:pt idx="4772">
                  <c:v>4.7141666666666664E+16</c:v>
                </c:pt>
                <c:pt idx="4773">
                  <c:v>6.75E+16</c:v>
                </c:pt>
                <c:pt idx="4774">
                  <c:v>7.8708333333333328E+16</c:v>
                </c:pt>
                <c:pt idx="4775">
                  <c:v>7.6025E+16</c:v>
                </c:pt>
                <c:pt idx="4776">
                  <c:v>7.92625E+16</c:v>
                </c:pt>
                <c:pt idx="4777">
                  <c:v>8.0479166666666672E+16</c:v>
                </c:pt>
                <c:pt idx="4778">
                  <c:v>7.9158333333333328E+16</c:v>
                </c:pt>
                <c:pt idx="4779">
                  <c:v>7.9841666666666672E+16</c:v>
                </c:pt>
                <c:pt idx="4780">
                  <c:v>8.4083333333333328E+16</c:v>
                </c:pt>
                <c:pt idx="4781">
                  <c:v>8.3791666666666672E+16</c:v>
                </c:pt>
                <c:pt idx="4782">
                  <c:v>6.9854166666666664E+16</c:v>
                </c:pt>
                <c:pt idx="4783">
                  <c:v>8.2675E+16</c:v>
                </c:pt>
                <c:pt idx="4784">
                  <c:v>8.3108333333333328E+16</c:v>
                </c:pt>
                <c:pt idx="4785">
                  <c:v>8.3419541666666672E+16</c:v>
                </c:pt>
                <c:pt idx="4786">
                  <c:v>8.53125E+16</c:v>
                </c:pt>
                <c:pt idx="4787">
                  <c:v>8.8041666666666672E+16</c:v>
                </c:pt>
                <c:pt idx="4788">
                  <c:v>8.79875E+16</c:v>
                </c:pt>
                <c:pt idx="4789">
                  <c:v>8.6125E+16</c:v>
                </c:pt>
                <c:pt idx="4790">
                  <c:v>8.8983333333333328E+16</c:v>
                </c:pt>
                <c:pt idx="4791">
                  <c:v>8.9529166666666672E+16</c:v>
                </c:pt>
                <c:pt idx="4792">
                  <c:v>3.1524600070833332E+16</c:v>
                </c:pt>
                <c:pt idx="4793">
                  <c:v>7.9125E+16</c:v>
                </c:pt>
                <c:pt idx="4794">
                  <c:v>8.1833333333333328E+16</c:v>
                </c:pt>
                <c:pt idx="4795">
                  <c:v>8.1718333333333328E+16</c:v>
                </c:pt>
                <c:pt idx="4796">
                  <c:v>8.57E+16</c:v>
                </c:pt>
                <c:pt idx="4797">
                  <c:v>8.7045833333333328E+16</c:v>
                </c:pt>
                <c:pt idx="4798">
                  <c:v>8.505E+16</c:v>
                </c:pt>
                <c:pt idx="4799">
                  <c:v>8.1182916666666672E+16</c:v>
                </c:pt>
                <c:pt idx="4800">
                  <c:v>8.4179166666666672E+16</c:v>
                </c:pt>
                <c:pt idx="4801">
                  <c:v>8.3375E+16</c:v>
                </c:pt>
                <c:pt idx="4802">
                  <c:v>8.3429166666666672E+16</c:v>
                </c:pt>
                <c:pt idx="4803">
                  <c:v>2.5472234479166668E+16</c:v>
                </c:pt>
                <c:pt idx="4804">
                  <c:v>8.1975E+16</c:v>
                </c:pt>
                <c:pt idx="4805">
                  <c:v>7.91875E+16</c:v>
                </c:pt>
                <c:pt idx="4806">
                  <c:v>7.5166666666666672E+16</c:v>
                </c:pt>
                <c:pt idx="4807">
                  <c:v>7.68625E+16</c:v>
                </c:pt>
                <c:pt idx="4808">
                  <c:v>7.7208333333333328E+16</c:v>
                </c:pt>
                <c:pt idx="4809">
                  <c:v>7.9416666666666672E+16</c:v>
                </c:pt>
                <c:pt idx="4810">
                  <c:v>7.3045833333333328E+16</c:v>
                </c:pt>
                <c:pt idx="4811">
                  <c:v>5.5745E+16</c:v>
                </c:pt>
                <c:pt idx="4812">
                  <c:v>8.4791666666666672E+16</c:v>
                </c:pt>
                <c:pt idx="4813">
                  <c:v>7.7670833333333328E+16</c:v>
                </c:pt>
                <c:pt idx="4814">
                  <c:v>8.0975E+16</c:v>
                </c:pt>
                <c:pt idx="4815">
                  <c:v>8.4958333333333328E+16</c:v>
                </c:pt>
                <c:pt idx="4816">
                  <c:v>6.1625E+16</c:v>
                </c:pt>
                <c:pt idx="4817">
                  <c:v>8.775E+16</c:v>
                </c:pt>
                <c:pt idx="4818">
                  <c:v>8.6291666666666672E+16</c:v>
                </c:pt>
                <c:pt idx="4819">
                  <c:v>3.2220833333333332E+16</c:v>
                </c:pt>
                <c:pt idx="4820">
                  <c:v>7.31125E+16</c:v>
                </c:pt>
                <c:pt idx="4821">
                  <c:v>8.84875E+16</c:v>
                </c:pt>
                <c:pt idx="4822">
                  <c:v>9.1166666666666672E+16</c:v>
                </c:pt>
                <c:pt idx="4823">
                  <c:v>7.7583333333333328E+16</c:v>
                </c:pt>
                <c:pt idx="4824">
                  <c:v>8.11875E+16</c:v>
                </c:pt>
                <c:pt idx="4825">
                  <c:v>5.8704166666666664E+16</c:v>
                </c:pt>
                <c:pt idx="4826">
                  <c:v>5.6729166666666664E+16</c:v>
                </c:pt>
                <c:pt idx="4827">
                  <c:v>8.0154166666666672E+16</c:v>
                </c:pt>
                <c:pt idx="4828">
                  <c:v>8.8495833333333328E+16</c:v>
                </c:pt>
                <c:pt idx="4829">
                  <c:v>8.1125E+16</c:v>
                </c:pt>
                <c:pt idx="4830">
                  <c:v>8.3741666666666672E+16</c:v>
                </c:pt>
                <c:pt idx="4831">
                  <c:v>7.8745833333333328E+16</c:v>
                </c:pt>
                <c:pt idx="4832">
                  <c:v>5.3525E+16</c:v>
                </c:pt>
                <c:pt idx="4833">
                  <c:v>8.2483333333333328E+16</c:v>
                </c:pt>
                <c:pt idx="4834">
                  <c:v>8.4095833333333328E+16</c:v>
                </c:pt>
                <c:pt idx="4835">
                  <c:v>6.5058333333333336E+16</c:v>
                </c:pt>
                <c:pt idx="4836">
                  <c:v>8.7958333333333328E+16</c:v>
                </c:pt>
                <c:pt idx="4837">
                  <c:v>8.7666666666666672E+16</c:v>
                </c:pt>
                <c:pt idx="4838">
                  <c:v>7.7841666666666672E+16</c:v>
                </c:pt>
                <c:pt idx="4839">
                  <c:v>5.8166666666666664E+16</c:v>
                </c:pt>
                <c:pt idx="4840">
                  <c:v>4.889E+16</c:v>
                </c:pt>
                <c:pt idx="4841">
                  <c:v>4.6125E+16</c:v>
                </c:pt>
                <c:pt idx="4842">
                  <c:v>2.5775416666666668E+16</c:v>
                </c:pt>
                <c:pt idx="4843">
                  <c:v>3976250000000000</c:v>
                </c:pt>
                <c:pt idx="4844">
                  <c:v>36566666666666.664</c:v>
                </c:pt>
                <c:pt idx="4845">
                  <c:v>1291875000000</c:v>
                </c:pt>
                <c:pt idx="4846">
                  <c:v>1238000000000</c:v>
                </c:pt>
                <c:pt idx="4847">
                  <c:v>1244058333333.3333</c:v>
                </c:pt>
                <c:pt idx="4848">
                  <c:v>1250833333333.3333</c:v>
                </c:pt>
                <c:pt idx="4849">
                  <c:v>1228250000000</c:v>
                </c:pt>
                <c:pt idx="4850">
                  <c:v>1212916666666.6667</c:v>
                </c:pt>
                <c:pt idx="4851">
                  <c:v>1229166666666.6667</c:v>
                </c:pt>
                <c:pt idx="4852">
                  <c:v>1242666666666.6667</c:v>
                </c:pt>
                <c:pt idx="4853">
                  <c:v>2322083333333.3335</c:v>
                </c:pt>
                <c:pt idx="4854">
                  <c:v>3670833333333.3335</c:v>
                </c:pt>
                <c:pt idx="4855">
                  <c:v>3789583333333.3335</c:v>
                </c:pt>
                <c:pt idx="4856">
                  <c:v>3860916666666.6665</c:v>
                </c:pt>
                <c:pt idx="4857">
                  <c:v>3700000000000</c:v>
                </c:pt>
                <c:pt idx="4858">
                  <c:v>3313333333333.3335</c:v>
                </c:pt>
                <c:pt idx="4859">
                  <c:v>1245416666666.6667</c:v>
                </c:pt>
                <c:pt idx="4860">
                  <c:v>1266333333333.3333</c:v>
                </c:pt>
                <c:pt idx="4861">
                  <c:v>2941416666666.6665</c:v>
                </c:pt>
                <c:pt idx="4862">
                  <c:v>7338333333333.333</c:v>
                </c:pt>
                <c:pt idx="4863">
                  <c:v>7338333333333.333</c:v>
                </c:pt>
                <c:pt idx="4864">
                  <c:v>70125000000000</c:v>
                </c:pt>
                <c:pt idx="4865">
                  <c:v>7479583333333.333</c:v>
                </c:pt>
                <c:pt idx="4866">
                  <c:v>7420833333333.333</c:v>
                </c:pt>
                <c:pt idx="4867">
                  <c:v>7057500000000</c:v>
                </c:pt>
                <c:pt idx="4868">
                  <c:v>7059166666666.667</c:v>
                </c:pt>
                <c:pt idx="4869">
                  <c:v>7243750000000</c:v>
                </c:pt>
                <c:pt idx="4870">
                  <c:v>7290000000000</c:v>
                </c:pt>
                <c:pt idx="4871">
                  <c:v>7045833333333.333</c:v>
                </c:pt>
                <c:pt idx="4872">
                  <c:v>7108333333333.333</c:v>
                </c:pt>
                <c:pt idx="4873">
                  <c:v>7150000000000</c:v>
                </c:pt>
                <c:pt idx="4874">
                  <c:v>7058750000000</c:v>
                </c:pt>
                <c:pt idx="4875">
                  <c:v>6877500000000</c:v>
                </c:pt>
                <c:pt idx="4876">
                  <c:v>7047083333333.333</c:v>
                </c:pt>
                <c:pt idx="4877">
                  <c:v>7184166666666.667</c:v>
                </c:pt>
                <c:pt idx="4878">
                  <c:v>7312500000000</c:v>
                </c:pt>
                <c:pt idx="4879">
                  <c:v>7379166666666.667</c:v>
                </c:pt>
                <c:pt idx="4880">
                  <c:v>6859166666666.667</c:v>
                </c:pt>
                <c:pt idx="4881">
                  <c:v>7296250000000</c:v>
                </c:pt>
                <c:pt idx="4882">
                  <c:v>7227500000000</c:v>
                </c:pt>
                <c:pt idx="4883">
                  <c:v>6607916666666.667</c:v>
                </c:pt>
                <c:pt idx="4884">
                  <c:v>8094166666666.667</c:v>
                </c:pt>
                <c:pt idx="4885">
                  <c:v>6645833333333.333</c:v>
                </c:pt>
                <c:pt idx="4886">
                  <c:v>6725000000000</c:v>
                </c:pt>
                <c:pt idx="4887">
                  <c:v>6684166666666.667</c:v>
                </c:pt>
                <c:pt idx="4888">
                  <c:v>6553750000000</c:v>
                </c:pt>
                <c:pt idx="4889">
                  <c:v>6552916666666.667</c:v>
                </c:pt>
                <c:pt idx="4890">
                  <c:v>6675416666666.667</c:v>
                </c:pt>
                <c:pt idx="4891">
                  <c:v>6685583333333.333</c:v>
                </c:pt>
                <c:pt idx="4892">
                  <c:v>1815166666666.6667</c:v>
                </c:pt>
                <c:pt idx="4893">
                  <c:v>931208333333.33337</c:v>
                </c:pt>
                <c:pt idx="4894">
                  <c:v>8635166666666.667</c:v>
                </c:pt>
                <c:pt idx="4895">
                  <c:v>0</c:v>
                </c:pt>
                <c:pt idx="4896">
                  <c:v>0</c:v>
                </c:pt>
                <c:pt idx="4897">
                  <c:v>0</c:v>
                </c:pt>
                <c:pt idx="4898">
                  <c:v>0</c:v>
                </c:pt>
                <c:pt idx="4899">
                  <c:v>0</c:v>
                </c:pt>
                <c:pt idx="4900">
                  <c:v>0</c:v>
                </c:pt>
                <c:pt idx="4901">
                  <c:v>0</c:v>
                </c:pt>
                <c:pt idx="4902">
                  <c:v>0</c:v>
                </c:pt>
                <c:pt idx="4903">
                  <c:v>16992308333333.334</c:v>
                </c:pt>
                <c:pt idx="4904">
                  <c:v>31570416666666.668</c:v>
                </c:pt>
                <c:pt idx="4905">
                  <c:v>19512500000000</c:v>
                </c:pt>
                <c:pt idx="4906">
                  <c:v>2078750000000</c:v>
                </c:pt>
                <c:pt idx="4907">
                  <c:v>1332083333333.3333</c:v>
                </c:pt>
                <c:pt idx="4908">
                  <c:v>38800833333333.336</c:v>
                </c:pt>
                <c:pt idx="4909">
                  <c:v>292425000000000</c:v>
                </c:pt>
                <c:pt idx="4910">
                  <c:v>148319666666666.66</c:v>
                </c:pt>
                <c:pt idx="4911">
                  <c:v>452000000000000</c:v>
                </c:pt>
                <c:pt idx="4912">
                  <c:v>419427666666666.69</c:v>
                </c:pt>
                <c:pt idx="4913">
                  <c:v>567155416666666.63</c:v>
                </c:pt>
                <c:pt idx="4914">
                  <c:v>260137500000000</c:v>
                </c:pt>
                <c:pt idx="4915">
                  <c:v>2001000000000000</c:v>
                </c:pt>
                <c:pt idx="4916">
                  <c:v>3401362500000000</c:v>
                </c:pt>
                <c:pt idx="4917">
                  <c:v>2762500000000000</c:v>
                </c:pt>
                <c:pt idx="4918">
                  <c:v>4974583333333333</c:v>
                </c:pt>
                <c:pt idx="4919">
                  <c:v>1.0026666666666666E+16</c:v>
                </c:pt>
                <c:pt idx="4920">
                  <c:v>3.045975E+16</c:v>
                </c:pt>
                <c:pt idx="4921">
                  <c:v>3.5208333333333332E+16</c:v>
                </c:pt>
                <c:pt idx="4922">
                  <c:v>3.3283333333333332E+16</c:v>
                </c:pt>
                <c:pt idx="4923">
                  <c:v>1.0742916666666666E+16</c:v>
                </c:pt>
                <c:pt idx="4924">
                  <c:v>2.23625E+16</c:v>
                </c:pt>
                <c:pt idx="4925">
                  <c:v>4.4708333333333336E+16</c:v>
                </c:pt>
                <c:pt idx="4926">
                  <c:v>5.05125E+16</c:v>
                </c:pt>
                <c:pt idx="4927">
                  <c:v>5.6696666666666664E+16</c:v>
                </c:pt>
                <c:pt idx="4928">
                  <c:v>4.5375E+16</c:v>
                </c:pt>
                <c:pt idx="4929">
                  <c:v>5.2658333333333336E+16</c:v>
                </c:pt>
                <c:pt idx="4930">
                  <c:v>5.5620833333333336E+16</c:v>
                </c:pt>
                <c:pt idx="4931">
                  <c:v>5.4958333333333336E+16</c:v>
                </c:pt>
                <c:pt idx="4932">
                  <c:v>5.775E+16</c:v>
                </c:pt>
                <c:pt idx="4933">
                  <c:v>5.57125E+16</c:v>
                </c:pt>
                <c:pt idx="4934">
                  <c:v>6.1041666666666664E+16</c:v>
                </c:pt>
                <c:pt idx="4935">
                  <c:v>5.3378916666666664E+16</c:v>
                </c:pt>
                <c:pt idx="4936">
                  <c:v>3.569125E+16</c:v>
                </c:pt>
                <c:pt idx="4937">
                  <c:v>1.74875E+16</c:v>
                </c:pt>
                <c:pt idx="4938">
                  <c:v>4.5904166666666664E+16</c:v>
                </c:pt>
                <c:pt idx="4939">
                  <c:v>6.39625E+16</c:v>
                </c:pt>
                <c:pt idx="4940">
                  <c:v>2.7883333333333332E+16</c:v>
                </c:pt>
                <c:pt idx="4941">
                  <c:v>6.9354166666666664E+16</c:v>
                </c:pt>
                <c:pt idx="4942">
                  <c:v>6.5708333333333336E+16</c:v>
                </c:pt>
                <c:pt idx="4943">
                  <c:v>6.5E+16</c:v>
                </c:pt>
                <c:pt idx="4944">
                  <c:v>6.9541666666666664E+16</c:v>
                </c:pt>
                <c:pt idx="4945">
                  <c:v>7.4083333333333328E+16</c:v>
                </c:pt>
                <c:pt idx="4946">
                  <c:v>2.7610858333333332E+16</c:v>
                </c:pt>
                <c:pt idx="4947">
                  <c:v>4.7487416666666664E+16</c:v>
                </c:pt>
                <c:pt idx="4948">
                  <c:v>7.8958333333333328E+16</c:v>
                </c:pt>
                <c:pt idx="4949">
                  <c:v>7.2791666666666672E+16</c:v>
                </c:pt>
                <c:pt idx="4950">
                  <c:v>7.9416666666666672E+16</c:v>
                </c:pt>
                <c:pt idx="4951">
                  <c:v>7.7375E+16</c:v>
                </c:pt>
                <c:pt idx="4952">
                  <c:v>7.1845833333333336E+16</c:v>
                </c:pt>
                <c:pt idx="4953">
                  <c:v>8.4666666666666672E+16</c:v>
                </c:pt>
                <c:pt idx="4954">
                  <c:v>7.8291666666666672E+16</c:v>
                </c:pt>
                <c:pt idx="4955">
                  <c:v>7.6875E+16</c:v>
                </c:pt>
                <c:pt idx="4956">
                  <c:v>7.6375E+16</c:v>
                </c:pt>
                <c:pt idx="4957">
                  <c:v>7.77975E+16</c:v>
                </c:pt>
                <c:pt idx="4958">
                  <c:v>7.54825E+16</c:v>
                </c:pt>
                <c:pt idx="4959">
                  <c:v>5.9233333333333336E+16</c:v>
                </c:pt>
                <c:pt idx="4960">
                  <c:v>6.03125E+16</c:v>
                </c:pt>
                <c:pt idx="4961">
                  <c:v>7.7529166666666672E+16</c:v>
                </c:pt>
                <c:pt idx="4962">
                  <c:v>5.3457916666666664E+16</c:v>
                </c:pt>
                <c:pt idx="4963">
                  <c:v>6.0291666666666664E+16</c:v>
                </c:pt>
                <c:pt idx="4964">
                  <c:v>7.1958333333333336E+16</c:v>
                </c:pt>
                <c:pt idx="4965">
                  <c:v>4.6364583333333336E+16</c:v>
                </c:pt>
                <c:pt idx="4966">
                  <c:v>7576062500000000</c:v>
                </c:pt>
                <c:pt idx="4967">
                  <c:v>3675000000000000</c:v>
                </c:pt>
                <c:pt idx="4968">
                  <c:v>1.2091666666666666E+16</c:v>
                </c:pt>
                <c:pt idx="4969">
                  <c:v>3.2208333333333332E+16</c:v>
                </c:pt>
                <c:pt idx="4970">
                  <c:v>4.25E+16</c:v>
                </c:pt>
                <c:pt idx="4971">
                  <c:v>4.17875E+16</c:v>
                </c:pt>
                <c:pt idx="4972">
                  <c:v>3.72625E+16</c:v>
                </c:pt>
                <c:pt idx="4973">
                  <c:v>1.7092985083333334E+16</c:v>
                </c:pt>
                <c:pt idx="4974">
                  <c:v>2.7429166666666668E+16</c:v>
                </c:pt>
                <c:pt idx="4975">
                  <c:v>5.0079166666666664E+16</c:v>
                </c:pt>
                <c:pt idx="4976">
                  <c:v>5.4195833333333336E+16</c:v>
                </c:pt>
                <c:pt idx="4977">
                  <c:v>5.465E+16</c:v>
                </c:pt>
                <c:pt idx="4978">
                  <c:v>5.3833333333333336E+16</c:v>
                </c:pt>
                <c:pt idx="4979">
                  <c:v>3.8235E+16</c:v>
                </c:pt>
                <c:pt idx="4980">
                  <c:v>4.8875E+16</c:v>
                </c:pt>
                <c:pt idx="4981">
                  <c:v>5.2336666666666664E+16</c:v>
                </c:pt>
                <c:pt idx="4982">
                  <c:v>4.6525E+16</c:v>
                </c:pt>
                <c:pt idx="4983">
                  <c:v>7.025E+16</c:v>
                </c:pt>
                <c:pt idx="4984">
                  <c:v>6.975E+16</c:v>
                </c:pt>
                <c:pt idx="4985">
                  <c:v>5.9291666666666664E+16</c:v>
                </c:pt>
                <c:pt idx="4986">
                  <c:v>5.6625E+16</c:v>
                </c:pt>
                <c:pt idx="4987">
                  <c:v>6.65125E+16</c:v>
                </c:pt>
                <c:pt idx="4988">
                  <c:v>1.7058302083333334E+16</c:v>
                </c:pt>
                <c:pt idx="4989">
                  <c:v>3.7475E+16</c:v>
                </c:pt>
                <c:pt idx="4990">
                  <c:v>6.865E+16</c:v>
                </c:pt>
                <c:pt idx="4991">
                  <c:v>7.4208333333333328E+16</c:v>
                </c:pt>
                <c:pt idx="4992">
                  <c:v>6.6054166666666664E+16</c:v>
                </c:pt>
                <c:pt idx="4993">
                  <c:v>6.5478166666666664E+16</c:v>
                </c:pt>
                <c:pt idx="4994">
                  <c:v>5.7954166666666664E+16</c:v>
                </c:pt>
                <c:pt idx="4995">
                  <c:v>5.3525E+16</c:v>
                </c:pt>
                <c:pt idx="4996">
                  <c:v>7.0595833333333336E+16</c:v>
                </c:pt>
                <c:pt idx="4997">
                  <c:v>6.5166666666666664E+16</c:v>
                </c:pt>
                <c:pt idx="4998">
                  <c:v>6.6333333333333336E+16</c:v>
                </c:pt>
                <c:pt idx="4999">
                  <c:v>5.594125E+16</c:v>
                </c:pt>
                <c:pt idx="5000">
                  <c:v>6.5666666666666664E+16</c:v>
                </c:pt>
                <c:pt idx="5001">
                  <c:v>2.364375E+16</c:v>
                </c:pt>
                <c:pt idx="5002">
                  <c:v>5.57825E+16</c:v>
                </c:pt>
                <c:pt idx="5003">
                  <c:v>6.2995833333333336E+16</c:v>
                </c:pt>
                <c:pt idx="5004">
                  <c:v>5.2958333333333336E+16</c:v>
                </c:pt>
                <c:pt idx="5005">
                  <c:v>4.7041666666666664E+16</c:v>
                </c:pt>
                <c:pt idx="5006">
                  <c:v>5.5925E+16</c:v>
                </c:pt>
                <c:pt idx="5007">
                  <c:v>5.02575E+16</c:v>
                </c:pt>
                <c:pt idx="5008">
                  <c:v>6.1541666666666664E+16</c:v>
                </c:pt>
                <c:pt idx="5009">
                  <c:v>5.0583333333333336E+16</c:v>
                </c:pt>
                <c:pt idx="5010">
                  <c:v>5.71375E+16</c:v>
                </c:pt>
                <c:pt idx="5011">
                  <c:v>4.3541666666666664E+16</c:v>
                </c:pt>
                <c:pt idx="5012">
                  <c:v>6.3208333333333336E+16</c:v>
                </c:pt>
                <c:pt idx="5013">
                  <c:v>4.4041666666666664E+16</c:v>
                </c:pt>
                <c:pt idx="5014">
                  <c:v>6.3466666666666664E+16</c:v>
                </c:pt>
                <c:pt idx="5015">
                  <c:v>6.4566666666666664E+16</c:v>
                </c:pt>
                <c:pt idx="5016">
                  <c:v>6.3808333333333336E+16</c:v>
                </c:pt>
                <c:pt idx="5017">
                  <c:v>2.5354166666666668E+16</c:v>
                </c:pt>
                <c:pt idx="5018">
                  <c:v>6.2291666666666664E+16</c:v>
                </c:pt>
                <c:pt idx="5019">
                  <c:v>6.2708333333333336E+16</c:v>
                </c:pt>
                <c:pt idx="5020">
                  <c:v>6.4183333333333336E+16</c:v>
                </c:pt>
                <c:pt idx="5021">
                  <c:v>6.2625E+16</c:v>
                </c:pt>
                <c:pt idx="5022">
                  <c:v>8651913333333333</c:v>
                </c:pt>
                <c:pt idx="5023">
                  <c:v>4.1593333333333336E+16</c:v>
                </c:pt>
                <c:pt idx="5024">
                  <c:v>6.4708333333333336E+16</c:v>
                </c:pt>
                <c:pt idx="5025">
                  <c:v>4.6029166666666664E+16</c:v>
                </c:pt>
                <c:pt idx="5026">
                  <c:v>6.625E+16</c:v>
                </c:pt>
                <c:pt idx="5027">
                  <c:v>6.2700416666666664E+16</c:v>
                </c:pt>
                <c:pt idx="5028">
                  <c:v>5.15E+16</c:v>
                </c:pt>
                <c:pt idx="5029">
                  <c:v>6.5620833333333336E+16</c:v>
                </c:pt>
                <c:pt idx="5030">
                  <c:v>6.70525E+16</c:v>
                </c:pt>
                <c:pt idx="5031">
                  <c:v>4.3539791666666664E+16</c:v>
                </c:pt>
                <c:pt idx="5032">
                  <c:v>6.6291666666666664E+16</c:v>
                </c:pt>
                <c:pt idx="5033">
                  <c:v>6.8375E+16</c:v>
                </c:pt>
                <c:pt idx="5034">
                  <c:v>6.5891666666666664E+16</c:v>
                </c:pt>
                <c:pt idx="5035">
                  <c:v>6.6933333333333336E+16</c:v>
                </c:pt>
                <c:pt idx="5036">
                  <c:v>6.6895833333333336E+16</c:v>
                </c:pt>
                <c:pt idx="5037">
                  <c:v>6.0070833333333336E+16</c:v>
                </c:pt>
                <c:pt idx="5038">
                  <c:v>5.0489166666666664E+16</c:v>
                </c:pt>
                <c:pt idx="5039">
                  <c:v>6.6958333333333336E+16</c:v>
                </c:pt>
                <c:pt idx="5040">
                  <c:v>5.9825E+16</c:v>
                </c:pt>
                <c:pt idx="5041">
                  <c:v>6.0079166666666664E+16</c:v>
                </c:pt>
                <c:pt idx="5042">
                  <c:v>1.4181666666666666E+16</c:v>
                </c:pt>
                <c:pt idx="5043">
                  <c:v>5.5428333333333336E+16</c:v>
                </c:pt>
                <c:pt idx="5044">
                  <c:v>4.8125E+16</c:v>
                </c:pt>
                <c:pt idx="5045">
                  <c:v>6.75E+16</c:v>
                </c:pt>
                <c:pt idx="5046">
                  <c:v>6.1958333333333336E+16</c:v>
                </c:pt>
                <c:pt idx="5047">
                  <c:v>6.8458333333333336E+16</c:v>
                </c:pt>
                <c:pt idx="5048">
                  <c:v>6.7429166666666664E+16</c:v>
                </c:pt>
                <c:pt idx="5049">
                  <c:v>6.2954166666666664E+16</c:v>
                </c:pt>
                <c:pt idx="5050">
                  <c:v>4.7733333333333336E+16</c:v>
                </c:pt>
                <c:pt idx="5051">
                  <c:v>6.0675E+16</c:v>
                </c:pt>
                <c:pt idx="5052">
                  <c:v>6.595E+16</c:v>
                </c:pt>
                <c:pt idx="5053">
                  <c:v>2.8908333333333332E+16</c:v>
                </c:pt>
                <c:pt idx="5054">
                  <c:v>5.5208333333333336E+16</c:v>
                </c:pt>
                <c:pt idx="5055">
                  <c:v>5.77875E+16</c:v>
                </c:pt>
                <c:pt idx="5056">
                  <c:v>2.5280916666666668E+16</c:v>
                </c:pt>
                <c:pt idx="5057">
                  <c:v>6.0991666666666664E+16</c:v>
                </c:pt>
                <c:pt idx="5058">
                  <c:v>6.0291666666666664E+16</c:v>
                </c:pt>
                <c:pt idx="5059">
                  <c:v>7.2016666666666664E+16</c:v>
                </c:pt>
                <c:pt idx="5060">
                  <c:v>6.575E+16</c:v>
                </c:pt>
                <c:pt idx="5061">
                  <c:v>4.8233333333333336E+16</c:v>
                </c:pt>
                <c:pt idx="5062">
                  <c:v>6.31125E+16</c:v>
                </c:pt>
                <c:pt idx="5063">
                  <c:v>3.4358333333333332E+16</c:v>
                </c:pt>
                <c:pt idx="5064">
                  <c:v>6.5941666666666664E+16</c:v>
                </c:pt>
                <c:pt idx="5065">
                  <c:v>6.4758333333333336E+16</c:v>
                </c:pt>
                <c:pt idx="5066">
                  <c:v>5.6429166666666664E+16</c:v>
                </c:pt>
                <c:pt idx="5067">
                  <c:v>6.72125E+16</c:v>
                </c:pt>
                <c:pt idx="5068">
                  <c:v>6.4291666666666664E+16</c:v>
                </c:pt>
                <c:pt idx="5069">
                  <c:v>6.3458333333333336E+16</c:v>
                </c:pt>
                <c:pt idx="5070">
                  <c:v>6.41825E+16</c:v>
                </c:pt>
                <c:pt idx="5071">
                  <c:v>6.6575E+16</c:v>
                </c:pt>
                <c:pt idx="5072">
                  <c:v>3.88E+16</c:v>
                </c:pt>
                <c:pt idx="5073">
                  <c:v>4.9879166666666664E+16</c:v>
                </c:pt>
                <c:pt idx="5074">
                  <c:v>5.8166666666666664E+16</c:v>
                </c:pt>
                <c:pt idx="5075">
                  <c:v>5.8583333333333336E+16</c:v>
                </c:pt>
                <c:pt idx="5076">
                  <c:v>5.12875E+16</c:v>
                </c:pt>
                <c:pt idx="5077">
                  <c:v>6.7108333333333336E+16</c:v>
                </c:pt>
                <c:pt idx="5078">
                  <c:v>6.9208333333333336E+16</c:v>
                </c:pt>
                <c:pt idx="5079">
                  <c:v>4.9495833333333336E+16</c:v>
                </c:pt>
                <c:pt idx="5080">
                  <c:v>5.3558333333333336E+16</c:v>
                </c:pt>
                <c:pt idx="5081">
                  <c:v>5.9716666666666664E+16</c:v>
                </c:pt>
                <c:pt idx="5082">
                  <c:v>3.0679991666666668E+16</c:v>
                </c:pt>
                <c:pt idx="5083">
                  <c:v>4.1279166666666664E+16</c:v>
                </c:pt>
                <c:pt idx="5084">
                  <c:v>4.6658333333333336E+16</c:v>
                </c:pt>
                <c:pt idx="5085">
                  <c:v>1.369236E+16</c:v>
                </c:pt>
                <c:pt idx="5086">
                  <c:v>1.5610833333333334E+16</c:v>
                </c:pt>
                <c:pt idx="5087">
                  <c:v>2.8695833333333332E+16</c:v>
                </c:pt>
                <c:pt idx="5088">
                  <c:v>6.05E+16</c:v>
                </c:pt>
                <c:pt idx="5089">
                  <c:v>4.4583333333333336E+16</c:v>
                </c:pt>
                <c:pt idx="5090">
                  <c:v>4.5896666666666664E+16</c:v>
                </c:pt>
                <c:pt idx="5091">
                  <c:v>2.134125E+16</c:v>
                </c:pt>
                <c:pt idx="5092">
                  <c:v>28542500000000</c:v>
                </c:pt>
                <c:pt idx="5093">
                  <c:v>30173750000000</c:v>
                </c:pt>
                <c:pt idx="5094">
                  <c:v>9448333333333.334</c:v>
                </c:pt>
                <c:pt idx="5095">
                  <c:v>15370833333333.334</c:v>
                </c:pt>
                <c:pt idx="5096">
                  <c:v>156041666666666.66</c:v>
                </c:pt>
                <c:pt idx="5097">
                  <c:v>3.5954166666666668E+16</c:v>
                </c:pt>
                <c:pt idx="5098">
                  <c:v>4.3541666666666664E+16</c:v>
                </c:pt>
                <c:pt idx="5099">
                  <c:v>4.765E+16</c:v>
                </c:pt>
                <c:pt idx="5100">
                  <c:v>5.9945833333333336E+16</c:v>
                </c:pt>
                <c:pt idx="5101">
                  <c:v>6.20375E+16</c:v>
                </c:pt>
                <c:pt idx="5102">
                  <c:v>6.1375E+16</c:v>
                </c:pt>
                <c:pt idx="5103">
                  <c:v>6.0875E+16</c:v>
                </c:pt>
                <c:pt idx="5104">
                  <c:v>6.2020833333333336E+16</c:v>
                </c:pt>
                <c:pt idx="5105">
                  <c:v>7.1916666666666664E+16</c:v>
                </c:pt>
                <c:pt idx="5106">
                  <c:v>5.79875E+16</c:v>
                </c:pt>
                <c:pt idx="5107">
                  <c:v>5.8158333333333336E+16</c:v>
                </c:pt>
                <c:pt idx="5108">
                  <c:v>7.7266666666666672E+16</c:v>
                </c:pt>
                <c:pt idx="5109">
                  <c:v>7.9958333333333328E+16</c:v>
                </c:pt>
                <c:pt idx="5110">
                  <c:v>7.4125E+16</c:v>
                </c:pt>
                <c:pt idx="5111">
                  <c:v>7.3795833333333328E+16</c:v>
                </c:pt>
                <c:pt idx="5112">
                  <c:v>3.7270833333333336E+16</c:v>
                </c:pt>
                <c:pt idx="5113">
                  <c:v>6.215E+16</c:v>
                </c:pt>
                <c:pt idx="5114">
                  <c:v>7.9579166666666672E+16</c:v>
                </c:pt>
                <c:pt idx="5115">
                  <c:v>7.3979166666666672E+16</c:v>
                </c:pt>
                <c:pt idx="5116">
                  <c:v>7.4E+16</c:v>
                </c:pt>
                <c:pt idx="5117">
                  <c:v>8.0625E+16</c:v>
                </c:pt>
                <c:pt idx="5118">
                  <c:v>8.0666666666666672E+16</c:v>
                </c:pt>
                <c:pt idx="5119">
                  <c:v>7.8958333333333328E+16</c:v>
                </c:pt>
                <c:pt idx="5120">
                  <c:v>8.6379166666666672E+16</c:v>
                </c:pt>
                <c:pt idx="5121">
                  <c:v>6.25125E+16</c:v>
                </c:pt>
                <c:pt idx="5122">
                  <c:v>8.15E+16</c:v>
                </c:pt>
                <c:pt idx="5123">
                  <c:v>8.0333333333333328E+16</c:v>
                </c:pt>
                <c:pt idx="5124">
                  <c:v>7.5708333333333328E+16</c:v>
                </c:pt>
                <c:pt idx="5125">
                  <c:v>7.9108333333333328E+16</c:v>
                </c:pt>
                <c:pt idx="5126">
                  <c:v>7.8754166666666672E+16</c:v>
                </c:pt>
                <c:pt idx="5127">
                  <c:v>8.8804166666666672E+16</c:v>
                </c:pt>
                <c:pt idx="5128">
                  <c:v>8.9758333333333328E+16</c:v>
                </c:pt>
                <c:pt idx="5129">
                  <c:v>8.4225E+16</c:v>
                </c:pt>
                <c:pt idx="5130">
                  <c:v>7.7495833333333328E+16</c:v>
                </c:pt>
                <c:pt idx="5131">
                  <c:v>8.5791666666666672E+16</c:v>
                </c:pt>
                <c:pt idx="5132">
                  <c:v>8.4120416666666672E+16</c:v>
                </c:pt>
                <c:pt idx="5133">
                  <c:v>8.5891666666666672E+16</c:v>
                </c:pt>
                <c:pt idx="5134">
                  <c:v>8.4420833333333328E+16</c:v>
                </c:pt>
                <c:pt idx="5135">
                  <c:v>3.86125E+16</c:v>
                </c:pt>
                <c:pt idx="5136">
                  <c:v>7.8458333333333328E+16</c:v>
                </c:pt>
                <c:pt idx="5137">
                  <c:v>8.4E+16</c:v>
                </c:pt>
                <c:pt idx="5138">
                  <c:v>7.9666666666666672E+16</c:v>
                </c:pt>
                <c:pt idx="5139">
                  <c:v>6.7291666666666664E+16</c:v>
                </c:pt>
                <c:pt idx="5140">
                  <c:v>7.0791666666666664E+16</c:v>
                </c:pt>
                <c:pt idx="5141">
                  <c:v>7.8770833333333328E+16</c:v>
                </c:pt>
                <c:pt idx="5142">
                  <c:v>7.8858333333333328E+16</c:v>
                </c:pt>
                <c:pt idx="5143">
                  <c:v>8.0079166666666672E+16</c:v>
                </c:pt>
                <c:pt idx="5144">
                  <c:v>7.8583333333333328E+16</c:v>
                </c:pt>
                <c:pt idx="5145">
                  <c:v>8.2833333333333328E+16</c:v>
                </c:pt>
                <c:pt idx="5146">
                  <c:v>7.9758333333333328E+16</c:v>
                </c:pt>
                <c:pt idx="5147">
                  <c:v>7.00125E+16</c:v>
                </c:pt>
                <c:pt idx="5148">
                  <c:v>8.1820833333333328E+16</c:v>
                </c:pt>
                <c:pt idx="5149">
                  <c:v>8.4520833333333328E+16</c:v>
                </c:pt>
                <c:pt idx="5150">
                  <c:v>8.6025E+16</c:v>
                </c:pt>
                <c:pt idx="5151">
                  <c:v>8.0833333333333328E+16</c:v>
                </c:pt>
                <c:pt idx="5152">
                  <c:v>7.7958333333333328E+16</c:v>
                </c:pt>
                <c:pt idx="5153">
                  <c:v>8.7354166666666672E+16</c:v>
                </c:pt>
                <c:pt idx="5154">
                  <c:v>6.2958333333333336E+16</c:v>
                </c:pt>
                <c:pt idx="5155">
                  <c:v>7.9158333333333328E+16</c:v>
                </c:pt>
                <c:pt idx="5156">
                  <c:v>7.2904166666666672E+16</c:v>
                </c:pt>
                <c:pt idx="5157">
                  <c:v>8.3716666666666672E+16</c:v>
                </c:pt>
                <c:pt idx="5158">
                  <c:v>7.3125E+16</c:v>
                </c:pt>
                <c:pt idx="5159">
                  <c:v>8.6125E+16</c:v>
                </c:pt>
                <c:pt idx="5160">
                  <c:v>8.6516666666666672E+16</c:v>
                </c:pt>
                <c:pt idx="5161">
                  <c:v>7.9904166666666672E+16</c:v>
                </c:pt>
                <c:pt idx="5162">
                  <c:v>8.0758333333333328E+16</c:v>
                </c:pt>
                <c:pt idx="5163">
                  <c:v>8.5408333333333328E+16</c:v>
                </c:pt>
                <c:pt idx="5164">
                  <c:v>8.0783333333333328E+16</c:v>
                </c:pt>
                <c:pt idx="5165">
                  <c:v>8E+16</c:v>
                </c:pt>
                <c:pt idx="5166">
                  <c:v>2.4175E+16</c:v>
                </c:pt>
                <c:pt idx="5167">
                  <c:v>7.2875E+16</c:v>
                </c:pt>
                <c:pt idx="5168">
                  <c:v>8.29375E+16</c:v>
                </c:pt>
                <c:pt idx="5169">
                  <c:v>8.2620833333333328E+16</c:v>
                </c:pt>
                <c:pt idx="5170">
                  <c:v>7.3654166666666672E+16</c:v>
                </c:pt>
                <c:pt idx="5171">
                  <c:v>8.5256708333333328E+16</c:v>
                </c:pt>
                <c:pt idx="5172">
                  <c:v>8.8333333333333328E+16</c:v>
                </c:pt>
                <c:pt idx="5173">
                  <c:v>8.2916666666666672E+16</c:v>
                </c:pt>
                <c:pt idx="5174">
                  <c:v>8.2166666666666672E+16</c:v>
                </c:pt>
                <c:pt idx="5175">
                  <c:v>8.62875E+16</c:v>
                </c:pt>
                <c:pt idx="5176">
                  <c:v>8.4454166666666672E+16</c:v>
                </c:pt>
                <c:pt idx="5177">
                  <c:v>9.1716666666666672E+16</c:v>
                </c:pt>
                <c:pt idx="5178">
                  <c:v>8.7666666666666672E+16</c:v>
                </c:pt>
                <c:pt idx="5179">
                  <c:v>7.2791666666666672E+16</c:v>
                </c:pt>
                <c:pt idx="5180">
                  <c:v>8.7666666666666672E+16</c:v>
                </c:pt>
                <c:pt idx="5181">
                  <c:v>5.5729166666666664E+16</c:v>
                </c:pt>
                <c:pt idx="5182">
                  <c:v>7.5729166666666672E+16</c:v>
                </c:pt>
                <c:pt idx="5183">
                  <c:v>7.7529166666666672E+16</c:v>
                </c:pt>
                <c:pt idx="5184">
                  <c:v>7.3220833333333328E+16</c:v>
                </c:pt>
                <c:pt idx="5185">
                  <c:v>6.1929166666666664E+16</c:v>
                </c:pt>
                <c:pt idx="5186">
                  <c:v>4.9791666666666664E+16</c:v>
                </c:pt>
                <c:pt idx="5187">
                  <c:v>7.3958333333333328E+16</c:v>
                </c:pt>
                <c:pt idx="5188">
                  <c:v>8.6825E+16</c:v>
                </c:pt>
                <c:pt idx="5189">
                  <c:v>9.0516666666666672E+16</c:v>
                </c:pt>
                <c:pt idx="5190">
                  <c:v>8.8458333333333328E+16</c:v>
                </c:pt>
                <c:pt idx="5191">
                  <c:v>1.9690291666666668E+16</c:v>
                </c:pt>
                <c:pt idx="5192">
                  <c:v>4.50125E+16</c:v>
                </c:pt>
                <c:pt idx="5193">
                  <c:v>8.475E+16</c:v>
                </c:pt>
                <c:pt idx="5194">
                  <c:v>7.5791666666666672E+16</c:v>
                </c:pt>
                <c:pt idx="5195">
                  <c:v>5.5870833333333336E+16</c:v>
                </c:pt>
                <c:pt idx="5196">
                  <c:v>8.0329166666666672E+16</c:v>
                </c:pt>
                <c:pt idx="5197">
                  <c:v>6.8443208333333336E+16</c:v>
                </c:pt>
                <c:pt idx="5198">
                  <c:v>4.8700833333333336E+16</c:v>
                </c:pt>
                <c:pt idx="5199">
                  <c:v>7.9970833333333328E+16</c:v>
                </c:pt>
                <c:pt idx="5200">
                  <c:v>7.6309583333333328E+16</c:v>
                </c:pt>
                <c:pt idx="5201">
                  <c:v>8.3416666666666672E+16</c:v>
                </c:pt>
                <c:pt idx="5202">
                  <c:v>8.2904166666666672E+16</c:v>
                </c:pt>
                <c:pt idx="5203">
                  <c:v>6.105345E+16</c:v>
                </c:pt>
                <c:pt idx="5204">
                  <c:v>4.7733333333333336E+16</c:v>
                </c:pt>
                <c:pt idx="5205">
                  <c:v>7.38625E+16</c:v>
                </c:pt>
                <c:pt idx="5206">
                  <c:v>7.53875E+16</c:v>
                </c:pt>
                <c:pt idx="5207">
                  <c:v>7.34E+16</c:v>
                </c:pt>
                <c:pt idx="5208">
                  <c:v>8.975E+16</c:v>
                </c:pt>
                <c:pt idx="5209">
                  <c:v>6.9770833333333336E+16</c:v>
                </c:pt>
                <c:pt idx="5210">
                  <c:v>8.3458333333333328E+16</c:v>
                </c:pt>
                <c:pt idx="5211">
                  <c:v>8.2779166666666672E+16</c:v>
                </c:pt>
                <c:pt idx="5212">
                  <c:v>8.6545833333333328E+16</c:v>
                </c:pt>
                <c:pt idx="5213">
                  <c:v>7.5141666666666672E+16</c:v>
                </c:pt>
                <c:pt idx="5214">
                  <c:v>7.7375E+16</c:v>
                </c:pt>
                <c:pt idx="5215">
                  <c:v>7.599375E+16</c:v>
                </c:pt>
                <c:pt idx="5216">
                  <c:v>7.3133333333333328E+16</c:v>
                </c:pt>
                <c:pt idx="5217">
                  <c:v>8.0725E+16</c:v>
                </c:pt>
                <c:pt idx="5218">
                  <c:v>7.8495833333333328E+16</c:v>
                </c:pt>
                <c:pt idx="5219">
                  <c:v>4.8608333333333336E+16</c:v>
                </c:pt>
                <c:pt idx="5220">
                  <c:v>7.4783333333333328E+16</c:v>
                </c:pt>
                <c:pt idx="5221">
                  <c:v>7.6E+16</c:v>
                </c:pt>
                <c:pt idx="5222">
                  <c:v>7.0416666666666664E+16</c:v>
                </c:pt>
                <c:pt idx="5223">
                  <c:v>8.17375E+16</c:v>
                </c:pt>
                <c:pt idx="5224">
                  <c:v>8.4625E+16</c:v>
                </c:pt>
                <c:pt idx="5225">
                  <c:v>6.5429166666666664E+16</c:v>
                </c:pt>
                <c:pt idx="5226">
                  <c:v>8.6733333333333328E+16</c:v>
                </c:pt>
                <c:pt idx="5227">
                  <c:v>6.31375E+16</c:v>
                </c:pt>
                <c:pt idx="5228">
                  <c:v>8.6125E+16</c:v>
                </c:pt>
                <c:pt idx="5229">
                  <c:v>8.7375E+16</c:v>
                </c:pt>
                <c:pt idx="5230">
                  <c:v>8.0241666666666672E+16</c:v>
                </c:pt>
                <c:pt idx="5231">
                  <c:v>8.1516666666666672E+16</c:v>
                </c:pt>
                <c:pt idx="5232">
                  <c:v>8.0395833333333328E+16</c:v>
                </c:pt>
                <c:pt idx="5233">
                  <c:v>8.0045833333333328E+16</c:v>
                </c:pt>
                <c:pt idx="5234">
                  <c:v>7.5770833333333328E+16</c:v>
                </c:pt>
                <c:pt idx="5235">
                  <c:v>8.5333333333333328E+16</c:v>
                </c:pt>
                <c:pt idx="5236">
                  <c:v>8.4541666666666672E+16</c:v>
                </c:pt>
                <c:pt idx="5237">
                  <c:v>7.7833333333333328E+16</c:v>
                </c:pt>
                <c:pt idx="5238">
                  <c:v>8.4708333333333328E+16</c:v>
                </c:pt>
                <c:pt idx="5239">
                  <c:v>8.6041666666666672E+16</c:v>
                </c:pt>
                <c:pt idx="5240">
                  <c:v>8.0841666666666672E+16</c:v>
                </c:pt>
                <c:pt idx="5241">
                  <c:v>8.0179166666666672E+16</c:v>
                </c:pt>
                <c:pt idx="5242">
                  <c:v>8.4666666666666672E+16</c:v>
                </c:pt>
                <c:pt idx="5243">
                  <c:v>7.6833333333333328E+16</c:v>
                </c:pt>
                <c:pt idx="5244">
                  <c:v>8.3483333333333328E+16</c:v>
                </c:pt>
                <c:pt idx="5245">
                  <c:v>8.6125E+16</c:v>
                </c:pt>
                <c:pt idx="5246">
                  <c:v>4.145E+16</c:v>
                </c:pt>
                <c:pt idx="5247">
                  <c:v>8.4708333333333328E+16</c:v>
                </c:pt>
                <c:pt idx="5248">
                  <c:v>8.2191666666666672E+16</c:v>
                </c:pt>
                <c:pt idx="5249">
                  <c:v>8.47125E+16</c:v>
                </c:pt>
                <c:pt idx="5250">
                  <c:v>4.9229166666666664E+16</c:v>
                </c:pt>
                <c:pt idx="5251">
                  <c:v>8.08375E+16</c:v>
                </c:pt>
                <c:pt idx="5252">
                  <c:v>8.2979166666666672E+16</c:v>
                </c:pt>
                <c:pt idx="5253">
                  <c:v>5.5379166666666664E+16</c:v>
                </c:pt>
                <c:pt idx="5254">
                  <c:v>8.25E+16</c:v>
                </c:pt>
                <c:pt idx="5255">
                  <c:v>8.1279166666666672E+16</c:v>
                </c:pt>
                <c:pt idx="5256">
                  <c:v>8.7E+16</c:v>
                </c:pt>
                <c:pt idx="5257">
                  <c:v>8.9708333333333328E+16</c:v>
                </c:pt>
                <c:pt idx="5258">
                  <c:v>8.8654166666666672E+16</c:v>
                </c:pt>
                <c:pt idx="5259">
                  <c:v>8.3208333333333328E+16</c:v>
                </c:pt>
                <c:pt idx="5260">
                  <c:v>8.4829166666666672E+16</c:v>
                </c:pt>
                <c:pt idx="5261">
                  <c:v>8.4354166666666672E+16</c:v>
                </c:pt>
                <c:pt idx="5262">
                  <c:v>8.8370833333333328E+16</c:v>
                </c:pt>
                <c:pt idx="5263">
                  <c:v>9.1875E+16</c:v>
                </c:pt>
                <c:pt idx="5264">
                  <c:v>9.1166666666666672E+16</c:v>
                </c:pt>
                <c:pt idx="5265">
                  <c:v>8.7204166666666672E+16</c:v>
                </c:pt>
                <c:pt idx="5266">
                  <c:v>8.60375E+16</c:v>
                </c:pt>
                <c:pt idx="5267">
                  <c:v>9.2166666666666672E+16</c:v>
                </c:pt>
                <c:pt idx="5268">
                  <c:v>8.56875E+16</c:v>
                </c:pt>
                <c:pt idx="5269">
                  <c:v>8.51125E+16</c:v>
                </c:pt>
                <c:pt idx="5270">
                  <c:v>5.965E+16</c:v>
                </c:pt>
                <c:pt idx="5271">
                  <c:v>38179166666666.664</c:v>
                </c:pt>
                <c:pt idx="5272">
                  <c:v>16207500000000</c:v>
                </c:pt>
                <c:pt idx="5273">
                  <c:v>7000000000000</c:v>
                </c:pt>
                <c:pt idx="5274">
                  <c:v>9462083333333.334</c:v>
                </c:pt>
                <c:pt idx="5275">
                  <c:v>15804166666666.666</c:v>
                </c:pt>
                <c:pt idx="5276">
                  <c:v>2340857916666666.5</c:v>
                </c:pt>
                <c:pt idx="5277">
                  <c:v>5.51375E+16</c:v>
                </c:pt>
                <c:pt idx="5278">
                  <c:v>7.3916666666666672E+16</c:v>
                </c:pt>
                <c:pt idx="5279">
                  <c:v>7.1083333333333336E+16</c:v>
                </c:pt>
                <c:pt idx="5280">
                  <c:v>7.3783333333333328E+16</c:v>
                </c:pt>
                <c:pt idx="5281">
                  <c:v>7.3704166666666672E+16</c:v>
                </c:pt>
                <c:pt idx="5282">
                  <c:v>8.41875E+16</c:v>
                </c:pt>
                <c:pt idx="5283">
                  <c:v>8.5608333333333328E+16</c:v>
                </c:pt>
                <c:pt idx="5284">
                  <c:v>8.6666666666666672E+16</c:v>
                </c:pt>
                <c:pt idx="5285">
                  <c:v>8.0125E+16</c:v>
                </c:pt>
                <c:pt idx="5286">
                  <c:v>6.2416666666666664E+16</c:v>
                </c:pt>
                <c:pt idx="5287">
                  <c:v>8.13E+16</c:v>
                </c:pt>
                <c:pt idx="5288">
                  <c:v>5.7095833333333336E+16</c:v>
                </c:pt>
                <c:pt idx="5289">
                  <c:v>8.2325E+16</c:v>
                </c:pt>
                <c:pt idx="5290">
                  <c:v>8.55E+16</c:v>
                </c:pt>
                <c:pt idx="5291">
                  <c:v>8.6666666666666672E+16</c:v>
                </c:pt>
                <c:pt idx="5292">
                  <c:v>8.1291666666666672E+16</c:v>
                </c:pt>
                <c:pt idx="5293">
                  <c:v>6.2416666666666664E+16</c:v>
                </c:pt>
                <c:pt idx="5294">
                  <c:v>7.9641666666666672E+16</c:v>
                </c:pt>
                <c:pt idx="5295">
                  <c:v>8.045E+16</c:v>
                </c:pt>
                <c:pt idx="5296">
                  <c:v>7.4658333333333328E+16</c:v>
                </c:pt>
                <c:pt idx="5297">
                  <c:v>8.2375E+16</c:v>
                </c:pt>
                <c:pt idx="5298">
                  <c:v>8.2833333333333328E+16</c:v>
                </c:pt>
                <c:pt idx="5299">
                  <c:v>5.23795E+16</c:v>
                </c:pt>
                <c:pt idx="5300">
                  <c:v>8.4104166666666672E+16</c:v>
                </c:pt>
                <c:pt idx="5301">
                  <c:v>6.5970833333333336E+16</c:v>
                </c:pt>
                <c:pt idx="5302">
                  <c:v>834009166666666.63</c:v>
                </c:pt>
                <c:pt idx="5303">
                  <c:v>16039166666666.666</c:v>
                </c:pt>
                <c:pt idx="5304">
                  <c:v>2.3143194583333332E+16</c:v>
                </c:pt>
                <c:pt idx="5305">
                  <c:v>5.3333333333333336E+16</c:v>
                </c:pt>
                <c:pt idx="5306">
                  <c:v>8.1291666666666672E+16</c:v>
                </c:pt>
                <c:pt idx="5307">
                  <c:v>7.05125E+16</c:v>
                </c:pt>
                <c:pt idx="5308">
                  <c:v>7.98375E+16</c:v>
                </c:pt>
                <c:pt idx="5309">
                  <c:v>7.8841666666666672E+16</c:v>
                </c:pt>
                <c:pt idx="5310">
                  <c:v>7.47E+16</c:v>
                </c:pt>
                <c:pt idx="5311">
                  <c:v>7.6395833333333328E+16</c:v>
                </c:pt>
                <c:pt idx="5312">
                  <c:v>8.7666666666666672E+16</c:v>
                </c:pt>
                <c:pt idx="5313">
                  <c:v>9E+16</c:v>
                </c:pt>
                <c:pt idx="5314">
                  <c:v>7.6295833333333328E+16</c:v>
                </c:pt>
                <c:pt idx="5315">
                  <c:v>5.5208333333333336E+16</c:v>
                </c:pt>
                <c:pt idx="5316">
                  <c:v>7.5675E+16</c:v>
                </c:pt>
                <c:pt idx="5317">
                  <c:v>6.3995833333333336E+16</c:v>
                </c:pt>
                <c:pt idx="5318">
                  <c:v>6.34125E+16</c:v>
                </c:pt>
                <c:pt idx="5319">
                  <c:v>8.3458333333333328E+16</c:v>
                </c:pt>
                <c:pt idx="5320">
                  <c:v>8.3791666666666672E+16</c:v>
                </c:pt>
                <c:pt idx="5321">
                  <c:v>8.4016666666666672E+16</c:v>
                </c:pt>
                <c:pt idx="5322">
                  <c:v>8.6466666666666672E+16</c:v>
                </c:pt>
                <c:pt idx="5323">
                  <c:v>8.8166666666666672E+16</c:v>
                </c:pt>
                <c:pt idx="5324">
                  <c:v>2.05E+16</c:v>
                </c:pt>
                <c:pt idx="5325">
                  <c:v>6.8166666666666664E+16</c:v>
                </c:pt>
                <c:pt idx="5326">
                  <c:v>6.8166666666666664E+16</c:v>
                </c:pt>
                <c:pt idx="5327">
                  <c:v>6.7958333333333336E+16</c:v>
                </c:pt>
                <c:pt idx="5328">
                  <c:v>8.6816666666666672E+16</c:v>
                </c:pt>
                <c:pt idx="5329">
                  <c:v>7.9366666666666672E+16</c:v>
                </c:pt>
                <c:pt idx="5330">
                  <c:v>8.72E+16</c:v>
                </c:pt>
                <c:pt idx="5331">
                  <c:v>9.0254166666666672E+16</c:v>
                </c:pt>
                <c:pt idx="5332">
                  <c:v>8.8254166666666672E+16</c:v>
                </c:pt>
                <c:pt idx="5333">
                  <c:v>8.9208333333333328E+16</c:v>
                </c:pt>
                <c:pt idx="5334">
                  <c:v>8.7041666666666672E+16</c:v>
                </c:pt>
                <c:pt idx="5335">
                  <c:v>8.1216666666666672E+16</c:v>
                </c:pt>
                <c:pt idx="5336">
                  <c:v>7.8333333333333328E+16</c:v>
                </c:pt>
                <c:pt idx="5337">
                  <c:v>8.7308333333333328E+16</c:v>
                </c:pt>
                <c:pt idx="5338">
                  <c:v>8.5091666666666672E+16</c:v>
                </c:pt>
                <c:pt idx="5339">
                  <c:v>8.5208333333333328E+16</c:v>
                </c:pt>
                <c:pt idx="5340">
                  <c:v>7.3541666666666672E+16</c:v>
                </c:pt>
                <c:pt idx="5341">
                  <c:v>7.675E+16</c:v>
                </c:pt>
                <c:pt idx="5342">
                  <c:v>8.2583333333333328E+16</c:v>
                </c:pt>
                <c:pt idx="5343">
                  <c:v>6.63625E+16</c:v>
                </c:pt>
                <c:pt idx="5344">
                  <c:v>7.5958333333333328E+16</c:v>
                </c:pt>
                <c:pt idx="5345">
                  <c:v>3.3529166666666668E+16</c:v>
                </c:pt>
                <c:pt idx="5346">
                  <c:v>7.17E+16</c:v>
                </c:pt>
                <c:pt idx="5347">
                  <c:v>8.4208333333333328E+16</c:v>
                </c:pt>
                <c:pt idx="5348">
                  <c:v>6.6583333333333336E+16</c:v>
                </c:pt>
                <c:pt idx="5349">
                  <c:v>4.6433333333333336E+16</c:v>
                </c:pt>
                <c:pt idx="5350">
                  <c:v>5.3E+16</c:v>
                </c:pt>
                <c:pt idx="5351">
                  <c:v>7.6333333333333328E+16</c:v>
                </c:pt>
                <c:pt idx="5352">
                  <c:v>8.675E+16</c:v>
                </c:pt>
                <c:pt idx="5353">
                  <c:v>8.5958333333333328E+16</c:v>
                </c:pt>
                <c:pt idx="5354">
                  <c:v>7.2625E+16</c:v>
                </c:pt>
                <c:pt idx="5355">
                  <c:v>6.4945833333333336E+16</c:v>
                </c:pt>
                <c:pt idx="5356">
                  <c:v>6.8695833333333336E+16</c:v>
                </c:pt>
                <c:pt idx="5357">
                  <c:v>8.2058333333333328E+16</c:v>
                </c:pt>
                <c:pt idx="5358">
                  <c:v>8.5045833333333328E+16</c:v>
                </c:pt>
                <c:pt idx="5359">
                  <c:v>8.025E+16</c:v>
                </c:pt>
                <c:pt idx="5360">
                  <c:v>5.2929166666666664E+16</c:v>
                </c:pt>
                <c:pt idx="5361">
                  <c:v>8.1333333333333328E+16</c:v>
                </c:pt>
                <c:pt idx="5362">
                  <c:v>7.5666666666666672E+16</c:v>
                </c:pt>
                <c:pt idx="5363">
                  <c:v>8.7945833333333328E+16</c:v>
                </c:pt>
                <c:pt idx="5364">
                  <c:v>8.05E+16</c:v>
                </c:pt>
                <c:pt idx="5365">
                  <c:v>5.2505416666666664E+16</c:v>
                </c:pt>
                <c:pt idx="5366">
                  <c:v>7.0816666666666664E+16</c:v>
                </c:pt>
                <c:pt idx="5367">
                  <c:v>7.4220833333333328E+16</c:v>
                </c:pt>
                <c:pt idx="5368">
                  <c:v>8.5291666666666672E+16</c:v>
                </c:pt>
                <c:pt idx="5369">
                  <c:v>8.3791666666666672E+16</c:v>
                </c:pt>
                <c:pt idx="5370">
                  <c:v>8.01375E+16</c:v>
                </c:pt>
                <c:pt idx="5371">
                  <c:v>7.5220833333333328E+16</c:v>
                </c:pt>
                <c:pt idx="5372">
                  <c:v>1.7113691666666666E+16</c:v>
                </c:pt>
                <c:pt idx="5373">
                  <c:v>7.9641666666666672E+16</c:v>
                </c:pt>
                <c:pt idx="5374">
                  <c:v>5.5816666666666664E+16</c:v>
                </c:pt>
                <c:pt idx="5375">
                  <c:v>7.7041666666666672E+16</c:v>
                </c:pt>
                <c:pt idx="5376">
                  <c:v>8.0458333333333328E+16</c:v>
                </c:pt>
                <c:pt idx="5377">
                  <c:v>7.65E+16</c:v>
                </c:pt>
                <c:pt idx="5378">
                  <c:v>7.805E+16</c:v>
                </c:pt>
                <c:pt idx="5379">
                  <c:v>8.3108333333333328E+16</c:v>
                </c:pt>
                <c:pt idx="5380">
                  <c:v>7.8266666666666672E+16</c:v>
                </c:pt>
                <c:pt idx="5381">
                  <c:v>6.8529166666666664E+16</c:v>
                </c:pt>
                <c:pt idx="5382">
                  <c:v>7.6416666666666672E+16</c:v>
                </c:pt>
                <c:pt idx="5383">
                  <c:v>5.975E+16</c:v>
                </c:pt>
                <c:pt idx="5384">
                  <c:v>7.9891666666666672E+16</c:v>
                </c:pt>
                <c:pt idx="5385">
                  <c:v>8.3833333333333328E+16</c:v>
                </c:pt>
                <c:pt idx="5386">
                  <c:v>7.8316666666666672E+16</c:v>
                </c:pt>
                <c:pt idx="5387">
                  <c:v>7.5583333333333328E+16</c:v>
                </c:pt>
                <c:pt idx="5388">
                  <c:v>8.0845833333333328E+16</c:v>
                </c:pt>
                <c:pt idx="5389">
                  <c:v>8.6875E+16</c:v>
                </c:pt>
                <c:pt idx="5390">
                  <c:v>8.6666666666666672E+16</c:v>
                </c:pt>
                <c:pt idx="5391">
                  <c:v>6.8154166666666664E+16</c:v>
                </c:pt>
                <c:pt idx="5392">
                  <c:v>6.7291666666666664E+16</c:v>
                </c:pt>
                <c:pt idx="5393">
                  <c:v>7.975E+16</c:v>
                </c:pt>
                <c:pt idx="5394">
                  <c:v>8.3054166666666672E+16</c:v>
                </c:pt>
                <c:pt idx="5395">
                  <c:v>5.97125E+16</c:v>
                </c:pt>
                <c:pt idx="5396">
                  <c:v>7.5208333333333328E+16</c:v>
                </c:pt>
                <c:pt idx="5397">
                  <c:v>8.7791666666666672E+16</c:v>
                </c:pt>
                <c:pt idx="5398">
                  <c:v>8.7525E+16</c:v>
                </c:pt>
                <c:pt idx="5399">
                  <c:v>8.2716666666666672E+16</c:v>
                </c:pt>
                <c:pt idx="5400">
                  <c:v>8053937500000000</c:v>
                </c:pt>
                <c:pt idx="5401">
                  <c:v>6.1791666666666664E+16</c:v>
                </c:pt>
                <c:pt idx="5402">
                  <c:v>2.2431679166666668E+16</c:v>
                </c:pt>
                <c:pt idx="5403">
                  <c:v>8.3083333333333328E+16</c:v>
                </c:pt>
                <c:pt idx="5404">
                  <c:v>7.5416666666666672E+16</c:v>
                </c:pt>
                <c:pt idx="5405">
                  <c:v>8.4375E+16</c:v>
                </c:pt>
                <c:pt idx="5406">
                  <c:v>8.3045833333333328E+16</c:v>
                </c:pt>
                <c:pt idx="5407">
                  <c:v>7.6429166666666672E+16</c:v>
                </c:pt>
                <c:pt idx="5408">
                  <c:v>6.4666666666666664E+16</c:v>
                </c:pt>
                <c:pt idx="5409">
                  <c:v>7.7804166666666672E+16</c:v>
                </c:pt>
                <c:pt idx="5410">
                  <c:v>8.725E+16</c:v>
                </c:pt>
                <c:pt idx="5411">
                  <c:v>7.725E+16</c:v>
                </c:pt>
                <c:pt idx="5412">
                  <c:v>6.5125E+16</c:v>
                </c:pt>
                <c:pt idx="5413">
                  <c:v>8.3883333333333328E+16</c:v>
                </c:pt>
                <c:pt idx="5414">
                  <c:v>8.1691666666666672E+16</c:v>
                </c:pt>
                <c:pt idx="5415">
                  <c:v>6.1166083333333336E+16</c:v>
                </c:pt>
                <c:pt idx="5416">
                  <c:v>4.63125E+16</c:v>
                </c:pt>
                <c:pt idx="5417">
                  <c:v>8.4208333333333328E+16</c:v>
                </c:pt>
                <c:pt idx="5418">
                  <c:v>8.1041666666666672E+16</c:v>
                </c:pt>
                <c:pt idx="5419">
                  <c:v>7.80125E+16</c:v>
                </c:pt>
                <c:pt idx="5420">
                  <c:v>7.675E+16</c:v>
                </c:pt>
                <c:pt idx="5421">
                  <c:v>6.5677916666666664E+16</c:v>
                </c:pt>
                <c:pt idx="5422">
                  <c:v>7.235E+16</c:v>
                </c:pt>
                <c:pt idx="5423">
                  <c:v>8.0170833333333328E+16</c:v>
                </c:pt>
                <c:pt idx="5424">
                  <c:v>4.3666666666666664E+16</c:v>
                </c:pt>
                <c:pt idx="5425">
                  <c:v>8.1833333333333328E+16</c:v>
                </c:pt>
                <c:pt idx="5426">
                  <c:v>8.4875E+16</c:v>
                </c:pt>
                <c:pt idx="5427">
                  <c:v>8.1070833333333328E+16</c:v>
                </c:pt>
                <c:pt idx="5428">
                  <c:v>8.4291666666666672E+16</c:v>
                </c:pt>
                <c:pt idx="5429">
                  <c:v>7.6479166666666672E+16</c:v>
                </c:pt>
                <c:pt idx="5430">
                  <c:v>5.2212083333333336E+16</c:v>
                </c:pt>
                <c:pt idx="5431">
                  <c:v>7.6333333333333328E+16</c:v>
                </c:pt>
                <c:pt idx="5432">
                  <c:v>7.7708333333333328E+16</c:v>
                </c:pt>
                <c:pt idx="5433">
                  <c:v>7.8829166666666672E+16</c:v>
                </c:pt>
                <c:pt idx="5434">
                  <c:v>7.5125E+16</c:v>
                </c:pt>
                <c:pt idx="5435">
                  <c:v>7.6904166666666672E+16</c:v>
                </c:pt>
                <c:pt idx="5436">
                  <c:v>6.1291666666666664E+16</c:v>
                </c:pt>
                <c:pt idx="5437">
                  <c:v>7.5016666666666672E+16</c:v>
                </c:pt>
                <c:pt idx="5438">
                  <c:v>8.2666666666666672E+16</c:v>
                </c:pt>
                <c:pt idx="5439">
                  <c:v>7.4166666666666672E+16</c:v>
                </c:pt>
                <c:pt idx="5440">
                  <c:v>6.6308333333333336E+16</c:v>
                </c:pt>
                <c:pt idx="5441">
                  <c:v>8.0845833333333328E+16</c:v>
                </c:pt>
                <c:pt idx="5442">
                  <c:v>8.2666666666666672E+16</c:v>
                </c:pt>
                <c:pt idx="5443">
                  <c:v>8.3651666666666672E+16</c:v>
                </c:pt>
                <c:pt idx="5444">
                  <c:v>7.54625E+16</c:v>
                </c:pt>
                <c:pt idx="5445">
                  <c:v>8.8625E+16</c:v>
                </c:pt>
                <c:pt idx="5446">
                  <c:v>4.6958333333333336E+16</c:v>
                </c:pt>
                <c:pt idx="5447">
                  <c:v>8.2541666666666672E+16</c:v>
                </c:pt>
                <c:pt idx="5448">
                  <c:v>8.85E+16</c:v>
                </c:pt>
                <c:pt idx="5449">
                  <c:v>8.5695833333333328E+16</c:v>
                </c:pt>
                <c:pt idx="5450">
                  <c:v>8.7891666666666672E+16</c:v>
                </c:pt>
                <c:pt idx="5451">
                  <c:v>8.5254166666666672E+16</c:v>
                </c:pt>
                <c:pt idx="5452">
                  <c:v>7.2375E+16</c:v>
                </c:pt>
                <c:pt idx="5453">
                  <c:v>6.3745416666666664E+16</c:v>
                </c:pt>
                <c:pt idx="5454">
                  <c:v>3.1729166666666668E+16</c:v>
                </c:pt>
                <c:pt idx="5455">
                  <c:v>3.48625E+16</c:v>
                </c:pt>
                <c:pt idx="5456">
                  <c:v>6.3875E+16</c:v>
                </c:pt>
                <c:pt idx="5457">
                  <c:v>6.8079166666666664E+16</c:v>
                </c:pt>
                <c:pt idx="5458">
                  <c:v>7.4333333333333328E+16</c:v>
                </c:pt>
                <c:pt idx="5459">
                  <c:v>8.3375E+16</c:v>
                </c:pt>
                <c:pt idx="5460">
                  <c:v>7.8541666666666672E+16</c:v>
                </c:pt>
                <c:pt idx="5461">
                  <c:v>7.5091666666666672E+16</c:v>
                </c:pt>
                <c:pt idx="5462">
                  <c:v>8.5829166666666672E+16</c:v>
                </c:pt>
                <c:pt idx="5463">
                  <c:v>8.68E+16</c:v>
                </c:pt>
                <c:pt idx="5464">
                  <c:v>7.875E+16</c:v>
                </c:pt>
                <c:pt idx="5465">
                  <c:v>8.3041666666666672E+16</c:v>
                </c:pt>
                <c:pt idx="5466">
                  <c:v>8.6958333333333328E+16</c:v>
                </c:pt>
                <c:pt idx="5467">
                  <c:v>8.7541666666666672E+16</c:v>
                </c:pt>
                <c:pt idx="5468">
                  <c:v>8.8916666666666672E+16</c:v>
                </c:pt>
                <c:pt idx="5469">
                  <c:v>8.59625E+16</c:v>
                </c:pt>
                <c:pt idx="5470">
                  <c:v>8.4645833333333328E+16</c:v>
                </c:pt>
                <c:pt idx="5471">
                  <c:v>6.88375E+16</c:v>
                </c:pt>
                <c:pt idx="5472">
                  <c:v>6.9258333333333336E+16</c:v>
                </c:pt>
                <c:pt idx="5473">
                  <c:v>1.265E+16</c:v>
                </c:pt>
                <c:pt idx="5474">
                  <c:v>8.075E+16</c:v>
                </c:pt>
                <c:pt idx="5475">
                  <c:v>8.855E+16</c:v>
                </c:pt>
                <c:pt idx="5476">
                  <c:v>3.86375E+16</c:v>
                </c:pt>
                <c:pt idx="5477">
                  <c:v>8.2391666666666672E+16</c:v>
                </c:pt>
                <c:pt idx="5478">
                  <c:v>8.3729166666666672E+16</c:v>
                </c:pt>
                <c:pt idx="5479">
                  <c:v>8.6525E+16</c:v>
                </c:pt>
                <c:pt idx="5480">
                  <c:v>8.8333333333333328E+16</c:v>
                </c:pt>
                <c:pt idx="5481">
                  <c:v>7.9916666666666672E+16</c:v>
                </c:pt>
                <c:pt idx="5482">
                  <c:v>8.1716666666666672E+16</c:v>
                </c:pt>
                <c:pt idx="5483">
                  <c:v>7.8916666666666672E+16</c:v>
                </c:pt>
                <c:pt idx="5484">
                  <c:v>8.0125E+16</c:v>
                </c:pt>
                <c:pt idx="5485">
                  <c:v>6.0804166666666664E+16</c:v>
                </c:pt>
                <c:pt idx="5486">
                  <c:v>8.3204166666666672E+16</c:v>
                </c:pt>
                <c:pt idx="5487">
                  <c:v>6.12375E+16</c:v>
                </c:pt>
                <c:pt idx="5488">
                  <c:v>8.4125E+16</c:v>
                </c:pt>
                <c:pt idx="5489">
                  <c:v>6.42625E+16</c:v>
                </c:pt>
                <c:pt idx="5490">
                  <c:v>5.8583333333333336E+16</c:v>
                </c:pt>
                <c:pt idx="5491">
                  <c:v>8.62875E+16</c:v>
                </c:pt>
                <c:pt idx="5492">
                  <c:v>5.3960817916666664E+16</c:v>
                </c:pt>
                <c:pt idx="5493">
                  <c:v>8.4166666666666672E+16</c:v>
                </c:pt>
                <c:pt idx="5494">
                  <c:v>8.9041666666666672E+16</c:v>
                </c:pt>
                <c:pt idx="5495">
                  <c:v>5.5666666666666664E+16</c:v>
                </c:pt>
                <c:pt idx="5496">
                  <c:v>3.33125E+16</c:v>
                </c:pt>
                <c:pt idx="5497">
                  <c:v>8.4791666666666672E+16</c:v>
                </c:pt>
                <c:pt idx="5498">
                  <c:v>5.8091666666666664E+16</c:v>
                </c:pt>
                <c:pt idx="5499">
                  <c:v>5799166666666667</c:v>
                </c:pt>
                <c:pt idx="5500">
                  <c:v>6.4125E+16</c:v>
                </c:pt>
                <c:pt idx="5501">
                  <c:v>8.4683333333333328E+16</c:v>
                </c:pt>
                <c:pt idx="5502">
                  <c:v>6.6870833333333336E+16</c:v>
                </c:pt>
                <c:pt idx="5503">
                  <c:v>8.175E+16</c:v>
                </c:pt>
                <c:pt idx="5504">
                  <c:v>7.9454166666666672E+16</c:v>
                </c:pt>
                <c:pt idx="5505">
                  <c:v>8.3379166666666672E+16</c:v>
                </c:pt>
                <c:pt idx="5506">
                  <c:v>8.8054166666666672E+16</c:v>
                </c:pt>
                <c:pt idx="5507">
                  <c:v>7.6527083333333328E+16</c:v>
                </c:pt>
                <c:pt idx="5508">
                  <c:v>8.6329166666666672E+16</c:v>
                </c:pt>
                <c:pt idx="5509">
                  <c:v>7.8395833333333328E+16</c:v>
                </c:pt>
                <c:pt idx="5510">
                  <c:v>5.035E+16</c:v>
                </c:pt>
                <c:pt idx="5511">
                  <c:v>5.1554166666666664E+16</c:v>
                </c:pt>
                <c:pt idx="5512">
                  <c:v>4.9129166666666664E+16</c:v>
                </c:pt>
                <c:pt idx="5513">
                  <c:v>4.3341666666666664E+16</c:v>
                </c:pt>
                <c:pt idx="5514">
                  <c:v>4.9333333333333336E+16</c:v>
                </c:pt>
                <c:pt idx="5515">
                  <c:v>4.3458333333333336E+16</c:v>
                </c:pt>
                <c:pt idx="5516">
                  <c:v>4.6041666666666664E+16</c:v>
                </c:pt>
                <c:pt idx="5517">
                  <c:v>4.22E+16</c:v>
                </c:pt>
                <c:pt idx="5518">
                  <c:v>4.4116666666666664E+16</c:v>
                </c:pt>
                <c:pt idx="5519">
                  <c:v>4.5141666666666664E+16</c:v>
                </c:pt>
                <c:pt idx="5520">
                  <c:v>3.7666666666666664E+16</c:v>
                </c:pt>
                <c:pt idx="5521">
                  <c:v>3.7525E+16</c:v>
                </c:pt>
                <c:pt idx="5522">
                  <c:v>125916666666666.67</c:v>
                </c:pt>
                <c:pt idx="5523">
                  <c:v>28924166666666.668</c:v>
                </c:pt>
                <c:pt idx="5524">
                  <c:v>8308333333333.333</c:v>
                </c:pt>
                <c:pt idx="5525">
                  <c:v>18702916666666.668</c:v>
                </c:pt>
                <c:pt idx="5526">
                  <c:v>22416666666666.668</c:v>
                </c:pt>
                <c:pt idx="5527">
                  <c:v>21608333333333.332</c:v>
                </c:pt>
                <c:pt idx="5528">
                  <c:v>20729166666666.668</c:v>
                </c:pt>
                <c:pt idx="5529">
                  <c:v>20150000000000</c:v>
                </c:pt>
                <c:pt idx="5530">
                  <c:v>20616666666666.668</c:v>
                </c:pt>
                <c:pt idx="5531">
                  <c:v>14406666666666.666</c:v>
                </c:pt>
                <c:pt idx="5532">
                  <c:v>21604166666666.668</c:v>
                </c:pt>
                <c:pt idx="5533">
                  <c:v>22520833333333.332</c:v>
                </c:pt>
                <c:pt idx="5534">
                  <c:v>21812500000000</c:v>
                </c:pt>
                <c:pt idx="5535">
                  <c:v>22104166666666.668</c:v>
                </c:pt>
                <c:pt idx="5536">
                  <c:v>696666666666666.63</c:v>
                </c:pt>
                <c:pt idx="5537">
                  <c:v>22941666666666.668</c:v>
                </c:pt>
                <c:pt idx="5538">
                  <c:v>23487500000000</c:v>
                </c:pt>
                <c:pt idx="5539">
                  <c:v>21787500000000</c:v>
                </c:pt>
                <c:pt idx="5540">
                  <c:v>21964583333333.332</c:v>
                </c:pt>
                <c:pt idx="5541">
                  <c:v>23005833333333.332</c:v>
                </c:pt>
                <c:pt idx="5542">
                  <c:v>21404166666666.668</c:v>
                </c:pt>
                <c:pt idx="5543">
                  <c:v>22041666666666.668</c:v>
                </c:pt>
                <c:pt idx="5544">
                  <c:v>21529166666666.668</c:v>
                </c:pt>
                <c:pt idx="5545">
                  <c:v>17437500000000</c:v>
                </c:pt>
                <c:pt idx="5546">
                  <c:v>11515416666666.666</c:v>
                </c:pt>
                <c:pt idx="5547">
                  <c:v>11395833333333.334</c:v>
                </c:pt>
                <c:pt idx="5548">
                  <c:v>11615833333333.334</c:v>
                </c:pt>
                <c:pt idx="5549">
                  <c:v>17491666666666.666</c:v>
                </c:pt>
                <c:pt idx="5550">
                  <c:v>22750000000000</c:v>
                </c:pt>
                <c:pt idx="5551">
                  <c:v>23208333333333.332</c:v>
                </c:pt>
                <c:pt idx="5552">
                  <c:v>23466666666666.668</c:v>
                </c:pt>
                <c:pt idx="5553">
                  <c:v>18700000000000</c:v>
                </c:pt>
                <c:pt idx="5554">
                  <c:v>12637916666666.666</c:v>
                </c:pt>
                <c:pt idx="5555">
                  <c:v>12652500000000</c:v>
                </c:pt>
                <c:pt idx="5556">
                  <c:v>12606666666666.666</c:v>
                </c:pt>
                <c:pt idx="5557">
                  <c:v>12167083333333.334</c:v>
                </c:pt>
                <c:pt idx="5558">
                  <c:v>12254166666666.666</c:v>
                </c:pt>
                <c:pt idx="5559">
                  <c:v>12641666666666.666</c:v>
                </c:pt>
                <c:pt idx="5560">
                  <c:v>12545833333333.334</c:v>
                </c:pt>
                <c:pt idx="5561">
                  <c:v>13679166666666.666</c:v>
                </c:pt>
                <c:pt idx="5562">
                  <c:v>13920833333333.334</c:v>
                </c:pt>
                <c:pt idx="5563">
                  <c:v>10836916666666.666</c:v>
                </c:pt>
                <c:pt idx="5564">
                  <c:v>7477916666666.667</c:v>
                </c:pt>
                <c:pt idx="5565">
                  <c:v>9368500000000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14687500000000</c:v>
                </c:pt>
                <c:pt idx="5583">
                  <c:v>42425000000000</c:v>
                </c:pt>
                <c:pt idx="5584">
                  <c:v>43541666666666.664</c:v>
                </c:pt>
                <c:pt idx="5585">
                  <c:v>45008333333333.336</c:v>
                </c:pt>
                <c:pt idx="5586">
                  <c:v>53691666666666.664</c:v>
                </c:pt>
                <c:pt idx="5587">
                  <c:v>74850000000000</c:v>
                </c:pt>
                <c:pt idx="5588">
                  <c:v>78126725000000</c:v>
                </c:pt>
                <c:pt idx="5589">
                  <c:v>50041666666666.664</c:v>
                </c:pt>
                <c:pt idx="5590">
                  <c:v>25724166666666.668</c:v>
                </c:pt>
                <c:pt idx="5591">
                  <c:v>29900000000000</c:v>
                </c:pt>
                <c:pt idx="5592">
                  <c:v>56021666666666.664</c:v>
                </c:pt>
                <c:pt idx="5593">
                  <c:v>163730000000000</c:v>
                </c:pt>
                <c:pt idx="5594">
                  <c:v>177712500000000</c:v>
                </c:pt>
                <c:pt idx="5595">
                  <c:v>449166666666666.69</c:v>
                </c:pt>
                <c:pt idx="5596">
                  <c:v>402571666666666.69</c:v>
                </c:pt>
                <c:pt idx="5597">
                  <c:v>41625000000000</c:v>
                </c:pt>
                <c:pt idx="5598">
                  <c:v>41237500000000</c:v>
                </c:pt>
                <c:pt idx="5599">
                  <c:v>320066666666666.69</c:v>
                </c:pt>
                <c:pt idx="5600">
                  <c:v>853416666666666.63</c:v>
                </c:pt>
                <c:pt idx="5601">
                  <c:v>4045833333333333.5</c:v>
                </c:pt>
                <c:pt idx="5602">
                  <c:v>8442916666666667</c:v>
                </c:pt>
                <c:pt idx="5603">
                  <c:v>7657500000000000</c:v>
                </c:pt>
                <c:pt idx="5604">
                  <c:v>8866666666666667</c:v>
                </c:pt>
                <c:pt idx="5605">
                  <c:v>8696250000000000</c:v>
                </c:pt>
                <c:pt idx="5606">
                  <c:v>8987500000000000</c:v>
                </c:pt>
                <c:pt idx="5607">
                  <c:v>1.068625E+16</c:v>
                </c:pt>
                <c:pt idx="5608">
                  <c:v>4741666666666667</c:v>
                </c:pt>
                <c:pt idx="5609">
                  <c:v>1.0775E+16</c:v>
                </c:pt>
                <c:pt idx="5610">
                  <c:v>2.1904166666666668E+16</c:v>
                </c:pt>
                <c:pt idx="5611">
                  <c:v>2.8679166666666668E+16</c:v>
                </c:pt>
                <c:pt idx="5612">
                  <c:v>2.7579166666666668E+16</c:v>
                </c:pt>
                <c:pt idx="5613">
                  <c:v>4.25E+16</c:v>
                </c:pt>
                <c:pt idx="5614">
                  <c:v>2.9386666666666668E+16</c:v>
                </c:pt>
                <c:pt idx="5615">
                  <c:v>3.7070416666666664E+16</c:v>
                </c:pt>
                <c:pt idx="5616">
                  <c:v>4.8666666666666664E+16</c:v>
                </c:pt>
                <c:pt idx="5617">
                  <c:v>6.6291666666666664E+16</c:v>
                </c:pt>
                <c:pt idx="5618">
                  <c:v>6.05E+16</c:v>
                </c:pt>
                <c:pt idx="5619">
                  <c:v>7.3625E+16</c:v>
                </c:pt>
                <c:pt idx="5620">
                  <c:v>6.2545833333333336E+16</c:v>
                </c:pt>
                <c:pt idx="5621">
                  <c:v>5.6583333333333336E+16</c:v>
                </c:pt>
                <c:pt idx="5622">
                  <c:v>3.2516666666666668E+16</c:v>
                </c:pt>
                <c:pt idx="5623">
                  <c:v>6.7641666666666664E+16</c:v>
                </c:pt>
                <c:pt idx="5624">
                  <c:v>6.3529166666666664E+16</c:v>
                </c:pt>
                <c:pt idx="5625">
                  <c:v>7.0375E+16</c:v>
                </c:pt>
                <c:pt idx="5626">
                  <c:v>7.5125E+16</c:v>
                </c:pt>
                <c:pt idx="5627">
                  <c:v>7.6708333333333328E+16</c:v>
                </c:pt>
                <c:pt idx="5628">
                  <c:v>5.9345833333333336E+16</c:v>
                </c:pt>
                <c:pt idx="5629">
                  <c:v>7.4233333333333328E+16</c:v>
                </c:pt>
                <c:pt idx="5630">
                  <c:v>8.2833333333333328E+16</c:v>
                </c:pt>
                <c:pt idx="5631">
                  <c:v>7.9066666666666672E+16</c:v>
                </c:pt>
                <c:pt idx="5632">
                  <c:v>6.7958333333333336E+16</c:v>
                </c:pt>
                <c:pt idx="5633">
                  <c:v>8.2541666666666672E+16</c:v>
                </c:pt>
                <c:pt idx="5634">
                  <c:v>6.5616666666666664E+16</c:v>
                </c:pt>
                <c:pt idx="5635">
                  <c:v>7.9720833333333328E+16</c:v>
                </c:pt>
                <c:pt idx="5636">
                  <c:v>7.8983333333333328E+16</c:v>
                </c:pt>
                <c:pt idx="5637">
                  <c:v>8.1258333333333328E+16</c:v>
                </c:pt>
                <c:pt idx="5638">
                  <c:v>7.1366666666666664E+16</c:v>
                </c:pt>
                <c:pt idx="5639">
                  <c:v>7.9958333333333328E+16</c:v>
                </c:pt>
                <c:pt idx="5640">
                  <c:v>6.4E+16</c:v>
                </c:pt>
                <c:pt idx="5641">
                  <c:v>8.0541666666666672E+16</c:v>
                </c:pt>
                <c:pt idx="5642">
                  <c:v>8.3245833333333328E+16</c:v>
                </c:pt>
                <c:pt idx="5643">
                  <c:v>5.87E+16</c:v>
                </c:pt>
                <c:pt idx="5644">
                  <c:v>7.6682083333333328E+16</c:v>
                </c:pt>
                <c:pt idx="5645">
                  <c:v>7.9125E+16</c:v>
                </c:pt>
                <c:pt idx="5646">
                  <c:v>7.7208333333333328E+16</c:v>
                </c:pt>
                <c:pt idx="5647">
                  <c:v>8.2291666666666672E+16</c:v>
                </c:pt>
                <c:pt idx="5648">
                  <c:v>8.3691666666666672E+16</c:v>
                </c:pt>
                <c:pt idx="5649">
                  <c:v>7.6279166666666672E+16</c:v>
                </c:pt>
                <c:pt idx="5650">
                  <c:v>8.1333333333333328E+16</c:v>
                </c:pt>
                <c:pt idx="5651">
                  <c:v>9.08375E+16</c:v>
                </c:pt>
                <c:pt idx="5652">
                  <c:v>8.73375E+16</c:v>
                </c:pt>
                <c:pt idx="5653">
                  <c:v>9.2133333333333328E+16</c:v>
                </c:pt>
                <c:pt idx="5654">
                  <c:v>8.6916666666666672E+16</c:v>
                </c:pt>
                <c:pt idx="5655">
                  <c:v>8.6429166666666672E+16</c:v>
                </c:pt>
                <c:pt idx="5656">
                  <c:v>7.5470833333333328E+16</c:v>
                </c:pt>
                <c:pt idx="5657">
                  <c:v>8.6916666666666672E+16</c:v>
                </c:pt>
                <c:pt idx="5658">
                  <c:v>8.7304166666666672E+16</c:v>
                </c:pt>
                <c:pt idx="5659">
                  <c:v>8.6645833333333328E+16</c:v>
                </c:pt>
                <c:pt idx="5660">
                  <c:v>9.3333333333333328E+16</c:v>
                </c:pt>
                <c:pt idx="5661">
                  <c:v>9.3208333333333328E+16</c:v>
                </c:pt>
                <c:pt idx="5662">
                  <c:v>8.5320833333333328E+16</c:v>
                </c:pt>
                <c:pt idx="5663">
                  <c:v>8.74025E+16</c:v>
                </c:pt>
                <c:pt idx="5664">
                  <c:v>6.3125E+16</c:v>
                </c:pt>
                <c:pt idx="5665">
                  <c:v>8.2829166666666672E+16</c:v>
                </c:pt>
                <c:pt idx="5666">
                  <c:v>6.3675E+16</c:v>
                </c:pt>
                <c:pt idx="5667">
                  <c:v>9.0166666666666672E+16</c:v>
                </c:pt>
                <c:pt idx="5668">
                  <c:v>9.2666666666666672E+16</c:v>
                </c:pt>
                <c:pt idx="5669">
                  <c:v>8.7458333333333328E+16</c:v>
                </c:pt>
                <c:pt idx="5670">
                  <c:v>7.8045833333333328E+16</c:v>
                </c:pt>
                <c:pt idx="5671">
                  <c:v>8.3391666666666672E+16</c:v>
                </c:pt>
                <c:pt idx="5672">
                  <c:v>9.0020833333333328E+16</c:v>
                </c:pt>
                <c:pt idx="5673">
                  <c:v>9.0833333333333328E+16</c:v>
                </c:pt>
                <c:pt idx="5674">
                  <c:v>9.7166666666666672E+16</c:v>
                </c:pt>
                <c:pt idx="5675">
                  <c:v>5.9333333333333336E+16</c:v>
                </c:pt>
                <c:pt idx="5676">
                  <c:v>8.74125E+16</c:v>
                </c:pt>
                <c:pt idx="5677">
                  <c:v>9.6875E+16</c:v>
                </c:pt>
                <c:pt idx="5678">
                  <c:v>5.7291666666666664E+16</c:v>
                </c:pt>
                <c:pt idx="5679">
                  <c:v>3.59E+16</c:v>
                </c:pt>
                <c:pt idx="5680">
                  <c:v>2.4895833333333332E+16</c:v>
                </c:pt>
                <c:pt idx="5681">
                  <c:v>7.5458333333333328E+16</c:v>
                </c:pt>
                <c:pt idx="5682">
                  <c:v>8.42125E+16</c:v>
                </c:pt>
                <c:pt idx="5683">
                  <c:v>5.4620833333333336E+16</c:v>
                </c:pt>
                <c:pt idx="5684">
                  <c:v>8.2808333333333328E+16</c:v>
                </c:pt>
                <c:pt idx="5685">
                  <c:v>8.4331041666666672E+16</c:v>
                </c:pt>
                <c:pt idx="5686">
                  <c:v>9.1208333333333328E+16</c:v>
                </c:pt>
                <c:pt idx="5687">
                  <c:v>9.4583333333333328E+16</c:v>
                </c:pt>
                <c:pt idx="5688">
                  <c:v>9.375E+16</c:v>
                </c:pt>
                <c:pt idx="5689">
                  <c:v>9.6708333333333328E+16</c:v>
                </c:pt>
                <c:pt idx="5690">
                  <c:v>9.4585341666666672E+16</c:v>
                </c:pt>
                <c:pt idx="5691">
                  <c:v>5.48125E+16</c:v>
                </c:pt>
                <c:pt idx="5692">
                  <c:v>2.2679960416666668E+16</c:v>
                </c:pt>
                <c:pt idx="5693">
                  <c:v>7.4618666666666672E+16</c:v>
                </c:pt>
                <c:pt idx="5694">
                  <c:v>9.09125E+16</c:v>
                </c:pt>
                <c:pt idx="5695">
                  <c:v>9.5958333333333328E+16</c:v>
                </c:pt>
                <c:pt idx="5696">
                  <c:v>9.45E+16</c:v>
                </c:pt>
                <c:pt idx="5697">
                  <c:v>8.8954166666666672E+16</c:v>
                </c:pt>
                <c:pt idx="5698">
                  <c:v>4.5465E+16</c:v>
                </c:pt>
                <c:pt idx="5699">
                  <c:v>9.3375E+16</c:v>
                </c:pt>
                <c:pt idx="5700">
                  <c:v>7.6275E+16</c:v>
                </c:pt>
                <c:pt idx="5701">
                  <c:v>2.1735195833333332E+16</c:v>
                </c:pt>
                <c:pt idx="5702">
                  <c:v>1.0575E+16</c:v>
                </c:pt>
                <c:pt idx="5703">
                  <c:v>5.3137083333333336E+16</c:v>
                </c:pt>
                <c:pt idx="5704">
                  <c:v>7.475E+16</c:v>
                </c:pt>
                <c:pt idx="5705">
                  <c:v>7.0079166666666664E+16</c:v>
                </c:pt>
                <c:pt idx="5706">
                  <c:v>7.025E+16</c:v>
                </c:pt>
                <c:pt idx="5707">
                  <c:v>8.3495833333333328E+16</c:v>
                </c:pt>
                <c:pt idx="5708">
                  <c:v>7.3392083333333328E+16</c:v>
                </c:pt>
                <c:pt idx="5709">
                  <c:v>4.85E+16</c:v>
                </c:pt>
                <c:pt idx="5710">
                  <c:v>8.5666666666666672E+16</c:v>
                </c:pt>
                <c:pt idx="5711">
                  <c:v>7.9079166666666672E+16</c:v>
                </c:pt>
                <c:pt idx="5712">
                  <c:v>8.6340833333333328E+16</c:v>
                </c:pt>
                <c:pt idx="5713">
                  <c:v>8.7608333333333328E+16</c:v>
                </c:pt>
                <c:pt idx="5714">
                  <c:v>8.3958333333333328E+16</c:v>
                </c:pt>
                <c:pt idx="5715">
                  <c:v>9.5958333333333328E+16</c:v>
                </c:pt>
                <c:pt idx="5716">
                  <c:v>9.5041666666666672E+16</c:v>
                </c:pt>
                <c:pt idx="5717">
                  <c:v>9.3708333333333328E+16</c:v>
                </c:pt>
                <c:pt idx="5718">
                  <c:v>9.065E+16</c:v>
                </c:pt>
                <c:pt idx="5719">
                  <c:v>7.8120833333333328E+16</c:v>
                </c:pt>
                <c:pt idx="5720">
                  <c:v>9.0708333333333328E+16</c:v>
                </c:pt>
                <c:pt idx="5721">
                  <c:v>8.9604166666666672E+16</c:v>
                </c:pt>
                <c:pt idx="5722">
                  <c:v>9.0458333333333328E+16</c:v>
                </c:pt>
                <c:pt idx="5723">
                  <c:v>9.0625E+16</c:v>
                </c:pt>
                <c:pt idx="5724">
                  <c:v>8.9375E+16</c:v>
                </c:pt>
                <c:pt idx="5725">
                  <c:v>8.9558333333333328E+16</c:v>
                </c:pt>
                <c:pt idx="5726">
                  <c:v>9E+16</c:v>
                </c:pt>
                <c:pt idx="5727">
                  <c:v>9.1891666666666672E+16</c:v>
                </c:pt>
                <c:pt idx="5728">
                  <c:v>9.35125E+16</c:v>
                </c:pt>
                <c:pt idx="5729">
                  <c:v>9.2770833333333328E+16</c:v>
                </c:pt>
                <c:pt idx="5730">
                  <c:v>9.2833333333333328E+16</c:v>
                </c:pt>
                <c:pt idx="5731">
                  <c:v>8.475E+16</c:v>
                </c:pt>
                <c:pt idx="5732">
                  <c:v>6.7985833333333336E+16</c:v>
                </c:pt>
                <c:pt idx="5733">
                  <c:v>7.5145833333333328E+16</c:v>
                </c:pt>
                <c:pt idx="5734">
                  <c:v>2.2419625E+16</c:v>
                </c:pt>
                <c:pt idx="5735">
                  <c:v>8.8245833333333328E+16</c:v>
                </c:pt>
                <c:pt idx="5736">
                  <c:v>6.9754166666666664E+16</c:v>
                </c:pt>
                <c:pt idx="5737">
                  <c:v>7.6458333333333328E+16</c:v>
                </c:pt>
                <c:pt idx="5738">
                  <c:v>8.975E+16</c:v>
                </c:pt>
                <c:pt idx="5739">
                  <c:v>8.2166666666666672E+16</c:v>
                </c:pt>
                <c:pt idx="5740">
                  <c:v>6.3016666666666664E+16</c:v>
                </c:pt>
                <c:pt idx="5741">
                  <c:v>8.18625E+16</c:v>
                </c:pt>
                <c:pt idx="5742">
                  <c:v>8.5583333333333328E+16</c:v>
                </c:pt>
                <c:pt idx="5743">
                  <c:v>8.3E+16</c:v>
                </c:pt>
                <c:pt idx="5744">
                  <c:v>5.95E+16</c:v>
                </c:pt>
                <c:pt idx="5745">
                  <c:v>5.2125E+16</c:v>
                </c:pt>
                <c:pt idx="5746">
                  <c:v>6.5958333333333336E+16</c:v>
                </c:pt>
                <c:pt idx="5747">
                  <c:v>1.6667974791666666E+16</c:v>
                </c:pt>
                <c:pt idx="5748">
                  <c:v>6980850000000</c:v>
                </c:pt>
                <c:pt idx="5749">
                  <c:v>3666644716666666.5</c:v>
                </c:pt>
                <c:pt idx="5750">
                  <c:v>5.0083333333333336E+16</c:v>
                </c:pt>
                <c:pt idx="5751">
                  <c:v>9.0416666666666672E+16</c:v>
                </c:pt>
                <c:pt idx="5752">
                  <c:v>8.4916666666666672E+16</c:v>
                </c:pt>
                <c:pt idx="5753">
                  <c:v>7.7495833333333328E+16</c:v>
                </c:pt>
                <c:pt idx="5754">
                  <c:v>7.1420833333333336E+16</c:v>
                </c:pt>
                <c:pt idx="5755">
                  <c:v>8.2541666666666672E+16</c:v>
                </c:pt>
                <c:pt idx="5756">
                  <c:v>8.6383333333333328E+16</c:v>
                </c:pt>
                <c:pt idx="5757">
                  <c:v>8.990875E+16</c:v>
                </c:pt>
                <c:pt idx="5758">
                  <c:v>9.175E+16</c:v>
                </c:pt>
                <c:pt idx="5759">
                  <c:v>9.5875E+16</c:v>
                </c:pt>
                <c:pt idx="5760">
                  <c:v>9.2120833333333328E+16</c:v>
                </c:pt>
                <c:pt idx="5761">
                  <c:v>2.6150416666666668E+16</c:v>
                </c:pt>
                <c:pt idx="5762">
                  <c:v>7.5241666666666672E+16</c:v>
                </c:pt>
                <c:pt idx="5763">
                  <c:v>8.685E+16</c:v>
                </c:pt>
                <c:pt idx="5764">
                  <c:v>8.31625E+16</c:v>
                </c:pt>
                <c:pt idx="5765">
                  <c:v>4.1208333333333336E+16</c:v>
                </c:pt>
                <c:pt idx="5766">
                  <c:v>9.0958333333333328E+16</c:v>
                </c:pt>
                <c:pt idx="5767">
                  <c:v>8.2458333333333328E+16</c:v>
                </c:pt>
                <c:pt idx="5768">
                  <c:v>8.0154166666666672E+16</c:v>
                </c:pt>
                <c:pt idx="5769">
                  <c:v>8.6916666666666672E+16</c:v>
                </c:pt>
                <c:pt idx="5770">
                  <c:v>8.75E+16</c:v>
                </c:pt>
                <c:pt idx="5771">
                  <c:v>8.7625E+16</c:v>
                </c:pt>
                <c:pt idx="5772">
                  <c:v>9.3779166666666672E+16</c:v>
                </c:pt>
                <c:pt idx="5773">
                  <c:v>8.5625E+16</c:v>
                </c:pt>
                <c:pt idx="5774">
                  <c:v>7.6166666666666672E+16</c:v>
                </c:pt>
                <c:pt idx="5775">
                  <c:v>6.4990791666666664E+16</c:v>
                </c:pt>
                <c:pt idx="5776">
                  <c:v>6.5757766208333336E+16</c:v>
                </c:pt>
                <c:pt idx="5777">
                  <c:v>7.9041666666666672E+16</c:v>
                </c:pt>
                <c:pt idx="5778">
                  <c:v>4.8718395833333336E+16</c:v>
                </c:pt>
                <c:pt idx="5779">
                  <c:v>9.3041666666666672E+16</c:v>
                </c:pt>
                <c:pt idx="5780">
                  <c:v>9.175E+16</c:v>
                </c:pt>
                <c:pt idx="5781">
                  <c:v>8.6941666666666672E+16</c:v>
                </c:pt>
                <c:pt idx="5782">
                  <c:v>8.8875E+16</c:v>
                </c:pt>
                <c:pt idx="5783">
                  <c:v>9.0308333333333328E+16</c:v>
                </c:pt>
                <c:pt idx="5784">
                  <c:v>5.89625E+16</c:v>
                </c:pt>
                <c:pt idx="5785">
                  <c:v>8.1875E+16</c:v>
                </c:pt>
                <c:pt idx="5786">
                  <c:v>9.15E+16</c:v>
                </c:pt>
                <c:pt idx="5787">
                  <c:v>9.1483333333333328E+16</c:v>
                </c:pt>
                <c:pt idx="5788">
                  <c:v>8.8533333333333328E+16</c:v>
                </c:pt>
                <c:pt idx="5789">
                  <c:v>9.0629166666666672E+16</c:v>
                </c:pt>
                <c:pt idx="5790">
                  <c:v>7.3333333333333328E+16</c:v>
                </c:pt>
                <c:pt idx="5791">
                  <c:v>9.1175E+16</c:v>
                </c:pt>
                <c:pt idx="5792">
                  <c:v>8.5391666666666672E+16</c:v>
                </c:pt>
                <c:pt idx="5793">
                  <c:v>3.3791666666666668E+16</c:v>
                </c:pt>
                <c:pt idx="5794">
                  <c:v>5.9166666666666664E+16</c:v>
                </c:pt>
                <c:pt idx="5795">
                  <c:v>8.4183333333333328E+16</c:v>
                </c:pt>
                <c:pt idx="5796">
                  <c:v>5.3708333333333336E+16</c:v>
                </c:pt>
                <c:pt idx="5797">
                  <c:v>8.4604166666666672E+16</c:v>
                </c:pt>
                <c:pt idx="5798">
                  <c:v>5.9833333333333336E+16</c:v>
                </c:pt>
                <c:pt idx="5799">
                  <c:v>5.77375E+16</c:v>
                </c:pt>
                <c:pt idx="5800">
                  <c:v>7.5229166666666672E+16</c:v>
                </c:pt>
                <c:pt idx="5801">
                  <c:v>8.1666666666666672E+16</c:v>
                </c:pt>
                <c:pt idx="5802">
                  <c:v>6.9175E+16</c:v>
                </c:pt>
                <c:pt idx="5803">
                  <c:v>8.4954166666666672E+16</c:v>
                </c:pt>
                <c:pt idx="5804">
                  <c:v>8.5645833333333328E+16</c:v>
                </c:pt>
                <c:pt idx="5805">
                  <c:v>8.54125E+16</c:v>
                </c:pt>
                <c:pt idx="5806">
                  <c:v>8.24875E+16</c:v>
                </c:pt>
                <c:pt idx="5807">
                  <c:v>8.475E+16</c:v>
                </c:pt>
                <c:pt idx="5808">
                  <c:v>8.6E+16</c:v>
                </c:pt>
                <c:pt idx="5809">
                  <c:v>8.2708333333333328E+16</c:v>
                </c:pt>
                <c:pt idx="5810">
                  <c:v>7.9816666666666672E+16</c:v>
                </c:pt>
                <c:pt idx="5811">
                  <c:v>8.9020833333333328E+16</c:v>
                </c:pt>
                <c:pt idx="5812">
                  <c:v>8.7133333333333328E+16</c:v>
                </c:pt>
                <c:pt idx="5813">
                  <c:v>8.6529166666666672E+16</c:v>
                </c:pt>
                <c:pt idx="5814">
                  <c:v>9.2416666666666672E+16</c:v>
                </c:pt>
                <c:pt idx="5815">
                  <c:v>9.225E+16</c:v>
                </c:pt>
                <c:pt idx="5816">
                  <c:v>8.3566666666666672E+16</c:v>
                </c:pt>
                <c:pt idx="5817">
                  <c:v>4.6583333333333336E+16</c:v>
                </c:pt>
                <c:pt idx="5818">
                  <c:v>7.9291666666666672E+16</c:v>
                </c:pt>
                <c:pt idx="5819">
                  <c:v>8.8733333333333328E+16</c:v>
                </c:pt>
                <c:pt idx="5820">
                  <c:v>9.0970833333333328E+16</c:v>
                </c:pt>
                <c:pt idx="5821">
                  <c:v>9.5541666666666672E+16</c:v>
                </c:pt>
                <c:pt idx="5822">
                  <c:v>9.5916666666666672E+16</c:v>
                </c:pt>
                <c:pt idx="5823">
                  <c:v>9.3375E+16</c:v>
                </c:pt>
                <c:pt idx="5824">
                  <c:v>3.0795833333333332E+16</c:v>
                </c:pt>
                <c:pt idx="5825">
                  <c:v>6.72E+16</c:v>
                </c:pt>
                <c:pt idx="5826">
                  <c:v>7.6779166666666672E+16</c:v>
                </c:pt>
                <c:pt idx="5827">
                  <c:v>8.0295833333333328E+16</c:v>
                </c:pt>
                <c:pt idx="5828">
                  <c:v>9.3E+16</c:v>
                </c:pt>
                <c:pt idx="5829">
                  <c:v>2.59125E+16</c:v>
                </c:pt>
                <c:pt idx="5830">
                  <c:v>6.8166666666666664E+16</c:v>
                </c:pt>
                <c:pt idx="5831">
                  <c:v>8.8916666666666672E+16</c:v>
                </c:pt>
                <c:pt idx="5832">
                  <c:v>7.5708333333333328E+16</c:v>
                </c:pt>
                <c:pt idx="5833">
                  <c:v>9.4858333333333328E+16</c:v>
                </c:pt>
                <c:pt idx="5834">
                  <c:v>8.85625E+16</c:v>
                </c:pt>
                <c:pt idx="5835">
                  <c:v>9.6125E+16</c:v>
                </c:pt>
                <c:pt idx="5836">
                  <c:v>9.5875E+16</c:v>
                </c:pt>
                <c:pt idx="5837">
                  <c:v>8.65E+16</c:v>
                </c:pt>
                <c:pt idx="5838">
                  <c:v>9.0583333333333328E+16</c:v>
                </c:pt>
                <c:pt idx="5839">
                  <c:v>8.5175E+16</c:v>
                </c:pt>
                <c:pt idx="5840">
                  <c:v>9.3616666666666672E+16</c:v>
                </c:pt>
                <c:pt idx="5841">
                  <c:v>9.9958333333333328E+16</c:v>
                </c:pt>
                <c:pt idx="5842">
                  <c:v>9.7625E+16</c:v>
                </c:pt>
                <c:pt idx="5843">
                  <c:v>8.9833333333333328E+16</c:v>
                </c:pt>
                <c:pt idx="5844">
                  <c:v>8.1208333333333328E+16</c:v>
                </c:pt>
                <c:pt idx="5845">
                  <c:v>9.225E+16</c:v>
                </c:pt>
                <c:pt idx="5846">
                  <c:v>9.0625E+16</c:v>
                </c:pt>
                <c:pt idx="5847">
                  <c:v>8.6779166666666672E+16</c:v>
                </c:pt>
                <c:pt idx="5848">
                  <c:v>7.3854749166666672E+16</c:v>
                </c:pt>
                <c:pt idx="5849">
                  <c:v>9.2866666666666672E+16</c:v>
                </c:pt>
                <c:pt idx="5850">
                  <c:v>9.3925E+16</c:v>
                </c:pt>
                <c:pt idx="5851">
                  <c:v>9.5283333333333328E+16</c:v>
                </c:pt>
                <c:pt idx="5852">
                  <c:v>8.8908333333333328E+16</c:v>
                </c:pt>
                <c:pt idx="5853">
                  <c:v>9.3625E+16</c:v>
                </c:pt>
                <c:pt idx="5854">
                  <c:v>7.8166666666666672E+16</c:v>
                </c:pt>
                <c:pt idx="5855">
                  <c:v>9.4166666666666672E+16</c:v>
                </c:pt>
                <c:pt idx="5856">
                  <c:v>1.0445833333333333E+17</c:v>
                </c:pt>
                <c:pt idx="5857">
                  <c:v>9.5666666666666672E+16</c:v>
                </c:pt>
                <c:pt idx="5858">
                  <c:v>9.93875E+16</c:v>
                </c:pt>
                <c:pt idx="5859">
                  <c:v>8.6245833333333328E+16</c:v>
                </c:pt>
                <c:pt idx="5860">
                  <c:v>9.465E+16</c:v>
                </c:pt>
                <c:pt idx="5861">
                  <c:v>9.3879166666666672E+16</c:v>
                </c:pt>
                <c:pt idx="5862">
                  <c:v>9.9125E+16</c:v>
                </c:pt>
                <c:pt idx="5863">
                  <c:v>9.2083333333333328E+16</c:v>
                </c:pt>
                <c:pt idx="5864">
                  <c:v>6.85E+16</c:v>
                </c:pt>
                <c:pt idx="5865">
                  <c:v>9.3841666666666672E+16</c:v>
                </c:pt>
                <c:pt idx="5866">
                  <c:v>9.08125E+16</c:v>
                </c:pt>
                <c:pt idx="5867">
                  <c:v>8.95E+16</c:v>
                </c:pt>
                <c:pt idx="5868">
                  <c:v>1.0332916666666667E+17</c:v>
                </c:pt>
                <c:pt idx="5869">
                  <c:v>6.4145833333333336E+16</c:v>
                </c:pt>
                <c:pt idx="5870">
                  <c:v>9.8333333333333328E+16</c:v>
                </c:pt>
                <c:pt idx="5871">
                  <c:v>9.6375E+16</c:v>
                </c:pt>
                <c:pt idx="5872">
                  <c:v>9.5958333333333328E+16</c:v>
                </c:pt>
                <c:pt idx="5873">
                  <c:v>9.4216666666666672E+16</c:v>
                </c:pt>
                <c:pt idx="5874">
                  <c:v>9.50625E+16</c:v>
                </c:pt>
                <c:pt idx="5875">
                  <c:v>7.9708333333333328E+16</c:v>
                </c:pt>
                <c:pt idx="5876">
                  <c:v>9.55E+16</c:v>
                </c:pt>
                <c:pt idx="5877">
                  <c:v>8.8291666666666672E+16</c:v>
                </c:pt>
                <c:pt idx="5878">
                  <c:v>9.3416666666666672E+16</c:v>
                </c:pt>
                <c:pt idx="5879">
                  <c:v>9.71125E+16</c:v>
                </c:pt>
                <c:pt idx="5880">
                  <c:v>3.69625E+16</c:v>
                </c:pt>
                <c:pt idx="5881">
                  <c:v>9.2916666666666672E+16</c:v>
                </c:pt>
                <c:pt idx="5882">
                  <c:v>8.225E+16</c:v>
                </c:pt>
                <c:pt idx="5883">
                  <c:v>9.7291666666666672E+16</c:v>
                </c:pt>
                <c:pt idx="5884">
                  <c:v>7.8583333333333328E+16</c:v>
                </c:pt>
                <c:pt idx="5885">
                  <c:v>9.8833333333333328E+16</c:v>
                </c:pt>
                <c:pt idx="5886">
                  <c:v>9.9729166666666672E+16</c:v>
                </c:pt>
                <c:pt idx="5887">
                  <c:v>7.5375E+16</c:v>
                </c:pt>
                <c:pt idx="5888">
                  <c:v>9.4375E+16</c:v>
                </c:pt>
                <c:pt idx="5889">
                  <c:v>9.1108333333333328E+16</c:v>
                </c:pt>
                <c:pt idx="5890">
                  <c:v>7.12125E+16</c:v>
                </c:pt>
                <c:pt idx="5891">
                  <c:v>9.3333333333333328E+16</c:v>
                </c:pt>
                <c:pt idx="5892">
                  <c:v>7.4333333333333328E+16</c:v>
                </c:pt>
                <c:pt idx="5893">
                  <c:v>9.4166666666666672E+16</c:v>
                </c:pt>
                <c:pt idx="5894">
                  <c:v>9.3041666666666672E+16</c:v>
                </c:pt>
                <c:pt idx="5895">
                  <c:v>9.1362083333333328E+16</c:v>
                </c:pt>
                <c:pt idx="5896">
                  <c:v>9.0683333333333328E+16</c:v>
                </c:pt>
                <c:pt idx="5897">
                  <c:v>9.04E+16</c:v>
                </c:pt>
                <c:pt idx="5898">
                  <c:v>9.1791666666666672E+16</c:v>
                </c:pt>
                <c:pt idx="5899">
                  <c:v>9.1333333333333328E+16</c:v>
                </c:pt>
                <c:pt idx="5900">
                  <c:v>9.1625E+16</c:v>
                </c:pt>
                <c:pt idx="5901">
                  <c:v>7.5208333333333328E+16</c:v>
                </c:pt>
                <c:pt idx="5902">
                  <c:v>9.4270833333333328E+16</c:v>
                </c:pt>
                <c:pt idx="5903">
                  <c:v>9.2525E+16</c:v>
                </c:pt>
                <c:pt idx="5904">
                  <c:v>9.5304166666666672E+16</c:v>
                </c:pt>
                <c:pt idx="5905">
                  <c:v>9.7220833333333328E+16</c:v>
                </c:pt>
                <c:pt idx="5906">
                  <c:v>9.6666666666666672E+16</c:v>
                </c:pt>
                <c:pt idx="5907">
                  <c:v>4.92625E+16</c:v>
                </c:pt>
                <c:pt idx="5908">
                  <c:v>4.4208166666666664E+16</c:v>
                </c:pt>
                <c:pt idx="5909">
                  <c:v>4.1054166666666664E+16</c:v>
                </c:pt>
                <c:pt idx="5910">
                  <c:v>4.4291666666666664E+16</c:v>
                </c:pt>
                <c:pt idx="5911">
                  <c:v>4.5625E+16</c:v>
                </c:pt>
                <c:pt idx="5912">
                  <c:v>5.2625E+16</c:v>
                </c:pt>
                <c:pt idx="5913">
                  <c:v>4.2541666666666664E+16</c:v>
                </c:pt>
                <c:pt idx="5914">
                  <c:v>3.7072116666666664E+16</c:v>
                </c:pt>
                <c:pt idx="5915">
                  <c:v>3.2155833333333332E+16</c:v>
                </c:pt>
                <c:pt idx="5916">
                  <c:v>4.2916666666666664E+16</c:v>
                </c:pt>
                <c:pt idx="5917">
                  <c:v>3.7725458333333336E+16</c:v>
                </c:pt>
                <c:pt idx="5918">
                  <c:v>4.0201666666666664E+16</c:v>
                </c:pt>
                <c:pt idx="5919">
                  <c:v>364833333333333.31</c:v>
                </c:pt>
                <c:pt idx="5920">
                  <c:v>16054166666666.666</c:v>
                </c:pt>
                <c:pt idx="5921">
                  <c:v>1283333333333.3333</c:v>
                </c:pt>
                <c:pt idx="5922">
                  <c:v>1411208333333.3333</c:v>
                </c:pt>
                <c:pt idx="5923">
                  <c:v>1493083333333.3333</c:v>
                </c:pt>
                <c:pt idx="5924">
                  <c:v>1586666666666.6667</c:v>
                </c:pt>
                <c:pt idx="5925">
                  <c:v>1563625000000</c:v>
                </c:pt>
                <c:pt idx="5926">
                  <c:v>1631250000000</c:v>
                </c:pt>
                <c:pt idx="5927">
                  <c:v>1690416666666.6667</c:v>
                </c:pt>
                <c:pt idx="5928">
                  <c:v>1645625000000</c:v>
                </c:pt>
                <c:pt idx="5929">
                  <c:v>1744583333333.3333</c:v>
                </c:pt>
                <c:pt idx="5930">
                  <c:v>1638413166666.6667</c:v>
                </c:pt>
                <c:pt idx="5931">
                  <c:v>1580458333333.3333</c:v>
                </c:pt>
                <c:pt idx="5932">
                  <c:v>1542916666666.6667</c:v>
                </c:pt>
                <c:pt idx="5933">
                  <c:v>313916666666.66669</c:v>
                </c:pt>
                <c:pt idx="5934">
                  <c:v>454587500000</c:v>
                </c:pt>
                <c:pt idx="5935">
                  <c:v>2104583333333.3333</c:v>
                </c:pt>
                <c:pt idx="5936">
                  <c:v>9656666666666.666</c:v>
                </c:pt>
                <c:pt idx="5937">
                  <c:v>15912083333333.334</c:v>
                </c:pt>
                <c:pt idx="5938">
                  <c:v>40450000000000</c:v>
                </c:pt>
                <c:pt idx="5939">
                  <c:v>35145833333333.332</c:v>
                </c:pt>
                <c:pt idx="5940">
                  <c:v>37237500000000</c:v>
                </c:pt>
                <c:pt idx="5941">
                  <c:v>41000000000000</c:v>
                </c:pt>
                <c:pt idx="5942">
                  <c:v>36820833333333.336</c:v>
                </c:pt>
                <c:pt idx="5943">
                  <c:v>52071916666666.664</c:v>
                </c:pt>
                <c:pt idx="5944">
                  <c:v>65416666666666.664</c:v>
                </c:pt>
                <c:pt idx="5945">
                  <c:v>707083333333333.38</c:v>
                </c:pt>
                <c:pt idx="5946">
                  <c:v>1428900000000000</c:v>
                </c:pt>
                <c:pt idx="5947">
                  <c:v>365666666666666.69</c:v>
                </c:pt>
                <c:pt idx="5948">
                  <c:v>265125000000000</c:v>
                </c:pt>
                <c:pt idx="5949">
                  <c:v>1045850000000000</c:v>
                </c:pt>
                <c:pt idx="5950">
                  <c:v>850768583333333.38</c:v>
                </c:pt>
                <c:pt idx="5951">
                  <c:v>297916666666666.69</c:v>
                </c:pt>
                <c:pt idx="5952">
                  <c:v>2073750000000000</c:v>
                </c:pt>
                <c:pt idx="5953">
                  <c:v>5477916666666667</c:v>
                </c:pt>
                <c:pt idx="5954">
                  <c:v>6029166666666667</c:v>
                </c:pt>
                <c:pt idx="5955">
                  <c:v>1.2475E+16</c:v>
                </c:pt>
                <c:pt idx="5956">
                  <c:v>4.20125E+16</c:v>
                </c:pt>
                <c:pt idx="5957">
                  <c:v>5.0083333333333336E+16</c:v>
                </c:pt>
                <c:pt idx="5958">
                  <c:v>5.9408333333333336E+16</c:v>
                </c:pt>
                <c:pt idx="5959">
                  <c:v>6.6920833333333336E+16</c:v>
                </c:pt>
                <c:pt idx="5960">
                  <c:v>7.5420833333333328E+16</c:v>
                </c:pt>
                <c:pt idx="5961">
                  <c:v>6.2541666666666664E+16</c:v>
                </c:pt>
                <c:pt idx="5962">
                  <c:v>6.3125E+16</c:v>
                </c:pt>
                <c:pt idx="5963">
                  <c:v>7.9208333333333328E+16</c:v>
                </c:pt>
                <c:pt idx="5964">
                  <c:v>8.3E+16</c:v>
                </c:pt>
                <c:pt idx="5965">
                  <c:v>3.2395833333333332E+16</c:v>
                </c:pt>
                <c:pt idx="5966">
                  <c:v>5.5E+16</c:v>
                </c:pt>
                <c:pt idx="5967">
                  <c:v>5.0805833333333336E+16</c:v>
                </c:pt>
                <c:pt idx="5968">
                  <c:v>8.2875E+16</c:v>
                </c:pt>
                <c:pt idx="5969">
                  <c:v>8.0385833333333328E+16</c:v>
                </c:pt>
                <c:pt idx="5970">
                  <c:v>9.0458333333333328E+16</c:v>
                </c:pt>
                <c:pt idx="5971">
                  <c:v>8.1625E+16</c:v>
                </c:pt>
                <c:pt idx="5972">
                  <c:v>3.67625E+16</c:v>
                </c:pt>
                <c:pt idx="5973">
                  <c:v>7.7875E+16</c:v>
                </c:pt>
                <c:pt idx="5974">
                  <c:v>5.8833333333333336E+16</c:v>
                </c:pt>
                <c:pt idx="5975">
                  <c:v>8.8708333333333328E+16</c:v>
                </c:pt>
                <c:pt idx="5976">
                  <c:v>7.5416666666666672E+16</c:v>
                </c:pt>
                <c:pt idx="5977">
                  <c:v>8.2E+16</c:v>
                </c:pt>
                <c:pt idx="5978">
                  <c:v>8.9458333333333328E+16</c:v>
                </c:pt>
                <c:pt idx="5979">
                  <c:v>7.9394583333333328E+16</c:v>
                </c:pt>
                <c:pt idx="5980">
                  <c:v>8.78375E+16</c:v>
                </c:pt>
                <c:pt idx="5981">
                  <c:v>6.8416666666666664E+16</c:v>
                </c:pt>
                <c:pt idx="5982">
                  <c:v>7.2166666666666672E+16</c:v>
                </c:pt>
                <c:pt idx="5983">
                  <c:v>7.25E+16</c:v>
                </c:pt>
                <c:pt idx="5984">
                  <c:v>8.495E+16</c:v>
                </c:pt>
                <c:pt idx="5985">
                  <c:v>5.8464583333333336E+16</c:v>
                </c:pt>
                <c:pt idx="5986">
                  <c:v>7.97125E+16</c:v>
                </c:pt>
                <c:pt idx="5987">
                  <c:v>8.2675E+16</c:v>
                </c:pt>
                <c:pt idx="5988">
                  <c:v>8.60875E+16</c:v>
                </c:pt>
                <c:pt idx="5989">
                  <c:v>5.8291666666666664E+16</c:v>
                </c:pt>
                <c:pt idx="5990">
                  <c:v>5.8083333333333336E+16</c:v>
                </c:pt>
                <c:pt idx="5991">
                  <c:v>8.1179166666666672E+16</c:v>
                </c:pt>
                <c:pt idx="5992">
                  <c:v>8.73375E+16</c:v>
                </c:pt>
                <c:pt idx="5993">
                  <c:v>6.6125E+16</c:v>
                </c:pt>
                <c:pt idx="5994">
                  <c:v>7.9291583333333328E+16</c:v>
                </c:pt>
                <c:pt idx="5995">
                  <c:v>5.3195833333333336E+16</c:v>
                </c:pt>
                <c:pt idx="5996">
                  <c:v>8.0916666666666672E+16</c:v>
                </c:pt>
                <c:pt idx="5997">
                  <c:v>7.7791666666666672E+16</c:v>
                </c:pt>
                <c:pt idx="5998">
                  <c:v>8.8708333333333328E+16</c:v>
                </c:pt>
                <c:pt idx="5999">
                  <c:v>6.1025E+16</c:v>
                </c:pt>
                <c:pt idx="6000">
                  <c:v>5.4869625E+16</c:v>
                </c:pt>
                <c:pt idx="6001">
                  <c:v>7.9084666666666672E+16</c:v>
                </c:pt>
                <c:pt idx="6002">
                  <c:v>9.0130833333333328E+16</c:v>
                </c:pt>
                <c:pt idx="6003">
                  <c:v>8.0875E+16</c:v>
                </c:pt>
                <c:pt idx="6004">
                  <c:v>9.0333333333333328E+16</c:v>
                </c:pt>
                <c:pt idx="6005">
                  <c:v>8.8208333333333328E+16</c:v>
                </c:pt>
                <c:pt idx="6006">
                  <c:v>6.85375E+16</c:v>
                </c:pt>
                <c:pt idx="6007">
                  <c:v>3.0937584958333332E+16</c:v>
                </c:pt>
                <c:pt idx="6008">
                  <c:v>6.7833333333333336E+16</c:v>
                </c:pt>
                <c:pt idx="6009">
                  <c:v>8.6675E+16</c:v>
                </c:pt>
                <c:pt idx="6010">
                  <c:v>8.625E+16</c:v>
                </c:pt>
                <c:pt idx="6011">
                  <c:v>8.8041666666666672E+16</c:v>
                </c:pt>
                <c:pt idx="6012">
                  <c:v>8.505E+16</c:v>
                </c:pt>
                <c:pt idx="6013">
                  <c:v>6.6945833333333336E+16</c:v>
                </c:pt>
                <c:pt idx="6014">
                  <c:v>5.2083333333333336E+16</c:v>
                </c:pt>
                <c:pt idx="6015">
                  <c:v>8.2945833333333328E+16</c:v>
                </c:pt>
                <c:pt idx="6016">
                  <c:v>8.5208333333333328E+16</c:v>
                </c:pt>
                <c:pt idx="6017">
                  <c:v>7.8708333333333328E+16</c:v>
                </c:pt>
                <c:pt idx="6018">
                  <c:v>8.4666666666666672E+16</c:v>
                </c:pt>
                <c:pt idx="6019">
                  <c:v>8.7791666666666672E+16</c:v>
                </c:pt>
                <c:pt idx="6020">
                  <c:v>6.92375E+16</c:v>
                </c:pt>
                <c:pt idx="6021">
                  <c:v>6.0958333333333336E+16</c:v>
                </c:pt>
                <c:pt idx="6022">
                  <c:v>7.8158333333333328E+16</c:v>
                </c:pt>
                <c:pt idx="6023">
                  <c:v>8.0479166666666672E+16</c:v>
                </c:pt>
                <c:pt idx="6024">
                  <c:v>8.125E+16</c:v>
                </c:pt>
                <c:pt idx="6025">
                  <c:v>8.0408333333333328E+16</c:v>
                </c:pt>
                <c:pt idx="6026">
                  <c:v>7.8625E+16</c:v>
                </c:pt>
                <c:pt idx="6027">
                  <c:v>7.3333333333333328E+16</c:v>
                </c:pt>
                <c:pt idx="6028">
                  <c:v>7.7395833333333328E+16</c:v>
                </c:pt>
                <c:pt idx="6029">
                  <c:v>5.47125E+16</c:v>
                </c:pt>
                <c:pt idx="6030">
                  <c:v>8.1625E+16</c:v>
                </c:pt>
                <c:pt idx="6031">
                  <c:v>7.825E+16</c:v>
                </c:pt>
                <c:pt idx="6032">
                  <c:v>8.7125E+16</c:v>
                </c:pt>
                <c:pt idx="6033">
                  <c:v>8.1608333333333328E+16</c:v>
                </c:pt>
                <c:pt idx="6034">
                  <c:v>7.6583333333333328E+16</c:v>
                </c:pt>
                <c:pt idx="6035">
                  <c:v>8.2425E+16</c:v>
                </c:pt>
                <c:pt idx="6036">
                  <c:v>8.3333333333333328E+16</c:v>
                </c:pt>
                <c:pt idx="6037">
                  <c:v>8.4275E+16</c:v>
                </c:pt>
                <c:pt idx="6038">
                  <c:v>4.4791666666666664E+16</c:v>
                </c:pt>
                <c:pt idx="6039">
                  <c:v>8.7666666666666672E+16</c:v>
                </c:pt>
                <c:pt idx="6040">
                  <c:v>8.4776666666666672E+16</c:v>
                </c:pt>
                <c:pt idx="6041">
                  <c:v>7.86125E+16</c:v>
                </c:pt>
                <c:pt idx="6042">
                  <c:v>8.7895833333333328E+16</c:v>
                </c:pt>
                <c:pt idx="6043">
                  <c:v>9.04125E+16</c:v>
                </c:pt>
                <c:pt idx="6044">
                  <c:v>8.2470833333333328E+16</c:v>
                </c:pt>
                <c:pt idx="6045">
                  <c:v>8.6583333333333328E+16</c:v>
                </c:pt>
                <c:pt idx="6046">
                  <c:v>8.3083333333333328E+16</c:v>
                </c:pt>
                <c:pt idx="6047">
                  <c:v>8.4958333333333328E+16</c:v>
                </c:pt>
                <c:pt idx="6048">
                  <c:v>8.2241666666666672E+16</c:v>
                </c:pt>
                <c:pt idx="6049">
                  <c:v>8.86375E+16</c:v>
                </c:pt>
                <c:pt idx="6050">
                  <c:v>8.7625E+16</c:v>
                </c:pt>
                <c:pt idx="6051">
                  <c:v>8.5375E+16</c:v>
                </c:pt>
                <c:pt idx="6052">
                  <c:v>8.6416666666666672E+16</c:v>
                </c:pt>
                <c:pt idx="6053">
                  <c:v>8.7541666666666672E+16</c:v>
                </c:pt>
                <c:pt idx="6054">
                  <c:v>8.6920833333333328E+16</c:v>
                </c:pt>
                <c:pt idx="6055">
                  <c:v>8.4083333333333328E+16</c:v>
                </c:pt>
                <c:pt idx="6056">
                  <c:v>8.3279166666666672E+16</c:v>
                </c:pt>
                <c:pt idx="6057">
                  <c:v>7.6991666666666672E+16</c:v>
                </c:pt>
                <c:pt idx="6058">
                  <c:v>7.9233333333333328E+16</c:v>
                </c:pt>
                <c:pt idx="6059">
                  <c:v>8.175E+16</c:v>
                </c:pt>
                <c:pt idx="6060">
                  <c:v>8.4416666666666672E+16</c:v>
                </c:pt>
                <c:pt idx="6061">
                  <c:v>7.8875E+16</c:v>
                </c:pt>
                <c:pt idx="6062">
                  <c:v>8.25E+16</c:v>
                </c:pt>
                <c:pt idx="6063">
                  <c:v>8.392625E+16</c:v>
                </c:pt>
                <c:pt idx="6064">
                  <c:v>3.8933333333333336E+16</c:v>
                </c:pt>
                <c:pt idx="6065">
                  <c:v>8.20125E+16</c:v>
                </c:pt>
                <c:pt idx="6066">
                  <c:v>8.9708333333333328E+16</c:v>
                </c:pt>
                <c:pt idx="6067">
                  <c:v>8.3833333333333328E+16</c:v>
                </c:pt>
                <c:pt idx="6068">
                  <c:v>8.3791666666666672E+16</c:v>
                </c:pt>
                <c:pt idx="6069">
                  <c:v>8.9414166666666672E+16</c:v>
                </c:pt>
                <c:pt idx="6070">
                  <c:v>7.4281916666666672E+16</c:v>
                </c:pt>
                <c:pt idx="6071">
                  <c:v>8.7566708333333328E+16</c:v>
                </c:pt>
                <c:pt idx="6072">
                  <c:v>8.3866666666666672E+16</c:v>
                </c:pt>
                <c:pt idx="6073">
                  <c:v>8.125E+16</c:v>
                </c:pt>
                <c:pt idx="6074">
                  <c:v>9.2208333333333328E+16</c:v>
                </c:pt>
                <c:pt idx="6075">
                  <c:v>8.6477320833333328E+16</c:v>
                </c:pt>
                <c:pt idx="6076">
                  <c:v>8.6083333333333328E+16</c:v>
                </c:pt>
                <c:pt idx="6077">
                  <c:v>8.0692083333333328E+16</c:v>
                </c:pt>
                <c:pt idx="6078">
                  <c:v>6.3125E+16</c:v>
                </c:pt>
                <c:pt idx="6079">
                  <c:v>8.7875E+16</c:v>
                </c:pt>
                <c:pt idx="6080">
                  <c:v>8.925E+16</c:v>
                </c:pt>
                <c:pt idx="6081">
                  <c:v>9.3108333333333328E+16</c:v>
                </c:pt>
                <c:pt idx="6082">
                  <c:v>9.1459166666666672E+16</c:v>
                </c:pt>
                <c:pt idx="6083">
                  <c:v>6.7366666666666664E+16</c:v>
                </c:pt>
                <c:pt idx="6084">
                  <c:v>9.4825E+16</c:v>
                </c:pt>
                <c:pt idx="6085">
                  <c:v>8.9445833333333328E+16</c:v>
                </c:pt>
                <c:pt idx="6086">
                  <c:v>9.4666666666666672E+16</c:v>
                </c:pt>
                <c:pt idx="6087">
                  <c:v>9.425E+16</c:v>
                </c:pt>
                <c:pt idx="6088">
                  <c:v>9E+16</c:v>
                </c:pt>
                <c:pt idx="6089">
                  <c:v>4.29001440875E+16</c:v>
                </c:pt>
                <c:pt idx="6090">
                  <c:v>8.0375E+16</c:v>
                </c:pt>
                <c:pt idx="6091">
                  <c:v>7.4583333333333328E+16</c:v>
                </c:pt>
                <c:pt idx="6092">
                  <c:v>8.8375E+16</c:v>
                </c:pt>
                <c:pt idx="6093">
                  <c:v>9.23425E+16</c:v>
                </c:pt>
                <c:pt idx="6094">
                  <c:v>9.3633333333333328E+16</c:v>
                </c:pt>
                <c:pt idx="6095">
                  <c:v>8.5925E+16</c:v>
                </c:pt>
                <c:pt idx="6096">
                  <c:v>9.2958333333333328E+16</c:v>
                </c:pt>
                <c:pt idx="6097">
                  <c:v>9.3991666666666672E+16</c:v>
                </c:pt>
                <c:pt idx="6098">
                  <c:v>9.6729166666666672E+16</c:v>
                </c:pt>
                <c:pt idx="6099">
                  <c:v>9.525E+16</c:v>
                </c:pt>
                <c:pt idx="6100">
                  <c:v>8.2501666666666672E+16</c:v>
                </c:pt>
                <c:pt idx="6101">
                  <c:v>9.0208333333333328E+16</c:v>
                </c:pt>
                <c:pt idx="6102">
                  <c:v>9.2791666666666672E+16</c:v>
                </c:pt>
                <c:pt idx="6103">
                  <c:v>9.5666666666666672E+16</c:v>
                </c:pt>
                <c:pt idx="6104">
                  <c:v>8.5975E+16</c:v>
                </c:pt>
                <c:pt idx="6105">
                  <c:v>9.4683333333333328E+16</c:v>
                </c:pt>
                <c:pt idx="6106">
                  <c:v>9.5708333333333328E+16</c:v>
                </c:pt>
                <c:pt idx="6107">
                  <c:v>9.5125E+16</c:v>
                </c:pt>
                <c:pt idx="6108">
                  <c:v>9.6916666666666672E+16</c:v>
                </c:pt>
                <c:pt idx="6109">
                  <c:v>9.3333333333333328E+16</c:v>
                </c:pt>
                <c:pt idx="6110">
                  <c:v>9.3525E+16</c:v>
                </c:pt>
                <c:pt idx="6111">
                  <c:v>9.3166666666666672E+16</c:v>
                </c:pt>
                <c:pt idx="6112">
                  <c:v>9.5541666666666672E+16</c:v>
                </c:pt>
                <c:pt idx="6113">
                  <c:v>9.5754166666666672E+16</c:v>
                </c:pt>
                <c:pt idx="6114">
                  <c:v>7.3241666666666672E+16</c:v>
                </c:pt>
                <c:pt idx="6115">
                  <c:v>9.7625E+16</c:v>
                </c:pt>
                <c:pt idx="6116">
                  <c:v>9.7666666666666672E+16</c:v>
                </c:pt>
                <c:pt idx="6117">
                  <c:v>9.3170833333333328E+16</c:v>
                </c:pt>
                <c:pt idx="6118">
                  <c:v>6.2951478333333336E+16</c:v>
                </c:pt>
                <c:pt idx="6119">
                  <c:v>3.7833333333333336E+16</c:v>
                </c:pt>
                <c:pt idx="6120">
                  <c:v>3.3995833333333332E+16</c:v>
                </c:pt>
                <c:pt idx="6121">
                  <c:v>8E+16</c:v>
                </c:pt>
                <c:pt idx="6122">
                  <c:v>8.3529166666666672E+16</c:v>
                </c:pt>
                <c:pt idx="6123">
                  <c:v>8.5791666666666672E+16</c:v>
                </c:pt>
                <c:pt idx="6124">
                  <c:v>8.3941666666666672E+16</c:v>
                </c:pt>
                <c:pt idx="6125">
                  <c:v>9.0541666666666672E+16</c:v>
                </c:pt>
                <c:pt idx="6126">
                  <c:v>6.065E+16</c:v>
                </c:pt>
                <c:pt idx="6127">
                  <c:v>6.26E+16</c:v>
                </c:pt>
                <c:pt idx="6128">
                  <c:v>8.06125E+16</c:v>
                </c:pt>
                <c:pt idx="6129">
                  <c:v>5.875E+16</c:v>
                </c:pt>
                <c:pt idx="6130">
                  <c:v>8.5708333333333328E+16</c:v>
                </c:pt>
                <c:pt idx="6131">
                  <c:v>7.0091666666666664E+16</c:v>
                </c:pt>
                <c:pt idx="6132">
                  <c:v>6.78375E+16</c:v>
                </c:pt>
                <c:pt idx="6133">
                  <c:v>7.625E+16</c:v>
                </c:pt>
                <c:pt idx="6134">
                  <c:v>8.94875E+16</c:v>
                </c:pt>
                <c:pt idx="6135">
                  <c:v>9.4833333333333328E+16</c:v>
                </c:pt>
                <c:pt idx="6136">
                  <c:v>9.2083333333333328E+16</c:v>
                </c:pt>
                <c:pt idx="6137">
                  <c:v>7.6320833333333328E+16</c:v>
                </c:pt>
                <c:pt idx="6138">
                  <c:v>8.934434125E+16</c:v>
                </c:pt>
                <c:pt idx="6139">
                  <c:v>9.4916666666666672E+16</c:v>
                </c:pt>
                <c:pt idx="6140">
                  <c:v>8.9033333333333328E+16</c:v>
                </c:pt>
                <c:pt idx="6141">
                  <c:v>5.3541666666666664E+16</c:v>
                </c:pt>
                <c:pt idx="6142">
                  <c:v>7.5633333333333328E+16</c:v>
                </c:pt>
                <c:pt idx="6143">
                  <c:v>7.25125E+16</c:v>
                </c:pt>
                <c:pt idx="6144">
                  <c:v>8.2708333333333328E+16</c:v>
                </c:pt>
                <c:pt idx="6145">
                  <c:v>7.7695833333333328E+16</c:v>
                </c:pt>
                <c:pt idx="6146">
                  <c:v>7.1395833333333336E+16</c:v>
                </c:pt>
                <c:pt idx="6147">
                  <c:v>8.1491666666666672E+16</c:v>
                </c:pt>
                <c:pt idx="6148">
                  <c:v>7.8666666666666672E+16</c:v>
                </c:pt>
                <c:pt idx="6149">
                  <c:v>7.8820833333333328E+16</c:v>
                </c:pt>
                <c:pt idx="6150">
                  <c:v>6.9E+16</c:v>
                </c:pt>
                <c:pt idx="6151">
                  <c:v>4.7375E+16</c:v>
                </c:pt>
                <c:pt idx="6152">
                  <c:v>1.0825E+16</c:v>
                </c:pt>
                <c:pt idx="6153">
                  <c:v>91332916666666.672</c:v>
                </c:pt>
                <c:pt idx="6154">
                  <c:v>88287500000000</c:v>
                </c:pt>
                <c:pt idx="6155">
                  <c:v>147541666666666.66</c:v>
                </c:pt>
                <c:pt idx="6156">
                  <c:v>940000000000000</c:v>
                </c:pt>
                <c:pt idx="6157">
                  <c:v>9070833333333334</c:v>
                </c:pt>
                <c:pt idx="6158">
                  <c:v>1.1766666666666666E+16</c:v>
                </c:pt>
                <c:pt idx="6159">
                  <c:v>1.2141666666666666E+16</c:v>
                </c:pt>
                <c:pt idx="6160">
                  <c:v>3.7675541666666664E+16</c:v>
                </c:pt>
                <c:pt idx="6161">
                  <c:v>7.1335E+16</c:v>
                </c:pt>
                <c:pt idx="6162">
                  <c:v>8.2232083333333328E+16</c:v>
                </c:pt>
                <c:pt idx="6163">
                  <c:v>8.0833333333333328E+16</c:v>
                </c:pt>
                <c:pt idx="6164">
                  <c:v>7.1208333333333336E+16</c:v>
                </c:pt>
                <c:pt idx="6165">
                  <c:v>7.4166666666666672E+16</c:v>
                </c:pt>
                <c:pt idx="6166">
                  <c:v>6.7766666666666664E+16</c:v>
                </c:pt>
                <c:pt idx="6167">
                  <c:v>5.7875E+16</c:v>
                </c:pt>
                <c:pt idx="6168">
                  <c:v>5.0208333333333336E+16</c:v>
                </c:pt>
                <c:pt idx="6169">
                  <c:v>3.07375E+16</c:v>
                </c:pt>
                <c:pt idx="6170">
                  <c:v>6.4958333333333336E+16</c:v>
                </c:pt>
                <c:pt idx="6171">
                  <c:v>6.7333333333333336E+16</c:v>
                </c:pt>
                <c:pt idx="6172">
                  <c:v>7E+16</c:v>
                </c:pt>
                <c:pt idx="6173">
                  <c:v>4.5691666666666664E+16</c:v>
                </c:pt>
                <c:pt idx="6174">
                  <c:v>6.9166666666666664E+16</c:v>
                </c:pt>
                <c:pt idx="6175">
                  <c:v>8.0875E+16</c:v>
                </c:pt>
                <c:pt idx="6176">
                  <c:v>8.8520833333333328E+16</c:v>
                </c:pt>
                <c:pt idx="6177">
                  <c:v>8.0479166666666672E+16</c:v>
                </c:pt>
                <c:pt idx="6178">
                  <c:v>8.2041666666666672E+16</c:v>
                </c:pt>
                <c:pt idx="6179">
                  <c:v>6.8916666666666664E+16</c:v>
                </c:pt>
                <c:pt idx="6180">
                  <c:v>6.99125E+16</c:v>
                </c:pt>
                <c:pt idx="6181">
                  <c:v>8.3641666666666672E+16</c:v>
                </c:pt>
                <c:pt idx="6182">
                  <c:v>3.8320833333333336E+16</c:v>
                </c:pt>
                <c:pt idx="6183">
                  <c:v>8.5583333333333328E+16</c:v>
                </c:pt>
                <c:pt idx="6184">
                  <c:v>8.7625E+16</c:v>
                </c:pt>
                <c:pt idx="6185">
                  <c:v>7.8666666666666672E+16</c:v>
                </c:pt>
                <c:pt idx="6186">
                  <c:v>5.9458333333333336E+16</c:v>
                </c:pt>
                <c:pt idx="6187">
                  <c:v>7.7070833333333328E+16</c:v>
                </c:pt>
                <c:pt idx="6188">
                  <c:v>8.1329166666666672E+16</c:v>
                </c:pt>
                <c:pt idx="6189">
                  <c:v>6.96E+16</c:v>
                </c:pt>
                <c:pt idx="6190">
                  <c:v>6.85625E+16</c:v>
                </c:pt>
                <c:pt idx="6191">
                  <c:v>6.1E+16</c:v>
                </c:pt>
                <c:pt idx="6192">
                  <c:v>6.0833333333333336E+16</c:v>
                </c:pt>
                <c:pt idx="6193">
                  <c:v>6.0666666666666664E+16</c:v>
                </c:pt>
                <c:pt idx="6194">
                  <c:v>6.3916666666666664E+16</c:v>
                </c:pt>
                <c:pt idx="6195">
                  <c:v>6.2166666666666664E+16</c:v>
                </c:pt>
                <c:pt idx="6196">
                  <c:v>6.30375E+16</c:v>
                </c:pt>
                <c:pt idx="6197">
                  <c:v>5.50725E+16</c:v>
                </c:pt>
                <c:pt idx="6198">
                  <c:v>6.0958333333333336E+16</c:v>
                </c:pt>
                <c:pt idx="6199">
                  <c:v>3.535E+16</c:v>
                </c:pt>
                <c:pt idx="6200">
                  <c:v>3.9458333333333336E+16</c:v>
                </c:pt>
                <c:pt idx="6201">
                  <c:v>4.6194416666666664E+16</c:v>
                </c:pt>
                <c:pt idx="6202">
                  <c:v>5.621625E+16</c:v>
                </c:pt>
                <c:pt idx="6203">
                  <c:v>6.5758333333333336E+16</c:v>
                </c:pt>
                <c:pt idx="6204">
                  <c:v>6.5645833333333336E+16</c:v>
                </c:pt>
                <c:pt idx="6205">
                  <c:v>7.1429166666666664E+16</c:v>
                </c:pt>
                <c:pt idx="6206">
                  <c:v>7.1916666666666664E+16</c:v>
                </c:pt>
                <c:pt idx="6207">
                  <c:v>7.1791666666666664E+16</c:v>
                </c:pt>
                <c:pt idx="6208">
                  <c:v>7.1016666666666664E+16</c:v>
                </c:pt>
                <c:pt idx="6209">
                  <c:v>6.8791666666666664E+16</c:v>
                </c:pt>
                <c:pt idx="6210">
                  <c:v>6.3291666666666664E+16</c:v>
                </c:pt>
                <c:pt idx="6211">
                  <c:v>5.6795833333333336E+16</c:v>
                </c:pt>
                <c:pt idx="6212">
                  <c:v>5.2933333333333336E+16</c:v>
                </c:pt>
                <c:pt idx="6213">
                  <c:v>6E+16</c:v>
                </c:pt>
                <c:pt idx="6214">
                  <c:v>5.3875E+16</c:v>
                </c:pt>
                <c:pt idx="6215">
                  <c:v>6.5791666666666664E+16</c:v>
                </c:pt>
                <c:pt idx="6216">
                  <c:v>6.02625E+16</c:v>
                </c:pt>
                <c:pt idx="6217">
                  <c:v>6.5625E+16</c:v>
                </c:pt>
                <c:pt idx="6218">
                  <c:v>4.2479166666666664E+16</c:v>
                </c:pt>
                <c:pt idx="6219">
                  <c:v>6.8041666666666664E+16</c:v>
                </c:pt>
                <c:pt idx="6220">
                  <c:v>6.9541666666666664E+16</c:v>
                </c:pt>
                <c:pt idx="6221">
                  <c:v>6.7041666666666664E+16</c:v>
                </c:pt>
                <c:pt idx="6222">
                  <c:v>7.3145833333333328E+16</c:v>
                </c:pt>
                <c:pt idx="6223">
                  <c:v>7.7870833333333328E+16</c:v>
                </c:pt>
                <c:pt idx="6224">
                  <c:v>5.2791666666666664E+16</c:v>
                </c:pt>
                <c:pt idx="6225">
                  <c:v>5.5E+16</c:v>
                </c:pt>
                <c:pt idx="6226">
                  <c:v>7.3950833333333328E+16</c:v>
                </c:pt>
                <c:pt idx="6227">
                  <c:v>7.7333333333333328E+16</c:v>
                </c:pt>
                <c:pt idx="6228">
                  <c:v>7.0875E+16</c:v>
                </c:pt>
                <c:pt idx="6229">
                  <c:v>7.3879166666666672E+16</c:v>
                </c:pt>
                <c:pt idx="6230">
                  <c:v>8.11125E+16</c:v>
                </c:pt>
                <c:pt idx="6231">
                  <c:v>8.3058333333333328E+16</c:v>
                </c:pt>
                <c:pt idx="6232">
                  <c:v>9.2545833333333328E+16</c:v>
                </c:pt>
                <c:pt idx="6233">
                  <c:v>9.4416666666666672E+16</c:v>
                </c:pt>
                <c:pt idx="6234">
                  <c:v>9.6416666666666672E+16</c:v>
                </c:pt>
                <c:pt idx="6235">
                  <c:v>9.4308333333333328E+16</c:v>
                </c:pt>
                <c:pt idx="6236">
                  <c:v>8.625E+16</c:v>
                </c:pt>
                <c:pt idx="6237">
                  <c:v>9.4125E+16</c:v>
                </c:pt>
                <c:pt idx="6238">
                  <c:v>7.025E+16</c:v>
                </c:pt>
                <c:pt idx="6239">
                  <c:v>8.025E+16</c:v>
                </c:pt>
                <c:pt idx="6240">
                  <c:v>8.4808333333333328E+16</c:v>
                </c:pt>
                <c:pt idx="6241">
                  <c:v>4.8083333333333336E+16</c:v>
                </c:pt>
                <c:pt idx="6242">
                  <c:v>4.3791666666666664E+16</c:v>
                </c:pt>
                <c:pt idx="6243">
                  <c:v>4.13625E+16</c:v>
                </c:pt>
                <c:pt idx="6244">
                  <c:v>3.97375E+16</c:v>
                </c:pt>
                <c:pt idx="6245">
                  <c:v>5.5395833333333336E+16</c:v>
                </c:pt>
                <c:pt idx="6246">
                  <c:v>3.7241666666666664E+16</c:v>
                </c:pt>
                <c:pt idx="6247">
                  <c:v>5.4879166666666664E+16</c:v>
                </c:pt>
                <c:pt idx="6248">
                  <c:v>7.2083333333333328E+16</c:v>
                </c:pt>
                <c:pt idx="6249">
                  <c:v>7.7583333333333328E+16</c:v>
                </c:pt>
                <c:pt idx="6250">
                  <c:v>8.2666666666666672E+16</c:v>
                </c:pt>
                <c:pt idx="6251">
                  <c:v>8.0583333333333328E+16</c:v>
                </c:pt>
                <c:pt idx="6252">
                  <c:v>7.8541666666666672E+16</c:v>
                </c:pt>
                <c:pt idx="6253">
                  <c:v>7.9991666666666672E+16</c:v>
                </c:pt>
                <c:pt idx="6254">
                  <c:v>8.125E+16</c:v>
                </c:pt>
                <c:pt idx="6255">
                  <c:v>7.9846666666666672E+16</c:v>
                </c:pt>
                <c:pt idx="6256">
                  <c:v>8.0458333333333328E+16</c:v>
                </c:pt>
                <c:pt idx="6257">
                  <c:v>7.5141666666666672E+16</c:v>
                </c:pt>
                <c:pt idx="6258">
                  <c:v>7.3933333333333328E+16</c:v>
                </c:pt>
                <c:pt idx="6259">
                  <c:v>7.2083333333333328E+16</c:v>
                </c:pt>
                <c:pt idx="6260">
                  <c:v>7.6633333333333328E+16</c:v>
                </c:pt>
                <c:pt idx="6261">
                  <c:v>8.0420833333333328E+16</c:v>
                </c:pt>
                <c:pt idx="6262">
                  <c:v>6.2916666666666664E+16</c:v>
                </c:pt>
                <c:pt idx="6263">
                  <c:v>7.4875E+16</c:v>
                </c:pt>
                <c:pt idx="6264">
                  <c:v>7.2625E+16</c:v>
                </c:pt>
                <c:pt idx="6265">
                  <c:v>7.7291666666666672E+16</c:v>
                </c:pt>
                <c:pt idx="6266">
                  <c:v>5.4583333333333336E+16</c:v>
                </c:pt>
                <c:pt idx="6267">
                  <c:v>7.05E+16</c:v>
                </c:pt>
                <c:pt idx="6268">
                  <c:v>8.13125E+16</c:v>
                </c:pt>
                <c:pt idx="6269">
                  <c:v>7.6625E+16</c:v>
                </c:pt>
                <c:pt idx="6270">
                  <c:v>7.4041666666666672E+16</c:v>
                </c:pt>
                <c:pt idx="6271">
                  <c:v>8.3458333333333328E+16</c:v>
                </c:pt>
                <c:pt idx="6272">
                  <c:v>6.2708333333333336E+16</c:v>
                </c:pt>
                <c:pt idx="6273">
                  <c:v>7.40125E+16</c:v>
                </c:pt>
                <c:pt idx="6274">
                  <c:v>7.855E+16</c:v>
                </c:pt>
                <c:pt idx="6275">
                  <c:v>7.3983333333333328E+16</c:v>
                </c:pt>
                <c:pt idx="6276">
                  <c:v>9.5002916666666672E+16</c:v>
                </c:pt>
                <c:pt idx="6277">
                  <c:v>7.4583333333333328E+16</c:v>
                </c:pt>
                <c:pt idx="6278">
                  <c:v>8.995E+16</c:v>
                </c:pt>
                <c:pt idx="6279">
                  <c:v>8.6875E+16</c:v>
                </c:pt>
                <c:pt idx="6280">
                  <c:v>8.4283333333333328E+16</c:v>
                </c:pt>
                <c:pt idx="6281">
                  <c:v>7.51975E+16</c:v>
                </c:pt>
                <c:pt idx="6282">
                  <c:v>7.1441666666666664E+16</c:v>
                </c:pt>
                <c:pt idx="6283">
                  <c:v>9.3341958333333328E+16</c:v>
                </c:pt>
                <c:pt idx="6284">
                  <c:v>6.4083333333333336E+16</c:v>
                </c:pt>
                <c:pt idx="6285">
                  <c:v>4.95E+16</c:v>
                </c:pt>
                <c:pt idx="6286">
                  <c:v>7.6316666666666672E+16</c:v>
                </c:pt>
                <c:pt idx="6287">
                  <c:v>5.8375E+16</c:v>
                </c:pt>
                <c:pt idx="6288">
                  <c:v>7.28930625E+16</c:v>
                </c:pt>
                <c:pt idx="6289">
                  <c:v>2.61625E+16</c:v>
                </c:pt>
                <c:pt idx="6290">
                  <c:v>8.4083333333333328E+16</c:v>
                </c:pt>
                <c:pt idx="6291">
                  <c:v>3.0229166666666668E+16</c:v>
                </c:pt>
                <c:pt idx="6292">
                  <c:v>7.1875E+16</c:v>
                </c:pt>
                <c:pt idx="6293">
                  <c:v>2.1498333333333332E+16</c:v>
                </c:pt>
                <c:pt idx="6294">
                  <c:v>1.8159666666666668E+16</c:v>
                </c:pt>
                <c:pt idx="6295">
                  <c:v>235350000000000</c:v>
                </c:pt>
                <c:pt idx="6296">
                  <c:v>4282095833333333.5</c:v>
                </c:pt>
                <c:pt idx="6297">
                  <c:v>1.0414708333333334E+16</c:v>
                </c:pt>
                <c:pt idx="6298">
                  <c:v>5.5125E+16</c:v>
                </c:pt>
                <c:pt idx="6299">
                  <c:v>8.35E+16</c:v>
                </c:pt>
                <c:pt idx="6300">
                  <c:v>7.6354166666666672E+16</c:v>
                </c:pt>
                <c:pt idx="6301">
                  <c:v>7.0604166666666664E+16</c:v>
                </c:pt>
                <c:pt idx="6302">
                  <c:v>8.4754166666666672E+16</c:v>
                </c:pt>
                <c:pt idx="6303">
                  <c:v>5.94125E+16</c:v>
                </c:pt>
                <c:pt idx="6304">
                  <c:v>8.2208333333333328E+16</c:v>
                </c:pt>
                <c:pt idx="6305">
                  <c:v>7.8125E+16</c:v>
                </c:pt>
                <c:pt idx="6306">
                  <c:v>8.3875E+16</c:v>
                </c:pt>
                <c:pt idx="6307">
                  <c:v>8.94875E+16</c:v>
                </c:pt>
                <c:pt idx="6308">
                  <c:v>8.9416666666666672E+16</c:v>
                </c:pt>
                <c:pt idx="6309">
                  <c:v>8.83875E+16</c:v>
                </c:pt>
                <c:pt idx="6310">
                  <c:v>8.7208333333333328E+16</c:v>
                </c:pt>
                <c:pt idx="6311">
                  <c:v>5.2676666666666664E+16</c:v>
                </c:pt>
                <c:pt idx="6312">
                  <c:v>4287500000000000</c:v>
                </c:pt>
                <c:pt idx="6313">
                  <c:v>6.9833333333333336E+16</c:v>
                </c:pt>
                <c:pt idx="6314">
                  <c:v>7.8458333333333328E+16</c:v>
                </c:pt>
                <c:pt idx="6315">
                  <c:v>8.175E+16</c:v>
                </c:pt>
                <c:pt idx="6316">
                  <c:v>6.6958333333333336E+16</c:v>
                </c:pt>
                <c:pt idx="6317">
                  <c:v>7.3291666666666672E+16</c:v>
                </c:pt>
                <c:pt idx="6318">
                  <c:v>9.0833333333333328E+16</c:v>
                </c:pt>
                <c:pt idx="6319">
                  <c:v>6.8916666666666664E+16</c:v>
                </c:pt>
                <c:pt idx="6320">
                  <c:v>8.6783333333333328E+16</c:v>
                </c:pt>
                <c:pt idx="6321">
                  <c:v>6225000000000000</c:v>
                </c:pt>
                <c:pt idx="6322">
                  <c:v>5.6270833333333336E+16</c:v>
                </c:pt>
                <c:pt idx="6323">
                  <c:v>5.5304166666666664E+16</c:v>
                </c:pt>
                <c:pt idx="6324">
                  <c:v>5.6008333333333336E+16</c:v>
                </c:pt>
                <c:pt idx="6325">
                  <c:v>8.4375E+16</c:v>
                </c:pt>
                <c:pt idx="6326">
                  <c:v>9.0583333333333328E+16</c:v>
                </c:pt>
                <c:pt idx="6327">
                  <c:v>7.5766666666666672E+16</c:v>
                </c:pt>
                <c:pt idx="6328">
                  <c:v>9.35375E+16</c:v>
                </c:pt>
                <c:pt idx="6329">
                  <c:v>8.2925E+16</c:v>
                </c:pt>
                <c:pt idx="6330">
                  <c:v>7.79625E+16</c:v>
                </c:pt>
                <c:pt idx="6331">
                  <c:v>9.0125E+16</c:v>
                </c:pt>
                <c:pt idx="6332">
                  <c:v>9.6791666666666672E+16</c:v>
                </c:pt>
                <c:pt idx="6333">
                  <c:v>9.85E+16</c:v>
                </c:pt>
                <c:pt idx="6334">
                  <c:v>9.3375E+16</c:v>
                </c:pt>
                <c:pt idx="6335">
                  <c:v>9.5941666666666672E+16</c:v>
                </c:pt>
                <c:pt idx="6336">
                  <c:v>8.6175E+16</c:v>
                </c:pt>
                <c:pt idx="6337">
                  <c:v>1.0125E+17</c:v>
                </c:pt>
                <c:pt idx="6338">
                  <c:v>8.29E+16</c:v>
                </c:pt>
                <c:pt idx="6339">
                  <c:v>1.0341666666666667E+17</c:v>
                </c:pt>
                <c:pt idx="6340">
                  <c:v>1.0149833333333333E+17</c:v>
                </c:pt>
                <c:pt idx="6341">
                  <c:v>9.3425E+16</c:v>
                </c:pt>
                <c:pt idx="6342">
                  <c:v>1.26375E+16</c:v>
                </c:pt>
                <c:pt idx="6343">
                  <c:v>8.9758333333333328E+16</c:v>
                </c:pt>
                <c:pt idx="6344">
                  <c:v>7.2891666666666672E+16</c:v>
                </c:pt>
                <c:pt idx="6345">
                  <c:v>8.1729166666666672E+16</c:v>
                </c:pt>
                <c:pt idx="6346">
                  <c:v>8.4166666666666672E+16</c:v>
                </c:pt>
                <c:pt idx="6347">
                  <c:v>9.1541666666666672E+16</c:v>
                </c:pt>
                <c:pt idx="6348">
                  <c:v>8.5354166666666672E+16</c:v>
                </c:pt>
                <c:pt idx="6349">
                  <c:v>8.0416666666666672E+16</c:v>
                </c:pt>
                <c:pt idx="6350">
                  <c:v>8.3775E+16</c:v>
                </c:pt>
                <c:pt idx="6351">
                  <c:v>7.7825E+16</c:v>
                </c:pt>
                <c:pt idx="6352">
                  <c:v>9.2454166666666672E+16</c:v>
                </c:pt>
                <c:pt idx="6353">
                  <c:v>8.8541666666666672E+16</c:v>
                </c:pt>
                <c:pt idx="6354">
                  <c:v>1.01375E+17</c:v>
                </c:pt>
                <c:pt idx="6355">
                  <c:v>9.1458333333333328E+16</c:v>
                </c:pt>
                <c:pt idx="6356">
                  <c:v>9.43875E+16</c:v>
                </c:pt>
                <c:pt idx="6357">
                  <c:v>9.8354166666666672E+16</c:v>
                </c:pt>
                <c:pt idx="6358">
                  <c:v>9.3916666666666672E+16</c:v>
                </c:pt>
                <c:pt idx="6359">
                  <c:v>9.8708333333333328E+16</c:v>
                </c:pt>
                <c:pt idx="6360">
                  <c:v>9.725E+16</c:v>
                </c:pt>
                <c:pt idx="6361">
                  <c:v>7.0166666666666664E+16</c:v>
                </c:pt>
                <c:pt idx="6362">
                  <c:v>9.5179166666666672E+16</c:v>
                </c:pt>
                <c:pt idx="6363">
                  <c:v>1.0475E+17</c:v>
                </c:pt>
                <c:pt idx="6364">
                  <c:v>2.755E+16</c:v>
                </c:pt>
                <c:pt idx="6365">
                  <c:v>8.036875E+16</c:v>
                </c:pt>
                <c:pt idx="6366">
                  <c:v>9.69125E+16</c:v>
                </c:pt>
                <c:pt idx="6367">
                  <c:v>7.5666666666666672E+16</c:v>
                </c:pt>
                <c:pt idx="6368">
                  <c:v>7.2645833333333328E+16</c:v>
                </c:pt>
                <c:pt idx="6369">
                  <c:v>8.6291666666666672E+16</c:v>
                </c:pt>
                <c:pt idx="6370">
                  <c:v>7.338E+16</c:v>
                </c:pt>
                <c:pt idx="6371">
                  <c:v>9.5455083333333328E+16</c:v>
                </c:pt>
                <c:pt idx="6372">
                  <c:v>1.0017083333333333E+17</c:v>
                </c:pt>
                <c:pt idx="6373">
                  <c:v>8.6625E+16</c:v>
                </c:pt>
                <c:pt idx="6374">
                  <c:v>8.1916666666666672E+16</c:v>
                </c:pt>
                <c:pt idx="6375">
                  <c:v>1.035E+17</c:v>
                </c:pt>
                <c:pt idx="6376">
                  <c:v>1.00125E+17</c:v>
                </c:pt>
                <c:pt idx="6377">
                  <c:v>9.8291666666666672E+16</c:v>
                </c:pt>
                <c:pt idx="6378">
                  <c:v>7.3416666666666672E+16</c:v>
                </c:pt>
                <c:pt idx="6379">
                  <c:v>3.4295416666666668E+16</c:v>
                </c:pt>
                <c:pt idx="6380">
                  <c:v>8.0125E+16</c:v>
                </c:pt>
                <c:pt idx="6381">
                  <c:v>9.8666666666666672E+16</c:v>
                </c:pt>
                <c:pt idx="6382">
                  <c:v>1.0120833333333333E+17</c:v>
                </c:pt>
                <c:pt idx="6383">
                  <c:v>1.0150833333333333E+17</c:v>
                </c:pt>
                <c:pt idx="6384">
                  <c:v>8.5920833333333328E+16</c:v>
                </c:pt>
                <c:pt idx="6385">
                  <c:v>1.013625E+17</c:v>
                </c:pt>
                <c:pt idx="6386">
                  <c:v>9.2779166666666672E+16</c:v>
                </c:pt>
                <c:pt idx="6387">
                  <c:v>9.4516666666666672E+16</c:v>
                </c:pt>
                <c:pt idx="6388">
                  <c:v>1.0075E+17</c:v>
                </c:pt>
                <c:pt idx="6389">
                  <c:v>9.1208333333333328E+16</c:v>
                </c:pt>
                <c:pt idx="6390">
                  <c:v>1.0145833333333333E+17</c:v>
                </c:pt>
                <c:pt idx="6391">
                  <c:v>1.0002916666666667E+17</c:v>
                </c:pt>
                <c:pt idx="6392">
                  <c:v>9.9116666666666672E+16</c:v>
                </c:pt>
                <c:pt idx="6393">
                  <c:v>1.00875E+17</c:v>
                </c:pt>
                <c:pt idx="6394">
                  <c:v>9.6616666666666672E+16</c:v>
                </c:pt>
                <c:pt idx="6395">
                  <c:v>1.0116666666666667E+17</c:v>
                </c:pt>
                <c:pt idx="6396">
                  <c:v>1.0533333333333333E+17</c:v>
                </c:pt>
                <c:pt idx="6397">
                  <c:v>9.35E+16</c:v>
                </c:pt>
                <c:pt idx="6398">
                  <c:v>8.775E+16</c:v>
                </c:pt>
                <c:pt idx="6399">
                  <c:v>7.0833333333333336E+16</c:v>
                </c:pt>
                <c:pt idx="6400">
                  <c:v>9.8083333333333328E+16</c:v>
                </c:pt>
                <c:pt idx="6401">
                  <c:v>8.0718570833333328E+16</c:v>
                </c:pt>
                <c:pt idx="6402">
                  <c:v>4.3866666666666664E+16</c:v>
                </c:pt>
                <c:pt idx="6403">
                  <c:v>9.525E+16</c:v>
                </c:pt>
                <c:pt idx="6404">
                  <c:v>8.3529166666666672E+16</c:v>
                </c:pt>
                <c:pt idx="6405">
                  <c:v>7.9208333333333328E+16</c:v>
                </c:pt>
                <c:pt idx="6406">
                  <c:v>1.0025E+17</c:v>
                </c:pt>
                <c:pt idx="6407">
                  <c:v>9.2474166666666672E+16</c:v>
                </c:pt>
                <c:pt idx="6408">
                  <c:v>9.6099166666666672E+16</c:v>
                </c:pt>
                <c:pt idx="6409">
                  <c:v>9.35E+16</c:v>
                </c:pt>
                <c:pt idx="6410">
                  <c:v>9.8541666666666672E+16</c:v>
                </c:pt>
                <c:pt idx="6411">
                  <c:v>7.88125E+16</c:v>
                </c:pt>
                <c:pt idx="6412">
                  <c:v>9.6833333333333328E+16</c:v>
                </c:pt>
                <c:pt idx="6413">
                  <c:v>8.32125E+16</c:v>
                </c:pt>
                <c:pt idx="6414">
                  <c:v>9.9083333333333328E+16</c:v>
                </c:pt>
                <c:pt idx="6415">
                  <c:v>2.84E+16</c:v>
                </c:pt>
                <c:pt idx="6416">
                  <c:v>9.6958333333333328E+16</c:v>
                </c:pt>
                <c:pt idx="6417">
                  <c:v>7.5916666666666672E+16</c:v>
                </c:pt>
                <c:pt idx="6418">
                  <c:v>8.7220833333333328E+16</c:v>
                </c:pt>
                <c:pt idx="6419">
                  <c:v>6.67125E+16</c:v>
                </c:pt>
                <c:pt idx="6420">
                  <c:v>9.3166666666666672E+16</c:v>
                </c:pt>
                <c:pt idx="6421">
                  <c:v>7.3083333333333328E+16</c:v>
                </c:pt>
                <c:pt idx="6422">
                  <c:v>8.2925E+16</c:v>
                </c:pt>
                <c:pt idx="6423">
                  <c:v>1.0208333333333333E+17</c:v>
                </c:pt>
                <c:pt idx="6424">
                  <c:v>1.0054166666666667E+17</c:v>
                </c:pt>
                <c:pt idx="6425">
                  <c:v>1.0004583333333333E+17</c:v>
                </c:pt>
                <c:pt idx="6426">
                  <c:v>9.9583333333333328E+16</c:v>
                </c:pt>
                <c:pt idx="6427">
                  <c:v>8.6949166666666672E+16</c:v>
                </c:pt>
                <c:pt idx="6428">
                  <c:v>9.38625E+16</c:v>
                </c:pt>
                <c:pt idx="6429">
                  <c:v>9.41375E+16</c:v>
                </c:pt>
                <c:pt idx="6430">
                  <c:v>9.775E+16</c:v>
                </c:pt>
                <c:pt idx="6431">
                  <c:v>9.8791666666666672E+16</c:v>
                </c:pt>
                <c:pt idx="6432">
                  <c:v>9.4108333333333328E+16</c:v>
                </c:pt>
                <c:pt idx="6433">
                  <c:v>8.845E+16</c:v>
                </c:pt>
                <c:pt idx="6434">
                  <c:v>9.0620833333333328E+16</c:v>
                </c:pt>
                <c:pt idx="6435">
                  <c:v>9.7125E+16</c:v>
                </c:pt>
                <c:pt idx="6436">
                  <c:v>9.0467375E+16</c:v>
                </c:pt>
                <c:pt idx="6437">
                  <c:v>9.1291666666666672E+16</c:v>
                </c:pt>
                <c:pt idx="6438">
                  <c:v>7.3958333333333328E+16</c:v>
                </c:pt>
                <c:pt idx="6439">
                  <c:v>1.00875E+17</c:v>
                </c:pt>
                <c:pt idx="6440">
                  <c:v>5.2504166666666664E+16</c:v>
                </c:pt>
                <c:pt idx="6441">
                  <c:v>9.3916666666666672E+16</c:v>
                </c:pt>
                <c:pt idx="6442">
                  <c:v>9.3666666666666672E+16</c:v>
                </c:pt>
                <c:pt idx="6443">
                  <c:v>6.3154166666666664E+16</c:v>
                </c:pt>
                <c:pt idx="6444">
                  <c:v>1.0083333333333333E+17</c:v>
                </c:pt>
                <c:pt idx="6445">
                  <c:v>9.7291666666666672E+16</c:v>
                </c:pt>
                <c:pt idx="6446">
                  <c:v>9.7625E+16</c:v>
                </c:pt>
                <c:pt idx="6447">
                  <c:v>9.9666666666666672E+16</c:v>
                </c:pt>
                <c:pt idx="6448">
                  <c:v>9.57E+16</c:v>
                </c:pt>
                <c:pt idx="6449">
                  <c:v>9.6908333333333328E+16</c:v>
                </c:pt>
                <c:pt idx="6450">
                  <c:v>1.01E+17</c:v>
                </c:pt>
                <c:pt idx="6451">
                  <c:v>9.8166666666666672E+16</c:v>
                </c:pt>
                <c:pt idx="6452">
                  <c:v>8.6583333333333328E+16</c:v>
                </c:pt>
                <c:pt idx="6453">
                  <c:v>9.4375E+16</c:v>
                </c:pt>
                <c:pt idx="6454">
                  <c:v>9.2504166666666672E+16</c:v>
                </c:pt>
                <c:pt idx="6455">
                  <c:v>9.36875E+16</c:v>
                </c:pt>
                <c:pt idx="6456">
                  <c:v>7.1166666666666664E+16</c:v>
                </c:pt>
                <c:pt idx="6457">
                  <c:v>9.2270833333333328E+16</c:v>
                </c:pt>
                <c:pt idx="6458">
                  <c:v>9.2208333333333328E+16</c:v>
                </c:pt>
                <c:pt idx="6459">
                  <c:v>8.9458333333333328E+16</c:v>
                </c:pt>
                <c:pt idx="6460">
                  <c:v>8.2905458333333328E+16</c:v>
                </c:pt>
                <c:pt idx="6461">
                  <c:v>6.1141666666666664E+16</c:v>
                </c:pt>
                <c:pt idx="6462">
                  <c:v>8.7375E+16</c:v>
                </c:pt>
                <c:pt idx="6463">
                  <c:v>8.7745833333333328E+16</c:v>
                </c:pt>
                <c:pt idx="6464">
                  <c:v>8.9933333333333328E+16</c:v>
                </c:pt>
                <c:pt idx="6465">
                  <c:v>9.7041666666666672E+16</c:v>
                </c:pt>
                <c:pt idx="6466">
                  <c:v>9.7041666666666672E+16</c:v>
                </c:pt>
                <c:pt idx="6467">
                  <c:v>9.2041666666666672E+16</c:v>
                </c:pt>
                <c:pt idx="6468">
                  <c:v>5.4254166666666664E+16</c:v>
                </c:pt>
                <c:pt idx="6469">
                  <c:v>3.5816845833333332E+16</c:v>
                </c:pt>
                <c:pt idx="6470">
                  <c:v>8.0808333333333328E+16</c:v>
                </c:pt>
                <c:pt idx="6471">
                  <c:v>9.5208333333333328E+16</c:v>
                </c:pt>
                <c:pt idx="6472">
                  <c:v>9.7041666666666672E+16</c:v>
                </c:pt>
                <c:pt idx="6473">
                  <c:v>9.7875E+16</c:v>
                </c:pt>
                <c:pt idx="6474">
                  <c:v>9.3816666666666672E+16</c:v>
                </c:pt>
                <c:pt idx="6475">
                  <c:v>8.7266666666666672E+16</c:v>
                </c:pt>
                <c:pt idx="6476">
                  <c:v>8.92875E+16</c:v>
                </c:pt>
                <c:pt idx="6477">
                  <c:v>8.9683333333333328E+16</c:v>
                </c:pt>
                <c:pt idx="6478">
                  <c:v>7.805E+16</c:v>
                </c:pt>
                <c:pt idx="6479">
                  <c:v>6.7916666666666664E+16</c:v>
                </c:pt>
                <c:pt idx="6480">
                  <c:v>9.3791666666666672E+16</c:v>
                </c:pt>
                <c:pt idx="6481">
                  <c:v>9.1741666666666672E+16</c:v>
                </c:pt>
                <c:pt idx="6482">
                  <c:v>8238495833333333</c:v>
                </c:pt>
                <c:pt idx="6483">
                  <c:v>58666833333333.336</c:v>
                </c:pt>
                <c:pt idx="6484">
                  <c:v>42416666666666.664</c:v>
                </c:pt>
                <c:pt idx="6485">
                  <c:v>4467552500000000</c:v>
                </c:pt>
                <c:pt idx="6486">
                  <c:v>3.3895833333333332E+16</c:v>
                </c:pt>
                <c:pt idx="6487">
                  <c:v>4.8291666666666664E+16</c:v>
                </c:pt>
                <c:pt idx="6488">
                  <c:v>4.4841666666666664E+16</c:v>
                </c:pt>
                <c:pt idx="6489">
                  <c:v>1.7852916666666666E+16</c:v>
                </c:pt>
                <c:pt idx="6490">
                  <c:v>6.5375E+16</c:v>
                </c:pt>
                <c:pt idx="6491">
                  <c:v>7.7625E+16</c:v>
                </c:pt>
                <c:pt idx="6492">
                  <c:v>7.9454166666666672E+16</c:v>
                </c:pt>
                <c:pt idx="6493">
                  <c:v>9.6291666666666672E+16</c:v>
                </c:pt>
                <c:pt idx="6494">
                  <c:v>9.7625E+16</c:v>
                </c:pt>
                <c:pt idx="6495">
                  <c:v>9.64125E+16</c:v>
                </c:pt>
                <c:pt idx="6496">
                  <c:v>8.545E+16</c:v>
                </c:pt>
                <c:pt idx="6497">
                  <c:v>9.2395833333333328E+16</c:v>
                </c:pt>
                <c:pt idx="6498">
                  <c:v>3.8391333333333336E+16</c:v>
                </c:pt>
                <c:pt idx="6499">
                  <c:v>9.5679166666666672E+16</c:v>
                </c:pt>
                <c:pt idx="6500">
                  <c:v>9.9324166666666672E+16</c:v>
                </c:pt>
                <c:pt idx="6501">
                  <c:v>9.23625E+16</c:v>
                </c:pt>
                <c:pt idx="6502">
                  <c:v>9.1929583333333328E+16</c:v>
                </c:pt>
                <c:pt idx="6503">
                  <c:v>5.5291666666666664E+16</c:v>
                </c:pt>
                <c:pt idx="6504">
                  <c:v>9.30125E+16</c:v>
                </c:pt>
                <c:pt idx="6505">
                  <c:v>9.5884166666666672E+16</c:v>
                </c:pt>
                <c:pt idx="6506">
                  <c:v>8.4770833333333328E+16</c:v>
                </c:pt>
                <c:pt idx="6507">
                  <c:v>8.6291666666666672E+16</c:v>
                </c:pt>
                <c:pt idx="6508">
                  <c:v>3636666666666666.5</c:v>
                </c:pt>
                <c:pt idx="6509">
                  <c:v>8.0279166666666672E+16</c:v>
                </c:pt>
                <c:pt idx="6510">
                  <c:v>9.3166666666666672E+16</c:v>
                </c:pt>
                <c:pt idx="6511">
                  <c:v>8.9884583333333328E+16</c:v>
                </c:pt>
                <c:pt idx="6512">
                  <c:v>9.6458333333333328E+16</c:v>
                </c:pt>
                <c:pt idx="6513">
                  <c:v>9.7758333333333328E+16</c:v>
                </c:pt>
                <c:pt idx="6514">
                  <c:v>9.0291666666666672E+16</c:v>
                </c:pt>
                <c:pt idx="6515">
                  <c:v>1.0016666666666667E+17</c:v>
                </c:pt>
                <c:pt idx="6516">
                  <c:v>9.33E+16</c:v>
                </c:pt>
                <c:pt idx="6517">
                  <c:v>8.2304166666666672E+16</c:v>
                </c:pt>
                <c:pt idx="6518">
                  <c:v>4.2261958333333336E+16</c:v>
                </c:pt>
                <c:pt idx="6519">
                  <c:v>8.8220004166666672E+16</c:v>
                </c:pt>
                <c:pt idx="6520">
                  <c:v>7.6E+16</c:v>
                </c:pt>
                <c:pt idx="6521">
                  <c:v>9.3916666666666672E+16</c:v>
                </c:pt>
                <c:pt idx="6522">
                  <c:v>8.2991666666666672E+16</c:v>
                </c:pt>
                <c:pt idx="6523">
                  <c:v>9.4816666666666672E+16</c:v>
                </c:pt>
                <c:pt idx="6524">
                  <c:v>9.8291666666666672E+16</c:v>
                </c:pt>
                <c:pt idx="6525">
                  <c:v>9.4791666666666672E+16</c:v>
                </c:pt>
                <c:pt idx="6526">
                  <c:v>9.4470833333333328E+16</c:v>
                </c:pt>
                <c:pt idx="6527">
                  <c:v>9.7116666666666672E+16</c:v>
                </c:pt>
                <c:pt idx="6528">
                  <c:v>9.9488416666666672E+16</c:v>
                </c:pt>
                <c:pt idx="6529">
                  <c:v>9.8083333333333328E+16</c:v>
                </c:pt>
                <c:pt idx="6530">
                  <c:v>1.0058333333333333E+17</c:v>
                </c:pt>
                <c:pt idx="6531">
                  <c:v>9.7645833333333328E+16</c:v>
                </c:pt>
                <c:pt idx="6532">
                  <c:v>1.019E+17</c:v>
                </c:pt>
                <c:pt idx="6533">
                  <c:v>7.9966666666666672E+16</c:v>
                </c:pt>
                <c:pt idx="6534">
                  <c:v>9.1116666666666672E+16</c:v>
                </c:pt>
                <c:pt idx="6535">
                  <c:v>9.9458333333333328E+16</c:v>
                </c:pt>
                <c:pt idx="6536">
                  <c:v>1.02875E+17</c:v>
                </c:pt>
                <c:pt idx="6537">
                  <c:v>9.8154166666666672E+16</c:v>
                </c:pt>
                <c:pt idx="6538">
                  <c:v>9.7132541666666672E+16</c:v>
                </c:pt>
                <c:pt idx="6539">
                  <c:v>9.71625E+16</c:v>
                </c:pt>
                <c:pt idx="6540">
                  <c:v>9.35E+16</c:v>
                </c:pt>
                <c:pt idx="6541">
                  <c:v>9.35E+16</c:v>
                </c:pt>
                <c:pt idx="6542">
                  <c:v>1.0170833333333333E+17</c:v>
                </c:pt>
                <c:pt idx="6543">
                  <c:v>1.0208333333333333E+17</c:v>
                </c:pt>
                <c:pt idx="6544">
                  <c:v>9.8216666666666672E+16</c:v>
                </c:pt>
                <c:pt idx="6545">
                  <c:v>9.9666666666666672E+16</c:v>
                </c:pt>
                <c:pt idx="6546">
                  <c:v>9.87125E+16</c:v>
                </c:pt>
                <c:pt idx="6547">
                  <c:v>9.6416666666666672E+16</c:v>
                </c:pt>
                <c:pt idx="6548">
                  <c:v>6.5958333333333336E+16</c:v>
                </c:pt>
                <c:pt idx="6549">
                  <c:v>8.4541666666666672E+16</c:v>
                </c:pt>
                <c:pt idx="6550">
                  <c:v>9.9541666666666672E+16</c:v>
                </c:pt>
                <c:pt idx="6551">
                  <c:v>9.37625E+16</c:v>
                </c:pt>
                <c:pt idx="6552">
                  <c:v>9.7141666666666672E+16</c:v>
                </c:pt>
                <c:pt idx="6553">
                  <c:v>9.5795833333333328E+16</c:v>
                </c:pt>
                <c:pt idx="6554">
                  <c:v>9.45E+16</c:v>
                </c:pt>
                <c:pt idx="6555">
                  <c:v>8.9420833333333328E+16</c:v>
                </c:pt>
                <c:pt idx="6556">
                  <c:v>9.8125E+16</c:v>
                </c:pt>
                <c:pt idx="6557">
                  <c:v>1.0029166666666667E+17</c:v>
                </c:pt>
                <c:pt idx="6558">
                  <c:v>6.8118175E+16</c:v>
                </c:pt>
                <c:pt idx="6559">
                  <c:v>7.6958333333333328E+16</c:v>
                </c:pt>
                <c:pt idx="6560">
                  <c:v>9.24675E+16</c:v>
                </c:pt>
                <c:pt idx="6561">
                  <c:v>7.8529166666666672E+16</c:v>
                </c:pt>
                <c:pt idx="6562">
                  <c:v>9.4395E+16</c:v>
                </c:pt>
                <c:pt idx="6563">
                  <c:v>9.3916666666666672E+16</c:v>
                </c:pt>
                <c:pt idx="6564">
                  <c:v>9.625E+16</c:v>
                </c:pt>
                <c:pt idx="6565">
                  <c:v>5.8729166666666664E+16</c:v>
                </c:pt>
                <c:pt idx="6566">
                  <c:v>5.5166666666666664E+16</c:v>
                </c:pt>
                <c:pt idx="6567">
                  <c:v>4.8871504166666664E+16</c:v>
                </c:pt>
                <c:pt idx="6568">
                  <c:v>5.7665416666666664E+16</c:v>
                </c:pt>
                <c:pt idx="6569">
                  <c:v>5.2391666666666664E+16</c:v>
                </c:pt>
                <c:pt idx="6570">
                  <c:v>3.1404166666666668E+16</c:v>
                </c:pt>
                <c:pt idx="6571">
                  <c:v>3.06625E+16</c:v>
                </c:pt>
                <c:pt idx="6572">
                  <c:v>110070833333333.33</c:v>
                </c:pt>
                <c:pt idx="6573">
                  <c:v>177875000000000</c:v>
                </c:pt>
                <c:pt idx="6574">
                  <c:v>164473750000000</c:v>
                </c:pt>
                <c:pt idx="6575">
                  <c:v>898750000000000</c:v>
                </c:pt>
                <c:pt idx="6576">
                  <c:v>155291666666666.66</c:v>
                </c:pt>
                <c:pt idx="6577">
                  <c:v>525000000000</c:v>
                </c:pt>
                <c:pt idx="6578">
                  <c:v>19166666666666.668</c:v>
                </c:pt>
                <c:pt idx="6579">
                  <c:v>87075000000000</c:v>
                </c:pt>
                <c:pt idx="6580">
                  <c:v>921170833333333.38</c:v>
                </c:pt>
                <c:pt idx="6581">
                  <c:v>1214462500000000</c:v>
                </c:pt>
                <c:pt idx="6582">
                  <c:v>559166666666666.69</c:v>
                </c:pt>
                <c:pt idx="6583">
                  <c:v>10741666666666.666</c:v>
                </c:pt>
                <c:pt idx="6584">
                  <c:v>10095833333333.334</c:v>
                </c:pt>
                <c:pt idx="6585">
                  <c:v>10091666666666.666</c:v>
                </c:pt>
                <c:pt idx="6586">
                  <c:v>10171250000000</c:v>
                </c:pt>
                <c:pt idx="6587">
                  <c:v>9728750000000</c:v>
                </c:pt>
                <c:pt idx="6588">
                  <c:v>16850000000000</c:v>
                </c:pt>
                <c:pt idx="6589">
                  <c:v>28387500000000</c:v>
                </c:pt>
                <c:pt idx="6590">
                  <c:v>29020833333333.332</c:v>
                </c:pt>
                <c:pt idx="6591">
                  <c:v>29295833333333.332</c:v>
                </c:pt>
                <c:pt idx="6592">
                  <c:v>29191666666666.668</c:v>
                </c:pt>
                <c:pt idx="6593">
                  <c:v>29157916666666.668</c:v>
                </c:pt>
                <c:pt idx="6594">
                  <c:v>29275000000000</c:v>
                </c:pt>
                <c:pt idx="6595">
                  <c:v>30383333333333.332</c:v>
                </c:pt>
                <c:pt idx="6596">
                  <c:v>40025833333333.336</c:v>
                </c:pt>
                <c:pt idx="6597">
                  <c:v>49166666666666.664</c:v>
                </c:pt>
                <c:pt idx="6598">
                  <c:v>48041666666666.664</c:v>
                </c:pt>
                <c:pt idx="6599">
                  <c:v>47833333333333.336</c:v>
                </c:pt>
                <c:pt idx="6600">
                  <c:v>48166666666666.664</c:v>
                </c:pt>
                <c:pt idx="6601">
                  <c:v>48958333333333.336</c:v>
                </c:pt>
                <c:pt idx="6602">
                  <c:v>48876833333333.336</c:v>
                </c:pt>
                <c:pt idx="6603">
                  <c:v>48842500000000</c:v>
                </c:pt>
                <c:pt idx="6604">
                  <c:v>47704166666666.664</c:v>
                </c:pt>
                <c:pt idx="6605">
                  <c:v>49208333333333.336</c:v>
                </c:pt>
                <c:pt idx="6606">
                  <c:v>49125000000000</c:v>
                </c:pt>
                <c:pt idx="6607">
                  <c:v>48745833333333.336</c:v>
                </c:pt>
                <c:pt idx="6608">
                  <c:v>48931333333333.336</c:v>
                </c:pt>
                <c:pt idx="6609">
                  <c:v>49554166666666.664</c:v>
                </c:pt>
                <c:pt idx="6610">
                  <c:v>50000000000000</c:v>
                </c:pt>
                <c:pt idx="6611">
                  <c:v>50791666666666.664</c:v>
                </c:pt>
                <c:pt idx="6612">
                  <c:v>51833333333333.336</c:v>
                </c:pt>
                <c:pt idx="6613">
                  <c:v>47541666666666.664</c:v>
                </c:pt>
                <c:pt idx="6614">
                  <c:v>49631666666666.664</c:v>
                </c:pt>
                <c:pt idx="6615">
                  <c:v>49925000000000</c:v>
                </c:pt>
                <c:pt idx="6616">
                  <c:v>49570833333333.336</c:v>
                </c:pt>
                <c:pt idx="6617">
                  <c:v>49758333333333.336</c:v>
                </c:pt>
                <c:pt idx="6618">
                  <c:v>82687500000000</c:v>
                </c:pt>
                <c:pt idx="6619">
                  <c:v>47125000000000</c:v>
                </c:pt>
                <c:pt idx="6620">
                  <c:v>47291666666666.664</c:v>
                </c:pt>
                <c:pt idx="6621">
                  <c:v>48570833333333.336</c:v>
                </c:pt>
                <c:pt idx="6622">
                  <c:v>48688333333333.336</c:v>
                </c:pt>
                <c:pt idx="6623">
                  <c:v>48333333333333.336</c:v>
                </c:pt>
                <c:pt idx="6624">
                  <c:v>49295416666666.664</c:v>
                </c:pt>
                <c:pt idx="6625">
                  <c:v>48129166666666.664</c:v>
                </c:pt>
                <c:pt idx="6626">
                  <c:v>47420833333333.336</c:v>
                </c:pt>
                <c:pt idx="6627">
                  <c:v>46625000000000</c:v>
                </c:pt>
                <c:pt idx="6628">
                  <c:v>49083333333333.336</c:v>
                </c:pt>
                <c:pt idx="6629">
                  <c:v>49075000000000</c:v>
                </c:pt>
                <c:pt idx="6630">
                  <c:v>48106250000000</c:v>
                </c:pt>
                <c:pt idx="6631">
                  <c:v>47104166666666.664</c:v>
                </c:pt>
                <c:pt idx="6632">
                  <c:v>46583333333333.336</c:v>
                </c:pt>
                <c:pt idx="6633">
                  <c:v>46833333333333.336</c:v>
                </c:pt>
                <c:pt idx="6634">
                  <c:v>48541666666666.664</c:v>
                </c:pt>
                <c:pt idx="6635">
                  <c:v>48004166666666.664</c:v>
                </c:pt>
                <c:pt idx="6636">
                  <c:v>48295833333333.336</c:v>
                </c:pt>
                <c:pt idx="6637">
                  <c:v>49125000000000</c:v>
                </c:pt>
                <c:pt idx="6638">
                  <c:v>48041666666666.664</c:v>
                </c:pt>
                <c:pt idx="6639">
                  <c:v>47916666666666.664</c:v>
                </c:pt>
                <c:pt idx="6640">
                  <c:v>47041666666666.664</c:v>
                </c:pt>
                <c:pt idx="6641">
                  <c:v>47033333333333.336</c:v>
                </c:pt>
                <c:pt idx="6642">
                  <c:v>47041666666666.664</c:v>
                </c:pt>
                <c:pt idx="6643">
                  <c:v>47308333333333.336</c:v>
                </c:pt>
                <c:pt idx="6644">
                  <c:v>47783333333333.336</c:v>
                </c:pt>
                <c:pt idx="6645">
                  <c:v>48208333333333.336</c:v>
                </c:pt>
                <c:pt idx="6646">
                  <c:v>48219166666666.664</c:v>
                </c:pt>
                <c:pt idx="6647">
                  <c:v>47833333333333.336</c:v>
                </c:pt>
                <c:pt idx="6648">
                  <c:v>48041666666666.664</c:v>
                </c:pt>
                <c:pt idx="6649">
                  <c:v>47095833333333.336</c:v>
                </c:pt>
                <c:pt idx="6650">
                  <c:v>45520833333333.336</c:v>
                </c:pt>
                <c:pt idx="6651">
                  <c:v>46041666666666.664</c:v>
                </c:pt>
                <c:pt idx="6652">
                  <c:v>47708333333333.336</c:v>
                </c:pt>
                <c:pt idx="6653">
                  <c:v>12262500000000</c:v>
                </c:pt>
                <c:pt idx="6654">
                  <c:v>0</c:v>
                </c:pt>
                <c:pt idx="6655">
                  <c:v>24687500000000</c:v>
                </c:pt>
                <c:pt idx="6656">
                  <c:v>48137500000000</c:v>
                </c:pt>
                <c:pt idx="6657">
                  <c:v>47616666666666.664</c:v>
                </c:pt>
                <c:pt idx="6658">
                  <c:v>43958333333333.336</c:v>
                </c:pt>
                <c:pt idx="6659">
                  <c:v>6331666666666667</c:v>
                </c:pt>
                <c:pt idx="6660">
                  <c:v>48937500000000</c:v>
                </c:pt>
                <c:pt idx="6661">
                  <c:v>48354166666666.664</c:v>
                </c:pt>
                <c:pt idx="6662">
                  <c:v>48012500000000</c:v>
                </c:pt>
                <c:pt idx="6663">
                  <c:v>46458333333333.336</c:v>
                </c:pt>
                <c:pt idx="6664">
                  <c:v>46041666666666.664</c:v>
                </c:pt>
                <c:pt idx="6665">
                  <c:v>45816666666666.664</c:v>
                </c:pt>
                <c:pt idx="6666">
                  <c:v>46375000000000</c:v>
                </c:pt>
                <c:pt idx="6667">
                  <c:v>46458333333333.336</c:v>
                </c:pt>
                <c:pt idx="6668">
                  <c:v>46458333333333.336</c:v>
                </c:pt>
                <c:pt idx="6669">
                  <c:v>47175000000000</c:v>
                </c:pt>
                <c:pt idx="6670">
                  <c:v>47150000000000</c:v>
                </c:pt>
                <c:pt idx="6671">
                  <c:v>47833333333333.336</c:v>
                </c:pt>
                <c:pt idx="6672">
                  <c:v>48250000000000</c:v>
                </c:pt>
                <c:pt idx="6673">
                  <c:v>48154166666666.664</c:v>
                </c:pt>
                <c:pt idx="6674">
                  <c:v>47291666666666.664</c:v>
                </c:pt>
                <c:pt idx="6675">
                  <c:v>46708333333333.336</c:v>
                </c:pt>
                <c:pt idx="6676">
                  <c:v>46958333333333.336</c:v>
                </c:pt>
                <c:pt idx="6677">
                  <c:v>47041666666666.664</c:v>
                </c:pt>
                <c:pt idx="6678">
                  <c:v>46437500000000</c:v>
                </c:pt>
                <c:pt idx="6679">
                  <c:v>46808333333333.336</c:v>
                </c:pt>
                <c:pt idx="6680">
                  <c:v>48154166666666.664</c:v>
                </c:pt>
                <c:pt idx="6681">
                  <c:v>46333333333333.336</c:v>
                </c:pt>
                <c:pt idx="6682">
                  <c:v>45750000000000</c:v>
                </c:pt>
                <c:pt idx="6683">
                  <c:v>47195833333333.336</c:v>
                </c:pt>
                <c:pt idx="6684">
                  <c:v>48205416666666.664</c:v>
                </c:pt>
                <c:pt idx="6685">
                  <c:v>48291666666666.664</c:v>
                </c:pt>
                <c:pt idx="6686">
                  <c:v>47833333333333.336</c:v>
                </c:pt>
                <c:pt idx="6687">
                  <c:v>46279166666666.664</c:v>
                </c:pt>
                <c:pt idx="6688">
                  <c:v>45250000000000</c:v>
                </c:pt>
                <c:pt idx="6689">
                  <c:v>45583333333333.336</c:v>
                </c:pt>
                <c:pt idx="6690">
                  <c:v>45816666666666.664</c:v>
                </c:pt>
                <c:pt idx="6691">
                  <c:v>46025000000000</c:v>
                </c:pt>
                <c:pt idx="6692">
                  <c:v>46116666666666.664</c:v>
                </c:pt>
                <c:pt idx="6693">
                  <c:v>46090375000000</c:v>
                </c:pt>
                <c:pt idx="6694">
                  <c:v>47004166666666.664</c:v>
                </c:pt>
                <c:pt idx="6695">
                  <c:v>50916666666666.664</c:v>
                </c:pt>
                <c:pt idx="6696">
                  <c:v>51541666666666.664</c:v>
                </c:pt>
                <c:pt idx="6697">
                  <c:v>49166666666666.664</c:v>
                </c:pt>
                <c:pt idx="6698">
                  <c:v>48041666666666.664</c:v>
                </c:pt>
                <c:pt idx="6699">
                  <c:v>45955416666666.664</c:v>
                </c:pt>
                <c:pt idx="6700">
                  <c:v>45897083333333.336</c:v>
                </c:pt>
                <c:pt idx="6701">
                  <c:v>48675000000000</c:v>
                </c:pt>
                <c:pt idx="6702">
                  <c:v>61541666666666.664</c:v>
                </c:pt>
                <c:pt idx="6703">
                  <c:v>50375000000000</c:v>
                </c:pt>
                <c:pt idx="6704">
                  <c:v>48746625000000</c:v>
                </c:pt>
                <c:pt idx="6705">
                  <c:v>49420833333333.336</c:v>
                </c:pt>
                <c:pt idx="6706">
                  <c:v>51583333333333.336</c:v>
                </c:pt>
                <c:pt idx="6707">
                  <c:v>50988750000000</c:v>
                </c:pt>
                <c:pt idx="6708">
                  <c:v>48771666666666.664</c:v>
                </c:pt>
                <c:pt idx="6709">
                  <c:v>48963333333333.336</c:v>
                </c:pt>
                <c:pt idx="6710">
                  <c:v>48708333333333.336</c:v>
                </c:pt>
                <c:pt idx="6711">
                  <c:v>49654166666666.664</c:v>
                </c:pt>
                <c:pt idx="6712">
                  <c:v>48333333333333.336</c:v>
                </c:pt>
                <c:pt idx="6713">
                  <c:v>34392500000000</c:v>
                </c:pt>
                <c:pt idx="6714">
                  <c:v>16460833333333.334</c:v>
                </c:pt>
                <c:pt idx="6715">
                  <c:v>16389791666666.666</c:v>
                </c:pt>
                <c:pt idx="6716">
                  <c:v>16547083333333.334</c:v>
                </c:pt>
                <c:pt idx="6717">
                  <c:v>16291666666666.666</c:v>
                </c:pt>
                <c:pt idx="6718">
                  <c:v>17104166666666.666</c:v>
                </c:pt>
                <c:pt idx="6719">
                  <c:v>7154166666666.667</c:v>
                </c:pt>
                <c:pt idx="6720">
                  <c:v>8394166666666.667</c:v>
                </c:pt>
                <c:pt idx="6721">
                  <c:v>20191666666666.668</c:v>
                </c:pt>
                <c:pt idx="6722">
                  <c:v>22207083333333.332</c:v>
                </c:pt>
                <c:pt idx="6723">
                  <c:v>22591666666666.668</c:v>
                </c:pt>
                <c:pt idx="6724">
                  <c:v>22370833333333.332</c:v>
                </c:pt>
                <c:pt idx="6725">
                  <c:v>9809891666666.666</c:v>
                </c:pt>
                <c:pt idx="6726">
                  <c:v>23247083333333.332</c:v>
                </c:pt>
                <c:pt idx="6727">
                  <c:v>23121875000000</c:v>
                </c:pt>
                <c:pt idx="6728">
                  <c:v>23733750000000</c:v>
                </c:pt>
                <c:pt idx="6729">
                  <c:v>23879166666666.668</c:v>
                </c:pt>
                <c:pt idx="6730">
                  <c:v>23795833333333.332</c:v>
                </c:pt>
                <c:pt idx="6731">
                  <c:v>22274583333333.332</c:v>
                </c:pt>
                <c:pt idx="6732">
                  <c:v>22515041666666.668</c:v>
                </c:pt>
                <c:pt idx="6733">
                  <c:v>22996250000000</c:v>
                </c:pt>
                <c:pt idx="6734">
                  <c:v>21087500000000</c:v>
                </c:pt>
                <c:pt idx="6735">
                  <c:v>20195000000000</c:v>
                </c:pt>
                <c:pt idx="6736">
                  <c:v>20379166666666.668</c:v>
                </c:pt>
                <c:pt idx="6737">
                  <c:v>20441666666666.668</c:v>
                </c:pt>
                <c:pt idx="6738">
                  <c:v>20362500000000</c:v>
                </c:pt>
                <c:pt idx="6739">
                  <c:v>19790833333333.332</c:v>
                </c:pt>
                <c:pt idx="6740">
                  <c:v>19667208333333.332</c:v>
                </c:pt>
                <c:pt idx="6741">
                  <c:v>19482083333333.332</c:v>
                </c:pt>
                <c:pt idx="6742">
                  <c:v>21108333333333.332</c:v>
                </c:pt>
                <c:pt idx="6743">
                  <c:v>23829166666666.668</c:v>
                </c:pt>
                <c:pt idx="6744">
                  <c:v>23941666666666.668</c:v>
                </c:pt>
                <c:pt idx="6745">
                  <c:v>22207083333333.332</c:v>
                </c:pt>
                <c:pt idx="6746">
                  <c:v>25045833333333.332</c:v>
                </c:pt>
                <c:pt idx="6747">
                  <c:v>24816666666666.668</c:v>
                </c:pt>
                <c:pt idx="6748">
                  <c:v>24920833333333.332</c:v>
                </c:pt>
                <c:pt idx="6749">
                  <c:v>23058333333333.332</c:v>
                </c:pt>
                <c:pt idx="6750">
                  <c:v>24533333333333.332</c:v>
                </c:pt>
                <c:pt idx="6751">
                  <c:v>24166666666666.668</c:v>
                </c:pt>
                <c:pt idx="6752">
                  <c:v>24179166666666.668</c:v>
                </c:pt>
                <c:pt idx="6753">
                  <c:v>24075000000000</c:v>
                </c:pt>
                <c:pt idx="6754">
                  <c:v>24212500000000</c:v>
                </c:pt>
                <c:pt idx="6755">
                  <c:v>24126708333333.332</c:v>
                </c:pt>
                <c:pt idx="6756">
                  <c:v>11054166666666.666</c:v>
                </c:pt>
                <c:pt idx="6757">
                  <c:v>12050333333333.334</c:v>
                </c:pt>
                <c:pt idx="6758">
                  <c:v>28235375000000</c:v>
                </c:pt>
                <c:pt idx="6759">
                  <c:v>27308258333333.332</c:v>
                </c:pt>
                <c:pt idx="6760">
                  <c:v>38308333333333.336</c:v>
                </c:pt>
                <c:pt idx="6761">
                  <c:v>53333333333333.336</c:v>
                </c:pt>
                <c:pt idx="6762">
                  <c:v>53375000000000</c:v>
                </c:pt>
                <c:pt idx="6763">
                  <c:v>54904166666666.664</c:v>
                </c:pt>
                <c:pt idx="6764">
                  <c:v>54000000000000</c:v>
                </c:pt>
                <c:pt idx="6765">
                  <c:v>54395833333333.336</c:v>
                </c:pt>
                <c:pt idx="6766">
                  <c:v>53458333333333.336</c:v>
                </c:pt>
                <c:pt idx="6767">
                  <c:v>53541666666666.664</c:v>
                </c:pt>
                <c:pt idx="6768">
                  <c:v>54000625000000</c:v>
                </c:pt>
                <c:pt idx="6769">
                  <c:v>53458333333333.336</c:v>
                </c:pt>
                <c:pt idx="6770">
                  <c:v>53829166666666.664</c:v>
                </c:pt>
                <c:pt idx="6771">
                  <c:v>54362500000000</c:v>
                </c:pt>
                <c:pt idx="6772">
                  <c:v>57051250000000</c:v>
                </c:pt>
                <c:pt idx="6773">
                  <c:v>50469333333333.336</c:v>
                </c:pt>
                <c:pt idx="6774">
                  <c:v>38494166666666.664</c:v>
                </c:pt>
                <c:pt idx="6775">
                  <c:v>27266666666666.668</c:v>
                </c:pt>
                <c:pt idx="6776">
                  <c:v>26166666666666.668</c:v>
                </c:pt>
                <c:pt idx="6777">
                  <c:v>26274583333333.332</c:v>
                </c:pt>
                <c:pt idx="6778">
                  <c:v>26128937500000</c:v>
                </c:pt>
                <c:pt idx="6779">
                  <c:v>34882500000000</c:v>
                </c:pt>
                <c:pt idx="6780">
                  <c:v>41875000000000</c:v>
                </c:pt>
                <c:pt idx="6781">
                  <c:v>41416666666666.664</c:v>
                </c:pt>
                <c:pt idx="6782">
                  <c:v>27445833333333.332</c:v>
                </c:pt>
                <c:pt idx="6783">
                  <c:v>43625000000000</c:v>
                </c:pt>
                <c:pt idx="6784">
                  <c:v>43458333333333.336</c:v>
                </c:pt>
                <c:pt idx="6785">
                  <c:v>47025000000000</c:v>
                </c:pt>
                <c:pt idx="6786">
                  <c:v>50225000000000</c:v>
                </c:pt>
                <c:pt idx="6787">
                  <c:v>46118333333333.336</c:v>
                </c:pt>
                <c:pt idx="6788">
                  <c:v>45625000000000</c:v>
                </c:pt>
                <c:pt idx="6789">
                  <c:v>44875000000000</c:v>
                </c:pt>
                <c:pt idx="6790">
                  <c:v>48666666666666.664</c:v>
                </c:pt>
                <c:pt idx="6791">
                  <c:v>48087500000000</c:v>
                </c:pt>
                <c:pt idx="6792">
                  <c:v>47641958333333.336</c:v>
                </c:pt>
                <c:pt idx="6793">
                  <c:v>48739166666666.664</c:v>
                </c:pt>
                <c:pt idx="6794">
                  <c:v>48583333333333.336</c:v>
                </c:pt>
                <c:pt idx="6795">
                  <c:v>49004166666666.664</c:v>
                </c:pt>
                <c:pt idx="6796">
                  <c:v>46625000000000</c:v>
                </c:pt>
                <c:pt idx="6797">
                  <c:v>47958333333333.336</c:v>
                </c:pt>
                <c:pt idx="6798">
                  <c:v>47037500000000</c:v>
                </c:pt>
                <c:pt idx="6799">
                  <c:v>47083333333333.336</c:v>
                </c:pt>
                <c:pt idx="6800">
                  <c:v>47095833333333.336</c:v>
                </c:pt>
                <c:pt idx="6801">
                  <c:v>47629166666666.664</c:v>
                </c:pt>
                <c:pt idx="6802">
                  <c:v>47958333333333.336</c:v>
                </c:pt>
                <c:pt idx="6803">
                  <c:v>48791666666666.664</c:v>
                </c:pt>
                <c:pt idx="6804">
                  <c:v>49208333333333.336</c:v>
                </c:pt>
                <c:pt idx="6805">
                  <c:v>89312500000000</c:v>
                </c:pt>
                <c:pt idx="6806">
                  <c:v>8808333333333.334</c:v>
                </c:pt>
                <c:pt idx="6807">
                  <c:v>47738000000000</c:v>
                </c:pt>
                <c:pt idx="6808">
                  <c:v>46145833333333.336</c:v>
                </c:pt>
                <c:pt idx="6809">
                  <c:v>43000000000000</c:v>
                </c:pt>
                <c:pt idx="6810">
                  <c:v>42916666666666.664</c:v>
                </c:pt>
                <c:pt idx="6811">
                  <c:v>42833333333333.336</c:v>
                </c:pt>
                <c:pt idx="6812">
                  <c:v>41958333333333.336</c:v>
                </c:pt>
                <c:pt idx="6813">
                  <c:v>42464625000000</c:v>
                </c:pt>
                <c:pt idx="6814">
                  <c:v>41154166666666.664</c:v>
                </c:pt>
                <c:pt idx="6815">
                  <c:v>41741666666666.664</c:v>
                </c:pt>
                <c:pt idx="6816">
                  <c:v>55416666666666.664</c:v>
                </c:pt>
                <c:pt idx="6817">
                  <c:v>6854166666666.667</c:v>
                </c:pt>
                <c:pt idx="6818">
                  <c:v>6954166666666.667</c:v>
                </c:pt>
                <c:pt idx="6819">
                  <c:v>113441666666666.67</c:v>
                </c:pt>
                <c:pt idx="6820">
                  <c:v>78212500000000</c:v>
                </c:pt>
                <c:pt idx="6821">
                  <c:v>60675145833333.336</c:v>
                </c:pt>
                <c:pt idx="6822">
                  <c:v>212065041666666.66</c:v>
                </c:pt>
                <c:pt idx="6823">
                  <c:v>45570833333333.336</c:v>
                </c:pt>
                <c:pt idx="6824">
                  <c:v>44083333333333.336</c:v>
                </c:pt>
                <c:pt idx="6825">
                  <c:v>42875000000000</c:v>
                </c:pt>
                <c:pt idx="6826">
                  <c:v>41958333333333.336</c:v>
                </c:pt>
                <c:pt idx="6827">
                  <c:v>43000000000000</c:v>
                </c:pt>
                <c:pt idx="6828">
                  <c:v>50948750000000</c:v>
                </c:pt>
                <c:pt idx="6829">
                  <c:v>33016666666666.668</c:v>
                </c:pt>
                <c:pt idx="6830">
                  <c:v>95846250000000</c:v>
                </c:pt>
                <c:pt idx="6831">
                  <c:v>114291666666666.67</c:v>
                </c:pt>
                <c:pt idx="6832">
                  <c:v>225333333333333.34</c:v>
                </c:pt>
                <c:pt idx="6833">
                  <c:v>204500000000000</c:v>
                </c:pt>
                <c:pt idx="6834">
                  <c:v>136830208333333.33</c:v>
                </c:pt>
                <c:pt idx="6835">
                  <c:v>273041666666666.66</c:v>
                </c:pt>
                <c:pt idx="6836">
                  <c:v>380128750000000</c:v>
                </c:pt>
                <c:pt idx="6837">
                  <c:v>391875000000000</c:v>
                </c:pt>
                <c:pt idx="6838">
                  <c:v>194416666666666.66</c:v>
                </c:pt>
                <c:pt idx="6839">
                  <c:v>68166666666666.664</c:v>
                </c:pt>
                <c:pt idx="6840">
                  <c:v>151970833333333.34</c:v>
                </c:pt>
                <c:pt idx="6841">
                  <c:v>678750000000000</c:v>
                </c:pt>
                <c:pt idx="6842">
                  <c:v>425270833333333.31</c:v>
                </c:pt>
                <c:pt idx="6843">
                  <c:v>625354166666666.63</c:v>
                </c:pt>
                <c:pt idx="6844">
                  <c:v>606175000000000</c:v>
                </c:pt>
                <c:pt idx="6845">
                  <c:v>445833333333333.31</c:v>
                </c:pt>
                <c:pt idx="6846">
                  <c:v>372583333333333.31</c:v>
                </c:pt>
                <c:pt idx="6847">
                  <c:v>195208333333333.34</c:v>
                </c:pt>
                <c:pt idx="6848">
                  <c:v>304714166666666.69</c:v>
                </c:pt>
                <c:pt idx="6849">
                  <c:v>156866666666666.66</c:v>
                </c:pt>
                <c:pt idx="6850">
                  <c:v>184287916666666.66</c:v>
                </c:pt>
                <c:pt idx="6851">
                  <c:v>30733333333333.332</c:v>
                </c:pt>
                <c:pt idx="6852">
                  <c:v>30391666666666.668</c:v>
                </c:pt>
                <c:pt idx="6853">
                  <c:v>30212500000000</c:v>
                </c:pt>
                <c:pt idx="6854">
                  <c:v>185250000000000</c:v>
                </c:pt>
                <c:pt idx="6855">
                  <c:v>308764583333333.31</c:v>
                </c:pt>
                <c:pt idx="6856">
                  <c:v>29846666666666.668</c:v>
                </c:pt>
                <c:pt idx="6857">
                  <c:v>170500000000000</c:v>
                </c:pt>
                <c:pt idx="6858">
                  <c:v>196125000000000</c:v>
                </c:pt>
                <c:pt idx="6859">
                  <c:v>2354330416666666.5</c:v>
                </c:pt>
                <c:pt idx="6860">
                  <c:v>28112500000000</c:v>
                </c:pt>
                <c:pt idx="6861">
                  <c:v>27500000000000</c:v>
                </c:pt>
                <c:pt idx="6862">
                  <c:v>28137500000000</c:v>
                </c:pt>
                <c:pt idx="6863">
                  <c:v>246610416666666.66</c:v>
                </c:pt>
                <c:pt idx="6864">
                  <c:v>139937500000000</c:v>
                </c:pt>
                <c:pt idx="6865">
                  <c:v>364291666666666.69</c:v>
                </c:pt>
                <c:pt idx="6866">
                  <c:v>252780666666666.66</c:v>
                </c:pt>
                <c:pt idx="6867">
                  <c:v>28780416666666.668</c:v>
                </c:pt>
                <c:pt idx="6868">
                  <c:v>94791666666666.672</c:v>
                </c:pt>
                <c:pt idx="6869">
                  <c:v>20416666666666.668</c:v>
                </c:pt>
                <c:pt idx="6870">
                  <c:v>396416666666666.69</c:v>
                </c:pt>
                <c:pt idx="6871">
                  <c:v>413939041666666.69</c:v>
                </c:pt>
                <c:pt idx="6872">
                  <c:v>210333333333333.34</c:v>
                </c:pt>
                <c:pt idx="6873">
                  <c:v>135692458333333.33</c:v>
                </c:pt>
                <c:pt idx="6874">
                  <c:v>17825000000000</c:v>
                </c:pt>
                <c:pt idx="6875">
                  <c:v>275684250000000</c:v>
                </c:pt>
                <c:pt idx="6876">
                  <c:v>238958333333333.34</c:v>
                </c:pt>
                <c:pt idx="6877">
                  <c:v>338625000000000</c:v>
                </c:pt>
                <c:pt idx="6878">
                  <c:v>334046666666666.69</c:v>
                </c:pt>
                <c:pt idx="6879">
                  <c:v>341125000000000</c:v>
                </c:pt>
                <c:pt idx="6880">
                  <c:v>3357083333333.3335</c:v>
                </c:pt>
                <c:pt idx="6881">
                  <c:v>3239166666666.6665</c:v>
                </c:pt>
                <c:pt idx="6882">
                  <c:v>3201250000000</c:v>
                </c:pt>
                <c:pt idx="6883">
                  <c:v>3305583333333.3335</c:v>
                </c:pt>
                <c:pt idx="6884">
                  <c:v>2826250000000</c:v>
                </c:pt>
                <c:pt idx="6885">
                  <c:v>367083333333333.31</c:v>
                </c:pt>
                <c:pt idx="6886">
                  <c:v>613583333333333.38</c:v>
                </c:pt>
                <c:pt idx="6887">
                  <c:v>504583333333333.31</c:v>
                </c:pt>
                <c:pt idx="6888">
                  <c:v>740416666666666.63</c:v>
                </c:pt>
                <c:pt idx="6889">
                  <c:v>720833333333333.38</c:v>
                </c:pt>
                <c:pt idx="6890">
                  <c:v>587975000000000</c:v>
                </c:pt>
                <c:pt idx="6891">
                  <c:v>360000000000000</c:v>
                </c:pt>
                <c:pt idx="6892">
                  <c:v>844958333333333.38</c:v>
                </c:pt>
                <c:pt idx="6893">
                  <c:v>717916666666666.63</c:v>
                </c:pt>
                <c:pt idx="6894">
                  <c:v>4022500000000</c:v>
                </c:pt>
                <c:pt idx="6895">
                  <c:v>3944166666666.6665</c:v>
                </c:pt>
                <c:pt idx="6896">
                  <c:v>270125000000000</c:v>
                </c:pt>
                <c:pt idx="6897">
                  <c:v>544680833333333.31</c:v>
                </c:pt>
                <c:pt idx="6898">
                  <c:v>667217916666666.63</c:v>
                </c:pt>
                <c:pt idx="6899">
                  <c:v>902375000000000</c:v>
                </c:pt>
                <c:pt idx="6900">
                  <c:v>371750000000000</c:v>
                </c:pt>
                <c:pt idx="6901">
                  <c:v>58750000000000</c:v>
                </c:pt>
                <c:pt idx="6902">
                  <c:v>180833333333333.34</c:v>
                </c:pt>
                <c:pt idx="6903">
                  <c:v>733333333333333.38</c:v>
                </c:pt>
                <c:pt idx="6904">
                  <c:v>387289000000000</c:v>
                </c:pt>
                <c:pt idx="6905">
                  <c:v>628346250000000</c:v>
                </c:pt>
                <c:pt idx="6906">
                  <c:v>474985041666666.69</c:v>
                </c:pt>
                <c:pt idx="6907">
                  <c:v>493661250000000</c:v>
                </c:pt>
                <c:pt idx="6908">
                  <c:v>203958333333333.34</c:v>
                </c:pt>
                <c:pt idx="6909">
                  <c:v>57958333333333.336</c:v>
                </c:pt>
                <c:pt idx="6910">
                  <c:v>408041666666666.69</c:v>
                </c:pt>
                <c:pt idx="6911">
                  <c:v>313954583333333.31</c:v>
                </c:pt>
                <c:pt idx="6912">
                  <c:v>323500000000000</c:v>
                </c:pt>
                <c:pt idx="6913">
                  <c:v>374416666666666.69</c:v>
                </c:pt>
                <c:pt idx="6914">
                  <c:v>364346666666666.69</c:v>
                </c:pt>
                <c:pt idx="6915">
                  <c:v>3920833333333.3335</c:v>
                </c:pt>
                <c:pt idx="6916">
                  <c:v>3954166666666.6665</c:v>
                </c:pt>
                <c:pt idx="6917">
                  <c:v>92139375000000</c:v>
                </c:pt>
                <c:pt idx="6918">
                  <c:v>2844916666666.6665</c:v>
                </c:pt>
                <c:pt idx="6919">
                  <c:v>2736666666666.6665</c:v>
                </c:pt>
                <c:pt idx="6920">
                  <c:v>2620875000000</c:v>
                </c:pt>
                <c:pt idx="6921">
                  <c:v>34600000000000</c:v>
                </c:pt>
                <c:pt idx="6922">
                  <c:v>4904166666666.667</c:v>
                </c:pt>
                <c:pt idx="6923">
                  <c:v>4933333333333.333</c:v>
                </c:pt>
                <c:pt idx="6924">
                  <c:v>329804583333333.31</c:v>
                </c:pt>
                <c:pt idx="6925">
                  <c:v>572958333333333.38</c:v>
                </c:pt>
                <c:pt idx="6926">
                  <c:v>397408666666666.69</c:v>
                </c:pt>
                <c:pt idx="6927">
                  <c:v>349166666666666.69</c:v>
                </c:pt>
                <c:pt idx="6928">
                  <c:v>193833333333333.34</c:v>
                </c:pt>
                <c:pt idx="6929">
                  <c:v>37410833333333.336</c:v>
                </c:pt>
                <c:pt idx="6930">
                  <c:v>4345833333333.3335</c:v>
                </c:pt>
                <c:pt idx="6931">
                  <c:v>514157916666666.69</c:v>
                </c:pt>
                <c:pt idx="6932">
                  <c:v>416007083333333.31</c:v>
                </c:pt>
                <c:pt idx="6933">
                  <c:v>189458333333333.34</c:v>
                </c:pt>
                <c:pt idx="6934">
                  <c:v>337992583333333.31</c:v>
                </c:pt>
                <c:pt idx="6935">
                  <c:v>250770833333333.34</c:v>
                </c:pt>
                <c:pt idx="6936">
                  <c:v>25504166666666.668</c:v>
                </c:pt>
                <c:pt idx="6937">
                  <c:v>4491666666666.667</c:v>
                </c:pt>
                <c:pt idx="6938">
                  <c:v>146575416666666.66</c:v>
                </c:pt>
                <c:pt idx="6939">
                  <c:v>182208333333333.34</c:v>
                </c:pt>
                <c:pt idx="6940">
                  <c:v>141748558333333.34</c:v>
                </c:pt>
                <c:pt idx="6941">
                  <c:v>5721176666666.667</c:v>
                </c:pt>
                <c:pt idx="6942">
                  <c:v>17302000000000</c:v>
                </c:pt>
                <c:pt idx="6943">
                  <c:v>7416666666666.667</c:v>
                </c:pt>
                <c:pt idx="6944">
                  <c:v>9420833333333.334</c:v>
                </c:pt>
                <c:pt idx="6945">
                  <c:v>685416666666666.63</c:v>
                </c:pt>
                <c:pt idx="6946">
                  <c:v>516562916666666.69</c:v>
                </c:pt>
                <c:pt idx="6947">
                  <c:v>508454583333333.31</c:v>
                </c:pt>
                <c:pt idx="6948">
                  <c:v>1037966666666666.6</c:v>
                </c:pt>
                <c:pt idx="6949">
                  <c:v>1058750000000000</c:v>
                </c:pt>
                <c:pt idx="6950">
                  <c:v>9508458333333.334</c:v>
                </c:pt>
                <c:pt idx="6951">
                  <c:v>9470833333333.334</c:v>
                </c:pt>
                <c:pt idx="6952">
                  <c:v>9498750000000</c:v>
                </c:pt>
                <c:pt idx="6953">
                  <c:v>540541666666666.69</c:v>
                </c:pt>
                <c:pt idx="6954">
                  <c:v>925397083333333.38</c:v>
                </c:pt>
                <c:pt idx="6955">
                  <c:v>886666666666666.63</c:v>
                </c:pt>
                <c:pt idx="6956">
                  <c:v>660532916666666.63</c:v>
                </c:pt>
                <c:pt idx="6957">
                  <c:v>10625000000000</c:v>
                </c:pt>
                <c:pt idx="6958">
                  <c:v>10670833333333.334</c:v>
                </c:pt>
                <c:pt idx="6959">
                  <c:v>1922416666666666.8</c:v>
                </c:pt>
                <c:pt idx="6960">
                  <c:v>2276730833333333.5</c:v>
                </c:pt>
                <c:pt idx="6961">
                  <c:v>1807500000000000</c:v>
                </c:pt>
                <c:pt idx="6962">
                  <c:v>1578920833333333.3</c:v>
                </c:pt>
                <c:pt idx="6963">
                  <c:v>267227083333333.34</c:v>
                </c:pt>
                <c:pt idx="6964">
                  <c:v>10645833333333.334</c:v>
                </c:pt>
                <c:pt idx="6965">
                  <c:v>10337500000000</c:v>
                </c:pt>
                <c:pt idx="6966">
                  <c:v>792916666666666.63</c:v>
                </c:pt>
                <c:pt idx="6967">
                  <c:v>195166666666666.66</c:v>
                </c:pt>
                <c:pt idx="6968">
                  <c:v>1216250000000000</c:v>
                </c:pt>
                <c:pt idx="6969">
                  <c:v>1383333333333333.3</c:v>
                </c:pt>
                <c:pt idx="6970">
                  <c:v>1534883333333333.3</c:v>
                </c:pt>
                <c:pt idx="6971">
                  <c:v>13889166666666.666</c:v>
                </c:pt>
                <c:pt idx="6972">
                  <c:v>12804583333333.334</c:v>
                </c:pt>
                <c:pt idx="6973">
                  <c:v>9225000000000</c:v>
                </c:pt>
                <c:pt idx="6974">
                  <c:v>29217916666666.668</c:v>
                </c:pt>
                <c:pt idx="6975">
                  <c:v>665458333333333.38</c:v>
                </c:pt>
                <c:pt idx="6976">
                  <c:v>1104420833333333.4</c:v>
                </c:pt>
                <c:pt idx="6977">
                  <c:v>1149636250000000</c:v>
                </c:pt>
                <c:pt idx="6978">
                  <c:v>10929166666666.666</c:v>
                </c:pt>
                <c:pt idx="6979">
                  <c:v>9979166666666.666</c:v>
                </c:pt>
                <c:pt idx="6980">
                  <c:v>550805416666666.69</c:v>
                </c:pt>
                <c:pt idx="6981">
                  <c:v>820112916666666.63</c:v>
                </c:pt>
                <c:pt idx="6982">
                  <c:v>15985833333333.334</c:v>
                </c:pt>
                <c:pt idx="6983">
                  <c:v>647083333333333.38</c:v>
                </c:pt>
                <c:pt idx="6984">
                  <c:v>1155833333333333.3</c:v>
                </c:pt>
                <c:pt idx="6985">
                  <c:v>256458333333333.34</c:v>
                </c:pt>
                <c:pt idx="6986">
                  <c:v>226125000000000</c:v>
                </c:pt>
                <c:pt idx="6987">
                  <c:v>576666666666666.63</c:v>
                </c:pt>
                <c:pt idx="6988">
                  <c:v>1175727083333333.3</c:v>
                </c:pt>
                <c:pt idx="6989">
                  <c:v>774250000000000</c:v>
                </c:pt>
                <c:pt idx="6990">
                  <c:v>398625000000000</c:v>
                </c:pt>
                <c:pt idx="6991">
                  <c:v>796093750000000</c:v>
                </c:pt>
                <c:pt idx="6992">
                  <c:v>423645833333333.31</c:v>
                </c:pt>
                <c:pt idx="6993">
                  <c:v>151750000000000</c:v>
                </c:pt>
                <c:pt idx="6994">
                  <c:v>996583333333333.38</c:v>
                </c:pt>
                <c:pt idx="6995">
                  <c:v>948567916666666.63</c:v>
                </c:pt>
                <c:pt idx="6996">
                  <c:v>1104504166666666.6</c:v>
                </c:pt>
                <c:pt idx="6997">
                  <c:v>1241666666666666.8</c:v>
                </c:pt>
                <c:pt idx="6998">
                  <c:v>751654166666666.63</c:v>
                </c:pt>
                <c:pt idx="6999">
                  <c:v>18797500000000</c:v>
                </c:pt>
                <c:pt idx="7000">
                  <c:v>91666666666666.672</c:v>
                </c:pt>
                <c:pt idx="7001">
                  <c:v>1243475000000000</c:v>
                </c:pt>
                <c:pt idx="7002">
                  <c:v>850666666666666.63</c:v>
                </c:pt>
                <c:pt idx="7003">
                  <c:v>839304166666666.63</c:v>
                </c:pt>
                <c:pt idx="7004">
                  <c:v>698377500000000</c:v>
                </c:pt>
                <c:pt idx="7005">
                  <c:v>284541666666666.69</c:v>
                </c:pt>
                <c:pt idx="7006">
                  <c:v>10529166666666.666</c:v>
                </c:pt>
                <c:pt idx="7007">
                  <c:v>5147916666666.667</c:v>
                </c:pt>
                <c:pt idx="7008">
                  <c:v>171958333333333.34</c:v>
                </c:pt>
                <c:pt idx="7009">
                  <c:v>133958333333333.33</c:v>
                </c:pt>
                <c:pt idx="7010">
                  <c:v>242454166666666.66</c:v>
                </c:pt>
                <c:pt idx="7011">
                  <c:v>276665833333333.34</c:v>
                </c:pt>
                <c:pt idx="7012">
                  <c:v>415365000000000</c:v>
                </c:pt>
                <c:pt idx="7013">
                  <c:v>24762500000000</c:v>
                </c:pt>
                <c:pt idx="7014">
                  <c:v>24741666666666.668</c:v>
                </c:pt>
                <c:pt idx="7015">
                  <c:v>152833333333333.34</c:v>
                </c:pt>
                <c:pt idx="7016">
                  <c:v>171066250000000</c:v>
                </c:pt>
                <c:pt idx="7017">
                  <c:v>85636083333333.328</c:v>
                </c:pt>
                <c:pt idx="7018">
                  <c:v>97416666666666.672</c:v>
                </c:pt>
                <c:pt idx="7019">
                  <c:v>344436250000000</c:v>
                </c:pt>
                <c:pt idx="7020">
                  <c:v>86345833333333.328</c:v>
                </c:pt>
                <c:pt idx="7021">
                  <c:v>108333333333333.33</c:v>
                </c:pt>
                <c:pt idx="7022">
                  <c:v>141891666666666.66</c:v>
                </c:pt>
                <c:pt idx="7023">
                  <c:v>132430416666666.67</c:v>
                </c:pt>
                <c:pt idx="7024">
                  <c:v>124833333333333.33</c:v>
                </c:pt>
                <c:pt idx="7025">
                  <c:v>135003333333333.33</c:v>
                </c:pt>
                <c:pt idx="7026">
                  <c:v>158916666666666.66</c:v>
                </c:pt>
                <c:pt idx="7027">
                  <c:v>229099916666666.66</c:v>
                </c:pt>
                <c:pt idx="7028">
                  <c:v>441250000000000</c:v>
                </c:pt>
                <c:pt idx="7029">
                  <c:v>206458333333333.34</c:v>
                </c:pt>
                <c:pt idx="7030">
                  <c:v>25860833333333.332</c:v>
                </c:pt>
                <c:pt idx="7031">
                  <c:v>18425000000000</c:v>
                </c:pt>
                <c:pt idx="7032">
                  <c:v>97683333333333.328</c:v>
                </c:pt>
                <c:pt idx="7033">
                  <c:v>522500000000000</c:v>
                </c:pt>
                <c:pt idx="7034">
                  <c:v>11620833333333.334</c:v>
                </c:pt>
                <c:pt idx="7035">
                  <c:v>11416666666666.666</c:v>
                </c:pt>
                <c:pt idx="7036">
                  <c:v>79831250000000</c:v>
                </c:pt>
                <c:pt idx="7037">
                  <c:v>177375000000000</c:v>
                </c:pt>
                <c:pt idx="7038">
                  <c:v>35593237500000</c:v>
                </c:pt>
                <c:pt idx="7039">
                  <c:v>8565833333333.333</c:v>
                </c:pt>
                <c:pt idx="7040">
                  <c:v>8245833333333.333</c:v>
                </c:pt>
                <c:pt idx="7041">
                  <c:v>8354166666666.667</c:v>
                </c:pt>
                <c:pt idx="7042">
                  <c:v>8308333333333.333</c:v>
                </c:pt>
                <c:pt idx="7043">
                  <c:v>8233333333333.333</c:v>
                </c:pt>
                <c:pt idx="7044">
                  <c:v>112000000000000</c:v>
                </c:pt>
                <c:pt idx="7045">
                  <c:v>166916666666666.66</c:v>
                </c:pt>
                <c:pt idx="7046">
                  <c:v>214104166666666.66</c:v>
                </c:pt>
                <c:pt idx="7047">
                  <c:v>323541666666666.69</c:v>
                </c:pt>
                <c:pt idx="7048">
                  <c:v>437083333333333.31</c:v>
                </c:pt>
                <c:pt idx="7049">
                  <c:v>249750000000000</c:v>
                </c:pt>
                <c:pt idx="7050">
                  <c:v>444104166666666.69</c:v>
                </c:pt>
                <c:pt idx="7051">
                  <c:v>539629166666666.69</c:v>
                </c:pt>
                <c:pt idx="7052">
                  <c:v>3896250000000000</c:v>
                </c:pt>
                <c:pt idx="7053">
                  <c:v>1.054125E+16</c:v>
                </c:pt>
                <c:pt idx="7054">
                  <c:v>1.23E+16</c:v>
                </c:pt>
                <c:pt idx="7055">
                  <c:v>2.1E+16</c:v>
                </c:pt>
                <c:pt idx="7056">
                  <c:v>1.5295833333333334E+16</c:v>
                </c:pt>
                <c:pt idx="7057">
                  <c:v>2.2654166666666668E+16</c:v>
                </c:pt>
                <c:pt idx="7058">
                  <c:v>8558333333333333</c:v>
                </c:pt>
                <c:pt idx="7059">
                  <c:v>2.4370833333333332E+16</c:v>
                </c:pt>
                <c:pt idx="7060">
                  <c:v>3.9120833333333336E+16</c:v>
                </c:pt>
                <c:pt idx="7061">
                  <c:v>3.32375E+16</c:v>
                </c:pt>
                <c:pt idx="7062">
                  <c:v>4.1958333333333336E+16</c:v>
                </c:pt>
                <c:pt idx="7063">
                  <c:v>3.6070833333333336E+16</c:v>
                </c:pt>
                <c:pt idx="7064">
                  <c:v>3.4941666666666668E+16</c:v>
                </c:pt>
                <c:pt idx="7065">
                  <c:v>2.975E+16</c:v>
                </c:pt>
                <c:pt idx="7066">
                  <c:v>2.6370691666666668E+16</c:v>
                </c:pt>
                <c:pt idx="7067">
                  <c:v>1.1764933333333334E+16</c:v>
                </c:pt>
                <c:pt idx="7068">
                  <c:v>3.23475E+16</c:v>
                </c:pt>
                <c:pt idx="7069">
                  <c:v>3.64625E+16</c:v>
                </c:pt>
                <c:pt idx="7070">
                  <c:v>2.8825E+16</c:v>
                </c:pt>
                <c:pt idx="7071">
                  <c:v>3.09375E+16</c:v>
                </c:pt>
                <c:pt idx="7072">
                  <c:v>3.7283333333333336E+16</c:v>
                </c:pt>
                <c:pt idx="7073">
                  <c:v>4.0041666666666664E+16</c:v>
                </c:pt>
                <c:pt idx="7074">
                  <c:v>4.6E+16</c:v>
                </c:pt>
                <c:pt idx="7075">
                  <c:v>4.1495833333333336E+16</c:v>
                </c:pt>
                <c:pt idx="7076">
                  <c:v>4.6083333333333336E+16</c:v>
                </c:pt>
                <c:pt idx="7077">
                  <c:v>4.7791666666666664E+16</c:v>
                </c:pt>
                <c:pt idx="7078">
                  <c:v>4.0329166666666664E+16</c:v>
                </c:pt>
                <c:pt idx="7079">
                  <c:v>4.4583333333333336E+16</c:v>
                </c:pt>
                <c:pt idx="7080">
                  <c:v>4.96E+16</c:v>
                </c:pt>
                <c:pt idx="7081">
                  <c:v>3.9525E+16</c:v>
                </c:pt>
                <c:pt idx="7082">
                  <c:v>3.2833333333333332E+16</c:v>
                </c:pt>
                <c:pt idx="7083">
                  <c:v>4.1091666666666664E+16</c:v>
                </c:pt>
                <c:pt idx="7084">
                  <c:v>4.4458333333333336E+16</c:v>
                </c:pt>
                <c:pt idx="7085">
                  <c:v>3.9744583333333336E+16</c:v>
                </c:pt>
                <c:pt idx="7086">
                  <c:v>1217882916666666.8</c:v>
                </c:pt>
                <c:pt idx="7087">
                  <c:v>34365000000000</c:v>
                </c:pt>
                <c:pt idx="7088">
                  <c:v>1343756250000000</c:v>
                </c:pt>
                <c:pt idx="7089">
                  <c:v>1.82375E+16</c:v>
                </c:pt>
                <c:pt idx="7090">
                  <c:v>2.8379166666666668E+16</c:v>
                </c:pt>
                <c:pt idx="7091">
                  <c:v>4.4666666666666664E+16</c:v>
                </c:pt>
                <c:pt idx="7092">
                  <c:v>4.3779166666666664E+16</c:v>
                </c:pt>
                <c:pt idx="7093">
                  <c:v>1.21728375E+16</c:v>
                </c:pt>
                <c:pt idx="7094">
                  <c:v>4470833333333333.5</c:v>
                </c:pt>
                <c:pt idx="7095">
                  <c:v>2.9912916666666668E+16</c:v>
                </c:pt>
                <c:pt idx="7096">
                  <c:v>4.4195833333333336E+16</c:v>
                </c:pt>
                <c:pt idx="7097">
                  <c:v>4.4758333333333336E+16</c:v>
                </c:pt>
                <c:pt idx="7098">
                  <c:v>4.1204166666666664E+16</c:v>
                </c:pt>
                <c:pt idx="7099">
                  <c:v>4.1975E+16</c:v>
                </c:pt>
                <c:pt idx="7100">
                  <c:v>4.5264666666666664E+16</c:v>
                </c:pt>
                <c:pt idx="7101">
                  <c:v>1.1616666666666666E+16</c:v>
                </c:pt>
                <c:pt idx="7102">
                  <c:v>2823333333333333.5</c:v>
                </c:pt>
                <c:pt idx="7103">
                  <c:v>4.46875E+16</c:v>
                </c:pt>
                <c:pt idx="7104">
                  <c:v>5.3291666666666664E+16</c:v>
                </c:pt>
                <c:pt idx="7105">
                  <c:v>5.0833333333333336E+16</c:v>
                </c:pt>
                <c:pt idx="7106">
                  <c:v>5.3541666666666664E+16</c:v>
                </c:pt>
                <c:pt idx="7107">
                  <c:v>2.9350213791666668E+16</c:v>
                </c:pt>
                <c:pt idx="7108">
                  <c:v>1.3345833333333334E+16</c:v>
                </c:pt>
                <c:pt idx="7109">
                  <c:v>4.1483333333333336E+16</c:v>
                </c:pt>
                <c:pt idx="7110">
                  <c:v>6.0545833333333336E+16</c:v>
                </c:pt>
                <c:pt idx="7111">
                  <c:v>8.6833333333333328E+16</c:v>
                </c:pt>
                <c:pt idx="7112">
                  <c:v>9.1E+16</c:v>
                </c:pt>
                <c:pt idx="7113">
                  <c:v>8.3041666666666672E+16</c:v>
                </c:pt>
                <c:pt idx="7114">
                  <c:v>1.5054666666666666E+16</c:v>
                </c:pt>
                <c:pt idx="7115">
                  <c:v>3.8022245666666664E+16</c:v>
                </c:pt>
                <c:pt idx="7116">
                  <c:v>8.0575E+16</c:v>
                </c:pt>
                <c:pt idx="7117">
                  <c:v>7.5310833333333328E+16</c:v>
                </c:pt>
                <c:pt idx="7118">
                  <c:v>8.4E+16</c:v>
                </c:pt>
                <c:pt idx="7119">
                  <c:v>8.4125E+16</c:v>
                </c:pt>
                <c:pt idx="7120">
                  <c:v>7.93875E+16</c:v>
                </c:pt>
                <c:pt idx="7121">
                  <c:v>8.3091666666666672E+16</c:v>
                </c:pt>
                <c:pt idx="7122">
                  <c:v>8.5770833333333328E+16</c:v>
                </c:pt>
                <c:pt idx="7123">
                  <c:v>8.7833333333333328E+16</c:v>
                </c:pt>
                <c:pt idx="7124">
                  <c:v>8.2666666666666672E+16</c:v>
                </c:pt>
                <c:pt idx="7125">
                  <c:v>7.4875E+16</c:v>
                </c:pt>
                <c:pt idx="7126">
                  <c:v>4.5708333333333336E+16</c:v>
                </c:pt>
                <c:pt idx="7127">
                  <c:v>4.1525E+16</c:v>
                </c:pt>
                <c:pt idx="7128">
                  <c:v>7.5783333333333328E+16</c:v>
                </c:pt>
                <c:pt idx="7129">
                  <c:v>6.85125E+16</c:v>
                </c:pt>
                <c:pt idx="7130">
                  <c:v>6.3258333333333336E+16</c:v>
                </c:pt>
                <c:pt idx="7131">
                  <c:v>7.46875E+16</c:v>
                </c:pt>
                <c:pt idx="7132">
                  <c:v>7.475E+16</c:v>
                </c:pt>
                <c:pt idx="7133">
                  <c:v>7.2958333333333328E+16</c:v>
                </c:pt>
                <c:pt idx="7134">
                  <c:v>5.32625E+16</c:v>
                </c:pt>
                <c:pt idx="7135">
                  <c:v>3.7816666666666664E+16</c:v>
                </c:pt>
                <c:pt idx="7136">
                  <c:v>5.5958333333333336E+16</c:v>
                </c:pt>
                <c:pt idx="7137">
                  <c:v>7.4295833333333328E+16</c:v>
                </c:pt>
                <c:pt idx="7138">
                  <c:v>7.0336083333333336E+16</c:v>
                </c:pt>
                <c:pt idx="7139">
                  <c:v>6.9083333333333336E+16</c:v>
                </c:pt>
                <c:pt idx="7140">
                  <c:v>6.2261420833333336E+16</c:v>
                </c:pt>
                <c:pt idx="7141">
                  <c:v>6.3958333333333336E+16</c:v>
                </c:pt>
                <c:pt idx="7142">
                  <c:v>7.7116666666666672E+16</c:v>
                </c:pt>
                <c:pt idx="7143">
                  <c:v>1.3666993658333334E+16</c:v>
                </c:pt>
                <c:pt idx="7144">
                  <c:v>2457916666666666.5</c:v>
                </c:pt>
                <c:pt idx="7145">
                  <c:v>1.399625E+16</c:v>
                </c:pt>
                <c:pt idx="7146">
                  <c:v>6.0541666666666664E+16</c:v>
                </c:pt>
                <c:pt idx="7147">
                  <c:v>5.4541666666666664E+16</c:v>
                </c:pt>
                <c:pt idx="7148">
                  <c:v>4.9629166666666664E+16</c:v>
                </c:pt>
                <c:pt idx="7149">
                  <c:v>6.6204166666666664E+16</c:v>
                </c:pt>
                <c:pt idx="7150">
                  <c:v>6.6179166666666664E+16</c:v>
                </c:pt>
                <c:pt idx="7151">
                  <c:v>7.3050833333333328E+16</c:v>
                </c:pt>
                <c:pt idx="7152">
                  <c:v>7.0916666666666664E+16</c:v>
                </c:pt>
                <c:pt idx="7153">
                  <c:v>7.725E+16</c:v>
                </c:pt>
                <c:pt idx="7154">
                  <c:v>7.55E+16</c:v>
                </c:pt>
                <c:pt idx="7155">
                  <c:v>7.945E+16</c:v>
                </c:pt>
                <c:pt idx="7156">
                  <c:v>7.4170833333333328E+16</c:v>
                </c:pt>
                <c:pt idx="7157">
                  <c:v>5.9929166666666664E+16</c:v>
                </c:pt>
                <c:pt idx="7158">
                  <c:v>7.5291666666666672E+16</c:v>
                </c:pt>
                <c:pt idx="7159">
                  <c:v>7.2079166666666672E+16</c:v>
                </c:pt>
                <c:pt idx="7160">
                  <c:v>5.3083333333333336E+16</c:v>
                </c:pt>
                <c:pt idx="7161">
                  <c:v>7.6583333333333328E+16</c:v>
                </c:pt>
                <c:pt idx="7162">
                  <c:v>7.4433333333333328E+16</c:v>
                </c:pt>
                <c:pt idx="7163">
                  <c:v>7.5254166666666672E+16</c:v>
                </c:pt>
                <c:pt idx="7164">
                  <c:v>7.6208333333333328E+16</c:v>
                </c:pt>
                <c:pt idx="7165">
                  <c:v>6.9583333333333336E+16</c:v>
                </c:pt>
                <c:pt idx="7166">
                  <c:v>7.0341666666666664E+16</c:v>
                </c:pt>
                <c:pt idx="7167">
                  <c:v>7.3170833333333328E+16</c:v>
                </c:pt>
                <c:pt idx="7168">
                  <c:v>7.8083333333333328E+16</c:v>
                </c:pt>
                <c:pt idx="7169">
                  <c:v>7.7416666666666672E+16</c:v>
                </c:pt>
                <c:pt idx="7170">
                  <c:v>7.79625E+16</c:v>
                </c:pt>
                <c:pt idx="7171">
                  <c:v>7.625E+16</c:v>
                </c:pt>
                <c:pt idx="7172">
                  <c:v>7.7345833333333328E+16</c:v>
                </c:pt>
                <c:pt idx="7173">
                  <c:v>7.0666666666666664E+16</c:v>
                </c:pt>
                <c:pt idx="7174">
                  <c:v>7.7479166666666672E+16</c:v>
                </c:pt>
                <c:pt idx="7175">
                  <c:v>7.6083333333333328E+16</c:v>
                </c:pt>
                <c:pt idx="7176">
                  <c:v>6.9208333333333336E+16</c:v>
                </c:pt>
                <c:pt idx="7177">
                  <c:v>7.7825E+16</c:v>
                </c:pt>
                <c:pt idx="7178">
                  <c:v>7.2754166666666672E+16</c:v>
                </c:pt>
                <c:pt idx="7179">
                  <c:v>7.3895833333333328E+16</c:v>
                </c:pt>
                <c:pt idx="7180">
                  <c:v>6.32875E+16</c:v>
                </c:pt>
                <c:pt idx="7181">
                  <c:v>6.1083333333333336E+16</c:v>
                </c:pt>
                <c:pt idx="7182">
                  <c:v>7.4229166666666672E+16</c:v>
                </c:pt>
                <c:pt idx="7183">
                  <c:v>7.03625E+16</c:v>
                </c:pt>
                <c:pt idx="7184">
                  <c:v>7.6175E+16</c:v>
                </c:pt>
                <c:pt idx="7185">
                  <c:v>7.5708333333333328E+16</c:v>
                </c:pt>
                <c:pt idx="7186">
                  <c:v>4.79E+16</c:v>
                </c:pt>
                <c:pt idx="7187">
                  <c:v>3.3614808458333332E+16</c:v>
                </c:pt>
                <c:pt idx="7188">
                  <c:v>2.03625E+16</c:v>
                </c:pt>
                <c:pt idx="7189">
                  <c:v>3.2754166666666668E+16</c:v>
                </c:pt>
                <c:pt idx="7190">
                  <c:v>7.2E+16</c:v>
                </c:pt>
                <c:pt idx="7191">
                  <c:v>4.9791666666666664E+16</c:v>
                </c:pt>
                <c:pt idx="7192">
                  <c:v>6.6955E+16</c:v>
                </c:pt>
                <c:pt idx="7193">
                  <c:v>5.1758333333333336E+16</c:v>
                </c:pt>
                <c:pt idx="7194">
                  <c:v>6.3666666666666664E+16</c:v>
                </c:pt>
                <c:pt idx="7195">
                  <c:v>6.7370833333333336E+16</c:v>
                </c:pt>
                <c:pt idx="7196">
                  <c:v>5.4541666666666664E+16</c:v>
                </c:pt>
                <c:pt idx="7197">
                  <c:v>6.71375E+16</c:v>
                </c:pt>
                <c:pt idx="7198">
                  <c:v>5.08125E+16</c:v>
                </c:pt>
                <c:pt idx="7199">
                  <c:v>7.7595833333333328E+16</c:v>
                </c:pt>
                <c:pt idx="7200">
                  <c:v>7.76875E+16</c:v>
                </c:pt>
                <c:pt idx="7201">
                  <c:v>6.225E+16</c:v>
                </c:pt>
                <c:pt idx="7202">
                  <c:v>4.3916666666666664E+16</c:v>
                </c:pt>
                <c:pt idx="7203">
                  <c:v>6.8916666666666664E+16</c:v>
                </c:pt>
                <c:pt idx="7204">
                  <c:v>7.33125E+16</c:v>
                </c:pt>
                <c:pt idx="7205">
                  <c:v>6.5408333333333336E+16</c:v>
                </c:pt>
                <c:pt idx="7206">
                  <c:v>5.062125E+16</c:v>
                </c:pt>
                <c:pt idx="7207">
                  <c:v>6.3166666666666664E+16</c:v>
                </c:pt>
                <c:pt idx="7208">
                  <c:v>7.1583333333333336E+16</c:v>
                </c:pt>
                <c:pt idx="7209">
                  <c:v>7.1208333333333336E+16</c:v>
                </c:pt>
                <c:pt idx="7210">
                  <c:v>4.1666666666666664E+16</c:v>
                </c:pt>
                <c:pt idx="7211">
                  <c:v>4.7566666666666664E+16</c:v>
                </c:pt>
                <c:pt idx="7212">
                  <c:v>5.28375E+16</c:v>
                </c:pt>
                <c:pt idx="7213">
                  <c:v>6.1857083333333336E+16</c:v>
                </c:pt>
                <c:pt idx="7214">
                  <c:v>4.1408333333333336E+16</c:v>
                </c:pt>
                <c:pt idx="7215">
                  <c:v>4.633375E+16</c:v>
                </c:pt>
                <c:pt idx="7216">
                  <c:v>3.1829166666666668E+16</c:v>
                </c:pt>
                <c:pt idx="7217">
                  <c:v>3.0620833333333332E+16</c:v>
                </c:pt>
                <c:pt idx="7218">
                  <c:v>3.7920833333333336E+16</c:v>
                </c:pt>
                <c:pt idx="7219">
                  <c:v>7360845833333333</c:v>
                </c:pt>
                <c:pt idx="7220">
                  <c:v>170612500000000</c:v>
                </c:pt>
                <c:pt idx="7221">
                  <c:v>1.0675E+16</c:v>
                </c:pt>
                <c:pt idx="7222">
                  <c:v>3091304166666666.5</c:v>
                </c:pt>
                <c:pt idx="7223">
                  <c:v>6.1675E+16</c:v>
                </c:pt>
                <c:pt idx="7224">
                  <c:v>6.4666666666666664E+16</c:v>
                </c:pt>
                <c:pt idx="7225">
                  <c:v>6.9625E+16</c:v>
                </c:pt>
                <c:pt idx="7226">
                  <c:v>7.4083333333333328E+16</c:v>
                </c:pt>
                <c:pt idx="7227">
                  <c:v>6.2091666666666664E+16</c:v>
                </c:pt>
                <c:pt idx="7228">
                  <c:v>6.68E+16</c:v>
                </c:pt>
                <c:pt idx="7229">
                  <c:v>7.3491666666666672E+16</c:v>
                </c:pt>
                <c:pt idx="7230">
                  <c:v>6.8291666666666664E+16</c:v>
                </c:pt>
                <c:pt idx="7231">
                  <c:v>5.8125E+16</c:v>
                </c:pt>
                <c:pt idx="7232">
                  <c:v>5.5983333333333336E+16</c:v>
                </c:pt>
                <c:pt idx="7233">
                  <c:v>7.56375E+16</c:v>
                </c:pt>
                <c:pt idx="7234">
                  <c:v>5.564E+16</c:v>
                </c:pt>
                <c:pt idx="7235">
                  <c:v>6.8416666666666664E+16</c:v>
                </c:pt>
                <c:pt idx="7236">
                  <c:v>5.65875E+16</c:v>
                </c:pt>
                <c:pt idx="7237">
                  <c:v>6.4E+16</c:v>
                </c:pt>
                <c:pt idx="7238">
                  <c:v>5.7583333333333336E+16</c:v>
                </c:pt>
                <c:pt idx="7239">
                  <c:v>6.7178083333333336E+16</c:v>
                </c:pt>
                <c:pt idx="7240">
                  <c:v>5.6804166666666664E+16</c:v>
                </c:pt>
                <c:pt idx="7241">
                  <c:v>5.2375E+16</c:v>
                </c:pt>
                <c:pt idx="7242">
                  <c:v>7.6033333333333328E+16</c:v>
                </c:pt>
                <c:pt idx="7243">
                  <c:v>7.7154166666666672E+16</c:v>
                </c:pt>
                <c:pt idx="7244">
                  <c:v>8E+16</c:v>
                </c:pt>
                <c:pt idx="7245">
                  <c:v>7.8458333333333328E+16</c:v>
                </c:pt>
                <c:pt idx="7246">
                  <c:v>7.5004166666666672E+16</c:v>
                </c:pt>
                <c:pt idx="7247">
                  <c:v>7.9495833333333328E+16</c:v>
                </c:pt>
                <c:pt idx="7248">
                  <c:v>8.0208333333333328E+16</c:v>
                </c:pt>
                <c:pt idx="7249">
                  <c:v>7.7358333333333328E+16</c:v>
                </c:pt>
                <c:pt idx="7250">
                  <c:v>7.7791666666666672E+16</c:v>
                </c:pt>
                <c:pt idx="7251">
                  <c:v>7.6731041666666672E+16</c:v>
                </c:pt>
                <c:pt idx="7252">
                  <c:v>7.5791666666666672E+16</c:v>
                </c:pt>
                <c:pt idx="7253">
                  <c:v>8.1833333333333328E+16</c:v>
                </c:pt>
                <c:pt idx="7254">
                  <c:v>8.3891666666666672E+16</c:v>
                </c:pt>
                <c:pt idx="7255">
                  <c:v>1.3603625E+16</c:v>
                </c:pt>
                <c:pt idx="7256">
                  <c:v>756250000000000</c:v>
                </c:pt>
                <c:pt idx="7257">
                  <c:v>1.7120833333333334E+16</c:v>
                </c:pt>
                <c:pt idx="7258">
                  <c:v>6.8958333333333336E+16</c:v>
                </c:pt>
                <c:pt idx="7259">
                  <c:v>6.1041666666666664E+16</c:v>
                </c:pt>
                <c:pt idx="7260">
                  <c:v>4.4002916666666664E+16</c:v>
                </c:pt>
                <c:pt idx="7261">
                  <c:v>6.5420833333333336E+16</c:v>
                </c:pt>
                <c:pt idx="7262">
                  <c:v>7.3908333333333328E+16</c:v>
                </c:pt>
                <c:pt idx="7263">
                  <c:v>5.68975E+16</c:v>
                </c:pt>
                <c:pt idx="7264">
                  <c:v>6.725E+16</c:v>
                </c:pt>
                <c:pt idx="7265">
                  <c:v>7.3041666666666672E+16</c:v>
                </c:pt>
                <c:pt idx="7266">
                  <c:v>7.2708333333333328E+16</c:v>
                </c:pt>
                <c:pt idx="7267">
                  <c:v>7.409875E+16</c:v>
                </c:pt>
                <c:pt idx="7268">
                  <c:v>5.3495833333333336E+16</c:v>
                </c:pt>
                <c:pt idx="7269">
                  <c:v>6.7054166666666664E+16</c:v>
                </c:pt>
                <c:pt idx="7270">
                  <c:v>6.40625E+16</c:v>
                </c:pt>
                <c:pt idx="7271">
                  <c:v>7.67875E+16</c:v>
                </c:pt>
                <c:pt idx="7272">
                  <c:v>6.9744583333333336E+16</c:v>
                </c:pt>
                <c:pt idx="7273">
                  <c:v>7.4333333333333328E+16</c:v>
                </c:pt>
                <c:pt idx="7274">
                  <c:v>7.4354166666666672E+16</c:v>
                </c:pt>
                <c:pt idx="7275">
                  <c:v>7.575E+16</c:v>
                </c:pt>
                <c:pt idx="7276">
                  <c:v>7.7829166666666672E+16</c:v>
                </c:pt>
                <c:pt idx="7277">
                  <c:v>7.7383333333333328E+16</c:v>
                </c:pt>
                <c:pt idx="7278">
                  <c:v>7.3569358333333328E+16</c:v>
                </c:pt>
                <c:pt idx="7279">
                  <c:v>7.7833333333333328E+16</c:v>
                </c:pt>
                <c:pt idx="7280">
                  <c:v>7.625E+16</c:v>
                </c:pt>
                <c:pt idx="7281">
                  <c:v>7.5541666666666672E+16</c:v>
                </c:pt>
                <c:pt idx="7282">
                  <c:v>7.0168333333333336E+16</c:v>
                </c:pt>
                <c:pt idx="7283">
                  <c:v>5.7295833333333336E+16</c:v>
                </c:pt>
                <c:pt idx="7284">
                  <c:v>7.6541666666666672E+16</c:v>
                </c:pt>
                <c:pt idx="7285">
                  <c:v>7.6583333333333328E+16</c:v>
                </c:pt>
                <c:pt idx="7286">
                  <c:v>7.6833333333333328E+16</c:v>
                </c:pt>
                <c:pt idx="7287">
                  <c:v>6.2875E+16</c:v>
                </c:pt>
                <c:pt idx="7288">
                  <c:v>7.23625E+16</c:v>
                </c:pt>
                <c:pt idx="7289">
                  <c:v>7.7067E+16</c:v>
                </c:pt>
                <c:pt idx="7290">
                  <c:v>7.5966666666666672E+16</c:v>
                </c:pt>
                <c:pt idx="7291">
                  <c:v>7.6041666666666672E+16</c:v>
                </c:pt>
                <c:pt idx="7292">
                  <c:v>7.6666666666666672E+16</c:v>
                </c:pt>
                <c:pt idx="7293">
                  <c:v>7.96125E+16</c:v>
                </c:pt>
                <c:pt idx="7294">
                  <c:v>7.08125E+16</c:v>
                </c:pt>
                <c:pt idx="7295">
                  <c:v>7.3383333333333328E+16</c:v>
                </c:pt>
                <c:pt idx="7296">
                  <c:v>6.2E+16</c:v>
                </c:pt>
                <c:pt idx="7297">
                  <c:v>7.3383333333333328E+16</c:v>
                </c:pt>
                <c:pt idx="7298">
                  <c:v>7.3958333333333328E+16</c:v>
                </c:pt>
                <c:pt idx="7299">
                  <c:v>7.2512916666666672E+16</c:v>
                </c:pt>
                <c:pt idx="7300">
                  <c:v>7.2708333333333328E+16</c:v>
                </c:pt>
                <c:pt idx="7301">
                  <c:v>7.4583333333333328E+16</c:v>
                </c:pt>
                <c:pt idx="7302">
                  <c:v>5.0208333333333336E+16</c:v>
                </c:pt>
                <c:pt idx="7303">
                  <c:v>1.3775346583333334E+16</c:v>
                </c:pt>
                <c:pt idx="7304">
                  <c:v>88221250000000</c:v>
                </c:pt>
                <c:pt idx="7305">
                  <c:v>1357604166666666.8</c:v>
                </c:pt>
                <c:pt idx="7306">
                  <c:v>6.1501666666666664E+16</c:v>
                </c:pt>
                <c:pt idx="7307">
                  <c:v>6.6E+16</c:v>
                </c:pt>
                <c:pt idx="7308">
                  <c:v>7.3875E+16</c:v>
                </c:pt>
                <c:pt idx="7309">
                  <c:v>7.2166666666666672E+16</c:v>
                </c:pt>
                <c:pt idx="7310">
                  <c:v>6.7770833333333336E+16</c:v>
                </c:pt>
                <c:pt idx="7311">
                  <c:v>7.7545833333333328E+16</c:v>
                </c:pt>
                <c:pt idx="7312">
                  <c:v>7.465E+16</c:v>
                </c:pt>
                <c:pt idx="7313">
                  <c:v>7.95E+16</c:v>
                </c:pt>
                <c:pt idx="7314">
                  <c:v>7.95E+16</c:v>
                </c:pt>
                <c:pt idx="7315">
                  <c:v>6.2416666666666664E+16</c:v>
                </c:pt>
                <c:pt idx="7316">
                  <c:v>7.775E+16</c:v>
                </c:pt>
                <c:pt idx="7317">
                  <c:v>6.7291666666666664E+16</c:v>
                </c:pt>
                <c:pt idx="7318">
                  <c:v>7.8958333333333328E+16</c:v>
                </c:pt>
                <c:pt idx="7319">
                  <c:v>6.6554166666666664E+16</c:v>
                </c:pt>
                <c:pt idx="7320">
                  <c:v>7.9625E+16</c:v>
                </c:pt>
                <c:pt idx="7321">
                  <c:v>7.6875E+16</c:v>
                </c:pt>
                <c:pt idx="7322">
                  <c:v>7.7133333333333328E+16</c:v>
                </c:pt>
                <c:pt idx="7323">
                  <c:v>7.3E+16</c:v>
                </c:pt>
                <c:pt idx="7324">
                  <c:v>7.5683333333333328E+16</c:v>
                </c:pt>
                <c:pt idx="7325">
                  <c:v>7.75E+16</c:v>
                </c:pt>
                <c:pt idx="7326">
                  <c:v>7.1495833333333336E+16</c:v>
                </c:pt>
                <c:pt idx="7327">
                  <c:v>7.734375E+16</c:v>
                </c:pt>
                <c:pt idx="7328">
                  <c:v>7.575E+16</c:v>
                </c:pt>
                <c:pt idx="7329">
                  <c:v>7.4166666666666672E+16</c:v>
                </c:pt>
                <c:pt idx="7330">
                  <c:v>7.0208333333333336E+16</c:v>
                </c:pt>
                <c:pt idx="7331">
                  <c:v>3.33375E+16</c:v>
                </c:pt>
                <c:pt idx="7332">
                  <c:v>5.9416666666666664E+16</c:v>
                </c:pt>
                <c:pt idx="7333">
                  <c:v>6.1041666666666664E+16</c:v>
                </c:pt>
                <c:pt idx="7334">
                  <c:v>6.4741666666666664E+16</c:v>
                </c:pt>
                <c:pt idx="7335">
                  <c:v>7.5083333333333328E+16</c:v>
                </c:pt>
                <c:pt idx="7336">
                  <c:v>7.475E+16</c:v>
                </c:pt>
                <c:pt idx="7337">
                  <c:v>6.81375E+16</c:v>
                </c:pt>
                <c:pt idx="7338">
                  <c:v>7.79125E+16</c:v>
                </c:pt>
                <c:pt idx="7339">
                  <c:v>5.8670833333333336E+16</c:v>
                </c:pt>
                <c:pt idx="7340">
                  <c:v>7.3370833333333328E+16</c:v>
                </c:pt>
                <c:pt idx="7341">
                  <c:v>7.0458333333333336E+16</c:v>
                </c:pt>
                <c:pt idx="7342">
                  <c:v>7.8458333333333328E+16</c:v>
                </c:pt>
                <c:pt idx="7343">
                  <c:v>7.8166666666666672E+16</c:v>
                </c:pt>
                <c:pt idx="7344">
                  <c:v>7.7125E+16</c:v>
                </c:pt>
                <c:pt idx="7345">
                  <c:v>7.25375E+16</c:v>
                </c:pt>
                <c:pt idx="7346">
                  <c:v>7.7883333333333328E+16</c:v>
                </c:pt>
                <c:pt idx="7347">
                  <c:v>5.365E+16</c:v>
                </c:pt>
                <c:pt idx="7348">
                  <c:v>7.7875E+16</c:v>
                </c:pt>
                <c:pt idx="7349">
                  <c:v>8.175E+16</c:v>
                </c:pt>
                <c:pt idx="7350">
                  <c:v>6.862925E+16</c:v>
                </c:pt>
                <c:pt idx="7351">
                  <c:v>7.6333333333333328E+16</c:v>
                </c:pt>
                <c:pt idx="7352">
                  <c:v>7.6675E+16</c:v>
                </c:pt>
                <c:pt idx="7353">
                  <c:v>7.6704166666666672E+16</c:v>
                </c:pt>
                <c:pt idx="7354">
                  <c:v>7.7320833333333328E+16</c:v>
                </c:pt>
                <c:pt idx="7355">
                  <c:v>7.0270833333333336E+16</c:v>
                </c:pt>
                <c:pt idx="7356">
                  <c:v>7.95E+16</c:v>
                </c:pt>
                <c:pt idx="7357">
                  <c:v>7.9041666666666672E+16</c:v>
                </c:pt>
                <c:pt idx="7358">
                  <c:v>6.7244166666666664E+16</c:v>
                </c:pt>
                <c:pt idx="7359">
                  <c:v>4.5925E+16</c:v>
                </c:pt>
                <c:pt idx="7360">
                  <c:v>4.4942916666666664E+16</c:v>
                </c:pt>
                <c:pt idx="7361">
                  <c:v>6.46375E+16</c:v>
                </c:pt>
                <c:pt idx="7362">
                  <c:v>6.8416666666666664E+16</c:v>
                </c:pt>
                <c:pt idx="7363">
                  <c:v>6.8833333333333336E+16</c:v>
                </c:pt>
                <c:pt idx="7364">
                  <c:v>7.0041666666666664E+16</c:v>
                </c:pt>
                <c:pt idx="7365">
                  <c:v>5.90125E+16</c:v>
                </c:pt>
                <c:pt idx="7366">
                  <c:v>7.575E+16</c:v>
                </c:pt>
                <c:pt idx="7367">
                  <c:v>6.9583333333333336E+16</c:v>
                </c:pt>
                <c:pt idx="7368">
                  <c:v>8.6458333333333328E+16</c:v>
                </c:pt>
                <c:pt idx="7369">
                  <c:v>7.97625E+16</c:v>
                </c:pt>
                <c:pt idx="7370">
                  <c:v>8.2375E+16</c:v>
                </c:pt>
                <c:pt idx="7371">
                  <c:v>8.2166666666666672E+16</c:v>
                </c:pt>
                <c:pt idx="7372">
                  <c:v>8.4166666666666672E+16</c:v>
                </c:pt>
                <c:pt idx="7373">
                  <c:v>1.439347875E+16</c:v>
                </c:pt>
                <c:pt idx="7374">
                  <c:v>41183333333333.336</c:v>
                </c:pt>
                <c:pt idx="7375">
                  <c:v>3.165E+16</c:v>
                </c:pt>
                <c:pt idx="7376">
                  <c:v>7.6279166666666672E+16</c:v>
                </c:pt>
                <c:pt idx="7377">
                  <c:v>7.2041666666666664E+16</c:v>
                </c:pt>
                <c:pt idx="7378">
                  <c:v>4.5625E+16</c:v>
                </c:pt>
                <c:pt idx="7379">
                  <c:v>6.4791748875E+16</c:v>
                </c:pt>
                <c:pt idx="7380">
                  <c:v>2988370833333333.5</c:v>
                </c:pt>
                <c:pt idx="7381">
                  <c:v>1.2114093333333334E+16</c:v>
                </c:pt>
                <c:pt idx="7382">
                  <c:v>3.40375E+16</c:v>
                </c:pt>
                <c:pt idx="7383">
                  <c:v>7.3958333333333328E+16</c:v>
                </c:pt>
                <c:pt idx="7384">
                  <c:v>8.1029166666666672E+16</c:v>
                </c:pt>
                <c:pt idx="7385">
                  <c:v>6.9025E+16</c:v>
                </c:pt>
                <c:pt idx="7386">
                  <c:v>7.2445833333333328E+16</c:v>
                </c:pt>
                <c:pt idx="7387">
                  <c:v>8.6115416666666672E+16</c:v>
                </c:pt>
                <c:pt idx="7388">
                  <c:v>8.6330833333333328E+16</c:v>
                </c:pt>
                <c:pt idx="7389">
                  <c:v>8.1733333333333328E+16</c:v>
                </c:pt>
                <c:pt idx="7390">
                  <c:v>8.8695833333333328E+16</c:v>
                </c:pt>
                <c:pt idx="7391">
                  <c:v>8.8291666666666672E+16</c:v>
                </c:pt>
                <c:pt idx="7392">
                  <c:v>8.4672916666666672E+16</c:v>
                </c:pt>
                <c:pt idx="7393">
                  <c:v>8.9041666666666672E+16</c:v>
                </c:pt>
                <c:pt idx="7394">
                  <c:v>8.2295833333333328E+16</c:v>
                </c:pt>
                <c:pt idx="7395">
                  <c:v>9.4745833333333328E+16</c:v>
                </c:pt>
                <c:pt idx="7396">
                  <c:v>6.9304166666666664E+16</c:v>
                </c:pt>
                <c:pt idx="7397">
                  <c:v>8.1991666666666672E+16</c:v>
                </c:pt>
                <c:pt idx="7398">
                  <c:v>8.775E+16</c:v>
                </c:pt>
                <c:pt idx="7399">
                  <c:v>8.6041666666666672E+16</c:v>
                </c:pt>
                <c:pt idx="7400">
                  <c:v>8.96375E+16</c:v>
                </c:pt>
                <c:pt idx="7401">
                  <c:v>8.525E+16</c:v>
                </c:pt>
                <c:pt idx="7402">
                  <c:v>9.0225E+16</c:v>
                </c:pt>
                <c:pt idx="7403">
                  <c:v>3.3204166666666668E+16</c:v>
                </c:pt>
                <c:pt idx="7404">
                  <c:v>4.6340125E+16</c:v>
                </c:pt>
                <c:pt idx="7405">
                  <c:v>7.4916666666666672E+16</c:v>
                </c:pt>
                <c:pt idx="7406">
                  <c:v>9.1045833333333328E+16</c:v>
                </c:pt>
                <c:pt idx="7407">
                  <c:v>7.425E+16</c:v>
                </c:pt>
                <c:pt idx="7408">
                  <c:v>9.33E+16</c:v>
                </c:pt>
                <c:pt idx="7409">
                  <c:v>9.46125E+16</c:v>
                </c:pt>
                <c:pt idx="7410">
                  <c:v>8.8545833333333328E+16</c:v>
                </c:pt>
                <c:pt idx="7411">
                  <c:v>7.705E+16</c:v>
                </c:pt>
                <c:pt idx="7412">
                  <c:v>8.4583333333333328E+16</c:v>
                </c:pt>
                <c:pt idx="7413">
                  <c:v>8.625E+16</c:v>
                </c:pt>
                <c:pt idx="7414">
                  <c:v>8.225E+16</c:v>
                </c:pt>
                <c:pt idx="7415">
                  <c:v>7.1108333333333336E+16</c:v>
                </c:pt>
                <c:pt idx="7416">
                  <c:v>7.5570833333333328E+16</c:v>
                </c:pt>
                <c:pt idx="7417">
                  <c:v>7.4666666666666672E+16</c:v>
                </c:pt>
                <c:pt idx="7418">
                  <c:v>1.5395897083333334E+16</c:v>
                </c:pt>
                <c:pt idx="7419">
                  <c:v>90375000000</c:v>
                </c:pt>
                <c:pt idx="7420">
                  <c:v>267708333333.33334</c:v>
                </c:pt>
                <c:pt idx="7421">
                  <c:v>597616666666.66663</c:v>
                </c:pt>
                <c:pt idx="7422">
                  <c:v>294825000000</c:v>
                </c:pt>
                <c:pt idx="7423">
                  <c:v>714750000000</c:v>
                </c:pt>
                <c:pt idx="7424">
                  <c:v>924583333333.33337</c:v>
                </c:pt>
                <c:pt idx="7425">
                  <c:v>910833333333.33337</c:v>
                </c:pt>
                <c:pt idx="7426">
                  <c:v>11533333333.333334</c:v>
                </c:pt>
                <c:pt idx="7427">
                  <c:v>938875000000</c:v>
                </c:pt>
                <c:pt idx="7428">
                  <c:v>912875000000</c:v>
                </c:pt>
                <c:pt idx="7429">
                  <c:v>906583333333.33337</c:v>
                </c:pt>
                <c:pt idx="7430">
                  <c:v>1791583333333.3333</c:v>
                </c:pt>
                <c:pt idx="7431">
                  <c:v>920000000000</c:v>
                </c:pt>
                <c:pt idx="7432">
                  <c:v>984583333333.33337</c:v>
                </c:pt>
                <c:pt idx="7433">
                  <c:v>1042083333333.3334</c:v>
                </c:pt>
                <c:pt idx="7434">
                  <c:v>1189583333333.3333</c:v>
                </c:pt>
                <c:pt idx="7435">
                  <c:v>1013750000000</c:v>
                </c:pt>
                <c:pt idx="7436">
                  <c:v>12676250000000</c:v>
                </c:pt>
                <c:pt idx="7437">
                  <c:v>21707500000000</c:v>
                </c:pt>
                <c:pt idx="7438">
                  <c:v>14720833333333.334</c:v>
                </c:pt>
                <c:pt idx="7439">
                  <c:v>4991666666666.667</c:v>
                </c:pt>
                <c:pt idx="7440">
                  <c:v>19350000000000</c:v>
                </c:pt>
                <c:pt idx="7441">
                  <c:v>20916666666666.668</c:v>
                </c:pt>
                <c:pt idx="7442">
                  <c:v>21808333333333.332</c:v>
                </c:pt>
                <c:pt idx="7443">
                  <c:v>21840000000000</c:v>
                </c:pt>
                <c:pt idx="7444">
                  <c:v>20717500000000</c:v>
                </c:pt>
                <c:pt idx="7445">
                  <c:v>18873750000000</c:v>
                </c:pt>
                <c:pt idx="7446">
                  <c:v>18741666666666.668</c:v>
                </c:pt>
                <c:pt idx="7447">
                  <c:v>18958333333333.332</c:v>
                </c:pt>
                <c:pt idx="7448">
                  <c:v>19072500000000</c:v>
                </c:pt>
                <c:pt idx="7449">
                  <c:v>18227083333333.332</c:v>
                </c:pt>
                <c:pt idx="7450">
                  <c:v>18108333333333.332</c:v>
                </c:pt>
                <c:pt idx="7451">
                  <c:v>17447083333333.334</c:v>
                </c:pt>
                <c:pt idx="7452">
                  <c:v>15204166666666.666</c:v>
                </c:pt>
                <c:pt idx="7453">
                  <c:v>15988333333333.334</c:v>
                </c:pt>
                <c:pt idx="7454">
                  <c:v>15912500000000</c:v>
                </c:pt>
                <c:pt idx="7455">
                  <c:v>17580416666666.666</c:v>
                </c:pt>
                <c:pt idx="7456">
                  <c:v>20037500000000</c:v>
                </c:pt>
                <c:pt idx="7457">
                  <c:v>20060833333333.332</c:v>
                </c:pt>
                <c:pt idx="7458">
                  <c:v>26770833333333.332</c:v>
                </c:pt>
                <c:pt idx="7459">
                  <c:v>28825833333333.332</c:v>
                </c:pt>
                <c:pt idx="7460">
                  <c:v>29858333333333.332</c:v>
                </c:pt>
                <c:pt idx="7461">
                  <c:v>653708333333333.38</c:v>
                </c:pt>
                <c:pt idx="7462">
                  <c:v>1407083333333333.3</c:v>
                </c:pt>
                <c:pt idx="7463">
                  <c:v>1683392083333333.3</c:v>
                </c:pt>
                <c:pt idx="7464">
                  <c:v>739416666666666.63</c:v>
                </c:pt>
                <c:pt idx="7465">
                  <c:v>972375000000000</c:v>
                </c:pt>
                <c:pt idx="7466">
                  <c:v>4200000000000000</c:v>
                </c:pt>
                <c:pt idx="7467">
                  <c:v>2.82875E+16</c:v>
                </c:pt>
                <c:pt idx="7468">
                  <c:v>4.1208333333333336E+16</c:v>
                </c:pt>
                <c:pt idx="7469">
                  <c:v>4.03625E+16</c:v>
                </c:pt>
                <c:pt idx="7470">
                  <c:v>4.7041666666666664E+16</c:v>
                </c:pt>
                <c:pt idx="7471">
                  <c:v>4.725E+16</c:v>
                </c:pt>
                <c:pt idx="7472">
                  <c:v>3.908375E+16</c:v>
                </c:pt>
                <c:pt idx="7473">
                  <c:v>2.5155416666666668E+16</c:v>
                </c:pt>
                <c:pt idx="7474">
                  <c:v>2.41025E+16</c:v>
                </c:pt>
                <c:pt idx="7475">
                  <c:v>2.7275E+16</c:v>
                </c:pt>
                <c:pt idx="7476">
                  <c:v>3.9908333333333336E+16</c:v>
                </c:pt>
                <c:pt idx="7477">
                  <c:v>1.1171793666666666E+16</c:v>
                </c:pt>
                <c:pt idx="7478">
                  <c:v>5326250000000000</c:v>
                </c:pt>
                <c:pt idx="7479">
                  <c:v>3.1320833333333332E+16</c:v>
                </c:pt>
                <c:pt idx="7480">
                  <c:v>3.9091666666666664E+16</c:v>
                </c:pt>
                <c:pt idx="7481">
                  <c:v>4.5575E+16</c:v>
                </c:pt>
                <c:pt idx="7482">
                  <c:v>4.5425E+16</c:v>
                </c:pt>
                <c:pt idx="7483">
                  <c:v>4.6254166666666664E+16</c:v>
                </c:pt>
                <c:pt idx="7484">
                  <c:v>3.2183333333333332E+16</c:v>
                </c:pt>
                <c:pt idx="7485">
                  <c:v>3.74375E+16</c:v>
                </c:pt>
                <c:pt idx="7486">
                  <c:v>4.05875E+16</c:v>
                </c:pt>
                <c:pt idx="7487">
                  <c:v>4.8379166666666664E+16</c:v>
                </c:pt>
                <c:pt idx="7488">
                  <c:v>4.8E+16</c:v>
                </c:pt>
                <c:pt idx="7489">
                  <c:v>4.9333333333333336E+16</c:v>
                </c:pt>
                <c:pt idx="7490">
                  <c:v>1.4809766666666666E+16</c:v>
                </c:pt>
                <c:pt idx="7491">
                  <c:v>3.788125E+16</c:v>
                </c:pt>
                <c:pt idx="7492">
                  <c:v>4.5808333333333336E+16</c:v>
                </c:pt>
                <c:pt idx="7493">
                  <c:v>5.1041666666666664E+16</c:v>
                </c:pt>
                <c:pt idx="7494">
                  <c:v>5.71875E+16</c:v>
                </c:pt>
                <c:pt idx="7495">
                  <c:v>6.0416666666666664E+16</c:v>
                </c:pt>
                <c:pt idx="7496">
                  <c:v>5.175E+16</c:v>
                </c:pt>
                <c:pt idx="7497">
                  <c:v>5.194375E+16</c:v>
                </c:pt>
                <c:pt idx="7498">
                  <c:v>5.3654166666666664E+16</c:v>
                </c:pt>
                <c:pt idx="7499">
                  <c:v>5.8158333333333336E+16</c:v>
                </c:pt>
                <c:pt idx="7500">
                  <c:v>5.9875E+16</c:v>
                </c:pt>
                <c:pt idx="7501">
                  <c:v>6E+16</c:v>
                </c:pt>
                <c:pt idx="7502">
                  <c:v>5.2291666666666664E+16</c:v>
                </c:pt>
                <c:pt idx="7503">
                  <c:v>5.7333333333333336E+16</c:v>
                </c:pt>
                <c:pt idx="7504">
                  <c:v>5.3441666666666664E+16</c:v>
                </c:pt>
                <c:pt idx="7505">
                  <c:v>1.3970833333333334E+16</c:v>
                </c:pt>
                <c:pt idx="7506">
                  <c:v>4.8954125E+16</c:v>
                </c:pt>
                <c:pt idx="7507">
                  <c:v>5.8745833333333336E+16</c:v>
                </c:pt>
                <c:pt idx="7508">
                  <c:v>5.77E+16</c:v>
                </c:pt>
                <c:pt idx="7509">
                  <c:v>5.9083333333333336E+16</c:v>
                </c:pt>
                <c:pt idx="7510">
                  <c:v>5.825E+16</c:v>
                </c:pt>
                <c:pt idx="7511">
                  <c:v>3.45125E+16</c:v>
                </c:pt>
                <c:pt idx="7512">
                  <c:v>5.8220833333333336E+16</c:v>
                </c:pt>
                <c:pt idx="7513">
                  <c:v>5.9004166666666664E+16</c:v>
                </c:pt>
                <c:pt idx="7514">
                  <c:v>5.9540833333333336E+16</c:v>
                </c:pt>
                <c:pt idx="7515">
                  <c:v>4.63875E+16</c:v>
                </c:pt>
                <c:pt idx="7516">
                  <c:v>5.7208333333333336E+16</c:v>
                </c:pt>
                <c:pt idx="7517">
                  <c:v>5.75E+16</c:v>
                </c:pt>
                <c:pt idx="7518">
                  <c:v>5.5883333333333336E+16</c:v>
                </c:pt>
                <c:pt idx="7519">
                  <c:v>5.9291666666666664E+16</c:v>
                </c:pt>
                <c:pt idx="7520">
                  <c:v>5.6916666666666664E+16</c:v>
                </c:pt>
                <c:pt idx="7521">
                  <c:v>5.5958333333333336E+16</c:v>
                </c:pt>
                <c:pt idx="7522">
                  <c:v>5.9379166666666664E+16</c:v>
                </c:pt>
                <c:pt idx="7523">
                  <c:v>5.9291666666666664E+16</c:v>
                </c:pt>
                <c:pt idx="7524">
                  <c:v>5.5625E+16</c:v>
                </c:pt>
                <c:pt idx="7525">
                  <c:v>5.5125E+16</c:v>
                </c:pt>
                <c:pt idx="7526">
                  <c:v>5.6083333333333336E+16</c:v>
                </c:pt>
                <c:pt idx="7527">
                  <c:v>5.77875E+16</c:v>
                </c:pt>
                <c:pt idx="7528">
                  <c:v>5.7916666666666664E+16</c:v>
                </c:pt>
                <c:pt idx="7529">
                  <c:v>5.7416666666666664E+16</c:v>
                </c:pt>
                <c:pt idx="7530">
                  <c:v>3.6141666666666664E+16</c:v>
                </c:pt>
                <c:pt idx="7531">
                  <c:v>5.61625E+16</c:v>
                </c:pt>
                <c:pt idx="7532">
                  <c:v>5.1570833333333336E+16</c:v>
                </c:pt>
                <c:pt idx="7533">
                  <c:v>4.8554166666666664E+16</c:v>
                </c:pt>
                <c:pt idx="7534">
                  <c:v>5.83125E+16</c:v>
                </c:pt>
                <c:pt idx="7535">
                  <c:v>5.9833333333333336E+16</c:v>
                </c:pt>
                <c:pt idx="7536">
                  <c:v>5.1416666666666664E+16</c:v>
                </c:pt>
                <c:pt idx="7537">
                  <c:v>5.3708333333333336E+16</c:v>
                </c:pt>
                <c:pt idx="7538">
                  <c:v>5.6166666666666664E+16</c:v>
                </c:pt>
                <c:pt idx="7539">
                  <c:v>5.7429166666666664E+16</c:v>
                </c:pt>
                <c:pt idx="7540">
                  <c:v>5.2708333333333336E+16</c:v>
                </c:pt>
                <c:pt idx="7541">
                  <c:v>5.4483220833333336E+16</c:v>
                </c:pt>
                <c:pt idx="7542">
                  <c:v>5.7791666666666664E+16</c:v>
                </c:pt>
                <c:pt idx="7543">
                  <c:v>5.7570833333333336E+16</c:v>
                </c:pt>
                <c:pt idx="7544">
                  <c:v>5.725E+16</c:v>
                </c:pt>
                <c:pt idx="7545">
                  <c:v>5.5458333333333336E+16</c:v>
                </c:pt>
                <c:pt idx="7546">
                  <c:v>4.9854166666666664E+16</c:v>
                </c:pt>
                <c:pt idx="7547">
                  <c:v>5.7079166666666664E+16</c:v>
                </c:pt>
                <c:pt idx="7548">
                  <c:v>1.188325E+16</c:v>
                </c:pt>
                <c:pt idx="7549">
                  <c:v>532004166666666.69</c:v>
                </c:pt>
                <c:pt idx="7550">
                  <c:v>646415166666666.63</c:v>
                </c:pt>
                <c:pt idx="7551">
                  <c:v>65981250000000</c:v>
                </c:pt>
                <c:pt idx="7552">
                  <c:v>166958333333333.34</c:v>
                </c:pt>
                <c:pt idx="7553">
                  <c:v>137875000000000</c:v>
                </c:pt>
                <c:pt idx="7554">
                  <c:v>316529166666666.69</c:v>
                </c:pt>
                <c:pt idx="7555">
                  <c:v>166000000000000</c:v>
                </c:pt>
                <c:pt idx="7556">
                  <c:v>775041666666666.63</c:v>
                </c:pt>
                <c:pt idx="7557">
                  <c:v>641510416666666.63</c:v>
                </c:pt>
                <c:pt idx="7558">
                  <c:v>9208333333333334</c:v>
                </c:pt>
                <c:pt idx="7559">
                  <c:v>4.2458333333333336E+16</c:v>
                </c:pt>
                <c:pt idx="7560">
                  <c:v>5.33375E+16</c:v>
                </c:pt>
                <c:pt idx="7561">
                  <c:v>5.3075E+16</c:v>
                </c:pt>
                <c:pt idx="7562">
                  <c:v>4.9541666666666664E+16</c:v>
                </c:pt>
                <c:pt idx="7563">
                  <c:v>5.4795833333333336E+16</c:v>
                </c:pt>
                <c:pt idx="7564">
                  <c:v>5.465E+16</c:v>
                </c:pt>
                <c:pt idx="7565">
                  <c:v>5.6375E+16</c:v>
                </c:pt>
                <c:pt idx="7566">
                  <c:v>4.7666666666666664E+16</c:v>
                </c:pt>
                <c:pt idx="7567">
                  <c:v>5.3620833333333336E+16</c:v>
                </c:pt>
                <c:pt idx="7568">
                  <c:v>5.1041666666666664E+16</c:v>
                </c:pt>
                <c:pt idx="7569">
                  <c:v>4.4291666666666664E+16</c:v>
                </c:pt>
                <c:pt idx="7570">
                  <c:v>1.4497083333333334E+16</c:v>
                </c:pt>
                <c:pt idx="7571">
                  <c:v>5.1033333333333336E+16</c:v>
                </c:pt>
                <c:pt idx="7572">
                  <c:v>4.0841666666666664E+16</c:v>
                </c:pt>
                <c:pt idx="7573">
                  <c:v>4.475E+16</c:v>
                </c:pt>
                <c:pt idx="7574">
                  <c:v>5.4733333333333336E+16</c:v>
                </c:pt>
                <c:pt idx="7575">
                  <c:v>4.2666666666666664E+16</c:v>
                </c:pt>
                <c:pt idx="7576">
                  <c:v>4.8281354166666664E+16</c:v>
                </c:pt>
                <c:pt idx="7577">
                  <c:v>5.3025E+16</c:v>
                </c:pt>
                <c:pt idx="7578">
                  <c:v>4.73E+16</c:v>
                </c:pt>
                <c:pt idx="7579">
                  <c:v>4.9283333333333336E+16</c:v>
                </c:pt>
                <c:pt idx="7580">
                  <c:v>4.4058333333333336E+16</c:v>
                </c:pt>
                <c:pt idx="7581">
                  <c:v>4.4375E+16</c:v>
                </c:pt>
                <c:pt idx="7582">
                  <c:v>4.8429166666666664E+16</c:v>
                </c:pt>
                <c:pt idx="7583">
                  <c:v>1.60125E+16</c:v>
                </c:pt>
                <c:pt idx="7584">
                  <c:v>5.0795833333333336E+16</c:v>
                </c:pt>
                <c:pt idx="7585">
                  <c:v>5.275E+16</c:v>
                </c:pt>
                <c:pt idx="7586">
                  <c:v>5.2333333333333336E+16</c:v>
                </c:pt>
                <c:pt idx="7587">
                  <c:v>5.4958333333333336E+16</c:v>
                </c:pt>
                <c:pt idx="7588">
                  <c:v>5.25375E+16</c:v>
                </c:pt>
                <c:pt idx="7589">
                  <c:v>5.24625E+16</c:v>
                </c:pt>
                <c:pt idx="7590">
                  <c:v>5.25875E+16</c:v>
                </c:pt>
                <c:pt idx="7591">
                  <c:v>6.1020833333333336E+16</c:v>
                </c:pt>
                <c:pt idx="7592">
                  <c:v>5.2433333333333336E+16</c:v>
                </c:pt>
                <c:pt idx="7593">
                  <c:v>5.8833333333333336E+16</c:v>
                </c:pt>
                <c:pt idx="7594">
                  <c:v>5.4916666666666664E+16</c:v>
                </c:pt>
                <c:pt idx="7595">
                  <c:v>5.8720416666666664E+16</c:v>
                </c:pt>
                <c:pt idx="7596">
                  <c:v>1.4132458333333334E+16</c:v>
                </c:pt>
                <c:pt idx="7597">
                  <c:v>4.1533333333333336E+16</c:v>
                </c:pt>
                <c:pt idx="7598">
                  <c:v>6.093125E+16</c:v>
                </c:pt>
                <c:pt idx="7599">
                  <c:v>5.8802916666666664E+16</c:v>
                </c:pt>
                <c:pt idx="7600">
                  <c:v>6.0725E+16</c:v>
                </c:pt>
                <c:pt idx="7601">
                  <c:v>6.3695833333333336E+16</c:v>
                </c:pt>
                <c:pt idx="7602">
                  <c:v>6.4041666666666664E+16</c:v>
                </c:pt>
                <c:pt idx="7603">
                  <c:v>5.3458333333333336E+16</c:v>
                </c:pt>
                <c:pt idx="7604">
                  <c:v>5.58125E+16</c:v>
                </c:pt>
                <c:pt idx="7605">
                  <c:v>6.275E+16</c:v>
                </c:pt>
                <c:pt idx="7606">
                  <c:v>6.2516666666666664E+16</c:v>
                </c:pt>
                <c:pt idx="7607">
                  <c:v>7.1958333333333336E+16</c:v>
                </c:pt>
                <c:pt idx="7608">
                  <c:v>7.1125E+16</c:v>
                </c:pt>
                <c:pt idx="7609">
                  <c:v>6.0765833333333336E+16</c:v>
                </c:pt>
                <c:pt idx="7610">
                  <c:v>6.7191666666666664E+16</c:v>
                </c:pt>
                <c:pt idx="7611">
                  <c:v>3.4979166666666668E+16</c:v>
                </c:pt>
                <c:pt idx="7612">
                  <c:v>6.3791666666666664E+16</c:v>
                </c:pt>
                <c:pt idx="7613">
                  <c:v>6.787625E+16</c:v>
                </c:pt>
                <c:pt idx="7614">
                  <c:v>5.8625E+16</c:v>
                </c:pt>
                <c:pt idx="7615">
                  <c:v>6.1041666666666664E+16</c:v>
                </c:pt>
                <c:pt idx="7616">
                  <c:v>6.320625E+16</c:v>
                </c:pt>
                <c:pt idx="7617">
                  <c:v>6.5970833333333336E+16</c:v>
                </c:pt>
                <c:pt idx="7618">
                  <c:v>6.95125E+16</c:v>
                </c:pt>
                <c:pt idx="7619">
                  <c:v>7.3389166666666672E+16</c:v>
                </c:pt>
                <c:pt idx="7620">
                  <c:v>7.643625E+16</c:v>
                </c:pt>
                <c:pt idx="7621">
                  <c:v>6.8208333333333336E+16</c:v>
                </c:pt>
                <c:pt idx="7622">
                  <c:v>6.9625E+16</c:v>
                </c:pt>
                <c:pt idx="7623">
                  <c:v>3.43275E+16</c:v>
                </c:pt>
                <c:pt idx="7624">
                  <c:v>7.2170833333333328E+16</c:v>
                </c:pt>
                <c:pt idx="7625">
                  <c:v>5.8475E+16</c:v>
                </c:pt>
                <c:pt idx="7626">
                  <c:v>7.1683333333333336E+16</c:v>
                </c:pt>
                <c:pt idx="7627">
                  <c:v>7.4829166666666672E+16</c:v>
                </c:pt>
                <c:pt idx="7628">
                  <c:v>7.4958333333333328E+16</c:v>
                </c:pt>
                <c:pt idx="7629">
                  <c:v>7.3916666666666672E+16</c:v>
                </c:pt>
                <c:pt idx="7630">
                  <c:v>7.5416666666666672E+16</c:v>
                </c:pt>
                <c:pt idx="7631">
                  <c:v>7.4125E+16</c:v>
                </c:pt>
                <c:pt idx="7632">
                  <c:v>5.7245833333333336E+16</c:v>
                </c:pt>
                <c:pt idx="7633">
                  <c:v>7.2570833333333328E+16</c:v>
                </c:pt>
                <c:pt idx="7634">
                  <c:v>5.9541666666666664E+16</c:v>
                </c:pt>
                <c:pt idx="7635">
                  <c:v>5.6375E+16</c:v>
                </c:pt>
                <c:pt idx="7636">
                  <c:v>7.975E+16</c:v>
                </c:pt>
                <c:pt idx="7637">
                  <c:v>7.4808333333333328E+16</c:v>
                </c:pt>
                <c:pt idx="7638">
                  <c:v>8.2941666666666672E+16</c:v>
                </c:pt>
                <c:pt idx="7639">
                  <c:v>7.8875E+16</c:v>
                </c:pt>
                <c:pt idx="7640">
                  <c:v>7.4829166666666672E+16</c:v>
                </c:pt>
                <c:pt idx="7641">
                  <c:v>7.5485416666666672E+16</c:v>
                </c:pt>
                <c:pt idx="7642">
                  <c:v>7.72625E+16</c:v>
                </c:pt>
                <c:pt idx="7643">
                  <c:v>7.9458333333333328E+16</c:v>
                </c:pt>
                <c:pt idx="7644">
                  <c:v>8.0770833333333328E+16</c:v>
                </c:pt>
                <c:pt idx="7645">
                  <c:v>1.9650495E+16</c:v>
                </c:pt>
                <c:pt idx="7646">
                  <c:v>1.0191666666666666E+16</c:v>
                </c:pt>
                <c:pt idx="7647">
                  <c:v>7.12625E+16</c:v>
                </c:pt>
                <c:pt idx="7648">
                  <c:v>7.707625E+16</c:v>
                </c:pt>
                <c:pt idx="7649">
                  <c:v>8.0219166666666672E+16</c:v>
                </c:pt>
                <c:pt idx="7650">
                  <c:v>8.3125E+16</c:v>
                </c:pt>
                <c:pt idx="7651">
                  <c:v>7.6883333333333328E+16</c:v>
                </c:pt>
                <c:pt idx="7652">
                  <c:v>6.211E+16</c:v>
                </c:pt>
                <c:pt idx="7653">
                  <c:v>3.5364166666666668E+16</c:v>
                </c:pt>
                <c:pt idx="7654">
                  <c:v>8.5583333333333328E+16</c:v>
                </c:pt>
                <c:pt idx="7655">
                  <c:v>8.1375E+16</c:v>
                </c:pt>
                <c:pt idx="7656">
                  <c:v>6.4379166666666664E+16</c:v>
                </c:pt>
                <c:pt idx="7657">
                  <c:v>7.2941666666666672E+16</c:v>
                </c:pt>
                <c:pt idx="7658">
                  <c:v>6.5541666666666664E+16</c:v>
                </c:pt>
                <c:pt idx="7659">
                  <c:v>7.9475E+16</c:v>
                </c:pt>
                <c:pt idx="7660">
                  <c:v>8.0925E+16</c:v>
                </c:pt>
                <c:pt idx="7661">
                  <c:v>7.3204166666666672E+16</c:v>
                </c:pt>
                <c:pt idx="7662">
                  <c:v>7.9775E+16</c:v>
                </c:pt>
                <c:pt idx="7663">
                  <c:v>8.2625E+16</c:v>
                </c:pt>
                <c:pt idx="7664">
                  <c:v>8.375E+16</c:v>
                </c:pt>
                <c:pt idx="7665">
                  <c:v>6.9333333333333336E+16</c:v>
                </c:pt>
                <c:pt idx="7666">
                  <c:v>1.5618291666666666E+16</c:v>
                </c:pt>
                <c:pt idx="7667">
                  <c:v>1026429166666666.6</c:v>
                </c:pt>
                <c:pt idx="7668">
                  <c:v>2.9228333333333332E+16</c:v>
                </c:pt>
                <c:pt idx="7669">
                  <c:v>7.481E+16</c:v>
                </c:pt>
                <c:pt idx="7670">
                  <c:v>8.0375E+16</c:v>
                </c:pt>
                <c:pt idx="7671">
                  <c:v>8.0416666666666672E+16</c:v>
                </c:pt>
                <c:pt idx="7672">
                  <c:v>8.0875E+16</c:v>
                </c:pt>
                <c:pt idx="7673">
                  <c:v>7.9733333333333328E+16</c:v>
                </c:pt>
                <c:pt idx="7674">
                  <c:v>4.8129166666666664E+16</c:v>
                </c:pt>
                <c:pt idx="7675">
                  <c:v>5.5641666666666664E+16</c:v>
                </c:pt>
                <c:pt idx="7676">
                  <c:v>8.451E+16</c:v>
                </c:pt>
                <c:pt idx="7677">
                  <c:v>6.9333333333333336E+16</c:v>
                </c:pt>
                <c:pt idx="7678">
                  <c:v>8.3541666666666672E+16</c:v>
                </c:pt>
                <c:pt idx="7679">
                  <c:v>3.75625E+16</c:v>
                </c:pt>
                <c:pt idx="7680">
                  <c:v>5.4408333333333336E+16</c:v>
                </c:pt>
                <c:pt idx="7681">
                  <c:v>8.3833333333333328E+16</c:v>
                </c:pt>
                <c:pt idx="7682">
                  <c:v>4.03125E+16</c:v>
                </c:pt>
                <c:pt idx="7683">
                  <c:v>6.0925E+16</c:v>
                </c:pt>
                <c:pt idx="7684">
                  <c:v>7.9625E+16</c:v>
                </c:pt>
                <c:pt idx="7685">
                  <c:v>8.14375E+16</c:v>
                </c:pt>
                <c:pt idx="7686">
                  <c:v>7.6320833333333328E+16</c:v>
                </c:pt>
                <c:pt idx="7687">
                  <c:v>7.8741666666666672E+16</c:v>
                </c:pt>
                <c:pt idx="7688">
                  <c:v>8.2570833333333328E+16</c:v>
                </c:pt>
                <c:pt idx="7689">
                  <c:v>7.8445833333333328E+16</c:v>
                </c:pt>
                <c:pt idx="7690">
                  <c:v>7.4125E+16</c:v>
                </c:pt>
                <c:pt idx="7691">
                  <c:v>8.0744583333333328E+16</c:v>
                </c:pt>
                <c:pt idx="7692">
                  <c:v>6.7083333333333336E+16</c:v>
                </c:pt>
                <c:pt idx="7693">
                  <c:v>8.31125E+16</c:v>
                </c:pt>
                <c:pt idx="7694">
                  <c:v>6.6E+16</c:v>
                </c:pt>
                <c:pt idx="7695">
                  <c:v>6.9166666666666664E+16</c:v>
                </c:pt>
                <c:pt idx="7696">
                  <c:v>8.1075E+16</c:v>
                </c:pt>
                <c:pt idx="7697">
                  <c:v>8.4029166666666672E+16</c:v>
                </c:pt>
                <c:pt idx="7698">
                  <c:v>4.0291666666666664E+16</c:v>
                </c:pt>
                <c:pt idx="7699">
                  <c:v>6.3E+16</c:v>
                </c:pt>
                <c:pt idx="7700">
                  <c:v>7.3892375E+16</c:v>
                </c:pt>
                <c:pt idx="7701">
                  <c:v>5.2178333333333336E+16</c:v>
                </c:pt>
                <c:pt idx="7702">
                  <c:v>6862208333333333</c:v>
                </c:pt>
                <c:pt idx="7703">
                  <c:v>1000791666666666.6</c:v>
                </c:pt>
                <c:pt idx="7704">
                  <c:v>2.9045833333333332E+16</c:v>
                </c:pt>
                <c:pt idx="7705">
                  <c:v>7.8916666666666672E+16</c:v>
                </c:pt>
                <c:pt idx="7706">
                  <c:v>7.8875E+16</c:v>
                </c:pt>
                <c:pt idx="7707">
                  <c:v>8.2987916666666672E+16</c:v>
                </c:pt>
                <c:pt idx="7708">
                  <c:v>6.0708333333333336E+16</c:v>
                </c:pt>
                <c:pt idx="7709">
                  <c:v>1.1725E+17</c:v>
                </c:pt>
                <c:pt idx="7710">
                  <c:v>1.0624166666666667E+17</c:v>
                </c:pt>
                <c:pt idx="7711">
                  <c:v>1.176875E+17</c:v>
                </c:pt>
                <c:pt idx="7712">
                  <c:v>1.1266666666666667E+17</c:v>
                </c:pt>
                <c:pt idx="7713">
                  <c:v>1.1141666666666667E+17</c:v>
                </c:pt>
                <c:pt idx="7714">
                  <c:v>1.02375E+17</c:v>
                </c:pt>
                <c:pt idx="7715">
                  <c:v>9.075E+16</c:v>
                </c:pt>
                <c:pt idx="7716">
                  <c:v>8.7870833333333328E+16</c:v>
                </c:pt>
                <c:pt idx="7717">
                  <c:v>1.0059583333333333E+17</c:v>
                </c:pt>
                <c:pt idx="7718">
                  <c:v>9.3875E+16</c:v>
                </c:pt>
                <c:pt idx="7719">
                  <c:v>103083333333333.33</c:v>
                </c:pt>
                <c:pt idx="7720">
                  <c:v>4129583333333.3335</c:v>
                </c:pt>
                <c:pt idx="7721">
                  <c:v>35558333333333.336</c:v>
                </c:pt>
                <c:pt idx="7722">
                  <c:v>27106547916666.668</c:v>
                </c:pt>
                <c:pt idx="7723">
                  <c:v>4591666666666.667</c:v>
                </c:pt>
                <c:pt idx="7724">
                  <c:v>4789541666666.667</c:v>
                </c:pt>
                <c:pt idx="7725">
                  <c:v>4450000000000</c:v>
                </c:pt>
                <c:pt idx="7726">
                  <c:v>2489166666666.6665</c:v>
                </c:pt>
                <c:pt idx="7727">
                  <c:v>4412500000000</c:v>
                </c:pt>
                <c:pt idx="7728">
                  <c:v>5860000000000</c:v>
                </c:pt>
                <c:pt idx="7729">
                  <c:v>6583333333333.333</c:v>
                </c:pt>
                <c:pt idx="7730">
                  <c:v>6508333333333.333</c:v>
                </c:pt>
                <c:pt idx="7731">
                  <c:v>6491250000000</c:v>
                </c:pt>
                <c:pt idx="7732">
                  <c:v>45412375000000</c:v>
                </c:pt>
                <c:pt idx="7733">
                  <c:v>1010833333333.3334</c:v>
                </c:pt>
                <c:pt idx="7734">
                  <c:v>0</c:v>
                </c:pt>
                <c:pt idx="7735">
                  <c:v>3347916666666.6665</c:v>
                </c:pt>
                <c:pt idx="7736">
                  <c:v>3823333333333.3335</c:v>
                </c:pt>
                <c:pt idx="7737">
                  <c:v>2790833333333.3335</c:v>
                </c:pt>
                <c:pt idx="7738">
                  <c:v>4462500000000</c:v>
                </c:pt>
                <c:pt idx="7739">
                  <c:v>6265833333333.333</c:v>
                </c:pt>
                <c:pt idx="7740">
                  <c:v>6275000000000</c:v>
                </c:pt>
                <c:pt idx="7741">
                  <c:v>6229166666666.667</c:v>
                </c:pt>
                <c:pt idx="7742">
                  <c:v>6202500000000</c:v>
                </c:pt>
                <c:pt idx="7743">
                  <c:v>6250000000000</c:v>
                </c:pt>
                <c:pt idx="7744">
                  <c:v>6098750000000</c:v>
                </c:pt>
                <c:pt idx="7745">
                  <c:v>5925000000000</c:v>
                </c:pt>
                <c:pt idx="7746">
                  <c:v>5960833333333.333</c:v>
                </c:pt>
                <c:pt idx="7747">
                  <c:v>5960833333333.333</c:v>
                </c:pt>
                <c:pt idx="7748">
                  <c:v>5983333333333.333</c:v>
                </c:pt>
                <c:pt idx="7749">
                  <c:v>6113750000000</c:v>
                </c:pt>
                <c:pt idx="7750">
                  <c:v>6273333333333.333</c:v>
                </c:pt>
                <c:pt idx="7751">
                  <c:v>6280833333333.333</c:v>
                </c:pt>
                <c:pt idx="7752">
                  <c:v>6705833333333.333</c:v>
                </c:pt>
                <c:pt idx="7753">
                  <c:v>7107833333333.333</c:v>
                </c:pt>
                <c:pt idx="7754">
                  <c:v>7375000000000</c:v>
                </c:pt>
                <c:pt idx="7755">
                  <c:v>7329166666666.667</c:v>
                </c:pt>
                <c:pt idx="7756">
                  <c:v>7145416666666.667</c:v>
                </c:pt>
                <c:pt idx="7757">
                  <c:v>5462916666666.667</c:v>
                </c:pt>
                <c:pt idx="7758">
                  <c:v>4720833333333.333</c:v>
                </c:pt>
                <c:pt idx="7759">
                  <c:v>4740000000000</c:v>
                </c:pt>
                <c:pt idx="7760">
                  <c:v>2742083333333.3335</c:v>
                </c:pt>
                <c:pt idx="7761">
                  <c:v>1240833333333.3333</c:v>
                </c:pt>
                <c:pt idx="7762">
                  <c:v>4627500000000</c:v>
                </c:pt>
                <c:pt idx="7763">
                  <c:v>4739583333333.333</c:v>
                </c:pt>
                <c:pt idx="7764">
                  <c:v>4868333333333.333</c:v>
                </c:pt>
                <c:pt idx="7765">
                  <c:v>4968333333333.333</c:v>
                </c:pt>
                <c:pt idx="7766">
                  <c:v>4825000000000</c:v>
                </c:pt>
                <c:pt idx="7767">
                  <c:v>4775000000000</c:v>
                </c:pt>
                <c:pt idx="7768">
                  <c:v>4754166666666.667</c:v>
                </c:pt>
                <c:pt idx="7769">
                  <c:v>5121250000000</c:v>
                </c:pt>
                <c:pt idx="7770">
                  <c:v>6691250000000</c:v>
                </c:pt>
                <c:pt idx="7771">
                  <c:v>6120791666666.667</c:v>
                </c:pt>
                <c:pt idx="7772">
                  <c:v>3825000000000</c:v>
                </c:pt>
                <c:pt idx="7773">
                  <c:v>21395625000000</c:v>
                </c:pt>
                <c:pt idx="7774">
                  <c:v>7408333333333.333</c:v>
                </c:pt>
                <c:pt idx="7775">
                  <c:v>5420833333333.333</c:v>
                </c:pt>
                <c:pt idx="7776">
                  <c:v>5195416666666.667</c:v>
                </c:pt>
                <c:pt idx="7777">
                  <c:v>5155416666666.667</c:v>
                </c:pt>
                <c:pt idx="7778">
                  <c:v>24212500000000</c:v>
                </c:pt>
                <c:pt idx="7779">
                  <c:v>48250000000000</c:v>
                </c:pt>
                <c:pt idx="7780">
                  <c:v>48166666666666.664</c:v>
                </c:pt>
                <c:pt idx="7781">
                  <c:v>49541666666666.664</c:v>
                </c:pt>
                <c:pt idx="7782">
                  <c:v>49541666666666.664</c:v>
                </c:pt>
                <c:pt idx="7783">
                  <c:v>50041666666666.664</c:v>
                </c:pt>
                <c:pt idx="7784">
                  <c:v>49687500000000</c:v>
                </c:pt>
                <c:pt idx="7785">
                  <c:v>57666666666666.664</c:v>
                </c:pt>
                <c:pt idx="7786">
                  <c:v>62958333333333.336</c:v>
                </c:pt>
                <c:pt idx="7787">
                  <c:v>61916666666666.664</c:v>
                </c:pt>
                <c:pt idx="7788">
                  <c:v>17420833333333.334</c:v>
                </c:pt>
                <c:pt idx="7789">
                  <c:v>65666666666666.664</c:v>
                </c:pt>
                <c:pt idx="7790">
                  <c:v>65800000000000</c:v>
                </c:pt>
                <c:pt idx="7791">
                  <c:v>62845833333333.336</c:v>
                </c:pt>
                <c:pt idx="7792">
                  <c:v>60250000000000</c:v>
                </c:pt>
                <c:pt idx="7793">
                  <c:v>49533333333333.336</c:v>
                </c:pt>
                <c:pt idx="7794">
                  <c:v>65291666666666.664</c:v>
                </c:pt>
                <c:pt idx="7795">
                  <c:v>65341666666666.664</c:v>
                </c:pt>
                <c:pt idx="7796">
                  <c:v>66083333333333.336</c:v>
                </c:pt>
                <c:pt idx="7797">
                  <c:v>60687500000000</c:v>
                </c:pt>
                <c:pt idx="7798">
                  <c:v>48317666666666.664</c:v>
                </c:pt>
                <c:pt idx="7799">
                  <c:v>43032375000000</c:v>
                </c:pt>
                <c:pt idx="7800">
                  <c:v>53205416666666.664</c:v>
                </c:pt>
                <c:pt idx="7801">
                  <c:v>54995833333333.336</c:v>
                </c:pt>
                <c:pt idx="7802">
                  <c:v>56708333333333.336</c:v>
                </c:pt>
                <c:pt idx="7803">
                  <c:v>59458333333333.336</c:v>
                </c:pt>
                <c:pt idx="7804">
                  <c:v>57579166666666.664</c:v>
                </c:pt>
                <c:pt idx="7805">
                  <c:v>59620833333333.336</c:v>
                </c:pt>
                <c:pt idx="7806">
                  <c:v>55122500000000</c:v>
                </c:pt>
                <c:pt idx="7807">
                  <c:v>61116666666666.664</c:v>
                </c:pt>
                <c:pt idx="7808">
                  <c:v>68750000000000</c:v>
                </c:pt>
                <c:pt idx="7809">
                  <c:v>14175000000000</c:v>
                </c:pt>
                <c:pt idx="7810">
                  <c:v>16200000000000</c:v>
                </c:pt>
                <c:pt idx="7811">
                  <c:v>28530000000000</c:v>
                </c:pt>
                <c:pt idx="7812">
                  <c:v>30137500000000</c:v>
                </c:pt>
                <c:pt idx="7813">
                  <c:v>26095000000000</c:v>
                </c:pt>
                <c:pt idx="7814">
                  <c:v>15761666666666.666</c:v>
                </c:pt>
                <c:pt idx="7815">
                  <c:v>18866666666666.668</c:v>
                </c:pt>
                <c:pt idx="7816">
                  <c:v>18797500000000</c:v>
                </c:pt>
                <c:pt idx="7817">
                  <c:v>16045833333333.334</c:v>
                </c:pt>
                <c:pt idx="7818">
                  <c:v>33466666666666.668</c:v>
                </c:pt>
                <c:pt idx="7819">
                  <c:v>53562500000000</c:v>
                </c:pt>
                <c:pt idx="7820">
                  <c:v>64541666666666.664</c:v>
                </c:pt>
                <c:pt idx="7821">
                  <c:v>2177037500000000</c:v>
                </c:pt>
                <c:pt idx="7822">
                  <c:v>8017397916666667</c:v>
                </c:pt>
                <c:pt idx="7823">
                  <c:v>5836041666666667</c:v>
                </c:pt>
                <c:pt idx="7824">
                  <c:v>4098166666666666.5</c:v>
                </c:pt>
                <c:pt idx="7825">
                  <c:v>1.5016666666666666E+16</c:v>
                </c:pt>
                <c:pt idx="7826">
                  <c:v>1.6407083333333334E+16</c:v>
                </c:pt>
                <c:pt idx="7827">
                  <c:v>3.98625E+16</c:v>
                </c:pt>
                <c:pt idx="7828">
                  <c:v>5.2029166666666664E+16</c:v>
                </c:pt>
                <c:pt idx="7829">
                  <c:v>6.8971541666666664E+16</c:v>
                </c:pt>
                <c:pt idx="7830">
                  <c:v>1.0091666666666667E+17</c:v>
                </c:pt>
                <c:pt idx="7831">
                  <c:v>8.5E+16</c:v>
                </c:pt>
                <c:pt idx="7832">
                  <c:v>1.0333333333333333E+17</c:v>
                </c:pt>
                <c:pt idx="7833">
                  <c:v>1.0795E+17</c:v>
                </c:pt>
                <c:pt idx="7834">
                  <c:v>1.1046666666666667E+17</c:v>
                </c:pt>
                <c:pt idx="7835">
                  <c:v>4.2886936666666664E+16</c:v>
                </c:pt>
                <c:pt idx="7836">
                  <c:v>1.00450625E+17</c:v>
                </c:pt>
                <c:pt idx="7837">
                  <c:v>1.1341666666666667E+17</c:v>
                </c:pt>
                <c:pt idx="7838">
                  <c:v>8.85125E+16</c:v>
                </c:pt>
                <c:pt idx="7839">
                  <c:v>9.2291666666666672E+16</c:v>
                </c:pt>
                <c:pt idx="7840">
                  <c:v>8.875E+16</c:v>
                </c:pt>
                <c:pt idx="7841">
                  <c:v>1.076625E+17</c:v>
                </c:pt>
                <c:pt idx="7842">
                  <c:v>1.0875E+17</c:v>
                </c:pt>
                <c:pt idx="7843">
                  <c:v>1.0039166666666667E+17</c:v>
                </c:pt>
                <c:pt idx="7844">
                  <c:v>8.5000230333333328E+16</c:v>
                </c:pt>
                <c:pt idx="7845">
                  <c:v>1.0304166666666667E+17</c:v>
                </c:pt>
                <c:pt idx="7846">
                  <c:v>3.1267916666666668E+16</c:v>
                </c:pt>
                <c:pt idx="7847">
                  <c:v>3.49625E+16</c:v>
                </c:pt>
                <c:pt idx="7848">
                  <c:v>7.6761666666666672E+16</c:v>
                </c:pt>
                <c:pt idx="7849">
                  <c:v>4.871875E+16</c:v>
                </c:pt>
                <c:pt idx="7850">
                  <c:v>9.38625E+16</c:v>
                </c:pt>
                <c:pt idx="7851">
                  <c:v>1.1958333333333333E+17</c:v>
                </c:pt>
                <c:pt idx="7852">
                  <c:v>1.1129166666666667E+17</c:v>
                </c:pt>
                <c:pt idx="7853">
                  <c:v>9.3583208333333328E+16</c:v>
                </c:pt>
                <c:pt idx="7854">
                  <c:v>1.1700833333333333E+17</c:v>
                </c:pt>
                <c:pt idx="7855">
                  <c:v>9.8126666666666672E+16</c:v>
                </c:pt>
                <c:pt idx="7856">
                  <c:v>1.2826666666666667E+17</c:v>
                </c:pt>
                <c:pt idx="7857">
                  <c:v>1.2550833333333333E+17</c:v>
                </c:pt>
                <c:pt idx="7858">
                  <c:v>1.1729166666666667E+17</c:v>
                </c:pt>
                <c:pt idx="7859">
                  <c:v>1.25875E+17</c:v>
                </c:pt>
                <c:pt idx="7860">
                  <c:v>1.0700416666666667E+17</c:v>
                </c:pt>
                <c:pt idx="7861">
                  <c:v>1.117125E+17</c:v>
                </c:pt>
                <c:pt idx="7862">
                  <c:v>1.285875E+17</c:v>
                </c:pt>
                <c:pt idx="7863">
                  <c:v>1.2791666666666667E+17</c:v>
                </c:pt>
                <c:pt idx="7864">
                  <c:v>1.3093333333333333E+17</c:v>
                </c:pt>
                <c:pt idx="7865">
                  <c:v>1.34E+17</c:v>
                </c:pt>
                <c:pt idx="7866">
                  <c:v>1.3445833333333333E+17</c:v>
                </c:pt>
                <c:pt idx="7867">
                  <c:v>1.3351666666666667E+17</c:v>
                </c:pt>
                <c:pt idx="7868">
                  <c:v>1.3294166666666667E+17</c:v>
                </c:pt>
                <c:pt idx="7869">
                  <c:v>8.7608333333333328E+16</c:v>
                </c:pt>
                <c:pt idx="7870">
                  <c:v>1.299972E+17</c:v>
                </c:pt>
                <c:pt idx="7871">
                  <c:v>1.2835508333333333E+17</c:v>
                </c:pt>
                <c:pt idx="7872">
                  <c:v>1.296375E+17</c:v>
                </c:pt>
                <c:pt idx="7873">
                  <c:v>1.2153625E+17</c:v>
                </c:pt>
                <c:pt idx="7874">
                  <c:v>1.3170416666666667E+17</c:v>
                </c:pt>
                <c:pt idx="7875">
                  <c:v>1.1773333333333333E+17</c:v>
                </c:pt>
                <c:pt idx="7876">
                  <c:v>3.597875E+16</c:v>
                </c:pt>
                <c:pt idx="7877">
                  <c:v>1.1097916666666667E+17</c:v>
                </c:pt>
                <c:pt idx="7878">
                  <c:v>1.275E+17</c:v>
                </c:pt>
                <c:pt idx="7879">
                  <c:v>1.2955833333333333E+17</c:v>
                </c:pt>
                <c:pt idx="7880">
                  <c:v>1.12975E+17</c:v>
                </c:pt>
                <c:pt idx="7881">
                  <c:v>1.1304166666666667E+17</c:v>
                </c:pt>
                <c:pt idx="7882">
                  <c:v>1.3579166666666667E+17</c:v>
                </c:pt>
                <c:pt idx="7883">
                  <c:v>1.1748333333333333E+17</c:v>
                </c:pt>
                <c:pt idx="7884">
                  <c:v>1.3840416666666667E+17</c:v>
                </c:pt>
                <c:pt idx="7885">
                  <c:v>1.4104583333333333E+17</c:v>
                </c:pt>
                <c:pt idx="7886">
                  <c:v>1.3575E+17</c:v>
                </c:pt>
                <c:pt idx="7887">
                  <c:v>1.2754166666666667E+17</c:v>
                </c:pt>
                <c:pt idx="7888">
                  <c:v>1.400125E+17</c:v>
                </c:pt>
                <c:pt idx="7889">
                  <c:v>1.2402916666666667E+17</c:v>
                </c:pt>
                <c:pt idx="7890">
                  <c:v>1.2312833333333333E+17</c:v>
                </c:pt>
                <c:pt idx="7891">
                  <c:v>1.1654166666666667E+17</c:v>
                </c:pt>
                <c:pt idx="7892">
                  <c:v>1.3504166666666667E+17</c:v>
                </c:pt>
                <c:pt idx="7893">
                  <c:v>1.46E+17</c:v>
                </c:pt>
                <c:pt idx="7894">
                  <c:v>1.4825E+17</c:v>
                </c:pt>
                <c:pt idx="7895">
                  <c:v>1.4918333333333334E+17</c:v>
                </c:pt>
                <c:pt idx="7896">
                  <c:v>1.0159583333333333E+17</c:v>
                </c:pt>
                <c:pt idx="7897">
                  <c:v>8.3995833333333328E+16</c:v>
                </c:pt>
                <c:pt idx="7898">
                  <c:v>1.4290833333333333E+17</c:v>
                </c:pt>
                <c:pt idx="7899">
                  <c:v>1.1604166666666667E+17</c:v>
                </c:pt>
                <c:pt idx="7900">
                  <c:v>1.1154166666666667E+17</c:v>
                </c:pt>
                <c:pt idx="7901">
                  <c:v>1.27125E+17</c:v>
                </c:pt>
                <c:pt idx="7902">
                  <c:v>1.4325E+17</c:v>
                </c:pt>
                <c:pt idx="7903">
                  <c:v>1.405E+17</c:v>
                </c:pt>
                <c:pt idx="7904">
                  <c:v>1.4662325E+17</c:v>
                </c:pt>
                <c:pt idx="7905">
                  <c:v>1.495E+17</c:v>
                </c:pt>
                <c:pt idx="7906">
                  <c:v>6.7225833333333336E+16</c:v>
                </c:pt>
                <c:pt idx="7907">
                  <c:v>7.0583333333333336E+16</c:v>
                </c:pt>
                <c:pt idx="7908">
                  <c:v>6.5291666666666664E+16</c:v>
                </c:pt>
                <c:pt idx="7909">
                  <c:v>7.3541666666666672E+16</c:v>
                </c:pt>
                <c:pt idx="7910">
                  <c:v>1.1504583333333333E+17</c:v>
                </c:pt>
                <c:pt idx="7911">
                  <c:v>1.3425E+17</c:v>
                </c:pt>
                <c:pt idx="7912">
                  <c:v>1.2004583333333333E+17</c:v>
                </c:pt>
                <c:pt idx="7913">
                  <c:v>1.03275E+17</c:v>
                </c:pt>
                <c:pt idx="7914">
                  <c:v>1.4808333333333334E+17</c:v>
                </c:pt>
                <c:pt idx="7915">
                  <c:v>1.5716666666666666E+17</c:v>
                </c:pt>
                <c:pt idx="7916">
                  <c:v>1.536E+17</c:v>
                </c:pt>
                <c:pt idx="7917">
                  <c:v>1.6121666666666666E+17</c:v>
                </c:pt>
                <c:pt idx="7918">
                  <c:v>1.34E+17</c:v>
                </c:pt>
                <c:pt idx="7919">
                  <c:v>1.377875E+17</c:v>
                </c:pt>
                <c:pt idx="7920">
                  <c:v>1.2080498833333333E+17</c:v>
                </c:pt>
                <c:pt idx="7921">
                  <c:v>1.495E+17</c:v>
                </c:pt>
                <c:pt idx="7922">
                  <c:v>1.5670833333333334E+17</c:v>
                </c:pt>
                <c:pt idx="7923">
                  <c:v>1.49125E+17</c:v>
                </c:pt>
                <c:pt idx="7924">
                  <c:v>1.523375E+17</c:v>
                </c:pt>
                <c:pt idx="7925">
                  <c:v>1.6220833333333334E+17</c:v>
                </c:pt>
                <c:pt idx="7926">
                  <c:v>1.4866666666666666E+17</c:v>
                </c:pt>
                <c:pt idx="7927">
                  <c:v>1.3949166666666667E+17</c:v>
                </c:pt>
                <c:pt idx="7928">
                  <c:v>1.61375E+17</c:v>
                </c:pt>
                <c:pt idx="7929">
                  <c:v>1.66125E+17</c:v>
                </c:pt>
                <c:pt idx="7930">
                  <c:v>1.5825833333333334E+17</c:v>
                </c:pt>
                <c:pt idx="7931">
                  <c:v>5.9295833333333336E+16</c:v>
                </c:pt>
                <c:pt idx="7932">
                  <c:v>2.9836041666666668E+16</c:v>
                </c:pt>
                <c:pt idx="7933">
                  <c:v>8.90804E+16</c:v>
                </c:pt>
                <c:pt idx="7934">
                  <c:v>1.5475E+17</c:v>
                </c:pt>
                <c:pt idx="7935">
                  <c:v>1.717E+17</c:v>
                </c:pt>
                <c:pt idx="7936">
                  <c:v>1.7216666666666666E+17</c:v>
                </c:pt>
                <c:pt idx="7937">
                  <c:v>1.705E+17</c:v>
                </c:pt>
                <c:pt idx="7938">
                  <c:v>1.681E+17</c:v>
                </c:pt>
                <c:pt idx="7939">
                  <c:v>1.632875E+17</c:v>
                </c:pt>
                <c:pt idx="7940">
                  <c:v>1.6683333333333334E+17</c:v>
                </c:pt>
                <c:pt idx="7941">
                  <c:v>1.6096333333333334E+17</c:v>
                </c:pt>
                <c:pt idx="7942">
                  <c:v>1.68E+17</c:v>
                </c:pt>
                <c:pt idx="7943">
                  <c:v>1.7100416666666666E+17</c:v>
                </c:pt>
                <c:pt idx="7944">
                  <c:v>1.5953333333333334E+17</c:v>
                </c:pt>
                <c:pt idx="7945">
                  <c:v>1.5894583333333334E+17</c:v>
                </c:pt>
                <c:pt idx="7946">
                  <c:v>1.5216666666666666E+17</c:v>
                </c:pt>
                <c:pt idx="7947">
                  <c:v>1.66875E+17</c:v>
                </c:pt>
                <c:pt idx="7948">
                  <c:v>8.1229166666666672E+16</c:v>
                </c:pt>
                <c:pt idx="7949">
                  <c:v>1.7229166666666666E+17</c:v>
                </c:pt>
                <c:pt idx="7950">
                  <c:v>1.7141666666666666E+17</c:v>
                </c:pt>
                <c:pt idx="7951">
                  <c:v>1.3152083333333333E+17</c:v>
                </c:pt>
                <c:pt idx="7952">
                  <c:v>3.31625E+16</c:v>
                </c:pt>
                <c:pt idx="7953">
                  <c:v>1.4565833333333334E+17</c:v>
                </c:pt>
                <c:pt idx="7954">
                  <c:v>1.6715833333333334E+17</c:v>
                </c:pt>
                <c:pt idx="7955">
                  <c:v>1.5665416666666666E+17</c:v>
                </c:pt>
                <c:pt idx="7956">
                  <c:v>1.7466666666666666E+17</c:v>
                </c:pt>
                <c:pt idx="7957">
                  <c:v>1.75125E+17</c:v>
                </c:pt>
                <c:pt idx="7958">
                  <c:v>1.7058333333333334E+17</c:v>
                </c:pt>
                <c:pt idx="7959">
                  <c:v>8.8395833333333328E+16</c:v>
                </c:pt>
                <c:pt idx="7960">
                  <c:v>1.63675E+17</c:v>
                </c:pt>
                <c:pt idx="7961">
                  <c:v>1.34925E+17</c:v>
                </c:pt>
                <c:pt idx="7962">
                  <c:v>1.5792083333333334E+17</c:v>
                </c:pt>
                <c:pt idx="7963">
                  <c:v>3.3808907291666668E+16</c:v>
                </c:pt>
                <c:pt idx="7964">
                  <c:v>1.6566041666666666E+17</c:v>
                </c:pt>
                <c:pt idx="7965">
                  <c:v>1.651125E+17</c:v>
                </c:pt>
                <c:pt idx="7966">
                  <c:v>1.4289166666666667E+17</c:v>
                </c:pt>
                <c:pt idx="7967">
                  <c:v>1.715E+17</c:v>
                </c:pt>
                <c:pt idx="7968">
                  <c:v>1.4725E+17</c:v>
                </c:pt>
                <c:pt idx="7969">
                  <c:v>1.713625E+17</c:v>
                </c:pt>
                <c:pt idx="7970">
                  <c:v>1.740375E+17</c:v>
                </c:pt>
                <c:pt idx="7971">
                  <c:v>1.66E+17</c:v>
                </c:pt>
                <c:pt idx="7972">
                  <c:v>1.7054166666666666E+17</c:v>
                </c:pt>
                <c:pt idx="7973">
                  <c:v>1.597E+17</c:v>
                </c:pt>
                <c:pt idx="7974">
                  <c:v>1.6351666666666666E+17</c:v>
                </c:pt>
                <c:pt idx="7975">
                  <c:v>1.428525E+17</c:v>
                </c:pt>
                <c:pt idx="7976">
                  <c:v>1.6208333333333334E+17</c:v>
                </c:pt>
                <c:pt idx="7977">
                  <c:v>1.7722083333333334E+17</c:v>
                </c:pt>
                <c:pt idx="7978">
                  <c:v>1.7254583333333334E+17</c:v>
                </c:pt>
                <c:pt idx="7979">
                  <c:v>1.6662916666666666E+17</c:v>
                </c:pt>
                <c:pt idx="7980">
                  <c:v>1.6041666666666666E+17</c:v>
                </c:pt>
                <c:pt idx="7981">
                  <c:v>1.6985E+17</c:v>
                </c:pt>
                <c:pt idx="7982">
                  <c:v>1.6136666666666666E+17</c:v>
                </c:pt>
                <c:pt idx="7983">
                  <c:v>1.3702333333333333E+17</c:v>
                </c:pt>
                <c:pt idx="7984">
                  <c:v>1.5933333333333334E+17</c:v>
                </c:pt>
                <c:pt idx="7985">
                  <c:v>1.6994166666666666E+17</c:v>
                </c:pt>
                <c:pt idx="7986">
                  <c:v>1.6828333333333334E+17</c:v>
                </c:pt>
                <c:pt idx="7987">
                  <c:v>1.6365833333333334E+17</c:v>
                </c:pt>
                <c:pt idx="7988">
                  <c:v>1.1029583333333333E+17</c:v>
                </c:pt>
                <c:pt idx="7989">
                  <c:v>1.6079466666666666E+17</c:v>
                </c:pt>
                <c:pt idx="7990">
                  <c:v>1.5082916666666666E+17</c:v>
                </c:pt>
                <c:pt idx="7991">
                  <c:v>1.4825E+17</c:v>
                </c:pt>
                <c:pt idx="7992">
                  <c:v>1.43875E+17</c:v>
                </c:pt>
                <c:pt idx="7993">
                  <c:v>1.6745E+17</c:v>
                </c:pt>
                <c:pt idx="7994">
                  <c:v>1.7044166666666666E+17</c:v>
                </c:pt>
                <c:pt idx="7995">
                  <c:v>6.623591125E+16</c:v>
                </c:pt>
                <c:pt idx="7996">
                  <c:v>1.5795E+17</c:v>
                </c:pt>
                <c:pt idx="7997">
                  <c:v>1.6108333333333334E+17</c:v>
                </c:pt>
                <c:pt idx="7998">
                  <c:v>1.6454583333333334E+17</c:v>
                </c:pt>
                <c:pt idx="7999">
                  <c:v>1.6383333333333334E+17</c:v>
                </c:pt>
                <c:pt idx="8000">
                  <c:v>1.6157083333333334E+17</c:v>
                </c:pt>
                <c:pt idx="8001">
                  <c:v>1.6758616666666666E+17</c:v>
                </c:pt>
                <c:pt idx="8002">
                  <c:v>1.6754166666666666E+17</c:v>
                </c:pt>
                <c:pt idx="8003">
                  <c:v>1.50125E+17</c:v>
                </c:pt>
                <c:pt idx="8004">
                  <c:v>1.5945E+17</c:v>
                </c:pt>
                <c:pt idx="8005">
                  <c:v>1.53875E+17</c:v>
                </c:pt>
                <c:pt idx="8006">
                  <c:v>1.48375E+17</c:v>
                </c:pt>
                <c:pt idx="8007">
                  <c:v>1.6053333333333334E+17</c:v>
                </c:pt>
                <c:pt idx="8008">
                  <c:v>1.6629166666666666E+17</c:v>
                </c:pt>
                <c:pt idx="8009">
                  <c:v>1.6454583333333334E+17</c:v>
                </c:pt>
                <c:pt idx="8010">
                  <c:v>1.6878333333333334E+17</c:v>
                </c:pt>
                <c:pt idx="8011">
                  <c:v>1.3761666666666667E+17</c:v>
                </c:pt>
                <c:pt idx="8012">
                  <c:v>1.2870833333333333E+17</c:v>
                </c:pt>
                <c:pt idx="8013">
                  <c:v>1.0009166666666667E+17</c:v>
                </c:pt>
                <c:pt idx="8014">
                  <c:v>1.3466666666666667E+17</c:v>
                </c:pt>
                <c:pt idx="8015">
                  <c:v>1.3809916666666667E+17</c:v>
                </c:pt>
                <c:pt idx="8016">
                  <c:v>1.4393333333333333E+17</c:v>
                </c:pt>
                <c:pt idx="8017">
                  <c:v>1.4641666666666666E+17</c:v>
                </c:pt>
                <c:pt idx="8018">
                  <c:v>1.435875E+17</c:v>
                </c:pt>
                <c:pt idx="8019">
                  <c:v>1.5057083333333334E+17</c:v>
                </c:pt>
                <c:pt idx="8020">
                  <c:v>1.4941666666666666E+17</c:v>
                </c:pt>
                <c:pt idx="8021">
                  <c:v>1.5029583333333334E+17</c:v>
                </c:pt>
                <c:pt idx="8022">
                  <c:v>1.4915416666666666E+17</c:v>
                </c:pt>
                <c:pt idx="8023">
                  <c:v>1.498E+17</c:v>
                </c:pt>
                <c:pt idx="8024">
                  <c:v>1.0382916666666667E+17</c:v>
                </c:pt>
                <c:pt idx="8025">
                  <c:v>1.489375E+17</c:v>
                </c:pt>
                <c:pt idx="8026">
                  <c:v>1.4395833333333333E+17</c:v>
                </c:pt>
                <c:pt idx="8027">
                  <c:v>1.2758333333333333E+17</c:v>
                </c:pt>
                <c:pt idx="8028">
                  <c:v>1.3762083333333333E+17</c:v>
                </c:pt>
                <c:pt idx="8029">
                  <c:v>1.4302916666666667E+17</c:v>
                </c:pt>
                <c:pt idx="8030">
                  <c:v>5.9806058E+16</c:v>
                </c:pt>
                <c:pt idx="8031">
                  <c:v>1.3633333333333333E+17</c:v>
                </c:pt>
                <c:pt idx="8032">
                  <c:v>1.1010979166666667E+17</c:v>
                </c:pt>
                <c:pt idx="8033">
                  <c:v>1.4804166666666666E+17</c:v>
                </c:pt>
                <c:pt idx="8034">
                  <c:v>1.4966666666666666E+17</c:v>
                </c:pt>
                <c:pt idx="8035">
                  <c:v>1.5666E+17</c:v>
                </c:pt>
                <c:pt idx="8036">
                  <c:v>1.4970833333333334E+17</c:v>
                </c:pt>
                <c:pt idx="8037">
                  <c:v>1.4779166666666666E+17</c:v>
                </c:pt>
                <c:pt idx="8038">
                  <c:v>1.4491666666666666E+17</c:v>
                </c:pt>
                <c:pt idx="8039">
                  <c:v>1.295E+17</c:v>
                </c:pt>
                <c:pt idx="8040">
                  <c:v>1.4795833333333334E+17</c:v>
                </c:pt>
                <c:pt idx="8041">
                  <c:v>1.4191666666666667E+17</c:v>
                </c:pt>
                <c:pt idx="8042">
                  <c:v>1.4379375E+17</c:v>
                </c:pt>
                <c:pt idx="8043">
                  <c:v>1.5066666666666666E+17</c:v>
                </c:pt>
                <c:pt idx="8044">
                  <c:v>1.3520833333333333E+17</c:v>
                </c:pt>
                <c:pt idx="8045">
                  <c:v>1.57875E+17</c:v>
                </c:pt>
                <c:pt idx="8046">
                  <c:v>1.33E+17</c:v>
                </c:pt>
                <c:pt idx="8047">
                  <c:v>1.6104166666666666E+17</c:v>
                </c:pt>
                <c:pt idx="8048">
                  <c:v>1.46875E+17</c:v>
                </c:pt>
                <c:pt idx="8049">
                  <c:v>1.0141666666666667E+17</c:v>
                </c:pt>
                <c:pt idx="8050">
                  <c:v>1.61875E+17</c:v>
                </c:pt>
                <c:pt idx="8051">
                  <c:v>1.6195833333333334E+17</c:v>
                </c:pt>
                <c:pt idx="8052">
                  <c:v>1.1779166666666667E+17</c:v>
                </c:pt>
                <c:pt idx="8053">
                  <c:v>1.0066666666666667E+17</c:v>
                </c:pt>
                <c:pt idx="8054">
                  <c:v>9.125E+16</c:v>
                </c:pt>
                <c:pt idx="8055">
                  <c:v>6.6833333333333336E+16</c:v>
                </c:pt>
                <c:pt idx="8056">
                  <c:v>3.5041666666666668E+16</c:v>
                </c:pt>
                <c:pt idx="8057">
                  <c:v>9.0166666666666672E+16</c:v>
                </c:pt>
                <c:pt idx="8058">
                  <c:v>1.0716666666666667E+17</c:v>
                </c:pt>
                <c:pt idx="8059">
                  <c:v>1.0670833333333333E+17</c:v>
                </c:pt>
                <c:pt idx="8060">
                  <c:v>1.1125E+17</c:v>
                </c:pt>
                <c:pt idx="8061">
                  <c:v>1.0309166666666667E+17</c:v>
                </c:pt>
                <c:pt idx="8062">
                  <c:v>1.0508333333333333E+17</c:v>
                </c:pt>
                <c:pt idx="8063">
                  <c:v>1.0520833333333333E+17</c:v>
                </c:pt>
                <c:pt idx="8064">
                  <c:v>1.0391666666666667E+17</c:v>
                </c:pt>
                <c:pt idx="8065">
                  <c:v>1.13125E+17</c:v>
                </c:pt>
                <c:pt idx="8066">
                  <c:v>1.2529166666666667E+17</c:v>
                </c:pt>
                <c:pt idx="8067">
                  <c:v>1.3375E+17</c:v>
                </c:pt>
                <c:pt idx="8068">
                  <c:v>1.3116666666666667E+17</c:v>
                </c:pt>
                <c:pt idx="8069">
                  <c:v>1.2354166666666667E+17</c:v>
                </c:pt>
                <c:pt idx="8070">
                  <c:v>1.08875E+17</c:v>
                </c:pt>
                <c:pt idx="8071">
                  <c:v>1.3783333333333333E+17</c:v>
                </c:pt>
                <c:pt idx="8072">
                  <c:v>1.3279166666666667E+17</c:v>
                </c:pt>
                <c:pt idx="8073">
                  <c:v>1.4033333333333333E+17</c:v>
                </c:pt>
                <c:pt idx="8074">
                  <c:v>1.4366666666666667E+17</c:v>
                </c:pt>
                <c:pt idx="8075">
                  <c:v>1.3445833333333333E+17</c:v>
                </c:pt>
                <c:pt idx="8076">
                  <c:v>1.4191666666666667E+17</c:v>
                </c:pt>
                <c:pt idx="8077">
                  <c:v>1.46375E+17</c:v>
                </c:pt>
                <c:pt idx="8078">
                  <c:v>1.5554166666666666E+17</c:v>
                </c:pt>
                <c:pt idx="8079">
                  <c:v>4.5916666666666664E+16</c:v>
                </c:pt>
                <c:pt idx="8080">
                  <c:v>1.40375E+17</c:v>
                </c:pt>
                <c:pt idx="8081">
                  <c:v>8.925E+16</c:v>
                </c:pt>
                <c:pt idx="8082">
                  <c:v>1.3925E+17</c:v>
                </c:pt>
                <c:pt idx="8083">
                  <c:v>1.40125E+17</c:v>
                </c:pt>
                <c:pt idx="8084">
                  <c:v>1.4195833333333333E+17</c:v>
                </c:pt>
                <c:pt idx="8085">
                  <c:v>1.0743333333333333E+17</c:v>
                </c:pt>
                <c:pt idx="8086">
                  <c:v>1.355E+17</c:v>
                </c:pt>
                <c:pt idx="8087">
                  <c:v>1.3233333333333333E+17</c:v>
                </c:pt>
                <c:pt idx="8088">
                  <c:v>1.39375E+17</c:v>
                </c:pt>
                <c:pt idx="8089">
                  <c:v>1.4370833333333333E+17</c:v>
                </c:pt>
                <c:pt idx="8090">
                  <c:v>1.3625E+17</c:v>
                </c:pt>
                <c:pt idx="8091">
                  <c:v>1.3720833333333333E+17</c:v>
                </c:pt>
                <c:pt idx="8092">
                  <c:v>1.4429166666666666E+17</c:v>
                </c:pt>
                <c:pt idx="8093">
                  <c:v>1.43E+17</c:v>
                </c:pt>
                <c:pt idx="8094">
                  <c:v>1.2616666666666667E+17</c:v>
                </c:pt>
                <c:pt idx="8095">
                  <c:v>1.490333625E+17</c:v>
                </c:pt>
                <c:pt idx="8096">
                  <c:v>1.4779445E+17</c:v>
                </c:pt>
                <c:pt idx="8097">
                  <c:v>1.4297980416666667E+17</c:v>
                </c:pt>
                <c:pt idx="8098">
                  <c:v>1.4590290416666666E+17</c:v>
                </c:pt>
                <c:pt idx="8099">
                  <c:v>1.2352331729166667E+17</c:v>
                </c:pt>
                <c:pt idx="8100">
                  <c:v>1.2351983333333333E+17</c:v>
                </c:pt>
                <c:pt idx="8101">
                  <c:v>1.4253376666666667E+17</c:v>
                </c:pt>
                <c:pt idx="8102">
                  <c:v>1.46578975E+17</c:v>
                </c:pt>
                <c:pt idx="8103">
                  <c:v>1.286315E+17</c:v>
                </c:pt>
                <c:pt idx="8104">
                  <c:v>1.3389601666666667E+17</c:v>
                </c:pt>
                <c:pt idx="8105">
                  <c:v>1.2561356666666667E+17</c:v>
                </c:pt>
                <c:pt idx="8106">
                  <c:v>1.2334552916666667E+17</c:v>
                </c:pt>
                <c:pt idx="8107">
                  <c:v>1.4168042083333333E+17</c:v>
                </c:pt>
                <c:pt idx="8108">
                  <c:v>1.4281575E+17</c:v>
                </c:pt>
                <c:pt idx="8109">
                  <c:v>8.6881420833333328E+16</c:v>
                </c:pt>
                <c:pt idx="8110">
                  <c:v>22495852916666.668</c:v>
                </c:pt>
                <c:pt idx="8111">
                  <c:v>22738784583333.332</c:v>
                </c:pt>
                <c:pt idx="8112">
                  <c:v>16117123333333.334</c:v>
                </c:pt>
                <c:pt idx="8113">
                  <c:v>12225079166666.666</c:v>
                </c:pt>
                <c:pt idx="8114">
                  <c:v>12196337083333.334</c:v>
                </c:pt>
                <c:pt idx="8115">
                  <c:v>12944575833333.334</c:v>
                </c:pt>
                <c:pt idx="8116">
                  <c:v>13223004583333.334</c:v>
                </c:pt>
                <c:pt idx="8117">
                  <c:v>12874273333333.334</c:v>
                </c:pt>
                <c:pt idx="8118">
                  <c:v>12829290833333.334</c:v>
                </c:pt>
                <c:pt idx="8119">
                  <c:v>11039710833333.334</c:v>
                </c:pt>
                <c:pt idx="8120">
                  <c:v>9784738750000</c:v>
                </c:pt>
                <c:pt idx="8121">
                  <c:v>9701067916666.666</c:v>
                </c:pt>
                <c:pt idx="8122">
                  <c:v>9755863750000</c:v>
                </c:pt>
                <c:pt idx="8123">
                  <c:v>10457261250000</c:v>
                </c:pt>
                <c:pt idx="8124">
                  <c:v>10254207916666.666</c:v>
                </c:pt>
                <c:pt idx="8125">
                  <c:v>9472502916666.666</c:v>
                </c:pt>
                <c:pt idx="8126">
                  <c:v>9394037083333.334</c:v>
                </c:pt>
                <c:pt idx="8127">
                  <c:v>9497644166666.666</c:v>
                </c:pt>
                <c:pt idx="8128">
                  <c:v>7777042500000</c:v>
                </c:pt>
                <c:pt idx="8129">
                  <c:v>7600549166666.667</c:v>
                </c:pt>
                <c:pt idx="8130">
                  <c:v>7851887500000</c:v>
                </c:pt>
                <c:pt idx="8131">
                  <c:v>6006310750000</c:v>
                </c:pt>
                <c:pt idx="8132">
                  <c:v>8034209545833.333</c:v>
                </c:pt>
                <c:pt idx="8133">
                  <c:v>7825678750000</c:v>
                </c:pt>
                <c:pt idx="8134">
                  <c:v>7644396666666.667</c:v>
                </c:pt>
                <c:pt idx="8135">
                  <c:v>7824652291666.667</c:v>
                </c:pt>
                <c:pt idx="8136">
                  <c:v>7791515833333.333</c:v>
                </c:pt>
                <c:pt idx="8137">
                  <c:v>6072952916666.667</c:v>
                </c:pt>
                <c:pt idx="8138">
                  <c:v>3995690954166.6665</c:v>
                </c:pt>
                <c:pt idx="8139">
                  <c:v>7032881666666.667</c:v>
                </c:pt>
                <c:pt idx="8140">
                  <c:v>6042363333333.333</c:v>
                </c:pt>
                <c:pt idx="8141">
                  <c:v>8032755416666.667</c:v>
                </c:pt>
                <c:pt idx="8142">
                  <c:v>8160695000000</c:v>
                </c:pt>
                <c:pt idx="8143">
                  <c:v>8254247083333.333</c:v>
                </c:pt>
                <c:pt idx="8144">
                  <c:v>9786696666666.666</c:v>
                </c:pt>
                <c:pt idx="8145">
                  <c:v>8310322083333.333</c:v>
                </c:pt>
                <c:pt idx="8146">
                  <c:v>8336893750000</c:v>
                </c:pt>
                <c:pt idx="8147">
                  <c:v>8187795416666.667</c:v>
                </c:pt>
                <c:pt idx="8148">
                  <c:v>8231496250000</c:v>
                </c:pt>
                <c:pt idx="8149">
                  <c:v>7723333708333.333</c:v>
                </c:pt>
                <c:pt idx="8150">
                  <c:v>7745102500000</c:v>
                </c:pt>
                <c:pt idx="8151">
                  <c:v>8730818979166.667</c:v>
                </c:pt>
                <c:pt idx="8152">
                  <c:v>5001639166666.667</c:v>
                </c:pt>
                <c:pt idx="8153">
                  <c:v>6960789291666.667</c:v>
                </c:pt>
                <c:pt idx="8154">
                  <c:v>6812564406208.333</c:v>
                </c:pt>
                <c:pt idx="8155">
                  <c:v>6560990333333.333</c:v>
                </c:pt>
                <c:pt idx="8156">
                  <c:v>19014387916666.668</c:v>
                </c:pt>
                <c:pt idx="8157">
                  <c:v>12517434583333.334</c:v>
                </c:pt>
                <c:pt idx="8158">
                  <c:v>0</c:v>
                </c:pt>
                <c:pt idx="8159">
                  <c:v>1656866125000</c:v>
                </c:pt>
                <c:pt idx="8160">
                  <c:v>7232539666666.667</c:v>
                </c:pt>
                <c:pt idx="8161">
                  <c:v>7135509881666.667</c:v>
                </c:pt>
                <c:pt idx="8162">
                  <c:v>6295627041666.667</c:v>
                </c:pt>
                <c:pt idx="8163">
                  <c:v>5769187500000</c:v>
                </c:pt>
                <c:pt idx="8164">
                  <c:v>15315054583333.334</c:v>
                </c:pt>
                <c:pt idx="8165">
                  <c:v>20101777916666.668</c:v>
                </c:pt>
                <c:pt idx="8166">
                  <c:v>19941503750000</c:v>
                </c:pt>
                <c:pt idx="8167">
                  <c:v>10643011333333.334</c:v>
                </c:pt>
                <c:pt idx="8168">
                  <c:v>5390521666666.667</c:v>
                </c:pt>
                <c:pt idx="8169">
                  <c:v>5972975416666.667</c:v>
                </c:pt>
                <c:pt idx="8170">
                  <c:v>6407990416666.667</c:v>
                </c:pt>
                <c:pt idx="8171">
                  <c:v>6569738333333.333</c:v>
                </c:pt>
                <c:pt idx="8172">
                  <c:v>6694962083333.333</c:v>
                </c:pt>
                <c:pt idx="8173">
                  <c:v>6189995833333.333</c:v>
                </c:pt>
                <c:pt idx="8174">
                  <c:v>6511454083333.333</c:v>
                </c:pt>
                <c:pt idx="8175">
                  <c:v>15665910000000</c:v>
                </c:pt>
                <c:pt idx="8176">
                  <c:v>22084388500000</c:v>
                </c:pt>
                <c:pt idx="8177">
                  <c:v>17126090000000</c:v>
                </c:pt>
                <c:pt idx="8178">
                  <c:v>7180951750000</c:v>
                </c:pt>
                <c:pt idx="8179">
                  <c:v>9823931666666.666</c:v>
                </c:pt>
                <c:pt idx="8180">
                  <c:v>12533279583333.334</c:v>
                </c:pt>
                <c:pt idx="8181">
                  <c:v>43159245833333.336</c:v>
                </c:pt>
                <c:pt idx="8182">
                  <c:v>292996938958333.31</c:v>
                </c:pt>
                <c:pt idx="8183">
                  <c:v>664238802537500</c:v>
                </c:pt>
                <c:pt idx="8184">
                  <c:v>302454283333333.31</c:v>
                </c:pt>
                <c:pt idx="8185">
                  <c:v>4086994504166666.5</c:v>
                </c:pt>
                <c:pt idx="8186">
                  <c:v>4.5956329166666664E+16</c:v>
                </c:pt>
                <c:pt idx="8187">
                  <c:v>5.534635E+16</c:v>
                </c:pt>
                <c:pt idx="8188">
                  <c:v>5.716573125E+16</c:v>
                </c:pt>
                <c:pt idx="8189">
                  <c:v>6.4873225E+16</c:v>
                </c:pt>
                <c:pt idx="8190">
                  <c:v>1.7943539208333334E+16</c:v>
                </c:pt>
                <c:pt idx="8191">
                  <c:v>6.4199516666666664E+16</c:v>
                </c:pt>
                <c:pt idx="8192">
                  <c:v>7.8896345833333328E+16</c:v>
                </c:pt>
                <c:pt idx="8193">
                  <c:v>7.3482475E+16</c:v>
                </c:pt>
                <c:pt idx="8194">
                  <c:v>8.2135504166666672E+16</c:v>
                </c:pt>
                <c:pt idx="8195">
                  <c:v>6.54152E+16</c:v>
                </c:pt>
                <c:pt idx="8196">
                  <c:v>8.2290865833333328E+16</c:v>
                </c:pt>
                <c:pt idx="8197">
                  <c:v>8.1872229166666672E+16</c:v>
                </c:pt>
                <c:pt idx="8198">
                  <c:v>2.8035951975E+16</c:v>
                </c:pt>
                <c:pt idx="8199">
                  <c:v>829824916666666.63</c:v>
                </c:pt>
                <c:pt idx="8200">
                  <c:v>2.3837152916666668E+16</c:v>
                </c:pt>
                <c:pt idx="8201">
                  <c:v>7.9770095833333328E+16</c:v>
                </c:pt>
                <c:pt idx="8202">
                  <c:v>7.2249995833333328E+16</c:v>
                </c:pt>
                <c:pt idx="8203">
                  <c:v>5.4220533333333336E+16</c:v>
                </c:pt>
                <c:pt idx="8204">
                  <c:v>6.9696973666666664E+16</c:v>
                </c:pt>
                <c:pt idx="8205">
                  <c:v>4.4013920833333336E+16</c:v>
                </c:pt>
                <c:pt idx="8206">
                  <c:v>7.5368121791666672E+16</c:v>
                </c:pt>
                <c:pt idx="8207">
                  <c:v>8.2133133333333328E+16</c:v>
                </c:pt>
                <c:pt idx="8208">
                  <c:v>1.0623785E+17</c:v>
                </c:pt>
                <c:pt idx="8209">
                  <c:v>1.11479325E+17</c:v>
                </c:pt>
                <c:pt idx="8210">
                  <c:v>8.9335884583333328E+16</c:v>
                </c:pt>
                <c:pt idx="8211">
                  <c:v>7.9991395833333328E+16</c:v>
                </c:pt>
                <c:pt idx="8212">
                  <c:v>4.6853745833333336E+16</c:v>
                </c:pt>
                <c:pt idx="8213">
                  <c:v>9.586205E+16</c:v>
                </c:pt>
                <c:pt idx="8214">
                  <c:v>1.3340059375E+17</c:v>
                </c:pt>
                <c:pt idx="8215">
                  <c:v>1.4335782083333333E+17</c:v>
                </c:pt>
                <c:pt idx="8216">
                  <c:v>1.1752160958333333E+17</c:v>
                </c:pt>
                <c:pt idx="8217">
                  <c:v>1.3877361166666667E+17</c:v>
                </c:pt>
                <c:pt idx="8218">
                  <c:v>1.4167079958333333E+17</c:v>
                </c:pt>
                <c:pt idx="8219">
                  <c:v>9.7942191666666672E+16</c:v>
                </c:pt>
                <c:pt idx="8220">
                  <c:v>1.480131875E+17</c:v>
                </c:pt>
                <c:pt idx="8221">
                  <c:v>1.4829194583333334E+17</c:v>
                </c:pt>
                <c:pt idx="8222">
                  <c:v>1.464689E+17</c:v>
                </c:pt>
                <c:pt idx="8223">
                  <c:v>1.2977905833333333E+17</c:v>
                </c:pt>
                <c:pt idx="8224">
                  <c:v>1.2554390833333333E+17</c:v>
                </c:pt>
                <c:pt idx="8225">
                  <c:v>1.299476375E+17</c:v>
                </c:pt>
                <c:pt idx="8226">
                  <c:v>1.5290474166666666E+17</c:v>
                </c:pt>
                <c:pt idx="8227">
                  <c:v>1.306949625E+17</c:v>
                </c:pt>
                <c:pt idx="8228">
                  <c:v>1.457730125E+17</c:v>
                </c:pt>
                <c:pt idx="8229">
                  <c:v>1.5876414166666666E+17</c:v>
                </c:pt>
                <c:pt idx="8230">
                  <c:v>1.5314128333333334E+17</c:v>
                </c:pt>
                <c:pt idx="8231">
                  <c:v>1.496054125E+17</c:v>
                </c:pt>
                <c:pt idx="8232">
                  <c:v>1.4702885833333334E+17</c:v>
                </c:pt>
                <c:pt idx="8233">
                  <c:v>1.5113480416666666E+17</c:v>
                </c:pt>
                <c:pt idx="8234">
                  <c:v>7.0603678583333336E+16</c:v>
                </c:pt>
                <c:pt idx="8235">
                  <c:v>1.41685725E+17</c:v>
                </c:pt>
                <c:pt idx="8236">
                  <c:v>1.3549037916666667E+17</c:v>
                </c:pt>
                <c:pt idx="8237">
                  <c:v>1.19925475E+17</c:v>
                </c:pt>
                <c:pt idx="8238">
                  <c:v>1.639984125E+17</c:v>
                </c:pt>
                <c:pt idx="8239">
                  <c:v>3.366224125E+16</c:v>
                </c:pt>
                <c:pt idx="8240">
                  <c:v>3.6374272916666664E+16</c:v>
                </c:pt>
                <c:pt idx="8241">
                  <c:v>1.3114224583333333E+17</c:v>
                </c:pt>
                <c:pt idx="8242">
                  <c:v>1.5598947916666666E+17</c:v>
                </c:pt>
                <c:pt idx="8243">
                  <c:v>1.5507385566666666E+17</c:v>
                </c:pt>
                <c:pt idx="8244">
                  <c:v>1.55370475E+17</c:v>
                </c:pt>
                <c:pt idx="8245">
                  <c:v>1.4827395416666666E+17</c:v>
                </c:pt>
                <c:pt idx="8246">
                  <c:v>1.495566375E+17</c:v>
                </c:pt>
                <c:pt idx="8247">
                  <c:v>1.450978875E+17</c:v>
                </c:pt>
                <c:pt idx="8248">
                  <c:v>1.496087625E+17</c:v>
                </c:pt>
                <c:pt idx="8249">
                  <c:v>1.6501701666666666E+17</c:v>
                </c:pt>
                <c:pt idx="8250">
                  <c:v>1.6786073333333334E+17</c:v>
                </c:pt>
                <c:pt idx="8251">
                  <c:v>1.58820425E+17</c:v>
                </c:pt>
                <c:pt idx="8252">
                  <c:v>1.6100767083333334E+17</c:v>
                </c:pt>
                <c:pt idx="8253">
                  <c:v>1.6442571666666666E+17</c:v>
                </c:pt>
                <c:pt idx="8254">
                  <c:v>1.61695625E+17</c:v>
                </c:pt>
                <c:pt idx="8255">
                  <c:v>1.7124995416666666E+17</c:v>
                </c:pt>
                <c:pt idx="8256">
                  <c:v>1.6225207916666666E+17</c:v>
                </c:pt>
                <c:pt idx="8257">
                  <c:v>1.547443625E+17</c:v>
                </c:pt>
                <c:pt idx="8258">
                  <c:v>1.4796025833333334E+17</c:v>
                </c:pt>
                <c:pt idx="8259">
                  <c:v>1.3800617916666667E+17</c:v>
                </c:pt>
                <c:pt idx="8260">
                  <c:v>1.3580460416666667E+17</c:v>
                </c:pt>
                <c:pt idx="8261">
                  <c:v>1.7078722425E+17</c:v>
                </c:pt>
                <c:pt idx="8262">
                  <c:v>1.5880864166666666E+17</c:v>
                </c:pt>
                <c:pt idx="8263">
                  <c:v>1.5703298333333334E+17</c:v>
                </c:pt>
                <c:pt idx="8264">
                  <c:v>1.6716838333333334E+17</c:v>
                </c:pt>
                <c:pt idx="8265">
                  <c:v>1.6938122083333334E+17</c:v>
                </c:pt>
                <c:pt idx="8266">
                  <c:v>1.6130347916666666E+17</c:v>
                </c:pt>
                <c:pt idx="8267">
                  <c:v>1.688925E+17</c:v>
                </c:pt>
                <c:pt idx="8268">
                  <c:v>1.6730946958333334E+17</c:v>
                </c:pt>
                <c:pt idx="8269">
                  <c:v>1.5943755833333334E+17</c:v>
                </c:pt>
                <c:pt idx="8270">
                  <c:v>1.17365125E+17</c:v>
                </c:pt>
                <c:pt idx="8271">
                  <c:v>1.59758925E+17</c:v>
                </c:pt>
                <c:pt idx="8272">
                  <c:v>1.1426196333333333E+17</c:v>
                </c:pt>
                <c:pt idx="8273">
                  <c:v>4.5195475416666664E+16</c:v>
                </c:pt>
                <c:pt idx="8274">
                  <c:v>6.6872921208333336E+16</c:v>
                </c:pt>
                <c:pt idx="8275">
                  <c:v>1.4268945166666667E+17</c:v>
                </c:pt>
                <c:pt idx="8276">
                  <c:v>1.57701237125E+17</c:v>
                </c:pt>
                <c:pt idx="8277">
                  <c:v>1.6742624166666666E+17</c:v>
                </c:pt>
                <c:pt idx="8278">
                  <c:v>1.6257880416666666E+17</c:v>
                </c:pt>
                <c:pt idx="8279">
                  <c:v>1.6789199166666666E+17</c:v>
                </c:pt>
                <c:pt idx="8280">
                  <c:v>9.1476267916666672E+16</c:v>
                </c:pt>
                <c:pt idx="8281">
                  <c:v>1.33872275E+17</c:v>
                </c:pt>
                <c:pt idx="8282">
                  <c:v>1.177477875E+17</c:v>
                </c:pt>
                <c:pt idx="8283">
                  <c:v>1.485939125E+17</c:v>
                </c:pt>
                <c:pt idx="8284">
                  <c:v>1.4556418333333334E+17</c:v>
                </c:pt>
                <c:pt idx="8285">
                  <c:v>1.4199540833333333E+17</c:v>
                </c:pt>
                <c:pt idx="8286">
                  <c:v>1.5726919583333334E+17</c:v>
                </c:pt>
                <c:pt idx="8287">
                  <c:v>1.5098515416666666E+17</c:v>
                </c:pt>
                <c:pt idx="8288">
                  <c:v>1.6796542916666666E+17</c:v>
                </c:pt>
                <c:pt idx="8289">
                  <c:v>1.5803324758333334E+17</c:v>
                </c:pt>
                <c:pt idx="8290">
                  <c:v>1.6210733333333334E+17</c:v>
                </c:pt>
                <c:pt idx="8291">
                  <c:v>1.7392158333333334E+17</c:v>
                </c:pt>
                <c:pt idx="8292">
                  <c:v>1.6969839583333334E+17</c:v>
                </c:pt>
                <c:pt idx="8293">
                  <c:v>1.6502167916666666E+17</c:v>
                </c:pt>
                <c:pt idx="8294">
                  <c:v>1.0525720833333333E+17</c:v>
                </c:pt>
                <c:pt idx="8295">
                  <c:v>1.5070655416666666E+17</c:v>
                </c:pt>
                <c:pt idx="8296">
                  <c:v>1.5812367833333334E+17</c:v>
                </c:pt>
                <c:pt idx="8297">
                  <c:v>1.5772687916666666E+17</c:v>
                </c:pt>
                <c:pt idx="8298">
                  <c:v>1.6261994583333334E+17</c:v>
                </c:pt>
                <c:pt idx="8299">
                  <c:v>1.5880761666666666E+17</c:v>
                </c:pt>
                <c:pt idx="8300">
                  <c:v>1.496089E+17</c:v>
                </c:pt>
                <c:pt idx="8301">
                  <c:v>1.008227625E+17</c:v>
                </c:pt>
                <c:pt idx="8302">
                  <c:v>1.534755375E+17</c:v>
                </c:pt>
                <c:pt idx="8303">
                  <c:v>1.5555752083333334E+17</c:v>
                </c:pt>
                <c:pt idx="8304">
                  <c:v>1.6505162916666666E+17</c:v>
                </c:pt>
                <c:pt idx="8305">
                  <c:v>1.3093655416666667E+17</c:v>
                </c:pt>
                <c:pt idx="8306">
                  <c:v>1.6142582916666666E+17</c:v>
                </c:pt>
                <c:pt idx="8307">
                  <c:v>1.5956420833333334E+17</c:v>
                </c:pt>
                <c:pt idx="8308">
                  <c:v>1.6119109583333334E+17</c:v>
                </c:pt>
                <c:pt idx="8309">
                  <c:v>1.1228926458333333E+17</c:v>
                </c:pt>
                <c:pt idx="8310">
                  <c:v>1.2588802083333333E+17</c:v>
                </c:pt>
                <c:pt idx="8311">
                  <c:v>1.0534652083333333E+17</c:v>
                </c:pt>
                <c:pt idx="8312">
                  <c:v>1.562750875E+17</c:v>
                </c:pt>
                <c:pt idx="8313">
                  <c:v>1.4272977916666667E+17</c:v>
                </c:pt>
                <c:pt idx="8314">
                  <c:v>1.4421549583333334E+17</c:v>
                </c:pt>
                <c:pt idx="8315">
                  <c:v>1.4027039166666667E+17</c:v>
                </c:pt>
                <c:pt idx="8316">
                  <c:v>1.5269627083333334E+17</c:v>
                </c:pt>
                <c:pt idx="8317">
                  <c:v>1.5061143333333334E+17</c:v>
                </c:pt>
                <c:pt idx="8318">
                  <c:v>1.4815689166666666E+17</c:v>
                </c:pt>
                <c:pt idx="8319">
                  <c:v>1.6133120416666666E+17</c:v>
                </c:pt>
                <c:pt idx="8320">
                  <c:v>1.5440065E+17</c:v>
                </c:pt>
                <c:pt idx="8321">
                  <c:v>1.362737E+17</c:v>
                </c:pt>
                <c:pt idx="8322">
                  <c:v>1.1791584166666667E+17</c:v>
                </c:pt>
                <c:pt idx="8323">
                  <c:v>2.1626805416666668E+16</c:v>
                </c:pt>
                <c:pt idx="8324">
                  <c:v>2.5995599E+16</c:v>
                </c:pt>
                <c:pt idx="8325">
                  <c:v>1.114517875E+17</c:v>
                </c:pt>
                <c:pt idx="8326">
                  <c:v>1.1162801916666667E+17</c:v>
                </c:pt>
                <c:pt idx="8327">
                  <c:v>1.178272625E+17</c:v>
                </c:pt>
                <c:pt idx="8328">
                  <c:v>6.3220595833333336E+16</c:v>
                </c:pt>
                <c:pt idx="8329">
                  <c:v>1.233903E+17</c:v>
                </c:pt>
                <c:pt idx="8330">
                  <c:v>1.4466607916666666E+17</c:v>
                </c:pt>
                <c:pt idx="8331">
                  <c:v>1.3995517625E+17</c:v>
                </c:pt>
                <c:pt idx="8332">
                  <c:v>1.5653584583333334E+17</c:v>
                </c:pt>
                <c:pt idx="8333">
                  <c:v>1.2892545833333333E+17</c:v>
                </c:pt>
                <c:pt idx="8334">
                  <c:v>1.5149217916666666E+17</c:v>
                </c:pt>
                <c:pt idx="8335">
                  <c:v>1.6789358333333334E+17</c:v>
                </c:pt>
                <c:pt idx="8336">
                  <c:v>1.7103812916666666E+17</c:v>
                </c:pt>
                <c:pt idx="8337">
                  <c:v>1.68175275E+17</c:v>
                </c:pt>
                <c:pt idx="8338">
                  <c:v>1.7687904166666666E+17</c:v>
                </c:pt>
                <c:pt idx="8339">
                  <c:v>1.825245875E+17</c:v>
                </c:pt>
                <c:pt idx="8340">
                  <c:v>1.7123462916666666E+17</c:v>
                </c:pt>
                <c:pt idx="8341">
                  <c:v>1.6692095E+17</c:v>
                </c:pt>
                <c:pt idx="8342">
                  <c:v>1.7655367916666666E+17</c:v>
                </c:pt>
                <c:pt idx="8343">
                  <c:v>1.7863124166666666E+17</c:v>
                </c:pt>
                <c:pt idx="8344">
                  <c:v>1.6764065833333334E+17</c:v>
                </c:pt>
                <c:pt idx="8345">
                  <c:v>1.799419375E+17</c:v>
                </c:pt>
                <c:pt idx="8346">
                  <c:v>1.5081388333333334E+17</c:v>
                </c:pt>
                <c:pt idx="8347">
                  <c:v>1.73299525E+17</c:v>
                </c:pt>
                <c:pt idx="8348">
                  <c:v>1.8216129166666666E+17</c:v>
                </c:pt>
                <c:pt idx="8349">
                  <c:v>1.8196434166666666E+17</c:v>
                </c:pt>
                <c:pt idx="8350">
                  <c:v>1.7924260833333334E+17</c:v>
                </c:pt>
                <c:pt idx="8351">
                  <c:v>1.8610408333333334E+17</c:v>
                </c:pt>
                <c:pt idx="8352">
                  <c:v>1.8241390416666666E+17</c:v>
                </c:pt>
                <c:pt idx="8353">
                  <c:v>1.4189624583333333E+17</c:v>
                </c:pt>
                <c:pt idx="8354">
                  <c:v>1.7485080833333334E+17</c:v>
                </c:pt>
                <c:pt idx="8355">
                  <c:v>1.97294075E+17</c:v>
                </c:pt>
                <c:pt idx="8356">
                  <c:v>1.8053132125E+17</c:v>
                </c:pt>
                <c:pt idx="8357">
                  <c:v>1.1960884791666667E+17</c:v>
                </c:pt>
                <c:pt idx="8358">
                  <c:v>1.6696229583333334E+17</c:v>
                </c:pt>
                <c:pt idx="8359">
                  <c:v>1.8231937704166666E+17</c:v>
                </c:pt>
                <c:pt idx="8360">
                  <c:v>1.4669972916666666E+17</c:v>
                </c:pt>
                <c:pt idx="8361">
                  <c:v>1.9170201666666666E+17</c:v>
                </c:pt>
                <c:pt idx="8362">
                  <c:v>1.9552230416666666E+17</c:v>
                </c:pt>
                <c:pt idx="8363">
                  <c:v>1.821447875E+17</c:v>
                </c:pt>
                <c:pt idx="8364">
                  <c:v>1.5828799416666666E+17</c:v>
                </c:pt>
                <c:pt idx="8365">
                  <c:v>1.2973250416666667E+17</c:v>
                </c:pt>
                <c:pt idx="8366">
                  <c:v>1.9679825416666666E+17</c:v>
                </c:pt>
                <c:pt idx="8367">
                  <c:v>1.8893495833333334E+17</c:v>
                </c:pt>
                <c:pt idx="8368">
                  <c:v>1.3866644166666667E+17</c:v>
                </c:pt>
                <c:pt idx="8369">
                  <c:v>1.9602480416666666E+17</c:v>
                </c:pt>
                <c:pt idx="8370">
                  <c:v>1.1249371666666667E+17</c:v>
                </c:pt>
                <c:pt idx="8371">
                  <c:v>1.2499827916666667E+17</c:v>
                </c:pt>
                <c:pt idx="8372">
                  <c:v>1.775033125E+17</c:v>
                </c:pt>
                <c:pt idx="8373">
                  <c:v>1.8175506666666666E+17</c:v>
                </c:pt>
                <c:pt idx="8374">
                  <c:v>1.77484725E+17</c:v>
                </c:pt>
                <c:pt idx="8375">
                  <c:v>1.74841775E+17</c:v>
                </c:pt>
                <c:pt idx="8376">
                  <c:v>1.6825945416666666E+17</c:v>
                </c:pt>
                <c:pt idx="8377">
                  <c:v>1.7802605E+17</c:v>
                </c:pt>
                <c:pt idx="8378">
                  <c:v>4.2790125E+16</c:v>
                </c:pt>
                <c:pt idx="8379">
                  <c:v>8.1941479583333328E+16</c:v>
                </c:pt>
                <c:pt idx="8380">
                  <c:v>1.6839814166666666E+17</c:v>
                </c:pt>
                <c:pt idx="8381">
                  <c:v>1.8833220833333334E+17</c:v>
                </c:pt>
                <c:pt idx="8382">
                  <c:v>1.7063105833333334E+17</c:v>
                </c:pt>
                <c:pt idx="8383">
                  <c:v>1.7700010416666666E+17</c:v>
                </c:pt>
                <c:pt idx="8384">
                  <c:v>1.013028625E+17</c:v>
                </c:pt>
                <c:pt idx="8385">
                  <c:v>7.21567E+16</c:v>
                </c:pt>
                <c:pt idx="8386">
                  <c:v>1.6378475416666666E+17</c:v>
                </c:pt>
                <c:pt idx="8387">
                  <c:v>1.927085E+17</c:v>
                </c:pt>
                <c:pt idx="8388">
                  <c:v>1.9918885416666666E+17</c:v>
                </c:pt>
                <c:pt idx="8389">
                  <c:v>1.9548695833333334E+17</c:v>
                </c:pt>
                <c:pt idx="8390">
                  <c:v>1.9514247916666666E+17</c:v>
                </c:pt>
                <c:pt idx="8391">
                  <c:v>1.7769718333333334E+17</c:v>
                </c:pt>
                <c:pt idx="8392">
                  <c:v>1.566635375E+17</c:v>
                </c:pt>
                <c:pt idx="8393">
                  <c:v>1.1505024394166667E+17</c:v>
                </c:pt>
                <c:pt idx="8394">
                  <c:v>2.0634603333333334E+17</c:v>
                </c:pt>
                <c:pt idx="8395">
                  <c:v>2.0157938333333334E+17</c:v>
                </c:pt>
                <c:pt idx="8396">
                  <c:v>2.0131880833333334E+17</c:v>
                </c:pt>
                <c:pt idx="8397">
                  <c:v>1.9713242083333334E+17</c:v>
                </c:pt>
                <c:pt idx="8398">
                  <c:v>4.5253890348166664E+16</c:v>
                </c:pt>
                <c:pt idx="8399">
                  <c:v>1.26727025E+17</c:v>
                </c:pt>
                <c:pt idx="8400">
                  <c:v>1.9685864166666666E+17</c:v>
                </c:pt>
                <c:pt idx="8401">
                  <c:v>1.6966574166666666E+17</c:v>
                </c:pt>
                <c:pt idx="8402">
                  <c:v>1.9074230833333334E+17</c:v>
                </c:pt>
                <c:pt idx="8403">
                  <c:v>1.0464256458333333E+17</c:v>
                </c:pt>
                <c:pt idx="8404">
                  <c:v>1.5802157791666666E+17</c:v>
                </c:pt>
                <c:pt idx="8405">
                  <c:v>1.697282875E+17</c:v>
                </c:pt>
                <c:pt idx="8406">
                  <c:v>1.726703625E+17</c:v>
                </c:pt>
                <c:pt idx="8407">
                  <c:v>1.6942681666666666E+17</c:v>
                </c:pt>
                <c:pt idx="8408">
                  <c:v>5.70661175E+16</c:v>
                </c:pt>
                <c:pt idx="8409">
                  <c:v>1.1970636958333333E+17</c:v>
                </c:pt>
                <c:pt idx="8410">
                  <c:v>1.1582884166666667E+17</c:v>
                </c:pt>
                <c:pt idx="8411">
                  <c:v>1.61733625E+17</c:v>
                </c:pt>
                <c:pt idx="8412">
                  <c:v>1.7396797083333334E+17</c:v>
                </c:pt>
                <c:pt idx="8413">
                  <c:v>1.5209843333333334E+17</c:v>
                </c:pt>
                <c:pt idx="8414">
                  <c:v>1.608289E+17</c:v>
                </c:pt>
                <c:pt idx="8415">
                  <c:v>1.6037005833333334E+17</c:v>
                </c:pt>
                <c:pt idx="8416">
                  <c:v>1.4647372083333334E+17</c:v>
                </c:pt>
                <c:pt idx="8417">
                  <c:v>1.6261177916666666E+17</c:v>
                </c:pt>
                <c:pt idx="8418">
                  <c:v>1.6931667083333334E+17</c:v>
                </c:pt>
                <c:pt idx="8419">
                  <c:v>1.6831029583333334E+17</c:v>
                </c:pt>
                <c:pt idx="8420">
                  <c:v>1.51150425E+17</c:v>
                </c:pt>
                <c:pt idx="8421">
                  <c:v>1.6084510416666666E+17</c:v>
                </c:pt>
                <c:pt idx="8422">
                  <c:v>1.3588032916666667E+17</c:v>
                </c:pt>
                <c:pt idx="8423">
                  <c:v>1.7096901666666666E+17</c:v>
                </c:pt>
                <c:pt idx="8424">
                  <c:v>1.7215438333333334E+17</c:v>
                </c:pt>
                <c:pt idx="8425">
                  <c:v>1.4112171E+17</c:v>
                </c:pt>
                <c:pt idx="8426">
                  <c:v>1.626625625E+17</c:v>
                </c:pt>
                <c:pt idx="8427">
                  <c:v>1.5935130416666666E+17</c:v>
                </c:pt>
                <c:pt idx="8428">
                  <c:v>1.653617625E+17</c:v>
                </c:pt>
                <c:pt idx="8429">
                  <c:v>1.664551E+17</c:v>
                </c:pt>
                <c:pt idx="8430">
                  <c:v>1.2384585E+17</c:v>
                </c:pt>
                <c:pt idx="8431">
                  <c:v>1.6175733333333334E+17</c:v>
                </c:pt>
                <c:pt idx="8432">
                  <c:v>1.032813875E+17</c:v>
                </c:pt>
                <c:pt idx="8433">
                  <c:v>1.7215522083333334E+17</c:v>
                </c:pt>
                <c:pt idx="8434">
                  <c:v>1.8390700833333334E+17</c:v>
                </c:pt>
                <c:pt idx="8435">
                  <c:v>1.6266249625E+17</c:v>
                </c:pt>
                <c:pt idx="8436">
                  <c:v>1.5132527083333334E+17</c:v>
                </c:pt>
                <c:pt idx="8437">
                  <c:v>1.6149385E+17</c:v>
                </c:pt>
                <c:pt idx="8438">
                  <c:v>1.701306625E+17</c:v>
                </c:pt>
                <c:pt idx="8439">
                  <c:v>1.816375E+17</c:v>
                </c:pt>
                <c:pt idx="8440">
                  <c:v>1.5776225833333334E+17</c:v>
                </c:pt>
                <c:pt idx="8441">
                  <c:v>7.3660216666666672E+16</c:v>
                </c:pt>
                <c:pt idx="8442">
                  <c:v>7.66475125E+16</c:v>
                </c:pt>
                <c:pt idx="8443">
                  <c:v>1.7393064583333334E+17</c:v>
                </c:pt>
                <c:pt idx="8444">
                  <c:v>1.8238941666666666E+17</c:v>
                </c:pt>
                <c:pt idx="8445">
                  <c:v>1.726431875E+17</c:v>
                </c:pt>
                <c:pt idx="8446">
                  <c:v>1.814356375E+17</c:v>
                </c:pt>
                <c:pt idx="8447">
                  <c:v>1.6630320833333334E+17</c:v>
                </c:pt>
                <c:pt idx="8448">
                  <c:v>1.8026276666666666E+17</c:v>
                </c:pt>
                <c:pt idx="8449">
                  <c:v>1.6924257916666666E+17</c:v>
                </c:pt>
                <c:pt idx="8450">
                  <c:v>1.7419075E+17</c:v>
                </c:pt>
                <c:pt idx="8451">
                  <c:v>9.106075E+16</c:v>
                </c:pt>
                <c:pt idx="8452">
                  <c:v>457714541666.66669</c:v>
                </c:pt>
                <c:pt idx="8453">
                  <c:v>454932791666.66669</c:v>
                </c:pt>
                <c:pt idx="8454">
                  <c:v>2429444083333.3335</c:v>
                </c:pt>
                <c:pt idx="8455">
                  <c:v>3326660500000</c:v>
                </c:pt>
                <c:pt idx="8456">
                  <c:v>3346605250000</c:v>
                </c:pt>
                <c:pt idx="8457">
                  <c:v>2163592416666.6667</c:v>
                </c:pt>
                <c:pt idx="8458">
                  <c:v>2268969208333.3335</c:v>
                </c:pt>
                <c:pt idx="8459">
                  <c:v>1051537625000</c:v>
                </c:pt>
                <c:pt idx="8460">
                  <c:v>0</c:v>
                </c:pt>
                <c:pt idx="8461">
                  <c:v>1656000875000</c:v>
                </c:pt>
                <c:pt idx="8462">
                  <c:v>2516340708333.3335</c:v>
                </c:pt>
                <c:pt idx="8463">
                  <c:v>2760329000000</c:v>
                </c:pt>
                <c:pt idx="8464">
                  <c:v>2871124625000</c:v>
                </c:pt>
                <c:pt idx="8465">
                  <c:v>3012018833333.3335</c:v>
                </c:pt>
                <c:pt idx="8466">
                  <c:v>2929598500000</c:v>
                </c:pt>
                <c:pt idx="8467">
                  <c:v>3005131416666.6665</c:v>
                </c:pt>
                <c:pt idx="8468">
                  <c:v>2719048458333.3335</c:v>
                </c:pt>
                <c:pt idx="8469">
                  <c:v>2752704958333.3335</c:v>
                </c:pt>
                <c:pt idx="8470">
                  <c:v>3106319708333.3335</c:v>
                </c:pt>
                <c:pt idx="8471">
                  <c:v>2929547625000</c:v>
                </c:pt>
                <c:pt idx="8472">
                  <c:v>2940057166666.6665</c:v>
                </c:pt>
                <c:pt idx="8473">
                  <c:v>3216984333333.3335</c:v>
                </c:pt>
                <c:pt idx="8474">
                  <c:v>3182234875000</c:v>
                </c:pt>
                <c:pt idx="8475">
                  <c:v>2962889916666.6665</c:v>
                </c:pt>
                <c:pt idx="8476">
                  <c:v>2827452666666.6665</c:v>
                </c:pt>
                <c:pt idx="8477">
                  <c:v>3082424416666.6665</c:v>
                </c:pt>
                <c:pt idx="8478">
                  <c:v>3066516833333.3335</c:v>
                </c:pt>
                <c:pt idx="8479">
                  <c:v>23596038750000</c:v>
                </c:pt>
                <c:pt idx="8480">
                  <c:v>51887920833333.336</c:v>
                </c:pt>
                <c:pt idx="8481">
                  <c:v>54579404166666.664</c:v>
                </c:pt>
                <c:pt idx="8482">
                  <c:v>148279695833333.34</c:v>
                </c:pt>
                <c:pt idx="8483">
                  <c:v>33557144166666.668</c:v>
                </c:pt>
                <c:pt idx="8484">
                  <c:v>14967264583333.334</c:v>
                </c:pt>
                <c:pt idx="8485">
                  <c:v>2230351041666.6665</c:v>
                </c:pt>
                <c:pt idx="8486">
                  <c:v>2280674125000</c:v>
                </c:pt>
                <c:pt idx="8487">
                  <c:v>2389474375000</c:v>
                </c:pt>
                <c:pt idx="8488">
                  <c:v>2384800500000</c:v>
                </c:pt>
                <c:pt idx="8489">
                  <c:v>2306762166666.6665</c:v>
                </c:pt>
                <c:pt idx="8490">
                  <c:v>2230768875000</c:v>
                </c:pt>
                <c:pt idx="8491">
                  <c:v>2282892259583.3335</c:v>
                </c:pt>
                <c:pt idx="8492">
                  <c:v>2462407791666.6665</c:v>
                </c:pt>
                <c:pt idx="8493">
                  <c:v>2509544166666.6665</c:v>
                </c:pt>
                <c:pt idx="8494">
                  <c:v>2491461833333.3335</c:v>
                </c:pt>
                <c:pt idx="8495">
                  <c:v>2462198875000</c:v>
                </c:pt>
                <c:pt idx="8496">
                  <c:v>2424708083333.3335</c:v>
                </c:pt>
                <c:pt idx="8497">
                  <c:v>10496131250000</c:v>
                </c:pt>
                <c:pt idx="8498">
                  <c:v>2523951791666.6665</c:v>
                </c:pt>
                <c:pt idx="8499">
                  <c:v>2749320833333.3335</c:v>
                </c:pt>
                <c:pt idx="8500">
                  <c:v>1949605458333.3333</c:v>
                </c:pt>
                <c:pt idx="8501">
                  <c:v>2781851333333.3335</c:v>
                </c:pt>
                <c:pt idx="8502">
                  <c:v>2838196041666.6665</c:v>
                </c:pt>
                <c:pt idx="8503">
                  <c:v>2768442333333.3335</c:v>
                </c:pt>
                <c:pt idx="8504">
                  <c:v>2722067291666.6665</c:v>
                </c:pt>
                <c:pt idx="8505">
                  <c:v>2805382583333.3335</c:v>
                </c:pt>
                <c:pt idx="8506">
                  <c:v>2861296875000</c:v>
                </c:pt>
                <c:pt idx="8507">
                  <c:v>2522481625000</c:v>
                </c:pt>
                <c:pt idx="8508">
                  <c:v>3262203458333.3335</c:v>
                </c:pt>
                <c:pt idx="8509">
                  <c:v>3148405708333.3335</c:v>
                </c:pt>
                <c:pt idx="8510">
                  <c:v>3132251708333.3335</c:v>
                </c:pt>
                <c:pt idx="8511">
                  <c:v>3140753541666.6665</c:v>
                </c:pt>
                <c:pt idx="8512">
                  <c:v>3263619041666.6665</c:v>
                </c:pt>
                <c:pt idx="8513">
                  <c:v>23878597500000</c:v>
                </c:pt>
                <c:pt idx="8514">
                  <c:v>3191197041666.6665</c:v>
                </c:pt>
                <c:pt idx="8515">
                  <c:v>3036888250000</c:v>
                </c:pt>
                <c:pt idx="8516">
                  <c:v>3113391666666.6665</c:v>
                </c:pt>
                <c:pt idx="8517">
                  <c:v>3766804791666.6665</c:v>
                </c:pt>
                <c:pt idx="8518">
                  <c:v>23552451250000</c:v>
                </c:pt>
                <c:pt idx="8519">
                  <c:v>41931300000000</c:v>
                </c:pt>
                <c:pt idx="8520">
                  <c:v>13536973791666.666</c:v>
                </c:pt>
                <c:pt idx="8521">
                  <c:v>20862810833333.332</c:v>
                </c:pt>
                <c:pt idx="8522">
                  <c:v>35129683750000</c:v>
                </c:pt>
                <c:pt idx="8523">
                  <c:v>34215692083333.332</c:v>
                </c:pt>
                <c:pt idx="8524">
                  <c:v>34228719583333.332</c:v>
                </c:pt>
                <c:pt idx="8525">
                  <c:v>11572021250000</c:v>
                </c:pt>
                <c:pt idx="8526">
                  <c:v>1662576208333.3333</c:v>
                </c:pt>
                <c:pt idx="8527">
                  <c:v>1671052833333.3333</c:v>
                </c:pt>
                <c:pt idx="8528">
                  <c:v>1643377958333.3333</c:v>
                </c:pt>
                <c:pt idx="8529">
                  <c:v>17658313333333.332</c:v>
                </c:pt>
                <c:pt idx="8530">
                  <c:v>1663428625000</c:v>
                </c:pt>
                <c:pt idx="8531">
                  <c:v>1682456250000</c:v>
                </c:pt>
                <c:pt idx="8532">
                  <c:v>1717520125000</c:v>
                </c:pt>
                <c:pt idx="8533">
                  <c:v>1785651541666.6667</c:v>
                </c:pt>
                <c:pt idx="8534">
                  <c:v>787459250000</c:v>
                </c:pt>
                <c:pt idx="8535">
                  <c:v>241139800000</c:v>
                </c:pt>
                <c:pt idx="8536">
                  <c:v>240588620833.33334</c:v>
                </c:pt>
                <c:pt idx="8537">
                  <c:v>238331712500</c:v>
                </c:pt>
                <c:pt idx="8538">
                  <c:v>227466150000</c:v>
                </c:pt>
                <c:pt idx="8539">
                  <c:v>2611232125000</c:v>
                </c:pt>
                <c:pt idx="8540">
                  <c:v>30358900833333.332</c:v>
                </c:pt>
                <c:pt idx="8541">
                  <c:v>40858940833333.336</c:v>
                </c:pt>
                <c:pt idx="8542">
                  <c:v>42029437500000</c:v>
                </c:pt>
                <c:pt idx="8543">
                  <c:v>43763362500000</c:v>
                </c:pt>
                <c:pt idx="8544">
                  <c:v>44112766666666.664</c:v>
                </c:pt>
                <c:pt idx="8545">
                  <c:v>44585595833333.336</c:v>
                </c:pt>
                <c:pt idx="8546">
                  <c:v>47342400000000</c:v>
                </c:pt>
                <c:pt idx="8547">
                  <c:v>47801329166666.664</c:v>
                </c:pt>
                <c:pt idx="8548">
                  <c:v>35778045000000</c:v>
                </c:pt>
                <c:pt idx="8549">
                  <c:v>28432689166666.668</c:v>
                </c:pt>
                <c:pt idx="8550">
                  <c:v>4296836666666.6665</c:v>
                </c:pt>
                <c:pt idx="8551">
                  <c:v>4402578333333.333</c:v>
                </c:pt>
                <c:pt idx="8552">
                  <c:v>26484935416666.668</c:v>
                </c:pt>
                <c:pt idx="8553">
                  <c:v>27966329166666.668</c:v>
                </c:pt>
                <c:pt idx="8554">
                  <c:v>14684213750000</c:v>
                </c:pt>
                <c:pt idx="8555">
                  <c:v>17883725000000</c:v>
                </c:pt>
                <c:pt idx="8556">
                  <c:v>21796347916666.668</c:v>
                </c:pt>
                <c:pt idx="8557">
                  <c:v>29049375000000</c:v>
                </c:pt>
                <c:pt idx="8558">
                  <c:v>28291547916666.668</c:v>
                </c:pt>
                <c:pt idx="8559">
                  <c:v>46851591416666.664</c:v>
                </c:pt>
                <c:pt idx="8560">
                  <c:v>59692692157083.336</c:v>
                </c:pt>
                <c:pt idx="8561">
                  <c:v>87181058333333.328</c:v>
                </c:pt>
                <c:pt idx="8562">
                  <c:v>460102000000000</c:v>
                </c:pt>
                <c:pt idx="8563">
                  <c:v>3656331450000000</c:v>
                </c:pt>
                <c:pt idx="8564">
                  <c:v>9545045282083334</c:v>
                </c:pt>
                <c:pt idx="8565">
                  <c:v>9686866250000000</c:v>
                </c:pt>
                <c:pt idx="8566">
                  <c:v>1.5680288333333334E+16</c:v>
                </c:pt>
                <c:pt idx="8567">
                  <c:v>2.7907285897083332E+16</c:v>
                </c:pt>
                <c:pt idx="8568">
                  <c:v>3.8991342958333336E+16</c:v>
                </c:pt>
                <c:pt idx="8569">
                  <c:v>7.2688576079166672E+16</c:v>
                </c:pt>
                <c:pt idx="8570">
                  <c:v>4.5012598408333336E+16</c:v>
                </c:pt>
                <c:pt idx="8571">
                  <c:v>5.518845E+16</c:v>
                </c:pt>
                <c:pt idx="8572">
                  <c:v>6.4124541666666664E+16</c:v>
                </c:pt>
                <c:pt idx="8573">
                  <c:v>6.5011064166666664E+16</c:v>
                </c:pt>
                <c:pt idx="8574">
                  <c:v>6.2337120833333336E+16</c:v>
                </c:pt>
                <c:pt idx="8575">
                  <c:v>5.3658972083333336E+16</c:v>
                </c:pt>
                <c:pt idx="8576">
                  <c:v>6.5060960416666664E+16</c:v>
                </c:pt>
                <c:pt idx="8577">
                  <c:v>7.2596141666666672E+16</c:v>
                </c:pt>
                <c:pt idx="8578">
                  <c:v>8.5272095833333328E+16</c:v>
                </c:pt>
                <c:pt idx="8579">
                  <c:v>8.625891E+16</c:v>
                </c:pt>
                <c:pt idx="8580">
                  <c:v>7.755949E+16</c:v>
                </c:pt>
                <c:pt idx="8581">
                  <c:v>8.1680835416666672E+16</c:v>
                </c:pt>
                <c:pt idx="8582">
                  <c:v>8.4378170833333328E+16</c:v>
                </c:pt>
                <c:pt idx="8583">
                  <c:v>8.56875E+16</c:v>
                </c:pt>
                <c:pt idx="8584">
                  <c:v>1.072880875E+17</c:v>
                </c:pt>
                <c:pt idx="8585">
                  <c:v>9.3090600079166672E+16</c:v>
                </c:pt>
                <c:pt idx="8586">
                  <c:v>1.21981525E+17</c:v>
                </c:pt>
                <c:pt idx="8587">
                  <c:v>1.2525194420833333E+17</c:v>
                </c:pt>
                <c:pt idx="8588">
                  <c:v>1.158029125E+17</c:v>
                </c:pt>
                <c:pt idx="8589">
                  <c:v>1.3142017916666667E+17</c:v>
                </c:pt>
                <c:pt idx="8590">
                  <c:v>1.2977344583333333E+17</c:v>
                </c:pt>
                <c:pt idx="8591">
                  <c:v>1.32464375E+17</c:v>
                </c:pt>
                <c:pt idx="8592">
                  <c:v>1.2914505E+17</c:v>
                </c:pt>
                <c:pt idx="8593">
                  <c:v>1.305598E+17</c:v>
                </c:pt>
                <c:pt idx="8594">
                  <c:v>1.2103701666666667E+17</c:v>
                </c:pt>
                <c:pt idx="8595">
                  <c:v>1.4229929583333333E+17</c:v>
                </c:pt>
                <c:pt idx="8596">
                  <c:v>6.6502316666666664E+16</c:v>
                </c:pt>
                <c:pt idx="8597">
                  <c:v>1.1530483333333333E+17</c:v>
                </c:pt>
                <c:pt idx="8598">
                  <c:v>1.6240645833333334E+17</c:v>
                </c:pt>
                <c:pt idx="8599">
                  <c:v>1.561632375E+17</c:v>
                </c:pt>
                <c:pt idx="8600">
                  <c:v>1.449830125E+17</c:v>
                </c:pt>
                <c:pt idx="8601">
                  <c:v>1.3017954166666667E+17</c:v>
                </c:pt>
                <c:pt idx="8602">
                  <c:v>1.7165822916666666E+17</c:v>
                </c:pt>
                <c:pt idx="8603">
                  <c:v>1.3903318333333333E+17</c:v>
                </c:pt>
                <c:pt idx="8604">
                  <c:v>1.223466E+17</c:v>
                </c:pt>
                <c:pt idx="8605">
                  <c:v>1.1209716791666667E+17</c:v>
                </c:pt>
                <c:pt idx="8606">
                  <c:v>1.6765090833333334E+17</c:v>
                </c:pt>
                <c:pt idx="8607">
                  <c:v>1.609688E+17</c:v>
                </c:pt>
                <c:pt idx="8608">
                  <c:v>1.589705625E+17</c:v>
                </c:pt>
                <c:pt idx="8609">
                  <c:v>1.4719773125E+17</c:v>
                </c:pt>
                <c:pt idx="8610">
                  <c:v>1.5432260833333334E+17</c:v>
                </c:pt>
                <c:pt idx="8611">
                  <c:v>1.7849806875E+17</c:v>
                </c:pt>
                <c:pt idx="8612">
                  <c:v>1.7512505E+17</c:v>
                </c:pt>
                <c:pt idx="8613">
                  <c:v>1.8951912083333334E+17</c:v>
                </c:pt>
                <c:pt idx="8614">
                  <c:v>1.8528154583333334E+17</c:v>
                </c:pt>
                <c:pt idx="8615">
                  <c:v>1.7970920416666666E+17</c:v>
                </c:pt>
                <c:pt idx="8616">
                  <c:v>1.2664059166666667E+17</c:v>
                </c:pt>
                <c:pt idx="8617">
                  <c:v>1.1989835833333333E+17</c:v>
                </c:pt>
                <c:pt idx="8618">
                  <c:v>1.3133978625E+17</c:v>
                </c:pt>
                <c:pt idx="8619">
                  <c:v>1.261616875E+17</c:v>
                </c:pt>
                <c:pt idx="8620">
                  <c:v>1.4253819166666667E+17</c:v>
                </c:pt>
                <c:pt idx="8621">
                  <c:v>1.67537525E+17</c:v>
                </c:pt>
                <c:pt idx="8622">
                  <c:v>1.5475098333333334E+17</c:v>
                </c:pt>
                <c:pt idx="8623">
                  <c:v>1.2604124583333333E+17</c:v>
                </c:pt>
                <c:pt idx="8624">
                  <c:v>1.1420444166666667E+17</c:v>
                </c:pt>
                <c:pt idx="8625">
                  <c:v>1.6223945833333334E+17</c:v>
                </c:pt>
                <c:pt idx="8626">
                  <c:v>1.6087913333333334E+17</c:v>
                </c:pt>
                <c:pt idx="8627">
                  <c:v>1.5669760833333334E+17</c:v>
                </c:pt>
                <c:pt idx="8628">
                  <c:v>1.5563767916666666E+17</c:v>
                </c:pt>
                <c:pt idx="8629">
                  <c:v>1.3800789166666667E+17</c:v>
                </c:pt>
                <c:pt idx="8630">
                  <c:v>1.1591221208333333E+17</c:v>
                </c:pt>
                <c:pt idx="8631">
                  <c:v>9.2291895833333328E+16</c:v>
                </c:pt>
                <c:pt idx="8632">
                  <c:v>1.5657574583333334E+17</c:v>
                </c:pt>
                <c:pt idx="8633">
                  <c:v>1.5444035833333334E+17</c:v>
                </c:pt>
                <c:pt idx="8634">
                  <c:v>1.6552474166666666E+17</c:v>
                </c:pt>
                <c:pt idx="8635">
                  <c:v>1.5253513370833334E+17</c:v>
                </c:pt>
                <c:pt idx="8636">
                  <c:v>1.6647201666666666E+17</c:v>
                </c:pt>
                <c:pt idx="8637">
                  <c:v>1.677541625E+17</c:v>
                </c:pt>
                <c:pt idx="8638">
                  <c:v>7.2269966666666672E+16</c:v>
                </c:pt>
                <c:pt idx="8639">
                  <c:v>1.6732326666666666E+17</c:v>
                </c:pt>
                <c:pt idx="8640">
                  <c:v>1.7420146666666666E+17</c:v>
                </c:pt>
                <c:pt idx="8641">
                  <c:v>1.7016126666666666E+17</c:v>
                </c:pt>
                <c:pt idx="8642">
                  <c:v>1.6766110416666666E+17</c:v>
                </c:pt>
                <c:pt idx="8643">
                  <c:v>1.75607825E+17</c:v>
                </c:pt>
                <c:pt idx="8644">
                  <c:v>1.5208749583333334E+17</c:v>
                </c:pt>
                <c:pt idx="8645">
                  <c:v>1.7320950291666666E+17</c:v>
                </c:pt>
                <c:pt idx="8646">
                  <c:v>1.6888382916666666E+17</c:v>
                </c:pt>
                <c:pt idx="8647">
                  <c:v>1.7756225E+17</c:v>
                </c:pt>
                <c:pt idx="8648">
                  <c:v>1.3579069583333333E+17</c:v>
                </c:pt>
                <c:pt idx="8649">
                  <c:v>1.5948844583333334E+17</c:v>
                </c:pt>
                <c:pt idx="8650">
                  <c:v>1.7114764583333334E+17</c:v>
                </c:pt>
                <c:pt idx="8651">
                  <c:v>1.69998825E+17</c:v>
                </c:pt>
                <c:pt idx="8652">
                  <c:v>1.8599524166666666E+17</c:v>
                </c:pt>
                <c:pt idx="8653">
                  <c:v>1.6330290416666666E+17</c:v>
                </c:pt>
                <c:pt idx="8654">
                  <c:v>1.73179175E+17</c:v>
                </c:pt>
                <c:pt idx="8655">
                  <c:v>2.0052700833333334E+17</c:v>
                </c:pt>
                <c:pt idx="8656">
                  <c:v>1.9303285E+17</c:v>
                </c:pt>
                <c:pt idx="8657">
                  <c:v>2.025305E+17</c:v>
                </c:pt>
                <c:pt idx="8658">
                  <c:v>2.0542634674583334E+17</c:v>
                </c:pt>
                <c:pt idx="8659">
                  <c:v>1.876035125E+17</c:v>
                </c:pt>
                <c:pt idx="8660">
                  <c:v>2.0893238333333334E+17</c:v>
                </c:pt>
                <c:pt idx="8661">
                  <c:v>2.1845399583333334E+17</c:v>
                </c:pt>
                <c:pt idx="8662">
                  <c:v>2.224171375E+17</c:v>
                </c:pt>
                <c:pt idx="8663">
                  <c:v>1.9766108333333334E+17</c:v>
                </c:pt>
                <c:pt idx="8664">
                  <c:v>2.1866819166666666E+17</c:v>
                </c:pt>
                <c:pt idx="8665">
                  <c:v>1.3130851E+17</c:v>
                </c:pt>
                <c:pt idx="8666">
                  <c:v>2.0960485E+17</c:v>
                </c:pt>
                <c:pt idx="8667">
                  <c:v>2.0378693333333334E+17</c:v>
                </c:pt>
                <c:pt idx="8668">
                  <c:v>2.1936787083333334E+17</c:v>
                </c:pt>
                <c:pt idx="8669">
                  <c:v>2.1818704166666666E+17</c:v>
                </c:pt>
                <c:pt idx="8670">
                  <c:v>2.2369712916666666E+17</c:v>
                </c:pt>
                <c:pt idx="8671">
                  <c:v>2.1287685833333334E+17</c:v>
                </c:pt>
                <c:pt idx="8672">
                  <c:v>2.161018625E+17</c:v>
                </c:pt>
                <c:pt idx="8673">
                  <c:v>2.0181281666666666E+17</c:v>
                </c:pt>
                <c:pt idx="8674">
                  <c:v>2.0310641666666666E+17</c:v>
                </c:pt>
                <c:pt idx="8675">
                  <c:v>1.630454125E+17</c:v>
                </c:pt>
                <c:pt idx="8676">
                  <c:v>1.916684375E+17</c:v>
                </c:pt>
                <c:pt idx="8677">
                  <c:v>2.0074349583333334E+17</c:v>
                </c:pt>
                <c:pt idx="8678">
                  <c:v>1.939887575E+17</c:v>
                </c:pt>
                <c:pt idx="8679">
                  <c:v>1.73103675E+17</c:v>
                </c:pt>
                <c:pt idx="8680">
                  <c:v>1.8522727916666666E+17</c:v>
                </c:pt>
                <c:pt idx="8681">
                  <c:v>2.1561875458333334E+17</c:v>
                </c:pt>
                <c:pt idx="8682">
                  <c:v>1.940699625E+17</c:v>
                </c:pt>
                <c:pt idx="8683">
                  <c:v>2.0631449166666666E+17</c:v>
                </c:pt>
                <c:pt idx="8684">
                  <c:v>1.0410137083333333E+17</c:v>
                </c:pt>
                <c:pt idx="8685">
                  <c:v>1.3599873950833333E+17</c:v>
                </c:pt>
                <c:pt idx="8686">
                  <c:v>1.7177323083333334E+17</c:v>
                </c:pt>
                <c:pt idx="8687">
                  <c:v>2.094621415875E+17</c:v>
                </c:pt>
                <c:pt idx="8688">
                  <c:v>2.067762875E+17</c:v>
                </c:pt>
                <c:pt idx="8689">
                  <c:v>2.122821375E+17</c:v>
                </c:pt>
                <c:pt idx="8690">
                  <c:v>2.1664071666666666E+17</c:v>
                </c:pt>
                <c:pt idx="8691">
                  <c:v>2.2330664166666666E+17</c:v>
                </c:pt>
                <c:pt idx="8692">
                  <c:v>2.175314125E+17</c:v>
                </c:pt>
                <c:pt idx="8693">
                  <c:v>1.7664248083333334E+17</c:v>
                </c:pt>
                <c:pt idx="8694">
                  <c:v>1.7356474583333334E+17</c:v>
                </c:pt>
                <c:pt idx="8695">
                  <c:v>1.9988571666666666E+17</c:v>
                </c:pt>
                <c:pt idx="8696">
                  <c:v>2.120427625E+17</c:v>
                </c:pt>
                <c:pt idx="8697">
                  <c:v>2.0491927916666666E+17</c:v>
                </c:pt>
                <c:pt idx="8698">
                  <c:v>2.0781415833333334E+17</c:v>
                </c:pt>
                <c:pt idx="8699">
                  <c:v>1.5999304166666666E+17</c:v>
                </c:pt>
                <c:pt idx="8700">
                  <c:v>2.0360598333333334E+17</c:v>
                </c:pt>
                <c:pt idx="8701">
                  <c:v>2.1321747916666666E+17</c:v>
                </c:pt>
                <c:pt idx="8702">
                  <c:v>2.0657677083333334E+17</c:v>
                </c:pt>
                <c:pt idx="8703">
                  <c:v>2.053121625E+17</c:v>
                </c:pt>
                <c:pt idx="8704">
                  <c:v>2.0886020416666666E+17</c:v>
                </c:pt>
                <c:pt idx="8705">
                  <c:v>2.2261069583333334E+17</c:v>
                </c:pt>
                <c:pt idx="8706">
                  <c:v>2.1378038333333334E+17</c:v>
                </c:pt>
                <c:pt idx="8707">
                  <c:v>5.4333525E+16</c:v>
                </c:pt>
                <c:pt idx="8708">
                  <c:v>5.3297412220833336E+16</c:v>
                </c:pt>
                <c:pt idx="8709">
                  <c:v>1.8982823645833334E+17</c:v>
                </c:pt>
                <c:pt idx="8710">
                  <c:v>1.7582401666666666E+17</c:v>
                </c:pt>
                <c:pt idx="8711">
                  <c:v>2.1222280833333334E+17</c:v>
                </c:pt>
                <c:pt idx="8712">
                  <c:v>2.0800150833333334E+17</c:v>
                </c:pt>
                <c:pt idx="8713">
                  <c:v>1.9375255E+17</c:v>
                </c:pt>
                <c:pt idx="8714">
                  <c:v>1.8392928333333334E+17</c:v>
                </c:pt>
                <c:pt idx="8715">
                  <c:v>2.0621073333333334E+17</c:v>
                </c:pt>
                <c:pt idx="8716">
                  <c:v>1.922224875E+17</c:v>
                </c:pt>
                <c:pt idx="8717">
                  <c:v>1.9871027083333334E+17</c:v>
                </c:pt>
                <c:pt idx="8718">
                  <c:v>2.2293415833333334E+17</c:v>
                </c:pt>
                <c:pt idx="8719">
                  <c:v>2.2101675416666666E+17</c:v>
                </c:pt>
                <c:pt idx="8720">
                  <c:v>2.139785E+17</c:v>
                </c:pt>
                <c:pt idx="8721">
                  <c:v>2.195178625E+17</c:v>
                </c:pt>
                <c:pt idx="8722">
                  <c:v>2.2563950833333334E+17</c:v>
                </c:pt>
                <c:pt idx="8723">
                  <c:v>1.6174624583333334E+17</c:v>
                </c:pt>
                <c:pt idx="8724">
                  <c:v>1.7877824958333334E+17</c:v>
                </c:pt>
                <c:pt idx="8725">
                  <c:v>1.847628625E+17</c:v>
                </c:pt>
                <c:pt idx="8726">
                  <c:v>1.9628050833333334E+17</c:v>
                </c:pt>
                <c:pt idx="8727">
                  <c:v>2.1907815E+17</c:v>
                </c:pt>
                <c:pt idx="8728">
                  <c:v>2.0169979583333334E+17</c:v>
                </c:pt>
                <c:pt idx="8729">
                  <c:v>2.1661346916666666E+17</c:v>
                </c:pt>
                <c:pt idx="8730">
                  <c:v>2.2297680833333334E+17</c:v>
                </c:pt>
                <c:pt idx="8731">
                  <c:v>2.1616130416666666E+17</c:v>
                </c:pt>
                <c:pt idx="8732">
                  <c:v>1.9484294166666666E+17</c:v>
                </c:pt>
                <c:pt idx="8733">
                  <c:v>1.2532676666666667E+17</c:v>
                </c:pt>
                <c:pt idx="8734">
                  <c:v>2.1174184166666666E+17</c:v>
                </c:pt>
                <c:pt idx="8735">
                  <c:v>2.159089E+17</c:v>
                </c:pt>
                <c:pt idx="8736">
                  <c:v>1.2676328166666667E+17</c:v>
                </c:pt>
                <c:pt idx="8737">
                  <c:v>2.1335652083333334E+17</c:v>
                </c:pt>
                <c:pt idx="8738">
                  <c:v>1.9588021666666666E+17</c:v>
                </c:pt>
                <c:pt idx="8739">
                  <c:v>2.2253909166666666E+17</c:v>
                </c:pt>
                <c:pt idx="8740">
                  <c:v>2.2260077916666666E+17</c:v>
                </c:pt>
                <c:pt idx="8741">
                  <c:v>2.232146E+17</c:v>
                </c:pt>
                <c:pt idx="8742">
                  <c:v>2.168518E+17</c:v>
                </c:pt>
                <c:pt idx="8743">
                  <c:v>5.3425583333333336E+16</c:v>
                </c:pt>
                <c:pt idx="8744">
                  <c:v>5.85346724126E+16</c:v>
                </c:pt>
                <c:pt idx="8745">
                  <c:v>2.0172604583333334E+17</c:v>
                </c:pt>
                <c:pt idx="8746">
                  <c:v>2.2233715E+17</c:v>
                </c:pt>
                <c:pt idx="8747">
                  <c:v>2.0973566666666666E+17</c:v>
                </c:pt>
                <c:pt idx="8748">
                  <c:v>2.0346897916666666E+17</c:v>
                </c:pt>
                <c:pt idx="8749">
                  <c:v>2.285151E+17</c:v>
                </c:pt>
                <c:pt idx="8750">
                  <c:v>2.1829784166666666E+17</c:v>
                </c:pt>
                <c:pt idx="8751">
                  <c:v>1.6584370416666666E+17</c:v>
                </c:pt>
                <c:pt idx="8752">
                  <c:v>2.1841580833333334E+17</c:v>
                </c:pt>
                <c:pt idx="8753">
                  <c:v>2.1735752916666666E+17</c:v>
                </c:pt>
                <c:pt idx="8754">
                  <c:v>2.2642614166666666E+17</c:v>
                </c:pt>
                <c:pt idx="8755">
                  <c:v>1.762443375E+17</c:v>
                </c:pt>
                <c:pt idx="8756">
                  <c:v>1.677851875E+17</c:v>
                </c:pt>
                <c:pt idx="8757">
                  <c:v>2.3068642916666666E+17</c:v>
                </c:pt>
                <c:pt idx="8758">
                  <c:v>2.32961525E+17</c:v>
                </c:pt>
                <c:pt idx="8759">
                  <c:v>1.4649437083333334E+17</c:v>
                </c:pt>
                <c:pt idx="8760">
                  <c:v>2.328856125E+17</c:v>
                </c:pt>
                <c:pt idx="8761">
                  <c:v>2.3548895833333334E+17</c:v>
                </c:pt>
                <c:pt idx="8762">
                  <c:v>2.0354244166666666E+17</c:v>
                </c:pt>
                <c:pt idx="8763">
                  <c:v>1.2575348333333333E+17</c:v>
                </c:pt>
                <c:pt idx="8764">
                  <c:v>1.9650801666666666E+17</c:v>
                </c:pt>
                <c:pt idx="8765">
                  <c:v>1.47502375E+17</c:v>
                </c:pt>
                <c:pt idx="8766">
                  <c:v>1.994475625E+17</c:v>
                </c:pt>
                <c:pt idx="8767">
                  <c:v>1.7601056666666666E+17</c:v>
                </c:pt>
                <c:pt idx="8768">
                  <c:v>1.89415925E+17</c:v>
                </c:pt>
                <c:pt idx="8769">
                  <c:v>2.0255641666666666E+17</c:v>
                </c:pt>
                <c:pt idx="8770">
                  <c:v>1.7521497916666666E+17</c:v>
                </c:pt>
                <c:pt idx="8771">
                  <c:v>2.1683858333333334E+17</c:v>
                </c:pt>
                <c:pt idx="8772">
                  <c:v>1.862259E+17</c:v>
                </c:pt>
                <c:pt idx="8773">
                  <c:v>2.0367082916666666E+17</c:v>
                </c:pt>
                <c:pt idx="8774">
                  <c:v>1.644636875E+17</c:v>
                </c:pt>
                <c:pt idx="8775">
                  <c:v>2.0141357916666666E+17</c:v>
                </c:pt>
                <c:pt idx="8776">
                  <c:v>2.2552092083333334E+17</c:v>
                </c:pt>
                <c:pt idx="8777">
                  <c:v>2.1275000416666666E+17</c:v>
                </c:pt>
                <c:pt idx="8778">
                  <c:v>1.8568974166666666E+17</c:v>
                </c:pt>
                <c:pt idx="8779">
                  <c:v>2.1765029583333334E+17</c:v>
                </c:pt>
                <c:pt idx="8780">
                  <c:v>1.913363625E+17</c:v>
                </c:pt>
                <c:pt idx="8781">
                  <c:v>2.029882625E+17</c:v>
                </c:pt>
                <c:pt idx="8782">
                  <c:v>2.2625677083333334E+17</c:v>
                </c:pt>
                <c:pt idx="8783">
                  <c:v>2.3062226666666666E+17</c:v>
                </c:pt>
                <c:pt idx="8784">
                  <c:v>2.0956422916666666E+17</c:v>
                </c:pt>
                <c:pt idx="8785">
                  <c:v>1.309999625E+17</c:v>
                </c:pt>
                <c:pt idx="8786">
                  <c:v>2.243096375E+17</c:v>
                </c:pt>
                <c:pt idx="8787">
                  <c:v>2.1478619583333334E+17</c:v>
                </c:pt>
                <c:pt idx="8788">
                  <c:v>2.1976955833333334E+17</c:v>
                </c:pt>
                <c:pt idx="8789">
                  <c:v>1.9770364583333334E+17</c:v>
                </c:pt>
                <c:pt idx="8790">
                  <c:v>2.291090875E+17</c:v>
                </c:pt>
                <c:pt idx="8791">
                  <c:v>2.1603902916666666E+17</c:v>
                </c:pt>
                <c:pt idx="8792">
                  <c:v>1.8732939583333334E+17</c:v>
                </c:pt>
                <c:pt idx="8793">
                  <c:v>1.8719794041666666E+17</c:v>
                </c:pt>
                <c:pt idx="8794">
                  <c:v>1.971558E+17</c:v>
                </c:pt>
                <c:pt idx="8795">
                  <c:v>2.27838075E+17</c:v>
                </c:pt>
                <c:pt idx="8796">
                  <c:v>2.2240774583333334E+17</c:v>
                </c:pt>
                <c:pt idx="8797">
                  <c:v>1.1178507916666667E+17</c:v>
                </c:pt>
                <c:pt idx="8798">
                  <c:v>2.077454375E+17</c:v>
                </c:pt>
                <c:pt idx="8799">
                  <c:v>1.9811082916666666E+17</c:v>
                </c:pt>
                <c:pt idx="8800">
                  <c:v>2.1451197083333334E+17</c:v>
                </c:pt>
                <c:pt idx="8801">
                  <c:v>1.9966661666666666E+17</c:v>
                </c:pt>
                <c:pt idx="8802">
                  <c:v>2.213855E+17</c:v>
                </c:pt>
                <c:pt idx="8803">
                  <c:v>2.2159738333333334E+17</c:v>
                </c:pt>
                <c:pt idx="8804">
                  <c:v>2.0869182083333334E+17</c:v>
                </c:pt>
                <c:pt idx="8805">
                  <c:v>2.182840625E+17</c:v>
                </c:pt>
                <c:pt idx="8806">
                  <c:v>2.2752255833333334E+17</c:v>
                </c:pt>
                <c:pt idx="8807">
                  <c:v>2.2492631666666666E+17</c:v>
                </c:pt>
                <c:pt idx="8808">
                  <c:v>2.241012E+17</c:v>
                </c:pt>
                <c:pt idx="8809">
                  <c:v>1.9628177083333334E+17</c:v>
                </c:pt>
                <c:pt idx="8810">
                  <c:v>1.883253125E+17</c:v>
                </c:pt>
                <c:pt idx="8811">
                  <c:v>1.9279489583333334E+17</c:v>
                </c:pt>
                <c:pt idx="8812">
                  <c:v>1.9943981666666666E+17</c:v>
                </c:pt>
                <c:pt idx="8813">
                  <c:v>1.4459382083333334E+17</c:v>
                </c:pt>
                <c:pt idx="8814">
                  <c:v>1.2717090041666667E+17</c:v>
                </c:pt>
                <c:pt idx="8815">
                  <c:v>1.6890531666666666E+17</c:v>
                </c:pt>
                <c:pt idx="8816">
                  <c:v>126395508333333.33</c:v>
                </c:pt>
                <c:pt idx="8817">
                  <c:v>37881141666666.664</c:v>
                </c:pt>
                <c:pt idx="8818">
                  <c:v>36723434166666.664</c:v>
                </c:pt>
                <c:pt idx="8819">
                  <c:v>34409301250000</c:v>
                </c:pt>
                <c:pt idx="8820">
                  <c:v>13014163333333.334</c:v>
                </c:pt>
                <c:pt idx="8821">
                  <c:v>31096692916666.668</c:v>
                </c:pt>
                <c:pt idx="8822">
                  <c:v>24183526250000</c:v>
                </c:pt>
                <c:pt idx="8823">
                  <c:v>654855083333.33337</c:v>
                </c:pt>
                <c:pt idx="8824">
                  <c:v>741739250000</c:v>
                </c:pt>
                <c:pt idx="8825">
                  <c:v>2977118375000</c:v>
                </c:pt>
                <c:pt idx="8826">
                  <c:v>1087269125000</c:v>
                </c:pt>
                <c:pt idx="8827">
                  <c:v>1173300458333.3333</c:v>
                </c:pt>
                <c:pt idx="8828">
                  <c:v>1216564583333.3333</c:v>
                </c:pt>
                <c:pt idx="8829">
                  <c:v>4049280333333.3335</c:v>
                </c:pt>
                <c:pt idx="8830">
                  <c:v>6680441250000</c:v>
                </c:pt>
                <c:pt idx="8831">
                  <c:v>6723832083333.333</c:v>
                </c:pt>
                <c:pt idx="8832">
                  <c:v>6067612916666.667</c:v>
                </c:pt>
                <c:pt idx="8833">
                  <c:v>6767517916666.667</c:v>
                </c:pt>
                <c:pt idx="8834">
                  <c:v>6671397916666.667</c:v>
                </c:pt>
                <c:pt idx="8835">
                  <c:v>6724300166666.667</c:v>
                </c:pt>
                <c:pt idx="8836">
                  <c:v>6961504583333.333</c:v>
                </c:pt>
                <c:pt idx="8837">
                  <c:v>6977616250000</c:v>
                </c:pt>
                <c:pt idx="8838">
                  <c:v>7006835284583.333</c:v>
                </c:pt>
                <c:pt idx="8839">
                  <c:v>6832593333333.333</c:v>
                </c:pt>
                <c:pt idx="8840">
                  <c:v>6899607208333.333</c:v>
                </c:pt>
                <c:pt idx="8841">
                  <c:v>7042513333333.333</c:v>
                </c:pt>
                <c:pt idx="8842">
                  <c:v>3163319250000</c:v>
                </c:pt>
                <c:pt idx="8843">
                  <c:v>1142358208333.3333</c:v>
                </c:pt>
                <c:pt idx="8844">
                  <c:v>1139601583333.3333</c:v>
                </c:pt>
                <c:pt idx="8845">
                  <c:v>1178943708333.3333</c:v>
                </c:pt>
                <c:pt idx="8846">
                  <c:v>1153420333333.3333</c:v>
                </c:pt>
                <c:pt idx="8847">
                  <c:v>1143840625000</c:v>
                </c:pt>
                <c:pt idx="8848">
                  <c:v>1097374135958.3334</c:v>
                </c:pt>
                <c:pt idx="8849">
                  <c:v>1144457083333.3333</c:v>
                </c:pt>
                <c:pt idx="8850">
                  <c:v>1112371958333.3333</c:v>
                </c:pt>
                <c:pt idx="8851">
                  <c:v>1103213458333.3333</c:v>
                </c:pt>
                <c:pt idx="8852">
                  <c:v>1087401083333.3334</c:v>
                </c:pt>
                <c:pt idx="8853">
                  <c:v>1120705458333.3333</c:v>
                </c:pt>
                <c:pt idx="8854">
                  <c:v>1555587500000</c:v>
                </c:pt>
                <c:pt idx="8855">
                  <c:v>2245911958333.3335</c:v>
                </c:pt>
                <c:pt idx="8856">
                  <c:v>3121251083333.3335</c:v>
                </c:pt>
                <c:pt idx="8857">
                  <c:v>2145262750000</c:v>
                </c:pt>
                <c:pt idx="8858">
                  <c:v>2373908791666.6665</c:v>
                </c:pt>
                <c:pt idx="8859">
                  <c:v>2304071333333.3335</c:v>
                </c:pt>
                <c:pt idx="8860">
                  <c:v>2252683762500</c:v>
                </c:pt>
                <c:pt idx="8861">
                  <c:v>2241123200000</c:v>
                </c:pt>
                <c:pt idx="8862">
                  <c:v>2264048091666.6665</c:v>
                </c:pt>
                <c:pt idx="8863">
                  <c:v>2122220170416.6667</c:v>
                </c:pt>
                <c:pt idx="8864">
                  <c:v>1987595208333.3333</c:v>
                </c:pt>
                <c:pt idx="8865">
                  <c:v>1916471500000</c:v>
                </c:pt>
                <c:pt idx="8866">
                  <c:v>1898020791666.6667</c:v>
                </c:pt>
                <c:pt idx="8867">
                  <c:v>2060174500000</c:v>
                </c:pt>
                <c:pt idx="8868">
                  <c:v>1838365255000</c:v>
                </c:pt>
                <c:pt idx="8869">
                  <c:v>1986257057500</c:v>
                </c:pt>
                <c:pt idx="8870">
                  <c:v>1905645333333.3333</c:v>
                </c:pt>
                <c:pt idx="8871">
                  <c:v>1805205375000</c:v>
                </c:pt>
                <c:pt idx="8872">
                  <c:v>1751179416666.6667</c:v>
                </c:pt>
                <c:pt idx="8873">
                  <c:v>1773724333333.3333</c:v>
                </c:pt>
                <c:pt idx="8874">
                  <c:v>1740668500000</c:v>
                </c:pt>
                <c:pt idx="8875">
                  <c:v>1951338750000</c:v>
                </c:pt>
                <c:pt idx="8876">
                  <c:v>2458931500000</c:v>
                </c:pt>
                <c:pt idx="8877">
                  <c:v>3210933333333.3335</c:v>
                </c:pt>
                <c:pt idx="8878">
                  <c:v>3276491708333.3335</c:v>
                </c:pt>
                <c:pt idx="8879">
                  <c:v>3808047416666.6665</c:v>
                </c:pt>
                <c:pt idx="8880">
                  <c:v>3901980025875</c:v>
                </c:pt>
                <c:pt idx="8881">
                  <c:v>2792546375000</c:v>
                </c:pt>
                <c:pt idx="8882">
                  <c:v>3561068791666.6665</c:v>
                </c:pt>
                <c:pt idx="8883">
                  <c:v>4927180416666.667</c:v>
                </c:pt>
                <c:pt idx="8884">
                  <c:v>33177363379166.668</c:v>
                </c:pt>
                <c:pt idx="8885">
                  <c:v>1259369250000000</c:v>
                </c:pt>
                <c:pt idx="8886">
                  <c:v>3786500083333333.5</c:v>
                </c:pt>
                <c:pt idx="8887">
                  <c:v>4577345833333333</c:v>
                </c:pt>
                <c:pt idx="8888">
                  <c:v>2.4863756083333332E+16</c:v>
                </c:pt>
                <c:pt idx="8889">
                  <c:v>3.0116585546583332E+16</c:v>
                </c:pt>
                <c:pt idx="8890">
                  <c:v>2143056728416666.8</c:v>
                </c:pt>
                <c:pt idx="8891">
                  <c:v>778285726563333.38</c:v>
                </c:pt>
                <c:pt idx="8892">
                  <c:v>3.2562387916666668E+16</c:v>
                </c:pt>
                <c:pt idx="8893">
                  <c:v>6.3683491666666664E+16</c:v>
                </c:pt>
                <c:pt idx="8894">
                  <c:v>7.6466418875E+16</c:v>
                </c:pt>
                <c:pt idx="8895">
                  <c:v>5.215139575E+16</c:v>
                </c:pt>
                <c:pt idx="8896">
                  <c:v>3.0375487083333332E+16</c:v>
                </c:pt>
                <c:pt idx="8897">
                  <c:v>4.9919570970833336E+16</c:v>
                </c:pt>
                <c:pt idx="8898">
                  <c:v>5.0538278263666664E+16</c:v>
                </c:pt>
                <c:pt idx="8899">
                  <c:v>6.3403904166666664E+16</c:v>
                </c:pt>
                <c:pt idx="8900">
                  <c:v>7.7435441666666672E+16</c:v>
                </c:pt>
                <c:pt idx="8901">
                  <c:v>7.94483E+16</c:v>
                </c:pt>
                <c:pt idx="8902">
                  <c:v>7.8822790966666672E+16</c:v>
                </c:pt>
                <c:pt idx="8903">
                  <c:v>4.7422141666666664E+16</c:v>
                </c:pt>
                <c:pt idx="8904">
                  <c:v>4.002983125E+16</c:v>
                </c:pt>
                <c:pt idx="8905">
                  <c:v>7.2421170833333328E+16</c:v>
                </c:pt>
                <c:pt idx="8906">
                  <c:v>7.3041229166666672E+16</c:v>
                </c:pt>
                <c:pt idx="8907">
                  <c:v>6.7252870833333336E+16</c:v>
                </c:pt>
                <c:pt idx="8908">
                  <c:v>7.5762741666666672E+16</c:v>
                </c:pt>
                <c:pt idx="8909">
                  <c:v>6.0651901666666664E+16</c:v>
                </c:pt>
                <c:pt idx="8910">
                  <c:v>7.8368575E+16</c:v>
                </c:pt>
                <c:pt idx="8911">
                  <c:v>6.926350875E+16</c:v>
                </c:pt>
                <c:pt idx="8912">
                  <c:v>4.62516225E+16</c:v>
                </c:pt>
                <c:pt idx="8913">
                  <c:v>8.4743634620833328E+16</c:v>
                </c:pt>
                <c:pt idx="8914">
                  <c:v>8.8278799166666672E+16</c:v>
                </c:pt>
                <c:pt idx="8915">
                  <c:v>7.2813175E+16</c:v>
                </c:pt>
                <c:pt idx="8916">
                  <c:v>7.1433206416666664E+16</c:v>
                </c:pt>
                <c:pt idx="8917">
                  <c:v>8.75537175E+16</c:v>
                </c:pt>
                <c:pt idx="8918">
                  <c:v>8.461318E+16</c:v>
                </c:pt>
                <c:pt idx="8919">
                  <c:v>8.213928375E+16</c:v>
                </c:pt>
                <c:pt idx="8920">
                  <c:v>7.8465433333333328E+16</c:v>
                </c:pt>
                <c:pt idx="8921">
                  <c:v>9.24653375E+16</c:v>
                </c:pt>
                <c:pt idx="8922">
                  <c:v>1.2170482916666667E+17</c:v>
                </c:pt>
                <c:pt idx="8923">
                  <c:v>1.5554250805829792E+17</c:v>
                </c:pt>
                <c:pt idx="8924">
                  <c:v>1.3024698041666667E+17</c:v>
                </c:pt>
                <c:pt idx="8925">
                  <c:v>1.1423092083333333E+17</c:v>
                </c:pt>
                <c:pt idx="8926">
                  <c:v>1.207419175E+17</c:v>
                </c:pt>
                <c:pt idx="8927">
                  <c:v>1.3691735375E+17</c:v>
                </c:pt>
                <c:pt idx="8928">
                  <c:v>1.388499E+17</c:v>
                </c:pt>
                <c:pt idx="8929">
                  <c:v>6.8363454166666664E+16</c:v>
                </c:pt>
                <c:pt idx="8930">
                  <c:v>1.2811477916666667E+17</c:v>
                </c:pt>
                <c:pt idx="8931">
                  <c:v>1.4546189583333334E+17</c:v>
                </c:pt>
                <c:pt idx="8932">
                  <c:v>1.5186896666666666E+17</c:v>
                </c:pt>
                <c:pt idx="8933">
                  <c:v>1.4701159785833334E+17</c:v>
                </c:pt>
                <c:pt idx="8934">
                  <c:v>1.4121246166666667E+17</c:v>
                </c:pt>
                <c:pt idx="8935">
                  <c:v>1.4405122083333333E+17</c:v>
                </c:pt>
                <c:pt idx="8936">
                  <c:v>1.5358045E+17</c:v>
                </c:pt>
                <c:pt idx="8937">
                  <c:v>1.3984155E+17</c:v>
                </c:pt>
                <c:pt idx="8938">
                  <c:v>1.3478684166666667E+17</c:v>
                </c:pt>
                <c:pt idx="8939">
                  <c:v>5.3445079107932504E+16</c:v>
                </c:pt>
                <c:pt idx="8940">
                  <c:v>7.6860288E+16</c:v>
                </c:pt>
                <c:pt idx="8941">
                  <c:v>3.6023324108333332E+16</c:v>
                </c:pt>
                <c:pt idx="8942">
                  <c:v>5.8246283333333336E+16</c:v>
                </c:pt>
                <c:pt idx="8943">
                  <c:v>7.07612375E+16</c:v>
                </c:pt>
                <c:pt idx="8944">
                  <c:v>9.112E+16</c:v>
                </c:pt>
                <c:pt idx="8945">
                  <c:v>9.2731001541666672E+16</c:v>
                </c:pt>
                <c:pt idx="8946">
                  <c:v>4.0229163333333336E+16</c:v>
                </c:pt>
                <c:pt idx="8947">
                  <c:v>1.0423677083333333E+17</c:v>
                </c:pt>
                <c:pt idx="8948">
                  <c:v>8.982397125E+16</c:v>
                </c:pt>
                <c:pt idx="8949">
                  <c:v>1.2187339833333333E+17</c:v>
                </c:pt>
                <c:pt idx="8950">
                  <c:v>1.2672222916666667E+17</c:v>
                </c:pt>
                <c:pt idx="8951">
                  <c:v>1.2716657083333333E+17</c:v>
                </c:pt>
                <c:pt idx="8952">
                  <c:v>1.2040028666666667E+17</c:v>
                </c:pt>
                <c:pt idx="8953">
                  <c:v>1.4765785833333334E+17</c:v>
                </c:pt>
                <c:pt idx="8954">
                  <c:v>1.9631170833333334E+17</c:v>
                </c:pt>
                <c:pt idx="8955">
                  <c:v>2.0025493930833331E+17</c:v>
                </c:pt>
                <c:pt idx="8956">
                  <c:v>2.028312625E+17</c:v>
                </c:pt>
                <c:pt idx="8957">
                  <c:v>1.9757864166666666E+17</c:v>
                </c:pt>
                <c:pt idx="8958">
                  <c:v>1.9870067083333334E+17</c:v>
                </c:pt>
                <c:pt idx="8959">
                  <c:v>1.992856E+17</c:v>
                </c:pt>
                <c:pt idx="8960">
                  <c:v>1.7891469041666666E+17</c:v>
                </c:pt>
                <c:pt idx="8961">
                  <c:v>1.782291875E+17</c:v>
                </c:pt>
                <c:pt idx="8962">
                  <c:v>1.8241721541666666E+17</c:v>
                </c:pt>
                <c:pt idx="8963">
                  <c:v>2.0881455416666666E+17</c:v>
                </c:pt>
                <c:pt idx="8964">
                  <c:v>2.0533331666666666E+17</c:v>
                </c:pt>
                <c:pt idx="8965">
                  <c:v>2.0252756875E+17</c:v>
                </c:pt>
                <c:pt idx="8966">
                  <c:v>2.0375954583333334E+17</c:v>
                </c:pt>
                <c:pt idx="8967">
                  <c:v>2.0361985416666666E+17</c:v>
                </c:pt>
                <c:pt idx="8968">
                  <c:v>1.9469142916666666E+17</c:v>
                </c:pt>
                <c:pt idx="8969">
                  <c:v>1.9417163933333334E+17</c:v>
                </c:pt>
                <c:pt idx="8970">
                  <c:v>2.0453987916666666E+17</c:v>
                </c:pt>
                <c:pt idx="8971">
                  <c:v>1.8009782916666666E+17</c:v>
                </c:pt>
                <c:pt idx="8972">
                  <c:v>1.8858065666666666E+17</c:v>
                </c:pt>
                <c:pt idx="8973">
                  <c:v>2.019852125E+17</c:v>
                </c:pt>
                <c:pt idx="8974">
                  <c:v>1.3688275E+17</c:v>
                </c:pt>
                <c:pt idx="8975">
                  <c:v>1.9427124166666666E+17</c:v>
                </c:pt>
                <c:pt idx="8976">
                  <c:v>1.9419885833333334E+17</c:v>
                </c:pt>
                <c:pt idx="8977">
                  <c:v>1.9090978333333334E+17</c:v>
                </c:pt>
                <c:pt idx="8978">
                  <c:v>1.6009283333333334E+17</c:v>
                </c:pt>
                <c:pt idx="8979">
                  <c:v>1.9742191666666666E+17</c:v>
                </c:pt>
                <c:pt idx="8980">
                  <c:v>1.158570625E+17</c:v>
                </c:pt>
                <c:pt idx="8981">
                  <c:v>1.8729461666666666E+17</c:v>
                </c:pt>
                <c:pt idx="8982">
                  <c:v>1.8196614583333334E+17</c:v>
                </c:pt>
                <c:pt idx="8983">
                  <c:v>1.8493445416666666E+17</c:v>
                </c:pt>
                <c:pt idx="8984">
                  <c:v>1.9463930416666666E+17</c:v>
                </c:pt>
                <c:pt idx="8985">
                  <c:v>2.073780875E+17</c:v>
                </c:pt>
                <c:pt idx="8986">
                  <c:v>2.08729775E+17</c:v>
                </c:pt>
                <c:pt idx="8987">
                  <c:v>2.101818625E+17</c:v>
                </c:pt>
                <c:pt idx="8988">
                  <c:v>1.8391193333333334E+17</c:v>
                </c:pt>
                <c:pt idx="8989">
                  <c:v>2.0082699166666666E+17</c:v>
                </c:pt>
                <c:pt idx="8990">
                  <c:v>1.54322125E+17</c:v>
                </c:pt>
                <c:pt idx="8991">
                  <c:v>2.0762022916666666E+17</c:v>
                </c:pt>
                <c:pt idx="8992">
                  <c:v>2.0791325E+17</c:v>
                </c:pt>
                <c:pt idx="8993">
                  <c:v>2.103815875E+17</c:v>
                </c:pt>
                <c:pt idx="8994">
                  <c:v>1.89215E+17</c:v>
                </c:pt>
                <c:pt idx="8995">
                  <c:v>1.779085875E+17</c:v>
                </c:pt>
                <c:pt idx="8996">
                  <c:v>1.7617835416666666E+17</c:v>
                </c:pt>
                <c:pt idx="8997">
                  <c:v>1.6385840875E+17</c:v>
                </c:pt>
                <c:pt idx="8998">
                  <c:v>1.8033314583333334E+17</c:v>
                </c:pt>
                <c:pt idx="8999">
                  <c:v>2.05102325E+17</c:v>
                </c:pt>
                <c:pt idx="9000">
                  <c:v>1.6911757916666666E+17</c:v>
                </c:pt>
                <c:pt idx="9001">
                  <c:v>1.39271725E+17</c:v>
                </c:pt>
                <c:pt idx="9002">
                  <c:v>1.7691692291666666E+17</c:v>
                </c:pt>
                <c:pt idx="9003">
                  <c:v>1.9665202083333334E+17</c:v>
                </c:pt>
                <c:pt idx="9004">
                  <c:v>2.0771614166666666E+17</c:v>
                </c:pt>
                <c:pt idx="9005">
                  <c:v>2.18877375E+17</c:v>
                </c:pt>
                <c:pt idx="9006">
                  <c:v>2.16634575E+17</c:v>
                </c:pt>
                <c:pt idx="9007">
                  <c:v>2.1380897083333334E+17</c:v>
                </c:pt>
                <c:pt idx="9008">
                  <c:v>2.1830851666666666E+17</c:v>
                </c:pt>
                <c:pt idx="9009">
                  <c:v>2.123187875E+17</c:v>
                </c:pt>
                <c:pt idx="9010">
                  <c:v>1.9656945E+17</c:v>
                </c:pt>
                <c:pt idx="9011">
                  <c:v>2.2025004583333334E+17</c:v>
                </c:pt>
                <c:pt idx="9012">
                  <c:v>1.954179875E+17</c:v>
                </c:pt>
                <c:pt idx="9013">
                  <c:v>2.140943375E+17</c:v>
                </c:pt>
                <c:pt idx="9014">
                  <c:v>2.1361115E+17</c:v>
                </c:pt>
                <c:pt idx="9015">
                  <c:v>2.125282E+17</c:v>
                </c:pt>
                <c:pt idx="9016">
                  <c:v>1.0266377083333333E+17</c:v>
                </c:pt>
                <c:pt idx="9017">
                  <c:v>2.1074185833333334E+17</c:v>
                </c:pt>
                <c:pt idx="9018">
                  <c:v>1.9676282916666666E+17</c:v>
                </c:pt>
                <c:pt idx="9019">
                  <c:v>2.1063206666666666E+17</c:v>
                </c:pt>
                <c:pt idx="9020">
                  <c:v>2.085014875E+17</c:v>
                </c:pt>
                <c:pt idx="9021">
                  <c:v>2.0248970416666666E+17</c:v>
                </c:pt>
                <c:pt idx="9022">
                  <c:v>1.9055777416666666E+17</c:v>
                </c:pt>
                <c:pt idx="9023">
                  <c:v>1.446443625E+17</c:v>
                </c:pt>
                <c:pt idx="9024">
                  <c:v>1.897662125E+17</c:v>
                </c:pt>
                <c:pt idx="9025">
                  <c:v>1.8220227083333334E+17</c:v>
                </c:pt>
                <c:pt idx="9026">
                  <c:v>1.8969369166666666E+17</c:v>
                </c:pt>
                <c:pt idx="9027">
                  <c:v>1.4388399166666667E+17</c:v>
                </c:pt>
                <c:pt idx="9028">
                  <c:v>1.9926476666666666E+17</c:v>
                </c:pt>
                <c:pt idx="9029">
                  <c:v>1.8713085416666666E+17</c:v>
                </c:pt>
                <c:pt idx="9030">
                  <c:v>2.2334706275E+17</c:v>
                </c:pt>
                <c:pt idx="9031">
                  <c:v>2.1479383333333334E+17</c:v>
                </c:pt>
                <c:pt idx="9032">
                  <c:v>2.0653402916666666E+17</c:v>
                </c:pt>
                <c:pt idx="9033">
                  <c:v>2.1612023333333334E+17</c:v>
                </c:pt>
                <c:pt idx="9034">
                  <c:v>2.155402875E+17</c:v>
                </c:pt>
                <c:pt idx="9035">
                  <c:v>2.1531273333333334E+17</c:v>
                </c:pt>
                <c:pt idx="9036">
                  <c:v>1.5694335E+17</c:v>
                </c:pt>
                <c:pt idx="9037">
                  <c:v>1.3652320125E+17</c:v>
                </c:pt>
                <c:pt idx="9038">
                  <c:v>2.1632694166666666E+17</c:v>
                </c:pt>
                <c:pt idx="9039">
                  <c:v>2.1153465416666666E+17</c:v>
                </c:pt>
                <c:pt idx="9040">
                  <c:v>1.6268522916666666E+17</c:v>
                </c:pt>
                <c:pt idx="9041">
                  <c:v>1.90119875E+17</c:v>
                </c:pt>
                <c:pt idx="9042">
                  <c:v>2.086210375E+17</c:v>
                </c:pt>
                <c:pt idx="9043">
                  <c:v>2.0979785833333334E+17</c:v>
                </c:pt>
                <c:pt idx="9044">
                  <c:v>1.1433233191666667E+17</c:v>
                </c:pt>
                <c:pt idx="9045">
                  <c:v>2.1907643333333334E+17</c:v>
                </c:pt>
                <c:pt idx="9046">
                  <c:v>1.7222538333333334E+17</c:v>
                </c:pt>
                <c:pt idx="9047">
                  <c:v>2.1207897916666666E+17</c:v>
                </c:pt>
                <c:pt idx="9048">
                  <c:v>2.058566375E+17</c:v>
                </c:pt>
                <c:pt idx="9049">
                  <c:v>1.8255445416666666E+17</c:v>
                </c:pt>
                <c:pt idx="9050">
                  <c:v>1.2475445E+17</c:v>
                </c:pt>
                <c:pt idx="9051">
                  <c:v>9.7208670833333328E+16</c:v>
                </c:pt>
                <c:pt idx="9052">
                  <c:v>2.1198325416666666E+17</c:v>
                </c:pt>
                <c:pt idx="9053">
                  <c:v>2.1479589583333334E+17</c:v>
                </c:pt>
                <c:pt idx="9054">
                  <c:v>2.2920135416666666E+17</c:v>
                </c:pt>
                <c:pt idx="9055">
                  <c:v>2.2747145416666666E+17</c:v>
                </c:pt>
                <c:pt idx="9056">
                  <c:v>2.1153867083333334E+17</c:v>
                </c:pt>
                <c:pt idx="9057">
                  <c:v>6.1312708333333336E+16</c:v>
                </c:pt>
                <c:pt idx="9058">
                  <c:v>6.6403958333333336E+16</c:v>
                </c:pt>
                <c:pt idx="9059">
                  <c:v>9.3134458333333328E+16</c:v>
                </c:pt>
                <c:pt idx="9060">
                  <c:v>1.7493045416666666E+17</c:v>
                </c:pt>
                <c:pt idx="9061">
                  <c:v>2.1990649583333334E+17</c:v>
                </c:pt>
                <c:pt idx="9062">
                  <c:v>1.7636079583333334E+17</c:v>
                </c:pt>
                <c:pt idx="9063">
                  <c:v>2.1261175E+17</c:v>
                </c:pt>
                <c:pt idx="9064">
                  <c:v>2.1967209166666666E+17</c:v>
                </c:pt>
                <c:pt idx="9065">
                  <c:v>9.0769833333333328E+16</c:v>
                </c:pt>
                <c:pt idx="9066">
                  <c:v>7.3514125E+16</c:v>
                </c:pt>
                <c:pt idx="9067">
                  <c:v>1.9708975E+17</c:v>
                </c:pt>
                <c:pt idx="9068">
                  <c:v>2.1535582083333334E+17</c:v>
                </c:pt>
                <c:pt idx="9069">
                  <c:v>1.9427790833333334E+17</c:v>
                </c:pt>
                <c:pt idx="9070">
                  <c:v>2.0883262083333334E+17</c:v>
                </c:pt>
                <c:pt idx="9071">
                  <c:v>2.12991825E+17</c:v>
                </c:pt>
                <c:pt idx="9072">
                  <c:v>1.2088274583333333E+17</c:v>
                </c:pt>
                <c:pt idx="9073">
                  <c:v>2.1827317083333334E+17</c:v>
                </c:pt>
                <c:pt idx="9074">
                  <c:v>2.2605090833333334E+17</c:v>
                </c:pt>
                <c:pt idx="9075">
                  <c:v>2.2820929583333334E+17</c:v>
                </c:pt>
                <c:pt idx="9076">
                  <c:v>2.3079170416666666E+17</c:v>
                </c:pt>
                <c:pt idx="9077">
                  <c:v>1.9639953333333334E+17</c:v>
                </c:pt>
                <c:pt idx="9078">
                  <c:v>2.2256082916666666E+17</c:v>
                </c:pt>
                <c:pt idx="9079">
                  <c:v>1.5600189625E+17</c:v>
                </c:pt>
                <c:pt idx="9080">
                  <c:v>1.4369257916666667E+17</c:v>
                </c:pt>
                <c:pt idx="9081">
                  <c:v>2.0933899583333334E+17</c:v>
                </c:pt>
                <c:pt idx="9082">
                  <c:v>2.1880354583333334E+17</c:v>
                </c:pt>
                <c:pt idx="9083">
                  <c:v>2.14792E+17</c:v>
                </c:pt>
                <c:pt idx="9084">
                  <c:v>2.1990600416666666E+17</c:v>
                </c:pt>
                <c:pt idx="9085">
                  <c:v>1.95322675E+17</c:v>
                </c:pt>
                <c:pt idx="9086">
                  <c:v>1.397719125E+17</c:v>
                </c:pt>
                <c:pt idx="9087">
                  <c:v>2.156122125E+17</c:v>
                </c:pt>
                <c:pt idx="9088">
                  <c:v>2.2706784166666666E+17</c:v>
                </c:pt>
                <c:pt idx="9089">
                  <c:v>2.06076175E+17</c:v>
                </c:pt>
                <c:pt idx="9090">
                  <c:v>8.2120875E+16</c:v>
                </c:pt>
                <c:pt idx="9091">
                  <c:v>9.69743375E+16</c:v>
                </c:pt>
                <c:pt idx="9092">
                  <c:v>1.57375E+17</c:v>
                </c:pt>
                <c:pt idx="9093">
                  <c:v>1.8727429583333334E+17</c:v>
                </c:pt>
                <c:pt idx="9094">
                  <c:v>1.6097842083333334E+17</c:v>
                </c:pt>
                <c:pt idx="9095">
                  <c:v>1.4751529166666666E+17</c:v>
                </c:pt>
                <c:pt idx="9096">
                  <c:v>2.367280375E+17</c:v>
                </c:pt>
                <c:pt idx="9097">
                  <c:v>2.3432945416666666E+17</c:v>
                </c:pt>
                <c:pt idx="9098">
                  <c:v>2.32005175E+17</c:v>
                </c:pt>
                <c:pt idx="9099">
                  <c:v>1.754857875E+17</c:v>
                </c:pt>
                <c:pt idx="9100">
                  <c:v>2.357996125E+17</c:v>
                </c:pt>
                <c:pt idx="9101">
                  <c:v>2.2244987916666666E+17</c:v>
                </c:pt>
                <c:pt idx="9102">
                  <c:v>2.1879511666666666E+17</c:v>
                </c:pt>
                <c:pt idx="9103">
                  <c:v>2.2080042083333334E+17</c:v>
                </c:pt>
                <c:pt idx="9104">
                  <c:v>2.1405033333333334E+17</c:v>
                </c:pt>
                <c:pt idx="9105">
                  <c:v>2.0879025E+17</c:v>
                </c:pt>
                <c:pt idx="9106">
                  <c:v>2.257084625E+17</c:v>
                </c:pt>
                <c:pt idx="9107">
                  <c:v>7.45315E+16</c:v>
                </c:pt>
                <c:pt idx="9108">
                  <c:v>2.1632341666666666E+17</c:v>
                </c:pt>
                <c:pt idx="9109">
                  <c:v>2.149012875E+17</c:v>
                </c:pt>
                <c:pt idx="9110">
                  <c:v>2.2806258045833334E+17</c:v>
                </c:pt>
                <c:pt idx="9111">
                  <c:v>2.1907874583333334E+17</c:v>
                </c:pt>
                <c:pt idx="9112">
                  <c:v>2.2265642083333334E+17</c:v>
                </c:pt>
                <c:pt idx="9113">
                  <c:v>2.2110237083333334E+17</c:v>
                </c:pt>
                <c:pt idx="9114">
                  <c:v>2.1118849166666666E+17</c:v>
                </c:pt>
                <c:pt idx="9115">
                  <c:v>2.06134125E+17</c:v>
                </c:pt>
                <c:pt idx="9116">
                  <c:v>2.2234154583333334E+17</c:v>
                </c:pt>
                <c:pt idx="9117">
                  <c:v>2.3616978333333334E+17</c:v>
                </c:pt>
                <c:pt idx="9118">
                  <c:v>1.255489625E+17</c:v>
                </c:pt>
                <c:pt idx="9119">
                  <c:v>2.153359625E+17</c:v>
                </c:pt>
                <c:pt idx="9120">
                  <c:v>2.0298817083333334E+17</c:v>
                </c:pt>
                <c:pt idx="9121">
                  <c:v>2.2339534958333334E+17</c:v>
                </c:pt>
                <c:pt idx="9122">
                  <c:v>2.3111874166666666E+17</c:v>
                </c:pt>
                <c:pt idx="9123">
                  <c:v>2.3052690833333334E+17</c:v>
                </c:pt>
                <c:pt idx="9124">
                  <c:v>7.7845204166666672E+16</c:v>
                </c:pt>
                <c:pt idx="9125">
                  <c:v>5031808333333.333</c:v>
                </c:pt>
                <c:pt idx="9126">
                  <c:v>5237041666666.667</c:v>
                </c:pt>
                <c:pt idx="9127">
                  <c:v>5388370833333.333</c:v>
                </c:pt>
                <c:pt idx="9128">
                  <c:v>5380570833333.333</c:v>
                </c:pt>
                <c:pt idx="9129">
                  <c:v>5288416666666.667</c:v>
                </c:pt>
                <c:pt idx="9130">
                  <c:v>375796170833333.31</c:v>
                </c:pt>
                <c:pt idx="9131">
                  <c:v>9855970416666.666</c:v>
                </c:pt>
                <c:pt idx="9132">
                  <c:v>9656554583333.334</c:v>
                </c:pt>
                <c:pt idx="9133">
                  <c:v>9.9025166666666672E+16</c:v>
                </c:pt>
                <c:pt idx="9134">
                  <c:v>1.7384425416666666E+17</c:v>
                </c:pt>
                <c:pt idx="9135">
                  <c:v>2.2269579583333334E+17</c:v>
                </c:pt>
                <c:pt idx="9136">
                  <c:v>2.1949187083333334E+17</c:v>
                </c:pt>
                <c:pt idx="9137">
                  <c:v>2.1568545833333334E+17</c:v>
                </c:pt>
                <c:pt idx="9138">
                  <c:v>6.29337875E+16</c:v>
                </c:pt>
                <c:pt idx="9139">
                  <c:v>9770241666666.666</c:v>
                </c:pt>
                <c:pt idx="9140">
                  <c:v>9689625000000</c:v>
                </c:pt>
                <c:pt idx="9141">
                  <c:v>9183637500000</c:v>
                </c:pt>
                <c:pt idx="9142">
                  <c:v>8837270416666.666</c:v>
                </c:pt>
              </c:numCache>
            </c:numRef>
          </c:yVal>
          <c:smooth val="0"/>
          <c:extLst>
            <c:ext xmlns:c16="http://schemas.microsoft.com/office/drawing/2014/chart" uri="{C3380CC4-5D6E-409C-BE32-E72D297353CC}">
              <c16:uniqueId val="{00000000-5CD0-4C79-9CCE-3B894C0AB6A3}"/>
            </c:ext>
          </c:extLst>
        </c:ser>
        <c:dLbls>
          <c:showLegendKey val="0"/>
          <c:showVal val="0"/>
          <c:showCatName val="0"/>
          <c:showSerName val="0"/>
          <c:showPercent val="0"/>
          <c:showBubbleSize val="0"/>
        </c:dLbls>
        <c:axId val="630092592"/>
        <c:axId val="630093576"/>
      </c:scatterChart>
      <c:scatterChart>
        <c:scatterStyle val="lineMarker"/>
        <c:varyColors val="0"/>
        <c:ser>
          <c:idx val="1"/>
          <c:order val="1"/>
          <c:spPr>
            <a:ln w="38100" cap="rnd">
              <a:solidFill>
                <a:schemeClr val="accent2"/>
              </a:solidFill>
              <a:round/>
            </a:ln>
            <a:effectLst/>
          </c:spPr>
          <c:marker>
            <c:symbol val="none"/>
          </c:marker>
          <c:dPt>
            <c:idx val="5516"/>
            <c:marker>
              <c:symbol val="none"/>
            </c:marker>
            <c:bubble3D val="0"/>
            <c:extLst>
              <c:ext xmlns:c16="http://schemas.microsoft.com/office/drawing/2014/chart" uri="{C3380CC4-5D6E-409C-BE32-E72D297353CC}">
                <c16:uniqueId val="{00000001-5CD0-4C79-9CCE-3B894C0AB6A3}"/>
              </c:ext>
            </c:extLst>
          </c:dPt>
          <c:xVal>
            <c:numRef>
              <c:f>'Plotting Data'!$A$3:$A$9145</c:f>
              <c:numCache>
                <c:formatCode>m/d/yy;@</c:formatCode>
                <c:ptCount val="9143"/>
                <c:pt idx="0">
                  <c:v>34436</c:v>
                </c:pt>
                <c:pt idx="1">
                  <c:v>34437</c:v>
                </c:pt>
                <c:pt idx="2">
                  <c:v>34438</c:v>
                </c:pt>
                <c:pt idx="3">
                  <c:v>34439</c:v>
                </c:pt>
                <c:pt idx="4">
                  <c:v>34440</c:v>
                </c:pt>
                <c:pt idx="5">
                  <c:v>34441</c:v>
                </c:pt>
                <c:pt idx="6">
                  <c:v>34442</c:v>
                </c:pt>
                <c:pt idx="7">
                  <c:v>34443</c:v>
                </c:pt>
                <c:pt idx="8">
                  <c:v>34444</c:v>
                </c:pt>
                <c:pt idx="9">
                  <c:v>34445</c:v>
                </c:pt>
                <c:pt idx="10">
                  <c:v>34446</c:v>
                </c:pt>
                <c:pt idx="11">
                  <c:v>34447</c:v>
                </c:pt>
                <c:pt idx="12">
                  <c:v>34448</c:v>
                </c:pt>
                <c:pt idx="13">
                  <c:v>34449</c:v>
                </c:pt>
                <c:pt idx="14">
                  <c:v>34451</c:v>
                </c:pt>
                <c:pt idx="15">
                  <c:v>34452</c:v>
                </c:pt>
                <c:pt idx="16">
                  <c:v>34453</c:v>
                </c:pt>
                <c:pt idx="17">
                  <c:v>34454</c:v>
                </c:pt>
                <c:pt idx="18">
                  <c:v>34455</c:v>
                </c:pt>
                <c:pt idx="19">
                  <c:v>34456</c:v>
                </c:pt>
                <c:pt idx="20">
                  <c:v>34465</c:v>
                </c:pt>
                <c:pt idx="21">
                  <c:v>34466</c:v>
                </c:pt>
                <c:pt idx="22">
                  <c:v>34467</c:v>
                </c:pt>
                <c:pt idx="23">
                  <c:v>34468</c:v>
                </c:pt>
                <c:pt idx="24">
                  <c:v>34469</c:v>
                </c:pt>
                <c:pt idx="25">
                  <c:v>34470</c:v>
                </c:pt>
                <c:pt idx="26">
                  <c:v>34471</c:v>
                </c:pt>
                <c:pt idx="27">
                  <c:v>34472</c:v>
                </c:pt>
                <c:pt idx="28">
                  <c:v>34473</c:v>
                </c:pt>
                <c:pt idx="29">
                  <c:v>34474</c:v>
                </c:pt>
                <c:pt idx="30">
                  <c:v>34475</c:v>
                </c:pt>
                <c:pt idx="31">
                  <c:v>34476</c:v>
                </c:pt>
                <c:pt idx="32">
                  <c:v>34477</c:v>
                </c:pt>
                <c:pt idx="33">
                  <c:v>34478</c:v>
                </c:pt>
                <c:pt idx="34">
                  <c:v>34479</c:v>
                </c:pt>
                <c:pt idx="35">
                  <c:v>34480</c:v>
                </c:pt>
                <c:pt idx="36">
                  <c:v>34481</c:v>
                </c:pt>
                <c:pt idx="37">
                  <c:v>34482</c:v>
                </c:pt>
                <c:pt idx="38">
                  <c:v>34483</c:v>
                </c:pt>
                <c:pt idx="39">
                  <c:v>34484</c:v>
                </c:pt>
                <c:pt idx="40">
                  <c:v>34485</c:v>
                </c:pt>
                <c:pt idx="41">
                  <c:v>34486</c:v>
                </c:pt>
                <c:pt idx="42">
                  <c:v>34487</c:v>
                </c:pt>
                <c:pt idx="43">
                  <c:v>34488</c:v>
                </c:pt>
                <c:pt idx="44">
                  <c:v>34489</c:v>
                </c:pt>
                <c:pt idx="45">
                  <c:v>34490</c:v>
                </c:pt>
                <c:pt idx="46">
                  <c:v>34491</c:v>
                </c:pt>
                <c:pt idx="47">
                  <c:v>34492</c:v>
                </c:pt>
                <c:pt idx="48">
                  <c:v>34493</c:v>
                </c:pt>
                <c:pt idx="49">
                  <c:v>34494</c:v>
                </c:pt>
                <c:pt idx="50">
                  <c:v>34495</c:v>
                </c:pt>
                <c:pt idx="51">
                  <c:v>34496</c:v>
                </c:pt>
                <c:pt idx="52">
                  <c:v>34497</c:v>
                </c:pt>
                <c:pt idx="53">
                  <c:v>34498</c:v>
                </c:pt>
                <c:pt idx="54">
                  <c:v>34499</c:v>
                </c:pt>
                <c:pt idx="55">
                  <c:v>34500</c:v>
                </c:pt>
                <c:pt idx="56">
                  <c:v>34501</c:v>
                </c:pt>
                <c:pt idx="57">
                  <c:v>34502</c:v>
                </c:pt>
                <c:pt idx="58">
                  <c:v>34503</c:v>
                </c:pt>
                <c:pt idx="59">
                  <c:v>34504</c:v>
                </c:pt>
                <c:pt idx="60">
                  <c:v>34505</c:v>
                </c:pt>
                <c:pt idx="61">
                  <c:v>34506</c:v>
                </c:pt>
                <c:pt idx="62">
                  <c:v>34507</c:v>
                </c:pt>
                <c:pt idx="63">
                  <c:v>34508</c:v>
                </c:pt>
                <c:pt idx="64">
                  <c:v>34509</c:v>
                </c:pt>
                <c:pt idx="65">
                  <c:v>34510</c:v>
                </c:pt>
                <c:pt idx="66">
                  <c:v>34511</c:v>
                </c:pt>
                <c:pt idx="67">
                  <c:v>34512</c:v>
                </c:pt>
                <c:pt idx="68">
                  <c:v>34513</c:v>
                </c:pt>
                <c:pt idx="69">
                  <c:v>34514</c:v>
                </c:pt>
                <c:pt idx="70">
                  <c:v>34515</c:v>
                </c:pt>
                <c:pt idx="71">
                  <c:v>34516</c:v>
                </c:pt>
                <c:pt idx="72">
                  <c:v>34517</c:v>
                </c:pt>
                <c:pt idx="73">
                  <c:v>34518</c:v>
                </c:pt>
                <c:pt idx="74">
                  <c:v>34519</c:v>
                </c:pt>
                <c:pt idx="75">
                  <c:v>34520</c:v>
                </c:pt>
                <c:pt idx="76">
                  <c:v>34521</c:v>
                </c:pt>
                <c:pt idx="77">
                  <c:v>34522</c:v>
                </c:pt>
                <c:pt idx="78">
                  <c:v>34523</c:v>
                </c:pt>
                <c:pt idx="79">
                  <c:v>34524</c:v>
                </c:pt>
                <c:pt idx="80">
                  <c:v>34525</c:v>
                </c:pt>
                <c:pt idx="81">
                  <c:v>34526</c:v>
                </c:pt>
                <c:pt idx="82">
                  <c:v>34527</c:v>
                </c:pt>
                <c:pt idx="83">
                  <c:v>34528</c:v>
                </c:pt>
                <c:pt idx="84">
                  <c:v>34529</c:v>
                </c:pt>
                <c:pt idx="85">
                  <c:v>34530</c:v>
                </c:pt>
                <c:pt idx="86">
                  <c:v>34531</c:v>
                </c:pt>
                <c:pt idx="87">
                  <c:v>34532</c:v>
                </c:pt>
                <c:pt idx="88">
                  <c:v>34533</c:v>
                </c:pt>
                <c:pt idx="89">
                  <c:v>34534</c:v>
                </c:pt>
                <c:pt idx="90">
                  <c:v>34535</c:v>
                </c:pt>
                <c:pt idx="91">
                  <c:v>34536</c:v>
                </c:pt>
                <c:pt idx="92">
                  <c:v>34537</c:v>
                </c:pt>
                <c:pt idx="93">
                  <c:v>34538</c:v>
                </c:pt>
                <c:pt idx="94">
                  <c:v>34539</c:v>
                </c:pt>
                <c:pt idx="95">
                  <c:v>34540</c:v>
                </c:pt>
                <c:pt idx="96">
                  <c:v>34541</c:v>
                </c:pt>
                <c:pt idx="97">
                  <c:v>34542</c:v>
                </c:pt>
                <c:pt idx="98">
                  <c:v>34543</c:v>
                </c:pt>
                <c:pt idx="99">
                  <c:v>34544</c:v>
                </c:pt>
                <c:pt idx="100">
                  <c:v>34545</c:v>
                </c:pt>
                <c:pt idx="101">
                  <c:v>34546</c:v>
                </c:pt>
                <c:pt idx="102">
                  <c:v>34547</c:v>
                </c:pt>
                <c:pt idx="103">
                  <c:v>34548</c:v>
                </c:pt>
                <c:pt idx="104">
                  <c:v>34549</c:v>
                </c:pt>
                <c:pt idx="105">
                  <c:v>34550</c:v>
                </c:pt>
                <c:pt idx="106">
                  <c:v>34551</c:v>
                </c:pt>
                <c:pt idx="107">
                  <c:v>34552</c:v>
                </c:pt>
                <c:pt idx="108">
                  <c:v>34553</c:v>
                </c:pt>
                <c:pt idx="109">
                  <c:v>34554</c:v>
                </c:pt>
                <c:pt idx="110">
                  <c:v>34555</c:v>
                </c:pt>
                <c:pt idx="111">
                  <c:v>34556</c:v>
                </c:pt>
                <c:pt idx="112">
                  <c:v>34557</c:v>
                </c:pt>
                <c:pt idx="113">
                  <c:v>34558</c:v>
                </c:pt>
                <c:pt idx="114">
                  <c:v>34559</c:v>
                </c:pt>
                <c:pt idx="115">
                  <c:v>34560</c:v>
                </c:pt>
                <c:pt idx="116">
                  <c:v>34561</c:v>
                </c:pt>
                <c:pt idx="117">
                  <c:v>34562</c:v>
                </c:pt>
                <c:pt idx="118">
                  <c:v>34563</c:v>
                </c:pt>
                <c:pt idx="119">
                  <c:v>34564</c:v>
                </c:pt>
                <c:pt idx="120">
                  <c:v>34565</c:v>
                </c:pt>
                <c:pt idx="121">
                  <c:v>34566</c:v>
                </c:pt>
                <c:pt idx="122">
                  <c:v>34567</c:v>
                </c:pt>
                <c:pt idx="123">
                  <c:v>34568</c:v>
                </c:pt>
                <c:pt idx="124">
                  <c:v>34569</c:v>
                </c:pt>
                <c:pt idx="125">
                  <c:v>34570</c:v>
                </c:pt>
                <c:pt idx="126">
                  <c:v>34571</c:v>
                </c:pt>
                <c:pt idx="127">
                  <c:v>34572</c:v>
                </c:pt>
                <c:pt idx="128">
                  <c:v>34573</c:v>
                </c:pt>
                <c:pt idx="129">
                  <c:v>34574</c:v>
                </c:pt>
                <c:pt idx="130">
                  <c:v>34575</c:v>
                </c:pt>
                <c:pt idx="131">
                  <c:v>34576</c:v>
                </c:pt>
                <c:pt idx="132">
                  <c:v>34577</c:v>
                </c:pt>
                <c:pt idx="133">
                  <c:v>34578</c:v>
                </c:pt>
                <c:pt idx="134">
                  <c:v>34579</c:v>
                </c:pt>
                <c:pt idx="135">
                  <c:v>34582</c:v>
                </c:pt>
                <c:pt idx="136">
                  <c:v>34583</c:v>
                </c:pt>
                <c:pt idx="137">
                  <c:v>34584</c:v>
                </c:pt>
                <c:pt idx="138">
                  <c:v>34585</c:v>
                </c:pt>
                <c:pt idx="139">
                  <c:v>34586</c:v>
                </c:pt>
                <c:pt idx="140">
                  <c:v>34587</c:v>
                </c:pt>
                <c:pt idx="141">
                  <c:v>34588</c:v>
                </c:pt>
                <c:pt idx="142">
                  <c:v>34589</c:v>
                </c:pt>
                <c:pt idx="143">
                  <c:v>34590</c:v>
                </c:pt>
                <c:pt idx="144">
                  <c:v>34591</c:v>
                </c:pt>
                <c:pt idx="145">
                  <c:v>34592</c:v>
                </c:pt>
                <c:pt idx="146">
                  <c:v>34593</c:v>
                </c:pt>
                <c:pt idx="147">
                  <c:v>34594</c:v>
                </c:pt>
                <c:pt idx="148">
                  <c:v>34595</c:v>
                </c:pt>
                <c:pt idx="149">
                  <c:v>34596</c:v>
                </c:pt>
                <c:pt idx="150">
                  <c:v>34597</c:v>
                </c:pt>
                <c:pt idx="151">
                  <c:v>34598</c:v>
                </c:pt>
                <c:pt idx="152">
                  <c:v>34599</c:v>
                </c:pt>
                <c:pt idx="153">
                  <c:v>34600</c:v>
                </c:pt>
                <c:pt idx="154">
                  <c:v>34601</c:v>
                </c:pt>
                <c:pt idx="155">
                  <c:v>34602</c:v>
                </c:pt>
                <c:pt idx="156">
                  <c:v>34603</c:v>
                </c:pt>
                <c:pt idx="157">
                  <c:v>34604</c:v>
                </c:pt>
                <c:pt idx="158">
                  <c:v>34605</c:v>
                </c:pt>
                <c:pt idx="159">
                  <c:v>34606</c:v>
                </c:pt>
                <c:pt idx="160">
                  <c:v>34607</c:v>
                </c:pt>
                <c:pt idx="161">
                  <c:v>34608</c:v>
                </c:pt>
                <c:pt idx="162">
                  <c:v>34609</c:v>
                </c:pt>
                <c:pt idx="163">
                  <c:v>34610</c:v>
                </c:pt>
                <c:pt idx="164">
                  <c:v>34611</c:v>
                </c:pt>
                <c:pt idx="165">
                  <c:v>34612</c:v>
                </c:pt>
                <c:pt idx="166">
                  <c:v>34613</c:v>
                </c:pt>
                <c:pt idx="167">
                  <c:v>34614</c:v>
                </c:pt>
                <c:pt idx="168">
                  <c:v>34615</c:v>
                </c:pt>
                <c:pt idx="169">
                  <c:v>34616</c:v>
                </c:pt>
                <c:pt idx="170">
                  <c:v>34617</c:v>
                </c:pt>
                <c:pt idx="171">
                  <c:v>34618</c:v>
                </c:pt>
                <c:pt idx="172">
                  <c:v>34619</c:v>
                </c:pt>
                <c:pt idx="173">
                  <c:v>34620</c:v>
                </c:pt>
                <c:pt idx="174">
                  <c:v>34621</c:v>
                </c:pt>
                <c:pt idx="175">
                  <c:v>34622</c:v>
                </c:pt>
                <c:pt idx="176">
                  <c:v>34623</c:v>
                </c:pt>
                <c:pt idx="177">
                  <c:v>34624</c:v>
                </c:pt>
                <c:pt idx="178">
                  <c:v>34625</c:v>
                </c:pt>
                <c:pt idx="179">
                  <c:v>34626</c:v>
                </c:pt>
                <c:pt idx="180">
                  <c:v>34627</c:v>
                </c:pt>
                <c:pt idx="181">
                  <c:v>34628</c:v>
                </c:pt>
                <c:pt idx="182">
                  <c:v>34629</c:v>
                </c:pt>
                <c:pt idx="183">
                  <c:v>34630</c:v>
                </c:pt>
                <c:pt idx="184">
                  <c:v>34631</c:v>
                </c:pt>
                <c:pt idx="185">
                  <c:v>34632</c:v>
                </c:pt>
                <c:pt idx="186">
                  <c:v>34633</c:v>
                </c:pt>
                <c:pt idx="187">
                  <c:v>34634</c:v>
                </c:pt>
                <c:pt idx="188">
                  <c:v>34635</c:v>
                </c:pt>
                <c:pt idx="189">
                  <c:v>34636</c:v>
                </c:pt>
                <c:pt idx="190">
                  <c:v>34637</c:v>
                </c:pt>
                <c:pt idx="191">
                  <c:v>34638</c:v>
                </c:pt>
                <c:pt idx="192">
                  <c:v>34639</c:v>
                </c:pt>
                <c:pt idx="193">
                  <c:v>34640</c:v>
                </c:pt>
                <c:pt idx="194">
                  <c:v>34641</c:v>
                </c:pt>
                <c:pt idx="195">
                  <c:v>34642</c:v>
                </c:pt>
                <c:pt idx="196">
                  <c:v>34643</c:v>
                </c:pt>
                <c:pt idx="197">
                  <c:v>34644</c:v>
                </c:pt>
                <c:pt idx="198">
                  <c:v>34645</c:v>
                </c:pt>
                <c:pt idx="199">
                  <c:v>34646</c:v>
                </c:pt>
                <c:pt idx="200">
                  <c:v>34647</c:v>
                </c:pt>
                <c:pt idx="201">
                  <c:v>34648</c:v>
                </c:pt>
                <c:pt idx="202">
                  <c:v>34649</c:v>
                </c:pt>
                <c:pt idx="203">
                  <c:v>34650</c:v>
                </c:pt>
                <c:pt idx="204">
                  <c:v>34651</c:v>
                </c:pt>
                <c:pt idx="205">
                  <c:v>34652</c:v>
                </c:pt>
                <c:pt idx="206">
                  <c:v>34653</c:v>
                </c:pt>
                <c:pt idx="207">
                  <c:v>34654</c:v>
                </c:pt>
                <c:pt idx="208">
                  <c:v>34655</c:v>
                </c:pt>
                <c:pt idx="209">
                  <c:v>34656</c:v>
                </c:pt>
                <c:pt idx="210">
                  <c:v>34657</c:v>
                </c:pt>
                <c:pt idx="211">
                  <c:v>34658</c:v>
                </c:pt>
                <c:pt idx="212">
                  <c:v>34659</c:v>
                </c:pt>
                <c:pt idx="213">
                  <c:v>34660</c:v>
                </c:pt>
                <c:pt idx="214">
                  <c:v>34661</c:v>
                </c:pt>
                <c:pt idx="215">
                  <c:v>34662</c:v>
                </c:pt>
                <c:pt idx="216">
                  <c:v>34663</c:v>
                </c:pt>
                <c:pt idx="217">
                  <c:v>34664</c:v>
                </c:pt>
                <c:pt idx="218">
                  <c:v>34665</c:v>
                </c:pt>
                <c:pt idx="219">
                  <c:v>34666</c:v>
                </c:pt>
                <c:pt idx="220">
                  <c:v>34667</c:v>
                </c:pt>
                <c:pt idx="221">
                  <c:v>34668</c:v>
                </c:pt>
                <c:pt idx="222">
                  <c:v>34669</c:v>
                </c:pt>
                <c:pt idx="223">
                  <c:v>34670</c:v>
                </c:pt>
                <c:pt idx="224">
                  <c:v>34671</c:v>
                </c:pt>
                <c:pt idx="225">
                  <c:v>34672</c:v>
                </c:pt>
                <c:pt idx="226">
                  <c:v>34673</c:v>
                </c:pt>
                <c:pt idx="227">
                  <c:v>34674</c:v>
                </c:pt>
                <c:pt idx="228">
                  <c:v>34675</c:v>
                </c:pt>
                <c:pt idx="229">
                  <c:v>34676</c:v>
                </c:pt>
                <c:pt idx="230">
                  <c:v>34677</c:v>
                </c:pt>
                <c:pt idx="231">
                  <c:v>34678</c:v>
                </c:pt>
                <c:pt idx="232">
                  <c:v>34679</c:v>
                </c:pt>
                <c:pt idx="233">
                  <c:v>34680</c:v>
                </c:pt>
                <c:pt idx="234">
                  <c:v>34681</c:v>
                </c:pt>
                <c:pt idx="235">
                  <c:v>34682</c:v>
                </c:pt>
                <c:pt idx="236">
                  <c:v>34683</c:v>
                </c:pt>
                <c:pt idx="237">
                  <c:v>34684</c:v>
                </c:pt>
                <c:pt idx="238">
                  <c:v>34685</c:v>
                </c:pt>
                <c:pt idx="239">
                  <c:v>34686</c:v>
                </c:pt>
                <c:pt idx="240">
                  <c:v>34687</c:v>
                </c:pt>
                <c:pt idx="241">
                  <c:v>34688</c:v>
                </c:pt>
                <c:pt idx="242">
                  <c:v>34689</c:v>
                </c:pt>
                <c:pt idx="243">
                  <c:v>34690</c:v>
                </c:pt>
                <c:pt idx="244">
                  <c:v>34691</c:v>
                </c:pt>
                <c:pt idx="245">
                  <c:v>34692</c:v>
                </c:pt>
                <c:pt idx="246">
                  <c:v>34693</c:v>
                </c:pt>
                <c:pt idx="247">
                  <c:v>34694</c:v>
                </c:pt>
                <c:pt idx="248">
                  <c:v>34695</c:v>
                </c:pt>
                <c:pt idx="249">
                  <c:v>34696</c:v>
                </c:pt>
                <c:pt idx="250">
                  <c:v>34697</c:v>
                </c:pt>
                <c:pt idx="251">
                  <c:v>34698</c:v>
                </c:pt>
                <c:pt idx="252">
                  <c:v>34699</c:v>
                </c:pt>
                <c:pt idx="253">
                  <c:v>34700</c:v>
                </c:pt>
                <c:pt idx="254">
                  <c:v>34701</c:v>
                </c:pt>
                <c:pt idx="255">
                  <c:v>34702</c:v>
                </c:pt>
                <c:pt idx="256">
                  <c:v>34703</c:v>
                </c:pt>
                <c:pt idx="257">
                  <c:v>34704</c:v>
                </c:pt>
                <c:pt idx="258">
                  <c:v>34705</c:v>
                </c:pt>
                <c:pt idx="259">
                  <c:v>34706</c:v>
                </c:pt>
                <c:pt idx="260">
                  <c:v>34707</c:v>
                </c:pt>
                <c:pt idx="261">
                  <c:v>34708</c:v>
                </c:pt>
                <c:pt idx="262">
                  <c:v>34709</c:v>
                </c:pt>
                <c:pt idx="263">
                  <c:v>34710</c:v>
                </c:pt>
                <c:pt idx="264">
                  <c:v>34711</c:v>
                </c:pt>
                <c:pt idx="265">
                  <c:v>34712</c:v>
                </c:pt>
                <c:pt idx="266">
                  <c:v>34713</c:v>
                </c:pt>
                <c:pt idx="267">
                  <c:v>34714</c:v>
                </c:pt>
                <c:pt idx="268">
                  <c:v>34715</c:v>
                </c:pt>
                <c:pt idx="269">
                  <c:v>34716</c:v>
                </c:pt>
                <c:pt idx="270">
                  <c:v>34717</c:v>
                </c:pt>
                <c:pt idx="271">
                  <c:v>34718</c:v>
                </c:pt>
                <c:pt idx="272">
                  <c:v>34719</c:v>
                </c:pt>
                <c:pt idx="273">
                  <c:v>34720</c:v>
                </c:pt>
                <c:pt idx="274">
                  <c:v>34721</c:v>
                </c:pt>
                <c:pt idx="275">
                  <c:v>34722</c:v>
                </c:pt>
                <c:pt idx="276">
                  <c:v>34723</c:v>
                </c:pt>
                <c:pt idx="277">
                  <c:v>34724</c:v>
                </c:pt>
                <c:pt idx="278">
                  <c:v>34725</c:v>
                </c:pt>
                <c:pt idx="279">
                  <c:v>34726</c:v>
                </c:pt>
                <c:pt idx="280">
                  <c:v>34727</c:v>
                </c:pt>
                <c:pt idx="281">
                  <c:v>34728</c:v>
                </c:pt>
                <c:pt idx="282">
                  <c:v>34729</c:v>
                </c:pt>
                <c:pt idx="283">
                  <c:v>34730</c:v>
                </c:pt>
                <c:pt idx="284">
                  <c:v>34731</c:v>
                </c:pt>
                <c:pt idx="285">
                  <c:v>34732</c:v>
                </c:pt>
                <c:pt idx="286">
                  <c:v>34733</c:v>
                </c:pt>
                <c:pt idx="287">
                  <c:v>34734</c:v>
                </c:pt>
                <c:pt idx="288">
                  <c:v>34735</c:v>
                </c:pt>
                <c:pt idx="289">
                  <c:v>34736</c:v>
                </c:pt>
                <c:pt idx="290">
                  <c:v>34737</c:v>
                </c:pt>
                <c:pt idx="291">
                  <c:v>34738</c:v>
                </c:pt>
                <c:pt idx="292">
                  <c:v>34739</c:v>
                </c:pt>
                <c:pt idx="293">
                  <c:v>34740</c:v>
                </c:pt>
                <c:pt idx="294">
                  <c:v>34741</c:v>
                </c:pt>
                <c:pt idx="295">
                  <c:v>34742</c:v>
                </c:pt>
                <c:pt idx="296">
                  <c:v>34743</c:v>
                </c:pt>
                <c:pt idx="297">
                  <c:v>34744</c:v>
                </c:pt>
                <c:pt idx="298">
                  <c:v>34745</c:v>
                </c:pt>
                <c:pt idx="299">
                  <c:v>34746</c:v>
                </c:pt>
                <c:pt idx="300">
                  <c:v>34747</c:v>
                </c:pt>
                <c:pt idx="301">
                  <c:v>34748</c:v>
                </c:pt>
                <c:pt idx="302">
                  <c:v>34749</c:v>
                </c:pt>
                <c:pt idx="303">
                  <c:v>34750</c:v>
                </c:pt>
                <c:pt idx="304">
                  <c:v>34751</c:v>
                </c:pt>
                <c:pt idx="305">
                  <c:v>34752</c:v>
                </c:pt>
                <c:pt idx="306">
                  <c:v>34753</c:v>
                </c:pt>
                <c:pt idx="307">
                  <c:v>34754</c:v>
                </c:pt>
                <c:pt idx="308">
                  <c:v>34755</c:v>
                </c:pt>
                <c:pt idx="309">
                  <c:v>34756</c:v>
                </c:pt>
                <c:pt idx="310">
                  <c:v>34757</c:v>
                </c:pt>
                <c:pt idx="311">
                  <c:v>34758</c:v>
                </c:pt>
                <c:pt idx="312">
                  <c:v>34759</c:v>
                </c:pt>
                <c:pt idx="313">
                  <c:v>34760</c:v>
                </c:pt>
                <c:pt idx="314">
                  <c:v>34761</c:v>
                </c:pt>
                <c:pt idx="315">
                  <c:v>34762</c:v>
                </c:pt>
                <c:pt idx="316">
                  <c:v>34763</c:v>
                </c:pt>
                <c:pt idx="317">
                  <c:v>34764</c:v>
                </c:pt>
                <c:pt idx="318">
                  <c:v>34765</c:v>
                </c:pt>
                <c:pt idx="319">
                  <c:v>34766</c:v>
                </c:pt>
                <c:pt idx="320">
                  <c:v>34767</c:v>
                </c:pt>
                <c:pt idx="321">
                  <c:v>34768</c:v>
                </c:pt>
                <c:pt idx="322">
                  <c:v>34769</c:v>
                </c:pt>
                <c:pt idx="323">
                  <c:v>34770</c:v>
                </c:pt>
                <c:pt idx="324">
                  <c:v>34771</c:v>
                </c:pt>
                <c:pt idx="325">
                  <c:v>34772</c:v>
                </c:pt>
                <c:pt idx="326">
                  <c:v>34773</c:v>
                </c:pt>
                <c:pt idx="327">
                  <c:v>34774</c:v>
                </c:pt>
                <c:pt idx="328">
                  <c:v>34775</c:v>
                </c:pt>
                <c:pt idx="329">
                  <c:v>34776</c:v>
                </c:pt>
                <c:pt idx="330">
                  <c:v>34777</c:v>
                </c:pt>
                <c:pt idx="331">
                  <c:v>34778</c:v>
                </c:pt>
                <c:pt idx="332">
                  <c:v>34779</c:v>
                </c:pt>
                <c:pt idx="333">
                  <c:v>34780</c:v>
                </c:pt>
                <c:pt idx="334">
                  <c:v>34781</c:v>
                </c:pt>
                <c:pt idx="335">
                  <c:v>34782</c:v>
                </c:pt>
                <c:pt idx="336">
                  <c:v>34783</c:v>
                </c:pt>
                <c:pt idx="337">
                  <c:v>34784</c:v>
                </c:pt>
                <c:pt idx="338">
                  <c:v>34785</c:v>
                </c:pt>
                <c:pt idx="339">
                  <c:v>34786</c:v>
                </c:pt>
                <c:pt idx="340">
                  <c:v>34787</c:v>
                </c:pt>
                <c:pt idx="341">
                  <c:v>34788</c:v>
                </c:pt>
                <c:pt idx="342">
                  <c:v>34789</c:v>
                </c:pt>
                <c:pt idx="343">
                  <c:v>34790</c:v>
                </c:pt>
                <c:pt idx="344">
                  <c:v>34791</c:v>
                </c:pt>
                <c:pt idx="345">
                  <c:v>34792</c:v>
                </c:pt>
                <c:pt idx="346">
                  <c:v>34793</c:v>
                </c:pt>
                <c:pt idx="347">
                  <c:v>34794</c:v>
                </c:pt>
                <c:pt idx="348">
                  <c:v>34795</c:v>
                </c:pt>
                <c:pt idx="349">
                  <c:v>34796</c:v>
                </c:pt>
                <c:pt idx="350">
                  <c:v>34797</c:v>
                </c:pt>
                <c:pt idx="351">
                  <c:v>34798</c:v>
                </c:pt>
                <c:pt idx="352">
                  <c:v>34799</c:v>
                </c:pt>
                <c:pt idx="353">
                  <c:v>34800</c:v>
                </c:pt>
                <c:pt idx="354">
                  <c:v>34801</c:v>
                </c:pt>
                <c:pt idx="355">
                  <c:v>34802</c:v>
                </c:pt>
                <c:pt idx="356">
                  <c:v>34803</c:v>
                </c:pt>
                <c:pt idx="357">
                  <c:v>34804</c:v>
                </c:pt>
                <c:pt idx="358">
                  <c:v>34805</c:v>
                </c:pt>
                <c:pt idx="359">
                  <c:v>34806</c:v>
                </c:pt>
                <c:pt idx="360">
                  <c:v>34807</c:v>
                </c:pt>
                <c:pt idx="361">
                  <c:v>34808</c:v>
                </c:pt>
                <c:pt idx="362">
                  <c:v>34809</c:v>
                </c:pt>
                <c:pt idx="363">
                  <c:v>34810</c:v>
                </c:pt>
                <c:pt idx="364">
                  <c:v>34811</c:v>
                </c:pt>
                <c:pt idx="365">
                  <c:v>34812</c:v>
                </c:pt>
                <c:pt idx="366">
                  <c:v>34813</c:v>
                </c:pt>
                <c:pt idx="367">
                  <c:v>34814</c:v>
                </c:pt>
                <c:pt idx="368">
                  <c:v>34815</c:v>
                </c:pt>
                <c:pt idx="369">
                  <c:v>34816</c:v>
                </c:pt>
                <c:pt idx="370">
                  <c:v>34817</c:v>
                </c:pt>
                <c:pt idx="371">
                  <c:v>34818</c:v>
                </c:pt>
                <c:pt idx="372">
                  <c:v>34819</c:v>
                </c:pt>
                <c:pt idx="373">
                  <c:v>34820</c:v>
                </c:pt>
                <c:pt idx="374">
                  <c:v>34821</c:v>
                </c:pt>
                <c:pt idx="375">
                  <c:v>34822</c:v>
                </c:pt>
                <c:pt idx="376">
                  <c:v>34823</c:v>
                </c:pt>
                <c:pt idx="377">
                  <c:v>34824</c:v>
                </c:pt>
                <c:pt idx="378">
                  <c:v>34825</c:v>
                </c:pt>
                <c:pt idx="379">
                  <c:v>34826</c:v>
                </c:pt>
                <c:pt idx="380">
                  <c:v>34827</c:v>
                </c:pt>
                <c:pt idx="381">
                  <c:v>34828</c:v>
                </c:pt>
                <c:pt idx="382">
                  <c:v>34829</c:v>
                </c:pt>
                <c:pt idx="383">
                  <c:v>34830</c:v>
                </c:pt>
                <c:pt idx="384">
                  <c:v>34831</c:v>
                </c:pt>
                <c:pt idx="385">
                  <c:v>34832</c:v>
                </c:pt>
                <c:pt idx="386">
                  <c:v>34833</c:v>
                </c:pt>
                <c:pt idx="387">
                  <c:v>34834</c:v>
                </c:pt>
                <c:pt idx="388">
                  <c:v>34835</c:v>
                </c:pt>
                <c:pt idx="389">
                  <c:v>34836</c:v>
                </c:pt>
                <c:pt idx="390">
                  <c:v>34837</c:v>
                </c:pt>
                <c:pt idx="391">
                  <c:v>34838</c:v>
                </c:pt>
                <c:pt idx="392">
                  <c:v>34839</c:v>
                </c:pt>
                <c:pt idx="393">
                  <c:v>34840</c:v>
                </c:pt>
                <c:pt idx="394">
                  <c:v>34841</c:v>
                </c:pt>
                <c:pt idx="395">
                  <c:v>34842</c:v>
                </c:pt>
                <c:pt idx="396">
                  <c:v>34843</c:v>
                </c:pt>
                <c:pt idx="397">
                  <c:v>34844</c:v>
                </c:pt>
                <c:pt idx="398">
                  <c:v>34845</c:v>
                </c:pt>
                <c:pt idx="399">
                  <c:v>34846</c:v>
                </c:pt>
                <c:pt idx="400">
                  <c:v>34847</c:v>
                </c:pt>
                <c:pt idx="401">
                  <c:v>34848</c:v>
                </c:pt>
                <c:pt idx="402">
                  <c:v>34849</c:v>
                </c:pt>
                <c:pt idx="403">
                  <c:v>34850</c:v>
                </c:pt>
                <c:pt idx="404">
                  <c:v>34851</c:v>
                </c:pt>
                <c:pt idx="405">
                  <c:v>34852</c:v>
                </c:pt>
                <c:pt idx="406">
                  <c:v>34853</c:v>
                </c:pt>
                <c:pt idx="407">
                  <c:v>34854</c:v>
                </c:pt>
                <c:pt idx="408">
                  <c:v>34855</c:v>
                </c:pt>
                <c:pt idx="409">
                  <c:v>34856</c:v>
                </c:pt>
                <c:pt idx="410">
                  <c:v>34857</c:v>
                </c:pt>
                <c:pt idx="411">
                  <c:v>34858</c:v>
                </c:pt>
                <c:pt idx="412">
                  <c:v>34859</c:v>
                </c:pt>
                <c:pt idx="413">
                  <c:v>34860</c:v>
                </c:pt>
                <c:pt idx="414">
                  <c:v>34861</c:v>
                </c:pt>
                <c:pt idx="415">
                  <c:v>34862</c:v>
                </c:pt>
                <c:pt idx="416">
                  <c:v>34863</c:v>
                </c:pt>
                <c:pt idx="417">
                  <c:v>34864</c:v>
                </c:pt>
                <c:pt idx="418">
                  <c:v>34865</c:v>
                </c:pt>
                <c:pt idx="419">
                  <c:v>34866</c:v>
                </c:pt>
                <c:pt idx="420">
                  <c:v>34867</c:v>
                </c:pt>
                <c:pt idx="421">
                  <c:v>34868</c:v>
                </c:pt>
                <c:pt idx="422">
                  <c:v>34869</c:v>
                </c:pt>
                <c:pt idx="423">
                  <c:v>34870</c:v>
                </c:pt>
                <c:pt idx="424">
                  <c:v>34871</c:v>
                </c:pt>
                <c:pt idx="425">
                  <c:v>34872</c:v>
                </c:pt>
                <c:pt idx="426">
                  <c:v>34873</c:v>
                </c:pt>
                <c:pt idx="427">
                  <c:v>34874</c:v>
                </c:pt>
                <c:pt idx="428">
                  <c:v>34875</c:v>
                </c:pt>
                <c:pt idx="429">
                  <c:v>34876</c:v>
                </c:pt>
                <c:pt idx="430">
                  <c:v>34877</c:v>
                </c:pt>
                <c:pt idx="431">
                  <c:v>34878</c:v>
                </c:pt>
                <c:pt idx="432">
                  <c:v>34879</c:v>
                </c:pt>
                <c:pt idx="433">
                  <c:v>34880</c:v>
                </c:pt>
                <c:pt idx="434">
                  <c:v>34881</c:v>
                </c:pt>
                <c:pt idx="435">
                  <c:v>34882</c:v>
                </c:pt>
                <c:pt idx="436">
                  <c:v>34883</c:v>
                </c:pt>
                <c:pt idx="437">
                  <c:v>34884</c:v>
                </c:pt>
                <c:pt idx="438">
                  <c:v>34885</c:v>
                </c:pt>
                <c:pt idx="439">
                  <c:v>34886</c:v>
                </c:pt>
                <c:pt idx="440">
                  <c:v>34887</c:v>
                </c:pt>
                <c:pt idx="441">
                  <c:v>34888</c:v>
                </c:pt>
                <c:pt idx="442">
                  <c:v>34889</c:v>
                </c:pt>
                <c:pt idx="443">
                  <c:v>34890</c:v>
                </c:pt>
                <c:pt idx="444">
                  <c:v>34891</c:v>
                </c:pt>
                <c:pt idx="445">
                  <c:v>34892</c:v>
                </c:pt>
                <c:pt idx="446">
                  <c:v>34893</c:v>
                </c:pt>
                <c:pt idx="447">
                  <c:v>34894</c:v>
                </c:pt>
                <c:pt idx="448">
                  <c:v>34895</c:v>
                </c:pt>
                <c:pt idx="449">
                  <c:v>34896</c:v>
                </c:pt>
                <c:pt idx="450">
                  <c:v>34897</c:v>
                </c:pt>
                <c:pt idx="451">
                  <c:v>34898</c:v>
                </c:pt>
                <c:pt idx="452">
                  <c:v>34899</c:v>
                </c:pt>
                <c:pt idx="453">
                  <c:v>34900</c:v>
                </c:pt>
                <c:pt idx="454">
                  <c:v>34901</c:v>
                </c:pt>
                <c:pt idx="455">
                  <c:v>34902</c:v>
                </c:pt>
                <c:pt idx="456">
                  <c:v>34903</c:v>
                </c:pt>
                <c:pt idx="457">
                  <c:v>34904</c:v>
                </c:pt>
                <c:pt idx="458">
                  <c:v>34905</c:v>
                </c:pt>
                <c:pt idx="459">
                  <c:v>34906</c:v>
                </c:pt>
                <c:pt idx="460">
                  <c:v>34907</c:v>
                </c:pt>
                <c:pt idx="461">
                  <c:v>34908</c:v>
                </c:pt>
                <c:pt idx="462">
                  <c:v>34909</c:v>
                </c:pt>
                <c:pt idx="463">
                  <c:v>34910</c:v>
                </c:pt>
                <c:pt idx="464">
                  <c:v>34911</c:v>
                </c:pt>
                <c:pt idx="465">
                  <c:v>34912</c:v>
                </c:pt>
                <c:pt idx="466">
                  <c:v>34913</c:v>
                </c:pt>
                <c:pt idx="467">
                  <c:v>34914</c:v>
                </c:pt>
                <c:pt idx="468">
                  <c:v>34915</c:v>
                </c:pt>
                <c:pt idx="469">
                  <c:v>34916</c:v>
                </c:pt>
                <c:pt idx="470">
                  <c:v>34917</c:v>
                </c:pt>
                <c:pt idx="471">
                  <c:v>34918</c:v>
                </c:pt>
                <c:pt idx="472">
                  <c:v>34919</c:v>
                </c:pt>
                <c:pt idx="473">
                  <c:v>34920</c:v>
                </c:pt>
                <c:pt idx="474">
                  <c:v>34921</c:v>
                </c:pt>
                <c:pt idx="475">
                  <c:v>34922</c:v>
                </c:pt>
                <c:pt idx="476">
                  <c:v>34923</c:v>
                </c:pt>
                <c:pt idx="477">
                  <c:v>34924</c:v>
                </c:pt>
                <c:pt idx="478">
                  <c:v>34925</c:v>
                </c:pt>
                <c:pt idx="479">
                  <c:v>34926</c:v>
                </c:pt>
                <c:pt idx="480">
                  <c:v>34927</c:v>
                </c:pt>
                <c:pt idx="481">
                  <c:v>34928</c:v>
                </c:pt>
                <c:pt idx="482">
                  <c:v>34929</c:v>
                </c:pt>
                <c:pt idx="483">
                  <c:v>34931</c:v>
                </c:pt>
                <c:pt idx="484">
                  <c:v>34932</c:v>
                </c:pt>
                <c:pt idx="485">
                  <c:v>34933</c:v>
                </c:pt>
                <c:pt idx="486">
                  <c:v>34934</c:v>
                </c:pt>
                <c:pt idx="487">
                  <c:v>34935</c:v>
                </c:pt>
                <c:pt idx="488">
                  <c:v>34936</c:v>
                </c:pt>
                <c:pt idx="489">
                  <c:v>34937</c:v>
                </c:pt>
                <c:pt idx="490">
                  <c:v>34938</c:v>
                </c:pt>
                <c:pt idx="491">
                  <c:v>34939</c:v>
                </c:pt>
                <c:pt idx="492">
                  <c:v>34940</c:v>
                </c:pt>
                <c:pt idx="493">
                  <c:v>34941</c:v>
                </c:pt>
                <c:pt idx="494">
                  <c:v>34942</c:v>
                </c:pt>
                <c:pt idx="495">
                  <c:v>34943</c:v>
                </c:pt>
                <c:pt idx="496">
                  <c:v>34944</c:v>
                </c:pt>
                <c:pt idx="497">
                  <c:v>34945</c:v>
                </c:pt>
                <c:pt idx="498">
                  <c:v>34946</c:v>
                </c:pt>
                <c:pt idx="499">
                  <c:v>34947</c:v>
                </c:pt>
                <c:pt idx="500">
                  <c:v>34948</c:v>
                </c:pt>
                <c:pt idx="501">
                  <c:v>34949</c:v>
                </c:pt>
                <c:pt idx="502">
                  <c:v>34950</c:v>
                </c:pt>
                <c:pt idx="503">
                  <c:v>34951</c:v>
                </c:pt>
                <c:pt idx="504">
                  <c:v>34952</c:v>
                </c:pt>
                <c:pt idx="505">
                  <c:v>34953</c:v>
                </c:pt>
                <c:pt idx="506">
                  <c:v>34954</c:v>
                </c:pt>
                <c:pt idx="507">
                  <c:v>34955</c:v>
                </c:pt>
                <c:pt idx="508">
                  <c:v>34956</c:v>
                </c:pt>
                <c:pt idx="509">
                  <c:v>34957</c:v>
                </c:pt>
                <c:pt idx="510">
                  <c:v>34958</c:v>
                </c:pt>
                <c:pt idx="511">
                  <c:v>34959</c:v>
                </c:pt>
                <c:pt idx="512">
                  <c:v>34960</c:v>
                </c:pt>
                <c:pt idx="513">
                  <c:v>34961</c:v>
                </c:pt>
                <c:pt idx="514">
                  <c:v>34962</c:v>
                </c:pt>
                <c:pt idx="515">
                  <c:v>34963</c:v>
                </c:pt>
                <c:pt idx="516">
                  <c:v>34964</c:v>
                </c:pt>
                <c:pt idx="517">
                  <c:v>34965</c:v>
                </c:pt>
                <c:pt idx="518">
                  <c:v>34966</c:v>
                </c:pt>
                <c:pt idx="519">
                  <c:v>34967</c:v>
                </c:pt>
                <c:pt idx="520">
                  <c:v>34968</c:v>
                </c:pt>
                <c:pt idx="521">
                  <c:v>34969</c:v>
                </c:pt>
                <c:pt idx="522">
                  <c:v>34970</c:v>
                </c:pt>
                <c:pt idx="523">
                  <c:v>34971</c:v>
                </c:pt>
                <c:pt idx="524">
                  <c:v>34972</c:v>
                </c:pt>
                <c:pt idx="525">
                  <c:v>34973</c:v>
                </c:pt>
                <c:pt idx="526">
                  <c:v>34974</c:v>
                </c:pt>
                <c:pt idx="527">
                  <c:v>34975</c:v>
                </c:pt>
                <c:pt idx="528">
                  <c:v>34976</c:v>
                </c:pt>
                <c:pt idx="529">
                  <c:v>34977</c:v>
                </c:pt>
                <c:pt idx="530">
                  <c:v>34978</c:v>
                </c:pt>
                <c:pt idx="531">
                  <c:v>34979</c:v>
                </c:pt>
                <c:pt idx="532">
                  <c:v>34980</c:v>
                </c:pt>
                <c:pt idx="533">
                  <c:v>34981</c:v>
                </c:pt>
                <c:pt idx="534">
                  <c:v>34982</c:v>
                </c:pt>
                <c:pt idx="535">
                  <c:v>34983</c:v>
                </c:pt>
                <c:pt idx="536">
                  <c:v>34984</c:v>
                </c:pt>
                <c:pt idx="537">
                  <c:v>34985</c:v>
                </c:pt>
                <c:pt idx="538">
                  <c:v>34986</c:v>
                </c:pt>
                <c:pt idx="539">
                  <c:v>34987</c:v>
                </c:pt>
                <c:pt idx="540">
                  <c:v>34988</c:v>
                </c:pt>
                <c:pt idx="541">
                  <c:v>34989</c:v>
                </c:pt>
                <c:pt idx="542">
                  <c:v>34990</c:v>
                </c:pt>
                <c:pt idx="543">
                  <c:v>34991</c:v>
                </c:pt>
                <c:pt idx="544">
                  <c:v>34992</c:v>
                </c:pt>
                <c:pt idx="545">
                  <c:v>34993</c:v>
                </c:pt>
                <c:pt idx="546">
                  <c:v>34994</c:v>
                </c:pt>
                <c:pt idx="547">
                  <c:v>34995</c:v>
                </c:pt>
                <c:pt idx="548">
                  <c:v>34996</c:v>
                </c:pt>
                <c:pt idx="549">
                  <c:v>34997</c:v>
                </c:pt>
                <c:pt idx="550">
                  <c:v>34998</c:v>
                </c:pt>
                <c:pt idx="551">
                  <c:v>34999</c:v>
                </c:pt>
                <c:pt idx="552">
                  <c:v>35000</c:v>
                </c:pt>
                <c:pt idx="553">
                  <c:v>35001</c:v>
                </c:pt>
                <c:pt idx="554">
                  <c:v>35002</c:v>
                </c:pt>
                <c:pt idx="555">
                  <c:v>35003</c:v>
                </c:pt>
                <c:pt idx="556">
                  <c:v>35004</c:v>
                </c:pt>
                <c:pt idx="557">
                  <c:v>35005</c:v>
                </c:pt>
                <c:pt idx="558">
                  <c:v>35006</c:v>
                </c:pt>
                <c:pt idx="559">
                  <c:v>35007</c:v>
                </c:pt>
                <c:pt idx="560">
                  <c:v>35008</c:v>
                </c:pt>
                <c:pt idx="561">
                  <c:v>35009</c:v>
                </c:pt>
                <c:pt idx="562">
                  <c:v>35010</c:v>
                </c:pt>
                <c:pt idx="563">
                  <c:v>35011</c:v>
                </c:pt>
                <c:pt idx="564">
                  <c:v>35012</c:v>
                </c:pt>
                <c:pt idx="565">
                  <c:v>35013</c:v>
                </c:pt>
                <c:pt idx="566">
                  <c:v>35014</c:v>
                </c:pt>
                <c:pt idx="567">
                  <c:v>35015</c:v>
                </c:pt>
                <c:pt idx="568">
                  <c:v>35016</c:v>
                </c:pt>
                <c:pt idx="569">
                  <c:v>35017</c:v>
                </c:pt>
                <c:pt idx="570">
                  <c:v>35018</c:v>
                </c:pt>
                <c:pt idx="571">
                  <c:v>35019</c:v>
                </c:pt>
                <c:pt idx="572">
                  <c:v>35020</c:v>
                </c:pt>
                <c:pt idx="573">
                  <c:v>35021</c:v>
                </c:pt>
                <c:pt idx="574">
                  <c:v>35022</c:v>
                </c:pt>
                <c:pt idx="575">
                  <c:v>35023</c:v>
                </c:pt>
                <c:pt idx="576">
                  <c:v>35024</c:v>
                </c:pt>
                <c:pt idx="577">
                  <c:v>35025</c:v>
                </c:pt>
                <c:pt idx="578">
                  <c:v>35026</c:v>
                </c:pt>
                <c:pt idx="579">
                  <c:v>35027</c:v>
                </c:pt>
                <c:pt idx="580">
                  <c:v>35028</c:v>
                </c:pt>
                <c:pt idx="581">
                  <c:v>35029</c:v>
                </c:pt>
                <c:pt idx="582">
                  <c:v>35030</c:v>
                </c:pt>
                <c:pt idx="583">
                  <c:v>35031</c:v>
                </c:pt>
                <c:pt idx="584">
                  <c:v>35032</c:v>
                </c:pt>
                <c:pt idx="585">
                  <c:v>35033</c:v>
                </c:pt>
                <c:pt idx="586">
                  <c:v>35034</c:v>
                </c:pt>
                <c:pt idx="587">
                  <c:v>35035</c:v>
                </c:pt>
                <c:pt idx="588">
                  <c:v>35036</c:v>
                </c:pt>
                <c:pt idx="589">
                  <c:v>35037</c:v>
                </c:pt>
                <c:pt idx="590">
                  <c:v>35038</c:v>
                </c:pt>
                <c:pt idx="591">
                  <c:v>35039</c:v>
                </c:pt>
                <c:pt idx="592">
                  <c:v>35040</c:v>
                </c:pt>
                <c:pt idx="593">
                  <c:v>35041</c:v>
                </c:pt>
                <c:pt idx="594">
                  <c:v>35042</c:v>
                </c:pt>
                <c:pt idx="595">
                  <c:v>35043</c:v>
                </c:pt>
                <c:pt idx="596">
                  <c:v>35044</c:v>
                </c:pt>
                <c:pt idx="597">
                  <c:v>35045</c:v>
                </c:pt>
                <c:pt idx="598">
                  <c:v>35046</c:v>
                </c:pt>
                <c:pt idx="599">
                  <c:v>35047</c:v>
                </c:pt>
                <c:pt idx="600">
                  <c:v>35048</c:v>
                </c:pt>
                <c:pt idx="601">
                  <c:v>35049</c:v>
                </c:pt>
                <c:pt idx="602">
                  <c:v>35050</c:v>
                </c:pt>
                <c:pt idx="603">
                  <c:v>35051</c:v>
                </c:pt>
                <c:pt idx="604">
                  <c:v>35052</c:v>
                </c:pt>
                <c:pt idx="605">
                  <c:v>35053</c:v>
                </c:pt>
                <c:pt idx="606">
                  <c:v>35054</c:v>
                </c:pt>
                <c:pt idx="607">
                  <c:v>35055</c:v>
                </c:pt>
                <c:pt idx="608">
                  <c:v>35056</c:v>
                </c:pt>
                <c:pt idx="609">
                  <c:v>35057</c:v>
                </c:pt>
                <c:pt idx="610">
                  <c:v>35058</c:v>
                </c:pt>
                <c:pt idx="611">
                  <c:v>35059</c:v>
                </c:pt>
                <c:pt idx="612">
                  <c:v>35060</c:v>
                </c:pt>
                <c:pt idx="613">
                  <c:v>35061</c:v>
                </c:pt>
                <c:pt idx="614">
                  <c:v>35062</c:v>
                </c:pt>
                <c:pt idx="615">
                  <c:v>35063</c:v>
                </c:pt>
                <c:pt idx="616">
                  <c:v>35064</c:v>
                </c:pt>
                <c:pt idx="617">
                  <c:v>35065</c:v>
                </c:pt>
                <c:pt idx="618">
                  <c:v>35066</c:v>
                </c:pt>
                <c:pt idx="619">
                  <c:v>35067</c:v>
                </c:pt>
                <c:pt idx="620">
                  <c:v>35068</c:v>
                </c:pt>
                <c:pt idx="621">
                  <c:v>35069</c:v>
                </c:pt>
                <c:pt idx="622">
                  <c:v>35070</c:v>
                </c:pt>
                <c:pt idx="623">
                  <c:v>35071</c:v>
                </c:pt>
                <c:pt idx="624">
                  <c:v>35072</c:v>
                </c:pt>
                <c:pt idx="625">
                  <c:v>35073</c:v>
                </c:pt>
                <c:pt idx="626">
                  <c:v>35074</c:v>
                </c:pt>
                <c:pt idx="627">
                  <c:v>35075</c:v>
                </c:pt>
                <c:pt idx="628">
                  <c:v>35076</c:v>
                </c:pt>
                <c:pt idx="629">
                  <c:v>35077</c:v>
                </c:pt>
                <c:pt idx="630">
                  <c:v>35078</c:v>
                </c:pt>
                <c:pt idx="631">
                  <c:v>35079</c:v>
                </c:pt>
                <c:pt idx="632">
                  <c:v>35080</c:v>
                </c:pt>
                <c:pt idx="633">
                  <c:v>35081</c:v>
                </c:pt>
                <c:pt idx="634">
                  <c:v>35082</c:v>
                </c:pt>
                <c:pt idx="635">
                  <c:v>35083</c:v>
                </c:pt>
                <c:pt idx="636">
                  <c:v>35084</c:v>
                </c:pt>
                <c:pt idx="637">
                  <c:v>35085</c:v>
                </c:pt>
                <c:pt idx="638">
                  <c:v>35086</c:v>
                </c:pt>
                <c:pt idx="639">
                  <c:v>35087</c:v>
                </c:pt>
                <c:pt idx="640">
                  <c:v>35088</c:v>
                </c:pt>
                <c:pt idx="641">
                  <c:v>35089</c:v>
                </c:pt>
                <c:pt idx="642">
                  <c:v>35090</c:v>
                </c:pt>
                <c:pt idx="643">
                  <c:v>35091</c:v>
                </c:pt>
                <c:pt idx="644">
                  <c:v>35092</c:v>
                </c:pt>
                <c:pt idx="645">
                  <c:v>35093</c:v>
                </c:pt>
                <c:pt idx="646">
                  <c:v>35094</c:v>
                </c:pt>
                <c:pt idx="647">
                  <c:v>35095</c:v>
                </c:pt>
                <c:pt idx="648">
                  <c:v>35096</c:v>
                </c:pt>
                <c:pt idx="649">
                  <c:v>35097</c:v>
                </c:pt>
                <c:pt idx="650">
                  <c:v>35098</c:v>
                </c:pt>
                <c:pt idx="651">
                  <c:v>35099</c:v>
                </c:pt>
                <c:pt idx="652">
                  <c:v>35100</c:v>
                </c:pt>
                <c:pt idx="653">
                  <c:v>35101</c:v>
                </c:pt>
                <c:pt idx="654">
                  <c:v>35102</c:v>
                </c:pt>
                <c:pt idx="655">
                  <c:v>35103</c:v>
                </c:pt>
                <c:pt idx="656">
                  <c:v>35104</c:v>
                </c:pt>
                <c:pt idx="657">
                  <c:v>35105</c:v>
                </c:pt>
                <c:pt idx="658">
                  <c:v>35106</c:v>
                </c:pt>
                <c:pt idx="659">
                  <c:v>35107</c:v>
                </c:pt>
                <c:pt idx="660">
                  <c:v>35108</c:v>
                </c:pt>
                <c:pt idx="661">
                  <c:v>35109</c:v>
                </c:pt>
                <c:pt idx="662">
                  <c:v>35110</c:v>
                </c:pt>
                <c:pt idx="663">
                  <c:v>35111</c:v>
                </c:pt>
                <c:pt idx="664">
                  <c:v>35112</c:v>
                </c:pt>
                <c:pt idx="665">
                  <c:v>35113</c:v>
                </c:pt>
                <c:pt idx="666">
                  <c:v>35114</c:v>
                </c:pt>
                <c:pt idx="667">
                  <c:v>35115</c:v>
                </c:pt>
                <c:pt idx="668">
                  <c:v>35116</c:v>
                </c:pt>
                <c:pt idx="669">
                  <c:v>35117</c:v>
                </c:pt>
                <c:pt idx="670">
                  <c:v>35118</c:v>
                </c:pt>
                <c:pt idx="671">
                  <c:v>35119</c:v>
                </c:pt>
                <c:pt idx="672">
                  <c:v>35120</c:v>
                </c:pt>
                <c:pt idx="673">
                  <c:v>35121</c:v>
                </c:pt>
                <c:pt idx="674">
                  <c:v>35122</c:v>
                </c:pt>
                <c:pt idx="675">
                  <c:v>35123</c:v>
                </c:pt>
                <c:pt idx="676">
                  <c:v>35124</c:v>
                </c:pt>
                <c:pt idx="677">
                  <c:v>35125</c:v>
                </c:pt>
                <c:pt idx="678">
                  <c:v>35126</c:v>
                </c:pt>
                <c:pt idx="679">
                  <c:v>35127</c:v>
                </c:pt>
                <c:pt idx="680">
                  <c:v>35128</c:v>
                </c:pt>
                <c:pt idx="681">
                  <c:v>35129</c:v>
                </c:pt>
                <c:pt idx="682">
                  <c:v>35130</c:v>
                </c:pt>
                <c:pt idx="683">
                  <c:v>35131</c:v>
                </c:pt>
                <c:pt idx="684">
                  <c:v>35132</c:v>
                </c:pt>
                <c:pt idx="685">
                  <c:v>35133</c:v>
                </c:pt>
                <c:pt idx="686">
                  <c:v>35134</c:v>
                </c:pt>
                <c:pt idx="687">
                  <c:v>35135</c:v>
                </c:pt>
                <c:pt idx="688">
                  <c:v>35136</c:v>
                </c:pt>
                <c:pt idx="689">
                  <c:v>35137</c:v>
                </c:pt>
                <c:pt idx="690">
                  <c:v>35138</c:v>
                </c:pt>
                <c:pt idx="691">
                  <c:v>35139</c:v>
                </c:pt>
                <c:pt idx="692">
                  <c:v>35140</c:v>
                </c:pt>
                <c:pt idx="693">
                  <c:v>35141</c:v>
                </c:pt>
                <c:pt idx="694">
                  <c:v>35142</c:v>
                </c:pt>
                <c:pt idx="695">
                  <c:v>35143</c:v>
                </c:pt>
                <c:pt idx="696">
                  <c:v>35144</c:v>
                </c:pt>
                <c:pt idx="697">
                  <c:v>35145</c:v>
                </c:pt>
                <c:pt idx="698">
                  <c:v>35146</c:v>
                </c:pt>
                <c:pt idx="699">
                  <c:v>35147</c:v>
                </c:pt>
                <c:pt idx="700">
                  <c:v>35148</c:v>
                </c:pt>
                <c:pt idx="701">
                  <c:v>35149</c:v>
                </c:pt>
                <c:pt idx="702">
                  <c:v>35150</c:v>
                </c:pt>
                <c:pt idx="703">
                  <c:v>35151</c:v>
                </c:pt>
                <c:pt idx="704">
                  <c:v>35152</c:v>
                </c:pt>
                <c:pt idx="705">
                  <c:v>35153</c:v>
                </c:pt>
                <c:pt idx="706">
                  <c:v>35154</c:v>
                </c:pt>
                <c:pt idx="707">
                  <c:v>35155</c:v>
                </c:pt>
                <c:pt idx="708">
                  <c:v>35156</c:v>
                </c:pt>
                <c:pt idx="709">
                  <c:v>35157</c:v>
                </c:pt>
                <c:pt idx="710">
                  <c:v>35158</c:v>
                </c:pt>
                <c:pt idx="711">
                  <c:v>35159</c:v>
                </c:pt>
                <c:pt idx="712">
                  <c:v>35160</c:v>
                </c:pt>
                <c:pt idx="713">
                  <c:v>35161</c:v>
                </c:pt>
                <c:pt idx="714">
                  <c:v>35162</c:v>
                </c:pt>
                <c:pt idx="715">
                  <c:v>35163</c:v>
                </c:pt>
                <c:pt idx="716">
                  <c:v>35164</c:v>
                </c:pt>
                <c:pt idx="717">
                  <c:v>35165</c:v>
                </c:pt>
                <c:pt idx="718">
                  <c:v>35166</c:v>
                </c:pt>
                <c:pt idx="719">
                  <c:v>35167</c:v>
                </c:pt>
                <c:pt idx="720">
                  <c:v>35168</c:v>
                </c:pt>
                <c:pt idx="721">
                  <c:v>35169</c:v>
                </c:pt>
                <c:pt idx="722">
                  <c:v>35170</c:v>
                </c:pt>
                <c:pt idx="723">
                  <c:v>35171</c:v>
                </c:pt>
                <c:pt idx="724">
                  <c:v>35172</c:v>
                </c:pt>
                <c:pt idx="725">
                  <c:v>35173</c:v>
                </c:pt>
                <c:pt idx="726">
                  <c:v>35174</c:v>
                </c:pt>
                <c:pt idx="727">
                  <c:v>35175</c:v>
                </c:pt>
                <c:pt idx="728">
                  <c:v>35176</c:v>
                </c:pt>
                <c:pt idx="729">
                  <c:v>35177</c:v>
                </c:pt>
                <c:pt idx="730">
                  <c:v>35178</c:v>
                </c:pt>
                <c:pt idx="731">
                  <c:v>35179</c:v>
                </c:pt>
                <c:pt idx="732">
                  <c:v>35180</c:v>
                </c:pt>
                <c:pt idx="733">
                  <c:v>35181</c:v>
                </c:pt>
                <c:pt idx="734">
                  <c:v>35182</c:v>
                </c:pt>
                <c:pt idx="735">
                  <c:v>35183</c:v>
                </c:pt>
                <c:pt idx="736">
                  <c:v>35184</c:v>
                </c:pt>
                <c:pt idx="737">
                  <c:v>35185</c:v>
                </c:pt>
                <c:pt idx="738">
                  <c:v>35186</c:v>
                </c:pt>
                <c:pt idx="739">
                  <c:v>35187</c:v>
                </c:pt>
                <c:pt idx="740">
                  <c:v>35188</c:v>
                </c:pt>
                <c:pt idx="741">
                  <c:v>35189</c:v>
                </c:pt>
                <c:pt idx="742">
                  <c:v>35190</c:v>
                </c:pt>
                <c:pt idx="743">
                  <c:v>35191</c:v>
                </c:pt>
                <c:pt idx="744">
                  <c:v>35192</c:v>
                </c:pt>
                <c:pt idx="745">
                  <c:v>35193</c:v>
                </c:pt>
                <c:pt idx="746">
                  <c:v>35194</c:v>
                </c:pt>
                <c:pt idx="747">
                  <c:v>35195</c:v>
                </c:pt>
                <c:pt idx="748">
                  <c:v>35196</c:v>
                </c:pt>
                <c:pt idx="749">
                  <c:v>35197</c:v>
                </c:pt>
                <c:pt idx="750">
                  <c:v>35198</c:v>
                </c:pt>
                <c:pt idx="751">
                  <c:v>35199</c:v>
                </c:pt>
                <c:pt idx="752">
                  <c:v>35200</c:v>
                </c:pt>
                <c:pt idx="753">
                  <c:v>35201</c:v>
                </c:pt>
                <c:pt idx="754">
                  <c:v>35202</c:v>
                </c:pt>
                <c:pt idx="755">
                  <c:v>35203</c:v>
                </c:pt>
                <c:pt idx="756">
                  <c:v>35204</c:v>
                </c:pt>
                <c:pt idx="757">
                  <c:v>35205</c:v>
                </c:pt>
                <c:pt idx="758">
                  <c:v>35206</c:v>
                </c:pt>
                <c:pt idx="759">
                  <c:v>35207</c:v>
                </c:pt>
                <c:pt idx="760">
                  <c:v>35208</c:v>
                </c:pt>
                <c:pt idx="761">
                  <c:v>35209</c:v>
                </c:pt>
                <c:pt idx="762">
                  <c:v>35210</c:v>
                </c:pt>
                <c:pt idx="763">
                  <c:v>35211</c:v>
                </c:pt>
                <c:pt idx="764">
                  <c:v>35212</c:v>
                </c:pt>
                <c:pt idx="765">
                  <c:v>35213</c:v>
                </c:pt>
                <c:pt idx="766">
                  <c:v>35214</c:v>
                </c:pt>
                <c:pt idx="767">
                  <c:v>35215</c:v>
                </c:pt>
                <c:pt idx="768">
                  <c:v>35216</c:v>
                </c:pt>
                <c:pt idx="769">
                  <c:v>35217</c:v>
                </c:pt>
                <c:pt idx="770">
                  <c:v>35218</c:v>
                </c:pt>
                <c:pt idx="771">
                  <c:v>35219</c:v>
                </c:pt>
                <c:pt idx="772">
                  <c:v>35220</c:v>
                </c:pt>
                <c:pt idx="773">
                  <c:v>35221</c:v>
                </c:pt>
                <c:pt idx="774">
                  <c:v>35222</c:v>
                </c:pt>
                <c:pt idx="775">
                  <c:v>35223</c:v>
                </c:pt>
                <c:pt idx="776">
                  <c:v>35224</c:v>
                </c:pt>
                <c:pt idx="777">
                  <c:v>35225</c:v>
                </c:pt>
                <c:pt idx="778">
                  <c:v>35226</c:v>
                </c:pt>
                <c:pt idx="779">
                  <c:v>35227</c:v>
                </c:pt>
                <c:pt idx="780">
                  <c:v>35228</c:v>
                </c:pt>
                <c:pt idx="781">
                  <c:v>35229</c:v>
                </c:pt>
                <c:pt idx="782">
                  <c:v>35230</c:v>
                </c:pt>
                <c:pt idx="783">
                  <c:v>35231</c:v>
                </c:pt>
                <c:pt idx="784">
                  <c:v>35232</c:v>
                </c:pt>
                <c:pt idx="785">
                  <c:v>35233</c:v>
                </c:pt>
                <c:pt idx="786">
                  <c:v>35234</c:v>
                </c:pt>
                <c:pt idx="787">
                  <c:v>35235</c:v>
                </c:pt>
                <c:pt idx="788">
                  <c:v>35236</c:v>
                </c:pt>
                <c:pt idx="789">
                  <c:v>35237</c:v>
                </c:pt>
                <c:pt idx="790">
                  <c:v>35238</c:v>
                </c:pt>
                <c:pt idx="791">
                  <c:v>35239</c:v>
                </c:pt>
                <c:pt idx="792">
                  <c:v>35240</c:v>
                </c:pt>
                <c:pt idx="793">
                  <c:v>35241</c:v>
                </c:pt>
                <c:pt idx="794">
                  <c:v>35242</c:v>
                </c:pt>
                <c:pt idx="795">
                  <c:v>35243</c:v>
                </c:pt>
                <c:pt idx="796">
                  <c:v>35244</c:v>
                </c:pt>
                <c:pt idx="797">
                  <c:v>35245</c:v>
                </c:pt>
                <c:pt idx="798">
                  <c:v>35246</c:v>
                </c:pt>
                <c:pt idx="799">
                  <c:v>35247</c:v>
                </c:pt>
                <c:pt idx="800">
                  <c:v>35248</c:v>
                </c:pt>
                <c:pt idx="801">
                  <c:v>35249</c:v>
                </c:pt>
                <c:pt idx="802">
                  <c:v>35250</c:v>
                </c:pt>
                <c:pt idx="803">
                  <c:v>35251</c:v>
                </c:pt>
                <c:pt idx="804">
                  <c:v>35252</c:v>
                </c:pt>
                <c:pt idx="805">
                  <c:v>35253</c:v>
                </c:pt>
                <c:pt idx="806">
                  <c:v>35254</c:v>
                </c:pt>
                <c:pt idx="807">
                  <c:v>35255</c:v>
                </c:pt>
                <c:pt idx="808">
                  <c:v>35256</c:v>
                </c:pt>
                <c:pt idx="809">
                  <c:v>35257</c:v>
                </c:pt>
                <c:pt idx="810">
                  <c:v>35258</c:v>
                </c:pt>
                <c:pt idx="811">
                  <c:v>35259</c:v>
                </c:pt>
                <c:pt idx="812">
                  <c:v>35260</c:v>
                </c:pt>
                <c:pt idx="813">
                  <c:v>35261</c:v>
                </c:pt>
                <c:pt idx="814">
                  <c:v>35262</c:v>
                </c:pt>
                <c:pt idx="815">
                  <c:v>35263</c:v>
                </c:pt>
                <c:pt idx="816">
                  <c:v>35264</c:v>
                </c:pt>
                <c:pt idx="817">
                  <c:v>35265</c:v>
                </c:pt>
                <c:pt idx="818">
                  <c:v>35266</c:v>
                </c:pt>
                <c:pt idx="819">
                  <c:v>35267</c:v>
                </c:pt>
                <c:pt idx="820">
                  <c:v>35268</c:v>
                </c:pt>
                <c:pt idx="821">
                  <c:v>35269</c:v>
                </c:pt>
                <c:pt idx="822">
                  <c:v>35270</c:v>
                </c:pt>
                <c:pt idx="823">
                  <c:v>35271</c:v>
                </c:pt>
                <c:pt idx="824">
                  <c:v>35272</c:v>
                </c:pt>
                <c:pt idx="825">
                  <c:v>35273</c:v>
                </c:pt>
                <c:pt idx="826">
                  <c:v>35274</c:v>
                </c:pt>
                <c:pt idx="827">
                  <c:v>35275</c:v>
                </c:pt>
                <c:pt idx="828">
                  <c:v>35276</c:v>
                </c:pt>
                <c:pt idx="829">
                  <c:v>35277</c:v>
                </c:pt>
                <c:pt idx="830">
                  <c:v>35278</c:v>
                </c:pt>
                <c:pt idx="831">
                  <c:v>35279</c:v>
                </c:pt>
                <c:pt idx="832">
                  <c:v>35280</c:v>
                </c:pt>
                <c:pt idx="833">
                  <c:v>35281</c:v>
                </c:pt>
                <c:pt idx="834">
                  <c:v>35282</c:v>
                </c:pt>
                <c:pt idx="835">
                  <c:v>35283</c:v>
                </c:pt>
                <c:pt idx="836">
                  <c:v>35284</c:v>
                </c:pt>
                <c:pt idx="837">
                  <c:v>35285</c:v>
                </c:pt>
                <c:pt idx="838">
                  <c:v>35286</c:v>
                </c:pt>
                <c:pt idx="839">
                  <c:v>35287</c:v>
                </c:pt>
                <c:pt idx="840">
                  <c:v>35288</c:v>
                </c:pt>
                <c:pt idx="841">
                  <c:v>35289</c:v>
                </c:pt>
                <c:pt idx="842">
                  <c:v>35290</c:v>
                </c:pt>
                <c:pt idx="843">
                  <c:v>35291</c:v>
                </c:pt>
                <c:pt idx="844">
                  <c:v>35292</c:v>
                </c:pt>
                <c:pt idx="845">
                  <c:v>35293</c:v>
                </c:pt>
                <c:pt idx="846">
                  <c:v>35294</c:v>
                </c:pt>
                <c:pt idx="847">
                  <c:v>35295</c:v>
                </c:pt>
                <c:pt idx="848">
                  <c:v>35296</c:v>
                </c:pt>
                <c:pt idx="849">
                  <c:v>35297</c:v>
                </c:pt>
                <c:pt idx="850">
                  <c:v>35298</c:v>
                </c:pt>
                <c:pt idx="851">
                  <c:v>35299</c:v>
                </c:pt>
                <c:pt idx="852">
                  <c:v>35300</c:v>
                </c:pt>
                <c:pt idx="853">
                  <c:v>35301</c:v>
                </c:pt>
                <c:pt idx="854">
                  <c:v>35302</c:v>
                </c:pt>
                <c:pt idx="855">
                  <c:v>35303</c:v>
                </c:pt>
                <c:pt idx="856">
                  <c:v>35304</c:v>
                </c:pt>
                <c:pt idx="857">
                  <c:v>35305</c:v>
                </c:pt>
                <c:pt idx="858">
                  <c:v>35306</c:v>
                </c:pt>
                <c:pt idx="859">
                  <c:v>35307</c:v>
                </c:pt>
                <c:pt idx="860">
                  <c:v>35308</c:v>
                </c:pt>
                <c:pt idx="861">
                  <c:v>35309</c:v>
                </c:pt>
                <c:pt idx="862">
                  <c:v>35310</c:v>
                </c:pt>
                <c:pt idx="863">
                  <c:v>35311</c:v>
                </c:pt>
                <c:pt idx="864">
                  <c:v>35312</c:v>
                </c:pt>
                <c:pt idx="865">
                  <c:v>35313</c:v>
                </c:pt>
                <c:pt idx="866">
                  <c:v>35314</c:v>
                </c:pt>
                <c:pt idx="867">
                  <c:v>35315</c:v>
                </c:pt>
                <c:pt idx="868">
                  <c:v>35316</c:v>
                </c:pt>
                <c:pt idx="869">
                  <c:v>35317</c:v>
                </c:pt>
                <c:pt idx="870">
                  <c:v>35318</c:v>
                </c:pt>
                <c:pt idx="871">
                  <c:v>35319</c:v>
                </c:pt>
                <c:pt idx="872">
                  <c:v>35320</c:v>
                </c:pt>
                <c:pt idx="873">
                  <c:v>35321</c:v>
                </c:pt>
                <c:pt idx="874">
                  <c:v>35322</c:v>
                </c:pt>
                <c:pt idx="875">
                  <c:v>35323</c:v>
                </c:pt>
                <c:pt idx="876">
                  <c:v>35324</c:v>
                </c:pt>
                <c:pt idx="877">
                  <c:v>35325</c:v>
                </c:pt>
                <c:pt idx="878">
                  <c:v>35326</c:v>
                </c:pt>
                <c:pt idx="879">
                  <c:v>35327</c:v>
                </c:pt>
                <c:pt idx="880">
                  <c:v>35328</c:v>
                </c:pt>
                <c:pt idx="881">
                  <c:v>35329</c:v>
                </c:pt>
                <c:pt idx="882">
                  <c:v>35330</c:v>
                </c:pt>
                <c:pt idx="883">
                  <c:v>35331</c:v>
                </c:pt>
                <c:pt idx="884">
                  <c:v>35332</c:v>
                </c:pt>
                <c:pt idx="885">
                  <c:v>35333</c:v>
                </c:pt>
                <c:pt idx="886">
                  <c:v>35334</c:v>
                </c:pt>
                <c:pt idx="887">
                  <c:v>35335</c:v>
                </c:pt>
                <c:pt idx="888">
                  <c:v>35336</c:v>
                </c:pt>
                <c:pt idx="889">
                  <c:v>35337</c:v>
                </c:pt>
                <c:pt idx="890">
                  <c:v>35338</c:v>
                </c:pt>
                <c:pt idx="891">
                  <c:v>35339</c:v>
                </c:pt>
                <c:pt idx="892">
                  <c:v>35340</c:v>
                </c:pt>
                <c:pt idx="893">
                  <c:v>35341</c:v>
                </c:pt>
                <c:pt idx="894">
                  <c:v>35342</c:v>
                </c:pt>
                <c:pt idx="895">
                  <c:v>35343</c:v>
                </c:pt>
                <c:pt idx="896">
                  <c:v>35344</c:v>
                </c:pt>
                <c:pt idx="897">
                  <c:v>35345</c:v>
                </c:pt>
                <c:pt idx="898">
                  <c:v>35346</c:v>
                </c:pt>
                <c:pt idx="899">
                  <c:v>35347</c:v>
                </c:pt>
                <c:pt idx="900">
                  <c:v>35348</c:v>
                </c:pt>
                <c:pt idx="901">
                  <c:v>35349</c:v>
                </c:pt>
                <c:pt idx="902">
                  <c:v>35350</c:v>
                </c:pt>
                <c:pt idx="903">
                  <c:v>35351</c:v>
                </c:pt>
                <c:pt idx="904">
                  <c:v>35352</c:v>
                </c:pt>
                <c:pt idx="905">
                  <c:v>35353</c:v>
                </c:pt>
                <c:pt idx="906">
                  <c:v>35354</c:v>
                </c:pt>
                <c:pt idx="907">
                  <c:v>35355</c:v>
                </c:pt>
                <c:pt idx="908">
                  <c:v>35356</c:v>
                </c:pt>
                <c:pt idx="909">
                  <c:v>35357</c:v>
                </c:pt>
                <c:pt idx="910">
                  <c:v>35358</c:v>
                </c:pt>
                <c:pt idx="911">
                  <c:v>35359</c:v>
                </c:pt>
                <c:pt idx="912">
                  <c:v>35360</c:v>
                </c:pt>
                <c:pt idx="913">
                  <c:v>35361</c:v>
                </c:pt>
                <c:pt idx="914">
                  <c:v>35362</c:v>
                </c:pt>
                <c:pt idx="915">
                  <c:v>35363</c:v>
                </c:pt>
                <c:pt idx="916">
                  <c:v>35364</c:v>
                </c:pt>
                <c:pt idx="917">
                  <c:v>35365</c:v>
                </c:pt>
                <c:pt idx="918">
                  <c:v>35366</c:v>
                </c:pt>
                <c:pt idx="919">
                  <c:v>35367</c:v>
                </c:pt>
                <c:pt idx="920">
                  <c:v>35368</c:v>
                </c:pt>
                <c:pt idx="921">
                  <c:v>35369</c:v>
                </c:pt>
                <c:pt idx="922">
                  <c:v>35370</c:v>
                </c:pt>
                <c:pt idx="923">
                  <c:v>35371</c:v>
                </c:pt>
                <c:pt idx="924">
                  <c:v>35372</c:v>
                </c:pt>
                <c:pt idx="925">
                  <c:v>35373</c:v>
                </c:pt>
                <c:pt idx="926">
                  <c:v>35374</c:v>
                </c:pt>
                <c:pt idx="927">
                  <c:v>35375</c:v>
                </c:pt>
                <c:pt idx="928">
                  <c:v>35376</c:v>
                </c:pt>
                <c:pt idx="929">
                  <c:v>35377</c:v>
                </c:pt>
                <c:pt idx="930">
                  <c:v>35378</c:v>
                </c:pt>
                <c:pt idx="931">
                  <c:v>35379</c:v>
                </c:pt>
                <c:pt idx="932">
                  <c:v>35380</c:v>
                </c:pt>
                <c:pt idx="933">
                  <c:v>35381</c:v>
                </c:pt>
                <c:pt idx="934">
                  <c:v>35382</c:v>
                </c:pt>
                <c:pt idx="935">
                  <c:v>35383</c:v>
                </c:pt>
                <c:pt idx="936">
                  <c:v>35384</c:v>
                </c:pt>
                <c:pt idx="937">
                  <c:v>35385</c:v>
                </c:pt>
                <c:pt idx="938">
                  <c:v>35386</c:v>
                </c:pt>
                <c:pt idx="939">
                  <c:v>35387</c:v>
                </c:pt>
                <c:pt idx="940">
                  <c:v>35388</c:v>
                </c:pt>
                <c:pt idx="941">
                  <c:v>35389</c:v>
                </c:pt>
                <c:pt idx="942">
                  <c:v>35390</c:v>
                </c:pt>
                <c:pt idx="943">
                  <c:v>35391</c:v>
                </c:pt>
                <c:pt idx="944">
                  <c:v>35392</c:v>
                </c:pt>
                <c:pt idx="945">
                  <c:v>35393</c:v>
                </c:pt>
                <c:pt idx="946">
                  <c:v>35394</c:v>
                </c:pt>
                <c:pt idx="947">
                  <c:v>35395</c:v>
                </c:pt>
                <c:pt idx="948">
                  <c:v>35396</c:v>
                </c:pt>
                <c:pt idx="949">
                  <c:v>35397</c:v>
                </c:pt>
                <c:pt idx="950">
                  <c:v>35398</c:v>
                </c:pt>
                <c:pt idx="951">
                  <c:v>35399</c:v>
                </c:pt>
                <c:pt idx="952">
                  <c:v>35400</c:v>
                </c:pt>
                <c:pt idx="953">
                  <c:v>35401</c:v>
                </c:pt>
                <c:pt idx="954">
                  <c:v>35402</c:v>
                </c:pt>
                <c:pt idx="955">
                  <c:v>35403</c:v>
                </c:pt>
                <c:pt idx="956">
                  <c:v>35404</c:v>
                </c:pt>
                <c:pt idx="957">
                  <c:v>35405</c:v>
                </c:pt>
                <c:pt idx="958">
                  <c:v>35406</c:v>
                </c:pt>
                <c:pt idx="959">
                  <c:v>35407</c:v>
                </c:pt>
                <c:pt idx="960">
                  <c:v>35408</c:v>
                </c:pt>
                <c:pt idx="961">
                  <c:v>35409</c:v>
                </c:pt>
                <c:pt idx="962">
                  <c:v>35410</c:v>
                </c:pt>
                <c:pt idx="963">
                  <c:v>35411</c:v>
                </c:pt>
                <c:pt idx="964">
                  <c:v>35412</c:v>
                </c:pt>
                <c:pt idx="965">
                  <c:v>35413</c:v>
                </c:pt>
                <c:pt idx="966">
                  <c:v>35414</c:v>
                </c:pt>
                <c:pt idx="967">
                  <c:v>35415</c:v>
                </c:pt>
                <c:pt idx="968">
                  <c:v>35416</c:v>
                </c:pt>
                <c:pt idx="969">
                  <c:v>35417</c:v>
                </c:pt>
                <c:pt idx="970">
                  <c:v>35418</c:v>
                </c:pt>
                <c:pt idx="971">
                  <c:v>35419</c:v>
                </c:pt>
                <c:pt idx="972">
                  <c:v>35420</c:v>
                </c:pt>
                <c:pt idx="973">
                  <c:v>35421</c:v>
                </c:pt>
                <c:pt idx="974">
                  <c:v>35422</c:v>
                </c:pt>
                <c:pt idx="975">
                  <c:v>35423</c:v>
                </c:pt>
                <c:pt idx="976">
                  <c:v>35424</c:v>
                </c:pt>
                <c:pt idx="977">
                  <c:v>35425</c:v>
                </c:pt>
                <c:pt idx="978">
                  <c:v>35426</c:v>
                </c:pt>
                <c:pt idx="979">
                  <c:v>35427</c:v>
                </c:pt>
                <c:pt idx="980">
                  <c:v>35428</c:v>
                </c:pt>
                <c:pt idx="981">
                  <c:v>35429</c:v>
                </c:pt>
                <c:pt idx="982">
                  <c:v>35430</c:v>
                </c:pt>
                <c:pt idx="983">
                  <c:v>35431</c:v>
                </c:pt>
                <c:pt idx="984">
                  <c:v>35432</c:v>
                </c:pt>
                <c:pt idx="985">
                  <c:v>35433</c:v>
                </c:pt>
                <c:pt idx="986">
                  <c:v>35434</c:v>
                </c:pt>
                <c:pt idx="987">
                  <c:v>35435</c:v>
                </c:pt>
                <c:pt idx="988">
                  <c:v>35436</c:v>
                </c:pt>
                <c:pt idx="989">
                  <c:v>35437</c:v>
                </c:pt>
                <c:pt idx="990">
                  <c:v>35438</c:v>
                </c:pt>
                <c:pt idx="991">
                  <c:v>35439</c:v>
                </c:pt>
                <c:pt idx="992">
                  <c:v>35440</c:v>
                </c:pt>
                <c:pt idx="993">
                  <c:v>35441</c:v>
                </c:pt>
                <c:pt idx="994">
                  <c:v>35442</c:v>
                </c:pt>
                <c:pt idx="995">
                  <c:v>35443</c:v>
                </c:pt>
                <c:pt idx="996">
                  <c:v>35444</c:v>
                </c:pt>
                <c:pt idx="997">
                  <c:v>35445</c:v>
                </c:pt>
                <c:pt idx="998">
                  <c:v>35446</c:v>
                </c:pt>
                <c:pt idx="999">
                  <c:v>35447</c:v>
                </c:pt>
                <c:pt idx="1000">
                  <c:v>35448</c:v>
                </c:pt>
                <c:pt idx="1001">
                  <c:v>35449</c:v>
                </c:pt>
                <c:pt idx="1002">
                  <c:v>35450</c:v>
                </c:pt>
                <c:pt idx="1003">
                  <c:v>35451</c:v>
                </c:pt>
                <c:pt idx="1004">
                  <c:v>35452</c:v>
                </c:pt>
                <c:pt idx="1005">
                  <c:v>35453</c:v>
                </c:pt>
                <c:pt idx="1006">
                  <c:v>35454</c:v>
                </c:pt>
                <c:pt idx="1007">
                  <c:v>35455</c:v>
                </c:pt>
                <c:pt idx="1008">
                  <c:v>35456</c:v>
                </c:pt>
                <c:pt idx="1009">
                  <c:v>35457</c:v>
                </c:pt>
                <c:pt idx="1010">
                  <c:v>35458</c:v>
                </c:pt>
                <c:pt idx="1011">
                  <c:v>35459</c:v>
                </c:pt>
                <c:pt idx="1012">
                  <c:v>35460</c:v>
                </c:pt>
                <c:pt idx="1013">
                  <c:v>35461</c:v>
                </c:pt>
                <c:pt idx="1014">
                  <c:v>35462</c:v>
                </c:pt>
                <c:pt idx="1015">
                  <c:v>35463</c:v>
                </c:pt>
                <c:pt idx="1016">
                  <c:v>35464</c:v>
                </c:pt>
                <c:pt idx="1017">
                  <c:v>35465</c:v>
                </c:pt>
                <c:pt idx="1018">
                  <c:v>35466</c:v>
                </c:pt>
                <c:pt idx="1019">
                  <c:v>35467</c:v>
                </c:pt>
                <c:pt idx="1020">
                  <c:v>35468</c:v>
                </c:pt>
                <c:pt idx="1021">
                  <c:v>35469</c:v>
                </c:pt>
                <c:pt idx="1022">
                  <c:v>35470</c:v>
                </c:pt>
                <c:pt idx="1023">
                  <c:v>35471</c:v>
                </c:pt>
                <c:pt idx="1024">
                  <c:v>35472</c:v>
                </c:pt>
                <c:pt idx="1025">
                  <c:v>35473</c:v>
                </c:pt>
                <c:pt idx="1026">
                  <c:v>35474</c:v>
                </c:pt>
                <c:pt idx="1027">
                  <c:v>35475</c:v>
                </c:pt>
                <c:pt idx="1028">
                  <c:v>35476</c:v>
                </c:pt>
                <c:pt idx="1029">
                  <c:v>35477</c:v>
                </c:pt>
                <c:pt idx="1030">
                  <c:v>35478</c:v>
                </c:pt>
                <c:pt idx="1031">
                  <c:v>35479</c:v>
                </c:pt>
                <c:pt idx="1032">
                  <c:v>35480</c:v>
                </c:pt>
                <c:pt idx="1033">
                  <c:v>35481</c:v>
                </c:pt>
                <c:pt idx="1034">
                  <c:v>35482</c:v>
                </c:pt>
                <c:pt idx="1035">
                  <c:v>35483</c:v>
                </c:pt>
                <c:pt idx="1036">
                  <c:v>35484</c:v>
                </c:pt>
                <c:pt idx="1037">
                  <c:v>35485</c:v>
                </c:pt>
                <c:pt idx="1038">
                  <c:v>35486</c:v>
                </c:pt>
                <c:pt idx="1039">
                  <c:v>35487</c:v>
                </c:pt>
                <c:pt idx="1040">
                  <c:v>35488</c:v>
                </c:pt>
                <c:pt idx="1041">
                  <c:v>35489</c:v>
                </c:pt>
                <c:pt idx="1042">
                  <c:v>35490</c:v>
                </c:pt>
                <c:pt idx="1043">
                  <c:v>35491</c:v>
                </c:pt>
                <c:pt idx="1044">
                  <c:v>35492</c:v>
                </c:pt>
                <c:pt idx="1045">
                  <c:v>35493</c:v>
                </c:pt>
                <c:pt idx="1046">
                  <c:v>35494</c:v>
                </c:pt>
                <c:pt idx="1047">
                  <c:v>35495</c:v>
                </c:pt>
                <c:pt idx="1048">
                  <c:v>35496</c:v>
                </c:pt>
                <c:pt idx="1049">
                  <c:v>35497</c:v>
                </c:pt>
                <c:pt idx="1050">
                  <c:v>35498</c:v>
                </c:pt>
                <c:pt idx="1051">
                  <c:v>35499</c:v>
                </c:pt>
                <c:pt idx="1052">
                  <c:v>35500</c:v>
                </c:pt>
                <c:pt idx="1053">
                  <c:v>35501</c:v>
                </c:pt>
                <c:pt idx="1054">
                  <c:v>35502</c:v>
                </c:pt>
                <c:pt idx="1055">
                  <c:v>35503</c:v>
                </c:pt>
                <c:pt idx="1056">
                  <c:v>35504</c:v>
                </c:pt>
                <c:pt idx="1057">
                  <c:v>35505</c:v>
                </c:pt>
                <c:pt idx="1058">
                  <c:v>35506</c:v>
                </c:pt>
                <c:pt idx="1059">
                  <c:v>35507</c:v>
                </c:pt>
                <c:pt idx="1060">
                  <c:v>35508</c:v>
                </c:pt>
                <c:pt idx="1061">
                  <c:v>35509</c:v>
                </c:pt>
                <c:pt idx="1062">
                  <c:v>35510</c:v>
                </c:pt>
                <c:pt idx="1063">
                  <c:v>35511</c:v>
                </c:pt>
                <c:pt idx="1064">
                  <c:v>35512</c:v>
                </c:pt>
                <c:pt idx="1065">
                  <c:v>35513</c:v>
                </c:pt>
                <c:pt idx="1066">
                  <c:v>35514</c:v>
                </c:pt>
                <c:pt idx="1067">
                  <c:v>35515</c:v>
                </c:pt>
                <c:pt idx="1068">
                  <c:v>35516</c:v>
                </c:pt>
                <c:pt idx="1069">
                  <c:v>35517</c:v>
                </c:pt>
                <c:pt idx="1070">
                  <c:v>35518</c:v>
                </c:pt>
                <c:pt idx="1071">
                  <c:v>35519</c:v>
                </c:pt>
                <c:pt idx="1072">
                  <c:v>35520</c:v>
                </c:pt>
                <c:pt idx="1073">
                  <c:v>35521</c:v>
                </c:pt>
                <c:pt idx="1074">
                  <c:v>35522</c:v>
                </c:pt>
                <c:pt idx="1075">
                  <c:v>35523</c:v>
                </c:pt>
                <c:pt idx="1076">
                  <c:v>35524</c:v>
                </c:pt>
                <c:pt idx="1077">
                  <c:v>35525</c:v>
                </c:pt>
                <c:pt idx="1078">
                  <c:v>35526</c:v>
                </c:pt>
                <c:pt idx="1079">
                  <c:v>35527</c:v>
                </c:pt>
                <c:pt idx="1080">
                  <c:v>35528</c:v>
                </c:pt>
                <c:pt idx="1081">
                  <c:v>35529</c:v>
                </c:pt>
                <c:pt idx="1082">
                  <c:v>35530</c:v>
                </c:pt>
                <c:pt idx="1083">
                  <c:v>35531</c:v>
                </c:pt>
                <c:pt idx="1084">
                  <c:v>35532</c:v>
                </c:pt>
                <c:pt idx="1085">
                  <c:v>35533</c:v>
                </c:pt>
                <c:pt idx="1086">
                  <c:v>35534</c:v>
                </c:pt>
                <c:pt idx="1087">
                  <c:v>35535</c:v>
                </c:pt>
                <c:pt idx="1088">
                  <c:v>35536</c:v>
                </c:pt>
                <c:pt idx="1089">
                  <c:v>35537</c:v>
                </c:pt>
                <c:pt idx="1090">
                  <c:v>35538</c:v>
                </c:pt>
                <c:pt idx="1091">
                  <c:v>35539</c:v>
                </c:pt>
                <c:pt idx="1092">
                  <c:v>35540</c:v>
                </c:pt>
                <c:pt idx="1093">
                  <c:v>35541</c:v>
                </c:pt>
                <c:pt idx="1094">
                  <c:v>35542</c:v>
                </c:pt>
                <c:pt idx="1095">
                  <c:v>35543</c:v>
                </c:pt>
                <c:pt idx="1096">
                  <c:v>35544</c:v>
                </c:pt>
                <c:pt idx="1097">
                  <c:v>35545</c:v>
                </c:pt>
                <c:pt idx="1098">
                  <c:v>35546</c:v>
                </c:pt>
                <c:pt idx="1099">
                  <c:v>35547</c:v>
                </c:pt>
                <c:pt idx="1100">
                  <c:v>35548</c:v>
                </c:pt>
                <c:pt idx="1101">
                  <c:v>35549</c:v>
                </c:pt>
                <c:pt idx="1102">
                  <c:v>35550</c:v>
                </c:pt>
                <c:pt idx="1103">
                  <c:v>35551</c:v>
                </c:pt>
                <c:pt idx="1104">
                  <c:v>35552</c:v>
                </c:pt>
                <c:pt idx="1105">
                  <c:v>35553</c:v>
                </c:pt>
                <c:pt idx="1106">
                  <c:v>35554</c:v>
                </c:pt>
                <c:pt idx="1107">
                  <c:v>35555</c:v>
                </c:pt>
                <c:pt idx="1108">
                  <c:v>35556</c:v>
                </c:pt>
                <c:pt idx="1109">
                  <c:v>35557</c:v>
                </c:pt>
                <c:pt idx="1110">
                  <c:v>35558</c:v>
                </c:pt>
                <c:pt idx="1111">
                  <c:v>35559</c:v>
                </c:pt>
                <c:pt idx="1112">
                  <c:v>35560</c:v>
                </c:pt>
                <c:pt idx="1113">
                  <c:v>35561</c:v>
                </c:pt>
                <c:pt idx="1114">
                  <c:v>35562</c:v>
                </c:pt>
                <c:pt idx="1115">
                  <c:v>35563</c:v>
                </c:pt>
                <c:pt idx="1116">
                  <c:v>35564</c:v>
                </c:pt>
                <c:pt idx="1117">
                  <c:v>35565</c:v>
                </c:pt>
                <c:pt idx="1118">
                  <c:v>35566</c:v>
                </c:pt>
                <c:pt idx="1119">
                  <c:v>35567</c:v>
                </c:pt>
                <c:pt idx="1120">
                  <c:v>35568</c:v>
                </c:pt>
                <c:pt idx="1121">
                  <c:v>35569</c:v>
                </c:pt>
                <c:pt idx="1122">
                  <c:v>35570</c:v>
                </c:pt>
                <c:pt idx="1123">
                  <c:v>35571</c:v>
                </c:pt>
                <c:pt idx="1124">
                  <c:v>35572</c:v>
                </c:pt>
                <c:pt idx="1125">
                  <c:v>35573</c:v>
                </c:pt>
                <c:pt idx="1126">
                  <c:v>35574</c:v>
                </c:pt>
                <c:pt idx="1127">
                  <c:v>35575</c:v>
                </c:pt>
                <c:pt idx="1128">
                  <c:v>35576</c:v>
                </c:pt>
                <c:pt idx="1129">
                  <c:v>35577</c:v>
                </c:pt>
                <c:pt idx="1130">
                  <c:v>35578</c:v>
                </c:pt>
                <c:pt idx="1131">
                  <c:v>35579</c:v>
                </c:pt>
                <c:pt idx="1132">
                  <c:v>35580</c:v>
                </c:pt>
                <c:pt idx="1133">
                  <c:v>35581</c:v>
                </c:pt>
                <c:pt idx="1134">
                  <c:v>35582</c:v>
                </c:pt>
                <c:pt idx="1135">
                  <c:v>35583</c:v>
                </c:pt>
                <c:pt idx="1136">
                  <c:v>35584</c:v>
                </c:pt>
                <c:pt idx="1137">
                  <c:v>35585</c:v>
                </c:pt>
                <c:pt idx="1138">
                  <c:v>35586</c:v>
                </c:pt>
                <c:pt idx="1139">
                  <c:v>35587</c:v>
                </c:pt>
                <c:pt idx="1140">
                  <c:v>35588</c:v>
                </c:pt>
                <c:pt idx="1141">
                  <c:v>35589</c:v>
                </c:pt>
                <c:pt idx="1142">
                  <c:v>35590</c:v>
                </c:pt>
                <c:pt idx="1143">
                  <c:v>35591</c:v>
                </c:pt>
                <c:pt idx="1144">
                  <c:v>35592</c:v>
                </c:pt>
                <c:pt idx="1145">
                  <c:v>35593</c:v>
                </c:pt>
                <c:pt idx="1146">
                  <c:v>35594</c:v>
                </c:pt>
                <c:pt idx="1147">
                  <c:v>35595</c:v>
                </c:pt>
                <c:pt idx="1148">
                  <c:v>35596</c:v>
                </c:pt>
                <c:pt idx="1149">
                  <c:v>35597</c:v>
                </c:pt>
                <c:pt idx="1150">
                  <c:v>35598</c:v>
                </c:pt>
                <c:pt idx="1151">
                  <c:v>35599</c:v>
                </c:pt>
                <c:pt idx="1152">
                  <c:v>35600</c:v>
                </c:pt>
                <c:pt idx="1153">
                  <c:v>35601</c:v>
                </c:pt>
                <c:pt idx="1154">
                  <c:v>35602</c:v>
                </c:pt>
                <c:pt idx="1155">
                  <c:v>35603</c:v>
                </c:pt>
                <c:pt idx="1156">
                  <c:v>35604</c:v>
                </c:pt>
                <c:pt idx="1157">
                  <c:v>35605</c:v>
                </c:pt>
                <c:pt idx="1158">
                  <c:v>35606</c:v>
                </c:pt>
                <c:pt idx="1159">
                  <c:v>35607</c:v>
                </c:pt>
                <c:pt idx="1160">
                  <c:v>35608</c:v>
                </c:pt>
                <c:pt idx="1161">
                  <c:v>35609</c:v>
                </c:pt>
                <c:pt idx="1162">
                  <c:v>35610</c:v>
                </c:pt>
                <c:pt idx="1163">
                  <c:v>35611</c:v>
                </c:pt>
                <c:pt idx="1164">
                  <c:v>35612</c:v>
                </c:pt>
                <c:pt idx="1165">
                  <c:v>35613</c:v>
                </c:pt>
                <c:pt idx="1166">
                  <c:v>35614</c:v>
                </c:pt>
                <c:pt idx="1167">
                  <c:v>35615</c:v>
                </c:pt>
                <c:pt idx="1168">
                  <c:v>35616</c:v>
                </c:pt>
                <c:pt idx="1169">
                  <c:v>35617</c:v>
                </c:pt>
                <c:pt idx="1170">
                  <c:v>35618</c:v>
                </c:pt>
                <c:pt idx="1171">
                  <c:v>35619</c:v>
                </c:pt>
                <c:pt idx="1172">
                  <c:v>35620</c:v>
                </c:pt>
                <c:pt idx="1173">
                  <c:v>35621</c:v>
                </c:pt>
                <c:pt idx="1174">
                  <c:v>35622</c:v>
                </c:pt>
                <c:pt idx="1175">
                  <c:v>35623</c:v>
                </c:pt>
                <c:pt idx="1176">
                  <c:v>35624</c:v>
                </c:pt>
                <c:pt idx="1177">
                  <c:v>35625</c:v>
                </c:pt>
                <c:pt idx="1178">
                  <c:v>35626</c:v>
                </c:pt>
                <c:pt idx="1179">
                  <c:v>35627</c:v>
                </c:pt>
                <c:pt idx="1180">
                  <c:v>35628</c:v>
                </c:pt>
                <c:pt idx="1181">
                  <c:v>35629</c:v>
                </c:pt>
                <c:pt idx="1182">
                  <c:v>35630</c:v>
                </c:pt>
                <c:pt idx="1183">
                  <c:v>35631</c:v>
                </c:pt>
                <c:pt idx="1184">
                  <c:v>35632</c:v>
                </c:pt>
                <c:pt idx="1185">
                  <c:v>35633</c:v>
                </c:pt>
                <c:pt idx="1186">
                  <c:v>35634</c:v>
                </c:pt>
                <c:pt idx="1187">
                  <c:v>35635</c:v>
                </c:pt>
                <c:pt idx="1188">
                  <c:v>35636</c:v>
                </c:pt>
                <c:pt idx="1189">
                  <c:v>35637</c:v>
                </c:pt>
                <c:pt idx="1190">
                  <c:v>35638</c:v>
                </c:pt>
                <c:pt idx="1191">
                  <c:v>35639</c:v>
                </c:pt>
                <c:pt idx="1192">
                  <c:v>35640</c:v>
                </c:pt>
                <c:pt idx="1193">
                  <c:v>35641</c:v>
                </c:pt>
                <c:pt idx="1194">
                  <c:v>35642</c:v>
                </c:pt>
                <c:pt idx="1195">
                  <c:v>35643</c:v>
                </c:pt>
                <c:pt idx="1196">
                  <c:v>35644</c:v>
                </c:pt>
                <c:pt idx="1197">
                  <c:v>35645</c:v>
                </c:pt>
                <c:pt idx="1198">
                  <c:v>35646</c:v>
                </c:pt>
                <c:pt idx="1199">
                  <c:v>35647</c:v>
                </c:pt>
                <c:pt idx="1200">
                  <c:v>35648</c:v>
                </c:pt>
                <c:pt idx="1201">
                  <c:v>35649</c:v>
                </c:pt>
                <c:pt idx="1202">
                  <c:v>35650</c:v>
                </c:pt>
                <c:pt idx="1203">
                  <c:v>35651</c:v>
                </c:pt>
                <c:pt idx="1204">
                  <c:v>35652</c:v>
                </c:pt>
                <c:pt idx="1205">
                  <c:v>35653</c:v>
                </c:pt>
                <c:pt idx="1206">
                  <c:v>35654</c:v>
                </c:pt>
                <c:pt idx="1207">
                  <c:v>35655</c:v>
                </c:pt>
                <c:pt idx="1208">
                  <c:v>35656</c:v>
                </c:pt>
                <c:pt idx="1209">
                  <c:v>35657</c:v>
                </c:pt>
                <c:pt idx="1210">
                  <c:v>35658</c:v>
                </c:pt>
                <c:pt idx="1211">
                  <c:v>35659</c:v>
                </c:pt>
                <c:pt idx="1212">
                  <c:v>35660</c:v>
                </c:pt>
                <c:pt idx="1213">
                  <c:v>35661</c:v>
                </c:pt>
                <c:pt idx="1214">
                  <c:v>35662</c:v>
                </c:pt>
                <c:pt idx="1215">
                  <c:v>35663</c:v>
                </c:pt>
                <c:pt idx="1216">
                  <c:v>35664</c:v>
                </c:pt>
                <c:pt idx="1217">
                  <c:v>35665</c:v>
                </c:pt>
                <c:pt idx="1218">
                  <c:v>35666</c:v>
                </c:pt>
                <c:pt idx="1219">
                  <c:v>35667</c:v>
                </c:pt>
                <c:pt idx="1220">
                  <c:v>35668</c:v>
                </c:pt>
                <c:pt idx="1221">
                  <c:v>35669</c:v>
                </c:pt>
                <c:pt idx="1222">
                  <c:v>35670</c:v>
                </c:pt>
                <c:pt idx="1223">
                  <c:v>35671</c:v>
                </c:pt>
                <c:pt idx="1224">
                  <c:v>35672</c:v>
                </c:pt>
                <c:pt idx="1225">
                  <c:v>35673</c:v>
                </c:pt>
                <c:pt idx="1226">
                  <c:v>35674</c:v>
                </c:pt>
                <c:pt idx="1227">
                  <c:v>35675</c:v>
                </c:pt>
                <c:pt idx="1228">
                  <c:v>35676</c:v>
                </c:pt>
                <c:pt idx="1229">
                  <c:v>35677</c:v>
                </c:pt>
                <c:pt idx="1230">
                  <c:v>35678</c:v>
                </c:pt>
                <c:pt idx="1231">
                  <c:v>35679</c:v>
                </c:pt>
                <c:pt idx="1232">
                  <c:v>35680</c:v>
                </c:pt>
                <c:pt idx="1233">
                  <c:v>35681</c:v>
                </c:pt>
                <c:pt idx="1234">
                  <c:v>35682</c:v>
                </c:pt>
                <c:pt idx="1235">
                  <c:v>35683</c:v>
                </c:pt>
                <c:pt idx="1236">
                  <c:v>35684</c:v>
                </c:pt>
                <c:pt idx="1237">
                  <c:v>35685</c:v>
                </c:pt>
                <c:pt idx="1238">
                  <c:v>35686</c:v>
                </c:pt>
                <c:pt idx="1239">
                  <c:v>35687</c:v>
                </c:pt>
                <c:pt idx="1240">
                  <c:v>35688</c:v>
                </c:pt>
                <c:pt idx="1241">
                  <c:v>35689</c:v>
                </c:pt>
                <c:pt idx="1242">
                  <c:v>35690</c:v>
                </c:pt>
                <c:pt idx="1243">
                  <c:v>35691</c:v>
                </c:pt>
                <c:pt idx="1244">
                  <c:v>35692</c:v>
                </c:pt>
                <c:pt idx="1245">
                  <c:v>35693</c:v>
                </c:pt>
                <c:pt idx="1246">
                  <c:v>35694</c:v>
                </c:pt>
                <c:pt idx="1247">
                  <c:v>35695</c:v>
                </c:pt>
                <c:pt idx="1248">
                  <c:v>35696</c:v>
                </c:pt>
                <c:pt idx="1249">
                  <c:v>35697</c:v>
                </c:pt>
                <c:pt idx="1250">
                  <c:v>35698</c:v>
                </c:pt>
                <c:pt idx="1251">
                  <c:v>35699</c:v>
                </c:pt>
                <c:pt idx="1252">
                  <c:v>35700</c:v>
                </c:pt>
                <c:pt idx="1253">
                  <c:v>35701</c:v>
                </c:pt>
                <c:pt idx="1254">
                  <c:v>35702</c:v>
                </c:pt>
                <c:pt idx="1255">
                  <c:v>35703</c:v>
                </c:pt>
                <c:pt idx="1256">
                  <c:v>35704</c:v>
                </c:pt>
                <c:pt idx="1257">
                  <c:v>35705</c:v>
                </c:pt>
                <c:pt idx="1258">
                  <c:v>35706</c:v>
                </c:pt>
                <c:pt idx="1259">
                  <c:v>35707</c:v>
                </c:pt>
                <c:pt idx="1260">
                  <c:v>35708</c:v>
                </c:pt>
                <c:pt idx="1261">
                  <c:v>35709</c:v>
                </c:pt>
                <c:pt idx="1262">
                  <c:v>35710</c:v>
                </c:pt>
                <c:pt idx="1263">
                  <c:v>35711</c:v>
                </c:pt>
                <c:pt idx="1264">
                  <c:v>35712</c:v>
                </c:pt>
                <c:pt idx="1265">
                  <c:v>35713</c:v>
                </c:pt>
                <c:pt idx="1266">
                  <c:v>35714</c:v>
                </c:pt>
                <c:pt idx="1267">
                  <c:v>35715</c:v>
                </c:pt>
                <c:pt idx="1268">
                  <c:v>35716</c:v>
                </c:pt>
                <c:pt idx="1269">
                  <c:v>35717</c:v>
                </c:pt>
                <c:pt idx="1270">
                  <c:v>35718</c:v>
                </c:pt>
                <c:pt idx="1271">
                  <c:v>35719</c:v>
                </c:pt>
                <c:pt idx="1272">
                  <c:v>35720</c:v>
                </c:pt>
                <c:pt idx="1273">
                  <c:v>35721</c:v>
                </c:pt>
                <c:pt idx="1274">
                  <c:v>35722</c:v>
                </c:pt>
                <c:pt idx="1275">
                  <c:v>35723</c:v>
                </c:pt>
                <c:pt idx="1276">
                  <c:v>35724</c:v>
                </c:pt>
                <c:pt idx="1277">
                  <c:v>35725</c:v>
                </c:pt>
                <c:pt idx="1278">
                  <c:v>35726</c:v>
                </c:pt>
                <c:pt idx="1279">
                  <c:v>35727</c:v>
                </c:pt>
                <c:pt idx="1280">
                  <c:v>35728</c:v>
                </c:pt>
                <c:pt idx="1281">
                  <c:v>35729</c:v>
                </c:pt>
                <c:pt idx="1282">
                  <c:v>35730</c:v>
                </c:pt>
                <c:pt idx="1283">
                  <c:v>35731</c:v>
                </c:pt>
                <c:pt idx="1284">
                  <c:v>35732</c:v>
                </c:pt>
                <c:pt idx="1285">
                  <c:v>35733</c:v>
                </c:pt>
                <c:pt idx="1286">
                  <c:v>35734</c:v>
                </c:pt>
                <c:pt idx="1287">
                  <c:v>35735</c:v>
                </c:pt>
                <c:pt idx="1288">
                  <c:v>35736</c:v>
                </c:pt>
                <c:pt idx="1289">
                  <c:v>35737</c:v>
                </c:pt>
                <c:pt idx="1290">
                  <c:v>35738</c:v>
                </c:pt>
                <c:pt idx="1291">
                  <c:v>35739</c:v>
                </c:pt>
                <c:pt idx="1292">
                  <c:v>35740</c:v>
                </c:pt>
                <c:pt idx="1293">
                  <c:v>35741</c:v>
                </c:pt>
                <c:pt idx="1294">
                  <c:v>35744</c:v>
                </c:pt>
                <c:pt idx="1295">
                  <c:v>35745</c:v>
                </c:pt>
                <c:pt idx="1296">
                  <c:v>35746</c:v>
                </c:pt>
                <c:pt idx="1297">
                  <c:v>35747</c:v>
                </c:pt>
                <c:pt idx="1298">
                  <c:v>35748</c:v>
                </c:pt>
                <c:pt idx="1299">
                  <c:v>35749</c:v>
                </c:pt>
                <c:pt idx="1300">
                  <c:v>35750</c:v>
                </c:pt>
                <c:pt idx="1301">
                  <c:v>35751</c:v>
                </c:pt>
                <c:pt idx="1302">
                  <c:v>35752</c:v>
                </c:pt>
                <c:pt idx="1303">
                  <c:v>35753</c:v>
                </c:pt>
                <c:pt idx="1304">
                  <c:v>35754</c:v>
                </c:pt>
                <c:pt idx="1305">
                  <c:v>35755</c:v>
                </c:pt>
                <c:pt idx="1306">
                  <c:v>35756</c:v>
                </c:pt>
                <c:pt idx="1307">
                  <c:v>35757</c:v>
                </c:pt>
                <c:pt idx="1308">
                  <c:v>35758</c:v>
                </c:pt>
                <c:pt idx="1309">
                  <c:v>35759</c:v>
                </c:pt>
                <c:pt idx="1310">
                  <c:v>35760</c:v>
                </c:pt>
                <c:pt idx="1311">
                  <c:v>35761</c:v>
                </c:pt>
                <c:pt idx="1312">
                  <c:v>35762</c:v>
                </c:pt>
                <c:pt idx="1313">
                  <c:v>35763</c:v>
                </c:pt>
                <c:pt idx="1314">
                  <c:v>35764</c:v>
                </c:pt>
                <c:pt idx="1315">
                  <c:v>35765</c:v>
                </c:pt>
                <c:pt idx="1316">
                  <c:v>35766</c:v>
                </c:pt>
                <c:pt idx="1317">
                  <c:v>35767</c:v>
                </c:pt>
                <c:pt idx="1318">
                  <c:v>35768</c:v>
                </c:pt>
                <c:pt idx="1319">
                  <c:v>35769</c:v>
                </c:pt>
                <c:pt idx="1320">
                  <c:v>35770</c:v>
                </c:pt>
                <c:pt idx="1321">
                  <c:v>35771</c:v>
                </c:pt>
                <c:pt idx="1322">
                  <c:v>35772</c:v>
                </c:pt>
                <c:pt idx="1323">
                  <c:v>35773</c:v>
                </c:pt>
                <c:pt idx="1324">
                  <c:v>35774</c:v>
                </c:pt>
                <c:pt idx="1325">
                  <c:v>35775</c:v>
                </c:pt>
                <c:pt idx="1326">
                  <c:v>35776</c:v>
                </c:pt>
                <c:pt idx="1327">
                  <c:v>35777</c:v>
                </c:pt>
                <c:pt idx="1328">
                  <c:v>35778</c:v>
                </c:pt>
                <c:pt idx="1329">
                  <c:v>35779</c:v>
                </c:pt>
                <c:pt idx="1330">
                  <c:v>35780</c:v>
                </c:pt>
                <c:pt idx="1331">
                  <c:v>35781</c:v>
                </c:pt>
                <c:pt idx="1332">
                  <c:v>35782</c:v>
                </c:pt>
                <c:pt idx="1333">
                  <c:v>35783</c:v>
                </c:pt>
                <c:pt idx="1334">
                  <c:v>35784</c:v>
                </c:pt>
                <c:pt idx="1335">
                  <c:v>35785</c:v>
                </c:pt>
                <c:pt idx="1336">
                  <c:v>35786</c:v>
                </c:pt>
                <c:pt idx="1337">
                  <c:v>35787</c:v>
                </c:pt>
                <c:pt idx="1338">
                  <c:v>35788</c:v>
                </c:pt>
                <c:pt idx="1339">
                  <c:v>35789</c:v>
                </c:pt>
                <c:pt idx="1340">
                  <c:v>35790</c:v>
                </c:pt>
                <c:pt idx="1341">
                  <c:v>35791</c:v>
                </c:pt>
                <c:pt idx="1342">
                  <c:v>35792</c:v>
                </c:pt>
                <c:pt idx="1343">
                  <c:v>35793</c:v>
                </c:pt>
                <c:pt idx="1344">
                  <c:v>35794</c:v>
                </c:pt>
                <c:pt idx="1345">
                  <c:v>35795</c:v>
                </c:pt>
                <c:pt idx="1346">
                  <c:v>35796</c:v>
                </c:pt>
                <c:pt idx="1347">
                  <c:v>35797</c:v>
                </c:pt>
                <c:pt idx="1348">
                  <c:v>35798</c:v>
                </c:pt>
                <c:pt idx="1349">
                  <c:v>35799</c:v>
                </c:pt>
                <c:pt idx="1350">
                  <c:v>35800</c:v>
                </c:pt>
                <c:pt idx="1351">
                  <c:v>35801</c:v>
                </c:pt>
                <c:pt idx="1352">
                  <c:v>35802</c:v>
                </c:pt>
                <c:pt idx="1353">
                  <c:v>35803</c:v>
                </c:pt>
                <c:pt idx="1354">
                  <c:v>35804</c:v>
                </c:pt>
                <c:pt idx="1355">
                  <c:v>35805</c:v>
                </c:pt>
                <c:pt idx="1356">
                  <c:v>35806</c:v>
                </c:pt>
                <c:pt idx="1357">
                  <c:v>35807</c:v>
                </c:pt>
                <c:pt idx="1358">
                  <c:v>35808</c:v>
                </c:pt>
                <c:pt idx="1359">
                  <c:v>35809</c:v>
                </c:pt>
                <c:pt idx="1360">
                  <c:v>35810</c:v>
                </c:pt>
                <c:pt idx="1361">
                  <c:v>35811</c:v>
                </c:pt>
                <c:pt idx="1362">
                  <c:v>35812</c:v>
                </c:pt>
                <c:pt idx="1363">
                  <c:v>35813</c:v>
                </c:pt>
                <c:pt idx="1364">
                  <c:v>35814</c:v>
                </c:pt>
                <c:pt idx="1365">
                  <c:v>35815</c:v>
                </c:pt>
                <c:pt idx="1366">
                  <c:v>35816</c:v>
                </c:pt>
                <c:pt idx="1367">
                  <c:v>35817</c:v>
                </c:pt>
                <c:pt idx="1368">
                  <c:v>35818</c:v>
                </c:pt>
                <c:pt idx="1369">
                  <c:v>35819</c:v>
                </c:pt>
                <c:pt idx="1370">
                  <c:v>35820</c:v>
                </c:pt>
                <c:pt idx="1371">
                  <c:v>35821</c:v>
                </c:pt>
                <c:pt idx="1372">
                  <c:v>35822</c:v>
                </c:pt>
                <c:pt idx="1373">
                  <c:v>35823</c:v>
                </c:pt>
                <c:pt idx="1374">
                  <c:v>35824</c:v>
                </c:pt>
                <c:pt idx="1375">
                  <c:v>35825</c:v>
                </c:pt>
                <c:pt idx="1376">
                  <c:v>35826</c:v>
                </c:pt>
                <c:pt idx="1377">
                  <c:v>35827</c:v>
                </c:pt>
                <c:pt idx="1378">
                  <c:v>35828</c:v>
                </c:pt>
                <c:pt idx="1379">
                  <c:v>35829</c:v>
                </c:pt>
                <c:pt idx="1380">
                  <c:v>35830</c:v>
                </c:pt>
                <c:pt idx="1381">
                  <c:v>35831</c:v>
                </c:pt>
                <c:pt idx="1382">
                  <c:v>35832</c:v>
                </c:pt>
                <c:pt idx="1383">
                  <c:v>35833</c:v>
                </c:pt>
                <c:pt idx="1384">
                  <c:v>35834</c:v>
                </c:pt>
                <c:pt idx="1385">
                  <c:v>35835</c:v>
                </c:pt>
                <c:pt idx="1386">
                  <c:v>35836</c:v>
                </c:pt>
                <c:pt idx="1387">
                  <c:v>35837</c:v>
                </c:pt>
                <c:pt idx="1388">
                  <c:v>35838</c:v>
                </c:pt>
                <c:pt idx="1389">
                  <c:v>35839</c:v>
                </c:pt>
                <c:pt idx="1390">
                  <c:v>35840</c:v>
                </c:pt>
                <c:pt idx="1391">
                  <c:v>35841</c:v>
                </c:pt>
                <c:pt idx="1392">
                  <c:v>35842</c:v>
                </c:pt>
                <c:pt idx="1393">
                  <c:v>35843</c:v>
                </c:pt>
                <c:pt idx="1394">
                  <c:v>35844</c:v>
                </c:pt>
                <c:pt idx="1395">
                  <c:v>35845</c:v>
                </c:pt>
                <c:pt idx="1396">
                  <c:v>35846</c:v>
                </c:pt>
                <c:pt idx="1397">
                  <c:v>35847</c:v>
                </c:pt>
                <c:pt idx="1398">
                  <c:v>35848</c:v>
                </c:pt>
                <c:pt idx="1399">
                  <c:v>35849</c:v>
                </c:pt>
                <c:pt idx="1400">
                  <c:v>35850</c:v>
                </c:pt>
                <c:pt idx="1401">
                  <c:v>35851</c:v>
                </c:pt>
                <c:pt idx="1402">
                  <c:v>35852</c:v>
                </c:pt>
                <c:pt idx="1403">
                  <c:v>35853</c:v>
                </c:pt>
                <c:pt idx="1404">
                  <c:v>35854</c:v>
                </c:pt>
                <c:pt idx="1405">
                  <c:v>35855</c:v>
                </c:pt>
                <c:pt idx="1406">
                  <c:v>35856</c:v>
                </c:pt>
                <c:pt idx="1407">
                  <c:v>35857</c:v>
                </c:pt>
                <c:pt idx="1408">
                  <c:v>35858</c:v>
                </c:pt>
                <c:pt idx="1409">
                  <c:v>35859</c:v>
                </c:pt>
                <c:pt idx="1410">
                  <c:v>35860</c:v>
                </c:pt>
                <c:pt idx="1411">
                  <c:v>35861</c:v>
                </c:pt>
                <c:pt idx="1412">
                  <c:v>35862</c:v>
                </c:pt>
                <c:pt idx="1413">
                  <c:v>35863</c:v>
                </c:pt>
                <c:pt idx="1414">
                  <c:v>35864</c:v>
                </c:pt>
                <c:pt idx="1415">
                  <c:v>35865</c:v>
                </c:pt>
                <c:pt idx="1416">
                  <c:v>35866</c:v>
                </c:pt>
                <c:pt idx="1417">
                  <c:v>35867</c:v>
                </c:pt>
                <c:pt idx="1418">
                  <c:v>35868</c:v>
                </c:pt>
                <c:pt idx="1419">
                  <c:v>35869</c:v>
                </c:pt>
                <c:pt idx="1420">
                  <c:v>35870</c:v>
                </c:pt>
                <c:pt idx="1421">
                  <c:v>35871</c:v>
                </c:pt>
                <c:pt idx="1422">
                  <c:v>35872</c:v>
                </c:pt>
                <c:pt idx="1423">
                  <c:v>35873</c:v>
                </c:pt>
                <c:pt idx="1424">
                  <c:v>35874</c:v>
                </c:pt>
                <c:pt idx="1425">
                  <c:v>35875</c:v>
                </c:pt>
                <c:pt idx="1426">
                  <c:v>35876</c:v>
                </c:pt>
                <c:pt idx="1427">
                  <c:v>35877</c:v>
                </c:pt>
                <c:pt idx="1428">
                  <c:v>35878</c:v>
                </c:pt>
                <c:pt idx="1429">
                  <c:v>35879</c:v>
                </c:pt>
                <c:pt idx="1430">
                  <c:v>35880</c:v>
                </c:pt>
                <c:pt idx="1431">
                  <c:v>35881</c:v>
                </c:pt>
                <c:pt idx="1432">
                  <c:v>35882</c:v>
                </c:pt>
                <c:pt idx="1433">
                  <c:v>35883</c:v>
                </c:pt>
                <c:pt idx="1434">
                  <c:v>35884</c:v>
                </c:pt>
                <c:pt idx="1435">
                  <c:v>35885</c:v>
                </c:pt>
                <c:pt idx="1436">
                  <c:v>35886</c:v>
                </c:pt>
                <c:pt idx="1437">
                  <c:v>35887</c:v>
                </c:pt>
                <c:pt idx="1438">
                  <c:v>35888</c:v>
                </c:pt>
                <c:pt idx="1439">
                  <c:v>35889</c:v>
                </c:pt>
                <c:pt idx="1440">
                  <c:v>35890</c:v>
                </c:pt>
                <c:pt idx="1441">
                  <c:v>35891</c:v>
                </c:pt>
                <c:pt idx="1442">
                  <c:v>35892</c:v>
                </c:pt>
                <c:pt idx="1443">
                  <c:v>35893</c:v>
                </c:pt>
                <c:pt idx="1444">
                  <c:v>35894</c:v>
                </c:pt>
                <c:pt idx="1445">
                  <c:v>35895</c:v>
                </c:pt>
                <c:pt idx="1446">
                  <c:v>35896</c:v>
                </c:pt>
                <c:pt idx="1447">
                  <c:v>35897</c:v>
                </c:pt>
                <c:pt idx="1448">
                  <c:v>35898</c:v>
                </c:pt>
                <c:pt idx="1449">
                  <c:v>35899</c:v>
                </c:pt>
                <c:pt idx="1450">
                  <c:v>35900</c:v>
                </c:pt>
                <c:pt idx="1451">
                  <c:v>35901</c:v>
                </c:pt>
                <c:pt idx="1452">
                  <c:v>35902</c:v>
                </c:pt>
                <c:pt idx="1453">
                  <c:v>35903</c:v>
                </c:pt>
                <c:pt idx="1454">
                  <c:v>35904</c:v>
                </c:pt>
                <c:pt idx="1455">
                  <c:v>35905</c:v>
                </c:pt>
                <c:pt idx="1456">
                  <c:v>35906</c:v>
                </c:pt>
                <c:pt idx="1457">
                  <c:v>35907</c:v>
                </c:pt>
                <c:pt idx="1458">
                  <c:v>35908</c:v>
                </c:pt>
                <c:pt idx="1459">
                  <c:v>35909</c:v>
                </c:pt>
                <c:pt idx="1460">
                  <c:v>35910</c:v>
                </c:pt>
                <c:pt idx="1461">
                  <c:v>35911</c:v>
                </c:pt>
                <c:pt idx="1462">
                  <c:v>35912</c:v>
                </c:pt>
                <c:pt idx="1463">
                  <c:v>35913</c:v>
                </c:pt>
                <c:pt idx="1464">
                  <c:v>35914</c:v>
                </c:pt>
                <c:pt idx="1465">
                  <c:v>35915</c:v>
                </c:pt>
                <c:pt idx="1466">
                  <c:v>35916</c:v>
                </c:pt>
                <c:pt idx="1467">
                  <c:v>35917</c:v>
                </c:pt>
                <c:pt idx="1468">
                  <c:v>35918</c:v>
                </c:pt>
                <c:pt idx="1469">
                  <c:v>35919</c:v>
                </c:pt>
                <c:pt idx="1470">
                  <c:v>35920</c:v>
                </c:pt>
                <c:pt idx="1471">
                  <c:v>35921</c:v>
                </c:pt>
                <c:pt idx="1472">
                  <c:v>35922</c:v>
                </c:pt>
                <c:pt idx="1473">
                  <c:v>35923</c:v>
                </c:pt>
                <c:pt idx="1474">
                  <c:v>35924</c:v>
                </c:pt>
                <c:pt idx="1475">
                  <c:v>35925</c:v>
                </c:pt>
                <c:pt idx="1476">
                  <c:v>35926</c:v>
                </c:pt>
                <c:pt idx="1477">
                  <c:v>35927</c:v>
                </c:pt>
                <c:pt idx="1478">
                  <c:v>35928</c:v>
                </c:pt>
                <c:pt idx="1479">
                  <c:v>35929</c:v>
                </c:pt>
                <c:pt idx="1480">
                  <c:v>35930</c:v>
                </c:pt>
                <c:pt idx="1481">
                  <c:v>35931</c:v>
                </c:pt>
                <c:pt idx="1482">
                  <c:v>35932</c:v>
                </c:pt>
                <c:pt idx="1483">
                  <c:v>35933</c:v>
                </c:pt>
                <c:pt idx="1484">
                  <c:v>35934</c:v>
                </c:pt>
                <c:pt idx="1485">
                  <c:v>35935</c:v>
                </c:pt>
                <c:pt idx="1486">
                  <c:v>35936</c:v>
                </c:pt>
                <c:pt idx="1487">
                  <c:v>35937</c:v>
                </c:pt>
                <c:pt idx="1488">
                  <c:v>35938</c:v>
                </c:pt>
                <c:pt idx="1489">
                  <c:v>35939</c:v>
                </c:pt>
                <c:pt idx="1490">
                  <c:v>35940</c:v>
                </c:pt>
                <c:pt idx="1491">
                  <c:v>35941</c:v>
                </c:pt>
                <c:pt idx="1492">
                  <c:v>35942</c:v>
                </c:pt>
                <c:pt idx="1493">
                  <c:v>35943</c:v>
                </c:pt>
                <c:pt idx="1494">
                  <c:v>35944</c:v>
                </c:pt>
                <c:pt idx="1495">
                  <c:v>35945</c:v>
                </c:pt>
                <c:pt idx="1496">
                  <c:v>35946</c:v>
                </c:pt>
                <c:pt idx="1497">
                  <c:v>35947</c:v>
                </c:pt>
                <c:pt idx="1498">
                  <c:v>35948</c:v>
                </c:pt>
                <c:pt idx="1499">
                  <c:v>35949</c:v>
                </c:pt>
                <c:pt idx="1500">
                  <c:v>35950</c:v>
                </c:pt>
                <c:pt idx="1501">
                  <c:v>35951</c:v>
                </c:pt>
                <c:pt idx="1502">
                  <c:v>35952</c:v>
                </c:pt>
                <c:pt idx="1503">
                  <c:v>35953</c:v>
                </c:pt>
                <c:pt idx="1504">
                  <c:v>35954</c:v>
                </c:pt>
                <c:pt idx="1505">
                  <c:v>35955</c:v>
                </c:pt>
                <c:pt idx="1506">
                  <c:v>35956</c:v>
                </c:pt>
                <c:pt idx="1507">
                  <c:v>35957</c:v>
                </c:pt>
                <c:pt idx="1508">
                  <c:v>35958</c:v>
                </c:pt>
                <c:pt idx="1509">
                  <c:v>35959</c:v>
                </c:pt>
                <c:pt idx="1510">
                  <c:v>35960</c:v>
                </c:pt>
                <c:pt idx="1511">
                  <c:v>35961</c:v>
                </c:pt>
                <c:pt idx="1512">
                  <c:v>35962</c:v>
                </c:pt>
                <c:pt idx="1513">
                  <c:v>35963</c:v>
                </c:pt>
                <c:pt idx="1514">
                  <c:v>35964</c:v>
                </c:pt>
                <c:pt idx="1515">
                  <c:v>35965</c:v>
                </c:pt>
                <c:pt idx="1516">
                  <c:v>35966</c:v>
                </c:pt>
                <c:pt idx="1517">
                  <c:v>35967</c:v>
                </c:pt>
                <c:pt idx="1518">
                  <c:v>35968</c:v>
                </c:pt>
                <c:pt idx="1519">
                  <c:v>35969</c:v>
                </c:pt>
                <c:pt idx="1520">
                  <c:v>35970</c:v>
                </c:pt>
                <c:pt idx="1521">
                  <c:v>35971</c:v>
                </c:pt>
                <c:pt idx="1522">
                  <c:v>35972</c:v>
                </c:pt>
                <c:pt idx="1523">
                  <c:v>35973</c:v>
                </c:pt>
                <c:pt idx="1524">
                  <c:v>35974</c:v>
                </c:pt>
                <c:pt idx="1525">
                  <c:v>35975</c:v>
                </c:pt>
                <c:pt idx="1526">
                  <c:v>35976</c:v>
                </c:pt>
                <c:pt idx="1527">
                  <c:v>35977</c:v>
                </c:pt>
                <c:pt idx="1528">
                  <c:v>35978</c:v>
                </c:pt>
                <c:pt idx="1529">
                  <c:v>35979</c:v>
                </c:pt>
                <c:pt idx="1530">
                  <c:v>35980</c:v>
                </c:pt>
                <c:pt idx="1531">
                  <c:v>35981</c:v>
                </c:pt>
                <c:pt idx="1532">
                  <c:v>35982</c:v>
                </c:pt>
                <c:pt idx="1533">
                  <c:v>35983</c:v>
                </c:pt>
                <c:pt idx="1534">
                  <c:v>35984</c:v>
                </c:pt>
                <c:pt idx="1535">
                  <c:v>35985</c:v>
                </c:pt>
                <c:pt idx="1536">
                  <c:v>35986</c:v>
                </c:pt>
                <c:pt idx="1537">
                  <c:v>35987</c:v>
                </c:pt>
                <c:pt idx="1538">
                  <c:v>35988</c:v>
                </c:pt>
                <c:pt idx="1539">
                  <c:v>35989</c:v>
                </c:pt>
                <c:pt idx="1540">
                  <c:v>35990</c:v>
                </c:pt>
                <c:pt idx="1541">
                  <c:v>35991</c:v>
                </c:pt>
                <c:pt idx="1542">
                  <c:v>35992</c:v>
                </c:pt>
                <c:pt idx="1543">
                  <c:v>35993</c:v>
                </c:pt>
                <c:pt idx="1544">
                  <c:v>35994</c:v>
                </c:pt>
                <c:pt idx="1545">
                  <c:v>35995</c:v>
                </c:pt>
                <c:pt idx="1546">
                  <c:v>35996</c:v>
                </c:pt>
                <c:pt idx="1547">
                  <c:v>35997</c:v>
                </c:pt>
                <c:pt idx="1548">
                  <c:v>35998</c:v>
                </c:pt>
                <c:pt idx="1549">
                  <c:v>35999</c:v>
                </c:pt>
                <c:pt idx="1550">
                  <c:v>36000</c:v>
                </c:pt>
                <c:pt idx="1551">
                  <c:v>36001</c:v>
                </c:pt>
                <c:pt idx="1552">
                  <c:v>36002</c:v>
                </c:pt>
                <c:pt idx="1553">
                  <c:v>36003</c:v>
                </c:pt>
                <c:pt idx="1554">
                  <c:v>36004</c:v>
                </c:pt>
                <c:pt idx="1555">
                  <c:v>36005</c:v>
                </c:pt>
                <c:pt idx="1556">
                  <c:v>36006</c:v>
                </c:pt>
                <c:pt idx="1557">
                  <c:v>36007</c:v>
                </c:pt>
                <c:pt idx="1558">
                  <c:v>36008</c:v>
                </c:pt>
                <c:pt idx="1559">
                  <c:v>36009</c:v>
                </c:pt>
                <c:pt idx="1560">
                  <c:v>36010</c:v>
                </c:pt>
                <c:pt idx="1561">
                  <c:v>36011</c:v>
                </c:pt>
                <c:pt idx="1562">
                  <c:v>36012</c:v>
                </c:pt>
                <c:pt idx="1563">
                  <c:v>36013</c:v>
                </c:pt>
                <c:pt idx="1564">
                  <c:v>36014</c:v>
                </c:pt>
                <c:pt idx="1565">
                  <c:v>36015</c:v>
                </c:pt>
                <c:pt idx="1566">
                  <c:v>36016</c:v>
                </c:pt>
                <c:pt idx="1567">
                  <c:v>36017</c:v>
                </c:pt>
                <c:pt idx="1568">
                  <c:v>36018</c:v>
                </c:pt>
                <c:pt idx="1569">
                  <c:v>36019</c:v>
                </c:pt>
                <c:pt idx="1570">
                  <c:v>36020</c:v>
                </c:pt>
                <c:pt idx="1571">
                  <c:v>36021</c:v>
                </c:pt>
                <c:pt idx="1572">
                  <c:v>36022</c:v>
                </c:pt>
                <c:pt idx="1573">
                  <c:v>36023</c:v>
                </c:pt>
                <c:pt idx="1574">
                  <c:v>36024</c:v>
                </c:pt>
                <c:pt idx="1575">
                  <c:v>36025</c:v>
                </c:pt>
                <c:pt idx="1576">
                  <c:v>36026</c:v>
                </c:pt>
                <c:pt idx="1577">
                  <c:v>36027</c:v>
                </c:pt>
                <c:pt idx="1578">
                  <c:v>36028</c:v>
                </c:pt>
                <c:pt idx="1579">
                  <c:v>36029</c:v>
                </c:pt>
                <c:pt idx="1580">
                  <c:v>36030</c:v>
                </c:pt>
                <c:pt idx="1581">
                  <c:v>36031</c:v>
                </c:pt>
                <c:pt idx="1582">
                  <c:v>36032</c:v>
                </c:pt>
                <c:pt idx="1583">
                  <c:v>36033</c:v>
                </c:pt>
                <c:pt idx="1584">
                  <c:v>36034</c:v>
                </c:pt>
                <c:pt idx="1585">
                  <c:v>36035</c:v>
                </c:pt>
                <c:pt idx="1586">
                  <c:v>36036</c:v>
                </c:pt>
                <c:pt idx="1587">
                  <c:v>36037</c:v>
                </c:pt>
                <c:pt idx="1588">
                  <c:v>36038</c:v>
                </c:pt>
                <c:pt idx="1589">
                  <c:v>36039</c:v>
                </c:pt>
                <c:pt idx="1590">
                  <c:v>36040</c:v>
                </c:pt>
                <c:pt idx="1591">
                  <c:v>36041</c:v>
                </c:pt>
                <c:pt idx="1592">
                  <c:v>36042</c:v>
                </c:pt>
                <c:pt idx="1593">
                  <c:v>36043</c:v>
                </c:pt>
                <c:pt idx="1594">
                  <c:v>36044</c:v>
                </c:pt>
                <c:pt idx="1595">
                  <c:v>36045</c:v>
                </c:pt>
                <c:pt idx="1596">
                  <c:v>36046</c:v>
                </c:pt>
                <c:pt idx="1597">
                  <c:v>36047</c:v>
                </c:pt>
                <c:pt idx="1598">
                  <c:v>36048</c:v>
                </c:pt>
                <c:pt idx="1599">
                  <c:v>36049</c:v>
                </c:pt>
                <c:pt idx="1600">
                  <c:v>36050</c:v>
                </c:pt>
                <c:pt idx="1601">
                  <c:v>36052</c:v>
                </c:pt>
                <c:pt idx="1602">
                  <c:v>36053</c:v>
                </c:pt>
                <c:pt idx="1603">
                  <c:v>36054</c:v>
                </c:pt>
                <c:pt idx="1604">
                  <c:v>36055</c:v>
                </c:pt>
                <c:pt idx="1605">
                  <c:v>36056</c:v>
                </c:pt>
                <c:pt idx="1606">
                  <c:v>36057</c:v>
                </c:pt>
                <c:pt idx="1607">
                  <c:v>36058</c:v>
                </c:pt>
                <c:pt idx="1608">
                  <c:v>36059</c:v>
                </c:pt>
                <c:pt idx="1609">
                  <c:v>36060</c:v>
                </c:pt>
                <c:pt idx="1610">
                  <c:v>36061</c:v>
                </c:pt>
                <c:pt idx="1611">
                  <c:v>36062</c:v>
                </c:pt>
                <c:pt idx="1612">
                  <c:v>36063</c:v>
                </c:pt>
                <c:pt idx="1613">
                  <c:v>36064</c:v>
                </c:pt>
                <c:pt idx="1614">
                  <c:v>36065</c:v>
                </c:pt>
                <c:pt idx="1615">
                  <c:v>36066</c:v>
                </c:pt>
                <c:pt idx="1616">
                  <c:v>36067</c:v>
                </c:pt>
                <c:pt idx="1617">
                  <c:v>36068</c:v>
                </c:pt>
                <c:pt idx="1618">
                  <c:v>36069</c:v>
                </c:pt>
                <c:pt idx="1619">
                  <c:v>36070</c:v>
                </c:pt>
                <c:pt idx="1620">
                  <c:v>36071</c:v>
                </c:pt>
                <c:pt idx="1621">
                  <c:v>36072</c:v>
                </c:pt>
                <c:pt idx="1622">
                  <c:v>36073</c:v>
                </c:pt>
                <c:pt idx="1623">
                  <c:v>36074</c:v>
                </c:pt>
                <c:pt idx="1624">
                  <c:v>36075</c:v>
                </c:pt>
                <c:pt idx="1625">
                  <c:v>36076</c:v>
                </c:pt>
                <c:pt idx="1626">
                  <c:v>36077</c:v>
                </c:pt>
                <c:pt idx="1627">
                  <c:v>36078</c:v>
                </c:pt>
                <c:pt idx="1628">
                  <c:v>36079</c:v>
                </c:pt>
                <c:pt idx="1629">
                  <c:v>36080</c:v>
                </c:pt>
                <c:pt idx="1630">
                  <c:v>36081</c:v>
                </c:pt>
                <c:pt idx="1631">
                  <c:v>36082</c:v>
                </c:pt>
                <c:pt idx="1632">
                  <c:v>36083</c:v>
                </c:pt>
                <c:pt idx="1633">
                  <c:v>36084</c:v>
                </c:pt>
                <c:pt idx="1634">
                  <c:v>36085</c:v>
                </c:pt>
                <c:pt idx="1635">
                  <c:v>36086</c:v>
                </c:pt>
                <c:pt idx="1636">
                  <c:v>36087</c:v>
                </c:pt>
                <c:pt idx="1637">
                  <c:v>36088</c:v>
                </c:pt>
                <c:pt idx="1638">
                  <c:v>36089</c:v>
                </c:pt>
                <c:pt idx="1639">
                  <c:v>36090</c:v>
                </c:pt>
                <c:pt idx="1640">
                  <c:v>36091</c:v>
                </c:pt>
                <c:pt idx="1641">
                  <c:v>36092</c:v>
                </c:pt>
                <c:pt idx="1642">
                  <c:v>36093</c:v>
                </c:pt>
                <c:pt idx="1643">
                  <c:v>36094</c:v>
                </c:pt>
                <c:pt idx="1644">
                  <c:v>36095</c:v>
                </c:pt>
                <c:pt idx="1645">
                  <c:v>36096</c:v>
                </c:pt>
                <c:pt idx="1646">
                  <c:v>36097</c:v>
                </c:pt>
                <c:pt idx="1647">
                  <c:v>36098</c:v>
                </c:pt>
                <c:pt idx="1648">
                  <c:v>36099</c:v>
                </c:pt>
                <c:pt idx="1649">
                  <c:v>36100</c:v>
                </c:pt>
                <c:pt idx="1650">
                  <c:v>36101</c:v>
                </c:pt>
                <c:pt idx="1651">
                  <c:v>36102</c:v>
                </c:pt>
                <c:pt idx="1652">
                  <c:v>36103</c:v>
                </c:pt>
                <c:pt idx="1653">
                  <c:v>36104</c:v>
                </c:pt>
                <c:pt idx="1654">
                  <c:v>36105</c:v>
                </c:pt>
                <c:pt idx="1655">
                  <c:v>36106</c:v>
                </c:pt>
                <c:pt idx="1656">
                  <c:v>36107</c:v>
                </c:pt>
                <c:pt idx="1657">
                  <c:v>36108</c:v>
                </c:pt>
                <c:pt idx="1658">
                  <c:v>36109</c:v>
                </c:pt>
                <c:pt idx="1659">
                  <c:v>36110</c:v>
                </c:pt>
                <c:pt idx="1660">
                  <c:v>36111</c:v>
                </c:pt>
                <c:pt idx="1661">
                  <c:v>36112</c:v>
                </c:pt>
                <c:pt idx="1662">
                  <c:v>36113</c:v>
                </c:pt>
                <c:pt idx="1663">
                  <c:v>36114</c:v>
                </c:pt>
                <c:pt idx="1664">
                  <c:v>36115</c:v>
                </c:pt>
                <c:pt idx="1665">
                  <c:v>36116</c:v>
                </c:pt>
                <c:pt idx="1666">
                  <c:v>36117</c:v>
                </c:pt>
                <c:pt idx="1667">
                  <c:v>36118</c:v>
                </c:pt>
                <c:pt idx="1668">
                  <c:v>36119</c:v>
                </c:pt>
                <c:pt idx="1669">
                  <c:v>36120</c:v>
                </c:pt>
                <c:pt idx="1670">
                  <c:v>36121</c:v>
                </c:pt>
                <c:pt idx="1671">
                  <c:v>36122</c:v>
                </c:pt>
                <c:pt idx="1672">
                  <c:v>36123</c:v>
                </c:pt>
                <c:pt idx="1673">
                  <c:v>36124</c:v>
                </c:pt>
                <c:pt idx="1674">
                  <c:v>36125</c:v>
                </c:pt>
                <c:pt idx="1675">
                  <c:v>36126</c:v>
                </c:pt>
                <c:pt idx="1676">
                  <c:v>36127</c:v>
                </c:pt>
                <c:pt idx="1677">
                  <c:v>36128</c:v>
                </c:pt>
                <c:pt idx="1678">
                  <c:v>36129</c:v>
                </c:pt>
                <c:pt idx="1679">
                  <c:v>36130</c:v>
                </c:pt>
                <c:pt idx="1680">
                  <c:v>36131</c:v>
                </c:pt>
                <c:pt idx="1681">
                  <c:v>36132</c:v>
                </c:pt>
                <c:pt idx="1682">
                  <c:v>36133</c:v>
                </c:pt>
                <c:pt idx="1683">
                  <c:v>36134</c:v>
                </c:pt>
                <c:pt idx="1684">
                  <c:v>36135</c:v>
                </c:pt>
                <c:pt idx="1685">
                  <c:v>36136</c:v>
                </c:pt>
                <c:pt idx="1686">
                  <c:v>36137</c:v>
                </c:pt>
                <c:pt idx="1687">
                  <c:v>36138</c:v>
                </c:pt>
                <c:pt idx="1688">
                  <c:v>36139</c:v>
                </c:pt>
                <c:pt idx="1689">
                  <c:v>36140</c:v>
                </c:pt>
                <c:pt idx="1690">
                  <c:v>36141</c:v>
                </c:pt>
                <c:pt idx="1691">
                  <c:v>36142</c:v>
                </c:pt>
                <c:pt idx="1692">
                  <c:v>36143</c:v>
                </c:pt>
                <c:pt idx="1693">
                  <c:v>36144</c:v>
                </c:pt>
                <c:pt idx="1694">
                  <c:v>36145</c:v>
                </c:pt>
                <c:pt idx="1695">
                  <c:v>36146</c:v>
                </c:pt>
                <c:pt idx="1696">
                  <c:v>36147</c:v>
                </c:pt>
                <c:pt idx="1697">
                  <c:v>36148</c:v>
                </c:pt>
                <c:pt idx="1698">
                  <c:v>36149</c:v>
                </c:pt>
                <c:pt idx="1699">
                  <c:v>36150</c:v>
                </c:pt>
                <c:pt idx="1700">
                  <c:v>36151</c:v>
                </c:pt>
                <c:pt idx="1701">
                  <c:v>36152</c:v>
                </c:pt>
                <c:pt idx="1702">
                  <c:v>36153</c:v>
                </c:pt>
                <c:pt idx="1703">
                  <c:v>36154</c:v>
                </c:pt>
                <c:pt idx="1704">
                  <c:v>36155</c:v>
                </c:pt>
                <c:pt idx="1705">
                  <c:v>36156</c:v>
                </c:pt>
                <c:pt idx="1706">
                  <c:v>36157</c:v>
                </c:pt>
                <c:pt idx="1707">
                  <c:v>36158</c:v>
                </c:pt>
                <c:pt idx="1708">
                  <c:v>36159</c:v>
                </c:pt>
                <c:pt idx="1709">
                  <c:v>36160</c:v>
                </c:pt>
                <c:pt idx="1710">
                  <c:v>36161</c:v>
                </c:pt>
                <c:pt idx="1711">
                  <c:v>36162</c:v>
                </c:pt>
                <c:pt idx="1712">
                  <c:v>36163</c:v>
                </c:pt>
                <c:pt idx="1713">
                  <c:v>36164</c:v>
                </c:pt>
                <c:pt idx="1714">
                  <c:v>36165</c:v>
                </c:pt>
                <c:pt idx="1715">
                  <c:v>36166</c:v>
                </c:pt>
                <c:pt idx="1716">
                  <c:v>36167</c:v>
                </c:pt>
                <c:pt idx="1717">
                  <c:v>36168</c:v>
                </c:pt>
                <c:pt idx="1718">
                  <c:v>36169</c:v>
                </c:pt>
                <c:pt idx="1719">
                  <c:v>36170</c:v>
                </c:pt>
                <c:pt idx="1720">
                  <c:v>36171</c:v>
                </c:pt>
                <c:pt idx="1721">
                  <c:v>36172</c:v>
                </c:pt>
                <c:pt idx="1722">
                  <c:v>36173</c:v>
                </c:pt>
                <c:pt idx="1723">
                  <c:v>36174</c:v>
                </c:pt>
                <c:pt idx="1724">
                  <c:v>36175</c:v>
                </c:pt>
                <c:pt idx="1725">
                  <c:v>36176</c:v>
                </c:pt>
                <c:pt idx="1726">
                  <c:v>36177</c:v>
                </c:pt>
                <c:pt idx="1727">
                  <c:v>36178</c:v>
                </c:pt>
                <c:pt idx="1728">
                  <c:v>36179</c:v>
                </c:pt>
                <c:pt idx="1729">
                  <c:v>36180</c:v>
                </c:pt>
                <c:pt idx="1730">
                  <c:v>36181</c:v>
                </c:pt>
                <c:pt idx="1731">
                  <c:v>36182</c:v>
                </c:pt>
                <c:pt idx="1732">
                  <c:v>36183</c:v>
                </c:pt>
                <c:pt idx="1733">
                  <c:v>36184</c:v>
                </c:pt>
                <c:pt idx="1734">
                  <c:v>36185</c:v>
                </c:pt>
                <c:pt idx="1735">
                  <c:v>36186</c:v>
                </c:pt>
                <c:pt idx="1736">
                  <c:v>36187</c:v>
                </c:pt>
                <c:pt idx="1737">
                  <c:v>36188</c:v>
                </c:pt>
                <c:pt idx="1738">
                  <c:v>36189</c:v>
                </c:pt>
                <c:pt idx="1739">
                  <c:v>36190</c:v>
                </c:pt>
                <c:pt idx="1740">
                  <c:v>36191</c:v>
                </c:pt>
                <c:pt idx="1741">
                  <c:v>36192</c:v>
                </c:pt>
                <c:pt idx="1742">
                  <c:v>36193</c:v>
                </c:pt>
                <c:pt idx="1743">
                  <c:v>36194</c:v>
                </c:pt>
                <c:pt idx="1744">
                  <c:v>36195</c:v>
                </c:pt>
                <c:pt idx="1745">
                  <c:v>36196</c:v>
                </c:pt>
                <c:pt idx="1746">
                  <c:v>36197</c:v>
                </c:pt>
                <c:pt idx="1747">
                  <c:v>36198</c:v>
                </c:pt>
                <c:pt idx="1748">
                  <c:v>36199</c:v>
                </c:pt>
                <c:pt idx="1749">
                  <c:v>36200</c:v>
                </c:pt>
                <c:pt idx="1750">
                  <c:v>36201</c:v>
                </c:pt>
                <c:pt idx="1751">
                  <c:v>36202</c:v>
                </c:pt>
                <c:pt idx="1752">
                  <c:v>36203</c:v>
                </c:pt>
                <c:pt idx="1753">
                  <c:v>36204</c:v>
                </c:pt>
                <c:pt idx="1754">
                  <c:v>36205</c:v>
                </c:pt>
                <c:pt idx="1755">
                  <c:v>36206</c:v>
                </c:pt>
                <c:pt idx="1756">
                  <c:v>36207</c:v>
                </c:pt>
                <c:pt idx="1757">
                  <c:v>36208</c:v>
                </c:pt>
                <c:pt idx="1758">
                  <c:v>36209</c:v>
                </c:pt>
                <c:pt idx="1759">
                  <c:v>36210</c:v>
                </c:pt>
                <c:pt idx="1760">
                  <c:v>36211</c:v>
                </c:pt>
                <c:pt idx="1761">
                  <c:v>36212</c:v>
                </c:pt>
                <c:pt idx="1762">
                  <c:v>36213</c:v>
                </c:pt>
                <c:pt idx="1763">
                  <c:v>36214</c:v>
                </c:pt>
                <c:pt idx="1764">
                  <c:v>36215</c:v>
                </c:pt>
                <c:pt idx="1765">
                  <c:v>36216</c:v>
                </c:pt>
                <c:pt idx="1766">
                  <c:v>36217</c:v>
                </c:pt>
                <c:pt idx="1767">
                  <c:v>36218</c:v>
                </c:pt>
                <c:pt idx="1768">
                  <c:v>36219</c:v>
                </c:pt>
                <c:pt idx="1769">
                  <c:v>36220</c:v>
                </c:pt>
                <c:pt idx="1770">
                  <c:v>36221</c:v>
                </c:pt>
                <c:pt idx="1771">
                  <c:v>36222</c:v>
                </c:pt>
                <c:pt idx="1772">
                  <c:v>36223</c:v>
                </c:pt>
                <c:pt idx="1773">
                  <c:v>36224</c:v>
                </c:pt>
                <c:pt idx="1774">
                  <c:v>36225</c:v>
                </c:pt>
                <c:pt idx="1775">
                  <c:v>36226</c:v>
                </c:pt>
                <c:pt idx="1776">
                  <c:v>36227</c:v>
                </c:pt>
                <c:pt idx="1777">
                  <c:v>36228</c:v>
                </c:pt>
                <c:pt idx="1778">
                  <c:v>36229</c:v>
                </c:pt>
                <c:pt idx="1779">
                  <c:v>36230</c:v>
                </c:pt>
                <c:pt idx="1780">
                  <c:v>36231</c:v>
                </c:pt>
                <c:pt idx="1781">
                  <c:v>36232</c:v>
                </c:pt>
                <c:pt idx="1782">
                  <c:v>36233</c:v>
                </c:pt>
                <c:pt idx="1783">
                  <c:v>36234</c:v>
                </c:pt>
                <c:pt idx="1784">
                  <c:v>36235</c:v>
                </c:pt>
                <c:pt idx="1785">
                  <c:v>36236</c:v>
                </c:pt>
                <c:pt idx="1786">
                  <c:v>36237</c:v>
                </c:pt>
                <c:pt idx="1787">
                  <c:v>36238</c:v>
                </c:pt>
                <c:pt idx="1788">
                  <c:v>36239</c:v>
                </c:pt>
                <c:pt idx="1789">
                  <c:v>36240</c:v>
                </c:pt>
                <c:pt idx="1790">
                  <c:v>36241</c:v>
                </c:pt>
                <c:pt idx="1791">
                  <c:v>36242</c:v>
                </c:pt>
                <c:pt idx="1792">
                  <c:v>36243</c:v>
                </c:pt>
                <c:pt idx="1793">
                  <c:v>36244</c:v>
                </c:pt>
                <c:pt idx="1794">
                  <c:v>36245</c:v>
                </c:pt>
                <c:pt idx="1795">
                  <c:v>36246</c:v>
                </c:pt>
                <c:pt idx="1796">
                  <c:v>36247</c:v>
                </c:pt>
                <c:pt idx="1797">
                  <c:v>36248</c:v>
                </c:pt>
                <c:pt idx="1798">
                  <c:v>36249</c:v>
                </c:pt>
                <c:pt idx="1799">
                  <c:v>36250</c:v>
                </c:pt>
                <c:pt idx="1800">
                  <c:v>36251</c:v>
                </c:pt>
                <c:pt idx="1801">
                  <c:v>36252</c:v>
                </c:pt>
                <c:pt idx="1802">
                  <c:v>36253</c:v>
                </c:pt>
                <c:pt idx="1803">
                  <c:v>36254</c:v>
                </c:pt>
                <c:pt idx="1804">
                  <c:v>36255</c:v>
                </c:pt>
                <c:pt idx="1805">
                  <c:v>36256</c:v>
                </c:pt>
                <c:pt idx="1806">
                  <c:v>36257</c:v>
                </c:pt>
                <c:pt idx="1807">
                  <c:v>36258</c:v>
                </c:pt>
                <c:pt idx="1808">
                  <c:v>36259</c:v>
                </c:pt>
                <c:pt idx="1809">
                  <c:v>36260</c:v>
                </c:pt>
                <c:pt idx="1810">
                  <c:v>36261</c:v>
                </c:pt>
                <c:pt idx="1811">
                  <c:v>36262</c:v>
                </c:pt>
                <c:pt idx="1812">
                  <c:v>36263</c:v>
                </c:pt>
                <c:pt idx="1813">
                  <c:v>36264</c:v>
                </c:pt>
                <c:pt idx="1814">
                  <c:v>36265</c:v>
                </c:pt>
                <c:pt idx="1815">
                  <c:v>36266</c:v>
                </c:pt>
                <c:pt idx="1816">
                  <c:v>36267</c:v>
                </c:pt>
                <c:pt idx="1817">
                  <c:v>36268</c:v>
                </c:pt>
                <c:pt idx="1818">
                  <c:v>36269</c:v>
                </c:pt>
                <c:pt idx="1819">
                  <c:v>36270</c:v>
                </c:pt>
                <c:pt idx="1820">
                  <c:v>36271</c:v>
                </c:pt>
                <c:pt idx="1821">
                  <c:v>36272</c:v>
                </c:pt>
                <c:pt idx="1822">
                  <c:v>36273</c:v>
                </c:pt>
                <c:pt idx="1823">
                  <c:v>36274</c:v>
                </c:pt>
                <c:pt idx="1824">
                  <c:v>36275</c:v>
                </c:pt>
                <c:pt idx="1825">
                  <c:v>36276</c:v>
                </c:pt>
                <c:pt idx="1826">
                  <c:v>36277</c:v>
                </c:pt>
                <c:pt idx="1827">
                  <c:v>36278</c:v>
                </c:pt>
                <c:pt idx="1828">
                  <c:v>36279</c:v>
                </c:pt>
                <c:pt idx="1829">
                  <c:v>36280</c:v>
                </c:pt>
                <c:pt idx="1830">
                  <c:v>36281</c:v>
                </c:pt>
                <c:pt idx="1831">
                  <c:v>36282</c:v>
                </c:pt>
                <c:pt idx="1832">
                  <c:v>36283</c:v>
                </c:pt>
                <c:pt idx="1833">
                  <c:v>36284</c:v>
                </c:pt>
                <c:pt idx="1834">
                  <c:v>36285</c:v>
                </c:pt>
                <c:pt idx="1835">
                  <c:v>36286</c:v>
                </c:pt>
                <c:pt idx="1836">
                  <c:v>36287</c:v>
                </c:pt>
                <c:pt idx="1837">
                  <c:v>36288</c:v>
                </c:pt>
                <c:pt idx="1838">
                  <c:v>36289</c:v>
                </c:pt>
                <c:pt idx="1839">
                  <c:v>36290</c:v>
                </c:pt>
                <c:pt idx="1840">
                  <c:v>36291</c:v>
                </c:pt>
                <c:pt idx="1841">
                  <c:v>36292</c:v>
                </c:pt>
                <c:pt idx="1842">
                  <c:v>36293</c:v>
                </c:pt>
                <c:pt idx="1843">
                  <c:v>36294</c:v>
                </c:pt>
                <c:pt idx="1844">
                  <c:v>36295</c:v>
                </c:pt>
                <c:pt idx="1845">
                  <c:v>36296</c:v>
                </c:pt>
                <c:pt idx="1846">
                  <c:v>36297</c:v>
                </c:pt>
                <c:pt idx="1847">
                  <c:v>36298</c:v>
                </c:pt>
                <c:pt idx="1848">
                  <c:v>36299</c:v>
                </c:pt>
                <c:pt idx="1849">
                  <c:v>36300</c:v>
                </c:pt>
                <c:pt idx="1850">
                  <c:v>36301</c:v>
                </c:pt>
                <c:pt idx="1851">
                  <c:v>36302</c:v>
                </c:pt>
                <c:pt idx="1852">
                  <c:v>36303</c:v>
                </c:pt>
                <c:pt idx="1853">
                  <c:v>36304</c:v>
                </c:pt>
                <c:pt idx="1854">
                  <c:v>36305</c:v>
                </c:pt>
                <c:pt idx="1855">
                  <c:v>36306</c:v>
                </c:pt>
                <c:pt idx="1856">
                  <c:v>36307</c:v>
                </c:pt>
                <c:pt idx="1857">
                  <c:v>36308</c:v>
                </c:pt>
                <c:pt idx="1858">
                  <c:v>36309</c:v>
                </c:pt>
                <c:pt idx="1859">
                  <c:v>36310</c:v>
                </c:pt>
                <c:pt idx="1860">
                  <c:v>36311</c:v>
                </c:pt>
                <c:pt idx="1861">
                  <c:v>36312</c:v>
                </c:pt>
                <c:pt idx="1862">
                  <c:v>36313</c:v>
                </c:pt>
                <c:pt idx="1863">
                  <c:v>36314</c:v>
                </c:pt>
                <c:pt idx="1864">
                  <c:v>36315</c:v>
                </c:pt>
                <c:pt idx="1865">
                  <c:v>36316</c:v>
                </c:pt>
                <c:pt idx="1866">
                  <c:v>36317</c:v>
                </c:pt>
                <c:pt idx="1867">
                  <c:v>36318</c:v>
                </c:pt>
                <c:pt idx="1868">
                  <c:v>36319</c:v>
                </c:pt>
                <c:pt idx="1869">
                  <c:v>36320</c:v>
                </c:pt>
                <c:pt idx="1870">
                  <c:v>36321</c:v>
                </c:pt>
                <c:pt idx="1871">
                  <c:v>36322</c:v>
                </c:pt>
                <c:pt idx="1872">
                  <c:v>36323</c:v>
                </c:pt>
                <c:pt idx="1873">
                  <c:v>36324</c:v>
                </c:pt>
                <c:pt idx="1874">
                  <c:v>36325</c:v>
                </c:pt>
                <c:pt idx="1875">
                  <c:v>36326</c:v>
                </c:pt>
                <c:pt idx="1876">
                  <c:v>36327</c:v>
                </c:pt>
                <c:pt idx="1877">
                  <c:v>36328</c:v>
                </c:pt>
                <c:pt idx="1878">
                  <c:v>36329</c:v>
                </c:pt>
                <c:pt idx="1879">
                  <c:v>36330</c:v>
                </c:pt>
                <c:pt idx="1880">
                  <c:v>36331</c:v>
                </c:pt>
                <c:pt idx="1881">
                  <c:v>36332</c:v>
                </c:pt>
                <c:pt idx="1882">
                  <c:v>36333</c:v>
                </c:pt>
                <c:pt idx="1883">
                  <c:v>36334</c:v>
                </c:pt>
                <c:pt idx="1884">
                  <c:v>36335</c:v>
                </c:pt>
                <c:pt idx="1885">
                  <c:v>36336</c:v>
                </c:pt>
                <c:pt idx="1886">
                  <c:v>36337</c:v>
                </c:pt>
                <c:pt idx="1887">
                  <c:v>36338</c:v>
                </c:pt>
                <c:pt idx="1888">
                  <c:v>36339</c:v>
                </c:pt>
                <c:pt idx="1889">
                  <c:v>36340</c:v>
                </c:pt>
                <c:pt idx="1890">
                  <c:v>36341</c:v>
                </c:pt>
                <c:pt idx="1891">
                  <c:v>36342</c:v>
                </c:pt>
                <c:pt idx="1892">
                  <c:v>36343</c:v>
                </c:pt>
                <c:pt idx="1893">
                  <c:v>36344</c:v>
                </c:pt>
                <c:pt idx="1894">
                  <c:v>36345</c:v>
                </c:pt>
                <c:pt idx="1895">
                  <c:v>36346</c:v>
                </c:pt>
                <c:pt idx="1896">
                  <c:v>36347</c:v>
                </c:pt>
                <c:pt idx="1897">
                  <c:v>36348</c:v>
                </c:pt>
                <c:pt idx="1898">
                  <c:v>36349</c:v>
                </c:pt>
                <c:pt idx="1899">
                  <c:v>36350</c:v>
                </c:pt>
                <c:pt idx="1900">
                  <c:v>36351</c:v>
                </c:pt>
                <c:pt idx="1901">
                  <c:v>36352</c:v>
                </c:pt>
                <c:pt idx="1902">
                  <c:v>36353</c:v>
                </c:pt>
                <c:pt idx="1903">
                  <c:v>36354</c:v>
                </c:pt>
                <c:pt idx="1904">
                  <c:v>36355</c:v>
                </c:pt>
                <c:pt idx="1905">
                  <c:v>36356</c:v>
                </c:pt>
                <c:pt idx="1906">
                  <c:v>36357</c:v>
                </c:pt>
                <c:pt idx="1907">
                  <c:v>36358</c:v>
                </c:pt>
                <c:pt idx="1908">
                  <c:v>36359</c:v>
                </c:pt>
                <c:pt idx="1909">
                  <c:v>36360</c:v>
                </c:pt>
                <c:pt idx="1910">
                  <c:v>36361</c:v>
                </c:pt>
                <c:pt idx="1911">
                  <c:v>36362</c:v>
                </c:pt>
                <c:pt idx="1912">
                  <c:v>36363</c:v>
                </c:pt>
                <c:pt idx="1913">
                  <c:v>36364</c:v>
                </c:pt>
                <c:pt idx="1914">
                  <c:v>36365</c:v>
                </c:pt>
                <c:pt idx="1915">
                  <c:v>36366</c:v>
                </c:pt>
                <c:pt idx="1916">
                  <c:v>36367</c:v>
                </c:pt>
                <c:pt idx="1917">
                  <c:v>36368</c:v>
                </c:pt>
                <c:pt idx="1918">
                  <c:v>36369</c:v>
                </c:pt>
                <c:pt idx="1919">
                  <c:v>36370</c:v>
                </c:pt>
                <c:pt idx="1920">
                  <c:v>36371</c:v>
                </c:pt>
                <c:pt idx="1921">
                  <c:v>36372</c:v>
                </c:pt>
                <c:pt idx="1922">
                  <c:v>36373</c:v>
                </c:pt>
                <c:pt idx="1923">
                  <c:v>36374</c:v>
                </c:pt>
                <c:pt idx="1924">
                  <c:v>36375</c:v>
                </c:pt>
                <c:pt idx="1925">
                  <c:v>36376</c:v>
                </c:pt>
                <c:pt idx="1926">
                  <c:v>36377</c:v>
                </c:pt>
                <c:pt idx="1927">
                  <c:v>36378</c:v>
                </c:pt>
                <c:pt idx="1928">
                  <c:v>36379</c:v>
                </c:pt>
                <c:pt idx="1929">
                  <c:v>36380</c:v>
                </c:pt>
                <c:pt idx="1930">
                  <c:v>36381</c:v>
                </c:pt>
                <c:pt idx="1931">
                  <c:v>36382</c:v>
                </c:pt>
                <c:pt idx="1932">
                  <c:v>36383</c:v>
                </c:pt>
                <c:pt idx="1933">
                  <c:v>36384</c:v>
                </c:pt>
                <c:pt idx="1934">
                  <c:v>36385</c:v>
                </c:pt>
                <c:pt idx="1935">
                  <c:v>36386</c:v>
                </c:pt>
                <c:pt idx="1936">
                  <c:v>36387</c:v>
                </c:pt>
                <c:pt idx="1937">
                  <c:v>36388</c:v>
                </c:pt>
                <c:pt idx="1938">
                  <c:v>36389</c:v>
                </c:pt>
                <c:pt idx="1939">
                  <c:v>36390</c:v>
                </c:pt>
                <c:pt idx="1940">
                  <c:v>36391</c:v>
                </c:pt>
                <c:pt idx="1941">
                  <c:v>36392</c:v>
                </c:pt>
                <c:pt idx="1942">
                  <c:v>36393</c:v>
                </c:pt>
                <c:pt idx="1943">
                  <c:v>36394</c:v>
                </c:pt>
                <c:pt idx="1944">
                  <c:v>36395</c:v>
                </c:pt>
                <c:pt idx="1945">
                  <c:v>36396</c:v>
                </c:pt>
                <c:pt idx="1946">
                  <c:v>36397</c:v>
                </c:pt>
                <c:pt idx="1947">
                  <c:v>36398</c:v>
                </c:pt>
                <c:pt idx="1948">
                  <c:v>36399</c:v>
                </c:pt>
                <c:pt idx="1949">
                  <c:v>36400</c:v>
                </c:pt>
                <c:pt idx="1950">
                  <c:v>36401</c:v>
                </c:pt>
                <c:pt idx="1951">
                  <c:v>36402</c:v>
                </c:pt>
                <c:pt idx="1952">
                  <c:v>36403</c:v>
                </c:pt>
                <c:pt idx="1953">
                  <c:v>36404</c:v>
                </c:pt>
                <c:pt idx="1954">
                  <c:v>36405</c:v>
                </c:pt>
                <c:pt idx="1955">
                  <c:v>36406</c:v>
                </c:pt>
                <c:pt idx="1956">
                  <c:v>36407</c:v>
                </c:pt>
                <c:pt idx="1957">
                  <c:v>36408</c:v>
                </c:pt>
                <c:pt idx="1958">
                  <c:v>36409</c:v>
                </c:pt>
                <c:pt idx="1959">
                  <c:v>36410</c:v>
                </c:pt>
                <c:pt idx="1960">
                  <c:v>36411</c:v>
                </c:pt>
                <c:pt idx="1961">
                  <c:v>36412</c:v>
                </c:pt>
                <c:pt idx="1962">
                  <c:v>36413</c:v>
                </c:pt>
                <c:pt idx="1963">
                  <c:v>36414</c:v>
                </c:pt>
                <c:pt idx="1964">
                  <c:v>36415</c:v>
                </c:pt>
                <c:pt idx="1965">
                  <c:v>36416</c:v>
                </c:pt>
                <c:pt idx="1966">
                  <c:v>36417</c:v>
                </c:pt>
                <c:pt idx="1967">
                  <c:v>36418</c:v>
                </c:pt>
                <c:pt idx="1968">
                  <c:v>36419</c:v>
                </c:pt>
                <c:pt idx="1969">
                  <c:v>36420</c:v>
                </c:pt>
                <c:pt idx="1970">
                  <c:v>36421</c:v>
                </c:pt>
                <c:pt idx="1971">
                  <c:v>36422</c:v>
                </c:pt>
                <c:pt idx="1972">
                  <c:v>36423</c:v>
                </c:pt>
                <c:pt idx="1973">
                  <c:v>36424</c:v>
                </c:pt>
                <c:pt idx="1974">
                  <c:v>36425</c:v>
                </c:pt>
                <c:pt idx="1975">
                  <c:v>36426</c:v>
                </c:pt>
                <c:pt idx="1976">
                  <c:v>36427</c:v>
                </c:pt>
                <c:pt idx="1977">
                  <c:v>36428</c:v>
                </c:pt>
                <c:pt idx="1978">
                  <c:v>36429</c:v>
                </c:pt>
                <c:pt idx="1979">
                  <c:v>36430</c:v>
                </c:pt>
                <c:pt idx="1980">
                  <c:v>36431</c:v>
                </c:pt>
                <c:pt idx="1981">
                  <c:v>36432</c:v>
                </c:pt>
                <c:pt idx="1982">
                  <c:v>36433</c:v>
                </c:pt>
                <c:pt idx="1983">
                  <c:v>36434</c:v>
                </c:pt>
                <c:pt idx="1984">
                  <c:v>36435</c:v>
                </c:pt>
                <c:pt idx="1985">
                  <c:v>36436</c:v>
                </c:pt>
                <c:pt idx="1986">
                  <c:v>36437</c:v>
                </c:pt>
                <c:pt idx="1987">
                  <c:v>36438</c:v>
                </c:pt>
                <c:pt idx="1988">
                  <c:v>36439</c:v>
                </c:pt>
                <c:pt idx="1989">
                  <c:v>36440</c:v>
                </c:pt>
                <c:pt idx="1990">
                  <c:v>36441</c:v>
                </c:pt>
                <c:pt idx="1991">
                  <c:v>36442</c:v>
                </c:pt>
                <c:pt idx="1992">
                  <c:v>36443</c:v>
                </c:pt>
                <c:pt idx="1993">
                  <c:v>36444</c:v>
                </c:pt>
                <c:pt idx="1994">
                  <c:v>36445</c:v>
                </c:pt>
                <c:pt idx="1995">
                  <c:v>36446</c:v>
                </c:pt>
                <c:pt idx="1996">
                  <c:v>36447</c:v>
                </c:pt>
                <c:pt idx="1997">
                  <c:v>36448</c:v>
                </c:pt>
                <c:pt idx="1998">
                  <c:v>36449</c:v>
                </c:pt>
                <c:pt idx="1999">
                  <c:v>36450</c:v>
                </c:pt>
                <c:pt idx="2000">
                  <c:v>36451</c:v>
                </c:pt>
                <c:pt idx="2001">
                  <c:v>36452</c:v>
                </c:pt>
                <c:pt idx="2002">
                  <c:v>36453</c:v>
                </c:pt>
                <c:pt idx="2003">
                  <c:v>36454</c:v>
                </c:pt>
                <c:pt idx="2004">
                  <c:v>36455</c:v>
                </c:pt>
                <c:pt idx="2005">
                  <c:v>36456</c:v>
                </c:pt>
                <c:pt idx="2006">
                  <c:v>36457</c:v>
                </c:pt>
                <c:pt idx="2007">
                  <c:v>36458</c:v>
                </c:pt>
                <c:pt idx="2008">
                  <c:v>36459</c:v>
                </c:pt>
                <c:pt idx="2009">
                  <c:v>36460</c:v>
                </c:pt>
                <c:pt idx="2010">
                  <c:v>36461</c:v>
                </c:pt>
                <c:pt idx="2011">
                  <c:v>36462</c:v>
                </c:pt>
                <c:pt idx="2012">
                  <c:v>36463</c:v>
                </c:pt>
                <c:pt idx="2013">
                  <c:v>36464</c:v>
                </c:pt>
                <c:pt idx="2014">
                  <c:v>36465</c:v>
                </c:pt>
                <c:pt idx="2015">
                  <c:v>36466</c:v>
                </c:pt>
                <c:pt idx="2016">
                  <c:v>36467</c:v>
                </c:pt>
                <c:pt idx="2017">
                  <c:v>36468</c:v>
                </c:pt>
                <c:pt idx="2018">
                  <c:v>36469</c:v>
                </c:pt>
                <c:pt idx="2019">
                  <c:v>36470</c:v>
                </c:pt>
                <c:pt idx="2020">
                  <c:v>36471</c:v>
                </c:pt>
                <c:pt idx="2021">
                  <c:v>36472</c:v>
                </c:pt>
                <c:pt idx="2022">
                  <c:v>36473</c:v>
                </c:pt>
                <c:pt idx="2023">
                  <c:v>36474</c:v>
                </c:pt>
                <c:pt idx="2024">
                  <c:v>36475</c:v>
                </c:pt>
                <c:pt idx="2025">
                  <c:v>36476</c:v>
                </c:pt>
                <c:pt idx="2026">
                  <c:v>36477</c:v>
                </c:pt>
                <c:pt idx="2027">
                  <c:v>36478</c:v>
                </c:pt>
                <c:pt idx="2028">
                  <c:v>36479</c:v>
                </c:pt>
                <c:pt idx="2029">
                  <c:v>36480</c:v>
                </c:pt>
                <c:pt idx="2030">
                  <c:v>36481</c:v>
                </c:pt>
                <c:pt idx="2031">
                  <c:v>36482</c:v>
                </c:pt>
                <c:pt idx="2032">
                  <c:v>36483</c:v>
                </c:pt>
                <c:pt idx="2033">
                  <c:v>36484</c:v>
                </c:pt>
                <c:pt idx="2034">
                  <c:v>36485</c:v>
                </c:pt>
                <c:pt idx="2035">
                  <c:v>36486</c:v>
                </c:pt>
                <c:pt idx="2036">
                  <c:v>36487</c:v>
                </c:pt>
                <c:pt idx="2037">
                  <c:v>36488</c:v>
                </c:pt>
                <c:pt idx="2038">
                  <c:v>36489</c:v>
                </c:pt>
                <c:pt idx="2039">
                  <c:v>36490</c:v>
                </c:pt>
                <c:pt idx="2040">
                  <c:v>36491</c:v>
                </c:pt>
                <c:pt idx="2041">
                  <c:v>36492</c:v>
                </c:pt>
                <c:pt idx="2042">
                  <c:v>36493</c:v>
                </c:pt>
                <c:pt idx="2043">
                  <c:v>36494</c:v>
                </c:pt>
                <c:pt idx="2044">
                  <c:v>36495</c:v>
                </c:pt>
                <c:pt idx="2045">
                  <c:v>36496</c:v>
                </c:pt>
                <c:pt idx="2046">
                  <c:v>36497</c:v>
                </c:pt>
                <c:pt idx="2047">
                  <c:v>36498</c:v>
                </c:pt>
                <c:pt idx="2048">
                  <c:v>36499</c:v>
                </c:pt>
                <c:pt idx="2049">
                  <c:v>36500</c:v>
                </c:pt>
                <c:pt idx="2050">
                  <c:v>36501</c:v>
                </c:pt>
                <c:pt idx="2051">
                  <c:v>36502</c:v>
                </c:pt>
                <c:pt idx="2052">
                  <c:v>36503</c:v>
                </c:pt>
                <c:pt idx="2053">
                  <c:v>36504</c:v>
                </c:pt>
                <c:pt idx="2054">
                  <c:v>36505</c:v>
                </c:pt>
                <c:pt idx="2055">
                  <c:v>36506</c:v>
                </c:pt>
                <c:pt idx="2056">
                  <c:v>36507</c:v>
                </c:pt>
                <c:pt idx="2057">
                  <c:v>36508</c:v>
                </c:pt>
                <c:pt idx="2058">
                  <c:v>36509</c:v>
                </c:pt>
                <c:pt idx="2059">
                  <c:v>36510</c:v>
                </c:pt>
                <c:pt idx="2060">
                  <c:v>36511</c:v>
                </c:pt>
                <c:pt idx="2061">
                  <c:v>36512</c:v>
                </c:pt>
                <c:pt idx="2062">
                  <c:v>36513</c:v>
                </c:pt>
                <c:pt idx="2063">
                  <c:v>36514</c:v>
                </c:pt>
                <c:pt idx="2064">
                  <c:v>36515</c:v>
                </c:pt>
                <c:pt idx="2065">
                  <c:v>36516</c:v>
                </c:pt>
                <c:pt idx="2066">
                  <c:v>36517</c:v>
                </c:pt>
                <c:pt idx="2067">
                  <c:v>36518</c:v>
                </c:pt>
                <c:pt idx="2068">
                  <c:v>36519</c:v>
                </c:pt>
                <c:pt idx="2069">
                  <c:v>36520</c:v>
                </c:pt>
                <c:pt idx="2070">
                  <c:v>36521</c:v>
                </c:pt>
                <c:pt idx="2071">
                  <c:v>36522</c:v>
                </c:pt>
                <c:pt idx="2072">
                  <c:v>36523</c:v>
                </c:pt>
                <c:pt idx="2073">
                  <c:v>36524</c:v>
                </c:pt>
                <c:pt idx="2074">
                  <c:v>36525</c:v>
                </c:pt>
                <c:pt idx="2075">
                  <c:v>36526</c:v>
                </c:pt>
                <c:pt idx="2076">
                  <c:v>36527</c:v>
                </c:pt>
                <c:pt idx="2077">
                  <c:v>36528</c:v>
                </c:pt>
                <c:pt idx="2078">
                  <c:v>36529</c:v>
                </c:pt>
                <c:pt idx="2079">
                  <c:v>36530</c:v>
                </c:pt>
                <c:pt idx="2080">
                  <c:v>36531</c:v>
                </c:pt>
                <c:pt idx="2081">
                  <c:v>36532</c:v>
                </c:pt>
                <c:pt idx="2082">
                  <c:v>36533</c:v>
                </c:pt>
                <c:pt idx="2083">
                  <c:v>36534</c:v>
                </c:pt>
                <c:pt idx="2084">
                  <c:v>36535</c:v>
                </c:pt>
                <c:pt idx="2085">
                  <c:v>36536</c:v>
                </c:pt>
                <c:pt idx="2086">
                  <c:v>36537</c:v>
                </c:pt>
                <c:pt idx="2087">
                  <c:v>36538</c:v>
                </c:pt>
                <c:pt idx="2088">
                  <c:v>36539</c:v>
                </c:pt>
                <c:pt idx="2089">
                  <c:v>36540</c:v>
                </c:pt>
                <c:pt idx="2090">
                  <c:v>36541</c:v>
                </c:pt>
                <c:pt idx="2091">
                  <c:v>36542</c:v>
                </c:pt>
                <c:pt idx="2092">
                  <c:v>36543</c:v>
                </c:pt>
                <c:pt idx="2093">
                  <c:v>36544</c:v>
                </c:pt>
                <c:pt idx="2094">
                  <c:v>36545</c:v>
                </c:pt>
                <c:pt idx="2095">
                  <c:v>36546</c:v>
                </c:pt>
                <c:pt idx="2096">
                  <c:v>36547</c:v>
                </c:pt>
                <c:pt idx="2097">
                  <c:v>36548</c:v>
                </c:pt>
                <c:pt idx="2098">
                  <c:v>36549</c:v>
                </c:pt>
                <c:pt idx="2099">
                  <c:v>36550</c:v>
                </c:pt>
                <c:pt idx="2100">
                  <c:v>36551</c:v>
                </c:pt>
                <c:pt idx="2101">
                  <c:v>36552</c:v>
                </c:pt>
                <c:pt idx="2102">
                  <c:v>36553</c:v>
                </c:pt>
                <c:pt idx="2103">
                  <c:v>36554</c:v>
                </c:pt>
                <c:pt idx="2104">
                  <c:v>36555</c:v>
                </c:pt>
                <c:pt idx="2105">
                  <c:v>36556</c:v>
                </c:pt>
                <c:pt idx="2106">
                  <c:v>36557</c:v>
                </c:pt>
                <c:pt idx="2107">
                  <c:v>36558</c:v>
                </c:pt>
                <c:pt idx="2108">
                  <c:v>36559</c:v>
                </c:pt>
                <c:pt idx="2109">
                  <c:v>36560</c:v>
                </c:pt>
                <c:pt idx="2110">
                  <c:v>36561</c:v>
                </c:pt>
                <c:pt idx="2111">
                  <c:v>36562</c:v>
                </c:pt>
                <c:pt idx="2112">
                  <c:v>36563</c:v>
                </c:pt>
                <c:pt idx="2113">
                  <c:v>36564</c:v>
                </c:pt>
                <c:pt idx="2114">
                  <c:v>36565</c:v>
                </c:pt>
                <c:pt idx="2115">
                  <c:v>36566</c:v>
                </c:pt>
                <c:pt idx="2116">
                  <c:v>36567</c:v>
                </c:pt>
                <c:pt idx="2117">
                  <c:v>36568</c:v>
                </c:pt>
                <c:pt idx="2118">
                  <c:v>36569</c:v>
                </c:pt>
                <c:pt idx="2119">
                  <c:v>36570</c:v>
                </c:pt>
                <c:pt idx="2120">
                  <c:v>36571</c:v>
                </c:pt>
                <c:pt idx="2121">
                  <c:v>36572</c:v>
                </c:pt>
                <c:pt idx="2122">
                  <c:v>36573</c:v>
                </c:pt>
                <c:pt idx="2123">
                  <c:v>36574</c:v>
                </c:pt>
                <c:pt idx="2124">
                  <c:v>36575</c:v>
                </c:pt>
                <c:pt idx="2125">
                  <c:v>36576</c:v>
                </c:pt>
                <c:pt idx="2126">
                  <c:v>36577</c:v>
                </c:pt>
                <c:pt idx="2127">
                  <c:v>36578</c:v>
                </c:pt>
                <c:pt idx="2128">
                  <c:v>36579</c:v>
                </c:pt>
                <c:pt idx="2129">
                  <c:v>36580</c:v>
                </c:pt>
                <c:pt idx="2130">
                  <c:v>36581</c:v>
                </c:pt>
                <c:pt idx="2131">
                  <c:v>36582</c:v>
                </c:pt>
                <c:pt idx="2132">
                  <c:v>36583</c:v>
                </c:pt>
                <c:pt idx="2133">
                  <c:v>36584</c:v>
                </c:pt>
                <c:pt idx="2134">
                  <c:v>36585</c:v>
                </c:pt>
                <c:pt idx="2135">
                  <c:v>36586</c:v>
                </c:pt>
                <c:pt idx="2136">
                  <c:v>36587</c:v>
                </c:pt>
                <c:pt idx="2137">
                  <c:v>36588</c:v>
                </c:pt>
                <c:pt idx="2138">
                  <c:v>36589</c:v>
                </c:pt>
                <c:pt idx="2139">
                  <c:v>36590</c:v>
                </c:pt>
                <c:pt idx="2140">
                  <c:v>36591</c:v>
                </c:pt>
                <c:pt idx="2141">
                  <c:v>36592</c:v>
                </c:pt>
                <c:pt idx="2142">
                  <c:v>36593</c:v>
                </c:pt>
                <c:pt idx="2143">
                  <c:v>36594</c:v>
                </c:pt>
                <c:pt idx="2144">
                  <c:v>36595</c:v>
                </c:pt>
                <c:pt idx="2145">
                  <c:v>36596</c:v>
                </c:pt>
                <c:pt idx="2146">
                  <c:v>36597</c:v>
                </c:pt>
                <c:pt idx="2147">
                  <c:v>36598</c:v>
                </c:pt>
                <c:pt idx="2148">
                  <c:v>36599</c:v>
                </c:pt>
                <c:pt idx="2149">
                  <c:v>36600</c:v>
                </c:pt>
                <c:pt idx="2150">
                  <c:v>36601</c:v>
                </c:pt>
                <c:pt idx="2151">
                  <c:v>36602</c:v>
                </c:pt>
                <c:pt idx="2152">
                  <c:v>36603</c:v>
                </c:pt>
                <c:pt idx="2153">
                  <c:v>36604</c:v>
                </c:pt>
                <c:pt idx="2154">
                  <c:v>36605</c:v>
                </c:pt>
                <c:pt idx="2155">
                  <c:v>36606</c:v>
                </c:pt>
                <c:pt idx="2156">
                  <c:v>36607</c:v>
                </c:pt>
                <c:pt idx="2157">
                  <c:v>36608</c:v>
                </c:pt>
                <c:pt idx="2158">
                  <c:v>36609</c:v>
                </c:pt>
                <c:pt idx="2159">
                  <c:v>36610</c:v>
                </c:pt>
                <c:pt idx="2160">
                  <c:v>36611</c:v>
                </c:pt>
                <c:pt idx="2161">
                  <c:v>36612</c:v>
                </c:pt>
                <c:pt idx="2162">
                  <c:v>36613</c:v>
                </c:pt>
                <c:pt idx="2163">
                  <c:v>36614</c:v>
                </c:pt>
                <c:pt idx="2164">
                  <c:v>36615</c:v>
                </c:pt>
                <c:pt idx="2165">
                  <c:v>36616</c:v>
                </c:pt>
                <c:pt idx="2166">
                  <c:v>36617</c:v>
                </c:pt>
                <c:pt idx="2167">
                  <c:v>36618</c:v>
                </c:pt>
                <c:pt idx="2168">
                  <c:v>36619</c:v>
                </c:pt>
                <c:pt idx="2169">
                  <c:v>36620</c:v>
                </c:pt>
                <c:pt idx="2170">
                  <c:v>36621</c:v>
                </c:pt>
                <c:pt idx="2171">
                  <c:v>36622</c:v>
                </c:pt>
                <c:pt idx="2172">
                  <c:v>36623</c:v>
                </c:pt>
                <c:pt idx="2173">
                  <c:v>36624</c:v>
                </c:pt>
                <c:pt idx="2174">
                  <c:v>36625</c:v>
                </c:pt>
                <c:pt idx="2175">
                  <c:v>36626</c:v>
                </c:pt>
                <c:pt idx="2176">
                  <c:v>36627</c:v>
                </c:pt>
                <c:pt idx="2177">
                  <c:v>36628</c:v>
                </c:pt>
                <c:pt idx="2178">
                  <c:v>36629</c:v>
                </c:pt>
                <c:pt idx="2179">
                  <c:v>36630</c:v>
                </c:pt>
                <c:pt idx="2180">
                  <c:v>36631</c:v>
                </c:pt>
                <c:pt idx="2181">
                  <c:v>36632</c:v>
                </c:pt>
                <c:pt idx="2182">
                  <c:v>36633</c:v>
                </c:pt>
                <c:pt idx="2183">
                  <c:v>36634</c:v>
                </c:pt>
                <c:pt idx="2184">
                  <c:v>36635</c:v>
                </c:pt>
                <c:pt idx="2185">
                  <c:v>36636</c:v>
                </c:pt>
                <c:pt idx="2186">
                  <c:v>36637</c:v>
                </c:pt>
                <c:pt idx="2187">
                  <c:v>36638</c:v>
                </c:pt>
                <c:pt idx="2188">
                  <c:v>36639</c:v>
                </c:pt>
                <c:pt idx="2189">
                  <c:v>36640</c:v>
                </c:pt>
                <c:pt idx="2190">
                  <c:v>36641</c:v>
                </c:pt>
                <c:pt idx="2191">
                  <c:v>36642</c:v>
                </c:pt>
                <c:pt idx="2192">
                  <c:v>36643</c:v>
                </c:pt>
                <c:pt idx="2193">
                  <c:v>36644</c:v>
                </c:pt>
                <c:pt idx="2194">
                  <c:v>36645</c:v>
                </c:pt>
                <c:pt idx="2195">
                  <c:v>36646</c:v>
                </c:pt>
                <c:pt idx="2196">
                  <c:v>36647</c:v>
                </c:pt>
                <c:pt idx="2197">
                  <c:v>36648</c:v>
                </c:pt>
                <c:pt idx="2198">
                  <c:v>36649</c:v>
                </c:pt>
                <c:pt idx="2199">
                  <c:v>36650</c:v>
                </c:pt>
                <c:pt idx="2200">
                  <c:v>36651</c:v>
                </c:pt>
                <c:pt idx="2201">
                  <c:v>36652</c:v>
                </c:pt>
                <c:pt idx="2202">
                  <c:v>36653</c:v>
                </c:pt>
                <c:pt idx="2203">
                  <c:v>36654</c:v>
                </c:pt>
                <c:pt idx="2204">
                  <c:v>36655</c:v>
                </c:pt>
                <c:pt idx="2205">
                  <c:v>36656</c:v>
                </c:pt>
                <c:pt idx="2206">
                  <c:v>36657</c:v>
                </c:pt>
                <c:pt idx="2207">
                  <c:v>36658</c:v>
                </c:pt>
                <c:pt idx="2208">
                  <c:v>36659</c:v>
                </c:pt>
                <c:pt idx="2209">
                  <c:v>36660</c:v>
                </c:pt>
                <c:pt idx="2210">
                  <c:v>36661</c:v>
                </c:pt>
                <c:pt idx="2211">
                  <c:v>36662</c:v>
                </c:pt>
                <c:pt idx="2212">
                  <c:v>36663</c:v>
                </c:pt>
                <c:pt idx="2213">
                  <c:v>36664</c:v>
                </c:pt>
                <c:pt idx="2214">
                  <c:v>36665</c:v>
                </c:pt>
                <c:pt idx="2215">
                  <c:v>36666</c:v>
                </c:pt>
                <c:pt idx="2216">
                  <c:v>36667</c:v>
                </c:pt>
                <c:pt idx="2217">
                  <c:v>36668</c:v>
                </c:pt>
                <c:pt idx="2218">
                  <c:v>36669</c:v>
                </c:pt>
                <c:pt idx="2219">
                  <c:v>36670</c:v>
                </c:pt>
                <c:pt idx="2220">
                  <c:v>36671</c:v>
                </c:pt>
                <c:pt idx="2221">
                  <c:v>36672</c:v>
                </c:pt>
                <c:pt idx="2222">
                  <c:v>36673</c:v>
                </c:pt>
                <c:pt idx="2223">
                  <c:v>36674</c:v>
                </c:pt>
                <c:pt idx="2224">
                  <c:v>36675</c:v>
                </c:pt>
                <c:pt idx="2225">
                  <c:v>36676</c:v>
                </c:pt>
                <c:pt idx="2226">
                  <c:v>36677</c:v>
                </c:pt>
                <c:pt idx="2227">
                  <c:v>36678</c:v>
                </c:pt>
                <c:pt idx="2228">
                  <c:v>36679</c:v>
                </c:pt>
                <c:pt idx="2229">
                  <c:v>36680</c:v>
                </c:pt>
                <c:pt idx="2230">
                  <c:v>36681</c:v>
                </c:pt>
                <c:pt idx="2231">
                  <c:v>36682</c:v>
                </c:pt>
                <c:pt idx="2232">
                  <c:v>36683</c:v>
                </c:pt>
                <c:pt idx="2233">
                  <c:v>36684</c:v>
                </c:pt>
                <c:pt idx="2234">
                  <c:v>36685</c:v>
                </c:pt>
                <c:pt idx="2235">
                  <c:v>36686</c:v>
                </c:pt>
                <c:pt idx="2236">
                  <c:v>36687</c:v>
                </c:pt>
                <c:pt idx="2237">
                  <c:v>36688</c:v>
                </c:pt>
                <c:pt idx="2238">
                  <c:v>36689</c:v>
                </c:pt>
                <c:pt idx="2239">
                  <c:v>36690</c:v>
                </c:pt>
                <c:pt idx="2240">
                  <c:v>36691</c:v>
                </c:pt>
                <c:pt idx="2241">
                  <c:v>36692</c:v>
                </c:pt>
                <c:pt idx="2242">
                  <c:v>36693</c:v>
                </c:pt>
                <c:pt idx="2243">
                  <c:v>36694</c:v>
                </c:pt>
                <c:pt idx="2244">
                  <c:v>36695</c:v>
                </c:pt>
                <c:pt idx="2245">
                  <c:v>36696</c:v>
                </c:pt>
                <c:pt idx="2246">
                  <c:v>36697</c:v>
                </c:pt>
                <c:pt idx="2247">
                  <c:v>36698</c:v>
                </c:pt>
                <c:pt idx="2248">
                  <c:v>36699</c:v>
                </c:pt>
                <c:pt idx="2249">
                  <c:v>36700</c:v>
                </c:pt>
                <c:pt idx="2250">
                  <c:v>36701</c:v>
                </c:pt>
                <c:pt idx="2251">
                  <c:v>36702</c:v>
                </c:pt>
                <c:pt idx="2252">
                  <c:v>36703</c:v>
                </c:pt>
                <c:pt idx="2253">
                  <c:v>36704</c:v>
                </c:pt>
                <c:pt idx="2254">
                  <c:v>36705</c:v>
                </c:pt>
                <c:pt idx="2255">
                  <c:v>36706</c:v>
                </c:pt>
                <c:pt idx="2256">
                  <c:v>36707</c:v>
                </c:pt>
                <c:pt idx="2257">
                  <c:v>36708</c:v>
                </c:pt>
                <c:pt idx="2258">
                  <c:v>36709</c:v>
                </c:pt>
                <c:pt idx="2259">
                  <c:v>36710</c:v>
                </c:pt>
                <c:pt idx="2260">
                  <c:v>36711</c:v>
                </c:pt>
                <c:pt idx="2261">
                  <c:v>36712</c:v>
                </c:pt>
                <c:pt idx="2262">
                  <c:v>36713</c:v>
                </c:pt>
                <c:pt idx="2263">
                  <c:v>36714</c:v>
                </c:pt>
                <c:pt idx="2264">
                  <c:v>36715</c:v>
                </c:pt>
                <c:pt idx="2265">
                  <c:v>36716</c:v>
                </c:pt>
                <c:pt idx="2266">
                  <c:v>36717</c:v>
                </c:pt>
                <c:pt idx="2267">
                  <c:v>36718</c:v>
                </c:pt>
                <c:pt idx="2268">
                  <c:v>36719</c:v>
                </c:pt>
                <c:pt idx="2269">
                  <c:v>36720</c:v>
                </c:pt>
                <c:pt idx="2270">
                  <c:v>36721</c:v>
                </c:pt>
                <c:pt idx="2271">
                  <c:v>36722</c:v>
                </c:pt>
                <c:pt idx="2272">
                  <c:v>36723</c:v>
                </c:pt>
                <c:pt idx="2273">
                  <c:v>36724</c:v>
                </c:pt>
                <c:pt idx="2274">
                  <c:v>36725</c:v>
                </c:pt>
                <c:pt idx="2275">
                  <c:v>36726</c:v>
                </c:pt>
                <c:pt idx="2276">
                  <c:v>36727</c:v>
                </c:pt>
                <c:pt idx="2277">
                  <c:v>36728</c:v>
                </c:pt>
                <c:pt idx="2278">
                  <c:v>36729</c:v>
                </c:pt>
                <c:pt idx="2279">
                  <c:v>36730</c:v>
                </c:pt>
                <c:pt idx="2280">
                  <c:v>36731</c:v>
                </c:pt>
                <c:pt idx="2281">
                  <c:v>36732</c:v>
                </c:pt>
                <c:pt idx="2282">
                  <c:v>36733</c:v>
                </c:pt>
                <c:pt idx="2283">
                  <c:v>36734</c:v>
                </c:pt>
                <c:pt idx="2284">
                  <c:v>36735</c:v>
                </c:pt>
                <c:pt idx="2285">
                  <c:v>36736</c:v>
                </c:pt>
                <c:pt idx="2286">
                  <c:v>36737</c:v>
                </c:pt>
                <c:pt idx="2287">
                  <c:v>36738</c:v>
                </c:pt>
                <c:pt idx="2288">
                  <c:v>36739</c:v>
                </c:pt>
                <c:pt idx="2289">
                  <c:v>36740</c:v>
                </c:pt>
                <c:pt idx="2290">
                  <c:v>36741</c:v>
                </c:pt>
                <c:pt idx="2291">
                  <c:v>36742</c:v>
                </c:pt>
                <c:pt idx="2292">
                  <c:v>36743</c:v>
                </c:pt>
                <c:pt idx="2293">
                  <c:v>36744</c:v>
                </c:pt>
                <c:pt idx="2294">
                  <c:v>36745</c:v>
                </c:pt>
                <c:pt idx="2295">
                  <c:v>36746</c:v>
                </c:pt>
                <c:pt idx="2296">
                  <c:v>36747</c:v>
                </c:pt>
                <c:pt idx="2297">
                  <c:v>36748</c:v>
                </c:pt>
                <c:pt idx="2298">
                  <c:v>36749</c:v>
                </c:pt>
                <c:pt idx="2299">
                  <c:v>36750</c:v>
                </c:pt>
                <c:pt idx="2300">
                  <c:v>36751</c:v>
                </c:pt>
                <c:pt idx="2301">
                  <c:v>36752</c:v>
                </c:pt>
                <c:pt idx="2302">
                  <c:v>36753</c:v>
                </c:pt>
                <c:pt idx="2303">
                  <c:v>36754</c:v>
                </c:pt>
                <c:pt idx="2304">
                  <c:v>36755</c:v>
                </c:pt>
                <c:pt idx="2305">
                  <c:v>36756</c:v>
                </c:pt>
                <c:pt idx="2306">
                  <c:v>36757</c:v>
                </c:pt>
                <c:pt idx="2307">
                  <c:v>36758</c:v>
                </c:pt>
                <c:pt idx="2308">
                  <c:v>36759</c:v>
                </c:pt>
                <c:pt idx="2309">
                  <c:v>36760</c:v>
                </c:pt>
                <c:pt idx="2310">
                  <c:v>36761</c:v>
                </c:pt>
                <c:pt idx="2311">
                  <c:v>36762</c:v>
                </c:pt>
                <c:pt idx="2312">
                  <c:v>36763</c:v>
                </c:pt>
                <c:pt idx="2313">
                  <c:v>36764</c:v>
                </c:pt>
                <c:pt idx="2314">
                  <c:v>36765</c:v>
                </c:pt>
                <c:pt idx="2315">
                  <c:v>36766</c:v>
                </c:pt>
                <c:pt idx="2316">
                  <c:v>36767</c:v>
                </c:pt>
                <c:pt idx="2317">
                  <c:v>36768</c:v>
                </c:pt>
                <c:pt idx="2318">
                  <c:v>36769</c:v>
                </c:pt>
                <c:pt idx="2319">
                  <c:v>36770</c:v>
                </c:pt>
                <c:pt idx="2320">
                  <c:v>36771</c:v>
                </c:pt>
                <c:pt idx="2321">
                  <c:v>36772</c:v>
                </c:pt>
                <c:pt idx="2322">
                  <c:v>36773</c:v>
                </c:pt>
                <c:pt idx="2323">
                  <c:v>36774</c:v>
                </c:pt>
                <c:pt idx="2324">
                  <c:v>36775</c:v>
                </c:pt>
                <c:pt idx="2325">
                  <c:v>36776</c:v>
                </c:pt>
                <c:pt idx="2326">
                  <c:v>36777</c:v>
                </c:pt>
                <c:pt idx="2327">
                  <c:v>36778</c:v>
                </c:pt>
                <c:pt idx="2328">
                  <c:v>36779</c:v>
                </c:pt>
                <c:pt idx="2329">
                  <c:v>36780</c:v>
                </c:pt>
                <c:pt idx="2330">
                  <c:v>36781</c:v>
                </c:pt>
                <c:pt idx="2331">
                  <c:v>36782</c:v>
                </c:pt>
                <c:pt idx="2332">
                  <c:v>36783</c:v>
                </c:pt>
                <c:pt idx="2333">
                  <c:v>36784</c:v>
                </c:pt>
                <c:pt idx="2334">
                  <c:v>36785</c:v>
                </c:pt>
                <c:pt idx="2335">
                  <c:v>36786</c:v>
                </c:pt>
                <c:pt idx="2336">
                  <c:v>36787</c:v>
                </c:pt>
                <c:pt idx="2337">
                  <c:v>36788</c:v>
                </c:pt>
                <c:pt idx="2338">
                  <c:v>36789</c:v>
                </c:pt>
                <c:pt idx="2339">
                  <c:v>36790</c:v>
                </c:pt>
                <c:pt idx="2340">
                  <c:v>36791</c:v>
                </c:pt>
                <c:pt idx="2341">
                  <c:v>36792</c:v>
                </c:pt>
                <c:pt idx="2342">
                  <c:v>36793</c:v>
                </c:pt>
                <c:pt idx="2343">
                  <c:v>36794</c:v>
                </c:pt>
                <c:pt idx="2344">
                  <c:v>36795</c:v>
                </c:pt>
                <c:pt idx="2345">
                  <c:v>36796</c:v>
                </c:pt>
                <c:pt idx="2346">
                  <c:v>36797</c:v>
                </c:pt>
                <c:pt idx="2347">
                  <c:v>36798</c:v>
                </c:pt>
                <c:pt idx="2348">
                  <c:v>36799</c:v>
                </c:pt>
                <c:pt idx="2349">
                  <c:v>36800</c:v>
                </c:pt>
                <c:pt idx="2350">
                  <c:v>36801</c:v>
                </c:pt>
                <c:pt idx="2351">
                  <c:v>36802</c:v>
                </c:pt>
                <c:pt idx="2352">
                  <c:v>36803</c:v>
                </c:pt>
                <c:pt idx="2353">
                  <c:v>36804</c:v>
                </c:pt>
                <c:pt idx="2354">
                  <c:v>36805</c:v>
                </c:pt>
                <c:pt idx="2355">
                  <c:v>36806</c:v>
                </c:pt>
                <c:pt idx="2356">
                  <c:v>36807</c:v>
                </c:pt>
                <c:pt idx="2357">
                  <c:v>36808</c:v>
                </c:pt>
                <c:pt idx="2358">
                  <c:v>36809</c:v>
                </c:pt>
                <c:pt idx="2359">
                  <c:v>36810</c:v>
                </c:pt>
                <c:pt idx="2360">
                  <c:v>36811</c:v>
                </c:pt>
                <c:pt idx="2361">
                  <c:v>36812</c:v>
                </c:pt>
                <c:pt idx="2362">
                  <c:v>36813</c:v>
                </c:pt>
                <c:pt idx="2363">
                  <c:v>36814</c:v>
                </c:pt>
                <c:pt idx="2364">
                  <c:v>36815</c:v>
                </c:pt>
                <c:pt idx="2365">
                  <c:v>36816</c:v>
                </c:pt>
                <c:pt idx="2366">
                  <c:v>36817</c:v>
                </c:pt>
                <c:pt idx="2367">
                  <c:v>36818</c:v>
                </c:pt>
                <c:pt idx="2368">
                  <c:v>36819</c:v>
                </c:pt>
                <c:pt idx="2369">
                  <c:v>36820</c:v>
                </c:pt>
                <c:pt idx="2370">
                  <c:v>36821</c:v>
                </c:pt>
                <c:pt idx="2371">
                  <c:v>36822</c:v>
                </c:pt>
                <c:pt idx="2372">
                  <c:v>36823</c:v>
                </c:pt>
                <c:pt idx="2373">
                  <c:v>36824</c:v>
                </c:pt>
                <c:pt idx="2374">
                  <c:v>36825</c:v>
                </c:pt>
                <c:pt idx="2375">
                  <c:v>36826</c:v>
                </c:pt>
                <c:pt idx="2376">
                  <c:v>36827</c:v>
                </c:pt>
                <c:pt idx="2377">
                  <c:v>36828</c:v>
                </c:pt>
                <c:pt idx="2378">
                  <c:v>36829</c:v>
                </c:pt>
                <c:pt idx="2379">
                  <c:v>36830</c:v>
                </c:pt>
                <c:pt idx="2380">
                  <c:v>36831</c:v>
                </c:pt>
                <c:pt idx="2381">
                  <c:v>36832</c:v>
                </c:pt>
                <c:pt idx="2382">
                  <c:v>36833</c:v>
                </c:pt>
                <c:pt idx="2383">
                  <c:v>36834</c:v>
                </c:pt>
                <c:pt idx="2384">
                  <c:v>36835</c:v>
                </c:pt>
                <c:pt idx="2385">
                  <c:v>36836</c:v>
                </c:pt>
                <c:pt idx="2386">
                  <c:v>36837</c:v>
                </c:pt>
                <c:pt idx="2387">
                  <c:v>36838</c:v>
                </c:pt>
                <c:pt idx="2388">
                  <c:v>36839</c:v>
                </c:pt>
                <c:pt idx="2389">
                  <c:v>36840</c:v>
                </c:pt>
                <c:pt idx="2390">
                  <c:v>36841</c:v>
                </c:pt>
                <c:pt idx="2391">
                  <c:v>36842</c:v>
                </c:pt>
                <c:pt idx="2392">
                  <c:v>36843</c:v>
                </c:pt>
                <c:pt idx="2393">
                  <c:v>36844</c:v>
                </c:pt>
                <c:pt idx="2394">
                  <c:v>36845</c:v>
                </c:pt>
                <c:pt idx="2395">
                  <c:v>36846</c:v>
                </c:pt>
                <c:pt idx="2396">
                  <c:v>36847</c:v>
                </c:pt>
                <c:pt idx="2397">
                  <c:v>36848</c:v>
                </c:pt>
                <c:pt idx="2398">
                  <c:v>36849</c:v>
                </c:pt>
                <c:pt idx="2399">
                  <c:v>36850</c:v>
                </c:pt>
                <c:pt idx="2400">
                  <c:v>36851</c:v>
                </c:pt>
                <c:pt idx="2401">
                  <c:v>36852</c:v>
                </c:pt>
                <c:pt idx="2402">
                  <c:v>36853</c:v>
                </c:pt>
                <c:pt idx="2403">
                  <c:v>36854</c:v>
                </c:pt>
                <c:pt idx="2404">
                  <c:v>36855</c:v>
                </c:pt>
                <c:pt idx="2405">
                  <c:v>36856</c:v>
                </c:pt>
                <c:pt idx="2406">
                  <c:v>36857</c:v>
                </c:pt>
                <c:pt idx="2407">
                  <c:v>36858</c:v>
                </c:pt>
                <c:pt idx="2408">
                  <c:v>36859</c:v>
                </c:pt>
                <c:pt idx="2409">
                  <c:v>36860</c:v>
                </c:pt>
                <c:pt idx="2410">
                  <c:v>36861</c:v>
                </c:pt>
                <c:pt idx="2411">
                  <c:v>36862</c:v>
                </c:pt>
                <c:pt idx="2412">
                  <c:v>36863</c:v>
                </c:pt>
                <c:pt idx="2413">
                  <c:v>36864</c:v>
                </c:pt>
                <c:pt idx="2414">
                  <c:v>36865</c:v>
                </c:pt>
                <c:pt idx="2415">
                  <c:v>36866</c:v>
                </c:pt>
                <c:pt idx="2416">
                  <c:v>36867</c:v>
                </c:pt>
                <c:pt idx="2417">
                  <c:v>36868</c:v>
                </c:pt>
                <c:pt idx="2418">
                  <c:v>36869</c:v>
                </c:pt>
                <c:pt idx="2419">
                  <c:v>36870</c:v>
                </c:pt>
                <c:pt idx="2420">
                  <c:v>36871</c:v>
                </c:pt>
                <c:pt idx="2421">
                  <c:v>36872</c:v>
                </c:pt>
                <c:pt idx="2422">
                  <c:v>36873</c:v>
                </c:pt>
                <c:pt idx="2423">
                  <c:v>36874</c:v>
                </c:pt>
                <c:pt idx="2424">
                  <c:v>36875</c:v>
                </c:pt>
                <c:pt idx="2425">
                  <c:v>36876</c:v>
                </c:pt>
                <c:pt idx="2426">
                  <c:v>36877</c:v>
                </c:pt>
                <c:pt idx="2427">
                  <c:v>36878</c:v>
                </c:pt>
                <c:pt idx="2428">
                  <c:v>36879</c:v>
                </c:pt>
                <c:pt idx="2429">
                  <c:v>36880</c:v>
                </c:pt>
                <c:pt idx="2430">
                  <c:v>36881</c:v>
                </c:pt>
                <c:pt idx="2431">
                  <c:v>36882</c:v>
                </c:pt>
                <c:pt idx="2432">
                  <c:v>36883</c:v>
                </c:pt>
                <c:pt idx="2433">
                  <c:v>36884</c:v>
                </c:pt>
                <c:pt idx="2434">
                  <c:v>36885</c:v>
                </c:pt>
                <c:pt idx="2435">
                  <c:v>36886</c:v>
                </c:pt>
                <c:pt idx="2436">
                  <c:v>36887</c:v>
                </c:pt>
                <c:pt idx="2437">
                  <c:v>36888</c:v>
                </c:pt>
                <c:pt idx="2438">
                  <c:v>36889</c:v>
                </c:pt>
                <c:pt idx="2439">
                  <c:v>36890</c:v>
                </c:pt>
                <c:pt idx="2440">
                  <c:v>36891</c:v>
                </c:pt>
                <c:pt idx="2441">
                  <c:v>36892</c:v>
                </c:pt>
                <c:pt idx="2442">
                  <c:v>36893</c:v>
                </c:pt>
                <c:pt idx="2443">
                  <c:v>36894</c:v>
                </c:pt>
                <c:pt idx="2444">
                  <c:v>36895</c:v>
                </c:pt>
                <c:pt idx="2445">
                  <c:v>36896</c:v>
                </c:pt>
                <c:pt idx="2446">
                  <c:v>36897</c:v>
                </c:pt>
                <c:pt idx="2447">
                  <c:v>36898</c:v>
                </c:pt>
                <c:pt idx="2448">
                  <c:v>36899</c:v>
                </c:pt>
                <c:pt idx="2449">
                  <c:v>36900</c:v>
                </c:pt>
                <c:pt idx="2450">
                  <c:v>36901</c:v>
                </c:pt>
                <c:pt idx="2451">
                  <c:v>36902</c:v>
                </c:pt>
                <c:pt idx="2452">
                  <c:v>36903</c:v>
                </c:pt>
                <c:pt idx="2453">
                  <c:v>36904</c:v>
                </c:pt>
                <c:pt idx="2454">
                  <c:v>36905</c:v>
                </c:pt>
                <c:pt idx="2455">
                  <c:v>36906</c:v>
                </c:pt>
                <c:pt idx="2456">
                  <c:v>36907</c:v>
                </c:pt>
                <c:pt idx="2457">
                  <c:v>36908</c:v>
                </c:pt>
                <c:pt idx="2458">
                  <c:v>36909</c:v>
                </c:pt>
                <c:pt idx="2459">
                  <c:v>36910</c:v>
                </c:pt>
                <c:pt idx="2460">
                  <c:v>36911</c:v>
                </c:pt>
                <c:pt idx="2461">
                  <c:v>36912</c:v>
                </c:pt>
                <c:pt idx="2462">
                  <c:v>36913</c:v>
                </c:pt>
                <c:pt idx="2463">
                  <c:v>36914</c:v>
                </c:pt>
                <c:pt idx="2464">
                  <c:v>36915</c:v>
                </c:pt>
                <c:pt idx="2465">
                  <c:v>36916</c:v>
                </c:pt>
                <c:pt idx="2466">
                  <c:v>36917</c:v>
                </c:pt>
                <c:pt idx="2467">
                  <c:v>36918</c:v>
                </c:pt>
                <c:pt idx="2468">
                  <c:v>36919</c:v>
                </c:pt>
                <c:pt idx="2469">
                  <c:v>36920</c:v>
                </c:pt>
                <c:pt idx="2470">
                  <c:v>36921</c:v>
                </c:pt>
                <c:pt idx="2471">
                  <c:v>36922</c:v>
                </c:pt>
                <c:pt idx="2472">
                  <c:v>36923</c:v>
                </c:pt>
                <c:pt idx="2473">
                  <c:v>36924</c:v>
                </c:pt>
                <c:pt idx="2474">
                  <c:v>36925</c:v>
                </c:pt>
                <c:pt idx="2475">
                  <c:v>36926</c:v>
                </c:pt>
                <c:pt idx="2476">
                  <c:v>36927</c:v>
                </c:pt>
                <c:pt idx="2477">
                  <c:v>36928</c:v>
                </c:pt>
                <c:pt idx="2478">
                  <c:v>36929</c:v>
                </c:pt>
                <c:pt idx="2479">
                  <c:v>36930</c:v>
                </c:pt>
                <c:pt idx="2480">
                  <c:v>36931</c:v>
                </c:pt>
                <c:pt idx="2481">
                  <c:v>36932</c:v>
                </c:pt>
                <c:pt idx="2482">
                  <c:v>36933</c:v>
                </c:pt>
                <c:pt idx="2483">
                  <c:v>36934</c:v>
                </c:pt>
                <c:pt idx="2484">
                  <c:v>36935</c:v>
                </c:pt>
                <c:pt idx="2485">
                  <c:v>36936</c:v>
                </c:pt>
                <c:pt idx="2486">
                  <c:v>36937</c:v>
                </c:pt>
                <c:pt idx="2487">
                  <c:v>36938</c:v>
                </c:pt>
                <c:pt idx="2488">
                  <c:v>36939</c:v>
                </c:pt>
                <c:pt idx="2489">
                  <c:v>36940</c:v>
                </c:pt>
                <c:pt idx="2490">
                  <c:v>36941</c:v>
                </c:pt>
                <c:pt idx="2491">
                  <c:v>36942</c:v>
                </c:pt>
                <c:pt idx="2492">
                  <c:v>36943</c:v>
                </c:pt>
                <c:pt idx="2493">
                  <c:v>36944</c:v>
                </c:pt>
                <c:pt idx="2494">
                  <c:v>36945</c:v>
                </c:pt>
                <c:pt idx="2495">
                  <c:v>36946</c:v>
                </c:pt>
                <c:pt idx="2496">
                  <c:v>36947</c:v>
                </c:pt>
                <c:pt idx="2497">
                  <c:v>36948</c:v>
                </c:pt>
                <c:pt idx="2498">
                  <c:v>36949</c:v>
                </c:pt>
                <c:pt idx="2499">
                  <c:v>36950</c:v>
                </c:pt>
                <c:pt idx="2500">
                  <c:v>36951</c:v>
                </c:pt>
                <c:pt idx="2501">
                  <c:v>36952</c:v>
                </c:pt>
                <c:pt idx="2502">
                  <c:v>36953</c:v>
                </c:pt>
                <c:pt idx="2503">
                  <c:v>36954</c:v>
                </c:pt>
                <c:pt idx="2504">
                  <c:v>36955</c:v>
                </c:pt>
                <c:pt idx="2505">
                  <c:v>36956</c:v>
                </c:pt>
                <c:pt idx="2506">
                  <c:v>36957</c:v>
                </c:pt>
                <c:pt idx="2507">
                  <c:v>36958</c:v>
                </c:pt>
                <c:pt idx="2508">
                  <c:v>36959</c:v>
                </c:pt>
                <c:pt idx="2509">
                  <c:v>36960</c:v>
                </c:pt>
                <c:pt idx="2510">
                  <c:v>36961</c:v>
                </c:pt>
                <c:pt idx="2511">
                  <c:v>36962</c:v>
                </c:pt>
                <c:pt idx="2512">
                  <c:v>36963</c:v>
                </c:pt>
                <c:pt idx="2513">
                  <c:v>36964</c:v>
                </c:pt>
                <c:pt idx="2514">
                  <c:v>36965</c:v>
                </c:pt>
                <c:pt idx="2515">
                  <c:v>36966</c:v>
                </c:pt>
                <c:pt idx="2516">
                  <c:v>36967</c:v>
                </c:pt>
                <c:pt idx="2517">
                  <c:v>36968</c:v>
                </c:pt>
                <c:pt idx="2518">
                  <c:v>36969</c:v>
                </c:pt>
                <c:pt idx="2519">
                  <c:v>36970</c:v>
                </c:pt>
                <c:pt idx="2520">
                  <c:v>36971</c:v>
                </c:pt>
                <c:pt idx="2521">
                  <c:v>36972</c:v>
                </c:pt>
                <c:pt idx="2522">
                  <c:v>36973</c:v>
                </c:pt>
                <c:pt idx="2523">
                  <c:v>36974</c:v>
                </c:pt>
                <c:pt idx="2524">
                  <c:v>36975</c:v>
                </c:pt>
                <c:pt idx="2525">
                  <c:v>36976</c:v>
                </c:pt>
                <c:pt idx="2526">
                  <c:v>36977</c:v>
                </c:pt>
                <c:pt idx="2527">
                  <c:v>36978</c:v>
                </c:pt>
                <c:pt idx="2528">
                  <c:v>36979</c:v>
                </c:pt>
                <c:pt idx="2529">
                  <c:v>36980</c:v>
                </c:pt>
                <c:pt idx="2530">
                  <c:v>36981</c:v>
                </c:pt>
                <c:pt idx="2531">
                  <c:v>36982</c:v>
                </c:pt>
                <c:pt idx="2532">
                  <c:v>36983</c:v>
                </c:pt>
                <c:pt idx="2533">
                  <c:v>36984</c:v>
                </c:pt>
                <c:pt idx="2534">
                  <c:v>36985</c:v>
                </c:pt>
                <c:pt idx="2535">
                  <c:v>36986</c:v>
                </c:pt>
                <c:pt idx="2536">
                  <c:v>36987</c:v>
                </c:pt>
                <c:pt idx="2537">
                  <c:v>36988</c:v>
                </c:pt>
                <c:pt idx="2538">
                  <c:v>36989</c:v>
                </c:pt>
                <c:pt idx="2539">
                  <c:v>36990</c:v>
                </c:pt>
                <c:pt idx="2540">
                  <c:v>36991</c:v>
                </c:pt>
                <c:pt idx="2541">
                  <c:v>36992</c:v>
                </c:pt>
                <c:pt idx="2542">
                  <c:v>36993</c:v>
                </c:pt>
                <c:pt idx="2543">
                  <c:v>36994</c:v>
                </c:pt>
                <c:pt idx="2544">
                  <c:v>36995</c:v>
                </c:pt>
                <c:pt idx="2545">
                  <c:v>36996</c:v>
                </c:pt>
                <c:pt idx="2546">
                  <c:v>36997</c:v>
                </c:pt>
                <c:pt idx="2547">
                  <c:v>36998</c:v>
                </c:pt>
                <c:pt idx="2548">
                  <c:v>36999</c:v>
                </c:pt>
                <c:pt idx="2549">
                  <c:v>37000</c:v>
                </c:pt>
                <c:pt idx="2550">
                  <c:v>37001</c:v>
                </c:pt>
                <c:pt idx="2551">
                  <c:v>37002</c:v>
                </c:pt>
                <c:pt idx="2552">
                  <c:v>37003</c:v>
                </c:pt>
                <c:pt idx="2553">
                  <c:v>37004</c:v>
                </c:pt>
                <c:pt idx="2554">
                  <c:v>37005</c:v>
                </c:pt>
                <c:pt idx="2555">
                  <c:v>37006</c:v>
                </c:pt>
                <c:pt idx="2556">
                  <c:v>37007</c:v>
                </c:pt>
                <c:pt idx="2557">
                  <c:v>37008</c:v>
                </c:pt>
                <c:pt idx="2558">
                  <c:v>37009</c:v>
                </c:pt>
                <c:pt idx="2559">
                  <c:v>37010</c:v>
                </c:pt>
                <c:pt idx="2560">
                  <c:v>37011</c:v>
                </c:pt>
                <c:pt idx="2561">
                  <c:v>37012</c:v>
                </c:pt>
                <c:pt idx="2562">
                  <c:v>37013</c:v>
                </c:pt>
                <c:pt idx="2563">
                  <c:v>37014</c:v>
                </c:pt>
                <c:pt idx="2564">
                  <c:v>37015</c:v>
                </c:pt>
                <c:pt idx="2565">
                  <c:v>37016</c:v>
                </c:pt>
                <c:pt idx="2566">
                  <c:v>37017</c:v>
                </c:pt>
                <c:pt idx="2567">
                  <c:v>37018</c:v>
                </c:pt>
                <c:pt idx="2568">
                  <c:v>37019</c:v>
                </c:pt>
                <c:pt idx="2569">
                  <c:v>37020</c:v>
                </c:pt>
                <c:pt idx="2570">
                  <c:v>37021</c:v>
                </c:pt>
                <c:pt idx="2571">
                  <c:v>37022</c:v>
                </c:pt>
                <c:pt idx="2572">
                  <c:v>37023</c:v>
                </c:pt>
                <c:pt idx="2573">
                  <c:v>37024</c:v>
                </c:pt>
                <c:pt idx="2574">
                  <c:v>37025</c:v>
                </c:pt>
                <c:pt idx="2575">
                  <c:v>37026</c:v>
                </c:pt>
                <c:pt idx="2576">
                  <c:v>37027</c:v>
                </c:pt>
                <c:pt idx="2577">
                  <c:v>37028</c:v>
                </c:pt>
                <c:pt idx="2578">
                  <c:v>37029</c:v>
                </c:pt>
                <c:pt idx="2579">
                  <c:v>37030</c:v>
                </c:pt>
                <c:pt idx="2580">
                  <c:v>37031</c:v>
                </c:pt>
                <c:pt idx="2581">
                  <c:v>37032</c:v>
                </c:pt>
                <c:pt idx="2582">
                  <c:v>37033</c:v>
                </c:pt>
                <c:pt idx="2583">
                  <c:v>37034</c:v>
                </c:pt>
                <c:pt idx="2584">
                  <c:v>37035</c:v>
                </c:pt>
                <c:pt idx="2585">
                  <c:v>37036</c:v>
                </c:pt>
                <c:pt idx="2586">
                  <c:v>37037</c:v>
                </c:pt>
                <c:pt idx="2587">
                  <c:v>37038</c:v>
                </c:pt>
                <c:pt idx="2588">
                  <c:v>37039</c:v>
                </c:pt>
                <c:pt idx="2589">
                  <c:v>37040</c:v>
                </c:pt>
                <c:pt idx="2590">
                  <c:v>37041</c:v>
                </c:pt>
                <c:pt idx="2591">
                  <c:v>37042</c:v>
                </c:pt>
                <c:pt idx="2592">
                  <c:v>37043</c:v>
                </c:pt>
                <c:pt idx="2593">
                  <c:v>37044</c:v>
                </c:pt>
                <c:pt idx="2594">
                  <c:v>37045</c:v>
                </c:pt>
                <c:pt idx="2595">
                  <c:v>37046</c:v>
                </c:pt>
                <c:pt idx="2596">
                  <c:v>37047</c:v>
                </c:pt>
                <c:pt idx="2597">
                  <c:v>37048</c:v>
                </c:pt>
                <c:pt idx="2598">
                  <c:v>37049</c:v>
                </c:pt>
                <c:pt idx="2599">
                  <c:v>37050</c:v>
                </c:pt>
                <c:pt idx="2600">
                  <c:v>37051</c:v>
                </c:pt>
                <c:pt idx="2601">
                  <c:v>37052</c:v>
                </c:pt>
                <c:pt idx="2602">
                  <c:v>37053</c:v>
                </c:pt>
                <c:pt idx="2603">
                  <c:v>37054</c:v>
                </c:pt>
                <c:pt idx="2604">
                  <c:v>37055</c:v>
                </c:pt>
                <c:pt idx="2605">
                  <c:v>37056</c:v>
                </c:pt>
                <c:pt idx="2606">
                  <c:v>37057</c:v>
                </c:pt>
                <c:pt idx="2607">
                  <c:v>37058</c:v>
                </c:pt>
                <c:pt idx="2608">
                  <c:v>37059</c:v>
                </c:pt>
                <c:pt idx="2609">
                  <c:v>37060</c:v>
                </c:pt>
                <c:pt idx="2610">
                  <c:v>37061</c:v>
                </c:pt>
                <c:pt idx="2611">
                  <c:v>37062</c:v>
                </c:pt>
                <c:pt idx="2612">
                  <c:v>37063</c:v>
                </c:pt>
                <c:pt idx="2613">
                  <c:v>37064</c:v>
                </c:pt>
                <c:pt idx="2614">
                  <c:v>37065</c:v>
                </c:pt>
                <c:pt idx="2615">
                  <c:v>37066</c:v>
                </c:pt>
                <c:pt idx="2616">
                  <c:v>37067</c:v>
                </c:pt>
                <c:pt idx="2617">
                  <c:v>37068</c:v>
                </c:pt>
                <c:pt idx="2618">
                  <c:v>37069</c:v>
                </c:pt>
                <c:pt idx="2619">
                  <c:v>37070</c:v>
                </c:pt>
                <c:pt idx="2620">
                  <c:v>37071</c:v>
                </c:pt>
                <c:pt idx="2621">
                  <c:v>37072</c:v>
                </c:pt>
                <c:pt idx="2622">
                  <c:v>37073</c:v>
                </c:pt>
                <c:pt idx="2623">
                  <c:v>37074</c:v>
                </c:pt>
                <c:pt idx="2624">
                  <c:v>37075</c:v>
                </c:pt>
                <c:pt idx="2625">
                  <c:v>37076</c:v>
                </c:pt>
                <c:pt idx="2626">
                  <c:v>37077</c:v>
                </c:pt>
                <c:pt idx="2627">
                  <c:v>37078</c:v>
                </c:pt>
                <c:pt idx="2628">
                  <c:v>37079</c:v>
                </c:pt>
                <c:pt idx="2629">
                  <c:v>37080</c:v>
                </c:pt>
                <c:pt idx="2630">
                  <c:v>37081</c:v>
                </c:pt>
                <c:pt idx="2631">
                  <c:v>37082</c:v>
                </c:pt>
                <c:pt idx="2632">
                  <c:v>37083</c:v>
                </c:pt>
                <c:pt idx="2633">
                  <c:v>37084</c:v>
                </c:pt>
                <c:pt idx="2634">
                  <c:v>37085</c:v>
                </c:pt>
                <c:pt idx="2635">
                  <c:v>37086</c:v>
                </c:pt>
                <c:pt idx="2636">
                  <c:v>37087</c:v>
                </c:pt>
                <c:pt idx="2637">
                  <c:v>37088</c:v>
                </c:pt>
                <c:pt idx="2638">
                  <c:v>37089</c:v>
                </c:pt>
                <c:pt idx="2639">
                  <c:v>37090</c:v>
                </c:pt>
                <c:pt idx="2640">
                  <c:v>37091</c:v>
                </c:pt>
                <c:pt idx="2641">
                  <c:v>37092</c:v>
                </c:pt>
                <c:pt idx="2642">
                  <c:v>37093</c:v>
                </c:pt>
                <c:pt idx="2643">
                  <c:v>37094</c:v>
                </c:pt>
                <c:pt idx="2644">
                  <c:v>37095</c:v>
                </c:pt>
                <c:pt idx="2645">
                  <c:v>37096</c:v>
                </c:pt>
                <c:pt idx="2646">
                  <c:v>37097</c:v>
                </c:pt>
                <c:pt idx="2647">
                  <c:v>37098</c:v>
                </c:pt>
                <c:pt idx="2648">
                  <c:v>37099</c:v>
                </c:pt>
                <c:pt idx="2649">
                  <c:v>37100</c:v>
                </c:pt>
                <c:pt idx="2650">
                  <c:v>37101</c:v>
                </c:pt>
                <c:pt idx="2651">
                  <c:v>37102</c:v>
                </c:pt>
                <c:pt idx="2652">
                  <c:v>37103</c:v>
                </c:pt>
                <c:pt idx="2653">
                  <c:v>37104</c:v>
                </c:pt>
                <c:pt idx="2654">
                  <c:v>37105</c:v>
                </c:pt>
                <c:pt idx="2655">
                  <c:v>37106</c:v>
                </c:pt>
                <c:pt idx="2656">
                  <c:v>37107</c:v>
                </c:pt>
                <c:pt idx="2657">
                  <c:v>37108</c:v>
                </c:pt>
                <c:pt idx="2658">
                  <c:v>37109</c:v>
                </c:pt>
                <c:pt idx="2659">
                  <c:v>37110</c:v>
                </c:pt>
                <c:pt idx="2660">
                  <c:v>37111</c:v>
                </c:pt>
                <c:pt idx="2661">
                  <c:v>37112</c:v>
                </c:pt>
                <c:pt idx="2662">
                  <c:v>37113</c:v>
                </c:pt>
                <c:pt idx="2663">
                  <c:v>37114</c:v>
                </c:pt>
                <c:pt idx="2664">
                  <c:v>37115</c:v>
                </c:pt>
                <c:pt idx="2665">
                  <c:v>37116</c:v>
                </c:pt>
                <c:pt idx="2666">
                  <c:v>37117</c:v>
                </c:pt>
                <c:pt idx="2667">
                  <c:v>37118</c:v>
                </c:pt>
                <c:pt idx="2668">
                  <c:v>37119</c:v>
                </c:pt>
                <c:pt idx="2669">
                  <c:v>37120</c:v>
                </c:pt>
                <c:pt idx="2670">
                  <c:v>37121</c:v>
                </c:pt>
                <c:pt idx="2671">
                  <c:v>37122</c:v>
                </c:pt>
                <c:pt idx="2672">
                  <c:v>37123</c:v>
                </c:pt>
                <c:pt idx="2673">
                  <c:v>37124</c:v>
                </c:pt>
                <c:pt idx="2674">
                  <c:v>37125</c:v>
                </c:pt>
                <c:pt idx="2675">
                  <c:v>37126</c:v>
                </c:pt>
                <c:pt idx="2676">
                  <c:v>37127</c:v>
                </c:pt>
                <c:pt idx="2677">
                  <c:v>37128</c:v>
                </c:pt>
                <c:pt idx="2678">
                  <c:v>37129</c:v>
                </c:pt>
                <c:pt idx="2679">
                  <c:v>37130</c:v>
                </c:pt>
                <c:pt idx="2680">
                  <c:v>37131</c:v>
                </c:pt>
                <c:pt idx="2681">
                  <c:v>37132</c:v>
                </c:pt>
                <c:pt idx="2682">
                  <c:v>37133</c:v>
                </c:pt>
                <c:pt idx="2683">
                  <c:v>37134</c:v>
                </c:pt>
                <c:pt idx="2684">
                  <c:v>37135</c:v>
                </c:pt>
                <c:pt idx="2685">
                  <c:v>37136</c:v>
                </c:pt>
                <c:pt idx="2686">
                  <c:v>37137</c:v>
                </c:pt>
                <c:pt idx="2687">
                  <c:v>37138</c:v>
                </c:pt>
                <c:pt idx="2688">
                  <c:v>37139</c:v>
                </c:pt>
                <c:pt idx="2689">
                  <c:v>37140</c:v>
                </c:pt>
                <c:pt idx="2690">
                  <c:v>37141</c:v>
                </c:pt>
                <c:pt idx="2691">
                  <c:v>37142</c:v>
                </c:pt>
                <c:pt idx="2692">
                  <c:v>37143</c:v>
                </c:pt>
                <c:pt idx="2693">
                  <c:v>37144</c:v>
                </c:pt>
                <c:pt idx="2694">
                  <c:v>37145</c:v>
                </c:pt>
                <c:pt idx="2695">
                  <c:v>37146</c:v>
                </c:pt>
                <c:pt idx="2696">
                  <c:v>37147</c:v>
                </c:pt>
                <c:pt idx="2697">
                  <c:v>37148</c:v>
                </c:pt>
                <c:pt idx="2698">
                  <c:v>37149</c:v>
                </c:pt>
                <c:pt idx="2699">
                  <c:v>37150</c:v>
                </c:pt>
                <c:pt idx="2700">
                  <c:v>37151</c:v>
                </c:pt>
                <c:pt idx="2701">
                  <c:v>37152</c:v>
                </c:pt>
                <c:pt idx="2702">
                  <c:v>37153</c:v>
                </c:pt>
                <c:pt idx="2703">
                  <c:v>37154</c:v>
                </c:pt>
                <c:pt idx="2704">
                  <c:v>37155</c:v>
                </c:pt>
                <c:pt idx="2705">
                  <c:v>37156</c:v>
                </c:pt>
                <c:pt idx="2706">
                  <c:v>37157</c:v>
                </c:pt>
                <c:pt idx="2707">
                  <c:v>37158</c:v>
                </c:pt>
                <c:pt idx="2708">
                  <c:v>37159</c:v>
                </c:pt>
                <c:pt idx="2709">
                  <c:v>37160</c:v>
                </c:pt>
                <c:pt idx="2710">
                  <c:v>37161</c:v>
                </c:pt>
                <c:pt idx="2711">
                  <c:v>37162</c:v>
                </c:pt>
                <c:pt idx="2712">
                  <c:v>37163</c:v>
                </c:pt>
                <c:pt idx="2713">
                  <c:v>37164</c:v>
                </c:pt>
                <c:pt idx="2714">
                  <c:v>37165</c:v>
                </c:pt>
                <c:pt idx="2715">
                  <c:v>37166</c:v>
                </c:pt>
                <c:pt idx="2716">
                  <c:v>37167</c:v>
                </c:pt>
                <c:pt idx="2717">
                  <c:v>37168</c:v>
                </c:pt>
                <c:pt idx="2718">
                  <c:v>37169</c:v>
                </c:pt>
                <c:pt idx="2719">
                  <c:v>37170</c:v>
                </c:pt>
                <c:pt idx="2720">
                  <c:v>37171</c:v>
                </c:pt>
                <c:pt idx="2721">
                  <c:v>37172</c:v>
                </c:pt>
                <c:pt idx="2722">
                  <c:v>37173</c:v>
                </c:pt>
                <c:pt idx="2723">
                  <c:v>37174</c:v>
                </c:pt>
                <c:pt idx="2724">
                  <c:v>37175</c:v>
                </c:pt>
                <c:pt idx="2725">
                  <c:v>37176</c:v>
                </c:pt>
                <c:pt idx="2726">
                  <c:v>37177</c:v>
                </c:pt>
                <c:pt idx="2727">
                  <c:v>37179</c:v>
                </c:pt>
                <c:pt idx="2728">
                  <c:v>37180</c:v>
                </c:pt>
                <c:pt idx="2729">
                  <c:v>37181</c:v>
                </c:pt>
                <c:pt idx="2730">
                  <c:v>37182</c:v>
                </c:pt>
                <c:pt idx="2731">
                  <c:v>37183</c:v>
                </c:pt>
                <c:pt idx="2732">
                  <c:v>37184</c:v>
                </c:pt>
                <c:pt idx="2733">
                  <c:v>37185</c:v>
                </c:pt>
                <c:pt idx="2734">
                  <c:v>37186</c:v>
                </c:pt>
                <c:pt idx="2735">
                  <c:v>37187</c:v>
                </c:pt>
                <c:pt idx="2736">
                  <c:v>37188</c:v>
                </c:pt>
                <c:pt idx="2737">
                  <c:v>37189</c:v>
                </c:pt>
                <c:pt idx="2738">
                  <c:v>37190</c:v>
                </c:pt>
                <c:pt idx="2739">
                  <c:v>37191</c:v>
                </c:pt>
                <c:pt idx="2740">
                  <c:v>37192</c:v>
                </c:pt>
                <c:pt idx="2741">
                  <c:v>37193</c:v>
                </c:pt>
                <c:pt idx="2742">
                  <c:v>37194</c:v>
                </c:pt>
                <c:pt idx="2743">
                  <c:v>37195</c:v>
                </c:pt>
                <c:pt idx="2744">
                  <c:v>37196</c:v>
                </c:pt>
                <c:pt idx="2745">
                  <c:v>37197</c:v>
                </c:pt>
                <c:pt idx="2746">
                  <c:v>37198</c:v>
                </c:pt>
                <c:pt idx="2747">
                  <c:v>37199</c:v>
                </c:pt>
                <c:pt idx="2748">
                  <c:v>37200</c:v>
                </c:pt>
                <c:pt idx="2749">
                  <c:v>37201</c:v>
                </c:pt>
                <c:pt idx="2750">
                  <c:v>37202</c:v>
                </c:pt>
                <c:pt idx="2751">
                  <c:v>37203</c:v>
                </c:pt>
                <c:pt idx="2752">
                  <c:v>37204</c:v>
                </c:pt>
                <c:pt idx="2753">
                  <c:v>37205</c:v>
                </c:pt>
                <c:pt idx="2754">
                  <c:v>37206</c:v>
                </c:pt>
                <c:pt idx="2755">
                  <c:v>37207</c:v>
                </c:pt>
                <c:pt idx="2756">
                  <c:v>37208</c:v>
                </c:pt>
                <c:pt idx="2757">
                  <c:v>37209</c:v>
                </c:pt>
                <c:pt idx="2758">
                  <c:v>37210</c:v>
                </c:pt>
                <c:pt idx="2759">
                  <c:v>37211</c:v>
                </c:pt>
                <c:pt idx="2760">
                  <c:v>37212</c:v>
                </c:pt>
                <c:pt idx="2761">
                  <c:v>37213</c:v>
                </c:pt>
                <c:pt idx="2762">
                  <c:v>37214</c:v>
                </c:pt>
                <c:pt idx="2763">
                  <c:v>37215</c:v>
                </c:pt>
                <c:pt idx="2764">
                  <c:v>37216</c:v>
                </c:pt>
                <c:pt idx="2765">
                  <c:v>37217</c:v>
                </c:pt>
                <c:pt idx="2766">
                  <c:v>37218</c:v>
                </c:pt>
                <c:pt idx="2767">
                  <c:v>37219</c:v>
                </c:pt>
                <c:pt idx="2768">
                  <c:v>37220</c:v>
                </c:pt>
                <c:pt idx="2769">
                  <c:v>37221</c:v>
                </c:pt>
                <c:pt idx="2770">
                  <c:v>37222</c:v>
                </c:pt>
                <c:pt idx="2771">
                  <c:v>37223</c:v>
                </c:pt>
                <c:pt idx="2772">
                  <c:v>37224</c:v>
                </c:pt>
                <c:pt idx="2773">
                  <c:v>37225</c:v>
                </c:pt>
                <c:pt idx="2774">
                  <c:v>37226</c:v>
                </c:pt>
                <c:pt idx="2775">
                  <c:v>37227</c:v>
                </c:pt>
                <c:pt idx="2776">
                  <c:v>37228</c:v>
                </c:pt>
                <c:pt idx="2777">
                  <c:v>37229</c:v>
                </c:pt>
                <c:pt idx="2778">
                  <c:v>37230</c:v>
                </c:pt>
                <c:pt idx="2779">
                  <c:v>37231</c:v>
                </c:pt>
                <c:pt idx="2780">
                  <c:v>37232</c:v>
                </c:pt>
                <c:pt idx="2781">
                  <c:v>37233</c:v>
                </c:pt>
                <c:pt idx="2782">
                  <c:v>37234</c:v>
                </c:pt>
                <c:pt idx="2783">
                  <c:v>37235</c:v>
                </c:pt>
                <c:pt idx="2784">
                  <c:v>37236</c:v>
                </c:pt>
                <c:pt idx="2785">
                  <c:v>37237</c:v>
                </c:pt>
                <c:pt idx="2786">
                  <c:v>37238</c:v>
                </c:pt>
                <c:pt idx="2787">
                  <c:v>37239</c:v>
                </c:pt>
                <c:pt idx="2788">
                  <c:v>37240</c:v>
                </c:pt>
                <c:pt idx="2789">
                  <c:v>37241</c:v>
                </c:pt>
                <c:pt idx="2790">
                  <c:v>37242</c:v>
                </c:pt>
                <c:pt idx="2791">
                  <c:v>37243</c:v>
                </c:pt>
                <c:pt idx="2792">
                  <c:v>37244</c:v>
                </c:pt>
                <c:pt idx="2793">
                  <c:v>37245</c:v>
                </c:pt>
                <c:pt idx="2794">
                  <c:v>37246</c:v>
                </c:pt>
                <c:pt idx="2795">
                  <c:v>37247</c:v>
                </c:pt>
                <c:pt idx="2796">
                  <c:v>37248</c:v>
                </c:pt>
                <c:pt idx="2797">
                  <c:v>37249</c:v>
                </c:pt>
                <c:pt idx="2798">
                  <c:v>37250</c:v>
                </c:pt>
                <c:pt idx="2799">
                  <c:v>37251</c:v>
                </c:pt>
                <c:pt idx="2800">
                  <c:v>37252</c:v>
                </c:pt>
                <c:pt idx="2801">
                  <c:v>37253</c:v>
                </c:pt>
                <c:pt idx="2802">
                  <c:v>37254</c:v>
                </c:pt>
                <c:pt idx="2803">
                  <c:v>37255</c:v>
                </c:pt>
                <c:pt idx="2804">
                  <c:v>37256</c:v>
                </c:pt>
                <c:pt idx="2805">
                  <c:v>37257</c:v>
                </c:pt>
                <c:pt idx="2806">
                  <c:v>37258</c:v>
                </c:pt>
                <c:pt idx="2807">
                  <c:v>37259</c:v>
                </c:pt>
                <c:pt idx="2808">
                  <c:v>37260</c:v>
                </c:pt>
                <c:pt idx="2809">
                  <c:v>37261</c:v>
                </c:pt>
                <c:pt idx="2810">
                  <c:v>37262</c:v>
                </c:pt>
                <c:pt idx="2811">
                  <c:v>37263</c:v>
                </c:pt>
                <c:pt idx="2812">
                  <c:v>37264</c:v>
                </c:pt>
                <c:pt idx="2813">
                  <c:v>37265</c:v>
                </c:pt>
                <c:pt idx="2814">
                  <c:v>37266</c:v>
                </c:pt>
                <c:pt idx="2815">
                  <c:v>37267</c:v>
                </c:pt>
                <c:pt idx="2816">
                  <c:v>37268</c:v>
                </c:pt>
                <c:pt idx="2817">
                  <c:v>37269</c:v>
                </c:pt>
                <c:pt idx="2818">
                  <c:v>37270</c:v>
                </c:pt>
                <c:pt idx="2819">
                  <c:v>37271</c:v>
                </c:pt>
                <c:pt idx="2820">
                  <c:v>37272</c:v>
                </c:pt>
                <c:pt idx="2821">
                  <c:v>37273</c:v>
                </c:pt>
                <c:pt idx="2822">
                  <c:v>37274</c:v>
                </c:pt>
                <c:pt idx="2823">
                  <c:v>37275</c:v>
                </c:pt>
                <c:pt idx="2824">
                  <c:v>37276</c:v>
                </c:pt>
                <c:pt idx="2825">
                  <c:v>37277</c:v>
                </c:pt>
                <c:pt idx="2826">
                  <c:v>37278</c:v>
                </c:pt>
                <c:pt idx="2827">
                  <c:v>37279</c:v>
                </c:pt>
                <c:pt idx="2828">
                  <c:v>37280</c:v>
                </c:pt>
                <c:pt idx="2829">
                  <c:v>37281</c:v>
                </c:pt>
                <c:pt idx="2830">
                  <c:v>37282</c:v>
                </c:pt>
                <c:pt idx="2831">
                  <c:v>37283</c:v>
                </c:pt>
                <c:pt idx="2832">
                  <c:v>37284</c:v>
                </c:pt>
                <c:pt idx="2833">
                  <c:v>37285</c:v>
                </c:pt>
                <c:pt idx="2834">
                  <c:v>37286</c:v>
                </c:pt>
                <c:pt idx="2835">
                  <c:v>37287</c:v>
                </c:pt>
                <c:pt idx="2836">
                  <c:v>37288</c:v>
                </c:pt>
                <c:pt idx="2837">
                  <c:v>37289</c:v>
                </c:pt>
                <c:pt idx="2838">
                  <c:v>37290</c:v>
                </c:pt>
                <c:pt idx="2839">
                  <c:v>37291</c:v>
                </c:pt>
                <c:pt idx="2840">
                  <c:v>37292</c:v>
                </c:pt>
                <c:pt idx="2841">
                  <c:v>37293</c:v>
                </c:pt>
                <c:pt idx="2842">
                  <c:v>37294</c:v>
                </c:pt>
                <c:pt idx="2843">
                  <c:v>37295</c:v>
                </c:pt>
                <c:pt idx="2844">
                  <c:v>37296</c:v>
                </c:pt>
                <c:pt idx="2845">
                  <c:v>37297</c:v>
                </c:pt>
                <c:pt idx="2846">
                  <c:v>37298</c:v>
                </c:pt>
                <c:pt idx="2847">
                  <c:v>37299</c:v>
                </c:pt>
                <c:pt idx="2848">
                  <c:v>37300</c:v>
                </c:pt>
                <c:pt idx="2849">
                  <c:v>37301</c:v>
                </c:pt>
                <c:pt idx="2850">
                  <c:v>37302</c:v>
                </c:pt>
                <c:pt idx="2851">
                  <c:v>37303</c:v>
                </c:pt>
                <c:pt idx="2852">
                  <c:v>37304</c:v>
                </c:pt>
                <c:pt idx="2853">
                  <c:v>37305</c:v>
                </c:pt>
                <c:pt idx="2854">
                  <c:v>37306</c:v>
                </c:pt>
                <c:pt idx="2855">
                  <c:v>37307</c:v>
                </c:pt>
                <c:pt idx="2856">
                  <c:v>37308</c:v>
                </c:pt>
                <c:pt idx="2857">
                  <c:v>37309</c:v>
                </c:pt>
                <c:pt idx="2858">
                  <c:v>37310</c:v>
                </c:pt>
                <c:pt idx="2859">
                  <c:v>37311</c:v>
                </c:pt>
                <c:pt idx="2860">
                  <c:v>37312</c:v>
                </c:pt>
                <c:pt idx="2861">
                  <c:v>37313</c:v>
                </c:pt>
                <c:pt idx="2862">
                  <c:v>37314</c:v>
                </c:pt>
                <c:pt idx="2863">
                  <c:v>37315</c:v>
                </c:pt>
                <c:pt idx="2864">
                  <c:v>37316</c:v>
                </c:pt>
                <c:pt idx="2865">
                  <c:v>37317</c:v>
                </c:pt>
                <c:pt idx="2866">
                  <c:v>37318</c:v>
                </c:pt>
                <c:pt idx="2867">
                  <c:v>37319</c:v>
                </c:pt>
                <c:pt idx="2868">
                  <c:v>37320</c:v>
                </c:pt>
                <c:pt idx="2869">
                  <c:v>37321</c:v>
                </c:pt>
                <c:pt idx="2870">
                  <c:v>37322</c:v>
                </c:pt>
                <c:pt idx="2871">
                  <c:v>37323</c:v>
                </c:pt>
                <c:pt idx="2872">
                  <c:v>37324</c:v>
                </c:pt>
                <c:pt idx="2873">
                  <c:v>37325</c:v>
                </c:pt>
                <c:pt idx="2874">
                  <c:v>37326</c:v>
                </c:pt>
                <c:pt idx="2875">
                  <c:v>37327</c:v>
                </c:pt>
                <c:pt idx="2876">
                  <c:v>37328</c:v>
                </c:pt>
                <c:pt idx="2877">
                  <c:v>37329</c:v>
                </c:pt>
                <c:pt idx="2878">
                  <c:v>37330</c:v>
                </c:pt>
                <c:pt idx="2879">
                  <c:v>37331</c:v>
                </c:pt>
                <c:pt idx="2880">
                  <c:v>37332</c:v>
                </c:pt>
                <c:pt idx="2881">
                  <c:v>37333</c:v>
                </c:pt>
                <c:pt idx="2882">
                  <c:v>37334</c:v>
                </c:pt>
                <c:pt idx="2883">
                  <c:v>37335</c:v>
                </c:pt>
                <c:pt idx="2884">
                  <c:v>37336</c:v>
                </c:pt>
                <c:pt idx="2885">
                  <c:v>37337</c:v>
                </c:pt>
                <c:pt idx="2886">
                  <c:v>37338</c:v>
                </c:pt>
                <c:pt idx="2887">
                  <c:v>37339</c:v>
                </c:pt>
                <c:pt idx="2888">
                  <c:v>37340</c:v>
                </c:pt>
                <c:pt idx="2889">
                  <c:v>37341</c:v>
                </c:pt>
                <c:pt idx="2890">
                  <c:v>37342</c:v>
                </c:pt>
                <c:pt idx="2891">
                  <c:v>37343</c:v>
                </c:pt>
                <c:pt idx="2892">
                  <c:v>37344</c:v>
                </c:pt>
                <c:pt idx="2893">
                  <c:v>37345</c:v>
                </c:pt>
                <c:pt idx="2894">
                  <c:v>37346</c:v>
                </c:pt>
                <c:pt idx="2895">
                  <c:v>37347</c:v>
                </c:pt>
                <c:pt idx="2896">
                  <c:v>37348</c:v>
                </c:pt>
                <c:pt idx="2897">
                  <c:v>37349</c:v>
                </c:pt>
                <c:pt idx="2898">
                  <c:v>37350</c:v>
                </c:pt>
                <c:pt idx="2899">
                  <c:v>37351</c:v>
                </c:pt>
                <c:pt idx="2900">
                  <c:v>37352</c:v>
                </c:pt>
                <c:pt idx="2901">
                  <c:v>37353</c:v>
                </c:pt>
                <c:pt idx="2902">
                  <c:v>37354</c:v>
                </c:pt>
                <c:pt idx="2903">
                  <c:v>37355</c:v>
                </c:pt>
                <c:pt idx="2904">
                  <c:v>37356</c:v>
                </c:pt>
                <c:pt idx="2905">
                  <c:v>37357</c:v>
                </c:pt>
                <c:pt idx="2906">
                  <c:v>37358</c:v>
                </c:pt>
                <c:pt idx="2907">
                  <c:v>37359</c:v>
                </c:pt>
                <c:pt idx="2908">
                  <c:v>37360</c:v>
                </c:pt>
                <c:pt idx="2909">
                  <c:v>37361</c:v>
                </c:pt>
                <c:pt idx="2910">
                  <c:v>37362</c:v>
                </c:pt>
                <c:pt idx="2911">
                  <c:v>37363</c:v>
                </c:pt>
                <c:pt idx="2912">
                  <c:v>37364</c:v>
                </c:pt>
                <c:pt idx="2913">
                  <c:v>37365</c:v>
                </c:pt>
                <c:pt idx="2914">
                  <c:v>37366</c:v>
                </c:pt>
                <c:pt idx="2915">
                  <c:v>37367</c:v>
                </c:pt>
                <c:pt idx="2916">
                  <c:v>37368</c:v>
                </c:pt>
                <c:pt idx="2917">
                  <c:v>37369</c:v>
                </c:pt>
                <c:pt idx="2918">
                  <c:v>37370</c:v>
                </c:pt>
                <c:pt idx="2919">
                  <c:v>37371</c:v>
                </c:pt>
                <c:pt idx="2920">
                  <c:v>37372</c:v>
                </c:pt>
                <c:pt idx="2921">
                  <c:v>37373</c:v>
                </c:pt>
                <c:pt idx="2922">
                  <c:v>37374</c:v>
                </c:pt>
                <c:pt idx="2923">
                  <c:v>37375</c:v>
                </c:pt>
                <c:pt idx="2924">
                  <c:v>37376</c:v>
                </c:pt>
                <c:pt idx="2925">
                  <c:v>37377</c:v>
                </c:pt>
                <c:pt idx="2926">
                  <c:v>37378</c:v>
                </c:pt>
                <c:pt idx="2927">
                  <c:v>37379</c:v>
                </c:pt>
                <c:pt idx="2928">
                  <c:v>37380</c:v>
                </c:pt>
                <c:pt idx="2929">
                  <c:v>37381</c:v>
                </c:pt>
                <c:pt idx="2930">
                  <c:v>37382</c:v>
                </c:pt>
                <c:pt idx="2931">
                  <c:v>37383</c:v>
                </c:pt>
                <c:pt idx="2932">
                  <c:v>37384</c:v>
                </c:pt>
                <c:pt idx="2933">
                  <c:v>37385</c:v>
                </c:pt>
                <c:pt idx="2934">
                  <c:v>37386</c:v>
                </c:pt>
                <c:pt idx="2935">
                  <c:v>37387</c:v>
                </c:pt>
                <c:pt idx="2936">
                  <c:v>37388</c:v>
                </c:pt>
                <c:pt idx="2937">
                  <c:v>37389</c:v>
                </c:pt>
                <c:pt idx="2938">
                  <c:v>37390</c:v>
                </c:pt>
                <c:pt idx="2939">
                  <c:v>37391</c:v>
                </c:pt>
                <c:pt idx="2940">
                  <c:v>37392</c:v>
                </c:pt>
                <c:pt idx="2941">
                  <c:v>37393</c:v>
                </c:pt>
                <c:pt idx="2942">
                  <c:v>37394</c:v>
                </c:pt>
                <c:pt idx="2943">
                  <c:v>37395</c:v>
                </c:pt>
                <c:pt idx="2944">
                  <c:v>37396</c:v>
                </c:pt>
                <c:pt idx="2945">
                  <c:v>37397</c:v>
                </c:pt>
                <c:pt idx="2946">
                  <c:v>37398</c:v>
                </c:pt>
                <c:pt idx="2947">
                  <c:v>37399</c:v>
                </c:pt>
                <c:pt idx="2948">
                  <c:v>37400</c:v>
                </c:pt>
                <c:pt idx="2949">
                  <c:v>37401</c:v>
                </c:pt>
                <c:pt idx="2950">
                  <c:v>37402</c:v>
                </c:pt>
                <c:pt idx="2951">
                  <c:v>37403</c:v>
                </c:pt>
                <c:pt idx="2952">
                  <c:v>37404</c:v>
                </c:pt>
                <c:pt idx="2953">
                  <c:v>37405</c:v>
                </c:pt>
                <c:pt idx="2954">
                  <c:v>37406</c:v>
                </c:pt>
                <c:pt idx="2955">
                  <c:v>37407</c:v>
                </c:pt>
                <c:pt idx="2956">
                  <c:v>37408</c:v>
                </c:pt>
                <c:pt idx="2957">
                  <c:v>37409</c:v>
                </c:pt>
                <c:pt idx="2958">
                  <c:v>37410</c:v>
                </c:pt>
                <c:pt idx="2959">
                  <c:v>37411</c:v>
                </c:pt>
                <c:pt idx="2960">
                  <c:v>37412</c:v>
                </c:pt>
                <c:pt idx="2961">
                  <c:v>37413</c:v>
                </c:pt>
                <c:pt idx="2962">
                  <c:v>37414</c:v>
                </c:pt>
                <c:pt idx="2963">
                  <c:v>37415</c:v>
                </c:pt>
                <c:pt idx="2964">
                  <c:v>37416</c:v>
                </c:pt>
                <c:pt idx="2965">
                  <c:v>37417</c:v>
                </c:pt>
                <c:pt idx="2966">
                  <c:v>37418</c:v>
                </c:pt>
                <c:pt idx="2967">
                  <c:v>37419</c:v>
                </c:pt>
                <c:pt idx="2968">
                  <c:v>37420</c:v>
                </c:pt>
                <c:pt idx="2969">
                  <c:v>37421</c:v>
                </c:pt>
                <c:pt idx="2970">
                  <c:v>37422</c:v>
                </c:pt>
                <c:pt idx="2971">
                  <c:v>37423</c:v>
                </c:pt>
                <c:pt idx="2972">
                  <c:v>37424</c:v>
                </c:pt>
                <c:pt idx="2973">
                  <c:v>37425</c:v>
                </c:pt>
                <c:pt idx="2974">
                  <c:v>37426</c:v>
                </c:pt>
                <c:pt idx="2975">
                  <c:v>37427</c:v>
                </c:pt>
                <c:pt idx="2976">
                  <c:v>37428</c:v>
                </c:pt>
                <c:pt idx="2977">
                  <c:v>37429</c:v>
                </c:pt>
                <c:pt idx="2978">
                  <c:v>37430</c:v>
                </c:pt>
                <c:pt idx="2979">
                  <c:v>37431</c:v>
                </c:pt>
                <c:pt idx="2980">
                  <c:v>37432</c:v>
                </c:pt>
                <c:pt idx="2981">
                  <c:v>37433</c:v>
                </c:pt>
                <c:pt idx="2982">
                  <c:v>37434</c:v>
                </c:pt>
                <c:pt idx="2983">
                  <c:v>37435</c:v>
                </c:pt>
                <c:pt idx="2984">
                  <c:v>37436</c:v>
                </c:pt>
                <c:pt idx="2985">
                  <c:v>37437</c:v>
                </c:pt>
                <c:pt idx="2986">
                  <c:v>37438</c:v>
                </c:pt>
                <c:pt idx="2987">
                  <c:v>37439</c:v>
                </c:pt>
                <c:pt idx="2988">
                  <c:v>37440</c:v>
                </c:pt>
                <c:pt idx="2989">
                  <c:v>37441</c:v>
                </c:pt>
                <c:pt idx="2990">
                  <c:v>37442</c:v>
                </c:pt>
                <c:pt idx="2991">
                  <c:v>37443</c:v>
                </c:pt>
                <c:pt idx="2992">
                  <c:v>37444</c:v>
                </c:pt>
                <c:pt idx="2993">
                  <c:v>37445</c:v>
                </c:pt>
                <c:pt idx="2994">
                  <c:v>37446</c:v>
                </c:pt>
                <c:pt idx="2995">
                  <c:v>37447</c:v>
                </c:pt>
                <c:pt idx="2996">
                  <c:v>37448</c:v>
                </c:pt>
                <c:pt idx="2997">
                  <c:v>37449</c:v>
                </c:pt>
                <c:pt idx="2998">
                  <c:v>37450</c:v>
                </c:pt>
                <c:pt idx="2999">
                  <c:v>37451</c:v>
                </c:pt>
                <c:pt idx="3000">
                  <c:v>37452</c:v>
                </c:pt>
                <c:pt idx="3001">
                  <c:v>37453</c:v>
                </c:pt>
                <c:pt idx="3002">
                  <c:v>37454</c:v>
                </c:pt>
                <c:pt idx="3003">
                  <c:v>37455</c:v>
                </c:pt>
                <c:pt idx="3004">
                  <c:v>37456</c:v>
                </c:pt>
                <c:pt idx="3005">
                  <c:v>37457</c:v>
                </c:pt>
                <c:pt idx="3006">
                  <c:v>37458</c:v>
                </c:pt>
                <c:pt idx="3007">
                  <c:v>37459</c:v>
                </c:pt>
                <c:pt idx="3008">
                  <c:v>37460</c:v>
                </c:pt>
                <c:pt idx="3009">
                  <c:v>37461</c:v>
                </c:pt>
                <c:pt idx="3010">
                  <c:v>37462</c:v>
                </c:pt>
                <c:pt idx="3011">
                  <c:v>37463</c:v>
                </c:pt>
                <c:pt idx="3012">
                  <c:v>37464</c:v>
                </c:pt>
                <c:pt idx="3013">
                  <c:v>37465</c:v>
                </c:pt>
                <c:pt idx="3014">
                  <c:v>37466</c:v>
                </c:pt>
                <c:pt idx="3015">
                  <c:v>37467</c:v>
                </c:pt>
                <c:pt idx="3016">
                  <c:v>37468</c:v>
                </c:pt>
                <c:pt idx="3017">
                  <c:v>37469</c:v>
                </c:pt>
                <c:pt idx="3018">
                  <c:v>37470</c:v>
                </c:pt>
                <c:pt idx="3019">
                  <c:v>37471</c:v>
                </c:pt>
                <c:pt idx="3020">
                  <c:v>37472</c:v>
                </c:pt>
                <c:pt idx="3021">
                  <c:v>37473</c:v>
                </c:pt>
                <c:pt idx="3022">
                  <c:v>37474</c:v>
                </c:pt>
                <c:pt idx="3023">
                  <c:v>37475</c:v>
                </c:pt>
                <c:pt idx="3024">
                  <c:v>37476</c:v>
                </c:pt>
                <c:pt idx="3025">
                  <c:v>37477</c:v>
                </c:pt>
                <c:pt idx="3026">
                  <c:v>37478</c:v>
                </c:pt>
                <c:pt idx="3027">
                  <c:v>37479</c:v>
                </c:pt>
                <c:pt idx="3028">
                  <c:v>37480</c:v>
                </c:pt>
                <c:pt idx="3029">
                  <c:v>37481</c:v>
                </c:pt>
                <c:pt idx="3030">
                  <c:v>37482</c:v>
                </c:pt>
                <c:pt idx="3031">
                  <c:v>37483</c:v>
                </c:pt>
                <c:pt idx="3032">
                  <c:v>37484</c:v>
                </c:pt>
                <c:pt idx="3033">
                  <c:v>37485</c:v>
                </c:pt>
                <c:pt idx="3034">
                  <c:v>37486</c:v>
                </c:pt>
                <c:pt idx="3035">
                  <c:v>37487</c:v>
                </c:pt>
                <c:pt idx="3036">
                  <c:v>37488</c:v>
                </c:pt>
                <c:pt idx="3037">
                  <c:v>37489</c:v>
                </c:pt>
                <c:pt idx="3038">
                  <c:v>37490</c:v>
                </c:pt>
                <c:pt idx="3039">
                  <c:v>37491</c:v>
                </c:pt>
                <c:pt idx="3040">
                  <c:v>37492</c:v>
                </c:pt>
                <c:pt idx="3041">
                  <c:v>37493</c:v>
                </c:pt>
                <c:pt idx="3042">
                  <c:v>37494</c:v>
                </c:pt>
                <c:pt idx="3043">
                  <c:v>37495</c:v>
                </c:pt>
                <c:pt idx="3044">
                  <c:v>37496</c:v>
                </c:pt>
                <c:pt idx="3045">
                  <c:v>37497</c:v>
                </c:pt>
                <c:pt idx="3046">
                  <c:v>37498</c:v>
                </c:pt>
                <c:pt idx="3047">
                  <c:v>37499</c:v>
                </c:pt>
                <c:pt idx="3048">
                  <c:v>37500</c:v>
                </c:pt>
                <c:pt idx="3049">
                  <c:v>37501</c:v>
                </c:pt>
                <c:pt idx="3050">
                  <c:v>37502</c:v>
                </c:pt>
                <c:pt idx="3051">
                  <c:v>37503</c:v>
                </c:pt>
                <c:pt idx="3052">
                  <c:v>37504</c:v>
                </c:pt>
                <c:pt idx="3053">
                  <c:v>37505</c:v>
                </c:pt>
                <c:pt idx="3054">
                  <c:v>37506</c:v>
                </c:pt>
                <c:pt idx="3055">
                  <c:v>37507</c:v>
                </c:pt>
                <c:pt idx="3056">
                  <c:v>37508</c:v>
                </c:pt>
                <c:pt idx="3057">
                  <c:v>37509</c:v>
                </c:pt>
                <c:pt idx="3058">
                  <c:v>37510</c:v>
                </c:pt>
                <c:pt idx="3059">
                  <c:v>37511</c:v>
                </c:pt>
                <c:pt idx="3060">
                  <c:v>37512</c:v>
                </c:pt>
                <c:pt idx="3061">
                  <c:v>37513</c:v>
                </c:pt>
                <c:pt idx="3062">
                  <c:v>37514</c:v>
                </c:pt>
                <c:pt idx="3063">
                  <c:v>37515</c:v>
                </c:pt>
                <c:pt idx="3064">
                  <c:v>37516</c:v>
                </c:pt>
                <c:pt idx="3065">
                  <c:v>37517</c:v>
                </c:pt>
                <c:pt idx="3066">
                  <c:v>37518</c:v>
                </c:pt>
                <c:pt idx="3067">
                  <c:v>37519</c:v>
                </c:pt>
                <c:pt idx="3068">
                  <c:v>37520</c:v>
                </c:pt>
                <c:pt idx="3069">
                  <c:v>37521</c:v>
                </c:pt>
                <c:pt idx="3070">
                  <c:v>37522</c:v>
                </c:pt>
                <c:pt idx="3071">
                  <c:v>37523</c:v>
                </c:pt>
                <c:pt idx="3072">
                  <c:v>37524</c:v>
                </c:pt>
                <c:pt idx="3073">
                  <c:v>37525</c:v>
                </c:pt>
                <c:pt idx="3074">
                  <c:v>37526</c:v>
                </c:pt>
                <c:pt idx="3075">
                  <c:v>37527</c:v>
                </c:pt>
                <c:pt idx="3076">
                  <c:v>37528</c:v>
                </c:pt>
                <c:pt idx="3077">
                  <c:v>37529</c:v>
                </c:pt>
                <c:pt idx="3078">
                  <c:v>37530</c:v>
                </c:pt>
                <c:pt idx="3079">
                  <c:v>37531</c:v>
                </c:pt>
                <c:pt idx="3080">
                  <c:v>37532</c:v>
                </c:pt>
                <c:pt idx="3081">
                  <c:v>37533</c:v>
                </c:pt>
                <c:pt idx="3082">
                  <c:v>37534</c:v>
                </c:pt>
                <c:pt idx="3083">
                  <c:v>37535</c:v>
                </c:pt>
                <c:pt idx="3084">
                  <c:v>37536</c:v>
                </c:pt>
                <c:pt idx="3085">
                  <c:v>37537</c:v>
                </c:pt>
                <c:pt idx="3086">
                  <c:v>37538</c:v>
                </c:pt>
                <c:pt idx="3087">
                  <c:v>37539</c:v>
                </c:pt>
                <c:pt idx="3088">
                  <c:v>37540</c:v>
                </c:pt>
                <c:pt idx="3089">
                  <c:v>37541</c:v>
                </c:pt>
                <c:pt idx="3090">
                  <c:v>37542</c:v>
                </c:pt>
                <c:pt idx="3091">
                  <c:v>37543</c:v>
                </c:pt>
                <c:pt idx="3092">
                  <c:v>37544</c:v>
                </c:pt>
                <c:pt idx="3093">
                  <c:v>37545</c:v>
                </c:pt>
                <c:pt idx="3094">
                  <c:v>37546</c:v>
                </c:pt>
                <c:pt idx="3095">
                  <c:v>37547</c:v>
                </c:pt>
                <c:pt idx="3096">
                  <c:v>37548</c:v>
                </c:pt>
                <c:pt idx="3097">
                  <c:v>37549</c:v>
                </c:pt>
                <c:pt idx="3098">
                  <c:v>37550</c:v>
                </c:pt>
                <c:pt idx="3099">
                  <c:v>37551</c:v>
                </c:pt>
                <c:pt idx="3100">
                  <c:v>37552</c:v>
                </c:pt>
                <c:pt idx="3101">
                  <c:v>37553</c:v>
                </c:pt>
                <c:pt idx="3102">
                  <c:v>37554</c:v>
                </c:pt>
                <c:pt idx="3103">
                  <c:v>37555</c:v>
                </c:pt>
                <c:pt idx="3104">
                  <c:v>37556</c:v>
                </c:pt>
                <c:pt idx="3105">
                  <c:v>37557</c:v>
                </c:pt>
                <c:pt idx="3106">
                  <c:v>37558</c:v>
                </c:pt>
                <c:pt idx="3107">
                  <c:v>37559</c:v>
                </c:pt>
                <c:pt idx="3108">
                  <c:v>37560</c:v>
                </c:pt>
                <c:pt idx="3109">
                  <c:v>37561</c:v>
                </c:pt>
                <c:pt idx="3110">
                  <c:v>37562</c:v>
                </c:pt>
                <c:pt idx="3111">
                  <c:v>37563</c:v>
                </c:pt>
                <c:pt idx="3112">
                  <c:v>37564</c:v>
                </c:pt>
                <c:pt idx="3113">
                  <c:v>37565</c:v>
                </c:pt>
                <c:pt idx="3114">
                  <c:v>37566</c:v>
                </c:pt>
                <c:pt idx="3115">
                  <c:v>37567</c:v>
                </c:pt>
                <c:pt idx="3116">
                  <c:v>37568</c:v>
                </c:pt>
                <c:pt idx="3117">
                  <c:v>37569</c:v>
                </c:pt>
                <c:pt idx="3118">
                  <c:v>37570</c:v>
                </c:pt>
                <c:pt idx="3119">
                  <c:v>37571</c:v>
                </c:pt>
                <c:pt idx="3120">
                  <c:v>37572</c:v>
                </c:pt>
                <c:pt idx="3121">
                  <c:v>37573</c:v>
                </c:pt>
                <c:pt idx="3122">
                  <c:v>37574</c:v>
                </c:pt>
                <c:pt idx="3123">
                  <c:v>37575</c:v>
                </c:pt>
                <c:pt idx="3124">
                  <c:v>37576</c:v>
                </c:pt>
                <c:pt idx="3125">
                  <c:v>37577</c:v>
                </c:pt>
                <c:pt idx="3126">
                  <c:v>37578</c:v>
                </c:pt>
                <c:pt idx="3127">
                  <c:v>37579</c:v>
                </c:pt>
                <c:pt idx="3128">
                  <c:v>37580</c:v>
                </c:pt>
                <c:pt idx="3129">
                  <c:v>37581</c:v>
                </c:pt>
                <c:pt idx="3130">
                  <c:v>37582</c:v>
                </c:pt>
                <c:pt idx="3131">
                  <c:v>37583</c:v>
                </c:pt>
                <c:pt idx="3132">
                  <c:v>37584</c:v>
                </c:pt>
                <c:pt idx="3133">
                  <c:v>37585</c:v>
                </c:pt>
                <c:pt idx="3134">
                  <c:v>37586</c:v>
                </c:pt>
                <c:pt idx="3135">
                  <c:v>37587</c:v>
                </c:pt>
                <c:pt idx="3136">
                  <c:v>37588</c:v>
                </c:pt>
                <c:pt idx="3137">
                  <c:v>37589</c:v>
                </c:pt>
                <c:pt idx="3138">
                  <c:v>37590</c:v>
                </c:pt>
                <c:pt idx="3139">
                  <c:v>37591</c:v>
                </c:pt>
                <c:pt idx="3140">
                  <c:v>37592</c:v>
                </c:pt>
                <c:pt idx="3141">
                  <c:v>37593</c:v>
                </c:pt>
                <c:pt idx="3142">
                  <c:v>37594</c:v>
                </c:pt>
                <c:pt idx="3143">
                  <c:v>37595</c:v>
                </c:pt>
                <c:pt idx="3144">
                  <c:v>37596</c:v>
                </c:pt>
                <c:pt idx="3145">
                  <c:v>37597</c:v>
                </c:pt>
                <c:pt idx="3146">
                  <c:v>37598</c:v>
                </c:pt>
                <c:pt idx="3147">
                  <c:v>37599</c:v>
                </c:pt>
                <c:pt idx="3148">
                  <c:v>37600</c:v>
                </c:pt>
                <c:pt idx="3149">
                  <c:v>37601</c:v>
                </c:pt>
                <c:pt idx="3150">
                  <c:v>37602</c:v>
                </c:pt>
                <c:pt idx="3151">
                  <c:v>37603</c:v>
                </c:pt>
                <c:pt idx="3152">
                  <c:v>37604</c:v>
                </c:pt>
                <c:pt idx="3153">
                  <c:v>37605</c:v>
                </c:pt>
                <c:pt idx="3154">
                  <c:v>37606</c:v>
                </c:pt>
                <c:pt idx="3155">
                  <c:v>37607</c:v>
                </c:pt>
                <c:pt idx="3156">
                  <c:v>37608</c:v>
                </c:pt>
                <c:pt idx="3157">
                  <c:v>37609</c:v>
                </c:pt>
                <c:pt idx="3158">
                  <c:v>37610</c:v>
                </c:pt>
                <c:pt idx="3159">
                  <c:v>37611</c:v>
                </c:pt>
                <c:pt idx="3160">
                  <c:v>37612</c:v>
                </c:pt>
                <c:pt idx="3161">
                  <c:v>37613</c:v>
                </c:pt>
                <c:pt idx="3162">
                  <c:v>37614</c:v>
                </c:pt>
                <c:pt idx="3163">
                  <c:v>37615</c:v>
                </c:pt>
                <c:pt idx="3164">
                  <c:v>37616</c:v>
                </c:pt>
                <c:pt idx="3165">
                  <c:v>37617</c:v>
                </c:pt>
                <c:pt idx="3166">
                  <c:v>37618</c:v>
                </c:pt>
                <c:pt idx="3167">
                  <c:v>37619</c:v>
                </c:pt>
                <c:pt idx="3168">
                  <c:v>37620</c:v>
                </c:pt>
                <c:pt idx="3169">
                  <c:v>37621</c:v>
                </c:pt>
                <c:pt idx="3170">
                  <c:v>37622</c:v>
                </c:pt>
                <c:pt idx="3171">
                  <c:v>37623</c:v>
                </c:pt>
                <c:pt idx="3172">
                  <c:v>37624</c:v>
                </c:pt>
                <c:pt idx="3173">
                  <c:v>37625</c:v>
                </c:pt>
                <c:pt idx="3174">
                  <c:v>37626</c:v>
                </c:pt>
                <c:pt idx="3175">
                  <c:v>37627</c:v>
                </c:pt>
                <c:pt idx="3176">
                  <c:v>37628</c:v>
                </c:pt>
                <c:pt idx="3177">
                  <c:v>37629</c:v>
                </c:pt>
                <c:pt idx="3178">
                  <c:v>37630</c:v>
                </c:pt>
                <c:pt idx="3179">
                  <c:v>37631</c:v>
                </c:pt>
                <c:pt idx="3180">
                  <c:v>37632</c:v>
                </c:pt>
                <c:pt idx="3181">
                  <c:v>37633</c:v>
                </c:pt>
                <c:pt idx="3182">
                  <c:v>37634</c:v>
                </c:pt>
                <c:pt idx="3183">
                  <c:v>37635</c:v>
                </c:pt>
                <c:pt idx="3184">
                  <c:v>37636</c:v>
                </c:pt>
                <c:pt idx="3185">
                  <c:v>37637</c:v>
                </c:pt>
                <c:pt idx="3186">
                  <c:v>37638</c:v>
                </c:pt>
                <c:pt idx="3187">
                  <c:v>37639</c:v>
                </c:pt>
                <c:pt idx="3188">
                  <c:v>37640</c:v>
                </c:pt>
                <c:pt idx="3189">
                  <c:v>37641</c:v>
                </c:pt>
                <c:pt idx="3190">
                  <c:v>37642</c:v>
                </c:pt>
                <c:pt idx="3191">
                  <c:v>37643</c:v>
                </c:pt>
                <c:pt idx="3192">
                  <c:v>37644</c:v>
                </c:pt>
                <c:pt idx="3193">
                  <c:v>37645</c:v>
                </c:pt>
                <c:pt idx="3194">
                  <c:v>37646</c:v>
                </c:pt>
                <c:pt idx="3195">
                  <c:v>37647</c:v>
                </c:pt>
                <c:pt idx="3196">
                  <c:v>37648</c:v>
                </c:pt>
                <c:pt idx="3197">
                  <c:v>37649</c:v>
                </c:pt>
                <c:pt idx="3198">
                  <c:v>37650</c:v>
                </c:pt>
                <c:pt idx="3199">
                  <c:v>37651</c:v>
                </c:pt>
                <c:pt idx="3200">
                  <c:v>37652</c:v>
                </c:pt>
                <c:pt idx="3201">
                  <c:v>37653</c:v>
                </c:pt>
                <c:pt idx="3202">
                  <c:v>37654</c:v>
                </c:pt>
                <c:pt idx="3203">
                  <c:v>37655</c:v>
                </c:pt>
                <c:pt idx="3204">
                  <c:v>37656</c:v>
                </c:pt>
                <c:pt idx="3205">
                  <c:v>37657</c:v>
                </c:pt>
                <c:pt idx="3206">
                  <c:v>37658</c:v>
                </c:pt>
                <c:pt idx="3207">
                  <c:v>37659</c:v>
                </c:pt>
                <c:pt idx="3208">
                  <c:v>37660</c:v>
                </c:pt>
                <c:pt idx="3209">
                  <c:v>37661</c:v>
                </c:pt>
                <c:pt idx="3210">
                  <c:v>37662</c:v>
                </c:pt>
                <c:pt idx="3211">
                  <c:v>37663</c:v>
                </c:pt>
                <c:pt idx="3212">
                  <c:v>37664</c:v>
                </c:pt>
                <c:pt idx="3213">
                  <c:v>37665</c:v>
                </c:pt>
                <c:pt idx="3214">
                  <c:v>37666</c:v>
                </c:pt>
                <c:pt idx="3215">
                  <c:v>37667</c:v>
                </c:pt>
                <c:pt idx="3216">
                  <c:v>37668</c:v>
                </c:pt>
                <c:pt idx="3217">
                  <c:v>37669</c:v>
                </c:pt>
                <c:pt idx="3218">
                  <c:v>37670</c:v>
                </c:pt>
                <c:pt idx="3219">
                  <c:v>37671</c:v>
                </c:pt>
                <c:pt idx="3220">
                  <c:v>37672</c:v>
                </c:pt>
                <c:pt idx="3221">
                  <c:v>37673</c:v>
                </c:pt>
                <c:pt idx="3222">
                  <c:v>37674</c:v>
                </c:pt>
                <c:pt idx="3223">
                  <c:v>37675</c:v>
                </c:pt>
                <c:pt idx="3224">
                  <c:v>37676</c:v>
                </c:pt>
                <c:pt idx="3225">
                  <c:v>37677</c:v>
                </c:pt>
                <c:pt idx="3226">
                  <c:v>37678</c:v>
                </c:pt>
                <c:pt idx="3227">
                  <c:v>37679</c:v>
                </c:pt>
                <c:pt idx="3228">
                  <c:v>37680</c:v>
                </c:pt>
                <c:pt idx="3229">
                  <c:v>37681</c:v>
                </c:pt>
                <c:pt idx="3230">
                  <c:v>37682</c:v>
                </c:pt>
                <c:pt idx="3231">
                  <c:v>37683</c:v>
                </c:pt>
                <c:pt idx="3232">
                  <c:v>37684</c:v>
                </c:pt>
                <c:pt idx="3233">
                  <c:v>37685</c:v>
                </c:pt>
                <c:pt idx="3234">
                  <c:v>37686</c:v>
                </c:pt>
                <c:pt idx="3235">
                  <c:v>37687</c:v>
                </c:pt>
                <c:pt idx="3236">
                  <c:v>37688</c:v>
                </c:pt>
                <c:pt idx="3237">
                  <c:v>37689</c:v>
                </c:pt>
                <c:pt idx="3238">
                  <c:v>37690</c:v>
                </c:pt>
                <c:pt idx="3239">
                  <c:v>37691</c:v>
                </c:pt>
                <c:pt idx="3240">
                  <c:v>37692</c:v>
                </c:pt>
                <c:pt idx="3241">
                  <c:v>37693</c:v>
                </c:pt>
                <c:pt idx="3242">
                  <c:v>37694</c:v>
                </c:pt>
                <c:pt idx="3243">
                  <c:v>37695</c:v>
                </c:pt>
                <c:pt idx="3244">
                  <c:v>37696</c:v>
                </c:pt>
                <c:pt idx="3245">
                  <c:v>37697</c:v>
                </c:pt>
                <c:pt idx="3246">
                  <c:v>37698</c:v>
                </c:pt>
                <c:pt idx="3247">
                  <c:v>37699</c:v>
                </c:pt>
                <c:pt idx="3248">
                  <c:v>37700</c:v>
                </c:pt>
                <c:pt idx="3249">
                  <c:v>37701</c:v>
                </c:pt>
                <c:pt idx="3250">
                  <c:v>37702</c:v>
                </c:pt>
                <c:pt idx="3251">
                  <c:v>37703</c:v>
                </c:pt>
                <c:pt idx="3252">
                  <c:v>37704</c:v>
                </c:pt>
                <c:pt idx="3253">
                  <c:v>37705</c:v>
                </c:pt>
                <c:pt idx="3254">
                  <c:v>37706</c:v>
                </c:pt>
                <c:pt idx="3255">
                  <c:v>37707</c:v>
                </c:pt>
                <c:pt idx="3256">
                  <c:v>37708</c:v>
                </c:pt>
                <c:pt idx="3257">
                  <c:v>37709</c:v>
                </c:pt>
                <c:pt idx="3258">
                  <c:v>37710</c:v>
                </c:pt>
                <c:pt idx="3259">
                  <c:v>37711</c:v>
                </c:pt>
                <c:pt idx="3260">
                  <c:v>37712</c:v>
                </c:pt>
                <c:pt idx="3261">
                  <c:v>37713</c:v>
                </c:pt>
                <c:pt idx="3262">
                  <c:v>37714</c:v>
                </c:pt>
                <c:pt idx="3263">
                  <c:v>37715</c:v>
                </c:pt>
                <c:pt idx="3264">
                  <c:v>37716</c:v>
                </c:pt>
                <c:pt idx="3265">
                  <c:v>37717</c:v>
                </c:pt>
                <c:pt idx="3266">
                  <c:v>37718</c:v>
                </c:pt>
                <c:pt idx="3267">
                  <c:v>37719</c:v>
                </c:pt>
                <c:pt idx="3268">
                  <c:v>37720</c:v>
                </c:pt>
                <c:pt idx="3269">
                  <c:v>37721</c:v>
                </c:pt>
                <c:pt idx="3270">
                  <c:v>37722</c:v>
                </c:pt>
                <c:pt idx="3271">
                  <c:v>37723</c:v>
                </c:pt>
                <c:pt idx="3272">
                  <c:v>37724</c:v>
                </c:pt>
                <c:pt idx="3273">
                  <c:v>37725</c:v>
                </c:pt>
                <c:pt idx="3274">
                  <c:v>37726</c:v>
                </c:pt>
                <c:pt idx="3275">
                  <c:v>37727</c:v>
                </c:pt>
                <c:pt idx="3276">
                  <c:v>37728</c:v>
                </c:pt>
                <c:pt idx="3277">
                  <c:v>37729</c:v>
                </c:pt>
                <c:pt idx="3278">
                  <c:v>37730</c:v>
                </c:pt>
                <c:pt idx="3279">
                  <c:v>37731</c:v>
                </c:pt>
                <c:pt idx="3280">
                  <c:v>37732</c:v>
                </c:pt>
                <c:pt idx="3281">
                  <c:v>37733</c:v>
                </c:pt>
                <c:pt idx="3282">
                  <c:v>37734</c:v>
                </c:pt>
                <c:pt idx="3283">
                  <c:v>37735</c:v>
                </c:pt>
                <c:pt idx="3284">
                  <c:v>37736</c:v>
                </c:pt>
                <c:pt idx="3285">
                  <c:v>37737</c:v>
                </c:pt>
                <c:pt idx="3286">
                  <c:v>37738</c:v>
                </c:pt>
                <c:pt idx="3287">
                  <c:v>37739</c:v>
                </c:pt>
                <c:pt idx="3288">
                  <c:v>37740</c:v>
                </c:pt>
                <c:pt idx="3289">
                  <c:v>37741</c:v>
                </c:pt>
                <c:pt idx="3290">
                  <c:v>37742</c:v>
                </c:pt>
                <c:pt idx="3291">
                  <c:v>37743</c:v>
                </c:pt>
                <c:pt idx="3292">
                  <c:v>37744</c:v>
                </c:pt>
                <c:pt idx="3293">
                  <c:v>37745</c:v>
                </c:pt>
                <c:pt idx="3294">
                  <c:v>37746</c:v>
                </c:pt>
                <c:pt idx="3295">
                  <c:v>37747</c:v>
                </c:pt>
                <c:pt idx="3296">
                  <c:v>37748</c:v>
                </c:pt>
                <c:pt idx="3297">
                  <c:v>37749</c:v>
                </c:pt>
                <c:pt idx="3298">
                  <c:v>37750</c:v>
                </c:pt>
                <c:pt idx="3299">
                  <c:v>37751</c:v>
                </c:pt>
                <c:pt idx="3300">
                  <c:v>37752</c:v>
                </c:pt>
                <c:pt idx="3301">
                  <c:v>37753</c:v>
                </c:pt>
                <c:pt idx="3302">
                  <c:v>37754</c:v>
                </c:pt>
                <c:pt idx="3303">
                  <c:v>37755</c:v>
                </c:pt>
                <c:pt idx="3304">
                  <c:v>37756</c:v>
                </c:pt>
                <c:pt idx="3305">
                  <c:v>37757</c:v>
                </c:pt>
                <c:pt idx="3306">
                  <c:v>37758</c:v>
                </c:pt>
                <c:pt idx="3307">
                  <c:v>37759</c:v>
                </c:pt>
                <c:pt idx="3308">
                  <c:v>37760</c:v>
                </c:pt>
                <c:pt idx="3309">
                  <c:v>37761</c:v>
                </c:pt>
                <c:pt idx="3310">
                  <c:v>37762</c:v>
                </c:pt>
                <c:pt idx="3311">
                  <c:v>37763</c:v>
                </c:pt>
                <c:pt idx="3312">
                  <c:v>37764</c:v>
                </c:pt>
                <c:pt idx="3313">
                  <c:v>37765</c:v>
                </c:pt>
                <c:pt idx="3314">
                  <c:v>37766</c:v>
                </c:pt>
                <c:pt idx="3315">
                  <c:v>37767</c:v>
                </c:pt>
                <c:pt idx="3316">
                  <c:v>37768</c:v>
                </c:pt>
                <c:pt idx="3317">
                  <c:v>37769</c:v>
                </c:pt>
                <c:pt idx="3318">
                  <c:v>37770</c:v>
                </c:pt>
                <c:pt idx="3319">
                  <c:v>37771</c:v>
                </c:pt>
                <c:pt idx="3320">
                  <c:v>37772</c:v>
                </c:pt>
                <c:pt idx="3321">
                  <c:v>37773</c:v>
                </c:pt>
                <c:pt idx="3322">
                  <c:v>37774</c:v>
                </c:pt>
                <c:pt idx="3323">
                  <c:v>37775</c:v>
                </c:pt>
                <c:pt idx="3324">
                  <c:v>37776</c:v>
                </c:pt>
                <c:pt idx="3325">
                  <c:v>37777</c:v>
                </c:pt>
                <c:pt idx="3326">
                  <c:v>37778</c:v>
                </c:pt>
                <c:pt idx="3327">
                  <c:v>37779</c:v>
                </c:pt>
                <c:pt idx="3328">
                  <c:v>37780</c:v>
                </c:pt>
                <c:pt idx="3329">
                  <c:v>37781</c:v>
                </c:pt>
                <c:pt idx="3330">
                  <c:v>37782</c:v>
                </c:pt>
                <c:pt idx="3331">
                  <c:v>37783</c:v>
                </c:pt>
                <c:pt idx="3332">
                  <c:v>37784</c:v>
                </c:pt>
                <c:pt idx="3333">
                  <c:v>37785</c:v>
                </c:pt>
                <c:pt idx="3334">
                  <c:v>37786</c:v>
                </c:pt>
                <c:pt idx="3335">
                  <c:v>37787</c:v>
                </c:pt>
                <c:pt idx="3336">
                  <c:v>37788</c:v>
                </c:pt>
                <c:pt idx="3337">
                  <c:v>37789</c:v>
                </c:pt>
                <c:pt idx="3338">
                  <c:v>37790</c:v>
                </c:pt>
                <c:pt idx="3339">
                  <c:v>37791</c:v>
                </c:pt>
                <c:pt idx="3340">
                  <c:v>37792</c:v>
                </c:pt>
                <c:pt idx="3341">
                  <c:v>37793</c:v>
                </c:pt>
                <c:pt idx="3342">
                  <c:v>37794</c:v>
                </c:pt>
                <c:pt idx="3343">
                  <c:v>37795</c:v>
                </c:pt>
                <c:pt idx="3344">
                  <c:v>37796</c:v>
                </c:pt>
                <c:pt idx="3345">
                  <c:v>37797</c:v>
                </c:pt>
                <c:pt idx="3346">
                  <c:v>37798</c:v>
                </c:pt>
                <c:pt idx="3347">
                  <c:v>37799</c:v>
                </c:pt>
                <c:pt idx="3348">
                  <c:v>37800</c:v>
                </c:pt>
                <c:pt idx="3349">
                  <c:v>37801</c:v>
                </c:pt>
                <c:pt idx="3350">
                  <c:v>37802</c:v>
                </c:pt>
                <c:pt idx="3351">
                  <c:v>37803</c:v>
                </c:pt>
                <c:pt idx="3352">
                  <c:v>37804</c:v>
                </c:pt>
                <c:pt idx="3353">
                  <c:v>37805</c:v>
                </c:pt>
                <c:pt idx="3354">
                  <c:v>37806</c:v>
                </c:pt>
                <c:pt idx="3355">
                  <c:v>37807</c:v>
                </c:pt>
                <c:pt idx="3356">
                  <c:v>37808</c:v>
                </c:pt>
                <c:pt idx="3357">
                  <c:v>37809</c:v>
                </c:pt>
                <c:pt idx="3358">
                  <c:v>37810</c:v>
                </c:pt>
                <c:pt idx="3359">
                  <c:v>37811</c:v>
                </c:pt>
                <c:pt idx="3360">
                  <c:v>37812</c:v>
                </c:pt>
                <c:pt idx="3361">
                  <c:v>37813</c:v>
                </c:pt>
                <c:pt idx="3362">
                  <c:v>37814</c:v>
                </c:pt>
                <c:pt idx="3363">
                  <c:v>37815</c:v>
                </c:pt>
                <c:pt idx="3364">
                  <c:v>37816</c:v>
                </c:pt>
                <c:pt idx="3365">
                  <c:v>37817</c:v>
                </c:pt>
                <c:pt idx="3366">
                  <c:v>37818</c:v>
                </c:pt>
                <c:pt idx="3367">
                  <c:v>37819</c:v>
                </c:pt>
                <c:pt idx="3368">
                  <c:v>37820</c:v>
                </c:pt>
                <c:pt idx="3369">
                  <c:v>37821</c:v>
                </c:pt>
                <c:pt idx="3370">
                  <c:v>37822</c:v>
                </c:pt>
                <c:pt idx="3371">
                  <c:v>37823</c:v>
                </c:pt>
                <c:pt idx="3372">
                  <c:v>37824</c:v>
                </c:pt>
                <c:pt idx="3373">
                  <c:v>37825</c:v>
                </c:pt>
                <c:pt idx="3374">
                  <c:v>37826</c:v>
                </c:pt>
                <c:pt idx="3375">
                  <c:v>37827</c:v>
                </c:pt>
                <c:pt idx="3376">
                  <c:v>37828</c:v>
                </c:pt>
                <c:pt idx="3377">
                  <c:v>37829</c:v>
                </c:pt>
                <c:pt idx="3378">
                  <c:v>37830</c:v>
                </c:pt>
                <c:pt idx="3379">
                  <c:v>37831</c:v>
                </c:pt>
                <c:pt idx="3380">
                  <c:v>37832</c:v>
                </c:pt>
                <c:pt idx="3381">
                  <c:v>37833</c:v>
                </c:pt>
                <c:pt idx="3382">
                  <c:v>37834</c:v>
                </c:pt>
                <c:pt idx="3383">
                  <c:v>37835</c:v>
                </c:pt>
                <c:pt idx="3384">
                  <c:v>37836</c:v>
                </c:pt>
                <c:pt idx="3385">
                  <c:v>37837</c:v>
                </c:pt>
                <c:pt idx="3386">
                  <c:v>37838</c:v>
                </c:pt>
                <c:pt idx="3387">
                  <c:v>37839</c:v>
                </c:pt>
                <c:pt idx="3388">
                  <c:v>37840</c:v>
                </c:pt>
                <c:pt idx="3389">
                  <c:v>37841</c:v>
                </c:pt>
                <c:pt idx="3390">
                  <c:v>37842</c:v>
                </c:pt>
                <c:pt idx="3391">
                  <c:v>37843</c:v>
                </c:pt>
                <c:pt idx="3392">
                  <c:v>37844</c:v>
                </c:pt>
                <c:pt idx="3393">
                  <c:v>37845</c:v>
                </c:pt>
                <c:pt idx="3394">
                  <c:v>37846</c:v>
                </c:pt>
                <c:pt idx="3395">
                  <c:v>37847</c:v>
                </c:pt>
                <c:pt idx="3396">
                  <c:v>37848</c:v>
                </c:pt>
                <c:pt idx="3397">
                  <c:v>37849</c:v>
                </c:pt>
                <c:pt idx="3398">
                  <c:v>37850</c:v>
                </c:pt>
                <c:pt idx="3399">
                  <c:v>37851</c:v>
                </c:pt>
                <c:pt idx="3400">
                  <c:v>37852</c:v>
                </c:pt>
                <c:pt idx="3401">
                  <c:v>37853</c:v>
                </c:pt>
                <c:pt idx="3402">
                  <c:v>37854</c:v>
                </c:pt>
                <c:pt idx="3403">
                  <c:v>37855</c:v>
                </c:pt>
                <c:pt idx="3404">
                  <c:v>37856</c:v>
                </c:pt>
                <c:pt idx="3405">
                  <c:v>37857</c:v>
                </c:pt>
                <c:pt idx="3406">
                  <c:v>37858</c:v>
                </c:pt>
                <c:pt idx="3407">
                  <c:v>37859</c:v>
                </c:pt>
                <c:pt idx="3408">
                  <c:v>37860</c:v>
                </c:pt>
                <c:pt idx="3409">
                  <c:v>37861</c:v>
                </c:pt>
                <c:pt idx="3410">
                  <c:v>37862</c:v>
                </c:pt>
                <c:pt idx="3411">
                  <c:v>37863</c:v>
                </c:pt>
                <c:pt idx="3412">
                  <c:v>37864</c:v>
                </c:pt>
                <c:pt idx="3413">
                  <c:v>37865</c:v>
                </c:pt>
                <c:pt idx="3414">
                  <c:v>37866</c:v>
                </c:pt>
                <c:pt idx="3415">
                  <c:v>37867</c:v>
                </c:pt>
                <c:pt idx="3416">
                  <c:v>37868</c:v>
                </c:pt>
                <c:pt idx="3417">
                  <c:v>37869</c:v>
                </c:pt>
                <c:pt idx="3418">
                  <c:v>37870</c:v>
                </c:pt>
                <c:pt idx="3419">
                  <c:v>37871</c:v>
                </c:pt>
                <c:pt idx="3420">
                  <c:v>37872</c:v>
                </c:pt>
                <c:pt idx="3421">
                  <c:v>37873</c:v>
                </c:pt>
                <c:pt idx="3422">
                  <c:v>37874</c:v>
                </c:pt>
                <c:pt idx="3423">
                  <c:v>37875</c:v>
                </c:pt>
                <c:pt idx="3424">
                  <c:v>37876</c:v>
                </c:pt>
                <c:pt idx="3425">
                  <c:v>37877</c:v>
                </c:pt>
                <c:pt idx="3426">
                  <c:v>37878</c:v>
                </c:pt>
                <c:pt idx="3427">
                  <c:v>37879</c:v>
                </c:pt>
                <c:pt idx="3428">
                  <c:v>37880</c:v>
                </c:pt>
                <c:pt idx="3429">
                  <c:v>37881</c:v>
                </c:pt>
                <c:pt idx="3430">
                  <c:v>37882</c:v>
                </c:pt>
                <c:pt idx="3431">
                  <c:v>37883</c:v>
                </c:pt>
                <c:pt idx="3432">
                  <c:v>37884</c:v>
                </c:pt>
                <c:pt idx="3433">
                  <c:v>37885</c:v>
                </c:pt>
                <c:pt idx="3434">
                  <c:v>37886</c:v>
                </c:pt>
                <c:pt idx="3435">
                  <c:v>37887</c:v>
                </c:pt>
                <c:pt idx="3436">
                  <c:v>37888</c:v>
                </c:pt>
                <c:pt idx="3437">
                  <c:v>37889</c:v>
                </c:pt>
                <c:pt idx="3438">
                  <c:v>37890</c:v>
                </c:pt>
                <c:pt idx="3439">
                  <c:v>37891</c:v>
                </c:pt>
                <c:pt idx="3440">
                  <c:v>37892</c:v>
                </c:pt>
                <c:pt idx="3441">
                  <c:v>37893</c:v>
                </c:pt>
                <c:pt idx="3442">
                  <c:v>37894</c:v>
                </c:pt>
                <c:pt idx="3443">
                  <c:v>37895</c:v>
                </c:pt>
                <c:pt idx="3444">
                  <c:v>37896</c:v>
                </c:pt>
                <c:pt idx="3445">
                  <c:v>37897</c:v>
                </c:pt>
                <c:pt idx="3446">
                  <c:v>37898</c:v>
                </c:pt>
                <c:pt idx="3447">
                  <c:v>37899</c:v>
                </c:pt>
                <c:pt idx="3448">
                  <c:v>37900</c:v>
                </c:pt>
                <c:pt idx="3449">
                  <c:v>37901</c:v>
                </c:pt>
                <c:pt idx="3450">
                  <c:v>37902</c:v>
                </c:pt>
                <c:pt idx="3451">
                  <c:v>37903</c:v>
                </c:pt>
                <c:pt idx="3452">
                  <c:v>37904</c:v>
                </c:pt>
                <c:pt idx="3453">
                  <c:v>37905</c:v>
                </c:pt>
                <c:pt idx="3454">
                  <c:v>37906</c:v>
                </c:pt>
                <c:pt idx="3455">
                  <c:v>37907</c:v>
                </c:pt>
                <c:pt idx="3456">
                  <c:v>37908</c:v>
                </c:pt>
                <c:pt idx="3457">
                  <c:v>37909</c:v>
                </c:pt>
                <c:pt idx="3458">
                  <c:v>37910</c:v>
                </c:pt>
                <c:pt idx="3459">
                  <c:v>37911</c:v>
                </c:pt>
                <c:pt idx="3460">
                  <c:v>37912</c:v>
                </c:pt>
                <c:pt idx="3461">
                  <c:v>37913</c:v>
                </c:pt>
                <c:pt idx="3462">
                  <c:v>37914</c:v>
                </c:pt>
                <c:pt idx="3463">
                  <c:v>37915</c:v>
                </c:pt>
                <c:pt idx="3464">
                  <c:v>37916</c:v>
                </c:pt>
                <c:pt idx="3465">
                  <c:v>37917</c:v>
                </c:pt>
                <c:pt idx="3466">
                  <c:v>37918</c:v>
                </c:pt>
                <c:pt idx="3467">
                  <c:v>37919</c:v>
                </c:pt>
                <c:pt idx="3468">
                  <c:v>37920</c:v>
                </c:pt>
                <c:pt idx="3469">
                  <c:v>37921</c:v>
                </c:pt>
                <c:pt idx="3470">
                  <c:v>37922</c:v>
                </c:pt>
                <c:pt idx="3471">
                  <c:v>37923</c:v>
                </c:pt>
                <c:pt idx="3472">
                  <c:v>37924</c:v>
                </c:pt>
                <c:pt idx="3473">
                  <c:v>37925</c:v>
                </c:pt>
                <c:pt idx="3474">
                  <c:v>37926</c:v>
                </c:pt>
                <c:pt idx="3475">
                  <c:v>37927</c:v>
                </c:pt>
                <c:pt idx="3476">
                  <c:v>37928</c:v>
                </c:pt>
                <c:pt idx="3477">
                  <c:v>37929</c:v>
                </c:pt>
                <c:pt idx="3478">
                  <c:v>37930</c:v>
                </c:pt>
                <c:pt idx="3479">
                  <c:v>37931</c:v>
                </c:pt>
                <c:pt idx="3480">
                  <c:v>37932</c:v>
                </c:pt>
                <c:pt idx="3481">
                  <c:v>37933</c:v>
                </c:pt>
                <c:pt idx="3482">
                  <c:v>37934</c:v>
                </c:pt>
                <c:pt idx="3483">
                  <c:v>37935</c:v>
                </c:pt>
                <c:pt idx="3484">
                  <c:v>37936</c:v>
                </c:pt>
                <c:pt idx="3485">
                  <c:v>37937</c:v>
                </c:pt>
                <c:pt idx="3486">
                  <c:v>37938</c:v>
                </c:pt>
                <c:pt idx="3487">
                  <c:v>37939</c:v>
                </c:pt>
                <c:pt idx="3488">
                  <c:v>37940</c:v>
                </c:pt>
                <c:pt idx="3489">
                  <c:v>37941</c:v>
                </c:pt>
                <c:pt idx="3490">
                  <c:v>37942</c:v>
                </c:pt>
                <c:pt idx="3491">
                  <c:v>37943</c:v>
                </c:pt>
                <c:pt idx="3492">
                  <c:v>37944</c:v>
                </c:pt>
                <c:pt idx="3493">
                  <c:v>37945</c:v>
                </c:pt>
                <c:pt idx="3494">
                  <c:v>37946</c:v>
                </c:pt>
                <c:pt idx="3495">
                  <c:v>37947</c:v>
                </c:pt>
                <c:pt idx="3496">
                  <c:v>37948</c:v>
                </c:pt>
                <c:pt idx="3497">
                  <c:v>37949</c:v>
                </c:pt>
                <c:pt idx="3498">
                  <c:v>37950</c:v>
                </c:pt>
                <c:pt idx="3499">
                  <c:v>37951</c:v>
                </c:pt>
                <c:pt idx="3500">
                  <c:v>37952</c:v>
                </c:pt>
                <c:pt idx="3501">
                  <c:v>37953</c:v>
                </c:pt>
                <c:pt idx="3502">
                  <c:v>37954</c:v>
                </c:pt>
                <c:pt idx="3503">
                  <c:v>37955</c:v>
                </c:pt>
                <c:pt idx="3504">
                  <c:v>37956</c:v>
                </c:pt>
                <c:pt idx="3505">
                  <c:v>37957</c:v>
                </c:pt>
                <c:pt idx="3506">
                  <c:v>37958</c:v>
                </c:pt>
                <c:pt idx="3507">
                  <c:v>37959</c:v>
                </c:pt>
                <c:pt idx="3508">
                  <c:v>37960</c:v>
                </c:pt>
                <c:pt idx="3509">
                  <c:v>37961</c:v>
                </c:pt>
                <c:pt idx="3510">
                  <c:v>37962</c:v>
                </c:pt>
                <c:pt idx="3511">
                  <c:v>37963</c:v>
                </c:pt>
                <c:pt idx="3512">
                  <c:v>37964</c:v>
                </c:pt>
                <c:pt idx="3513">
                  <c:v>37965</c:v>
                </c:pt>
                <c:pt idx="3514">
                  <c:v>37966</c:v>
                </c:pt>
                <c:pt idx="3515">
                  <c:v>37967</c:v>
                </c:pt>
                <c:pt idx="3516">
                  <c:v>37968</c:v>
                </c:pt>
                <c:pt idx="3517">
                  <c:v>37969</c:v>
                </c:pt>
                <c:pt idx="3518">
                  <c:v>37970</c:v>
                </c:pt>
                <c:pt idx="3519">
                  <c:v>37971</c:v>
                </c:pt>
                <c:pt idx="3520">
                  <c:v>37972</c:v>
                </c:pt>
                <c:pt idx="3521">
                  <c:v>37973</c:v>
                </c:pt>
                <c:pt idx="3522">
                  <c:v>37974</c:v>
                </c:pt>
                <c:pt idx="3523">
                  <c:v>37975</c:v>
                </c:pt>
                <c:pt idx="3524">
                  <c:v>37976</c:v>
                </c:pt>
                <c:pt idx="3525">
                  <c:v>37977</c:v>
                </c:pt>
                <c:pt idx="3526">
                  <c:v>37978</c:v>
                </c:pt>
                <c:pt idx="3527">
                  <c:v>37979</c:v>
                </c:pt>
                <c:pt idx="3528">
                  <c:v>37980</c:v>
                </c:pt>
                <c:pt idx="3529">
                  <c:v>37981</c:v>
                </c:pt>
                <c:pt idx="3530">
                  <c:v>37982</c:v>
                </c:pt>
                <c:pt idx="3531">
                  <c:v>37983</c:v>
                </c:pt>
                <c:pt idx="3532">
                  <c:v>37984</c:v>
                </c:pt>
                <c:pt idx="3533">
                  <c:v>37985</c:v>
                </c:pt>
                <c:pt idx="3534">
                  <c:v>37986</c:v>
                </c:pt>
                <c:pt idx="3535">
                  <c:v>37987</c:v>
                </c:pt>
                <c:pt idx="3536">
                  <c:v>37988</c:v>
                </c:pt>
                <c:pt idx="3537">
                  <c:v>37989</c:v>
                </c:pt>
                <c:pt idx="3538">
                  <c:v>37990</c:v>
                </c:pt>
                <c:pt idx="3539">
                  <c:v>37991</c:v>
                </c:pt>
                <c:pt idx="3540">
                  <c:v>37992</c:v>
                </c:pt>
                <c:pt idx="3541">
                  <c:v>37993</c:v>
                </c:pt>
                <c:pt idx="3542">
                  <c:v>37994</c:v>
                </c:pt>
                <c:pt idx="3543">
                  <c:v>37995</c:v>
                </c:pt>
                <c:pt idx="3544">
                  <c:v>37996</c:v>
                </c:pt>
                <c:pt idx="3545">
                  <c:v>37997</c:v>
                </c:pt>
                <c:pt idx="3546">
                  <c:v>37998</c:v>
                </c:pt>
                <c:pt idx="3547">
                  <c:v>37999</c:v>
                </c:pt>
                <c:pt idx="3548">
                  <c:v>38000</c:v>
                </c:pt>
                <c:pt idx="3549">
                  <c:v>38001</c:v>
                </c:pt>
                <c:pt idx="3550">
                  <c:v>38002</c:v>
                </c:pt>
                <c:pt idx="3551">
                  <c:v>38003</c:v>
                </c:pt>
                <c:pt idx="3552">
                  <c:v>38004</c:v>
                </c:pt>
                <c:pt idx="3553">
                  <c:v>38005</c:v>
                </c:pt>
                <c:pt idx="3554">
                  <c:v>38006</c:v>
                </c:pt>
                <c:pt idx="3555">
                  <c:v>38007</c:v>
                </c:pt>
                <c:pt idx="3556">
                  <c:v>38008</c:v>
                </c:pt>
                <c:pt idx="3557">
                  <c:v>38009</c:v>
                </c:pt>
                <c:pt idx="3558">
                  <c:v>38010</c:v>
                </c:pt>
                <c:pt idx="3559">
                  <c:v>38011</c:v>
                </c:pt>
                <c:pt idx="3560">
                  <c:v>38012</c:v>
                </c:pt>
                <c:pt idx="3561">
                  <c:v>38013</c:v>
                </c:pt>
                <c:pt idx="3562">
                  <c:v>38014</c:v>
                </c:pt>
                <c:pt idx="3563">
                  <c:v>38015</c:v>
                </c:pt>
                <c:pt idx="3564">
                  <c:v>38016</c:v>
                </c:pt>
                <c:pt idx="3565">
                  <c:v>38017</c:v>
                </c:pt>
                <c:pt idx="3566">
                  <c:v>38018</c:v>
                </c:pt>
                <c:pt idx="3567">
                  <c:v>38019</c:v>
                </c:pt>
                <c:pt idx="3568">
                  <c:v>38020</c:v>
                </c:pt>
                <c:pt idx="3569">
                  <c:v>38021</c:v>
                </c:pt>
                <c:pt idx="3570">
                  <c:v>38022</c:v>
                </c:pt>
                <c:pt idx="3571">
                  <c:v>38023</c:v>
                </c:pt>
                <c:pt idx="3572">
                  <c:v>38024</c:v>
                </c:pt>
                <c:pt idx="3573">
                  <c:v>38025</c:v>
                </c:pt>
                <c:pt idx="3574">
                  <c:v>38026</c:v>
                </c:pt>
                <c:pt idx="3575">
                  <c:v>38027</c:v>
                </c:pt>
                <c:pt idx="3576">
                  <c:v>38028</c:v>
                </c:pt>
                <c:pt idx="3577">
                  <c:v>38029</c:v>
                </c:pt>
                <c:pt idx="3578">
                  <c:v>38030</c:v>
                </c:pt>
                <c:pt idx="3579">
                  <c:v>38031</c:v>
                </c:pt>
                <c:pt idx="3580">
                  <c:v>38032</c:v>
                </c:pt>
                <c:pt idx="3581">
                  <c:v>38033</c:v>
                </c:pt>
                <c:pt idx="3582">
                  <c:v>38034</c:v>
                </c:pt>
                <c:pt idx="3583">
                  <c:v>38035</c:v>
                </c:pt>
                <c:pt idx="3584">
                  <c:v>38036</c:v>
                </c:pt>
                <c:pt idx="3585">
                  <c:v>38037</c:v>
                </c:pt>
                <c:pt idx="3586">
                  <c:v>38038</c:v>
                </c:pt>
                <c:pt idx="3587">
                  <c:v>38039</c:v>
                </c:pt>
                <c:pt idx="3588">
                  <c:v>38040</c:v>
                </c:pt>
                <c:pt idx="3589">
                  <c:v>38041</c:v>
                </c:pt>
                <c:pt idx="3590">
                  <c:v>38042</c:v>
                </c:pt>
                <c:pt idx="3591">
                  <c:v>38043</c:v>
                </c:pt>
                <c:pt idx="3592">
                  <c:v>38044</c:v>
                </c:pt>
                <c:pt idx="3593">
                  <c:v>38045</c:v>
                </c:pt>
                <c:pt idx="3594">
                  <c:v>38046</c:v>
                </c:pt>
                <c:pt idx="3595">
                  <c:v>38047</c:v>
                </c:pt>
                <c:pt idx="3596">
                  <c:v>38048</c:v>
                </c:pt>
                <c:pt idx="3597">
                  <c:v>38049</c:v>
                </c:pt>
                <c:pt idx="3598">
                  <c:v>38050</c:v>
                </c:pt>
                <c:pt idx="3599">
                  <c:v>38051</c:v>
                </c:pt>
                <c:pt idx="3600">
                  <c:v>38052</c:v>
                </c:pt>
                <c:pt idx="3601">
                  <c:v>38053</c:v>
                </c:pt>
                <c:pt idx="3602">
                  <c:v>38054</c:v>
                </c:pt>
                <c:pt idx="3603">
                  <c:v>38055</c:v>
                </c:pt>
                <c:pt idx="3604">
                  <c:v>38056</c:v>
                </c:pt>
                <c:pt idx="3605">
                  <c:v>38057</c:v>
                </c:pt>
                <c:pt idx="3606">
                  <c:v>38058</c:v>
                </c:pt>
                <c:pt idx="3607">
                  <c:v>38059</c:v>
                </c:pt>
                <c:pt idx="3608">
                  <c:v>38060</c:v>
                </c:pt>
                <c:pt idx="3609">
                  <c:v>38061</c:v>
                </c:pt>
                <c:pt idx="3610">
                  <c:v>38062</c:v>
                </c:pt>
                <c:pt idx="3611">
                  <c:v>38063</c:v>
                </c:pt>
                <c:pt idx="3612">
                  <c:v>38064</c:v>
                </c:pt>
                <c:pt idx="3613">
                  <c:v>38065</c:v>
                </c:pt>
                <c:pt idx="3614">
                  <c:v>38066</c:v>
                </c:pt>
                <c:pt idx="3615">
                  <c:v>38067</c:v>
                </c:pt>
                <c:pt idx="3616">
                  <c:v>38068</c:v>
                </c:pt>
                <c:pt idx="3617">
                  <c:v>38069</c:v>
                </c:pt>
                <c:pt idx="3618">
                  <c:v>38070</c:v>
                </c:pt>
                <c:pt idx="3619">
                  <c:v>38071</c:v>
                </c:pt>
                <c:pt idx="3620">
                  <c:v>38072</c:v>
                </c:pt>
                <c:pt idx="3621">
                  <c:v>38073</c:v>
                </c:pt>
                <c:pt idx="3622">
                  <c:v>38074</c:v>
                </c:pt>
                <c:pt idx="3623">
                  <c:v>38075</c:v>
                </c:pt>
                <c:pt idx="3624">
                  <c:v>38076</c:v>
                </c:pt>
                <c:pt idx="3625">
                  <c:v>38077</c:v>
                </c:pt>
                <c:pt idx="3626">
                  <c:v>38078</c:v>
                </c:pt>
                <c:pt idx="3627">
                  <c:v>38079</c:v>
                </c:pt>
                <c:pt idx="3628">
                  <c:v>38080</c:v>
                </c:pt>
                <c:pt idx="3629">
                  <c:v>38081</c:v>
                </c:pt>
                <c:pt idx="3630">
                  <c:v>38082</c:v>
                </c:pt>
                <c:pt idx="3631">
                  <c:v>38083</c:v>
                </c:pt>
                <c:pt idx="3632">
                  <c:v>38084</c:v>
                </c:pt>
                <c:pt idx="3633">
                  <c:v>38085</c:v>
                </c:pt>
                <c:pt idx="3634">
                  <c:v>38086</c:v>
                </c:pt>
                <c:pt idx="3635">
                  <c:v>38087</c:v>
                </c:pt>
                <c:pt idx="3636">
                  <c:v>38088</c:v>
                </c:pt>
                <c:pt idx="3637">
                  <c:v>38089</c:v>
                </c:pt>
                <c:pt idx="3638">
                  <c:v>38090</c:v>
                </c:pt>
                <c:pt idx="3639">
                  <c:v>38091</c:v>
                </c:pt>
                <c:pt idx="3640">
                  <c:v>38092</c:v>
                </c:pt>
                <c:pt idx="3641">
                  <c:v>38093</c:v>
                </c:pt>
                <c:pt idx="3642">
                  <c:v>38094</c:v>
                </c:pt>
                <c:pt idx="3643">
                  <c:v>38095</c:v>
                </c:pt>
                <c:pt idx="3644">
                  <c:v>38096</c:v>
                </c:pt>
                <c:pt idx="3645">
                  <c:v>38097</c:v>
                </c:pt>
                <c:pt idx="3646">
                  <c:v>38098</c:v>
                </c:pt>
                <c:pt idx="3647">
                  <c:v>38099</c:v>
                </c:pt>
                <c:pt idx="3648">
                  <c:v>38100</c:v>
                </c:pt>
                <c:pt idx="3649">
                  <c:v>38101</c:v>
                </c:pt>
                <c:pt idx="3650">
                  <c:v>38102</c:v>
                </c:pt>
                <c:pt idx="3651">
                  <c:v>38103</c:v>
                </c:pt>
                <c:pt idx="3652">
                  <c:v>38104</c:v>
                </c:pt>
                <c:pt idx="3653">
                  <c:v>38105</c:v>
                </c:pt>
                <c:pt idx="3654">
                  <c:v>38106</c:v>
                </c:pt>
                <c:pt idx="3655">
                  <c:v>38107</c:v>
                </c:pt>
                <c:pt idx="3656">
                  <c:v>38108</c:v>
                </c:pt>
                <c:pt idx="3657">
                  <c:v>38109</c:v>
                </c:pt>
                <c:pt idx="3658">
                  <c:v>38110</c:v>
                </c:pt>
                <c:pt idx="3659">
                  <c:v>38111</c:v>
                </c:pt>
                <c:pt idx="3660">
                  <c:v>38112</c:v>
                </c:pt>
                <c:pt idx="3661">
                  <c:v>38113</c:v>
                </c:pt>
                <c:pt idx="3662">
                  <c:v>38114</c:v>
                </c:pt>
                <c:pt idx="3663">
                  <c:v>38115</c:v>
                </c:pt>
                <c:pt idx="3664">
                  <c:v>38116</c:v>
                </c:pt>
                <c:pt idx="3665">
                  <c:v>38117</c:v>
                </c:pt>
                <c:pt idx="3666">
                  <c:v>38118</c:v>
                </c:pt>
                <c:pt idx="3667">
                  <c:v>38119</c:v>
                </c:pt>
                <c:pt idx="3668">
                  <c:v>38120</c:v>
                </c:pt>
                <c:pt idx="3669">
                  <c:v>38121</c:v>
                </c:pt>
                <c:pt idx="3670">
                  <c:v>38122</c:v>
                </c:pt>
                <c:pt idx="3671">
                  <c:v>38123</c:v>
                </c:pt>
                <c:pt idx="3672">
                  <c:v>38124</c:v>
                </c:pt>
                <c:pt idx="3673">
                  <c:v>38125</c:v>
                </c:pt>
                <c:pt idx="3674">
                  <c:v>38126</c:v>
                </c:pt>
                <c:pt idx="3675">
                  <c:v>38127</c:v>
                </c:pt>
                <c:pt idx="3676">
                  <c:v>38128</c:v>
                </c:pt>
                <c:pt idx="3677">
                  <c:v>38129</c:v>
                </c:pt>
                <c:pt idx="3678">
                  <c:v>38130</c:v>
                </c:pt>
                <c:pt idx="3679">
                  <c:v>38131</c:v>
                </c:pt>
                <c:pt idx="3680">
                  <c:v>38132</c:v>
                </c:pt>
                <c:pt idx="3681">
                  <c:v>38133</c:v>
                </c:pt>
                <c:pt idx="3682">
                  <c:v>38134</c:v>
                </c:pt>
                <c:pt idx="3683">
                  <c:v>38135</c:v>
                </c:pt>
                <c:pt idx="3684">
                  <c:v>38136</c:v>
                </c:pt>
                <c:pt idx="3685">
                  <c:v>38137</c:v>
                </c:pt>
                <c:pt idx="3686">
                  <c:v>38138</c:v>
                </c:pt>
                <c:pt idx="3687">
                  <c:v>38139</c:v>
                </c:pt>
                <c:pt idx="3688">
                  <c:v>38140</c:v>
                </c:pt>
                <c:pt idx="3689">
                  <c:v>38141</c:v>
                </c:pt>
                <c:pt idx="3690">
                  <c:v>38142</c:v>
                </c:pt>
                <c:pt idx="3691">
                  <c:v>38143</c:v>
                </c:pt>
                <c:pt idx="3692">
                  <c:v>38144</c:v>
                </c:pt>
                <c:pt idx="3693">
                  <c:v>38145</c:v>
                </c:pt>
                <c:pt idx="3694">
                  <c:v>38146</c:v>
                </c:pt>
                <c:pt idx="3695">
                  <c:v>38147</c:v>
                </c:pt>
                <c:pt idx="3696">
                  <c:v>38148</c:v>
                </c:pt>
                <c:pt idx="3697">
                  <c:v>38149</c:v>
                </c:pt>
                <c:pt idx="3698">
                  <c:v>38150</c:v>
                </c:pt>
                <c:pt idx="3699">
                  <c:v>38151</c:v>
                </c:pt>
                <c:pt idx="3700">
                  <c:v>38152</c:v>
                </c:pt>
                <c:pt idx="3701">
                  <c:v>38153</c:v>
                </c:pt>
                <c:pt idx="3702">
                  <c:v>38154</c:v>
                </c:pt>
                <c:pt idx="3703">
                  <c:v>38155</c:v>
                </c:pt>
                <c:pt idx="3704">
                  <c:v>38156</c:v>
                </c:pt>
                <c:pt idx="3705">
                  <c:v>38157</c:v>
                </c:pt>
                <c:pt idx="3706">
                  <c:v>38158</c:v>
                </c:pt>
                <c:pt idx="3707">
                  <c:v>38159</c:v>
                </c:pt>
                <c:pt idx="3708">
                  <c:v>38160</c:v>
                </c:pt>
                <c:pt idx="3709">
                  <c:v>38161</c:v>
                </c:pt>
                <c:pt idx="3710">
                  <c:v>38162</c:v>
                </c:pt>
                <c:pt idx="3711">
                  <c:v>38163</c:v>
                </c:pt>
                <c:pt idx="3712">
                  <c:v>38164</c:v>
                </c:pt>
                <c:pt idx="3713">
                  <c:v>38165</c:v>
                </c:pt>
                <c:pt idx="3714">
                  <c:v>38166</c:v>
                </c:pt>
                <c:pt idx="3715">
                  <c:v>38167</c:v>
                </c:pt>
                <c:pt idx="3716">
                  <c:v>38168</c:v>
                </c:pt>
                <c:pt idx="3717">
                  <c:v>38169</c:v>
                </c:pt>
                <c:pt idx="3718">
                  <c:v>38170</c:v>
                </c:pt>
                <c:pt idx="3719">
                  <c:v>38171</c:v>
                </c:pt>
                <c:pt idx="3720">
                  <c:v>38172</c:v>
                </c:pt>
                <c:pt idx="3721">
                  <c:v>38173</c:v>
                </c:pt>
                <c:pt idx="3722">
                  <c:v>38174</c:v>
                </c:pt>
                <c:pt idx="3723">
                  <c:v>38175</c:v>
                </c:pt>
                <c:pt idx="3724">
                  <c:v>38176</c:v>
                </c:pt>
                <c:pt idx="3725">
                  <c:v>38177</c:v>
                </c:pt>
                <c:pt idx="3726">
                  <c:v>38178</c:v>
                </c:pt>
                <c:pt idx="3727">
                  <c:v>38179</c:v>
                </c:pt>
                <c:pt idx="3728">
                  <c:v>38180</c:v>
                </c:pt>
                <c:pt idx="3729">
                  <c:v>38181</c:v>
                </c:pt>
                <c:pt idx="3730">
                  <c:v>38182</c:v>
                </c:pt>
                <c:pt idx="3731">
                  <c:v>38183</c:v>
                </c:pt>
                <c:pt idx="3732">
                  <c:v>38184</c:v>
                </c:pt>
                <c:pt idx="3733">
                  <c:v>38185</c:v>
                </c:pt>
                <c:pt idx="3734">
                  <c:v>38186</c:v>
                </c:pt>
                <c:pt idx="3735">
                  <c:v>38187</c:v>
                </c:pt>
                <c:pt idx="3736">
                  <c:v>38188</c:v>
                </c:pt>
                <c:pt idx="3737">
                  <c:v>38189</c:v>
                </c:pt>
                <c:pt idx="3738">
                  <c:v>38190</c:v>
                </c:pt>
                <c:pt idx="3739">
                  <c:v>38191</c:v>
                </c:pt>
                <c:pt idx="3740">
                  <c:v>38192</c:v>
                </c:pt>
                <c:pt idx="3741">
                  <c:v>38193</c:v>
                </c:pt>
                <c:pt idx="3742">
                  <c:v>38194</c:v>
                </c:pt>
                <c:pt idx="3743">
                  <c:v>38195</c:v>
                </c:pt>
                <c:pt idx="3744">
                  <c:v>38196</c:v>
                </c:pt>
                <c:pt idx="3745">
                  <c:v>38197</c:v>
                </c:pt>
                <c:pt idx="3746">
                  <c:v>38198</c:v>
                </c:pt>
                <c:pt idx="3747">
                  <c:v>38199</c:v>
                </c:pt>
                <c:pt idx="3748">
                  <c:v>38200</c:v>
                </c:pt>
                <c:pt idx="3749">
                  <c:v>38201</c:v>
                </c:pt>
                <c:pt idx="3750">
                  <c:v>38202</c:v>
                </c:pt>
                <c:pt idx="3751">
                  <c:v>38203</c:v>
                </c:pt>
                <c:pt idx="3752">
                  <c:v>38204</c:v>
                </c:pt>
                <c:pt idx="3753">
                  <c:v>38205</c:v>
                </c:pt>
                <c:pt idx="3754">
                  <c:v>38206</c:v>
                </c:pt>
                <c:pt idx="3755">
                  <c:v>38207</c:v>
                </c:pt>
                <c:pt idx="3756">
                  <c:v>38208</c:v>
                </c:pt>
                <c:pt idx="3757">
                  <c:v>38209</c:v>
                </c:pt>
                <c:pt idx="3758">
                  <c:v>38210</c:v>
                </c:pt>
                <c:pt idx="3759">
                  <c:v>38211</c:v>
                </c:pt>
                <c:pt idx="3760">
                  <c:v>38212</c:v>
                </c:pt>
                <c:pt idx="3761">
                  <c:v>38213</c:v>
                </c:pt>
                <c:pt idx="3762">
                  <c:v>38214</c:v>
                </c:pt>
                <c:pt idx="3763">
                  <c:v>38215</c:v>
                </c:pt>
                <c:pt idx="3764">
                  <c:v>38216</c:v>
                </c:pt>
                <c:pt idx="3765">
                  <c:v>38217</c:v>
                </c:pt>
                <c:pt idx="3766">
                  <c:v>38218</c:v>
                </c:pt>
                <c:pt idx="3767">
                  <c:v>38219</c:v>
                </c:pt>
                <c:pt idx="3768">
                  <c:v>38220</c:v>
                </c:pt>
                <c:pt idx="3769">
                  <c:v>38221</c:v>
                </c:pt>
                <c:pt idx="3770">
                  <c:v>38222</c:v>
                </c:pt>
                <c:pt idx="3771">
                  <c:v>38223</c:v>
                </c:pt>
                <c:pt idx="3772">
                  <c:v>38224</c:v>
                </c:pt>
                <c:pt idx="3773">
                  <c:v>38225</c:v>
                </c:pt>
                <c:pt idx="3774">
                  <c:v>38226</c:v>
                </c:pt>
                <c:pt idx="3775">
                  <c:v>38227</c:v>
                </c:pt>
                <c:pt idx="3776">
                  <c:v>38228</c:v>
                </c:pt>
                <c:pt idx="3777">
                  <c:v>38229</c:v>
                </c:pt>
                <c:pt idx="3778">
                  <c:v>38230</c:v>
                </c:pt>
                <c:pt idx="3779">
                  <c:v>38231</c:v>
                </c:pt>
                <c:pt idx="3780">
                  <c:v>38232</c:v>
                </c:pt>
                <c:pt idx="3781">
                  <c:v>38233</c:v>
                </c:pt>
                <c:pt idx="3782">
                  <c:v>38234</c:v>
                </c:pt>
                <c:pt idx="3783">
                  <c:v>38235</c:v>
                </c:pt>
                <c:pt idx="3784">
                  <c:v>38236</c:v>
                </c:pt>
                <c:pt idx="3785">
                  <c:v>38237</c:v>
                </c:pt>
                <c:pt idx="3786">
                  <c:v>38238</c:v>
                </c:pt>
                <c:pt idx="3787">
                  <c:v>38239</c:v>
                </c:pt>
                <c:pt idx="3788">
                  <c:v>38240</c:v>
                </c:pt>
                <c:pt idx="3789">
                  <c:v>38241</c:v>
                </c:pt>
                <c:pt idx="3790">
                  <c:v>38242</c:v>
                </c:pt>
                <c:pt idx="3791">
                  <c:v>38243</c:v>
                </c:pt>
                <c:pt idx="3792">
                  <c:v>38244</c:v>
                </c:pt>
                <c:pt idx="3793">
                  <c:v>38245</c:v>
                </c:pt>
                <c:pt idx="3794">
                  <c:v>38246</c:v>
                </c:pt>
                <c:pt idx="3795">
                  <c:v>38247</c:v>
                </c:pt>
                <c:pt idx="3796">
                  <c:v>38248</c:v>
                </c:pt>
                <c:pt idx="3797">
                  <c:v>38249</c:v>
                </c:pt>
                <c:pt idx="3798">
                  <c:v>38250</c:v>
                </c:pt>
                <c:pt idx="3799">
                  <c:v>38251</c:v>
                </c:pt>
                <c:pt idx="3800">
                  <c:v>38252</c:v>
                </c:pt>
                <c:pt idx="3801">
                  <c:v>38253</c:v>
                </c:pt>
                <c:pt idx="3802">
                  <c:v>38254</c:v>
                </c:pt>
                <c:pt idx="3803">
                  <c:v>38255</c:v>
                </c:pt>
                <c:pt idx="3804">
                  <c:v>38256</c:v>
                </c:pt>
                <c:pt idx="3805">
                  <c:v>38257</c:v>
                </c:pt>
                <c:pt idx="3806">
                  <c:v>38258</c:v>
                </c:pt>
                <c:pt idx="3807">
                  <c:v>38259</c:v>
                </c:pt>
                <c:pt idx="3808">
                  <c:v>38260</c:v>
                </c:pt>
                <c:pt idx="3809">
                  <c:v>38261</c:v>
                </c:pt>
                <c:pt idx="3810">
                  <c:v>38262</c:v>
                </c:pt>
                <c:pt idx="3811">
                  <c:v>38263</c:v>
                </c:pt>
                <c:pt idx="3812">
                  <c:v>38264</c:v>
                </c:pt>
                <c:pt idx="3813">
                  <c:v>38265</c:v>
                </c:pt>
                <c:pt idx="3814">
                  <c:v>38266</c:v>
                </c:pt>
                <c:pt idx="3815">
                  <c:v>38267</c:v>
                </c:pt>
                <c:pt idx="3816">
                  <c:v>38268</c:v>
                </c:pt>
                <c:pt idx="3817">
                  <c:v>38269</c:v>
                </c:pt>
                <c:pt idx="3818">
                  <c:v>38270</c:v>
                </c:pt>
                <c:pt idx="3819">
                  <c:v>38271</c:v>
                </c:pt>
                <c:pt idx="3820">
                  <c:v>38272</c:v>
                </c:pt>
                <c:pt idx="3821">
                  <c:v>38273</c:v>
                </c:pt>
                <c:pt idx="3822">
                  <c:v>38274</c:v>
                </c:pt>
                <c:pt idx="3823">
                  <c:v>38275</c:v>
                </c:pt>
                <c:pt idx="3824">
                  <c:v>38276</c:v>
                </c:pt>
                <c:pt idx="3825">
                  <c:v>38277</c:v>
                </c:pt>
                <c:pt idx="3826">
                  <c:v>38278</c:v>
                </c:pt>
                <c:pt idx="3827">
                  <c:v>38279</c:v>
                </c:pt>
                <c:pt idx="3828">
                  <c:v>38280</c:v>
                </c:pt>
                <c:pt idx="3829">
                  <c:v>38281</c:v>
                </c:pt>
                <c:pt idx="3830">
                  <c:v>38282</c:v>
                </c:pt>
                <c:pt idx="3831">
                  <c:v>38283</c:v>
                </c:pt>
                <c:pt idx="3832">
                  <c:v>38284</c:v>
                </c:pt>
                <c:pt idx="3833">
                  <c:v>38285</c:v>
                </c:pt>
                <c:pt idx="3834">
                  <c:v>38286</c:v>
                </c:pt>
                <c:pt idx="3835">
                  <c:v>38287</c:v>
                </c:pt>
                <c:pt idx="3836">
                  <c:v>38288</c:v>
                </c:pt>
                <c:pt idx="3837">
                  <c:v>38289</c:v>
                </c:pt>
                <c:pt idx="3838">
                  <c:v>38290</c:v>
                </c:pt>
                <c:pt idx="3839">
                  <c:v>38291</c:v>
                </c:pt>
                <c:pt idx="3840">
                  <c:v>38292</c:v>
                </c:pt>
                <c:pt idx="3841">
                  <c:v>38293</c:v>
                </c:pt>
                <c:pt idx="3842">
                  <c:v>38294</c:v>
                </c:pt>
                <c:pt idx="3843">
                  <c:v>38295</c:v>
                </c:pt>
                <c:pt idx="3844">
                  <c:v>38296</c:v>
                </c:pt>
                <c:pt idx="3845">
                  <c:v>38297</c:v>
                </c:pt>
                <c:pt idx="3846">
                  <c:v>38298</c:v>
                </c:pt>
                <c:pt idx="3847">
                  <c:v>38299</c:v>
                </c:pt>
                <c:pt idx="3848">
                  <c:v>38300</c:v>
                </c:pt>
                <c:pt idx="3849">
                  <c:v>38301</c:v>
                </c:pt>
                <c:pt idx="3850">
                  <c:v>38302</c:v>
                </c:pt>
                <c:pt idx="3851">
                  <c:v>38303</c:v>
                </c:pt>
                <c:pt idx="3852">
                  <c:v>38304</c:v>
                </c:pt>
                <c:pt idx="3853">
                  <c:v>38305</c:v>
                </c:pt>
                <c:pt idx="3854">
                  <c:v>38306</c:v>
                </c:pt>
                <c:pt idx="3855">
                  <c:v>38307</c:v>
                </c:pt>
                <c:pt idx="3856">
                  <c:v>38308</c:v>
                </c:pt>
                <c:pt idx="3857">
                  <c:v>38309</c:v>
                </c:pt>
                <c:pt idx="3858">
                  <c:v>38310</c:v>
                </c:pt>
                <c:pt idx="3859">
                  <c:v>38311</c:v>
                </c:pt>
                <c:pt idx="3860">
                  <c:v>38312</c:v>
                </c:pt>
                <c:pt idx="3861">
                  <c:v>38313</c:v>
                </c:pt>
                <c:pt idx="3862">
                  <c:v>38314</c:v>
                </c:pt>
                <c:pt idx="3863">
                  <c:v>38315</c:v>
                </c:pt>
                <c:pt idx="3864">
                  <c:v>38316</c:v>
                </c:pt>
                <c:pt idx="3865">
                  <c:v>38317</c:v>
                </c:pt>
                <c:pt idx="3866">
                  <c:v>38318</c:v>
                </c:pt>
                <c:pt idx="3867">
                  <c:v>38319</c:v>
                </c:pt>
                <c:pt idx="3868">
                  <c:v>38320</c:v>
                </c:pt>
                <c:pt idx="3869">
                  <c:v>38321</c:v>
                </c:pt>
                <c:pt idx="3870">
                  <c:v>38322</c:v>
                </c:pt>
                <c:pt idx="3871">
                  <c:v>38323</c:v>
                </c:pt>
                <c:pt idx="3872">
                  <c:v>38324</c:v>
                </c:pt>
                <c:pt idx="3873">
                  <c:v>38325</c:v>
                </c:pt>
                <c:pt idx="3874">
                  <c:v>38326</c:v>
                </c:pt>
                <c:pt idx="3875">
                  <c:v>38327</c:v>
                </c:pt>
                <c:pt idx="3876">
                  <c:v>38328</c:v>
                </c:pt>
                <c:pt idx="3877">
                  <c:v>38329</c:v>
                </c:pt>
                <c:pt idx="3878">
                  <c:v>38330</c:v>
                </c:pt>
                <c:pt idx="3879">
                  <c:v>38331</c:v>
                </c:pt>
                <c:pt idx="3880">
                  <c:v>38332</c:v>
                </c:pt>
                <c:pt idx="3881">
                  <c:v>38333</c:v>
                </c:pt>
                <c:pt idx="3882">
                  <c:v>38334</c:v>
                </c:pt>
                <c:pt idx="3883">
                  <c:v>38335</c:v>
                </c:pt>
                <c:pt idx="3884">
                  <c:v>38336</c:v>
                </c:pt>
                <c:pt idx="3885">
                  <c:v>38337</c:v>
                </c:pt>
                <c:pt idx="3886">
                  <c:v>38338</c:v>
                </c:pt>
                <c:pt idx="3887">
                  <c:v>38339</c:v>
                </c:pt>
                <c:pt idx="3888">
                  <c:v>38340</c:v>
                </c:pt>
                <c:pt idx="3889">
                  <c:v>38341</c:v>
                </c:pt>
                <c:pt idx="3890">
                  <c:v>38342</c:v>
                </c:pt>
                <c:pt idx="3891">
                  <c:v>38343</c:v>
                </c:pt>
                <c:pt idx="3892">
                  <c:v>38344</c:v>
                </c:pt>
                <c:pt idx="3893">
                  <c:v>38345</c:v>
                </c:pt>
                <c:pt idx="3894">
                  <c:v>38346</c:v>
                </c:pt>
                <c:pt idx="3895">
                  <c:v>38347</c:v>
                </c:pt>
                <c:pt idx="3896">
                  <c:v>38348</c:v>
                </c:pt>
                <c:pt idx="3897">
                  <c:v>38349</c:v>
                </c:pt>
                <c:pt idx="3898">
                  <c:v>38350</c:v>
                </c:pt>
                <c:pt idx="3899">
                  <c:v>38351</c:v>
                </c:pt>
                <c:pt idx="3900">
                  <c:v>38352</c:v>
                </c:pt>
                <c:pt idx="3901">
                  <c:v>38353</c:v>
                </c:pt>
                <c:pt idx="3902">
                  <c:v>38354</c:v>
                </c:pt>
                <c:pt idx="3903">
                  <c:v>38355</c:v>
                </c:pt>
                <c:pt idx="3904">
                  <c:v>38356</c:v>
                </c:pt>
                <c:pt idx="3905">
                  <c:v>38357</c:v>
                </c:pt>
                <c:pt idx="3906">
                  <c:v>38358</c:v>
                </c:pt>
                <c:pt idx="3907">
                  <c:v>38359</c:v>
                </c:pt>
                <c:pt idx="3908">
                  <c:v>38360</c:v>
                </c:pt>
                <c:pt idx="3909">
                  <c:v>38361</c:v>
                </c:pt>
                <c:pt idx="3910">
                  <c:v>38362</c:v>
                </c:pt>
                <c:pt idx="3911">
                  <c:v>38363</c:v>
                </c:pt>
                <c:pt idx="3912">
                  <c:v>38364</c:v>
                </c:pt>
                <c:pt idx="3913">
                  <c:v>38365</c:v>
                </c:pt>
                <c:pt idx="3914">
                  <c:v>38366</c:v>
                </c:pt>
                <c:pt idx="3915">
                  <c:v>38367</c:v>
                </c:pt>
                <c:pt idx="3916">
                  <c:v>38368</c:v>
                </c:pt>
                <c:pt idx="3917">
                  <c:v>38369</c:v>
                </c:pt>
                <c:pt idx="3918">
                  <c:v>38370</c:v>
                </c:pt>
                <c:pt idx="3919">
                  <c:v>38371</c:v>
                </c:pt>
                <c:pt idx="3920">
                  <c:v>38372</c:v>
                </c:pt>
                <c:pt idx="3921">
                  <c:v>38373</c:v>
                </c:pt>
                <c:pt idx="3922">
                  <c:v>38374</c:v>
                </c:pt>
                <c:pt idx="3923">
                  <c:v>38375</c:v>
                </c:pt>
                <c:pt idx="3924">
                  <c:v>38376</c:v>
                </c:pt>
                <c:pt idx="3925">
                  <c:v>38377</c:v>
                </c:pt>
                <c:pt idx="3926">
                  <c:v>38378</c:v>
                </c:pt>
                <c:pt idx="3927">
                  <c:v>38379</c:v>
                </c:pt>
                <c:pt idx="3928">
                  <c:v>38380</c:v>
                </c:pt>
                <c:pt idx="3929">
                  <c:v>38381</c:v>
                </c:pt>
                <c:pt idx="3930">
                  <c:v>38382</c:v>
                </c:pt>
                <c:pt idx="3931">
                  <c:v>38383</c:v>
                </c:pt>
                <c:pt idx="3932">
                  <c:v>38384</c:v>
                </c:pt>
                <c:pt idx="3933">
                  <c:v>38385</c:v>
                </c:pt>
                <c:pt idx="3934">
                  <c:v>38386</c:v>
                </c:pt>
                <c:pt idx="3935">
                  <c:v>38387</c:v>
                </c:pt>
                <c:pt idx="3936">
                  <c:v>38388</c:v>
                </c:pt>
                <c:pt idx="3937">
                  <c:v>38389</c:v>
                </c:pt>
                <c:pt idx="3938">
                  <c:v>38390</c:v>
                </c:pt>
                <c:pt idx="3939">
                  <c:v>38391</c:v>
                </c:pt>
                <c:pt idx="3940">
                  <c:v>38392</c:v>
                </c:pt>
                <c:pt idx="3941">
                  <c:v>38393</c:v>
                </c:pt>
                <c:pt idx="3942">
                  <c:v>38394</c:v>
                </c:pt>
                <c:pt idx="3943">
                  <c:v>38395</c:v>
                </c:pt>
                <c:pt idx="3944">
                  <c:v>38396</c:v>
                </c:pt>
                <c:pt idx="3945">
                  <c:v>38397</c:v>
                </c:pt>
                <c:pt idx="3946">
                  <c:v>38398</c:v>
                </c:pt>
                <c:pt idx="3947">
                  <c:v>38399</c:v>
                </c:pt>
                <c:pt idx="3948">
                  <c:v>38400</c:v>
                </c:pt>
                <c:pt idx="3949">
                  <c:v>38401</c:v>
                </c:pt>
                <c:pt idx="3950">
                  <c:v>38402</c:v>
                </c:pt>
                <c:pt idx="3951">
                  <c:v>38403</c:v>
                </c:pt>
                <c:pt idx="3952">
                  <c:v>38404</c:v>
                </c:pt>
                <c:pt idx="3953">
                  <c:v>38405</c:v>
                </c:pt>
                <c:pt idx="3954">
                  <c:v>38406</c:v>
                </c:pt>
                <c:pt idx="3955">
                  <c:v>38407</c:v>
                </c:pt>
                <c:pt idx="3956">
                  <c:v>38408</c:v>
                </c:pt>
                <c:pt idx="3957">
                  <c:v>38409</c:v>
                </c:pt>
                <c:pt idx="3958">
                  <c:v>38410</c:v>
                </c:pt>
                <c:pt idx="3959">
                  <c:v>38411</c:v>
                </c:pt>
                <c:pt idx="3960">
                  <c:v>38412</c:v>
                </c:pt>
                <c:pt idx="3961">
                  <c:v>38413</c:v>
                </c:pt>
                <c:pt idx="3962">
                  <c:v>38414</c:v>
                </c:pt>
                <c:pt idx="3963">
                  <c:v>38415</c:v>
                </c:pt>
                <c:pt idx="3964">
                  <c:v>38416</c:v>
                </c:pt>
                <c:pt idx="3965">
                  <c:v>38417</c:v>
                </c:pt>
                <c:pt idx="3966">
                  <c:v>38418</c:v>
                </c:pt>
                <c:pt idx="3967">
                  <c:v>38419</c:v>
                </c:pt>
                <c:pt idx="3968">
                  <c:v>38420</c:v>
                </c:pt>
                <c:pt idx="3969">
                  <c:v>38421</c:v>
                </c:pt>
                <c:pt idx="3970">
                  <c:v>38422</c:v>
                </c:pt>
                <c:pt idx="3971">
                  <c:v>38423</c:v>
                </c:pt>
                <c:pt idx="3972">
                  <c:v>38424</c:v>
                </c:pt>
                <c:pt idx="3973">
                  <c:v>38425</c:v>
                </c:pt>
                <c:pt idx="3974">
                  <c:v>38426</c:v>
                </c:pt>
                <c:pt idx="3975">
                  <c:v>38427</c:v>
                </c:pt>
                <c:pt idx="3976">
                  <c:v>38428</c:v>
                </c:pt>
                <c:pt idx="3977">
                  <c:v>38429</c:v>
                </c:pt>
                <c:pt idx="3978">
                  <c:v>38430</c:v>
                </c:pt>
                <c:pt idx="3979">
                  <c:v>38431</c:v>
                </c:pt>
                <c:pt idx="3980">
                  <c:v>38432</c:v>
                </c:pt>
                <c:pt idx="3981">
                  <c:v>38433</c:v>
                </c:pt>
                <c:pt idx="3982">
                  <c:v>38434</c:v>
                </c:pt>
                <c:pt idx="3983">
                  <c:v>38435</c:v>
                </c:pt>
                <c:pt idx="3984">
                  <c:v>38436</c:v>
                </c:pt>
                <c:pt idx="3985">
                  <c:v>38437</c:v>
                </c:pt>
                <c:pt idx="3986">
                  <c:v>38438</c:v>
                </c:pt>
                <c:pt idx="3987">
                  <c:v>38439</c:v>
                </c:pt>
                <c:pt idx="3988">
                  <c:v>38440</c:v>
                </c:pt>
                <c:pt idx="3989">
                  <c:v>38441</c:v>
                </c:pt>
                <c:pt idx="3990">
                  <c:v>38442</c:v>
                </c:pt>
                <c:pt idx="3991">
                  <c:v>38443</c:v>
                </c:pt>
                <c:pt idx="3992">
                  <c:v>38444</c:v>
                </c:pt>
                <c:pt idx="3993">
                  <c:v>38445</c:v>
                </c:pt>
                <c:pt idx="3994">
                  <c:v>38446</c:v>
                </c:pt>
                <c:pt idx="3995">
                  <c:v>38447</c:v>
                </c:pt>
                <c:pt idx="3996">
                  <c:v>38448</c:v>
                </c:pt>
                <c:pt idx="3997">
                  <c:v>38449</c:v>
                </c:pt>
                <c:pt idx="3998">
                  <c:v>38450</c:v>
                </c:pt>
                <c:pt idx="3999">
                  <c:v>38451</c:v>
                </c:pt>
                <c:pt idx="4000">
                  <c:v>38452</c:v>
                </c:pt>
                <c:pt idx="4001">
                  <c:v>38453</c:v>
                </c:pt>
                <c:pt idx="4002">
                  <c:v>38454</c:v>
                </c:pt>
                <c:pt idx="4003">
                  <c:v>38455</c:v>
                </c:pt>
                <c:pt idx="4004">
                  <c:v>38456</c:v>
                </c:pt>
                <c:pt idx="4005">
                  <c:v>38457</c:v>
                </c:pt>
                <c:pt idx="4006">
                  <c:v>38458</c:v>
                </c:pt>
                <c:pt idx="4007">
                  <c:v>38459</c:v>
                </c:pt>
                <c:pt idx="4008">
                  <c:v>38460</c:v>
                </c:pt>
                <c:pt idx="4009">
                  <c:v>38461</c:v>
                </c:pt>
                <c:pt idx="4010">
                  <c:v>38462</c:v>
                </c:pt>
                <c:pt idx="4011">
                  <c:v>38463</c:v>
                </c:pt>
                <c:pt idx="4012">
                  <c:v>38464</c:v>
                </c:pt>
                <c:pt idx="4013">
                  <c:v>38465</c:v>
                </c:pt>
                <c:pt idx="4014">
                  <c:v>38466</c:v>
                </c:pt>
                <c:pt idx="4015">
                  <c:v>38467</c:v>
                </c:pt>
                <c:pt idx="4016">
                  <c:v>38468</c:v>
                </c:pt>
                <c:pt idx="4017">
                  <c:v>38469</c:v>
                </c:pt>
                <c:pt idx="4018">
                  <c:v>38470</c:v>
                </c:pt>
                <c:pt idx="4019">
                  <c:v>38471</c:v>
                </c:pt>
                <c:pt idx="4020">
                  <c:v>38472</c:v>
                </c:pt>
                <c:pt idx="4021">
                  <c:v>38473</c:v>
                </c:pt>
                <c:pt idx="4022">
                  <c:v>38474</c:v>
                </c:pt>
                <c:pt idx="4023">
                  <c:v>38475</c:v>
                </c:pt>
                <c:pt idx="4024">
                  <c:v>38476</c:v>
                </c:pt>
                <c:pt idx="4025">
                  <c:v>38477</c:v>
                </c:pt>
                <c:pt idx="4026">
                  <c:v>38478</c:v>
                </c:pt>
                <c:pt idx="4027">
                  <c:v>38479</c:v>
                </c:pt>
                <c:pt idx="4028">
                  <c:v>38480</c:v>
                </c:pt>
                <c:pt idx="4029">
                  <c:v>38481</c:v>
                </c:pt>
                <c:pt idx="4030">
                  <c:v>38482</c:v>
                </c:pt>
                <c:pt idx="4031">
                  <c:v>38483</c:v>
                </c:pt>
                <c:pt idx="4032">
                  <c:v>38484</c:v>
                </c:pt>
                <c:pt idx="4033">
                  <c:v>38485</c:v>
                </c:pt>
                <c:pt idx="4034">
                  <c:v>38486</c:v>
                </c:pt>
                <c:pt idx="4035">
                  <c:v>38487</c:v>
                </c:pt>
                <c:pt idx="4036">
                  <c:v>38488</c:v>
                </c:pt>
                <c:pt idx="4037">
                  <c:v>38489</c:v>
                </c:pt>
                <c:pt idx="4038">
                  <c:v>38490</c:v>
                </c:pt>
                <c:pt idx="4039">
                  <c:v>38491</c:v>
                </c:pt>
                <c:pt idx="4040">
                  <c:v>38492</c:v>
                </c:pt>
                <c:pt idx="4041">
                  <c:v>38493</c:v>
                </c:pt>
                <c:pt idx="4042">
                  <c:v>38494</c:v>
                </c:pt>
                <c:pt idx="4043">
                  <c:v>38495</c:v>
                </c:pt>
                <c:pt idx="4044">
                  <c:v>38496</c:v>
                </c:pt>
                <c:pt idx="4045">
                  <c:v>38497</c:v>
                </c:pt>
                <c:pt idx="4046">
                  <c:v>38498</c:v>
                </c:pt>
                <c:pt idx="4047">
                  <c:v>38499</c:v>
                </c:pt>
                <c:pt idx="4048">
                  <c:v>38500</c:v>
                </c:pt>
                <c:pt idx="4049">
                  <c:v>38501</c:v>
                </c:pt>
                <c:pt idx="4050">
                  <c:v>38502</c:v>
                </c:pt>
                <c:pt idx="4051">
                  <c:v>38503</c:v>
                </c:pt>
                <c:pt idx="4052">
                  <c:v>38504</c:v>
                </c:pt>
                <c:pt idx="4053">
                  <c:v>38505</c:v>
                </c:pt>
                <c:pt idx="4054">
                  <c:v>38506</c:v>
                </c:pt>
                <c:pt idx="4055">
                  <c:v>38507</c:v>
                </c:pt>
                <c:pt idx="4056">
                  <c:v>38508</c:v>
                </c:pt>
                <c:pt idx="4057">
                  <c:v>38509</c:v>
                </c:pt>
                <c:pt idx="4058">
                  <c:v>38510</c:v>
                </c:pt>
                <c:pt idx="4059">
                  <c:v>38511</c:v>
                </c:pt>
                <c:pt idx="4060">
                  <c:v>38512</c:v>
                </c:pt>
                <c:pt idx="4061">
                  <c:v>38513</c:v>
                </c:pt>
                <c:pt idx="4062">
                  <c:v>38514</c:v>
                </c:pt>
                <c:pt idx="4063">
                  <c:v>38515</c:v>
                </c:pt>
                <c:pt idx="4064">
                  <c:v>38516</c:v>
                </c:pt>
                <c:pt idx="4065">
                  <c:v>38517</c:v>
                </c:pt>
                <c:pt idx="4066">
                  <c:v>38518</c:v>
                </c:pt>
                <c:pt idx="4067">
                  <c:v>38519</c:v>
                </c:pt>
                <c:pt idx="4068">
                  <c:v>38520</c:v>
                </c:pt>
                <c:pt idx="4069">
                  <c:v>38521</c:v>
                </c:pt>
                <c:pt idx="4070">
                  <c:v>38522</c:v>
                </c:pt>
                <c:pt idx="4071">
                  <c:v>38523</c:v>
                </c:pt>
                <c:pt idx="4072">
                  <c:v>38524</c:v>
                </c:pt>
                <c:pt idx="4073">
                  <c:v>38525</c:v>
                </c:pt>
                <c:pt idx="4074">
                  <c:v>38526</c:v>
                </c:pt>
                <c:pt idx="4075">
                  <c:v>38527</c:v>
                </c:pt>
                <c:pt idx="4076">
                  <c:v>38528</c:v>
                </c:pt>
                <c:pt idx="4077">
                  <c:v>38529</c:v>
                </c:pt>
                <c:pt idx="4078">
                  <c:v>38530</c:v>
                </c:pt>
                <c:pt idx="4079">
                  <c:v>38531</c:v>
                </c:pt>
                <c:pt idx="4080">
                  <c:v>38532</c:v>
                </c:pt>
                <c:pt idx="4081">
                  <c:v>38533</c:v>
                </c:pt>
                <c:pt idx="4082">
                  <c:v>38534</c:v>
                </c:pt>
                <c:pt idx="4083">
                  <c:v>38535</c:v>
                </c:pt>
                <c:pt idx="4084">
                  <c:v>38536</c:v>
                </c:pt>
                <c:pt idx="4085">
                  <c:v>38537</c:v>
                </c:pt>
                <c:pt idx="4086">
                  <c:v>38538</c:v>
                </c:pt>
                <c:pt idx="4087">
                  <c:v>38539</c:v>
                </c:pt>
                <c:pt idx="4088">
                  <c:v>38540</c:v>
                </c:pt>
                <c:pt idx="4089">
                  <c:v>38541</c:v>
                </c:pt>
                <c:pt idx="4090">
                  <c:v>38542</c:v>
                </c:pt>
                <c:pt idx="4091">
                  <c:v>38543</c:v>
                </c:pt>
                <c:pt idx="4092">
                  <c:v>38544</c:v>
                </c:pt>
                <c:pt idx="4093">
                  <c:v>38545</c:v>
                </c:pt>
                <c:pt idx="4094">
                  <c:v>38546</c:v>
                </c:pt>
                <c:pt idx="4095">
                  <c:v>38547</c:v>
                </c:pt>
                <c:pt idx="4096">
                  <c:v>38548</c:v>
                </c:pt>
                <c:pt idx="4097">
                  <c:v>38549</c:v>
                </c:pt>
                <c:pt idx="4098">
                  <c:v>38550</c:v>
                </c:pt>
                <c:pt idx="4099">
                  <c:v>38551</c:v>
                </c:pt>
                <c:pt idx="4100">
                  <c:v>38552</c:v>
                </c:pt>
                <c:pt idx="4101">
                  <c:v>38553</c:v>
                </c:pt>
                <c:pt idx="4102">
                  <c:v>38554</c:v>
                </c:pt>
                <c:pt idx="4103">
                  <c:v>38555</c:v>
                </c:pt>
                <c:pt idx="4104">
                  <c:v>38556</c:v>
                </c:pt>
                <c:pt idx="4105">
                  <c:v>38557</c:v>
                </c:pt>
                <c:pt idx="4106">
                  <c:v>38558</c:v>
                </c:pt>
                <c:pt idx="4107">
                  <c:v>38559</c:v>
                </c:pt>
                <c:pt idx="4108">
                  <c:v>38560</c:v>
                </c:pt>
                <c:pt idx="4109">
                  <c:v>38561</c:v>
                </c:pt>
                <c:pt idx="4110">
                  <c:v>38562</c:v>
                </c:pt>
                <c:pt idx="4111">
                  <c:v>38563</c:v>
                </c:pt>
                <c:pt idx="4112">
                  <c:v>38564</c:v>
                </c:pt>
                <c:pt idx="4113">
                  <c:v>38565</c:v>
                </c:pt>
                <c:pt idx="4114">
                  <c:v>38566</c:v>
                </c:pt>
                <c:pt idx="4115">
                  <c:v>38567</c:v>
                </c:pt>
                <c:pt idx="4116">
                  <c:v>38568</c:v>
                </c:pt>
                <c:pt idx="4117">
                  <c:v>38569</c:v>
                </c:pt>
                <c:pt idx="4118">
                  <c:v>38570</c:v>
                </c:pt>
                <c:pt idx="4119">
                  <c:v>38571</c:v>
                </c:pt>
                <c:pt idx="4120">
                  <c:v>38572</c:v>
                </c:pt>
                <c:pt idx="4121">
                  <c:v>38573</c:v>
                </c:pt>
                <c:pt idx="4122">
                  <c:v>38574</c:v>
                </c:pt>
                <c:pt idx="4123">
                  <c:v>38575</c:v>
                </c:pt>
                <c:pt idx="4124">
                  <c:v>38576</c:v>
                </c:pt>
                <c:pt idx="4125">
                  <c:v>38577</c:v>
                </c:pt>
                <c:pt idx="4126">
                  <c:v>38578</c:v>
                </c:pt>
                <c:pt idx="4127">
                  <c:v>38579</c:v>
                </c:pt>
                <c:pt idx="4128">
                  <c:v>38580</c:v>
                </c:pt>
                <c:pt idx="4129">
                  <c:v>38581</c:v>
                </c:pt>
                <c:pt idx="4130">
                  <c:v>38582</c:v>
                </c:pt>
                <c:pt idx="4131">
                  <c:v>38583</c:v>
                </c:pt>
                <c:pt idx="4132">
                  <c:v>38584</c:v>
                </c:pt>
                <c:pt idx="4133">
                  <c:v>38585</c:v>
                </c:pt>
                <c:pt idx="4134">
                  <c:v>38586</c:v>
                </c:pt>
                <c:pt idx="4135">
                  <c:v>38587</c:v>
                </c:pt>
                <c:pt idx="4136">
                  <c:v>38588</c:v>
                </c:pt>
                <c:pt idx="4137">
                  <c:v>38589</c:v>
                </c:pt>
                <c:pt idx="4138">
                  <c:v>38590</c:v>
                </c:pt>
                <c:pt idx="4139">
                  <c:v>38591</c:v>
                </c:pt>
                <c:pt idx="4140">
                  <c:v>38592</c:v>
                </c:pt>
                <c:pt idx="4141">
                  <c:v>38593</c:v>
                </c:pt>
                <c:pt idx="4142">
                  <c:v>38594</c:v>
                </c:pt>
                <c:pt idx="4143">
                  <c:v>38595</c:v>
                </c:pt>
                <c:pt idx="4144">
                  <c:v>38596</c:v>
                </c:pt>
                <c:pt idx="4145">
                  <c:v>38597</c:v>
                </c:pt>
                <c:pt idx="4146">
                  <c:v>38598</c:v>
                </c:pt>
                <c:pt idx="4147">
                  <c:v>38599</c:v>
                </c:pt>
                <c:pt idx="4148">
                  <c:v>38600</c:v>
                </c:pt>
                <c:pt idx="4149">
                  <c:v>38601</c:v>
                </c:pt>
                <c:pt idx="4150">
                  <c:v>38602</c:v>
                </c:pt>
                <c:pt idx="4151">
                  <c:v>38603</c:v>
                </c:pt>
                <c:pt idx="4152">
                  <c:v>38604</c:v>
                </c:pt>
                <c:pt idx="4153">
                  <c:v>38605</c:v>
                </c:pt>
                <c:pt idx="4154">
                  <c:v>38606</c:v>
                </c:pt>
                <c:pt idx="4155">
                  <c:v>38607</c:v>
                </c:pt>
                <c:pt idx="4156">
                  <c:v>38608</c:v>
                </c:pt>
                <c:pt idx="4157">
                  <c:v>38609</c:v>
                </c:pt>
                <c:pt idx="4158">
                  <c:v>38610</c:v>
                </c:pt>
                <c:pt idx="4159">
                  <c:v>38611</c:v>
                </c:pt>
                <c:pt idx="4160">
                  <c:v>38612</c:v>
                </c:pt>
                <c:pt idx="4161">
                  <c:v>38613</c:v>
                </c:pt>
                <c:pt idx="4162">
                  <c:v>38614</c:v>
                </c:pt>
                <c:pt idx="4163">
                  <c:v>38615</c:v>
                </c:pt>
                <c:pt idx="4164">
                  <c:v>38616</c:v>
                </c:pt>
                <c:pt idx="4165">
                  <c:v>38617</c:v>
                </c:pt>
                <c:pt idx="4166">
                  <c:v>38618</c:v>
                </c:pt>
                <c:pt idx="4167">
                  <c:v>38619</c:v>
                </c:pt>
                <c:pt idx="4168">
                  <c:v>38620</c:v>
                </c:pt>
                <c:pt idx="4169">
                  <c:v>38621</c:v>
                </c:pt>
                <c:pt idx="4170">
                  <c:v>38622</c:v>
                </c:pt>
                <c:pt idx="4171">
                  <c:v>38623</c:v>
                </c:pt>
                <c:pt idx="4172">
                  <c:v>38624</c:v>
                </c:pt>
                <c:pt idx="4173">
                  <c:v>38625</c:v>
                </c:pt>
                <c:pt idx="4174">
                  <c:v>38626</c:v>
                </c:pt>
                <c:pt idx="4175">
                  <c:v>38627</c:v>
                </c:pt>
                <c:pt idx="4176">
                  <c:v>38628</c:v>
                </c:pt>
                <c:pt idx="4177">
                  <c:v>38629</c:v>
                </c:pt>
                <c:pt idx="4178">
                  <c:v>38630</c:v>
                </c:pt>
                <c:pt idx="4179">
                  <c:v>38631</c:v>
                </c:pt>
                <c:pt idx="4180">
                  <c:v>38632</c:v>
                </c:pt>
                <c:pt idx="4181">
                  <c:v>38633</c:v>
                </c:pt>
                <c:pt idx="4182">
                  <c:v>38634</c:v>
                </c:pt>
                <c:pt idx="4183">
                  <c:v>38635</c:v>
                </c:pt>
                <c:pt idx="4184">
                  <c:v>38636</c:v>
                </c:pt>
                <c:pt idx="4185">
                  <c:v>38637</c:v>
                </c:pt>
                <c:pt idx="4186">
                  <c:v>38638</c:v>
                </c:pt>
                <c:pt idx="4187">
                  <c:v>38639</c:v>
                </c:pt>
                <c:pt idx="4188">
                  <c:v>38640</c:v>
                </c:pt>
                <c:pt idx="4189">
                  <c:v>38641</c:v>
                </c:pt>
                <c:pt idx="4190">
                  <c:v>38642</c:v>
                </c:pt>
                <c:pt idx="4191">
                  <c:v>38643</c:v>
                </c:pt>
                <c:pt idx="4192">
                  <c:v>38644</c:v>
                </c:pt>
                <c:pt idx="4193">
                  <c:v>38645</c:v>
                </c:pt>
                <c:pt idx="4194">
                  <c:v>38646</c:v>
                </c:pt>
                <c:pt idx="4195">
                  <c:v>38647</c:v>
                </c:pt>
                <c:pt idx="4196">
                  <c:v>38648</c:v>
                </c:pt>
                <c:pt idx="4197">
                  <c:v>38649</c:v>
                </c:pt>
                <c:pt idx="4198">
                  <c:v>38650</c:v>
                </c:pt>
                <c:pt idx="4199">
                  <c:v>38651</c:v>
                </c:pt>
                <c:pt idx="4200">
                  <c:v>38652</c:v>
                </c:pt>
                <c:pt idx="4201">
                  <c:v>38653</c:v>
                </c:pt>
                <c:pt idx="4202">
                  <c:v>38654</c:v>
                </c:pt>
                <c:pt idx="4203">
                  <c:v>38655</c:v>
                </c:pt>
                <c:pt idx="4204">
                  <c:v>38656</c:v>
                </c:pt>
                <c:pt idx="4205">
                  <c:v>38657</c:v>
                </c:pt>
                <c:pt idx="4206">
                  <c:v>38658</c:v>
                </c:pt>
                <c:pt idx="4207">
                  <c:v>38659</c:v>
                </c:pt>
                <c:pt idx="4208">
                  <c:v>38660</c:v>
                </c:pt>
                <c:pt idx="4209">
                  <c:v>38661</c:v>
                </c:pt>
                <c:pt idx="4210">
                  <c:v>38662</c:v>
                </c:pt>
                <c:pt idx="4211">
                  <c:v>38663</c:v>
                </c:pt>
                <c:pt idx="4212">
                  <c:v>38664</c:v>
                </c:pt>
                <c:pt idx="4213">
                  <c:v>38665</c:v>
                </c:pt>
                <c:pt idx="4214">
                  <c:v>38666</c:v>
                </c:pt>
                <c:pt idx="4215">
                  <c:v>38667</c:v>
                </c:pt>
                <c:pt idx="4216">
                  <c:v>38668</c:v>
                </c:pt>
                <c:pt idx="4217">
                  <c:v>38669</c:v>
                </c:pt>
                <c:pt idx="4218">
                  <c:v>38670</c:v>
                </c:pt>
                <c:pt idx="4219">
                  <c:v>38671</c:v>
                </c:pt>
                <c:pt idx="4220">
                  <c:v>38672</c:v>
                </c:pt>
                <c:pt idx="4221">
                  <c:v>38673</c:v>
                </c:pt>
                <c:pt idx="4222">
                  <c:v>38674</c:v>
                </c:pt>
                <c:pt idx="4223">
                  <c:v>38675</c:v>
                </c:pt>
                <c:pt idx="4224">
                  <c:v>38676</c:v>
                </c:pt>
                <c:pt idx="4225">
                  <c:v>38677</c:v>
                </c:pt>
                <c:pt idx="4226">
                  <c:v>38678</c:v>
                </c:pt>
                <c:pt idx="4227">
                  <c:v>38679</c:v>
                </c:pt>
                <c:pt idx="4228">
                  <c:v>38680</c:v>
                </c:pt>
                <c:pt idx="4229">
                  <c:v>38681</c:v>
                </c:pt>
                <c:pt idx="4230">
                  <c:v>38682</c:v>
                </c:pt>
                <c:pt idx="4231">
                  <c:v>38683</c:v>
                </c:pt>
                <c:pt idx="4232">
                  <c:v>38684</c:v>
                </c:pt>
                <c:pt idx="4233">
                  <c:v>38685</c:v>
                </c:pt>
                <c:pt idx="4234">
                  <c:v>38686</c:v>
                </c:pt>
                <c:pt idx="4235">
                  <c:v>38687</c:v>
                </c:pt>
                <c:pt idx="4236">
                  <c:v>38688</c:v>
                </c:pt>
                <c:pt idx="4237">
                  <c:v>38689</c:v>
                </c:pt>
                <c:pt idx="4238">
                  <c:v>38690</c:v>
                </c:pt>
                <c:pt idx="4239">
                  <c:v>38691</c:v>
                </c:pt>
                <c:pt idx="4240">
                  <c:v>38692</c:v>
                </c:pt>
                <c:pt idx="4241">
                  <c:v>38693</c:v>
                </c:pt>
                <c:pt idx="4242">
                  <c:v>38694</c:v>
                </c:pt>
                <c:pt idx="4243">
                  <c:v>38695</c:v>
                </c:pt>
                <c:pt idx="4244">
                  <c:v>38696</c:v>
                </c:pt>
                <c:pt idx="4245">
                  <c:v>38697</c:v>
                </c:pt>
                <c:pt idx="4246">
                  <c:v>38698</c:v>
                </c:pt>
                <c:pt idx="4247">
                  <c:v>38699</c:v>
                </c:pt>
                <c:pt idx="4248">
                  <c:v>38700</c:v>
                </c:pt>
                <c:pt idx="4249">
                  <c:v>38701</c:v>
                </c:pt>
                <c:pt idx="4250">
                  <c:v>38702</c:v>
                </c:pt>
                <c:pt idx="4251">
                  <c:v>38703</c:v>
                </c:pt>
                <c:pt idx="4252">
                  <c:v>38704</c:v>
                </c:pt>
                <c:pt idx="4253">
                  <c:v>38705</c:v>
                </c:pt>
                <c:pt idx="4254">
                  <c:v>38706</c:v>
                </c:pt>
                <c:pt idx="4255">
                  <c:v>38707</c:v>
                </c:pt>
                <c:pt idx="4256">
                  <c:v>38708</c:v>
                </c:pt>
                <c:pt idx="4257">
                  <c:v>38709</c:v>
                </c:pt>
                <c:pt idx="4258">
                  <c:v>38710</c:v>
                </c:pt>
                <c:pt idx="4259">
                  <c:v>38711</c:v>
                </c:pt>
                <c:pt idx="4260">
                  <c:v>38712</c:v>
                </c:pt>
                <c:pt idx="4261">
                  <c:v>38713</c:v>
                </c:pt>
                <c:pt idx="4262">
                  <c:v>38714</c:v>
                </c:pt>
                <c:pt idx="4263">
                  <c:v>38715</c:v>
                </c:pt>
                <c:pt idx="4264">
                  <c:v>38716</c:v>
                </c:pt>
                <c:pt idx="4265">
                  <c:v>38718</c:v>
                </c:pt>
                <c:pt idx="4266">
                  <c:v>38719</c:v>
                </c:pt>
                <c:pt idx="4267">
                  <c:v>38720</c:v>
                </c:pt>
                <c:pt idx="4268">
                  <c:v>38721</c:v>
                </c:pt>
                <c:pt idx="4269">
                  <c:v>38722</c:v>
                </c:pt>
                <c:pt idx="4270">
                  <c:v>38723</c:v>
                </c:pt>
                <c:pt idx="4271">
                  <c:v>38724</c:v>
                </c:pt>
                <c:pt idx="4272">
                  <c:v>38725</c:v>
                </c:pt>
                <c:pt idx="4273">
                  <c:v>38726</c:v>
                </c:pt>
                <c:pt idx="4274">
                  <c:v>38727</c:v>
                </c:pt>
                <c:pt idx="4275">
                  <c:v>38728</c:v>
                </c:pt>
                <c:pt idx="4276">
                  <c:v>38729</c:v>
                </c:pt>
                <c:pt idx="4277">
                  <c:v>38730</c:v>
                </c:pt>
                <c:pt idx="4278">
                  <c:v>38731</c:v>
                </c:pt>
                <c:pt idx="4279">
                  <c:v>38732</c:v>
                </c:pt>
                <c:pt idx="4280">
                  <c:v>38733</c:v>
                </c:pt>
                <c:pt idx="4281">
                  <c:v>38734</c:v>
                </c:pt>
                <c:pt idx="4282">
                  <c:v>38735</c:v>
                </c:pt>
                <c:pt idx="4283">
                  <c:v>38736</c:v>
                </c:pt>
                <c:pt idx="4284">
                  <c:v>38737</c:v>
                </c:pt>
                <c:pt idx="4285">
                  <c:v>38738</c:v>
                </c:pt>
                <c:pt idx="4286">
                  <c:v>38739</c:v>
                </c:pt>
                <c:pt idx="4287">
                  <c:v>38740</c:v>
                </c:pt>
                <c:pt idx="4288">
                  <c:v>38741</c:v>
                </c:pt>
                <c:pt idx="4289">
                  <c:v>38742</c:v>
                </c:pt>
                <c:pt idx="4290">
                  <c:v>38743</c:v>
                </c:pt>
                <c:pt idx="4291">
                  <c:v>38744</c:v>
                </c:pt>
                <c:pt idx="4292">
                  <c:v>38745</c:v>
                </c:pt>
                <c:pt idx="4293">
                  <c:v>38746</c:v>
                </c:pt>
                <c:pt idx="4294">
                  <c:v>38747</c:v>
                </c:pt>
                <c:pt idx="4295">
                  <c:v>38748</c:v>
                </c:pt>
                <c:pt idx="4296">
                  <c:v>38749</c:v>
                </c:pt>
                <c:pt idx="4297">
                  <c:v>38750</c:v>
                </c:pt>
                <c:pt idx="4298">
                  <c:v>38751</c:v>
                </c:pt>
                <c:pt idx="4299">
                  <c:v>38752</c:v>
                </c:pt>
                <c:pt idx="4300">
                  <c:v>38753</c:v>
                </c:pt>
                <c:pt idx="4301">
                  <c:v>38754</c:v>
                </c:pt>
                <c:pt idx="4302">
                  <c:v>38755</c:v>
                </c:pt>
                <c:pt idx="4303">
                  <c:v>38756</c:v>
                </c:pt>
                <c:pt idx="4304">
                  <c:v>38757</c:v>
                </c:pt>
                <c:pt idx="4305">
                  <c:v>38758</c:v>
                </c:pt>
                <c:pt idx="4306">
                  <c:v>38759</c:v>
                </c:pt>
                <c:pt idx="4307">
                  <c:v>38760</c:v>
                </c:pt>
                <c:pt idx="4308">
                  <c:v>38761</c:v>
                </c:pt>
                <c:pt idx="4309">
                  <c:v>38762</c:v>
                </c:pt>
                <c:pt idx="4310">
                  <c:v>38763</c:v>
                </c:pt>
                <c:pt idx="4311">
                  <c:v>38764</c:v>
                </c:pt>
                <c:pt idx="4312">
                  <c:v>38765</c:v>
                </c:pt>
                <c:pt idx="4313">
                  <c:v>38766</c:v>
                </c:pt>
                <c:pt idx="4314">
                  <c:v>38767</c:v>
                </c:pt>
                <c:pt idx="4315">
                  <c:v>38768</c:v>
                </c:pt>
                <c:pt idx="4316">
                  <c:v>38769</c:v>
                </c:pt>
                <c:pt idx="4317">
                  <c:v>38770</c:v>
                </c:pt>
                <c:pt idx="4318">
                  <c:v>38771</c:v>
                </c:pt>
                <c:pt idx="4319">
                  <c:v>38772</c:v>
                </c:pt>
                <c:pt idx="4320">
                  <c:v>38773</c:v>
                </c:pt>
                <c:pt idx="4321">
                  <c:v>38774</c:v>
                </c:pt>
                <c:pt idx="4322">
                  <c:v>38775</c:v>
                </c:pt>
                <c:pt idx="4323">
                  <c:v>38776</c:v>
                </c:pt>
                <c:pt idx="4324">
                  <c:v>38777</c:v>
                </c:pt>
                <c:pt idx="4325">
                  <c:v>38778</c:v>
                </c:pt>
                <c:pt idx="4326">
                  <c:v>38779</c:v>
                </c:pt>
                <c:pt idx="4327">
                  <c:v>38780</c:v>
                </c:pt>
                <c:pt idx="4328">
                  <c:v>38781</c:v>
                </c:pt>
                <c:pt idx="4329">
                  <c:v>38782</c:v>
                </c:pt>
                <c:pt idx="4330">
                  <c:v>38783</c:v>
                </c:pt>
                <c:pt idx="4331">
                  <c:v>38784</c:v>
                </c:pt>
                <c:pt idx="4332">
                  <c:v>38785</c:v>
                </c:pt>
                <c:pt idx="4333">
                  <c:v>38786</c:v>
                </c:pt>
                <c:pt idx="4334">
                  <c:v>38787</c:v>
                </c:pt>
                <c:pt idx="4335">
                  <c:v>38788</c:v>
                </c:pt>
                <c:pt idx="4336">
                  <c:v>38789</c:v>
                </c:pt>
                <c:pt idx="4337">
                  <c:v>38790</c:v>
                </c:pt>
                <c:pt idx="4338">
                  <c:v>38791</c:v>
                </c:pt>
                <c:pt idx="4339">
                  <c:v>38792</c:v>
                </c:pt>
                <c:pt idx="4340">
                  <c:v>38793</c:v>
                </c:pt>
                <c:pt idx="4341">
                  <c:v>38794</c:v>
                </c:pt>
                <c:pt idx="4342">
                  <c:v>38795</c:v>
                </c:pt>
                <c:pt idx="4343">
                  <c:v>38796</c:v>
                </c:pt>
                <c:pt idx="4344">
                  <c:v>38797</c:v>
                </c:pt>
                <c:pt idx="4345">
                  <c:v>38798</c:v>
                </c:pt>
                <c:pt idx="4346">
                  <c:v>38799</c:v>
                </c:pt>
                <c:pt idx="4347">
                  <c:v>38800</c:v>
                </c:pt>
                <c:pt idx="4348">
                  <c:v>38801</c:v>
                </c:pt>
                <c:pt idx="4349">
                  <c:v>38802</c:v>
                </c:pt>
                <c:pt idx="4350">
                  <c:v>38803</c:v>
                </c:pt>
                <c:pt idx="4351">
                  <c:v>38804</c:v>
                </c:pt>
                <c:pt idx="4352">
                  <c:v>38805</c:v>
                </c:pt>
                <c:pt idx="4353">
                  <c:v>38806</c:v>
                </c:pt>
                <c:pt idx="4354">
                  <c:v>38807</c:v>
                </c:pt>
                <c:pt idx="4355">
                  <c:v>38810</c:v>
                </c:pt>
                <c:pt idx="4356">
                  <c:v>38811</c:v>
                </c:pt>
                <c:pt idx="4357">
                  <c:v>38812</c:v>
                </c:pt>
                <c:pt idx="4358">
                  <c:v>38813</c:v>
                </c:pt>
                <c:pt idx="4359">
                  <c:v>38814</c:v>
                </c:pt>
                <c:pt idx="4360">
                  <c:v>38815</c:v>
                </c:pt>
                <c:pt idx="4361">
                  <c:v>38816</c:v>
                </c:pt>
                <c:pt idx="4362">
                  <c:v>38817</c:v>
                </c:pt>
                <c:pt idx="4363">
                  <c:v>38818</c:v>
                </c:pt>
                <c:pt idx="4364">
                  <c:v>38819</c:v>
                </c:pt>
                <c:pt idx="4365">
                  <c:v>38820</c:v>
                </c:pt>
                <c:pt idx="4366">
                  <c:v>38821</c:v>
                </c:pt>
                <c:pt idx="4367">
                  <c:v>38822</c:v>
                </c:pt>
                <c:pt idx="4368">
                  <c:v>38823</c:v>
                </c:pt>
                <c:pt idx="4369">
                  <c:v>38824</c:v>
                </c:pt>
                <c:pt idx="4370">
                  <c:v>38825</c:v>
                </c:pt>
                <c:pt idx="4371">
                  <c:v>38826</c:v>
                </c:pt>
                <c:pt idx="4372">
                  <c:v>38827</c:v>
                </c:pt>
                <c:pt idx="4373">
                  <c:v>38828</c:v>
                </c:pt>
                <c:pt idx="4374">
                  <c:v>38829</c:v>
                </c:pt>
                <c:pt idx="4375">
                  <c:v>38830</c:v>
                </c:pt>
                <c:pt idx="4376">
                  <c:v>38831</c:v>
                </c:pt>
                <c:pt idx="4377">
                  <c:v>38832</c:v>
                </c:pt>
                <c:pt idx="4378">
                  <c:v>38833</c:v>
                </c:pt>
                <c:pt idx="4379">
                  <c:v>38834</c:v>
                </c:pt>
                <c:pt idx="4380">
                  <c:v>38835</c:v>
                </c:pt>
                <c:pt idx="4381">
                  <c:v>38836</c:v>
                </c:pt>
                <c:pt idx="4382">
                  <c:v>38837</c:v>
                </c:pt>
                <c:pt idx="4383">
                  <c:v>38838</c:v>
                </c:pt>
                <c:pt idx="4384">
                  <c:v>38839</c:v>
                </c:pt>
                <c:pt idx="4385">
                  <c:v>38840</c:v>
                </c:pt>
                <c:pt idx="4386">
                  <c:v>38841</c:v>
                </c:pt>
                <c:pt idx="4387">
                  <c:v>38842</c:v>
                </c:pt>
                <c:pt idx="4388">
                  <c:v>38843</c:v>
                </c:pt>
                <c:pt idx="4389">
                  <c:v>38844</c:v>
                </c:pt>
                <c:pt idx="4390">
                  <c:v>38845</c:v>
                </c:pt>
                <c:pt idx="4391">
                  <c:v>38846</c:v>
                </c:pt>
                <c:pt idx="4392">
                  <c:v>38847</c:v>
                </c:pt>
                <c:pt idx="4393">
                  <c:v>38848</c:v>
                </c:pt>
                <c:pt idx="4394">
                  <c:v>38849</c:v>
                </c:pt>
                <c:pt idx="4395">
                  <c:v>38850</c:v>
                </c:pt>
                <c:pt idx="4396">
                  <c:v>38851</c:v>
                </c:pt>
                <c:pt idx="4397">
                  <c:v>38852</c:v>
                </c:pt>
                <c:pt idx="4398">
                  <c:v>38853</c:v>
                </c:pt>
                <c:pt idx="4399">
                  <c:v>38854</c:v>
                </c:pt>
                <c:pt idx="4400">
                  <c:v>38855</c:v>
                </c:pt>
                <c:pt idx="4401">
                  <c:v>38856</c:v>
                </c:pt>
                <c:pt idx="4402">
                  <c:v>38857</c:v>
                </c:pt>
                <c:pt idx="4403">
                  <c:v>38858</c:v>
                </c:pt>
                <c:pt idx="4404">
                  <c:v>38859</c:v>
                </c:pt>
                <c:pt idx="4405">
                  <c:v>38860</c:v>
                </c:pt>
                <c:pt idx="4406">
                  <c:v>38861</c:v>
                </c:pt>
                <c:pt idx="4407">
                  <c:v>38862</c:v>
                </c:pt>
                <c:pt idx="4408">
                  <c:v>38863</c:v>
                </c:pt>
                <c:pt idx="4409">
                  <c:v>38864</c:v>
                </c:pt>
                <c:pt idx="4410">
                  <c:v>38865</c:v>
                </c:pt>
                <c:pt idx="4411">
                  <c:v>38866</c:v>
                </c:pt>
                <c:pt idx="4412">
                  <c:v>38867</c:v>
                </c:pt>
                <c:pt idx="4413">
                  <c:v>38868</c:v>
                </c:pt>
                <c:pt idx="4414">
                  <c:v>38869</c:v>
                </c:pt>
                <c:pt idx="4415">
                  <c:v>38870</c:v>
                </c:pt>
                <c:pt idx="4416">
                  <c:v>38871</c:v>
                </c:pt>
                <c:pt idx="4417">
                  <c:v>38872</c:v>
                </c:pt>
                <c:pt idx="4418">
                  <c:v>38873</c:v>
                </c:pt>
                <c:pt idx="4419">
                  <c:v>38874</c:v>
                </c:pt>
                <c:pt idx="4420">
                  <c:v>38875</c:v>
                </c:pt>
                <c:pt idx="4421">
                  <c:v>38876</c:v>
                </c:pt>
                <c:pt idx="4422">
                  <c:v>38877</c:v>
                </c:pt>
                <c:pt idx="4423">
                  <c:v>38878</c:v>
                </c:pt>
                <c:pt idx="4424">
                  <c:v>38879</c:v>
                </c:pt>
                <c:pt idx="4425">
                  <c:v>38880</c:v>
                </c:pt>
                <c:pt idx="4426">
                  <c:v>38881</c:v>
                </c:pt>
                <c:pt idx="4427">
                  <c:v>38882</c:v>
                </c:pt>
                <c:pt idx="4428">
                  <c:v>38883</c:v>
                </c:pt>
                <c:pt idx="4429">
                  <c:v>38884</c:v>
                </c:pt>
                <c:pt idx="4430">
                  <c:v>38885</c:v>
                </c:pt>
                <c:pt idx="4431">
                  <c:v>38886</c:v>
                </c:pt>
                <c:pt idx="4432">
                  <c:v>38887</c:v>
                </c:pt>
                <c:pt idx="4433">
                  <c:v>38888</c:v>
                </c:pt>
                <c:pt idx="4434">
                  <c:v>38889</c:v>
                </c:pt>
                <c:pt idx="4435">
                  <c:v>38890</c:v>
                </c:pt>
                <c:pt idx="4436">
                  <c:v>38891</c:v>
                </c:pt>
                <c:pt idx="4437">
                  <c:v>38892</c:v>
                </c:pt>
                <c:pt idx="4438">
                  <c:v>38893</c:v>
                </c:pt>
                <c:pt idx="4439">
                  <c:v>38894</c:v>
                </c:pt>
                <c:pt idx="4440">
                  <c:v>38895</c:v>
                </c:pt>
                <c:pt idx="4441">
                  <c:v>38896</c:v>
                </c:pt>
                <c:pt idx="4442">
                  <c:v>38897</c:v>
                </c:pt>
                <c:pt idx="4443">
                  <c:v>38898</c:v>
                </c:pt>
                <c:pt idx="4444">
                  <c:v>38899</c:v>
                </c:pt>
                <c:pt idx="4445">
                  <c:v>38900</c:v>
                </c:pt>
                <c:pt idx="4446">
                  <c:v>38901</c:v>
                </c:pt>
                <c:pt idx="4447">
                  <c:v>38902</c:v>
                </c:pt>
                <c:pt idx="4448">
                  <c:v>38903</c:v>
                </c:pt>
                <c:pt idx="4449">
                  <c:v>38904</c:v>
                </c:pt>
                <c:pt idx="4450">
                  <c:v>38905</c:v>
                </c:pt>
                <c:pt idx="4451">
                  <c:v>38906</c:v>
                </c:pt>
                <c:pt idx="4452">
                  <c:v>38907</c:v>
                </c:pt>
                <c:pt idx="4453">
                  <c:v>38908</c:v>
                </c:pt>
                <c:pt idx="4454">
                  <c:v>38909</c:v>
                </c:pt>
                <c:pt idx="4455">
                  <c:v>38910</c:v>
                </c:pt>
                <c:pt idx="4456">
                  <c:v>38911</c:v>
                </c:pt>
                <c:pt idx="4457">
                  <c:v>38912</c:v>
                </c:pt>
                <c:pt idx="4458">
                  <c:v>38913</c:v>
                </c:pt>
                <c:pt idx="4459">
                  <c:v>38914</c:v>
                </c:pt>
                <c:pt idx="4460">
                  <c:v>38915</c:v>
                </c:pt>
                <c:pt idx="4461">
                  <c:v>38916</c:v>
                </c:pt>
                <c:pt idx="4462">
                  <c:v>38917</c:v>
                </c:pt>
                <c:pt idx="4463">
                  <c:v>38918</c:v>
                </c:pt>
                <c:pt idx="4464">
                  <c:v>38919</c:v>
                </c:pt>
                <c:pt idx="4465">
                  <c:v>38920</c:v>
                </c:pt>
                <c:pt idx="4466">
                  <c:v>38921</c:v>
                </c:pt>
                <c:pt idx="4467">
                  <c:v>38922</c:v>
                </c:pt>
                <c:pt idx="4468">
                  <c:v>38923</c:v>
                </c:pt>
                <c:pt idx="4469">
                  <c:v>38924</c:v>
                </c:pt>
                <c:pt idx="4470">
                  <c:v>38925</c:v>
                </c:pt>
                <c:pt idx="4471">
                  <c:v>38926</c:v>
                </c:pt>
                <c:pt idx="4472">
                  <c:v>38927</c:v>
                </c:pt>
                <c:pt idx="4473">
                  <c:v>38928</c:v>
                </c:pt>
                <c:pt idx="4474">
                  <c:v>38929</c:v>
                </c:pt>
                <c:pt idx="4475">
                  <c:v>38930</c:v>
                </c:pt>
                <c:pt idx="4476">
                  <c:v>38931</c:v>
                </c:pt>
                <c:pt idx="4477">
                  <c:v>38932</c:v>
                </c:pt>
                <c:pt idx="4478">
                  <c:v>38933</c:v>
                </c:pt>
                <c:pt idx="4479">
                  <c:v>38934</c:v>
                </c:pt>
                <c:pt idx="4480">
                  <c:v>38935</c:v>
                </c:pt>
                <c:pt idx="4481">
                  <c:v>38936</c:v>
                </c:pt>
                <c:pt idx="4482">
                  <c:v>38937</c:v>
                </c:pt>
                <c:pt idx="4483">
                  <c:v>38938</c:v>
                </c:pt>
                <c:pt idx="4484">
                  <c:v>38939</c:v>
                </c:pt>
                <c:pt idx="4485">
                  <c:v>38940</c:v>
                </c:pt>
                <c:pt idx="4486">
                  <c:v>38941</c:v>
                </c:pt>
                <c:pt idx="4487">
                  <c:v>38942</c:v>
                </c:pt>
                <c:pt idx="4488">
                  <c:v>38943</c:v>
                </c:pt>
                <c:pt idx="4489">
                  <c:v>38944</c:v>
                </c:pt>
                <c:pt idx="4490">
                  <c:v>38945</c:v>
                </c:pt>
                <c:pt idx="4491">
                  <c:v>38946</c:v>
                </c:pt>
                <c:pt idx="4492">
                  <c:v>38947</c:v>
                </c:pt>
                <c:pt idx="4493">
                  <c:v>38948</c:v>
                </c:pt>
                <c:pt idx="4494">
                  <c:v>38949</c:v>
                </c:pt>
                <c:pt idx="4495">
                  <c:v>38950</c:v>
                </c:pt>
                <c:pt idx="4496">
                  <c:v>38951</c:v>
                </c:pt>
                <c:pt idx="4497">
                  <c:v>38952</c:v>
                </c:pt>
                <c:pt idx="4498">
                  <c:v>38953</c:v>
                </c:pt>
                <c:pt idx="4499">
                  <c:v>38954</c:v>
                </c:pt>
                <c:pt idx="4500">
                  <c:v>38955</c:v>
                </c:pt>
                <c:pt idx="4501">
                  <c:v>38956</c:v>
                </c:pt>
                <c:pt idx="4502">
                  <c:v>38957</c:v>
                </c:pt>
                <c:pt idx="4503">
                  <c:v>38958</c:v>
                </c:pt>
                <c:pt idx="4504">
                  <c:v>38959</c:v>
                </c:pt>
                <c:pt idx="4505">
                  <c:v>38960</c:v>
                </c:pt>
                <c:pt idx="4506">
                  <c:v>38961</c:v>
                </c:pt>
                <c:pt idx="4507">
                  <c:v>38962</c:v>
                </c:pt>
                <c:pt idx="4508">
                  <c:v>38963</c:v>
                </c:pt>
                <c:pt idx="4509">
                  <c:v>38964</c:v>
                </c:pt>
                <c:pt idx="4510">
                  <c:v>38965</c:v>
                </c:pt>
                <c:pt idx="4511">
                  <c:v>38966</c:v>
                </c:pt>
                <c:pt idx="4512">
                  <c:v>38967</c:v>
                </c:pt>
                <c:pt idx="4513">
                  <c:v>38968</c:v>
                </c:pt>
                <c:pt idx="4514">
                  <c:v>38969</c:v>
                </c:pt>
                <c:pt idx="4515">
                  <c:v>38970</c:v>
                </c:pt>
                <c:pt idx="4516">
                  <c:v>38971</c:v>
                </c:pt>
                <c:pt idx="4517">
                  <c:v>38972</c:v>
                </c:pt>
                <c:pt idx="4518">
                  <c:v>38973</c:v>
                </c:pt>
                <c:pt idx="4519">
                  <c:v>38974</c:v>
                </c:pt>
                <c:pt idx="4520">
                  <c:v>38975</c:v>
                </c:pt>
                <c:pt idx="4521">
                  <c:v>38976</c:v>
                </c:pt>
                <c:pt idx="4522">
                  <c:v>38977</c:v>
                </c:pt>
                <c:pt idx="4523">
                  <c:v>38978</c:v>
                </c:pt>
                <c:pt idx="4524">
                  <c:v>38979</c:v>
                </c:pt>
                <c:pt idx="4525">
                  <c:v>38980</c:v>
                </c:pt>
                <c:pt idx="4526">
                  <c:v>38981</c:v>
                </c:pt>
                <c:pt idx="4527">
                  <c:v>38982</c:v>
                </c:pt>
                <c:pt idx="4528">
                  <c:v>38983</c:v>
                </c:pt>
                <c:pt idx="4529">
                  <c:v>38984</c:v>
                </c:pt>
                <c:pt idx="4530">
                  <c:v>38985</c:v>
                </c:pt>
                <c:pt idx="4531">
                  <c:v>38986</c:v>
                </c:pt>
                <c:pt idx="4532">
                  <c:v>38987</c:v>
                </c:pt>
                <c:pt idx="4533">
                  <c:v>38988</c:v>
                </c:pt>
                <c:pt idx="4534">
                  <c:v>38989</c:v>
                </c:pt>
                <c:pt idx="4535">
                  <c:v>38990</c:v>
                </c:pt>
                <c:pt idx="4536">
                  <c:v>38991</c:v>
                </c:pt>
                <c:pt idx="4537">
                  <c:v>38992</c:v>
                </c:pt>
                <c:pt idx="4538">
                  <c:v>38993</c:v>
                </c:pt>
                <c:pt idx="4539">
                  <c:v>38994</c:v>
                </c:pt>
                <c:pt idx="4540">
                  <c:v>38995</c:v>
                </c:pt>
                <c:pt idx="4541">
                  <c:v>38996</c:v>
                </c:pt>
                <c:pt idx="4542">
                  <c:v>38997</c:v>
                </c:pt>
                <c:pt idx="4543">
                  <c:v>38998</c:v>
                </c:pt>
                <c:pt idx="4544">
                  <c:v>38999</c:v>
                </c:pt>
                <c:pt idx="4545">
                  <c:v>39000</c:v>
                </c:pt>
                <c:pt idx="4546">
                  <c:v>39001</c:v>
                </c:pt>
                <c:pt idx="4547">
                  <c:v>39002</c:v>
                </c:pt>
                <c:pt idx="4548">
                  <c:v>39003</c:v>
                </c:pt>
                <c:pt idx="4549">
                  <c:v>39004</c:v>
                </c:pt>
                <c:pt idx="4550">
                  <c:v>39005</c:v>
                </c:pt>
                <c:pt idx="4551">
                  <c:v>39006</c:v>
                </c:pt>
                <c:pt idx="4552">
                  <c:v>39007</c:v>
                </c:pt>
                <c:pt idx="4553">
                  <c:v>39008</c:v>
                </c:pt>
                <c:pt idx="4554">
                  <c:v>39009</c:v>
                </c:pt>
                <c:pt idx="4555">
                  <c:v>39010</c:v>
                </c:pt>
                <c:pt idx="4556">
                  <c:v>39011</c:v>
                </c:pt>
                <c:pt idx="4557">
                  <c:v>39012</c:v>
                </c:pt>
                <c:pt idx="4558">
                  <c:v>39013</c:v>
                </c:pt>
                <c:pt idx="4559">
                  <c:v>39014</c:v>
                </c:pt>
                <c:pt idx="4560">
                  <c:v>39015</c:v>
                </c:pt>
                <c:pt idx="4561">
                  <c:v>39016</c:v>
                </c:pt>
                <c:pt idx="4562">
                  <c:v>39017</c:v>
                </c:pt>
                <c:pt idx="4563">
                  <c:v>39018</c:v>
                </c:pt>
                <c:pt idx="4564">
                  <c:v>39019</c:v>
                </c:pt>
                <c:pt idx="4565">
                  <c:v>39020</c:v>
                </c:pt>
                <c:pt idx="4566">
                  <c:v>39021</c:v>
                </c:pt>
                <c:pt idx="4567">
                  <c:v>39022</c:v>
                </c:pt>
                <c:pt idx="4568">
                  <c:v>39023</c:v>
                </c:pt>
                <c:pt idx="4569">
                  <c:v>39024</c:v>
                </c:pt>
                <c:pt idx="4570">
                  <c:v>39025</c:v>
                </c:pt>
                <c:pt idx="4571">
                  <c:v>39026</c:v>
                </c:pt>
                <c:pt idx="4572">
                  <c:v>39027</c:v>
                </c:pt>
                <c:pt idx="4573">
                  <c:v>39028</c:v>
                </c:pt>
                <c:pt idx="4574">
                  <c:v>39029</c:v>
                </c:pt>
                <c:pt idx="4575">
                  <c:v>39030</c:v>
                </c:pt>
                <c:pt idx="4576">
                  <c:v>39031</c:v>
                </c:pt>
                <c:pt idx="4577">
                  <c:v>39032</c:v>
                </c:pt>
                <c:pt idx="4578">
                  <c:v>39033</c:v>
                </c:pt>
                <c:pt idx="4579">
                  <c:v>39034</c:v>
                </c:pt>
                <c:pt idx="4580">
                  <c:v>39035</c:v>
                </c:pt>
                <c:pt idx="4581">
                  <c:v>39036</c:v>
                </c:pt>
                <c:pt idx="4582">
                  <c:v>39037</c:v>
                </c:pt>
                <c:pt idx="4583">
                  <c:v>39038</c:v>
                </c:pt>
                <c:pt idx="4584">
                  <c:v>39039</c:v>
                </c:pt>
                <c:pt idx="4585">
                  <c:v>39040</c:v>
                </c:pt>
                <c:pt idx="4586">
                  <c:v>39041</c:v>
                </c:pt>
                <c:pt idx="4587">
                  <c:v>39042</c:v>
                </c:pt>
                <c:pt idx="4588">
                  <c:v>39043</c:v>
                </c:pt>
                <c:pt idx="4589">
                  <c:v>39044</c:v>
                </c:pt>
                <c:pt idx="4590">
                  <c:v>39045</c:v>
                </c:pt>
                <c:pt idx="4591">
                  <c:v>39046</c:v>
                </c:pt>
                <c:pt idx="4592">
                  <c:v>39047</c:v>
                </c:pt>
                <c:pt idx="4593">
                  <c:v>39048</c:v>
                </c:pt>
                <c:pt idx="4594">
                  <c:v>39049</c:v>
                </c:pt>
                <c:pt idx="4595">
                  <c:v>39050</c:v>
                </c:pt>
                <c:pt idx="4596">
                  <c:v>39051</c:v>
                </c:pt>
                <c:pt idx="4597">
                  <c:v>39052</c:v>
                </c:pt>
                <c:pt idx="4598">
                  <c:v>39053</c:v>
                </c:pt>
                <c:pt idx="4599">
                  <c:v>39054</c:v>
                </c:pt>
                <c:pt idx="4600">
                  <c:v>39055</c:v>
                </c:pt>
                <c:pt idx="4601">
                  <c:v>39056</c:v>
                </c:pt>
                <c:pt idx="4602">
                  <c:v>39057</c:v>
                </c:pt>
                <c:pt idx="4603">
                  <c:v>39058</c:v>
                </c:pt>
                <c:pt idx="4604">
                  <c:v>39059</c:v>
                </c:pt>
                <c:pt idx="4605">
                  <c:v>39060</c:v>
                </c:pt>
                <c:pt idx="4606">
                  <c:v>39061</c:v>
                </c:pt>
                <c:pt idx="4607">
                  <c:v>39062</c:v>
                </c:pt>
                <c:pt idx="4608">
                  <c:v>39063</c:v>
                </c:pt>
                <c:pt idx="4609">
                  <c:v>39064</c:v>
                </c:pt>
                <c:pt idx="4610">
                  <c:v>39065</c:v>
                </c:pt>
                <c:pt idx="4611">
                  <c:v>39066</c:v>
                </c:pt>
                <c:pt idx="4612">
                  <c:v>39067</c:v>
                </c:pt>
                <c:pt idx="4613">
                  <c:v>39068</c:v>
                </c:pt>
                <c:pt idx="4614">
                  <c:v>39069</c:v>
                </c:pt>
                <c:pt idx="4615">
                  <c:v>39070</c:v>
                </c:pt>
                <c:pt idx="4616">
                  <c:v>39071</c:v>
                </c:pt>
                <c:pt idx="4617">
                  <c:v>39072</c:v>
                </c:pt>
                <c:pt idx="4618">
                  <c:v>39073</c:v>
                </c:pt>
                <c:pt idx="4619">
                  <c:v>39074</c:v>
                </c:pt>
                <c:pt idx="4620">
                  <c:v>39075</c:v>
                </c:pt>
                <c:pt idx="4621">
                  <c:v>39076</c:v>
                </c:pt>
                <c:pt idx="4622">
                  <c:v>39077</c:v>
                </c:pt>
                <c:pt idx="4623">
                  <c:v>39078</c:v>
                </c:pt>
                <c:pt idx="4624">
                  <c:v>39079</c:v>
                </c:pt>
                <c:pt idx="4625">
                  <c:v>39080</c:v>
                </c:pt>
                <c:pt idx="4626">
                  <c:v>39081</c:v>
                </c:pt>
                <c:pt idx="4627">
                  <c:v>39082</c:v>
                </c:pt>
                <c:pt idx="4628">
                  <c:v>39083</c:v>
                </c:pt>
                <c:pt idx="4629">
                  <c:v>39084</c:v>
                </c:pt>
                <c:pt idx="4630">
                  <c:v>39085</c:v>
                </c:pt>
                <c:pt idx="4631">
                  <c:v>39086</c:v>
                </c:pt>
                <c:pt idx="4632">
                  <c:v>39087</c:v>
                </c:pt>
                <c:pt idx="4633">
                  <c:v>39088</c:v>
                </c:pt>
                <c:pt idx="4634">
                  <c:v>39089</c:v>
                </c:pt>
                <c:pt idx="4635">
                  <c:v>39090</c:v>
                </c:pt>
                <c:pt idx="4636">
                  <c:v>39091</c:v>
                </c:pt>
                <c:pt idx="4637">
                  <c:v>39092</c:v>
                </c:pt>
                <c:pt idx="4638">
                  <c:v>39093</c:v>
                </c:pt>
                <c:pt idx="4639">
                  <c:v>39094</c:v>
                </c:pt>
                <c:pt idx="4640">
                  <c:v>39095</c:v>
                </c:pt>
                <c:pt idx="4641">
                  <c:v>39096</c:v>
                </c:pt>
                <c:pt idx="4642">
                  <c:v>39097</c:v>
                </c:pt>
                <c:pt idx="4643">
                  <c:v>39098</c:v>
                </c:pt>
                <c:pt idx="4644">
                  <c:v>39099</c:v>
                </c:pt>
                <c:pt idx="4645">
                  <c:v>39100</c:v>
                </c:pt>
                <c:pt idx="4646">
                  <c:v>39101</c:v>
                </c:pt>
                <c:pt idx="4647">
                  <c:v>39102</c:v>
                </c:pt>
                <c:pt idx="4648">
                  <c:v>39103</c:v>
                </c:pt>
                <c:pt idx="4649">
                  <c:v>39104</c:v>
                </c:pt>
                <c:pt idx="4650">
                  <c:v>39105</c:v>
                </c:pt>
                <c:pt idx="4651">
                  <c:v>39106</c:v>
                </c:pt>
                <c:pt idx="4652">
                  <c:v>39107</c:v>
                </c:pt>
                <c:pt idx="4653">
                  <c:v>39108</c:v>
                </c:pt>
                <c:pt idx="4654">
                  <c:v>39109</c:v>
                </c:pt>
                <c:pt idx="4655">
                  <c:v>39110</c:v>
                </c:pt>
                <c:pt idx="4656">
                  <c:v>39111</c:v>
                </c:pt>
                <c:pt idx="4657">
                  <c:v>39112</c:v>
                </c:pt>
                <c:pt idx="4658">
                  <c:v>39113</c:v>
                </c:pt>
                <c:pt idx="4659">
                  <c:v>39114</c:v>
                </c:pt>
                <c:pt idx="4660">
                  <c:v>39115</c:v>
                </c:pt>
                <c:pt idx="4661">
                  <c:v>39116</c:v>
                </c:pt>
                <c:pt idx="4662">
                  <c:v>39117</c:v>
                </c:pt>
                <c:pt idx="4663">
                  <c:v>39118</c:v>
                </c:pt>
                <c:pt idx="4664">
                  <c:v>39119</c:v>
                </c:pt>
                <c:pt idx="4665">
                  <c:v>39120</c:v>
                </c:pt>
                <c:pt idx="4666">
                  <c:v>39121</c:v>
                </c:pt>
                <c:pt idx="4667">
                  <c:v>39122</c:v>
                </c:pt>
                <c:pt idx="4668">
                  <c:v>39123</c:v>
                </c:pt>
                <c:pt idx="4669">
                  <c:v>39124</c:v>
                </c:pt>
                <c:pt idx="4670">
                  <c:v>39125</c:v>
                </c:pt>
                <c:pt idx="4671">
                  <c:v>39126</c:v>
                </c:pt>
                <c:pt idx="4672">
                  <c:v>39127</c:v>
                </c:pt>
                <c:pt idx="4673">
                  <c:v>39128</c:v>
                </c:pt>
                <c:pt idx="4674">
                  <c:v>39129</c:v>
                </c:pt>
                <c:pt idx="4675">
                  <c:v>39130</c:v>
                </c:pt>
                <c:pt idx="4676">
                  <c:v>39131</c:v>
                </c:pt>
                <c:pt idx="4677">
                  <c:v>39132</c:v>
                </c:pt>
                <c:pt idx="4678">
                  <c:v>39133</c:v>
                </c:pt>
                <c:pt idx="4679">
                  <c:v>39134</c:v>
                </c:pt>
                <c:pt idx="4680">
                  <c:v>39135</c:v>
                </c:pt>
                <c:pt idx="4681">
                  <c:v>39136</c:v>
                </c:pt>
                <c:pt idx="4682">
                  <c:v>39137</c:v>
                </c:pt>
                <c:pt idx="4683">
                  <c:v>39138</c:v>
                </c:pt>
                <c:pt idx="4684">
                  <c:v>39139</c:v>
                </c:pt>
                <c:pt idx="4685">
                  <c:v>39140</c:v>
                </c:pt>
                <c:pt idx="4686">
                  <c:v>39141</c:v>
                </c:pt>
                <c:pt idx="4687">
                  <c:v>39142</c:v>
                </c:pt>
                <c:pt idx="4688">
                  <c:v>39143</c:v>
                </c:pt>
                <c:pt idx="4689">
                  <c:v>39144</c:v>
                </c:pt>
                <c:pt idx="4690">
                  <c:v>39145</c:v>
                </c:pt>
                <c:pt idx="4691">
                  <c:v>39146</c:v>
                </c:pt>
                <c:pt idx="4692">
                  <c:v>39147</c:v>
                </c:pt>
                <c:pt idx="4693">
                  <c:v>39148</c:v>
                </c:pt>
                <c:pt idx="4694">
                  <c:v>39149</c:v>
                </c:pt>
                <c:pt idx="4695">
                  <c:v>39150</c:v>
                </c:pt>
                <c:pt idx="4696">
                  <c:v>39151</c:v>
                </c:pt>
                <c:pt idx="4697">
                  <c:v>39152</c:v>
                </c:pt>
                <c:pt idx="4698">
                  <c:v>39153</c:v>
                </c:pt>
                <c:pt idx="4699">
                  <c:v>39154</c:v>
                </c:pt>
                <c:pt idx="4700">
                  <c:v>39155</c:v>
                </c:pt>
                <c:pt idx="4701">
                  <c:v>39156</c:v>
                </c:pt>
                <c:pt idx="4702">
                  <c:v>39157</c:v>
                </c:pt>
                <c:pt idx="4703">
                  <c:v>39158</c:v>
                </c:pt>
                <c:pt idx="4704">
                  <c:v>39159</c:v>
                </c:pt>
                <c:pt idx="4705">
                  <c:v>39160</c:v>
                </c:pt>
                <c:pt idx="4706">
                  <c:v>39161</c:v>
                </c:pt>
                <c:pt idx="4707">
                  <c:v>39162</c:v>
                </c:pt>
                <c:pt idx="4708">
                  <c:v>39163</c:v>
                </c:pt>
                <c:pt idx="4709">
                  <c:v>39164</c:v>
                </c:pt>
                <c:pt idx="4710">
                  <c:v>39165</c:v>
                </c:pt>
                <c:pt idx="4711">
                  <c:v>39166</c:v>
                </c:pt>
                <c:pt idx="4712">
                  <c:v>39167</c:v>
                </c:pt>
                <c:pt idx="4713">
                  <c:v>39168</c:v>
                </c:pt>
                <c:pt idx="4714">
                  <c:v>39169</c:v>
                </c:pt>
                <c:pt idx="4715">
                  <c:v>39170</c:v>
                </c:pt>
                <c:pt idx="4716">
                  <c:v>39171</c:v>
                </c:pt>
                <c:pt idx="4717">
                  <c:v>39172</c:v>
                </c:pt>
                <c:pt idx="4718">
                  <c:v>39173</c:v>
                </c:pt>
                <c:pt idx="4719">
                  <c:v>39174</c:v>
                </c:pt>
                <c:pt idx="4720">
                  <c:v>39175</c:v>
                </c:pt>
                <c:pt idx="4721">
                  <c:v>39176</c:v>
                </c:pt>
                <c:pt idx="4722">
                  <c:v>39177</c:v>
                </c:pt>
                <c:pt idx="4723">
                  <c:v>39178</c:v>
                </c:pt>
                <c:pt idx="4724">
                  <c:v>39179</c:v>
                </c:pt>
                <c:pt idx="4725">
                  <c:v>39180</c:v>
                </c:pt>
                <c:pt idx="4726">
                  <c:v>39181</c:v>
                </c:pt>
                <c:pt idx="4727">
                  <c:v>39182</c:v>
                </c:pt>
                <c:pt idx="4728">
                  <c:v>39183</c:v>
                </c:pt>
                <c:pt idx="4729">
                  <c:v>39184</c:v>
                </c:pt>
                <c:pt idx="4730">
                  <c:v>39185</c:v>
                </c:pt>
                <c:pt idx="4731">
                  <c:v>39186</c:v>
                </c:pt>
                <c:pt idx="4732">
                  <c:v>39187</c:v>
                </c:pt>
                <c:pt idx="4733">
                  <c:v>39188</c:v>
                </c:pt>
                <c:pt idx="4734">
                  <c:v>39189</c:v>
                </c:pt>
                <c:pt idx="4735">
                  <c:v>39190</c:v>
                </c:pt>
                <c:pt idx="4736">
                  <c:v>39191</c:v>
                </c:pt>
                <c:pt idx="4737">
                  <c:v>39192</c:v>
                </c:pt>
                <c:pt idx="4738">
                  <c:v>39193</c:v>
                </c:pt>
                <c:pt idx="4739">
                  <c:v>39194</c:v>
                </c:pt>
                <c:pt idx="4740">
                  <c:v>39195</c:v>
                </c:pt>
                <c:pt idx="4741">
                  <c:v>39196</c:v>
                </c:pt>
                <c:pt idx="4742">
                  <c:v>39197</c:v>
                </c:pt>
                <c:pt idx="4743">
                  <c:v>39198</c:v>
                </c:pt>
                <c:pt idx="4744">
                  <c:v>39199</c:v>
                </c:pt>
                <c:pt idx="4745">
                  <c:v>39200</c:v>
                </c:pt>
                <c:pt idx="4746">
                  <c:v>39201</c:v>
                </c:pt>
                <c:pt idx="4747">
                  <c:v>39202</c:v>
                </c:pt>
                <c:pt idx="4748">
                  <c:v>39203</c:v>
                </c:pt>
                <c:pt idx="4749">
                  <c:v>39204</c:v>
                </c:pt>
                <c:pt idx="4750">
                  <c:v>39205</c:v>
                </c:pt>
                <c:pt idx="4751">
                  <c:v>39206</c:v>
                </c:pt>
                <c:pt idx="4752">
                  <c:v>39207</c:v>
                </c:pt>
                <c:pt idx="4753">
                  <c:v>39208</c:v>
                </c:pt>
                <c:pt idx="4754">
                  <c:v>39209</c:v>
                </c:pt>
                <c:pt idx="4755">
                  <c:v>39210</c:v>
                </c:pt>
                <c:pt idx="4756">
                  <c:v>39211</c:v>
                </c:pt>
                <c:pt idx="4757">
                  <c:v>39212</c:v>
                </c:pt>
                <c:pt idx="4758">
                  <c:v>39213</c:v>
                </c:pt>
                <c:pt idx="4759">
                  <c:v>39214</c:v>
                </c:pt>
                <c:pt idx="4760">
                  <c:v>39215</c:v>
                </c:pt>
                <c:pt idx="4761">
                  <c:v>39216</c:v>
                </c:pt>
                <c:pt idx="4762">
                  <c:v>39217</c:v>
                </c:pt>
                <c:pt idx="4763">
                  <c:v>39218</c:v>
                </c:pt>
                <c:pt idx="4764">
                  <c:v>39219</c:v>
                </c:pt>
                <c:pt idx="4765">
                  <c:v>39220</c:v>
                </c:pt>
                <c:pt idx="4766">
                  <c:v>39221</c:v>
                </c:pt>
                <c:pt idx="4767">
                  <c:v>39222</c:v>
                </c:pt>
                <c:pt idx="4768">
                  <c:v>39223</c:v>
                </c:pt>
                <c:pt idx="4769">
                  <c:v>39224</c:v>
                </c:pt>
                <c:pt idx="4770">
                  <c:v>39225</c:v>
                </c:pt>
                <c:pt idx="4771">
                  <c:v>39226</c:v>
                </c:pt>
                <c:pt idx="4772">
                  <c:v>39227</c:v>
                </c:pt>
                <c:pt idx="4773">
                  <c:v>39228</c:v>
                </c:pt>
                <c:pt idx="4774">
                  <c:v>39229</c:v>
                </c:pt>
                <c:pt idx="4775">
                  <c:v>39230</c:v>
                </c:pt>
                <c:pt idx="4776">
                  <c:v>39231</c:v>
                </c:pt>
                <c:pt idx="4777">
                  <c:v>39232</c:v>
                </c:pt>
                <c:pt idx="4778">
                  <c:v>39233</c:v>
                </c:pt>
                <c:pt idx="4779">
                  <c:v>39234</c:v>
                </c:pt>
                <c:pt idx="4780">
                  <c:v>39235</c:v>
                </c:pt>
                <c:pt idx="4781">
                  <c:v>39236</c:v>
                </c:pt>
                <c:pt idx="4782">
                  <c:v>39237</c:v>
                </c:pt>
                <c:pt idx="4783">
                  <c:v>39238</c:v>
                </c:pt>
                <c:pt idx="4784">
                  <c:v>39239</c:v>
                </c:pt>
                <c:pt idx="4785">
                  <c:v>39240</c:v>
                </c:pt>
                <c:pt idx="4786">
                  <c:v>39241</c:v>
                </c:pt>
                <c:pt idx="4787">
                  <c:v>39242</c:v>
                </c:pt>
                <c:pt idx="4788">
                  <c:v>39243</c:v>
                </c:pt>
                <c:pt idx="4789">
                  <c:v>39244</c:v>
                </c:pt>
                <c:pt idx="4790">
                  <c:v>39245</c:v>
                </c:pt>
                <c:pt idx="4791">
                  <c:v>39246</c:v>
                </c:pt>
                <c:pt idx="4792">
                  <c:v>39247</c:v>
                </c:pt>
                <c:pt idx="4793">
                  <c:v>39248</c:v>
                </c:pt>
                <c:pt idx="4794">
                  <c:v>39249</c:v>
                </c:pt>
                <c:pt idx="4795">
                  <c:v>39250</c:v>
                </c:pt>
                <c:pt idx="4796">
                  <c:v>39251</c:v>
                </c:pt>
                <c:pt idx="4797">
                  <c:v>39252</c:v>
                </c:pt>
                <c:pt idx="4798">
                  <c:v>39253</c:v>
                </c:pt>
                <c:pt idx="4799">
                  <c:v>39254</c:v>
                </c:pt>
                <c:pt idx="4800">
                  <c:v>39255</c:v>
                </c:pt>
                <c:pt idx="4801">
                  <c:v>39256</c:v>
                </c:pt>
                <c:pt idx="4802">
                  <c:v>39257</c:v>
                </c:pt>
                <c:pt idx="4803">
                  <c:v>39258</c:v>
                </c:pt>
                <c:pt idx="4804">
                  <c:v>39259</c:v>
                </c:pt>
                <c:pt idx="4805">
                  <c:v>39260</c:v>
                </c:pt>
                <c:pt idx="4806">
                  <c:v>39261</c:v>
                </c:pt>
                <c:pt idx="4807">
                  <c:v>39262</c:v>
                </c:pt>
                <c:pt idx="4808">
                  <c:v>39263</c:v>
                </c:pt>
                <c:pt idx="4809">
                  <c:v>39264</c:v>
                </c:pt>
                <c:pt idx="4810">
                  <c:v>39265</c:v>
                </c:pt>
                <c:pt idx="4811">
                  <c:v>39266</c:v>
                </c:pt>
                <c:pt idx="4812">
                  <c:v>39267</c:v>
                </c:pt>
                <c:pt idx="4813">
                  <c:v>39268</c:v>
                </c:pt>
                <c:pt idx="4814">
                  <c:v>39269</c:v>
                </c:pt>
                <c:pt idx="4815">
                  <c:v>39270</c:v>
                </c:pt>
                <c:pt idx="4816">
                  <c:v>39271</c:v>
                </c:pt>
                <c:pt idx="4817">
                  <c:v>39272</c:v>
                </c:pt>
                <c:pt idx="4818">
                  <c:v>39273</c:v>
                </c:pt>
                <c:pt idx="4819">
                  <c:v>39274</c:v>
                </c:pt>
                <c:pt idx="4820">
                  <c:v>39275</c:v>
                </c:pt>
                <c:pt idx="4821">
                  <c:v>39276</c:v>
                </c:pt>
                <c:pt idx="4822">
                  <c:v>39277</c:v>
                </c:pt>
                <c:pt idx="4823">
                  <c:v>39278</c:v>
                </c:pt>
                <c:pt idx="4824">
                  <c:v>39279</c:v>
                </c:pt>
                <c:pt idx="4825">
                  <c:v>39280</c:v>
                </c:pt>
                <c:pt idx="4826">
                  <c:v>39281</c:v>
                </c:pt>
                <c:pt idx="4827">
                  <c:v>39282</c:v>
                </c:pt>
                <c:pt idx="4828">
                  <c:v>39283</c:v>
                </c:pt>
                <c:pt idx="4829">
                  <c:v>39284</c:v>
                </c:pt>
                <c:pt idx="4830">
                  <c:v>39285</c:v>
                </c:pt>
                <c:pt idx="4831">
                  <c:v>39286</c:v>
                </c:pt>
                <c:pt idx="4832">
                  <c:v>39287</c:v>
                </c:pt>
                <c:pt idx="4833">
                  <c:v>39288</c:v>
                </c:pt>
                <c:pt idx="4834">
                  <c:v>39289</c:v>
                </c:pt>
                <c:pt idx="4835">
                  <c:v>39290</c:v>
                </c:pt>
                <c:pt idx="4836">
                  <c:v>39291</c:v>
                </c:pt>
                <c:pt idx="4837">
                  <c:v>39292</c:v>
                </c:pt>
                <c:pt idx="4838">
                  <c:v>39293</c:v>
                </c:pt>
                <c:pt idx="4839">
                  <c:v>39294</c:v>
                </c:pt>
                <c:pt idx="4840">
                  <c:v>39295</c:v>
                </c:pt>
                <c:pt idx="4841">
                  <c:v>39296</c:v>
                </c:pt>
                <c:pt idx="4842">
                  <c:v>39297</c:v>
                </c:pt>
                <c:pt idx="4843">
                  <c:v>39298</c:v>
                </c:pt>
                <c:pt idx="4844">
                  <c:v>39299</c:v>
                </c:pt>
                <c:pt idx="4845">
                  <c:v>39300</c:v>
                </c:pt>
                <c:pt idx="4846">
                  <c:v>39301</c:v>
                </c:pt>
                <c:pt idx="4847">
                  <c:v>39302</c:v>
                </c:pt>
                <c:pt idx="4848">
                  <c:v>39303</c:v>
                </c:pt>
                <c:pt idx="4849">
                  <c:v>39304</c:v>
                </c:pt>
                <c:pt idx="4850">
                  <c:v>39305</c:v>
                </c:pt>
                <c:pt idx="4851">
                  <c:v>39306</c:v>
                </c:pt>
                <c:pt idx="4852">
                  <c:v>39307</c:v>
                </c:pt>
                <c:pt idx="4853">
                  <c:v>39308</c:v>
                </c:pt>
                <c:pt idx="4854">
                  <c:v>39309</c:v>
                </c:pt>
                <c:pt idx="4855">
                  <c:v>39310</c:v>
                </c:pt>
                <c:pt idx="4856">
                  <c:v>39311</c:v>
                </c:pt>
                <c:pt idx="4857">
                  <c:v>39312</c:v>
                </c:pt>
                <c:pt idx="4858">
                  <c:v>39313</c:v>
                </c:pt>
                <c:pt idx="4859">
                  <c:v>39314</c:v>
                </c:pt>
                <c:pt idx="4860">
                  <c:v>39315</c:v>
                </c:pt>
                <c:pt idx="4861">
                  <c:v>39316</c:v>
                </c:pt>
                <c:pt idx="4862">
                  <c:v>39317</c:v>
                </c:pt>
                <c:pt idx="4863">
                  <c:v>39318</c:v>
                </c:pt>
                <c:pt idx="4864">
                  <c:v>39319</c:v>
                </c:pt>
                <c:pt idx="4865">
                  <c:v>39320</c:v>
                </c:pt>
                <c:pt idx="4866">
                  <c:v>39321</c:v>
                </c:pt>
                <c:pt idx="4867">
                  <c:v>39322</c:v>
                </c:pt>
                <c:pt idx="4868">
                  <c:v>39323</c:v>
                </c:pt>
                <c:pt idx="4869">
                  <c:v>39324</c:v>
                </c:pt>
                <c:pt idx="4870">
                  <c:v>39325</c:v>
                </c:pt>
                <c:pt idx="4871">
                  <c:v>39326</c:v>
                </c:pt>
                <c:pt idx="4872">
                  <c:v>39327</c:v>
                </c:pt>
                <c:pt idx="4873">
                  <c:v>39328</c:v>
                </c:pt>
                <c:pt idx="4874">
                  <c:v>39329</c:v>
                </c:pt>
                <c:pt idx="4875">
                  <c:v>39330</c:v>
                </c:pt>
                <c:pt idx="4876">
                  <c:v>39331</c:v>
                </c:pt>
                <c:pt idx="4877">
                  <c:v>39332</c:v>
                </c:pt>
                <c:pt idx="4878">
                  <c:v>39333</c:v>
                </c:pt>
                <c:pt idx="4879">
                  <c:v>39334</c:v>
                </c:pt>
                <c:pt idx="4880">
                  <c:v>39335</c:v>
                </c:pt>
                <c:pt idx="4881">
                  <c:v>39336</c:v>
                </c:pt>
                <c:pt idx="4882">
                  <c:v>39337</c:v>
                </c:pt>
                <c:pt idx="4883">
                  <c:v>39338</c:v>
                </c:pt>
                <c:pt idx="4884">
                  <c:v>39339</c:v>
                </c:pt>
                <c:pt idx="4885">
                  <c:v>39340</c:v>
                </c:pt>
                <c:pt idx="4886">
                  <c:v>39341</c:v>
                </c:pt>
                <c:pt idx="4887">
                  <c:v>39342</c:v>
                </c:pt>
                <c:pt idx="4888">
                  <c:v>39343</c:v>
                </c:pt>
                <c:pt idx="4889">
                  <c:v>39344</c:v>
                </c:pt>
                <c:pt idx="4890">
                  <c:v>39345</c:v>
                </c:pt>
                <c:pt idx="4891">
                  <c:v>39346</c:v>
                </c:pt>
                <c:pt idx="4892">
                  <c:v>39347</c:v>
                </c:pt>
                <c:pt idx="4893">
                  <c:v>39348</c:v>
                </c:pt>
                <c:pt idx="4894">
                  <c:v>39349</c:v>
                </c:pt>
                <c:pt idx="4895">
                  <c:v>39350</c:v>
                </c:pt>
                <c:pt idx="4896">
                  <c:v>39351</c:v>
                </c:pt>
                <c:pt idx="4897">
                  <c:v>39352</c:v>
                </c:pt>
                <c:pt idx="4898">
                  <c:v>39353</c:v>
                </c:pt>
                <c:pt idx="4899">
                  <c:v>39354</c:v>
                </c:pt>
                <c:pt idx="4900">
                  <c:v>39355</c:v>
                </c:pt>
                <c:pt idx="4901">
                  <c:v>39356</c:v>
                </c:pt>
                <c:pt idx="4902">
                  <c:v>39357</c:v>
                </c:pt>
                <c:pt idx="4903">
                  <c:v>39358</c:v>
                </c:pt>
                <c:pt idx="4904">
                  <c:v>39359</c:v>
                </c:pt>
                <c:pt idx="4905">
                  <c:v>39360</c:v>
                </c:pt>
                <c:pt idx="4906">
                  <c:v>39361</c:v>
                </c:pt>
                <c:pt idx="4907">
                  <c:v>39362</c:v>
                </c:pt>
                <c:pt idx="4908">
                  <c:v>39363</c:v>
                </c:pt>
                <c:pt idx="4909">
                  <c:v>39364</c:v>
                </c:pt>
                <c:pt idx="4910">
                  <c:v>39365</c:v>
                </c:pt>
                <c:pt idx="4911">
                  <c:v>39366</c:v>
                </c:pt>
                <c:pt idx="4912">
                  <c:v>39367</c:v>
                </c:pt>
                <c:pt idx="4913">
                  <c:v>39368</c:v>
                </c:pt>
                <c:pt idx="4914">
                  <c:v>39369</c:v>
                </c:pt>
                <c:pt idx="4915">
                  <c:v>39370</c:v>
                </c:pt>
                <c:pt idx="4916">
                  <c:v>39371</c:v>
                </c:pt>
                <c:pt idx="4917">
                  <c:v>39372</c:v>
                </c:pt>
                <c:pt idx="4918">
                  <c:v>39373</c:v>
                </c:pt>
                <c:pt idx="4919">
                  <c:v>39374</c:v>
                </c:pt>
                <c:pt idx="4920">
                  <c:v>39375</c:v>
                </c:pt>
                <c:pt idx="4921">
                  <c:v>39376</c:v>
                </c:pt>
                <c:pt idx="4922">
                  <c:v>39377</c:v>
                </c:pt>
                <c:pt idx="4923">
                  <c:v>39378</c:v>
                </c:pt>
                <c:pt idx="4924">
                  <c:v>39379</c:v>
                </c:pt>
                <c:pt idx="4925">
                  <c:v>39380</c:v>
                </c:pt>
                <c:pt idx="4926">
                  <c:v>39381</c:v>
                </c:pt>
                <c:pt idx="4927">
                  <c:v>39382</c:v>
                </c:pt>
                <c:pt idx="4928">
                  <c:v>39383</c:v>
                </c:pt>
                <c:pt idx="4929">
                  <c:v>39384</c:v>
                </c:pt>
                <c:pt idx="4930">
                  <c:v>39385</c:v>
                </c:pt>
                <c:pt idx="4931">
                  <c:v>39386</c:v>
                </c:pt>
                <c:pt idx="4932">
                  <c:v>39387</c:v>
                </c:pt>
                <c:pt idx="4933">
                  <c:v>39388</c:v>
                </c:pt>
                <c:pt idx="4934">
                  <c:v>39389</c:v>
                </c:pt>
                <c:pt idx="4935">
                  <c:v>39390</c:v>
                </c:pt>
                <c:pt idx="4936">
                  <c:v>39391</c:v>
                </c:pt>
                <c:pt idx="4937">
                  <c:v>39392</c:v>
                </c:pt>
                <c:pt idx="4938">
                  <c:v>39393</c:v>
                </c:pt>
                <c:pt idx="4939">
                  <c:v>39394</c:v>
                </c:pt>
                <c:pt idx="4940">
                  <c:v>39395</c:v>
                </c:pt>
                <c:pt idx="4941">
                  <c:v>39396</c:v>
                </c:pt>
                <c:pt idx="4942">
                  <c:v>39397</c:v>
                </c:pt>
                <c:pt idx="4943">
                  <c:v>39398</c:v>
                </c:pt>
                <c:pt idx="4944">
                  <c:v>39399</c:v>
                </c:pt>
                <c:pt idx="4945">
                  <c:v>39400</c:v>
                </c:pt>
                <c:pt idx="4946">
                  <c:v>39401</c:v>
                </c:pt>
                <c:pt idx="4947">
                  <c:v>39402</c:v>
                </c:pt>
                <c:pt idx="4948">
                  <c:v>39403</c:v>
                </c:pt>
                <c:pt idx="4949">
                  <c:v>39404</c:v>
                </c:pt>
                <c:pt idx="4950">
                  <c:v>39405</c:v>
                </c:pt>
                <c:pt idx="4951">
                  <c:v>39406</c:v>
                </c:pt>
                <c:pt idx="4952">
                  <c:v>39407</c:v>
                </c:pt>
                <c:pt idx="4953">
                  <c:v>39408</c:v>
                </c:pt>
                <c:pt idx="4954">
                  <c:v>39409</c:v>
                </c:pt>
                <c:pt idx="4955">
                  <c:v>39410</c:v>
                </c:pt>
                <c:pt idx="4956">
                  <c:v>39411</c:v>
                </c:pt>
                <c:pt idx="4957">
                  <c:v>39412</c:v>
                </c:pt>
                <c:pt idx="4958">
                  <c:v>39413</c:v>
                </c:pt>
                <c:pt idx="4959">
                  <c:v>39414</c:v>
                </c:pt>
                <c:pt idx="4960">
                  <c:v>39415</c:v>
                </c:pt>
                <c:pt idx="4961">
                  <c:v>39416</c:v>
                </c:pt>
                <c:pt idx="4962">
                  <c:v>39417</c:v>
                </c:pt>
                <c:pt idx="4963">
                  <c:v>39418</c:v>
                </c:pt>
                <c:pt idx="4964">
                  <c:v>39419</c:v>
                </c:pt>
                <c:pt idx="4965">
                  <c:v>39420</c:v>
                </c:pt>
                <c:pt idx="4966">
                  <c:v>39421</c:v>
                </c:pt>
                <c:pt idx="4967">
                  <c:v>39422</c:v>
                </c:pt>
                <c:pt idx="4968">
                  <c:v>39423</c:v>
                </c:pt>
                <c:pt idx="4969">
                  <c:v>39424</c:v>
                </c:pt>
                <c:pt idx="4970">
                  <c:v>39425</c:v>
                </c:pt>
                <c:pt idx="4971">
                  <c:v>39426</c:v>
                </c:pt>
                <c:pt idx="4972">
                  <c:v>39427</c:v>
                </c:pt>
                <c:pt idx="4973">
                  <c:v>39428</c:v>
                </c:pt>
                <c:pt idx="4974">
                  <c:v>39429</c:v>
                </c:pt>
                <c:pt idx="4975">
                  <c:v>39430</c:v>
                </c:pt>
                <c:pt idx="4976">
                  <c:v>39431</c:v>
                </c:pt>
                <c:pt idx="4977">
                  <c:v>39432</c:v>
                </c:pt>
                <c:pt idx="4978">
                  <c:v>39433</c:v>
                </c:pt>
                <c:pt idx="4979">
                  <c:v>39434</c:v>
                </c:pt>
                <c:pt idx="4980">
                  <c:v>39435</c:v>
                </c:pt>
                <c:pt idx="4981">
                  <c:v>39436</c:v>
                </c:pt>
                <c:pt idx="4982">
                  <c:v>39437</c:v>
                </c:pt>
                <c:pt idx="4983">
                  <c:v>39438</c:v>
                </c:pt>
                <c:pt idx="4984">
                  <c:v>39439</c:v>
                </c:pt>
                <c:pt idx="4985">
                  <c:v>39440</c:v>
                </c:pt>
                <c:pt idx="4986">
                  <c:v>39441</c:v>
                </c:pt>
                <c:pt idx="4987">
                  <c:v>39442</c:v>
                </c:pt>
                <c:pt idx="4988">
                  <c:v>39443</c:v>
                </c:pt>
                <c:pt idx="4989">
                  <c:v>39444</c:v>
                </c:pt>
                <c:pt idx="4990">
                  <c:v>39445</c:v>
                </c:pt>
                <c:pt idx="4991">
                  <c:v>39446</c:v>
                </c:pt>
                <c:pt idx="4992">
                  <c:v>39447</c:v>
                </c:pt>
                <c:pt idx="4993">
                  <c:v>39448</c:v>
                </c:pt>
                <c:pt idx="4994">
                  <c:v>39449</c:v>
                </c:pt>
                <c:pt idx="4995">
                  <c:v>39450</c:v>
                </c:pt>
                <c:pt idx="4996">
                  <c:v>39451</c:v>
                </c:pt>
                <c:pt idx="4997">
                  <c:v>39452</c:v>
                </c:pt>
                <c:pt idx="4998">
                  <c:v>39453</c:v>
                </c:pt>
                <c:pt idx="4999">
                  <c:v>39454</c:v>
                </c:pt>
                <c:pt idx="5000">
                  <c:v>39455</c:v>
                </c:pt>
                <c:pt idx="5001">
                  <c:v>39456</c:v>
                </c:pt>
                <c:pt idx="5002">
                  <c:v>39457</c:v>
                </c:pt>
                <c:pt idx="5003">
                  <c:v>39458</c:v>
                </c:pt>
                <c:pt idx="5004">
                  <c:v>39459</c:v>
                </c:pt>
                <c:pt idx="5005">
                  <c:v>39460</c:v>
                </c:pt>
                <c:pt idx="5006">
                  <c:v>39461</c:v>
                </c:pt>
                <c:pt idx="5007">
                  <c:v>39462</c:v>
                </c:pt>
                <c:pt idx="5008">
                  <c:v>39463</c:v>
                </c:pt>
                <c:pt idx="5009">
                  <c:v>39464</c:v>
                </c:pt>
                <c:pt idx="5010">
                  <c:v>39465</c:v>
                </c:pt>
                <c:pt idx="5011">
                  <c:v>39466</c:v>
                </c:pt>
                <c:pt idx="5012">
                  <c:v>39467</c:v>
                </c:pt>
                <c:pt idx="5013">
                  <c:v>39468</c:v>
                </c:pt>
                <c:pt idx="5014">
                  <c:v>39469</c:v>
                </c:pt>
                <c:pt idx="5015">
                  <c:v>39470</c:v>
                </c:pt>
                <c:pt idx="5016">
                  <c:v>39471</c:v>
                </c:pt>
                <c:pt idx="5017">
                  <c:v>39472</c:v>
                </c:pt>
                <c:pt idx="5018">
                  <c:v>39473</c:v>
                </c:pt>
                <c:pt idx="5019">
                  <c:v>39474</c:v>
                </c:pt>
                <c:pt idx="5020">
                  <c:v>39475</c:v>
                </c:pt>
                <c:pt idx="5021">
                  <c:v>39476</c:v>
                </c:pt>
                <c:pt idx="5022">
                  <c:v>39477</c:v>
                </c:pt>
                <c:pt idx="5023">
                  <c:v>39478</c:v>
                </c:pt>
                <c:pt idx="5024">
                  <c:v>39479</c:v>
                </c:pt>
                <c:pt idx="5025">
                  <c:v>39480</c:v>
                </c:pt>
                <c:pt idx="5026">
                  <c:v>39481</c:v>
                </c:pt>
                <c:pt idx="5027">
                  <c:v>39482</c:v>
                </c:pt>
                <c:pt idx="5028">
                  <c:v>39483</c:v>
                </c:pt>
                <c:pt idx="5029">
                  <c:v>39484</c:v>
                </c:pt>
                <c:pt idx="5030">
                  <c:v>39485</c:v>
                </c:pt>
                <c:pt idx="5031">
                  <c:v>39486</c:v>
                </c:pt>
                <c:pt idx="5032">
                  <c:v>39487</c:v>
                </c:pt>
                <c:pt idx="5033">
                  <c:v>39488</c:v>
                </c:pt>
                <c:pt idx="5034">
                  <c:v>39489</c:v>
                </c:pt>
                <c:pt idx="5035">
                  <c:v>39490</c:v>
                </c:pt>
                <c:pt idx="5036">
                  <c:v>39491</c:v>
                </c:pt>
                <c:pt idx="5037">
                  <c:v>39492</c:v>
                </c:pt>
                <c:pt idx="5038">
                  <c:v>39493</c:v>
                </c:pt>
                <c:pt idx="5039">
                  <c:v>39494</c:v>
                </c:pt>
                <c:pt idx="5040">
                  <c:v>39495</c:v>
                </c:pt>
                <c:pt idx="5041">
                  <c:v>39496</c:v>
                </c:pt>
                <c:pt idx="5042">
                  <c:v>39497</c:v>
                </c:pt>
                <c:pt idx="5043">
                  <c:v>39498</c:v>
                </c:pt>
                <c:pt idx="5044">
                  <c:v>39499</c:v>
                </c:pt>
                <c:pt idx="5045">
                  <c:v>39500</c:v>
                </c:pt>
                <c:pt idx="5046">
                  <c:v>39501</c:v>
                </c:pt>
                <c:pt idx="5047">
                  <c:v>39502</c:v>
                </c:pt>
                <c:pt idx="5048">
                  <c:v>39503</c:v>
                </c:pt>
                <c:pt idx="5049">
                  <c:v>39504</c:v>
                </c:pt>
                <c:pt idx="5050">
                  <c:v>39505</c:v>
                </c:pt>
                <c:pt idx="5051">
                  <c:v>39506</c:v>
                </c:pt>
                <c:pt idx="5052">
                  <c:v>39507</c:v>
                </c:pt>
                <c:pt idx="5053">
                  <c:v>39508</c:v>
                </c:pt>
                <c:pt idx="5054">
                  <c:v>39509</c:v>
                </c:pt>
                <c:pt idx="5055">
                  <c:v>39510</c:v>
                </c:pt>
                <c:pt idx="5056">
                  <c:v>39511</c:v>
                </c:pt>
                <c:pt idx="5057">
                  <c:v>39512</c:v>
                </c:pt>
                <c:pt idx="5058">
                  <c:v>39513</c:v>
                </c:pt>
                <c:pt idx="5059">
                  <c:v>39514</c:v>
                </c:pt>
                <c:pt idx="5060">
                  <c:v>39515</c:v>
                </c:pt>
                <c:pt idx="5061">
                  <c:v>39516</c:v>
                </c:pt>
                <c:pt idx="5062">
                  <c:v>39517</c:v>
                </c:pt>
                <c:pt idx="5063">
                  <c:v>39518</c:v>
                </c:pt>
                <c:pt idx="5064">
                  <c:v>39519</c:v>
                </c:pt>
                <c:pt idx="5065">
                  <c:v>39520</c:v>
                </c:pt>
                <c:pt idx="5066">
                  <c:v>39521</c:v>
                </c:pt>
                <c:pt idx="5067">
                  <c:v>39522</c:v>
                </c:pt>
                <c:pt idx="5068">
                  <c:v>39523</c:v>
                </c:pt>
                <c:pt idx="5069">
                  <c:v>39524</c:v>
                </c:pt>
                <c:pt idx="5070">
                  <c:v>39525</c:v>
                </c:pt>
                <c:pt idx="5071">
                  <c:v>39526</c:v>
                </c:pt>
                <c:pt idx="5072">
                  <c:v>39527</c:v>
                </c:pt>
                <c:pt idx="5073">
                  <c:v>39528</c:v>
                </c:pt>
                <c:pt idx="5074">
                  <c:v>39529</c:v>
                </c:pt>
                <c:pt idx="5075">
                  <c:v>39530</c:v>
                </c:pt>
                <c:pt idx="5076">
                  <c:v>39531</c:v>
                </c:pt>
                <c:pt idx="5077">
                  <c:v>39532</c:v>
                </c:pt>
                <c:pt idx="5078">
                  <c:v>39533</c:v>
                </c:pt>
                <c:pt idx="5079">
                  <c:v>39534</c:v>
                </c:pt>
                <c:pt idx="5080">
                  <c:v>39535</c:v>
                </c:pt>
                <c:pt idx="5081">
                  <c:v>39536</c:v>
                </c:pt>
                <c:pt idx="5082">
                  <c:v>39537</c:v>
                </c:pt>
                <c:pt idx="5083">
                  <c:v>39538</c:v>
                </c:pt>
                <c:pt idx="5084">
                  <c:v>39539</c:v>
                </c:pt>
                <c:pt idx="5085">
                  <c:v>39540</c:v>
                </c:pt>
                <c:pt idx="5086">
                  <c:v>39541</c:v>
                </c:pt>
                <c:pt idx="5087">
                  <c:v>39542</c:v>
                </c:pt>
                <c:pt idx="5088">
                  <c:v>39543</c:v>
                </c:pt>
                <c:pt idx="5089">
                  <c:v>39544</c:v>
                </c:pt>
                <c:pt idx="5090">
                  <c:v>39545</c:v>
                </c:pt>
                <c:pt idx="5091">
                  <c:v>39546</c:v>
                </c:pt>
                <c:pt idx="5092">
                  <c:v>39547</c:v>
                </c:pt>
                <c:pt idx="5093">
                  <c:v>39548</c:v>
                </c:pt>
                <c:pt idx="5094">
                  <c:v>39549</c:v>
                </c:pt>
                <c:pt idx="5095">
                  <c:v>39550</c:v>
                </c:pt>
                <c:pt idx="5096">
                  <c:v>39551</c:v>
                </c:pt>
                <c:pt idx="5097">
                  <c:v>39552</c:v>
                </c:pt>
                <c:pt idx="5098">
                  <c:v>39553</c:v>
                </c:pt>
                <c:pt idx="5099">
                  <c:v>39554</c:v>
                </c:pt>
                <c:pt idx="5100">
                  <c:v>39555</c:v>
                </c:pt>
                <c:pt idx="5101">
                  <c:v>39556</c:v>
                </c:pt>
                <c:pt idx="5102">
                  <c:v>39557</c:v>
                </c:pt>
                <c:pt idx="5103">
                  <c:v>39558</c:v>
                </c:pt>
                <c:pt idx="5104">
                  <c:v>39559</c:v>
                </c:pt>
                <c:pt idx="5105">
                  <c:v>39560</c:v>
                </c:pt>
                <c:pt idx="5106">
                  <c:v>39561</c:v>
                </c:pt>
                <c:pt idx="5107">
                  <c:v>39562</c:v>
                </c:pt>
                <c:pt idx="5108">
                  <c:v>39563</c:v>
                </c:pt>
                <c:pt idx="5109">
                  <c:v>39564</c:v>
                </c:pt>
                <c:pt idx="5110">
                  <c:v>39565</c:v>
                </c:pt>
                <c:pt idx="5111">
                  <c:v>39566</c:v>
                </c:pt>
                <c:pt idx="5112">
                  <c:v>39567</c:v>
                </c:pt>
                <c:pt idx="5113">
                  <c:v>39568</c:v>
                </c:pt>
                <c:pt idx="5114">
                  <c:v>39569</c:v>
                </c:pt>
                <c:pt idx="5115">
                  <c:v>39570</c:v>
                </c:pt>
                <c:pt idx="5116">
                  <c:v>39571</c:v>
                </c:pt>
                <c:pt idx="5117">
                  <c:v>39572</c:v>
                </c:pt>
                <c:pt idx="5118">
                  <c:v>39573</c:v>
                </c:pt>
                <c:pt idx="5119">
                  <c:v>39574</c:v>
                </c:pt>
                <c:pt idx="5120">
                  <c:v>39575</c:v>
                </c:pt>
                <c:pt idx="5121">
                  <c:v>39576</c:v>
                </c:pt>
                <c:pt idx="5122">
                  <c:v>39577</c:v>
                </c:pt>
                <c:pt idx="5123">
                  <c:v>39578</c:v>
                </c:pt>
                <c:pt idx="5124">
                  <c:v>39579</c:v>
                </c:pt>
                <c:pt idx="5125">
                  <c:v>39580</c:v>
                </c:pt>
                <c:pt idx="5126">
                  <c:v>39581</c:v>
                </c:pt>
                <c:pt idx="5127">
                  <c:v>39582</c:v>
                </c:pt>
                <c:pt idx="5128">
                  <c:v>39583</c:v>
                </c:pt>
                <c:pt idx="5129">
                  <c:v>39584</c:v>
                </c:pt>
                <c:pt idx="5130">
                  <c:v>39585</c:v>
                </c:pt>
                <c:pt idx="5131">
                  <c:v>39586</c:v>
                </c:pt>
                <c:pt idx="5132">
                  <c:v>39587</c:v>
                </c:pt>
                <c:pt idx="5133">
                  <c:v>39588</c:v>
                </c:pt>
                <c:pt idx="5134">
                  <c:v>39589</c:v>
                </c:pt>
                <c:pt idx="5135">
                  <c:v>39590</c:v>
                </c:pt>
                <c:pt idx="5136">
                  <c:v>39591</c:v>
                </c:pt>
                <c:pt idx="5137">
                  <c:v>39592</c:v>
                </c:pt>
                <c:pt idx="5138">
                  <c:v>39593</c:v>
                </c:pt>
                <c:pt idx="5139">
                  <c:v>39594</c:v>
                </c:pt>
                <c:pt idx="5140">
                  <c:v>39595</c:v>
                </c:pt>
                <c:pt idx="5141">
                  <c:v>39596</c:v>
                </c:pt>
                <c:pt idx="5142">
                  <c:v>39597</c:v>
                </c:pt>
                <c:pt idx="5143">
                  <c:v>39598</c:v>
                </c:pt>
                <c:pt idx="5144">
                  <c:v>39599</c:v>
                </c:pt>
                <c:pt idx="5145">
                  <c:v>39600</c:v>
                </c:pt>
                <c:pt idx="5146">
                  <c:v>39601</c:v>
                </c:pt>
                <c:pt idx="5147">
                  <c:v>39602</c:v>
                </c:pt>
                <c:pt idx="5148">
                  <c:v>39603</c:v>
                </c:pt>
                <c:pt idx="5149">
                  <c:v>39604</c:v>
                </c:pt>
                <c:pt idx="5150">
                  <c:v>39605</c:v>
                </c:pt>
                <c:pt idx="5151">
                  <c:v>39606</c:v>
                </c:pt>
                <c:pt idx="5152">
                  <c:v>39607</c:v>
                </c:pt>
                <c:pt idx="5153">
                  <c:v>39608</c:v>
                </c:pt>
                <c:pt idx="5154">
                  <c:v>39609</c:v>
                </c:pt>
                <c:pt idx="5155">
                  <c:v>39610</c:v>
                </c:pt>
                <c:pt idx="5156">
                  <c:v>39611</c:v>
                </c:pt>
                <c:pt idx="5157">
                  <c:v>39612</c:v>
                </c:pt>
                <c:pt idx="5158">
                  <c:v>39613</c:v>
                </c:pt>
                <c:pt idx="5159">
                  <c:v>39614</c:v>
                </c:pt>
                <c:pt idx="5160">
                  <c:v>39615</c:v>
                </c:pt>
                <c:pt idx="5161">
                  <c:v>39616</c:v>
                </c:pt>
                <c:pt idx="5162">
                  <c:v>39617</c:v>
                </c:pt>
                <c:pt idx="5163">
                  <c:v>39618</c:v>
                </c:pt>
                <c:pt idx="5164">
                  <c:v>39619</c:v>
                </c:pt>
                <c:pt idx="5165">
                  <c:v>39620</c:v>
                </c:pt>
                <c:pt idx="5166">
                  <c:v>39621</c:v>
                </c:pt>
                <c:pt idx="5167">
                  <c:v>39622</c:v>
                </c:pt>
                <c:pt idx="5168">
                  <c:v>39623</c:v>
                </c:pt>
                <c:pt idx="5169">
                  <c:v>39624</c:v>
                </c:pt>
                <c:pt idx="5170">
                  <c:v>39625</c:v>
                </c:pt>
                <c:pt idx="5171">
                  <c:v>39626</c:v>
                </c:pt>
                <c:pt idx="5172">
                  <c:v>39627</c:v>
                </c:pt>
                <c:pt idx="5173">
                  <c:v>39628</c:v>
                </c:pt>
                <c:pt idx="5174">
                  <c:v>39629</c:v>
                </c:pt>
                <c:pt idx="5175">
                  <c:v>39630</c:v>
                </c:pt>
                <c:pt idx="5176">
                  <c:v>39631</c:v>
                </c:pt>
                <c:pt idx="5177">
                  <c:v>39632</c:v>
                </c:pt>
                <c:pt idx="5178">
                  <c:v>39633</c:v>
                </c:pt>
                <c:pt idx="5179">
                  <c:v>39634</c:v>
                </c:pt>
                <c:pt idx="5180">
                  <c:v>39635</c:v>
                </c:pt>
                <c:pt idx="5181">
                  <c:v>39636</c:v>
                </c:pt>
                <c:pt idx="5182">
                  <c:v>39637</c:v>
                </c:pt>
                <c:pt idx="5183">
                  <c:v>39638</c:v>
                </c:pt>
                <c:pt idx="5184">
                  <c:v>39639</c:v>
                </c:pt>
                <c:pt idx="5185">
                  <c:v>39640</c:v>
                </c:pt>
                <c:pt idx="5186">
                  <c:v>39641</c:v>
                </c:pt>
                <c:pt idx="5187">
                  <c:v>39642</c:v>
                </c:pt>
                <c:pt idx="5188">
                  <c:v>39643</c:v>
                </c:pt>
                <c:pt idx="5189">
                  <c:v>39644</c:v>
                </c:pt>
                <c:pt idx="5190">
                  <c:v>39645</c:v>
                </c:pt>
                <c:pt idx="5191">
                  <c:v>39646</c:v>
                </c:pt>
                <c:pt idx="5192">
                  <c:v>39647</c:v>
                </c:pt>
                <c:pt idx="5193">
                  <c:v>39648</c:v>
                </c:pt>
                <c:pt idx="5194">
                  <c:v>39649</c:v>
                </c:pt>
                <c:pt idx="5195">
                  <c:v>39650</c:v>
                </c:pt>
                <c:pt idx="5196">
                  <c:v>39651</c:v>
                </c:pt>
                <c:pt idx="5197">
                  <c:v>39652</c:v>
                </c:pt>
                <c:pt idx="5198">
                  <c:v>39653</c:v>
                </c:pt>
                <c:pt idx="5199">
                  <c:v>39654</c:v>
                </c:pt>
                <c:pt idx="5200">
                  <c:v>39655</c:v>
                </c:pt>
                <c:pt idx="5201">
                  <c:v>39656</c:v>
                </c:pt>
                <c:pt idx="5202">
                  <c:v>39657</c:v>
                </c:pt>
                <c:pt idx="5203">
                  <c:v>39658</c:v>
                </c:pt>
                <c:pt idx="5204">
                  <c:v>39659</c:v>
                </c:pt>
                <c:pt idx="5205">
                  <c:v>39660</c:v>
                </c:pt>
                <c:pt idx="5206">
                  <c:v>39661</c:v>
                </c:pt>
                <c:pt idx="5207">
                  <c:v>39662</c:v>
                </c:pt>
                <c:pt idx="5208">
                  <c:v>39663</c:v>
                </c:pt>
                <c:pt idx="5209">
                  <c:v>39664</c:v>
                </c:pt>
                <c:pt idx="5210">
                  <c:v>39665</c:v>
                </c:pt>
                <c:pt idx="5211">
                  <c:v>39666</c:v>
                </c:pt>
                <c:pt idx="5212">
                  <c:v>39667</c:v>
                </c:pt>
                <c:pt idx="5213">
                  <c:v>39668</c:v>
                </c:pt>
                <c:pt idx="5214">
                  <c:v>39669</c:v>
                </c:pt>
                <c:pt idx="5215">
                  <c:v>39670</c:v>
                </c:pt>
                <c:pt idx="5216">
                  <c:v>39671</c:v>
                </c:pt>
                <c:pt idx="5217">
                  <c:v>39672</c:v>
                </c:pt>
                <c:pt idx="5218">
                  <c:v>39673</c:v>
                </c:pt>
                <c:pt idx="5219">
                  <c:v>39674</c:v>
                </c:pt>
                <c:pt idx="5220">
                  <c:v>39675</c:v>
                </c:pt>
                <c:pt idx="5221">
                  <c:v>39676</c:v>
                </c:pt>
                <c:pt idx="5222">
                  <c:v>39677</c:v>
                </c:pt>
                <c:pt idx="5223">
                  <c:v>39678</c:v>
                </c:pt>
                <c:pt idx="5224">
                  <c:v>39679</c:v>
                </c:pt>
                <c:pt idx="5225">
                  <c:v>39680</c:v>
                </c:pt>
                <c:pt idx="5226">
                  <c:v>39681</c:v>
                </c:pt>
                <c:pt idx="5227">
                  <c:v>39682</c:v>
                </c:pt>
                <c:pt idx="5228">
                  <c:v>39683</c:v>
                </c:pt>
                <c:pt idx="5229">
                  <c:v>39684</c:v>
                </c:pt>
                <c:pt idx="5230">
                  <c:v>39685</c:v>
                </c:pt>
                <c:pt idx="5231">
                  <c:v>39686</c:v>
                </c:pt>
                <c:pt idx="5232">
                  <c:v>39687</c:v>
                </c:pt>
                <c:pt idx="5233">
                  <c:v>39688</c:v>
                </c:pt>
                <c:pt idx="5234">
                  <c:v>39689</c:v>
                </c:pt>
                <c:pt idx="5235">
                  <c:v>39690</c:v>
                </c:pt>
                <c:pt idx="5236">
                  <c:v>39691</c:v>
                </c:pt>
                <c:pt idx="5237">
                  <c:v>39692</c:v>
                </c:pt>
                <c:pt idx="5238">
                  <c:v>39693</c:v>
                </c:pt>
                <c:pt idx="5239">
                  <c:v>39694</c:v>
                </c:pt>
                <c:pt idx="5240">
                  <c:v>39695</c:v>
                </c:pt>
                <c:pt idx="5241">
                  <c:v>39696</c:v>
                </c:pt>
                <c:pt idx="5242">
                  <c:v>39697</c:v>
                </c:pt>
                <c:pt idx="5243">
                  <c:v>39698</c:v>
                </c:pt>
                <c:pt idx="5244">
                  <c:v>39699</c:v>
                </c:pt>
                <c:pt idx="5245">
                  <c:v>39700</c:v>
                </c:pt>
                <c:pt idx="5246">
                  <c:v>39701</c:v>
                </c:pt>
                <c:pt idx="5247">
                  <c:v>39702</c:v>
                </c:pt>
                <c:pt idx="5248">
                  <c:v>39703</c:v>
                </c:pt>
                <c:pt idx="5249">
                  <c:v>39704</c:v>
                </c:pt>
                <c:pt idx="5250">
                  <c:v>39705</c:v>
                </c:pt>
                <c:pt idx="5251">
                  <c:v>39706</c:v>
                </c:pt>
                <c:pt idx="5252">
                  <c:v>39707</c:v>
                </c:pt>
                <c:pt idx="5253">
                  <c:v>39708</c:v>
                </c:pt>
                <c:pt idx="5254">
                  <c:v>39709</c:v>
                </c:pt>
                <c:pt idx="5255">
                  <c:v>39710</c:v>
                </c:pt>
                <c:pt idx="5256">
                  <c:v>39711</c:v>
                </c:pt>
                <c:pt idx="5257">
                  <c:v>39712</c:v>
                </c:pt>
                <c:pt idx="5258">
                  <c:v>39713</c:v>
                </c:pt>
                <c:pt idx="5259">
                  <c:v>39714</c:v>
                </c:pt>
                <c:pt idx="5260">
                  <c:v>39715</c:v>
                </c:pt>
                <c:pt idx="5261">
                  <c:v>39716</c:v>
                </c:pt>
                <c:pt idx="5262">
                  <c:v>39717</c:v>
                </c:pt>
                <c:pt idx="5263">
                  <c:v>39718</c:v>
                </c:pt>
                <c:pt idx="5264">
                  <c:v>39719</c:v>
                </c:pt>
                <c:pt idx="5265">
                  <c:v>39720</c:v>
                </c:pt>
                <c:pt idx="5266">
                  <c:v>39721</c:v>
                </c:pt>
                <c:pt idx="5267">
                  <c:v>39722</c:v>
                </c:pt>
                <c:pt idx="5268">
                  <c:v>39723</c:v>
                </c:pt>
                <c:pt idx="5269">
                  <c:v>39724</c:v>
                </c:pt>
                <c:pt idx="5270">
                  <c:v>39725</c:v>
                </c:pt>
                <c:pt idx="5271">
                  <c:v>39726</c:v>
                </c:pt>
                <c:pt idx="5272">
                  <c:v>39727</c:v>
                </c:pt>
                <c:pt idx="5273">
                  <c:v>39728</c:v>
                </c:pt>
                <c:pt idx="5274">
                  <c:v>39729</c:v>
                </c:pt>
                <c:pt idx="5275">
                  <c:v>39730</c:v>
                </c:pt>
                <c:pt idx="5276">
                  <c:v>39731</c:v>
                </c:pt>
                <c:pt idx="5277">
                  <c:v>39732</c:v>
                </c:pt>
                <c:pt idx="5278">
                  <c:v>39733</c:v>
                </c:pt>
                <c:pt idx="5279">
                  <c:v>39734</c:v>
                </c:pt>
                <c:pt idx="5280">
                  <c:v>39735</c:v>
                </c:pt>
                <c:pt idx="5281">
                  <c:v>39736</c:v>
                </c:pt>
                <c:pt idx="5282">
                  <c:v>39737</c:v>
                </c:pt>
                <c:pt idx="5283">
                  <c:v>39738</c:v>
                </c:pt>
                <c:pt idx="5284">
                  <c:v>39739</c:v>
                </c:pt>
                <c:pt idx="5285">
                  <c:v>39740</c:v>
                </c:pt>
                <c:pt idx="5286">
                  <c:v>39741</c:v>
                </c:pt>
                <c:pt idx="5287">
                  <c:v>39742</c:v>
                </c:pt>
                <c:pt idx="5288">
                  <c:v>39743</c:v>
                </c:pt>
                <c:pt idx="5289">
                  <c:v>39744</c:v>
                </c:pt>
                <c:pt idx="5290">
                  <c:v>39745</c:v>
                </c:pt>
                <c:pt idx="5291">
                  <c:v>39746</c:v>
                </c:pt>
                <c:pt idx="5292">
                  <c:v>39747</c:v>
                </c:pt>
                <c:pt idx="5293">
                  <c:v>39748</c:v>
                </c:pt>
                <c:pt idx="5294">
                  <c:v>39749</c:v>
                </c:pt>
                <c:pt idx="5295">
                  <c:v>39750</c:v>
                </c:pt>
                <c:pt idx="5296">
                  <c:v>39751</c:v>
                </c:pt>
                <c:pt idx="5297">
                  <c:v>39752</c:v>
                </c:pt>
                <c:pt idx="5298">
                  <c:v>39753</c:v>
                </c:pt>
                <c:pt idx="5299">
                  <c:v>39754</c:v>
                </c:pt>
                <c:pt idx="5300">
                  <c:v>39755</c:v>
                </c:pt>
                <c:pt idx="5301">
                  <c:v>39756</c:v>
                </c:pt>
                <c:pt idx="5302">
                  <c:v>39757</c:v>
                </c:pt>
                <c:pt idx="5303">
                  <c:v>39758</c:v>
                </c:pt>
                <c:pt idx="5304">
                  <c:v>39759</c:v>
                </c:pt>
                <c:pt idx="5305">
                  <c:v>39760</c:v>
                </c:pt>
                <c:pt idx="5306">
                  <c:v>39761</c:v>
                </c:pt>
                <c:pt idx="5307">
                  <c:v>39762</c:v>
                </c:pt>
                <c:pt idx="5308">
                  <c:v>39763</c:v>
                </c:pt>
                <c:pt idx="5309">
                  <c:v>39764</c:v>
                </c:pt>
                <c:pt idx="5310">
                  <c:v>39765</c:v>
                </c:pt>
                <c:pt idx="5311">
                  <c:v>39766</c:v>
                </c:pt>
                <c:pt idx="5312">
                  <c:v>39767</c:v>
                </c:pt>
                <c:pt idx="5313">
                  <c:v>39768</c:v>
                </c:pt>
                <c:pt idx="5314">
                  <c:v>39769</c:v>
                </c:pt>
                <c:pt idx="5315">
                  <c:v>39770</c:v>
                </c:pt>
                <c:pt idx="5316">
                  <c:v>39771</c:v>
                </c:pt>
                <c:pt idx="5317">
                  <c:v>39772</c:v>
                </c:pt>
                <c:pt idx="5318">
                  <c:v>39773</c:v>
                </c:pt>
                <c:pt idx="5319">
                  <c:v>39774</c:v>
                </c:pt>
                <c:pt idx="5320">
                  <c:v>39775</c:v>
                </c:pt>
                <c:pt idx="5321">
                  <c:v>39776</c:v>
                </c:pt>
                <c:pt idx="5322">
                  <c:v>39777</c:v>
                </c:pt>
                <c:pt idx="5323">
                  <c:v>39778</c:v>
                </c:pt>
                <c:pt idx="5324">
                  <c:v>39779</c:v>
                </c:pt>
                <c:pt idx="5325">
                  <c:v>39780</c:v>
                </c:pt>
                <c:pt idx="5326">
                  <c:v>39781</c:v>
                </c:pt>
                <c:pt idx="5327">
                  <c:v>39782</c:v>
                </c:pt>
                <c:pt idx="5328">
                  <c:v>39783</c:v>
                </c:pt>
                <c:pt idx="5329">
                  <c:v>39784</c:v>
                </c:pt>
                <c:pt idx="5330">
                  <c:v>39785</c:v>
                </c:pt>
                <c:pt idx="5331">
                  <c:v>39786</c:v>
                </c:pt>
                <c:pt idx="5332">
                  <c:v>39787</c:v>
                </c:pt>
                <c:pt idx="5333">
                  <c:v>39788</c:v>
                </c:pt>
                <c:pt idx="5334">
                  <c:v>39789</c:v>
                </c:pt>
                <c:pt idx="5335">
                  <c:v>39790</c:v>
                </c:pt>
                <c:pt idx="5336">
                  <c:v>39791</c:v>
                </c:pt>
                <c:pt idx="5337">
                  <c:v>39792</c:v>
                </c:pt>
                <c:pt idx="5338">
                  <c:v>39793</c:v>
                </c:pt>
                <c:pt idx="5339">
                  <c:v>39794</c:v>
                </c:pt>
                <c:pt idx="5340">
                  <c:v>39795</c:v>
                </c:pt>
                <c:pt idx="5341">
                  <c:v>39796</c:v>
                </c:pt>
                <c:pt idx="5342">
                  <c:v>39797</c:v>
                </c:pt>
                <c:pt idx="5343">
                  <c:v>39798</c:v>
                </c:pt>
                <c:pt idx="5344">
                  <c:v>39799</c:v>
                </c:pt>
                <c:pt idx="5345">
                  <c:v>39800</c:v>
                </c:pt>
                <c:pt idx="5346">
                  <c:v>39801</c:v>
                </c:pt>
                <c:pt idx="5347">
                  <c:v>39802</c:v>
                </c:pt>
                <c:pt idx="5348">
                  <c:v>39803</c:v>
                </c:pt>
                <c:pt idx="5349">
                  <c:v>39804</c:v>
                </c:pt>
                <c:pt idx="5350">
                  <c:v>39805</c:v>
                </c:pt>
                <c:pt idx="5351">
                  <c:v>39806</c:v>
                </c:pt>
                <c:pt idx="5352">
                  <c:v>39807</c:v>
                </c:pt>
                <c:pt idx="5353">
                  <c:v>39808</c:v>
                </c:pt>
                <c:pt idx="5354">
                  <c:v>39809</c:v>
                </c:pt>
                <c:pt idx="5355">
                  <c:v>39810</c:v>
                </c:pt>
                <c:pt idx="5356">
                  <c:v>39811</c:v>
                </c:pt>
                <c:pt idx="5357">
                  <c:v>39812</c:v>
                </c:pt>
                <c:pt idx="5358">
                  <c:v>39813</c:v>
                </c:pt>
                <c:pt idx="5359">
                  <c:v>39814</c:v>
                </c:pt>
                <c:pt idx="5360">
                  <c:v>39815</c:v>
                </c:pt>
                <c:pt idx="5361">
                  <c:v>39816</c:v>
                </c:pt>
                <c:pt idx="5362">
                  <c:v>39817</c:v>
                </c:pt>
                <c:pt idx="5363">
                  <c:v>39818</c:v>
                </c:pt>
                <c:pt idx="5364">
                  <c:v>39819</c:v>
                </c:pt>
                <c:pt idx="5365">
                  <c:v>39820</c:v>
                </c:pt>
                <c:pt idx="5366">
                  <c:v>39821</c:v>
                </c:pt>
                <c:pt idx="5367">
                  <c:v>39822</c:v>
                </c:pt>
                <c:pt idx="5368">
                  <c:v>39823</c:v>
                </c:pt>
                <c:pt idx="5369">
                  <c:v>39824</c:v>
                </c:pt>
                <c:pt idx="5370">
                  <c:v>39825</c:v>
                </c:pt>
                <c:pt idx="5371">
                  <c:v>39826</c:v>
                </c:pt>
                <c:pt idx="5372">
                  <c:v>39827</c:v>
                </c:pt>
                <c:pt idx="5373">
                  <c:v>39828</c:v>
                </c:pt>
                <c:pt idx="5374">
                  <c:v>39829</c:v>
                </c:pt>
                <c:pt idx="5375">
                  <c:v>39830</c:v>
                </c:pt>
                <c:pt idx="5376">
                  <c:v>39831</c:v>
                </c:pt>
                <c:pt idx="5377">
                  <c:v>39832</c:v>
                </c:pt>
                <c:pt idx="5378">
                  <c:v>39833</c:v>
                </c:pt>
                <c:pt idx="5379">
                  <c:v>39834</c:v>
                </c:pt>
                <c:pt idx="5380">
                  <c:v>39835</c:v>
                </c:pt>
                <c:pt idx="5381">
                  <c:v>39836</c:v>
                </c:pt>
                <c:pt idx="5382">
                  <c:v>39837</c:v>
                </c:pt>
                <c:pt idx="5383">
                  <c:v>39838</c:v>
                </c:pt>
                <c:pt idx="5384">
                  <c:v>39839</c:v>
                </c:pt>
                <c:pt idx="5385">
                  <c:v>39840</c:v>
                </c:pt>
                <c:pt idx="5386">
                  <c:v>39841</c:v>
                </c:pt>
                <c:pt idx="5387">
                  <c:v>39842</c:v>
                </c:pt>
                <c:pt idx="5388">
                  <c:v>39843</c:v>
                </c:pt>
                <c:pt idx="5389">
                  <c:v>39844</c:v>
                </c:pt>
                <c:pt idx="5390">
                  <c:v>39845</c:v>
                </c:pt>
                <c:pt idx="5391">
                  <c:v>39846</c:v>
                </c:pt>
                <c:pt idx="5392">
                  <c:v>39847</c:v>
                </c:pt>
                <c:pt idx="5393">
                  <c:v>39848</c:v>
                </c:pt>
                <c:pt idx="5394">
                  <c:v>39849</c:v>
                </c:pt>
                <c:pt idx="5395">
                  <c:v>39850</c:v>
                </c:pt>
                <c:pt idx="5396">
                  <c:v>39851</c:v>
                </c:pt>
                <c:pt idx="5397">
                  <c:v>39852</c:v>
                </c:pt>
                <c:pt idx="5398">
                  <c:v>39853</c:v>
                </c:pt>
                <c:pt idx="5399">
                  <c:v>39854</c:v>
                </c:pt>
                <c:pt idx="5400">
                  <c:v>39855</c:v>
                </c:pt>
                <c:pt idx="5401">
                  <c:v>39856</c:v>
                </c:pt>
                <c:pt idx="5402">
                  <c:v>39857</c:v>
                </c:pt>
                <c:pt idx="5403">
                  <c:v>39858</c:v>
                </c:pt>
                <c:pt idx="5404">
                  <c:v>39859</c:v>
                </c:pt>
                <c:pt idx="5405">
                  <c:v>39860</c:v>
                </c:pt>
                <c:pt idx="5406">
                  <c:v>39861</c:v>
                </c:pt>
                <c:pt idx="5407">
                  <c:v>39862</c:v>
                </c:pt>
                <c:pt idx="5408">
                  <c:v>39863</c:v>
                </c:pt>
                <c:pt idx="5409">
                  <c:v>39864</c:v>
                </c:pt>
                <c:pt idx="5410">
                  <c:v>39865</c:v>
                </c:pt>
                <c:pt idx="5411">
                  <c:v>39866</c:v>
                </c:pt>
                <c:pt idx="5412">
                  <c:v>39867</c:v>
                </c:pt>
                <c:pt idx="5413">
                  <c:v>39868</c:v>
                </c:pt>
                <c:pt idx="5414">
                  <c:v>39869</c:v>
                </c:pt>
                <c:pt idx="5415">
                  <c:v>39870</c:v>
                </c:pt>
                <c:pt idx="5416">
                  <c:v>39871</c:v>
                </c:pt>
                <c:pt idx="5417">
                  <c:v>39872</c:v>
                </c:pt>
                <c:pt idx="5418">
                  <c:v>39873</c:v>
                </c:pt>
                <c:pt idx="5419">
                  <c:v>39874</c:v>
                </c:pt>
                <c:pt idx="5420">
                  <c:v>39875</c:v>
                </c:pt>
                <c:pt idx="5421">
                  <c:v>39876</c:v>
                </c:pt>
                <c:pt idx="5422">
                  <c:v>39877</c:v>
                </c:pt>
                <c:pt idx="5423">
                  <c:v>39878</c:v>
                </c:pt>
                <c:pt idx="5424">
                  <c:v>39879</c:v>
                </c:pt>
                <c:pt idx="5425">
                  <c:v>39880</c:v>
                </c:pt>
                <c:pt idx="5426">
                  <c:v>39881</c:v>
                </c:pt>
                <c:pt idx="5427">
                  <c:v>39882</c:v>
                </c:pt>
                <c:pt idx="5428">
                  <c:v>39883</c:v>
                </c:pt>
                <c:pt idx="5429">
                  <c:v>39884</c:v>
                </c:pt>
                <c:pt idx="5430">
                  <c:v>39885</c:v>
                </c:pt>
                <c:pt idx="5431">
                  <c:v>39886</c:v>
                </c:pt>
                <c:pt idx="5432">
                  <c:v>39887</c:v>
                </c:pt>
                <c:pt idx="5433">
                  <c:v>39888</c:v>
                </c:pt>
                <c:pt idx="5434">
                  <c:v>39889</c:v>
                </c:pt>
                <c:pt idx="5435">
                  <c:v>39890</c:v>
                </c:pt>
                <c:pt idx="5436">
                  <c:v>39891</c:v>
                </c:pt>
                <c:pt idx="5437">
                  <c:v>39892</c:v>
                </c:pt>
                <c:pt idx="5438">
                  <c:v>39893</c:v>
                </c:pt>
                <c:pt idx="5439">
                  <c:v>39894</c:v>
                </c:pt>
                <c:pt idx="5440">
                  <c:v>39895</c:v>
                </c:pt>
                <c:pt idx="5441">
                  <c:v>39896</c:v>
                </c:pt>
                <c:pt idx="5442">
                  <c:v>39897</c:v>
                </c:pt>
                <c:pt idx="5443">
                  <c:v>39898</c:v>
                </c:pt>
                <c:pt idx="5444">
                  <c:v>39899</c:v>
                </c:pt>
                <c:pt idx="5445">
                  <c:v>39900</c:v>
                </c:pt>
                <c:pt idx="5446">
                  <c:v>39901</c:v>
                </c:pt>
                <c:pt idx="5447">
                  <c:v>39902</c:v>
                </c:pt>
                <c:pt idx="5448">
                  <c:v>39903</c:v>
                </c:pt>
                <c:pt idx="5449">
                  <c:v>39904</c:v>
                </c:pt>
                <c:pt idx="5450">
                  <c:v>39905</c:v>
                </c:pt>
                <c:pt idx="5451">
                  <c:v>39906</c:v>
                </c:pt>
                <c:pt idx="5452">
                  <c:v>39907</c:v>
                </c:pt>
                <c:pt idx="5453">
                  <c:v>39908</c:v>
                </c:pt>
                <c:pt idx="5454">
                  <c:v>39909</c:v>
                </c:pt>
                <c:pt idx="5455">
                  <c:v>39910</c:v>
                </c:pt>
                <c:pt idx="5456">
                  <c:v>39911</c:v>
                </c:pt>
                <c:pt idx="5457">
                  <c:v>39912</c:v>
                </c:pt>
                <c:pt idx="5458">
                  <c:v>39913</c:v>
                </c:pt>
                <c:pt idx="5459">
                  <c:v>39914</c:v>
                </c:pt>
                <c:pt idx="5460">
                  <c:v>39915</c:v>
                </c:pt>
                <c:pt idx="5461">
                  <c:v>39916</c:v>
                </c:pt>
                <c:pt idx="5462">
                  <c:v>39917</c:v>
                </c:pt>
                <c:pt idx="5463">
                  <c:v>39918</c:v>
                </c:pt>
                <c:pt idx="5464">
                  <c:v>39919</c:v>
                </c:pt>
                <c:pt idx="5465">
                  <c:v>39920</c:v>
                </c:pt>
                <c:pt idx="5466">
                  <c:v>39921</c:v>
                </c:pt>
                <c:pt idx="5467">
                  <c:v>39922</c:v>
                </c:pt>
                <c:pt idx="5468">
                  <c:v>39923</c:v>
                </c:pt>
                <c:pt idx="5469">
                  <c:v>39924</c:v>
                </c:pt>
                <c:pt idx="5470">
                  <c:v>39925</c:v>
                </c:pt>
                <c:pt idx="5471">
                  <c:v>39926</c:v>
                </c:pt>
                <c:pt idx="5472">
                  <c:v>39927</c:v>
                </c:pt>
                <c:pt idx="5473">
                  <c:v>39928</c:v>
                </c:pt>
                <c:pt idx="5474">
                  <c:v>39929</c:v>
                </c:pt>
                <c:pt idx="5475">
                  <c:v>39930</c:v>
                </c:pt>
                <c:pt idx="5476">
                  <c:v>39931</c:v>
                </c:pt>
                <c:pt idx="5477">
                  <c:v>39932</c:v>
                </c:pt>
                <c:pt idx="5478">
                  <c:v>39933</c:v>
                </c:pt>
                <c:pt idx="5479">
                  <c:v>39934</c:v>
                </c:pt>
                <c:pt idx="5480">
                  <c:v>39935</c:v>
                </c:pt>
                <c:pt idx="5481">
                  <c:v>39936</c:v>
                </c:pt>
                <c:pt idx="5482">
                  <c:v>39937</c:v>
                </c:pt>
                <c:pt idx="5483">
                  <c:v>39938</c:v>
                </c:pt>
                <c:pt idx="5484">
                  <c:v>39939</c:v>
                </c:pt>
                <c:pt idx="5485">
                  <c:v>39940</c:v>
                </c:pt>
                <c:pt idx="5486">
                  <c:v>39941</c:v>
                </c:pt>
                <c:pt idx="5487">
                  <c:v>39942</c:v>
                </c:pt>
                <c:pt idx="5488">
                  <c:v>39943</c:v>
                </c:pt>
                <c:pt idx="5489">
                  <c:v>39944</c:v>
                </c:pt>
                <c:pt idx="5490">
                  <c:v>39945</c:v>
                </c:pt>
                <c:pt idx="5491">
                  <c:v>39946</c:v>
                </c:pt>
                <c:pt idx="5492">
                  <c:v>39947</c:v>
                </c:pt>
                <c:pt idx="5493">
                  <c:v>39948</c:v>
                </c:pt>
                <c:pt idx="5494">
                  <c:v>39949</c:v>
                </c:pt>
                <c:pt idx="5495">
                  <c:v>39950</c:v>
                </c:pt>
                <c:pt idx="5496">
                  <c:v>39951</c:v>
                </c:pt>
                <c:pt idx="5497">
                  <c:v>39952</c:v>
                </c:pt>
                <c:pt idx="5498">
                  <c:v>39953</c:v>
                </c:pt>
                <c:pt idx="5499">
                  <c:v>39954</c:v>
                </c:pt>
                <c:pt idx="5500">
                  <c:v>39955</c:v>
                </c:pt>
                <c:pt idx="5501">
                  <c:v>39956</c:v>
                </c:pt>
                <c:pt idx="5502">
                  <c:v>39957</c:v>
                </c:pt>
                <c:pt idx="5503">
                  <c:v>39958</c:v>
                </c:pt>
                <c:pt idx="5504">
                  <c:v>39959</c:v>
                </c:pt>
                <c:pt idx="5505">
                  <c:v>39960</c:v>
                </c:pt>
                <c:pt idx="5506">
                  <c:v>39961</c:v>
                </c:pt>
                <c:pt idx="5507">
                  <c:v>39962</c:v>
                </c:pt>
                <c:pt idx="5508">
                  <c:v>39963</c:v>
                </c:pt>
                <c:pt idx="5509">
                  <c:v>39964</c:v>
                </c:pt>
                <c:pt idx="5510">
                  <c:v>39965</c:v>
                </c:pt>
                <c:pt idx="5511">
                  <c:v>39966</c:v>
                </c:pt>
                <c:pt idx="5512">
                  <c:v>39967</c:v>
                </c:pt>
                <c:pt idx="5513">
                  <c:v>39968</c:v>
                </c:pt>
                <c:pt idx="5514">
                  <c:v>39969</c:v>
                </c:pt>
                <c:pt idx="5515">
                  <c:v>39970</c:v>
                </c:pt>
                <c:pt idx="5516">
                  <c:v>39971</c:v>
                </c:pt>
                <c:pt idx="5517">
                  <c:v>39972</c:v>
                </c:pt>
                <c:pt idx="5518">
                  <c:v>39973</c:v>
                </c:pt>
                <c:pt idx="5519">
                  <c:v>39974</c:v>
                </c:pt>
                <c:pt idx="5520">
                  <c:v>39975</c:v>
                </c:pt>
                <c:pt idx="5521">
                  <c:v>39976</c:v>
                </c:pt>
                <c:pt idx="5522">
                  <c:v>39977</c:v>
                </c:pt>
                <c:pt idx="5523">
                  <c:v>39978</c:v>
                </c:pt>
                <c:pt idx="5524">
                  <c:v>39979</c:v>
                </c:pt>
                <c:pt idx="5525">
                  <c:v>39980</c:v>
                </c:pt>
                <c:pt idx="5526">
                  <c:v>39981</c:v>
                </c:pt>
                <c:pt idx="5527">
                  <c:v>39982</c:v>
                </c:pt>
                <c:pt idx="5528">
                  <c:v>39983</c:v>
                </c:pt>
                <c:pt idx="5529">
                  <c:v>39984</c:v>
                </c:pt>
                <c:pt idx="5530">
                  <c:v>39985</c:v>
                </c:pt>
                <c:pt idx="5531">
                  <c:v>39986</c:v>
                </c:pt>
                <c:pt idx="5532">
                  <c:v>39987</c:v>
                </c:pt>
                <c:pt idx="5533">
                  <c:v>39988</c:v>
                </c:pt>
                <c:pt idx="5534">
                  <c:v>39989</c:v>
                </c:pt>
                <c:pt idx="5535">
                  <c:v>39990</c:v>
                </c:pt>
                <c:pt idx="5536">
                  <c:v>39991</c:v>
                </c:pt>
                <c:pt idx="5537">
                  <c:v>39992</c:v>
                </c:pt>
                <c:pt idx="5538">
                  <c:v>39993</c:v>
                </c:pt>
                <c:pt idx="5539">
                  <c:v>39994</c:v>
                </c:pt>
                <c:pt idx="5540">
                  <c:v>39995</c:v>
                </c:pt>
                <c:pt idx="5541">
                  <c:v>39996</c:v>
                </c:pt>
                <c:pt idx="5542">
                  <c:v>39997</c:v>
                </c:pt>
                <c:pt idx="5543">
                  <c:v>39998</c:v>
                </c:pt>
                <c:pt idx="5544">
                  <c:v>39999</c:v>
                </c:pt>
                <c:pt idx="5545">
                  <c:v>40000</c:v>
                </c:pt>
                <c:pt idx="5546">
                  <c:v>40001</c:v>
                </c:pt>
                <c:pt idx="5547">
                  <c:v>40002</c:v>
                </c:pt>
                <c:pt idx="5548">
                  <c:v>40003</c:v>
                </c:pt>
                <c:pt idx="5549">
                  <c:v>40004</c:v>
                </c:pt>
                <c:pt idx="5550">
                  <c:v>40005</c:v>
                </c:pt>
                <c:pt idx="5551">
                  <c:v>40006</c:v>
                </c:pt>
                <c:pt idx="5552">
                  <c:v>40007</c:v>
                </c:pt>
                <c:pt idx="5553">
                  <c:v>40008</c:v>
                </c:pt>
                <c:pt idx="5554">
                  <c:v>40009</c:v>
                </c:pt>
                <c:pt idx="5555">
                  <c:v>40010</c:v>
                </c:pt>
                <c:pt idx="5556">
                  <c:v>40011</c:v>
                </c:pt>
                <c:pt idx="5557">
                  <c:v>40012</c:v>
                </c:pt>
                <c:pt idx="5558">
                  <c:v>40013</c:v>
                </c:pt>
                <c:pt idx="5559">
                  <c:v>40014</c:v>
                </c:pt>
                <c:pt idx="5560">
                  <c:v>40015</c:v>
                </c:pt>
                <c:pt idx="5561">
                  <c:v>40016</c:v>
                </c:pt>
                <c:pt idx="5562">
                  <c:v>40017</c:v>
                </c:pt>
                <c:pt idx="5563">
                  <c:v>40018</c:v>
                </c:pt>
                <c:pt idx="5564">
                  <c:v>40021</c:v>
                </c:pt>
                <c:pt idx="5565">
                  <c:v>40022</c:v>
                </c:pt>
                <c:pt idx="5566">
                  <c:v>40023</c:v>
                </c:pt>
                <c:pt idx="5567">
                  <c:v>40024</c:v>
                </c:pt>
                <c:pt idx="5568">
                  <c:v>40025</c:v>
                </c:pt>
                <c:pt idx="5569">
                  <c:v>40026</c:v>
                </c:pt>
                <c:pt idx="5570">
                  <c:v>40027</c:v>
                </c:pt>
                <c:pt idx="5571">
                  <c:v>40028</c:v>
                </c:pt>
                <c:pt idx="5572">
                  <c:v>40029</c:v>
                </c:pt>
                <c:pt idx="5573">
                  <c:v>40030</c:v>
                </c:pt>
                <c:pt idx="5574">
                  <c:v>40031</c:v>
                </c:pt>
                <c:pt idx="5575">
                  <c:v>40032</c:v>
                </c:pt>
                <c:pt idx="5576">
                  <c:v>40033</c:v>
                </c:pt>
                <c:pt idx="5577">
                  <c:v>40034</c:v>
                </c:pt>
                <c:pt idx="5578">
                  <c:v>40035</c:v>
                </c:pt>
                <c:pt idx="5579">
                  <c:v>40036</c:v>
                </c:pt>
                <c:pt idx="5580">
                  <c:v>40037</c:v>
                </c:pt>
                <c:pt idx="5581">
                  <c:v>40038</c:v>
                </c:pt>
                <c:pt idx="5582">
                  <c:v>40039</c:v>
                </c:pt>
                <c:pt idx="5583">
                  <c:v>40040</c:v>
                </c:pt>
                <c:pt idx="5584">
                  <c:v>40041</c:v>
                </c:pt>
                <c:pt idx="5585">
                  <c:v>40042</c:v>
                </c:pt>
                <c:pt idx="5586">
                  <c:v>40043</c:v>
                </c:pt>
                <c:pt idx="5587">
                  <c:v>40044</c:v>
                </c:pt>
                <c:pt idx="5588">
                  <c:v>40045</c:v>
                </c:pt>
                <c:pt idx="5589">
                  <c:v>40046</c:v>
                </c:pt>
                <c:pt idx="5590">
                  <c:v>40047</c:v>
                </c:pt>
                <c:pt idx="5591">
                  <c:v>40048</c:v>
                </c:pt>
                <c:pt idx="5592">
                  <c:v>40049</c:v>
                </c:pt>
                <c:pt idx="5593">
                  <c:v>40050</c:v>
                </c:pt>
                <c:pt idx="5594">
                  <c:v>40051</c:v>
                </c:pt>
                <c:pt idx="5595">
                  <c:v>40052</c:v>
                </c:pt>
                <c:pt idx="5596">
                  <c:v>40053</c:v>
                </c:pt>
                <c:pt idx="5597">
                  <c:v>40054</c:v>
                </c:pt>
                <c:pt idx="5598">
                  <c:v>40055</c:v>
                </c:pt>
                <c:pt idx="5599">
                  <c:v>40056</c:v>
                </c:pt>
                <c:pt idx="5600">
                  <c:v>40057</c:v>
                </c:pt>
                <c:pt idx="5601">
                  <c:v>40058</c:v>
                </c:pt>
                <c:pt idx="5602">
                  <c:v>40059</c:v>
                </c:pt>
                <c:pt idx="5603">
                  <c:v>40060</c:v>
                </c:pt>
                <c:pt idx="5604">
                  <c:v>40061</c:v>
                </c:pt>
                <c:pt idx="5605">
                  <c:v>40062</c:v>
                </c:pt>
                <c:pt idx="5606">
                  <c:v>40063</c:v>
                </c:pt>
                <c:pt idx="5607">
                  <c:v>40064</c:v>
                </c:pt>
                <c:pt idx="5608">
                  <c:v>40065</c:v>
                </c:pt>
                <c:pt idx="5609">
                  <c:v>40066</c:v>
                </c:pt>
                <c:pt idx="5610">
                  <c:v>40067</c:v>
                </c:pt>
                <c:pt idx="5611">
                  <c:v>40068</c:v>
                </c:pt>
                <c:pt idx="5612">
                  <c:v>40069</c:v>
                </c:pt>
                <c:pt idx="5613">
                  <c:v>40070</c:v>
                </c:pt>
                <c:pt idx="5614">
                  <c:v>40071</c:v>
                </c:pt>
                <c:pt idx="5615">
                  <c:v>40072</c:v>
                </c:pt>
                <c:pt idx="5616">
                  <c:v>40073</c:v>
                </c:pt>
                <c:pt idx="5617">
                  <c:v>40074</c:v>
                </c:pt>
                <c:pt idx="5618">
                  <c:v>40075</c:v>
                </c:pt>
                <c:pt idx="5619">
                  <c:v>40076</c:v>
                </c:pt>
                <c:pt idx="5620">
                  <c:v>40077</c:v>
                </c:pt>
                <c:pt idx="5621">
                  <c:v>40078</c:v>
                </c:pt>
                <c:pt idx="5622">
                  <c:v>40079</c:v>
                </c:pt>
                <c:pt idx="5623">
                  <c:v>40080</c:v>
                </c:pt>
                <c:pt idx="5624">
                  <c:v>40081</c:v>
                </c:pt>
                <c:pt idx="5625">
                  <c:v>40082</c:v>
                </c:pt>
                <c:pt idx="5626">
                  <c:v>40083</c:v>
                </c:pt>
                <c:pt idx="5627">
                  <c:v>40084</c:v>
                </c:pt>
                <c:pt idx="5628">
                  <c:v>40085</c:v>
                </c:pt>
                <c:pt idx="5629">
                  <c:v>40086</c:v>
                </c:pt>
                <c:pt idx="5630">
                  <c:v>40087</c:v>
                </c:pt>
                <c:pt idx="5631">
                  <c:v>40088</c:v>
                </c:pt>
                <c:pt idx="5632">
                  <c:v>40089</c:v>
                </c:pt>
                <c:pt idx="5633">
                  <c:v>40090</c:v>
                </c:pt>
                <c:pt idx="5634">
                  <c:v>40091</c:v>
                </c:pt>
                <c:pt idx="5635">
                  <c:v>40092</c:v>
                </c:pt>
                <c:pt idx="5636">
                  <c:v>40093</c:v>
                </c:pt>
                <c:pt idx="5637">
                  <c:v>40094</c:v>
                </c:pt>
                <c:pt idx="5638">
                  <c:v>40095</c:v>
                </c:pt>
                <c:pt idx="5639">
                  <c:v>40096</c:v>
                </c:pt>
                <c:pt idx="5640">
                  <c:v>40097</c:v>
                </c:pt>
                <c:pt idx="5641">
                  <c:v>40098</c:v>
                </c:pt>
                <c:pt idx="5642">
                  <c:v>40099</c:v>
                </c:pt>
                <c:pt idx="5643">
                  <c:v>40100</c:v>
                </c:pt>
                <c:pt idx="5644">
                  <c:v>40101</c:v>
                </c:pt>
                <c:pt idx="5645">
                  <c:v>40102</c:v>
                </c:pt>
                <c:pt idx="5646">
                  <c:v>40103</c:v>
                </c:pt>
                <c:pt idx="5647">
                  <c:v>40104</c:v>
                </c:pt>
                <c:pt idx="5648">
                  <c:v>40105</c:v>
                </c:pt>
                <c:pt idx="5649">
                  <c:v>40106</c:v>
                </c:pt>
                <c:pt idx="5650">
                  <c:v>40107</c:v>
                </c:pt>
                <c:pt idx="5651">
                  <c:v>40108</c:v>
                </c:pt>
                <c:pt idx="5652">
                  <c:v>40109</c:v>
                </c:pt>
                <c:pt idx="5653">
                  <c:v>40110</c:v>
                </c:pt>
                <c:pt idx="5654">
                  <c:v>40111</c:v>
                </c:pt>
                <c:pt idx="5655">
                  <c:v>40112</c:v>
                </c:pt>
                <c:pt idx="5656">
                  <c:v>40113</c:v>
                </c:pt>
                <c:pt idx="5657">
                  <c:v>40114</c:v>
                </c:pt>
                <c:pt idx="5658">
                  <c:v>40115</c:v>
                </c:pt>
                <c:pt idx="5659">
                  <c:v>40116</c:v>
                </c:pt>
                <c:pt idx="5660">
                  <c:v>40117</c:v>
                </c:pt>
                <c:pt idx="5661">
                  <c:v>40118</c:v>
                </c:pt>
                <c:pt idx="5662">
                  <c:v>40119</c:v>
                </c:pt>
                <c:pt idx="5663">
                  <c:v>40120</c:v>
                </c:pt>
                <c:pt idx="5664">
                  <c:v>40121</c:v>
                </c:pt>
                <c:pt idx="5665">
                  <c:v>40122</c:v>
                </c:pt>
                <c:pt idx="5666">
                  <c:v>40123</c:v>
                </c:pt>
                <c:pt idx="5667">
                  <c:v>40124</c:v>
                </c:pt>
                <c:pt idx="5668">
                  <c:v>40125</c:v>
                </c:pt>
                <c:pt idx="5669">
                  <c:v>40126</c:v>
                </c:pt>
                <c:pt idx="5670">
                  <c:v>40127</c:v>
                </c:pt>
                <c:pt idx="5671">
                  <c:v>40128</c:v>
                </c:pt>
                <c:pt idx="5672">
                  <c:v>40129</c:v>
                </c:pt>
                <c:pt idx="5673">
                  <c:v>40130</c:v>
                </c:pt>
                <c:pt idx="5674">
                  <c:v>40131</c:v>
                </c:pt>
                <c:pt idx="5675">
                  <c:v>40132</c:v>
                </c:pt>
                <c:pt idx="5676">
                  <c:v>40133</c:v>
                </c:pt>
                <c:pt idx="5677">
                  <c:v>40134</c:v>
                </c:pt>
                <c:pt idx="5678">
                  <c:v>40135</c:v>
                </c:pt>
                <c:pt idx="5679">
                  <c:v>40136</c:v>
                </c:pt>
                <c:pt idx="5680">
                  <c:v>40137</c:v>
                </c:pt>
                <c:pt idx="5681">
                  <c:v>40138</c:v>
                </c:pt>
                <c:pt idx="5682">
                  <c:v>40139</c:v>
                </c:pt>
                <c:pt idx="5683">
                  <c:v>40140</c:v>
                </c:pt>
                <c:pt idx="5684">
                  <c:v>40141</c:v>
                </c:pt>
                <c:pt idx="5685">
                  <c:v>40142</c:v>
                </c:pt>
                <c:pt idx="5686">
                  <c:v>40143</c:v>
                </c:pt>
                <c:pt idx="5687">
                  <c:v>40144</c:v>
                </c:pt>
                <c:pt idx="5688">
                  <c:v>40145</c:v>
                </c:pt>
                <c:pt idx="5689">
                  <c:v>40146</c:v>
                </c:pt>
                <c:pt idx="5690">
                  <c:v>40147</c:v>
                </c:pt>
                <c:pt idx="5691">
                  <c:v>40148</c:v>
                </c:pt>
                <c:pt idx="5692">
                  <c:v>40149</c:v>
                </c:pt>
                <c:pt idx="5693">
                  <c:v>40150</c:v>
                </c:pt>
                <c:pt idx="5694">
                  <c:v>40151</c:v>
                </c:pt>
                <c:pt idx="5695">
                  <c:v>40152</c:v>
                </c:pt>
                <c:pt idx="5696">
                  <c:v>40153</c:v>
                </c:pt>
                <c:pt idx="5697">
                  <c:v>40154</c:v>
                </c:pt>
                <c:pt idx="5698">
                  <c:v>40155</c:v>
                </c:pt>
                <c:pt idx="5699">
                  <c:v>40156</c:v>
                </c:pt>
                <c:pt idx="5700">
                  <c:v>40157</c:v>
                </c:pt>
                <c:pt idx="5701">
                  <c:v>40158</c:v>
                </c:pt>
                <c:pt idx="5702">
                  <c:v>40159</c:v>
                </c:pt>
                <c:pt idx="5703">
                  <c:v>40160</c:v>
                </c:pt>
                <c:pt idx="5704">
                  <c:v>40161</c:v>
                </c:pt>
                <c:pt idx="5705">
                  <c:v>40162</c:v>
                </c:pt>
                <c:pt idx="5706">
                  <c:v>40163</c:v>
                </c:pt>
                <c:pt idx="5707">
                  <c:v>40164</c:v>
                </c:pt>
                <c:pt idx="5708">
                  <c:v>40165</c:v>
                </c:pt>
                <c:pt idx="5709">
                  <c:v>40166</c:v>
                </c:pt>
                <c:pt idx="5710">
                  <c:v>40167</c:v>
                </c:pt>
                <c:pt idx="5711">
                  <c:v>40168</c:v>
                </c:pt>
                <c:pt idx="5712">
                  <c:v>40169</c:v>
                </c:pt>
                <c:pt idx="5713">
                  <c:v>40170</c:v>
                </c:pt>
                <c:pt idx="5714">
                  <c:v>40171</c:v>
                </c:pt>
                <c:pt idx="5715">
                  <c:v>40172</c:v>
                </c:pt>
                <c:pt idx="5716">
                  <c:v>40173</c:v>
                </c:pt>
                <c:pt idx="5717">
                  <c:v>40174</c:v>
                </c:pt>
                <c:pt idx="5718">
                  <c:v>40175</c:v>
                </c:pt>
                <c:pt idx="5719">
                  <c:v>40176</c:v>
                </c:pt>
                <c:pt idx="5720">
                  <c:v>40177</c:v>
                </c:pt>
                <c:pt idx="5721">
                  <c:v>40178</c:v>
                </c:pt>
                <c:pt idx="5722">
                  <c:v>40179</c:v>
                </c:pt>
                <c:pt idx="5723">
                  <c:v>40180</c:v>
                </c:pt>
                <c:pt idx="5724">
                  <c:v>40181</c:v>
                </c:pt>
                <c:pt idx="5725">
                  <c:v>40182</c:v>
                </c:pt>
                <c:pt idx="5726">
                  <c:v>40183</c:v>
                </c:pt>
                <c:pt idx="5727">
                  <c:v>40184</c:v>
                </c:pt>
                <c:pt idx="5728">
                  <c:v>40185</c:v>
                </c:pt>
                <c:pt idx="5729">
                  <c:v>40186</c:v>
                </c:pt>
                <c:pt idx="5730">
                  <c:v>40187</c:v>
                </c:pt>
                <c:pt idx="5731">
                  <c:v>40188</c:v>
                </c:pt>
                <c:pt idx="5732">
                  <c:v>40189</c:v>
                </c:pt>
                <c:pt idx="5733">
                  <c:v>40190</c:v>
                </c:pt>
                <c:pt idx="5734">
                  <c:v>40191</c:v>
                </c:pt>
                <c:pt idx="5735">
                  <c:v>40192</c:v>
                </c:pt>
                <c:pt idx="5736">
                  <c:v>40193</c:v>
                </c:pt>
                <c:pt idx="5737">
                  <c:v>40194</c:v>
                </c:pt>
                <c:pt idx="5738">
                  <c:v>40195</c:v>
                </c:pt>
                <c:pt idx="5739">
                  <c:v>40196</c:v>
                </c:pt>
                <c:pt idx="5740">
                  <c:v>40197</c:v>
                </c:pt>
                <c:pt idx="5741">
                  <c:v>40198</c:v>
                </c:pt>
                <c:pt idx="5742">
                  <c:v>40199</c:v>
                </c:pt>
                <c:pt idx="5743">
                  <c:v>40200</c:v>
                </c:pt>
                <c:pt idx="5744">
                  <c:v>40201</c:v>
                </c:pt>
                <c:pt idx="5745">
                  <c:v>40202</c:v>
                </c:pt>
                <c:pt idx="5746">
                  <c:v>40203</c:v>
                </c:pt>
                <c:pt idx="5747">
                  <c:v>40204</c:v>
                </c:pt>
                <c:pt idx="5748">
                  <c:v>40205</c:v>
                </c:pt>
                <c:pt idx="5749">
                  <c:v>40206</c:v>
                </c:pt>
                <c:pt idx="5750">
                  <c:v>40207</c:v>
                </c:pt>
                <c:pt idx="5751">
                  <c:v>40208</c:v>
                </c:pt>
                <c:pt idx="5752">
                  <c:v>40209</c:v>
                </c:pt>
                <c:pt idx="5753">
                  <c:v>40210</c:v>
                </c:pt>
                <c:pt idx="5754">
                  <c:v>40211</c:v>
                </c:pt>
                <c:pt idx="5755">
                  <c:v>40212</c:v>
                </c:pt>
                <c:pt idx="5756">
                  <c:v>40213</c:v>
                </c:pt>
                <c:pt idx="5757">
                  <c:v>40214</c:v>
                </c:pt>
                <c:pt idx="5758">
                  <c:v>40215</c:v>
                </c:pt>
                <c:pt idx="5759">
                  <c:v>40216</c:v>
                </c:pt>
                <c:pt idx="5760">
                  <c:v>40217</c:v>
                </c:pt>
                <c:pt idx="5761">
                  <c:v>40218</c:v>
                </c:pt>
                <c:pt idx="5762">
                  <c:v>40219</c:v>
                </c:pt>
                <c:pt idx="5763">
                  <c:v>40220</c:v>
                </c:pt>
                <c:pt idx="5764">
                  <c:v>40221</c:v>
                </c:pt>
                <c:pt idx="5765">
                  <c:v>40222</c:v>
                </c:pt>
                <c:pt idx="5766">
                  <c:v>40223</c:v>
                </c:pt>
                <c:pt idx="5767">
                  <c:v>40224</c:v>
                </c:pt>
                <c:pt idx="5768">
                  <c:v>40225</c:v>
                </c:pt>
                <c:pt idx="5769">
                  <c:v>40226</c:v>
                </c:pt>
                <c:pt idx="5770">
                  <c:v>40227</c:v>
                </c:pt>
                <c:pt idx="5771">
                  <c:v>40228</c:v>
                </c:pt>
                <c:pt idx="5772">
                  <c:v>40229</c:v>
                </c:pt>
                <c:pt idx="5773">
                  <c:v>40230</c:v>
                </c:pt>
                <c:pt idx="5774">
                  <c:v>40231</c:v>
                </c:pt>
                <c:pt idx="5775">
                  <c:v>40232</c:v>
                </c:pt>
                <c:pt idx="5776">
                  <c:v>40233</c:v>
                </c:pt>
                <c:pt idx="5777">
                  <c:v>40234</c:v>
                </c:pt>
                <c:pt idx="5778">
                  <c:v>40235</c:v>
                </c:pt>
                <c:pt idx="5779">
                  <c:v>40236</c:v>
                </c:pt>
                <c:pt idx="5780">
                  <c:v>40237</c:v>
                </c:pt>
                <c:pt idx="5781">
                  <c:v>40238</c:v>
                </c:pt>
                <c:pt idx="5782">
                  <c:v>40239</c:v>
                </c:pt>
                <c:pt idx="5783">
                  <c:v>40240</c:v>
                </c:pt>
                <c:pt idx="5784">
                  <c:v>40241</c:v>
                </c:pt>
                <c:pt idx="5785">
                  <c:v>40242</c:v>
                </c:pt>
                <c:pt idx="5786">
                  <c:v>40243</c:v>
                </c:pt>
                <c:pt idx="5787">
                  <c:v>40244</c:v>
                </c:pt>
                <c:pt idx="5788">
                  <c:v>40245</c:v>
                </c:pt>
                <c:pt idx="5789">
                  <c:v>40246</c:v>
                </c:pt>
                <c:pt idx="5790">
                  <c:v>40247</c:v>
                </c:pt>
                <c:pt idx="5791">
                  <c:v>40248</c:v>
                </c:pt>
                <c:pt idx="5792">
                  <c:v>40249</c:v>
                </c:pt>
                <c:pt idx="5793">
                  <c:v>40250</c:v>
                </c:pt>
                <c:pt idx="5794">
                  <c:v>40251</c:v>
                </c:pt>
                <c:pt idx="5795">
                  <c:v>40252</c:v>
                </c:pt>
                <c:pt idx="5796">
                  <c:v>40253</c:v>
                </c:pt>
                <c:pt idx="5797">
                  <c:v>40254</c:v>
                </c:pt>
                <c:pt idx="5798">
                  <c:v>40255</c:v>
                </c:pt>
                <c:pt idx="5799">
                  <c:v>40256</c:v>
                </c:pt>
                <c:pt idx="5800">
                  <c:v>40257</c:v>
                </c:pt>
                <c:pt idx="5801">
                  <c:v>40258</c:v>
                </c:pt>
                <c:pt idx="5802">
                  <c:v>40259</c:v>
                </c:pt>
                <c:pt idx="5803">
                  <c:v>40260</c:v>
                </c:pt>
                <c:pt idx="5804">
                  <c:v>40261</c:v>
                </c:pt>
                <c:pt idx="5805">
                  <c:v>40262</c:v>
                </c:pt>
                <c:pt idx="5806">
                  <c:v>40263</c:v>
                </c:pt>
                <c:pt idx="5807">
                  <c:v>40264</c:v>
                </c:pt>
                <c:pt idx="5808">
                  <c:v>40265</c:v>
                </c:pt>
                <c:pt idx="5809">
                  <c:v>40266</c:v>
                </c:pt>
                <c:pt idx="5810">
                  <c:v>40267</c:v>
                </c:pt>
                <c:pt idx="5811">
                  <c:v>40268</c:v>
                </c:pt>
                <c:pt idx="5812">
                  <c:v>40269</c:v>
                </c:pt>
                <c:pt idx="5813">
                  <c:v>40270</c:v>
                </c:pt>
                <c:pt idx="5814">
                  <c:v>40271</c:v>
                </c:pt>
                <c:pt idx="5815">
                  <c:v>40272</c:v>
                </c:pt>
                <c:pt idx="5816">
                  <c:v>40273</c:v>
                </c:pt>
                <c:pt idx="5817">
                  <c:v>40274</c:v>
                </c:pt>
                <c:pt idx="5818">
                  <c:v>40275</c:v>
                </c:pt>
                <c:pt idx="5819">
                  <c:v>40276</c:v>
                </c:pt>
                <c:pt idx="5820">
                  <c:v>40277</c:v>
                </c:pt>
                <c:pt idx="5821">
                  <c:v>40278</c:v>
                </c:pt>
                <c:pt idx="5822">
                  <c:v>40279</c:v>
                </c:pt>
                <c:pt idx="5823">
                  <c:v>40280</c:v>
                </c:pt>
                <c:pt idx="5824">
                  <c:v>40281</c:v>
                </c:pt>
                <c:pt idx="5825">
                  <c:v>40282</c:v>
                </c:pt>
                <c:pt idx="5826">
                  <c:v>40283</c:v>
                </c:pt>
                <c:pt idx="5827">
                  <c:v>40284</c:v>
                </c:pt>
                <c:pt idx="5828">
                  <c:v>40285</c:v>
                </c:pt>
                <c:pt idx="5829">
                  <c:v>40286</c:v>
                </c:pt>
                <c:pt idx="5830">
                  <c:v>40287</c:v>
                </c:pt>
                <c:pt idx="5831">
                  <c:v>40288</c:v>
                </c:pt>
                <c:pt idx="5832">
                  <c:v>40289</c:v>
                </c:pt>
                <c:pt idx="5833">
                  <c:v>40290</c:v>
                </c:pt>
                <c:pt idx="5834">
                  <c:v>40291</c:v>
                </c:pt>
                <c:pt idx="5835">
                  <c:v>40292</c:v>
                </c:pt>
                <c:pt idx="5836">
                  <c:v>40293</c:v>
                </c:pt>
                <c:pt idx="5837">
                  <c:v>40294</c:v>
                </c:pt>
                <c:pt idx="5838">
                  <c:v>40295</c:v>
                </c:pt>
                <c:pt idx="5839">
                  <c:v>40296</c:v>
                </c:pt>
                <c:pt idx="5840">
                  <c:v>40297</c:v>
                </c:pt>
                <c:pt idx="5841">
                  <c:v>40298</c:v>
                </c:pt>
                <c:pt idx="5842">
                  <c:v>40299</c:v>
                </c:pt>
                <c:pt idx="5843">
                  <c:v>40300</c:v>
                </c:pt>
                <c:pt idx="5844">
                  <c:v>40301</c:v>
                </c:pt>
                <c:pt idx="5845">
                  <c:v>40302</c:v>
                </c:pt>
                <c:pt idx="5846">
                  <c:v>40303</c:v>
                </c:pt>
                <c:pt idx="5847">
                  <c:v>40304</c:v>
                </c:pt>
                <c:pt idx="5848">
                  <c:v>40305</c:v>
                </c:pt>
                <c:pt idx="5849">
                  <c:v>40306</c:v>
                </c:pt>
                <c:pt idx="5850">
                  <c:v>40307</c:v>
                </c:pt>
                <c:pt idx="5851">
                  <c:v>40308</c:v>
                </c:pt>
                <c:pt idx="5852">
                  <c:v>40309</c:v>
                </c:pt>
                <c:pt idx="5853">
                  <c:v>40310</c:v>
                </c:pt>
                <c:pt idx="5854">
                  <c:v>40311</c:v>
                </c:pt>
                <c:pt idx="5855">
                  <c:v>40312</c:v>
                </c:pt>
                <c:pt idx="5856">
                  <c:v>40313</c:v>
                </c:pt>
                <c:pt idx="5857">
                  <c:v>40314</c:v>
                </c:pt>
                <c:pt idx="5858">
                  <c:v>40315</c:v>
                </c:pt>
                <c:pt idx="5859">
                  <c:v>40316</c:v>
                </c:pt>
                <c:pt idx="5860">
                  <c:v>40317</c:v>
                </c:pt>
                <c:pt idx="5861">
                  <c:v>40318</c:v>
                </c:pt>
                <c:pt idx="5862">
                  <c:v>40319</c:v>
                </c:pt>
                <c:pt idx="5863">
                  <c:v>40320</c:v>
                </c:pt>
                <c:pt idx="5864">
                  <c:v>40321</c:v>
                </c:pt>
                <c:pt idx="5865">
                  <c:v>40322</c:v>
                </c:pt>
                <c:pt idx="5866">
                  <c:v>40323</c:v>
                </c:pt>
                <c:pt idx="5867">
                  <c:v>40324</c:v>
                </c:pt>
                <c:pt idx="5868">
                  <c:v>40325</c:v>
                </c:pt>
                <c:pt idx="5869">
                  <c:v>40326</c:v>
                </c:pt>
                <c:pt idx="5870">
                  <c:v>40327</c:v>
                </c:pt>
                <c:pt idx="5871">
                  <c:v>40328</c:v>
                </c:pt>
                <c:pt idx="5872">
                  <c:v>40329</c:v>
                </c:pt>
                <c:pt idx="5873">
                  <c:v>40330</c:v>
                </c:pt>
                <c:pt idx="5874">
                  <c:v>40331</c:v>
                </c:pt>
                <c:pt idx="5875">
                  <c:v>40332</c:v>
                </c:pt>
                <c:pt idx="5876">
                  <c:v>40333</c:v>
                </c:pt>
                <c:pt idx="5877">
                  <c:v>40334</c:v>
                </c:pt>
                <c:pt idx="5878">
                  <c:v>40335</c:v>
                </c:pt>
                <c:pt idx="5879">
                  <c:v>40336</c:v>
                </c:pt>
                <c:pt idx="5880">
                  <c:v>40337</c:v>
                </c:pt>
                <c:pt idx="5881">
                  <c:v>40338</c:v>
                </c:pt>
                <c:pt idx="5882">
                  <c:v>40339</c:v>
                </c:pt>
                <c:pt idx="5883">
                  <c:v>40340</c:v>
                </c:pt>
                <c:pt idx="5884">
                  <c:v>40341</c:v>
                </c:pt>
                <c:pt idx="5885">
                  <c:v>40342</c:v>
                </c:pt>
                <c:pt idx="5886">
                  <c:v>40343</c:v>
                </c:pt>
                <c:pt idx="5887">
                  <c:v>40344</c:v>
                </c:pt>
                <c:pt idx="5888">
                  <c:v>40345</c:v>
                </c:pt>
                <c:pt idx="5889">
                  <c:v>40346</c:v>
                </c:pt>
                <c:pt idx="5890">
                  <c:v>40347</c:v>
                </c:pt>
                <c:pt idx="5891">
                  <c:v>40348</c:v>
                </c:pt>
                <c:pt idx="5892">
                  <c:v>40349</c:v>
                </c:pt>
                <c:pt idx="5893">
                  <c:v>40350</c:v>
                </c:pt>
                <c:pt idx="5894">
                  <c:v>40351</c:v>
                </c:pt>
                <c:pt idx="5895">
                  <c:v>40352</c:v>
                </c:pt>
                <c:pt idx="5896">
                  <c:v>40353</c:v>
                </c:pt>
                <c:pt idx="5897">
                  <c:v>40354</c:v>
                </c:pt>
                <c:pt idx="5898">
                  <c:v>40355</c:v>
                </c:pt>
                <c:pt idx="5899">
                  <c:v>40356</c:v>
                </c:pt>
                <c:pt idx="5900">
                  <c:v>40357</c:v>
                </c:pt>
                <c:pt idx="5901">
                  <c:v>40358</c:v>
                </c:pt>
                <c:pt idx="5902">
                  <c:v>40359</c:v>
                </c:pt>
                <c:pt idx="5903">
                  <c:v>40360</c:v>
                </c:pt>
                <c:pt idx="5904">
                  <c:v>40361</c:v>
                </c:pt>
                <c:pt idx="5905">
                  <c:v>40362</c:v>
                </c:pt>
                <c:pt idx="5906">
                  <c:v>40363</c:v>
                </c:pt>
                <c:pt idx="5907">
                  <c:v>40364</c:v>
                </c:pt>
                <c:pt idx="5908">
                  <c:v>40365</c:v>
                </c:pt>
                <c:pt idx="5909">
                  <c:v>40366</c:v>
                </c:pt>
                <c:pt idx="5910">
                  <c:v>40367</c:v>
                </c:pt>
                <c:pt idx="5911">
                  <c:v>40368</c:v>
                </c:pt>
                <c:pt idx="5912">
                  <c:v>40369</c:v>
                </c:pt>
                <c:pt idx="5913">
                  <c:v>40370</c:v>
                </c:pt>
                <c:pt idx="5914">
                  <c:v>40371</c:v>
                </c:pt>
                <c:pt idx="5915">
                  <c:v>40372</c:v>
                </c:pt>
                <c:pt idx="5916">
                  <c:v>40373</c:v>
                </c:pt>
                <c:pt idx="5917">
                  <c:v>40374</c:v>
                </c:pt>
                <c:pt idx="5918">
                  <c:v>40375</c:v>
                </c:pt>
                <c:pt idx="5919">
                  <c:v>40376</c:v>
                </c:pt>
                <c:pt idx="5920">
                  <c:v>40377</c:v>
                </c:pt>
                <c:pt idx="5921">
                  <c:v>40378</c:v>
                </c:pt>
                <c:pt idx="5922">
                  <c:v>40379</c:v>
                </c:pt>
                <c:pt idx="5923">
                  <c:v>40380</c:v>
                </c:pt>
                <c:pt idx="5924">
                  <c:v>40381</c:v>
                </c:pt>
                <c:pt idx="5925">
                  <c:v>40382</c:v>
                </c:pt>
                <c:pt idx="5926">
                  <c:v>40383</c:v>
                </c:pt>
                <c:pt idx="5927">
                  <c:v>40384</c:v>
                </c:pt>
                <c:pt idx="5928">
                  <c:v>40385</c:v>
                </c:pt>
                <c:pt idx="5929">
                  <c:v>40386</c:v>
                </c:pt>
                <c:pt idx="5930">
                  <c:v>40387</c:v>
                </c:pt>
                <c:pt idx="5931">
                  <c:v>40388</c:v>
                </c:pt>
                <c:pt idx="5932">
                  <c:v>40389</c:v>
                </c:pt>
                <c:pt idx="5933">
                  <c:v>40390</c:v>
                </c:pt>
                <c:pt idx="5934">
                  <c:v>40391</c:v>
                </c:pt>
                <c:pt idx="5935">
                  <c:v>40392</c:v>
                </c:pt>
                <c:pt idx="5936">
                  <c:v>40393</c:v>
                </c:pt>
                <c:pt idx="5937">
                  <c:v>40394</c:v>
                </c:pt>
                <c:pt idx="5938">
                  <c:v>40395</c:v>
                </c:pt>
                <c:pt idx="5939">
                  <c:v>40396</c:v>
                </c:pt>
                <c:pt idx="5940">
                  <c:v>40397</c:v>
                </c:pt>
                <c:pt idx="5941">
                  <c:v>40398</c:v>
                </c:pt>
                <c:pt idx="5942">
                  <c:v>40399</c:v>
                </c:pt>
                <c:pt idx="5943">
                  <c:v>40400</c:v>
                </c:pt>
                <c:pt idx="5944">
                  <c:v>40401</c:v>
                </c:pt>
                <c:pt idx="5945">
                  <c:v>40402</c:v>
                </c:pt>
                <c:pt idx="5946">
                  <c:v>40403</c:v>
                </c:pt>
                <c:pt idx="5947">
                  <c:v>40404</c:v>
                </c:pt>
                <c:pt idx="5948">
                  <c:v>40405</c:v>
                </c:pt>
                <c:pt idx="5949">
                  <c:v>40406</c:v>
                </c:pt>
                <c:pt idx="5950">
                  <c:v>40407</c:v>
                </c:pt>
                <c:pt idx="5951">
                  <c:v>40408</c:v>
                </c:pt>
                <c:pt idx="5952">
                  <c:v>40409</c:v>
                </c:pt>
                <c:pt idx="5953">
                  <c:v>40410</c:v>
                </c:pt>
                <c:pt idx="5954">
                  <c:v>40411</c:v>
                </c:pt>
                <c:pt idx="5955">
                  <c:v>40412</c:v>
                </c:pt>
                <c:pt idx="5956">
                  <c:v>40413</c:v>
                </c:pt>
                <c:pt idx="5957">
                  <c:v>40414</c:v>
                </c:pt>
                <c:pt idx="5958">
                  <c:v>40415</c:v>
                </c:pt>
                <c:pt idx="5959">
                  <c:v>40416</c:v>
                </c:pt>
                <c:pt idx="5960">
                  <c:v>40417</c:v>
                </c:pt>
                <c:pt idx="5961">
                  <c:v>40418</c:v>
                </c:pt>
                <c:pt idx="5962">
                  <c:v>40419</c:v>
                </c:pt>
                <c:pt idx="5963">
                  <c:v>40420</c:v>
                </c:pt>
                <c:pt idx="5964">
                  <c:v>40421</c:v>
                </c:pt>
                <c:pt idx="5965">
                  <c:v>40422</c:v>
                </c:pt>
                <c:pt idx="5966">
                  <c:v>40423</c:v>
                </c:pt>
                <c:pt idx="5967">
                  <c:v>40424</c:v>
                </c:pt>
                <c:pt idx="5968">
                  <c:v>40425</c:v>
                </c:pt>
                <c:pt idx="5969">
                  <c:v>40426</c:v>
                </c:pt>
                <c:pt idx="5970">
                  <c:v>40427</c:v>
                </c:pt>
                <c:pt idx="5971">
                  <c:v>40428</c:v>
                </c:pt>
                <c:pt idx="5972">
                  <c:v>40429</c:v>
                </c:pt>
                <c:pt idx="5973">
                  <c:v>40430</c:v>
                </c:pt>
                <c:pt idx="5974">
                  <c:v>40431</c:v>
                </c:pt>
                <c:pt idx="5975">
                  <c:v>40432</c:v>
                </c:pt>
                <c:pt idx="5976">
                  <c:v>40433</c:v>
                </c:pt>
                <c:pt idx="5977">
                  <c:v>40434</c:v>
                </c:pt>
                <c:pt idx="5978">
                  <c:v>40435</c:v>
                </c:pt>
                <c:pt idx="5979">
                  <c:v>40436</c:v>
                </c:pt>
                <c:pt idx="5980">
                  <c:v>40437</c:v>
                </c:pt>
                <c:pt idx="5981">
                  <c:v>40438</c:v>
                </c:pt>
                <c:pt idx="5982">
                  <c:v>40439</c:v>
                </c:pt>
                <c:pt idx="5983">
                  <c:v>40440</c:v>
                </c:pt>
                <c:pt idx="5984">
                  <c:v>40441</c:v>
                </c:pt>
                <c:pt idx="5985">
                  <c:v>40442</c:v>
                </c:pt>
                <c:pt idx="5986">
                  <c:v>40443</c:v>
                </c:pt>
                <c:pt idx="5987">
                  <c:v>40444</c:v>
                </c:pt>
                <c:pt idx="5988">
                  <c:v>40445</c:v>
                </c:pt>
                <c:pt idx="5989">
                  <c:v>40446</c:v>
                </c:pt>
                <c:pt idx="5990">
                  <c:v>40447</c:v>
                </c:pt>
                <c:pt idx="5991">
                  <c:v>40448</c:v>
                </c:pt>
                <c:pt idx="5992">
                  <c:v>40449</c:v>
                </c:pt>
                <c:pt idx="5993">
                  <c:v>40450</c:v>
                </c:pt>
                <c:pt idx="5994">
                  <c:v>40451</c:v>
                </c:pt>
                <c:pt idx="5995">
                  <c:v>40452</c:v>
                </c:pt>
                <c:pt idx="5996">
                  <c:v>40453</c:v>
                </c:pt>
                <c:pt idx="5997">
                  <c:v>40454</c:v>
                </c:pt>
                <c:pt idx="5998">
                  <c:v>40455</c:v>
                </c:pt>
                <c:pt idx="5999">
                  <c:v>40456</c:v>
                </c:pt>
                <c:pt idx="6000">
                  <c:v>40457</c:v>
                </c:pt>
                <c:pt idx="6001">
                  <c:v>40458</c:v>
                </c:pt>
                <c:pt idx="6002">
                  <c:v>40459</c:v>
                </c:pt>
                <c:pt idx="6003">
                  <c:v>40460</c:v>
                </c:pt>
                <c:pt idx="6004">
                  <c:v>40461</c:v>
                </c:pt>
                <c:pt idx="6005">
                  <c:v>40462</c:v>
                </c:pt>
                <c:pt idx="6006">
                  <c:v>40463</c:v>
                </c:pt>
                <c:pt idx="6007">
                  <c:v>40464</c:v>
                </c:pt>
                <c:pt idx="6008">
                  <c:v>40465</c:v>
                </c:pt>
                <c:pt idx="6009">
                  <c:v>40466</c:v>
                </c:pt>
                <c:pt idx="6010">
                  <c:v>40467</c:v>
                </c:pt>
                <c:pt idx="6011">
                  <c:v>40468</c:v>
                </c:pt>
                <c:pt idx="6012">
                  <c:v>40469</c:v>
                </c:pt>
                <c:pt idx="6013">
                  <c:v>40470</c:v>
                </c:pt>
                <c:pt idx="6014">
                  <c:v>40471</c:v>
                </c:pt>
                <c:pt idx="6015">
                  <c:v>40472</c:v>
                </c:pt>
                <c:pt idx="6016">
                  <c:v>40473</c:v>
                </c:pt>
                <c:pt idx="6017">
                  <c:v>40474</c:v>
                </c:pt>
                <c:pt idx="6018">
                  <c:v>40475</c:v>
                </c:pt>
                <c:pt idx="6019">
                  <c:v>40476</c:v>
                </c:pt>
                <c:pt idx="6020">
                  <c:v>40477</c:v>
                </c:pt>
                <c:pt idx="6021">
                  <c:v>40478</c:v>
                </c:pt>
                <c:pt idx="6022">
                  <c:v>40479</c:v>
                </c:pt>
                <c:pt idx="6023">
                  <c:v>40480</c:v>
                </c:pt>
                <c:pt idx="6024">
                  <c:v>40481</c:v>
                </c:pt>
                <c:pt idx="6025">
                  <c:v>40482</c:v>
                </c:pt>
                <c:pt idx="6026">
                  <c:v>40483</c:v>
                </c:pt>
                <c:pt idx="6027">
                  <c:v>40484</c:v>
                </c:pt>
                <c:pt idx="6028">
                  <c:v>40485</c:v>
                </c:pt>
                <c:pt idx="6029">
                  <c:v>40486</c:v>
                </c:pt>
                <c:pt idx="6030">
                  <c:v>40487</c:v>
                </c:pt>
                <c:pt idx="6031">
                  <c:v>40488</c:v>
                </c:pt>
                <c:pt idx="6032">
                  <c:v>40489</c:v>
                </c:pt>
                <c:pt idx="6033">
                  <c:v>40490</c:v>
                </c:pt>
                <c:pt idx="6034">
                  <c:v>40491</c:v>
                </c:pt>
                <c:pt idx="6035">
                  <c:v>40492</c:v>
                </c:pt>
                <c:pt idx="6036">
                  <c:v>40493</c:v>
                </c:pt>
                <c:pt idx="6037">
                  <c:v>40494</c:v>
                </c:pt>
                <c:pt idx="6038">
                  <c:v>40495</c:v>
                </c:pt>
                <c:pt idx="6039">
                  <c:v>40496</c:v>
                </c:pt>
                <c:pt idx="6040">
                  <c:v>40497</c:v>
                </c:pt>
                <c:pt idx="6041">
                  <c:v>40498</c:v>
                </c:pt>
                <c:pt idx="6042">
                  <c:v>40499</c:v>
                </c:pt>
                <c:pt idx="6043">
                  <c:v>40500</c:v>
                </c:pt>
                <c:pt idx="6044">
                  <c:v>40501</c:v>
                </c:pt>
                <c:pt idx="6045">
                  <c:v>40502</c:v>
                </c:pt>
                <c:pt idx="6046">
                  <c:v>40503</c:v>
                </c:pt>
                <c:pt idx="6047">
                  <c:v>40504</c:v>
                </c:pt>
                <c:pt idx="6048">
                  <c:v>40505</c:v>
                </c:pt>
                <c:pt idx="6049">
                  <c:v>40506</c:v>
                </c:pt>
                <c:pt idx="6050">
                  <c:v>40507</c:v>
                </c:pt>
                <c:pt idx="6051">
                  <c:v>40508</c:v>
                </c:pt>
                <c:pt idx="6052">
                  <c:v>40509</c:v>
                </c:pt>
                <c:pt idx="6053">
                  <c:v>40510</c:v>
                </c:pt>
                <c:pt idx="6054">
                  <c:v>40511</c:v>
                </c:pt>
                <c:pt idx="6055">
                  <c:v>40512</c:v>
                </c:pt>
                <c:pt idx="6056">
                  <c:v>40513</c:v>
                </c:pt>
                <c:pt idx="6057">
                  <c:v>40514</c:v>
                </c:pt>
                <c:pt idx="6058">
                  <c:v>40515</c:v>
                </c:pt>
                <c:pt idx="6059">
                  <c:v>40516</c:v>
                </c:pt>
                <c:pt idx="6060">
                  <c:v>40517</c:v>
                </c:pt>
                <c:pt idx="6061">
                  <c:v>40518</c:v>
                </c:pt>
                <c:pt idx="6062">
                  <c:v>40519</c:v>
                </c:pt>
                <c:pt idx="6063">
                  <c:v>40520</c:v>
                </c:pt>
                <c:pt idx="6064">
                  <c:v>40521</c:v>
                </c:pt>
                <c:pt idx="6065">
                  <c:v>40522</c:v>
                </c:pt>
                <c:pt idx="6066">
                  <c:v>40523</c:v>
                </c:pt>
                <c:pt idx="6067">
                  <c:v>40524</c:v>
                </c:pt>
                <c:pt idx="6068">
                  <c:v>40525</c:v>
                </c:pt>
                <c:pt idx="6069">
                  <c:v>40526</c:v>
                </c:pt>
                <c:pt idx="6070">
                  <c:v>40527</c:v>
                </c:pt>
                <c:pt idx="6071">
                  <c:v>40528</c:v>
                </c:pt>
                <c:pt idx="6072">
                  <c:v>40529</c:v>
                </c:pt>
                <c:pt idx="6073">
                  <c:v>40530</c:v>
                </c:pt>
                <c:pt idx="6074">
                  <c:v>40531</c:v>
                </c:pt>
                <c:pt idx="6075">
                  <c:v>40532</c:v>
                </c:pt>
                <c:pt idx="6076">
                  <c:v>40533</c:v>
                </c:pt>
                <c:pt idx="6077">
                  <c:v>40534</c:v>
                </c:pt>
                <c:pt idx="6078">
                  <c:v>40535</c:v>
                </c:pt>
                <c:pt idx="6079">
                  <c:v>40536</c:v>
                </c:pt>
                <c:pt idx="6080">
                  <c:v>40537</c:v>
                </c:pt>
                <c:pt idx="6081">
                  <c:v>40538</c:v>
                </c:pt>
                <c:pt idx="6082">
                  <c:v>40539</c:v>
                </c:pt>
                <c:pt idx="6083">
                  <c:v>40540</c:v>
                </c:pt>
                <c:pt idx="6084">
                  <c:v>40541</c:v>
                </c:pt>
                <c:pt idx="6085">
                  <c:v>40542</c:v>
                </c:pt>
                <c:pt idx="6086">
                  <c:v>40543</c:v>
                </c:pt>
                <c:pt idx="6087">
                  <c:v>40544</c:v>
                </c:pt>
                <c:pt idx="6088">
                  <c:v>40545</c:v>
                </c:pt>
                <c:pt idx="6089">
                  <c:v>40546</c:v>
                </c:pt>
                <c:pt idx="6090">
                  <c:v>40547</c:v>
                </c:pt>
                <c:pt idx="6091">
                  <c:v>40548</c:v>
                </c:pt>
                <c:pt idx="6092">
                  <c:v>40549</c:v>
                </c:pt>
                <c:pt idx="6093">
                  <c:v>40550</c:v>
                </c:pt>
                <c:pt idx="6094">
                  <c:v>40551</c:v>
                </c:pt>
                <c:pt idx="6095">
                  <c:v>40552</c:v>
                </c:pt>
                <c:pt idx="6096">
                  <c:v>40553</c:v>
                </c:pt>
                <c:pt idx="6097">
                  <c:v>40554</c:v>
                </c:pt>
                <c:pt idx="6098">
                  <c:v>40555</c:v>
                </c:pt>
                <c:pt idx="6099">
                  <c:v>40556</c:v>
                </c:pt>
                <c:pt idx="6100">
                  <c:v>40557</c:v>
                </c:pt>
                <c:pt idx="6101">
                  <c:v>40558</c:v>
                </c:pt>
                <c:pt idx="6102">
                  <c:v>40559</c:v>
                </c:pt>
                <c:pt idx="6103">
                  <c:v>40560</c:v>
                </c:pt>
                <c:pt idx="6104">
                  <c:v>40561</c:v>
                </c:pt>
                <c:pt idx="6105">
                  <c:v>40562</c:v>
                </c:pt>
                <c:pt idx="6106">
                  <c:v>40563</c:v>
                </c:pt>
                <c:pt idx="6107">
                  <c:v>40564</c:v>
                </c:pt>
                <c:pt idx="6108">
                  <c:v>40565</c:v>
                </c:pt>
                <c:pt idx="6109">
                  <c:v>40566</c:v>
                </c:pt>
                <c:pt idx="6110">
                  <c:v>40567</c:v>
                </c:pt>
                <c:pt idx="6111">
                  <c:v>40568</c:v>
                </c:pt>
                <c:pt idx="6112">
                  <c:v>40569</c:v>
                </c:pt>
                <c:pt idx="6113">
                  <c:v>40570</c:v>
                </c:pt>
                <c:pt idx="6114">
                  <c:v>40571</c:v>
                </c:pt>
                <c:pt idx="6115">
                  <c:v>40572</c:v>
                </c:pt>
                <c:pt idx="6116">
                  <c:v>40573</c:v>
                </c:pt>
                <c:pt idx="6117">
                  <c:v>40574</c:v>
                </c:pt>
                <c:pt idx="6118">
                  <c:v>40575</c:v>
                </c:pt>
                <c:pt idx="6119">
                  <c:v>40576</c:v>
                </c:pt>
                <c:pt idx="6120">
                  <c:v>40577</c:v>
                </c:pt>
                <c:pt idx="6121">
                  <c:v>40578</c:v>
                </c:pt>
                <c:pt idx="6122">
                  <c:v>40579</c:v>
                </c:pt>
                <c:pt idx="6123">
                  <c:v>40580</c:v>
                </c:pt>
                <c:pt idx="6124">
                  <c:v>40581</c:v>
                </c:pt>
                <c:pt idx="6125">
                  <c:v>40582</c:v>
                </c:pt>
                <c:pt idx="6126">
                  <c:v>40583</c:v>
                </c:pt>
                <c:pt idx="6127">
                  <c:v>40584</c:v>
                </c:pt>
                <c:pt idx="6128">
                  <c:v>40585</c:v>
                </c:pt>
                <c:pt idx="6129">
                  <c:v>40586</c:v>
                </c:pt>
                <c:pt idx="6130">
                  <c:v>40587</c:v>
                </c:pt>
                <c:pt idx="6131">
                  <c:v>40588</c:v>
                </c:pt>
                <c:pt idx="6132">
                  <c:v>40589</c:v>
                </c:pt>
                <c:pt idx="6133">
                  <c:v>40590</c:v>
                </c:pt>
                <c:pt idx="6134">
                  <c:v>40591</c:v>
                </c:pt>
                <c:pt idx="6135">
                  <c:v>40592</c:v>
                </c:pt>
                <c:pt idx="6136">
                  <c:v>40593</c:v>
                </c:pt>
                <c:pt idx="6137">
                  <c:v>40594</c:v>
                </c:pt>
                <c:pt idx="6138">
                  <c:v>40595</c:v>
                </c:pt>
                <c:pt idx="6139">
                  <c:v>40596</c:v>
                </c:pt>
                <c:pt idx="6140">
                  <c:v>40597</c:v>
                </c:pt>
                <c:pt idx="6141">
                  <c:v>40598</c:v>
                </c:pt>
                <c:pt idx="6142">
                  <c:v>40599</c:v>
                </c:pt>
                <c:pt idx="6143">
                  <c:v>40600</c:v>
                </c:pt>
                <c:pt idx="6144">
                  <c:v>40601</c:v>
                </c:pt>
                <c:pt idx="6145">
                  <c:v>40602</c:v>
                </c:pt>
                <c:pt idx="6146">
                  <c:v>40603</c:v>
                </c:pt>
                <c:pt idx="6147">
                  <c:v>40604</c:v>
                </c:pt>
                <c:pt idx="6148">
                  <c:v>40605</c:v>
                </c:pt>
                <c:pt idx="6149">
                  <c:v>40606</c:v>
                </c:pt>
                <c:pt idx="6150">
                  <c:v>40607</c:v>
                </c:pt>
                <c:pt idx="6151">
                  <c:v>40608</c:v>
                </c:pt>
                <c:pt idx="6152">
                  <c:v>40609</c:v>
                </c:pt>
                <c:pt idx="6153">
                  <c:v>40610</c:v>
                </c:pt>
                <c:pt idx="6154">
                  <c:v>40611</c:v>
                </c:pt>
                <c:pt idx="6155">
                  <c:v>40612</c:v>
                </c:pt>
                <c:pt idx="6156">
                  <c:v>40613</c:v>
                </c:pt>
                <c:pt idx="6157">
                  <c:v>40614</c:v>
                </c:pt>
                <c:pt idx="6158">
                  <c:v>40615</c:v>
                </c:pt>
                <c:pt idx="6159">
                  <c:v>40616</c:v>
                </c:pt>
                <c:pt idx="6160">
                  <c:v>40617</c:v>
                </c:pt>
                <c:pt idx="6161">
                  <c:v>40618</c:v>
                </c:pt>
                <c:pt idx="6162">
                  <c:v>40619</c:v>
                </c:pt>
                <c:pt idx="6163">
                  <c:v>40620</c:v>
                </c:pt>
                <c:pt idx="6164">
                  <c:v>40621</c:v>
                </c:pt>
                <c:pt idx="6165">
                  <c:v>40622</c:v>
                </c:pt>
                <c:pt idx="6166">
                  <c:v>40623</c:v>
                </c:pt>
                <c:pt idx="6167">
                  <c:v>40624</c:v>
                </c:pt>
                <c:pt idx="6168">
                  <c:v>40625</c:v>
                </c:pt>
                <c:pt idx="6169">
                  <c:v>40626</c:v>
                </c:pt>
                <c:pt idx="6170">
                  <c:v>40627</c:v>
                </c:pt>
                <c:pt idx="6171">
                  <c:v>40628</c:v>
                </c:pt>
                <c:pt idx="6172">
                  <c:v>40629</c:v>
                </c:pt>
                <c:pt idx="6173">
                  <c:v>40630</c:v>
                </c:pt>
                <c:pt idx="6174">
                  <c:v>40631</c:v>
                </c:pt>
                <c:pt idx="6175">
                  <c:v>40632</c:v>
                </c:pt>
                <c:pt idx="6176">
                  <c:v>40633</c:v>
                </c:pt>
                <c:pt idx="6177">
                  <c:v>40634</c:v>
                </c:pt>
                <c:pt idx="6178">
                  <c:v>40635</c:v>
                </c:pt>
                <c:pt idx="6179">
                  <c:v>40636</c:v>
                </c:pt>
                <c:pt idx="6180">
                  <c:v>40637</c:v>
                </c:pt>
                <c:pt idx="6181">
                  <c:v>40638</c:v>
                </c:pt>
                <c:pt idx="6182">
                  <c:v>40639</c:v>
                </c:pt>
                <c:pt idx="6183">
                  <c:v>40640</c:v>
                </c:pt>
                <c:pt idx="6184">
                  <c:v>40641</c:v>
                </c:pt>
                <c:pt idx="6185">
                  <c:v>40642</c:v>
                </c:pt>
                <c:pt idx="6186">
                  <c:v>40643</c:v>
                </c:pt>
                <c:pt idx="6187">
                  <c:v>40644</c:v>
                </c:pt>
                <c:pt idx="6188">
                  <c:v>40645</c:v>
                </c:pt>
                <c:pt idx="6189">
                  <c:v>40646</c:v>
                </c:pt>
                <c:pt idx="6190">
                  <c:v>40647</c:v>
                </c:pt>
                <c:pt idx="6191">
                  <c:v>40648</c:v>
                </c:pt>
                <c:pt idx="6192">
                  <c:v>40649</c:v>
                </c:pt>
                <c:pt idx="6193">
                  <c:v>40650</c:v>
                </c:pt>
                <c:pt idx="6194">
                  <c:v>40651</c:v>
                </c:pt>
                <c:pt idx="6195">
                  <c:v>40652</c:v>
                </c:pt>
                <c:pt idx="6196">
                  <c:v>40653</c:v>
                </c:pt>
                <c:pt idx="6197">
                  <c:v>40654</c:v>
                </c:pt>
                <c:pt idx="6198">
                  <c:v>40655</c:v>
                </c:pt>
                <c:pt idx="6199">
                  <c:v>40656</c:v>
                </c:pt>
                <c:pt idx="6200">
                  <c:v>40657</c:v>
                </c:pt>
                <c:pt idx="6201">
                  <c:v>40658</c:v>
                </c:pt>
                <c:pt idx="6202">
                  <c:v>40659</c:v>
                </c:pt>
                <c:pt idx="6203">
                  <c:v>40660</c:v>
                </c:pt>
                <c:pt idx="6204">
                  <c:v>40661</c:v>
                </c:pt>
                <c:pt idx="6205">
                  <c:v>40662</c:v>
                </c:pt>
                <c:pt idx="6206">
                  <c:v>40663</c:v>
                </c:pt>
                <c:pt idx="6207">
                  <c:v>40664</c:v>
                </c:pt>
                <c:pt idx="6208">
                  <c:v>40665</c:v>
                </c:pt>
                <c:pt idx="6209">
                  <c:v>40666</c:v>
                </c:pt>
                <c:pt idx="6210">
                  <c:v>40667</c:v>
                </c:pt>
                <c:pt idx="6211">
                  <c:v>40668</c:v>
                </c:pt>
                <c:pt idx="6212">
                  <c:v>40669</c:v>
                </c:pt>
                <c:pt idx="6213">
                  <c:v>40670</c:v>
                </c:pt>
                <c:pt idx="6214">
                  <c:v>40671</c:v>
                </c:pt>
                <c:pt idx="6215">
                  <c:v>40672</c:v>
                </c:pt>
                <c:pt idx="6216">
                  <c:v>40673</c:v>
                </c:pt>
                <c:pt idx="6217">
                  <c:v>40674</c:v>
                </c:pt>
                <c:pt idx="6218">
                  <c:v>40675</c:v>
                </c:pt>
                <c:pt idx="6219">
                  <c:v>40676</c:v>
                </c:pt>
                <c:pt idx="6220">
                  <c:v>40677</c:v>
                </c:pt>
                <c:pt idx="6221">
                  <c:v>40678</c:v>
                </c:pt>
                <c:pt idx="6222">
                  <c:v>40679</c:v>
                </c:pt>
                <c:pt idx="6223">
                  <c:v>40680</c:v>
                </c:pt>
                <c:pt idx="6224">
                  <c:v>40681</c:v>
                </c:pt>
                <c:pt idx="6225">
                  <c:v>40682</c:v>
                </c:pt>
                <c:pt idx="6226">
                  <c:v>40683</c:v>
                </c:pt>
                <c:pt idx="6227">
                  <c:v>40684</c:v>
                </c:pt>
                <c:pt idx="6228">
                  <c:v>40685</c:v>
                </c:pt>
                <c:pt idx="6229">
                  <c:v>40686</c:v>
                </c:pt>
                <c:pt idx="6230">
                  <c:v>40687</c:v>
                </c:pt>
                <c:pt idx="6231">
                  <c:v>40688</c:v>
                </c:pt>
                <c:pt idx="6232">
                  <c:v>40689</c:v>
                </c:pt>
                <c:pt idx="6233">
                  <c:v>40690</c:v>
                </c:pt>
                <c:pt idx="6234">
                  <c:v>40691</c:v>
                </c:pt>
                <c:pt idx="6235">
                  <c:v>40692</c:v>
                </c:pt>
                <c:pt idx="6236">
                  <c:v>40693</c:v>
                </c:pt>
                <c:pt idx="6237">
                  <c:v>40694</c:v>
                </c:pt>
                <c:pt idx="6238">
                  <c:v>40695</c:v>
                </c:pt>
                <c:pt idx="6239">
                  <c:v>40696</c:v>
                </c:pt>
                <c:pt idx="6240">
                  <c:v>40697</c:v>
                </c:pt>
                <c:pt idx="6241">
                  <c:v>40698</c:v>
                </c:pt>
                <c:pt idx="6242">
                  <c:v>40699</c:v>
                </c:pt>
                <c:pt idx="6243">
                  <c:v>40700</c:v>
                </c:pt>
                <c:pt idx="6244">
                  <c:v>40701</c:v>
                </c:pt>
                <c:pt idx="6245">
                  <c:v>40702</c:v>
                </c:pt>
                <c:pt idx="6246">
                  <c:v>40703</c:v>
                </c:pt>
                <c:pt idx="6247">
                  <c:v>40704</c:v>
                </c:pt>
                <c:pt idx="6248">
                  <c:v>40705</c:v>
                </c:pt>
                <c:pt idx="6249">
                  <c:v>40706</c:v>
                </c:pt>
                <c:pt idx="6250">
                  <c:v>40707</c:v>
                </c:pt>
                <c:pt idx="6251">
                  <c:v>40708</c:v>
                </c:pt>
                <c:pt idx="6252">
                  <c:v>40709</c:v>
                </c:pt>
                <c:pt idx="6253">
                  <c:v>40710</c:v>
                </c:pt>
                <c:pt idx="6254">
                  <c:v>40711</c:v>
                </c:pt>
                <c:pt idx="6255">
                  <c:v>40712</c:v>
                </c:pt>
                <c:pt idx="6256">
                  <c:v>40713</c:v>
                </c:pt>
                <c:pt idx="6257">
                  <c:v>40714</c:v>
                </c:pt>
                <c:pt idx="6258">
                  <c:v>40715</c:v>
                </c:pt>
                <c:pt idx="6259">
                  <c:v>40716</c:v>
                </c:pt>
                <c:pt idx="6260">
                  <c:v>40717</c:v>
                </c:pt>
                <c:pt idx="6261">
                  <c:v>40718</c:v>
                </c:pt>
                <c:pt idx="6262">
                  <c:v>40719</c:v>
                </c:pt>
                <c:pt idx="6263">
                  <c:v>40720</c:v>
                </c:pt>
                <c:pt idx="6264">
                  <c:v>40721</c:v>
                </c:pt>
                <c:pt idx="6265">
                  <c:v>40722</c:v>
                </c:pt>
                <c:pt idx="6266">
                  <c:v>40723</c:v>
                </c:pt>
                <c:pt idx="6267">
                  <c:v>40724</c:v>
                </c:pt>
                <c:pt idx="6268">
                  <c:v>40725</c:v>
                </c:pt>
                <c:pt idx="6269">
                  <c:v>40726</c:v>
                </c:pt>
                <c:pt idx="6270">
                  <c:v>40727</c:v>
                </c:pt>
                <c:pt idx="6271">
                  <c:v>40728</c:v>
                </c:pt>
                <c:pt idx="6272">
                  <c:v>40729</c:v>
                </c:pt>
                <c:pt idx="6273">
                  <c:v>40730</c:v>
                </c:pt>
                <c:pt idx="6274">
                  <c:v>40731</c:v>
                </c:pt>
                <c:pt idx="6275">
                  <c:v>40732</c:v>
                </c:pt>
                <c:pt idx="6276">
                  <c:v>40733</c:v>
                </c:pt>
                <c:pt idx="6277">
                  <c:v>40734</c:v>
                </c:pt>
                <c:pt idx="6278">
                  <c:v>40735</c:v>
                </c:pt>
                <c:pt idx="6279">
                  <c:v>40736</c:v>
                </c:pt>
                <c:pt idx="6280">
                  <c:v>40737</c:v>
                </c:pt>
                <c:pt idx="6281">
                  <c:v>40738</c:v>
                </c:pt>
                <c:pt idx="6282">
                  <c:v>40739</c:v>
                </c:pt>
                <c:pt idx="6283">
                  <c:v>40740</c:v>
                </c:pt>
                <c:pt idx="6284">
                  <c:v>40741</c:v>
                </c:pt>
                <c:pt idx="6285">
                  <c:v>40742</c:v>
                </c:pt>
                <c:pt idx="6286">
                  <c:v>40743</c:v>
                </c:pt>
                <c:pt idx="6287">
                  <c:v>40744</c:v>
                </c:pt>
                <c:pt idx="6288">
                  <c:v>40745</c:v>
                </c:pt>
                <c:pt idx="6289">
                  <c:v>40746</c:v>
                </c:pt>
                <c:pt idx="6290">
                  <c:v>40747</c:v>
                </c:pt>
                <c:pt idx="6291">
                  <c:v>40748</c:v>
                </c:pt>
                <c:pt idx="6292">
                  <c:v>40749</c:v>
                </c:pt>
                <c:pt idx="6293">
                  <c:v>40750</c:v>
                </c:pt>
                <c:pt idx="6294">
                  <c:v>40751</c:v>
                </c:pt>
                <c:pt idx="6295">
                  <c:v>40752</c:v>
                </c:pt>
                <c:pt idx="6296">
                  <c:v>40753</c:v>
                </c:pt>
                <c:pt idx="6297">
                  <c:v>40754</c:v>
                </c:pt>
                <c:pt idx="6298">
                  <c:v>40755</c:v>
                </c:pt>
                <c:pt idx="6299">
                  <c:v>40756</c:v>
                </c:pt>
                <c:pt idx="6300">
                  <c:v>40757</c:v>
                </c:pt>
                <c:pt idx="6301">
                  <c:v>40758</c:v>
                </c:pt>
                <c:pt idx="6302">
                  <c:v>40759</c:v>
                </c:pt>
                <c:pt idx="6303">
                  <c:v>40760</c:v>
                </c:pt>
                <c:pt idx="6304">
                  <c:v>40761</c:v>
                </c:pt>
                <c:pt idx="6305">
                  <c:v>40762</c:v>
                </c:pt>
                <c:pt idx="6306">
                  <c:v>40763</c:v>
                </c:pt>
                <c:pt idx="6307">
                  <c:v>40764</c:v>
                </c:pt>
                <c:pt idx="6308">
                  <c:v>40765</c:v>
                </c:pt>
                <c:pt idx="6309">
                  <c:v>40766</c:v>
                </c:pt>
                <c:pt idx="6310">
                  <c:v>40767</c:v>
                </c:pt>
                <c:pt idx="6311">
                  <c:v>40768</c:v>
                </c:pt>
                <c:pt idx="6312">
                  <c:v>40769</c:v>
                </c:pt>
                <c:pt idx="6313">
                  <c:v>40770</c:v>
                </c:pt>
                <c:pt idx="6314">
                  <c:v>40771</c:v>
                </c:pt>
                <c:pt idx="6315">
                  <c:v>40772</c:v>
                </c:pt>
                <c:pt idx="6316">
                  <c:v>40773</c:v>
                </c:pt>
                <c:pt idx="6317">
                  <c:v>40774</c:v>
                </c:pt>
                <c:pt idx="6318">
                  <c:v>40775</c:v>
                </c:pt>
                <c:pt idx="6319">
                  <c:v>40776</c:v>
                </c:pt>
                <c:pt idx="6320">
                  <c:v>40777</c:v>
                </c:pt>
                <c:pt idx="6321">
                  <c:v>40778</c:v>
                </c:pt>
                <c:pt idx="6322">
                  <c:v>40779</c:v>
                </c:pt>
                <c:pt idx="6323">
                  <c:v>40780</c:v>
                </c:pt>
                <c:pt idx="6324">
                  <c:v>40781</c:v>
                </c:pt>
                <c:pt idx="6325">
                  <c:v>40782</c:v>
                </c:pt>
                <c:pt idx="6326">
                  <c:v>40783</c:v>
                </c:pt>
                <c:pt idx="6327">
                  <c:v>40784</c:v>
                </c:pt>
                <c:pt idx="6328">
                  <c:v>40785</c:v>
                </c:pt>
                <c:pt idx="6329">
                  <c:v>40786</c:v>
                </c:pt>
                <c:pt idx="6330">
                  <c:v>40787</c:v>
                </c:pt>
                <c:pt idx="6331">
                  <c:v>40788</c:v>
                </c:pt>
                <c:pt idx="6332">
                  <c:v>40789</c:v>
                </c:pt>
                <c:pt idx="6333">
                  <c:v>40790</c:v>
                </c:pt>
                <c:pt idx="6334">
                  <c:v>40791</c:v>
                </c:pt>
                <c:pt idx="6335">
                  <c:v>40792</c:v>
                </c:pt>
                <c:pt idx="6336">
                  <c:v>40793</c:v>
                </c:pt>
                <c:pt idx="6337">
                  <c:v>40794</c:v>
                </c:pt>
                <c:pt idx="6338">
                  <c:v>40795</c:v>
                </c:pt>
                <c:pt idx="6339">
                  <c:v>40796</c:v>
                </c:pt>
                <c:pt idx="6340">
                  <c:v>40797</c:v>
                </c:pt>
                <c:pt idx="6341">
                  <c:v>40798</c:v>
                </c:pt>
                <c:pt idx="6342">
                  <c:v>40799</c:v>
                </c:pt>
                <c:pt idx="6343">
                  <c:v>40800</c:v>
                </c:pt>
                <c:pt idx="6344">
                  <c:v>40801</c:v>
                </c:pt>
                <c:pt idx="6345">
                  <c:v>40802</c:v>
                </c:pt>
                <c:pt idx="6346">
                  <c:v>40803</c:v>
                </c:pt>
                <c:pt idx="6347">
                  <c:v>40804</c:v>
                </c:pt>
                <c:pt idx="6348">
                  <c:v>40805</c:v>
                </c:pt>
                <c:pt idx="6349">
                  <c:v>40806</c:v>
                </c:pt>
                <c:pt idx="6350">
                  <c:v>40807</c:v>
                </c:pt>
                <c:pt idx="6351">
                  <c:v>40808</c:v>
                </c:pt>
                <c:pt idx="6352">
                  <c:v>40809</c:v>
                </c:pt>
                <c:pt idx="6353">
                  <c:v>40810</c:v>
                </c:pt>
                <c:pt idx="6354">
                  <c:v>40811</c:v>
                </c:pt>
                <c:pt idx="6355">
                  <c:v>40812</c:v>
                </c:pt>
                <c:pt idx="6356">
                  <c:v>40813</c:v>
                </c:pt>
                <c:pt idx="6357">
                  <c:v>40814</c:v>
                </c:pt>
                <c:pt idx="6358">
                  <c:v>40815</c:v>
                </c:pt>
                <c:pt idx="6359">
                  <c:v>40816</c:v>
                </c:pt>
                <c:pt idx="6360">
                  <c:v>40817</c:v>
                </c:pt>
                <c:pt idx="6361">
                  <c:v>40818</c:v>
                </c:pt>
                <c:pt idx="6362">
                  <c:v>40819</c:v>
                </c:pt>
                <c:pt idx="6363">
                  <c:v>40820</c:v>
                </c:pt>
                <c:pt idx="6364">
                  <c:v>40821</c:v>
                </c:pt>
                <c:pt idx="6365">
                  <c:v>40822</c:v>
                </c:pt>
                <c:pt idx="6366">
                  <c:v>40823</c:v>
                </c:pt>
                <c:pt idx="6367">
                  <c:v>40824</c:v>
                </c:pt>
                <c:pt idx="6368">
                  <c:v>40825</c:v>
                </c:pt>
                <c:pt idx="6369">
                  <c:v>40826</c:v>
                </c:pt>
                <c:pt idx="6370">
                  <c:v>40827</c:v>
                </c:pt>
                <c:pt idx="6371">
                  <c:v>40828</c:v>
                </c:pt>
                <c:pt idx="6372">
                  <c:v>40829</c:v>
                </c:pt>
                <c:pt idx="6373">
                  <c:v>40830</c:v>
                </c:pt>
                <c:pt idx="6374">
                  <c:v>40831</c:v>
                </c:pt>
                <c:pt idx="6375">
                  <c:v>40832</c:v>
                </c:pt>
                <c:pt idx="6376">
                  <c:v>40833</c:v>
                </c:pt>
                <c:pt idx="6377">
                  <c:v>40834</c:v>
                </c:pt>
                <c:pt idx="6378">
                  <c:v>40835</c:v>
                </c:pt>
                <c:pt idx="6379">
                  <c:v>40836</c:v>
                </c:pt>
                <c:pt idx="6380">
                  <c:v>40837</c:v>
                </c:pt>
                <c:pt idx="6381">
                  <c:v>40838</c:v>
                </c:pt>
                <c:pt idx="6382">
                  <c:v>40839</c:v>
                </c:pt>
                <c:pt idx="6383">
                  <c:v>40840</c:v>
                </c:pt>
                <c:pt idx="6384">
                  <c:v>40841</c:v>
                </c:pt>
                <c:pt idx="6385">
                  <c:v>40842</c:v>
                </c:pt>
                <c:pt idx="6386">
                  <c:v>40843</c:v>
                </c:pt>
                <c:pt idx="6387">
                  <c:v>40844</c:v>
                </c:pt>
                <c:pt idx="6388">
                  <c:v>40845</c:v>
                </c:pt>
                <c:pt idx="6389">
                  <c:v>40846</c:v>
                </c:pt>
                <c:pt idx="6390">
                  <c:v>40847</c:v>
                </c:pt>
                <c:pt idx="6391">
                  <c:v>40848</c:v>
                </c:pt>
                <c:pt idx="6392">
                  <c:v>40849</c:v>
                </c:pt>
                <c:pt idx="6393">
                  <c:v>40850</c:v>
                </c:pt>
                <c:pt idx="6394">
                  <c:v>40851</c:v>
                </c:pt>
                <c:pt idx="6395">
                  <c:v>40852</c:v>
                </c:pt>
                <c:pt idx="6396">
                  <c:v>40853</c:v>
                </c:pt>
                <c:pt idx="6397">
                  <c:v>40854</c:v>
                </c:pt>
                <c:pt idx="6398">
                  <c:v>40855</c:v>
                </c:pt>
                <c:pt idx="6399">
                  <c:v>40856</c:v>
                </c:pt>
                <c:pt idx="6400">
                  <c:v>40857</c:v>
                </c:pt>
                <c:pt idx="6401">
                  <c:v>40858</c:v>
                </c:pt>
                <c:pt idx="6402">
                  <c:v>40859</c:v>
                </c:pt>
                <c:pt idx="6403">
                  <c:v>40860</c:v>
                </c:pt>
                <c:pt idx="6404">
                  <c:v>40861</c:v>
                </c:pt>
                <c:pt idx="6405">
                  <c:v>40862</c:v>
                </c:pt>
                <c:pt idx="6406">
                  <c:v>40863</c:v>
                </c:pt>
                <c:pt idx="6407">
                  <c:v>40864</c:v>
                </c:pt>
                <c:pt idx="6408">
                  <c:v>40865</c:v>
                </c:pt>
                <c:pt idx="6409">
                  <c:v>40866</c:v>
                </c:pt>
                <c:pt idx="6410">
                  <c:v>40867</c:v>
                </c:pt>
                <c:pt idx="6411">
                  <c:v>40868</c:v>
                </c:pt>
                <c:pt idx="6412">
                  <c:v>40869</c:v>
                </c:pt>
                <c:pt idx="6413">
                  <c:v>40870</c:v>
                </c:pt>
                <c:pt idx="6414">
                  <c:v>40871</c:v>
                </c:pt>
                <c:pt idx="6415">
                  <c:v>40872</c:v>
                </c:pt>
                <c:pt idx="6416">
                  <c:v>40873</c:v>
                </c:pt>
                <c:pt idx="6417">
                  <c:v>40874</c:v>
                </c:pt>
                <c:pt idx="6418">
                  <c:v>40875</c:v>
                </c:pt>
                <c:pt idx="6419">
                  <c:v>40876</c:v>
                </c:pt>
                <c:pt idx="6420">
                  <c:v>40877</c:v>
                </c:pt>
                <c:pt idx="6421">
                  <c:v>40878</c:v>
                </c:pt>
                <c:pt idx="6422">
                  <c:v>40879</c:v>
                </c:pt>
                <c:pt idx="6423">
                  <c:v>40880</c:v>
                </c:pt>
                <c:pt idx="6424">
                  <c:v>40881</c:v>
                </c:pt>
                <c:pt idx="6425">
                  <c:v>40882</c:v>
                </c:pt>
                <c:pt idx="6426">
                  <c:v>40883</c:v>
                </c:pt>
                <c:pt idx="6427">
                  <c:v>40884</c:v>
                </c:pt>
                <c:pt idx="6428">
                  <c:v>40885</c:v>
                </c:pt>
                <c:pt idx="6429">
                  <c:v>40886</c:v>
                </c:pt>
                <c:pt idx="6430">
                  <c:v>40887</c:v>
                </c:pt>
                <c:pt idx="6431">
                  <c:v>40888</c:v>
                </c:pt>
                <c:pt idx="6432">
                  <c:v>40889</c:v>
                </c:pt>
                <c:pt idx="6433">
                  <c:v>40890</c:v>
                </c:pt>
                <c:pt idx="6434">
                  <c:v>40891</c:v>
                </c:pt>
                <c:pt idx="6435">
                  <c:v>40892</c:v>
                </c:pt>
                <c:pt idx="6436">
                  <c:v>40893</c:v>
                </c:pt>
                <c:pt idx="6437">
                  <c:v>40894</c:v>
                </c:pt>
                <c:pt idx="6438">
                  <c:v>40895</c:v>
                </c:pt>
                <c:pt idx="6439">
                  <c:v>40896</c:v>
                </c:pt>
                <c:pt idx="6440">
                  <c:v>40897</c:v>
                </c:pt>
                <c:pt idx="6441">
                  <c:v>40898</c:v>
                </c:pt>
                <c:pt idx="6442">
                  <c:v>40899</c:v>
                </c:pt>
                <c:pt idx="6443">
                  <c:v>40900</c:v>
                </c:pt>
                <c:pt idx="6444">
                  <c:v>40901</c:v>
                </c:pt>
                <c:pt idx="6445">
                  <c:v>40902</c:v>
                </c:pt>
                <c:pt idx="6446">
                  <c:v>40903</c:v>
                </c:pt>
                <c:pt idx="6447">
                  <c:v>40904</c:v>
                </c:pt>
                <c:pt idx="6448">
                  <c:v>40905</c:v>
                </c:pt>
                <c:pt idx="6449">
                  <c:v>40906</c:v>
                </c:pt>
                <c:pt idx="6450">
                  <c:v>40907</c:v>
                </c:pt>
                <c:pt idx="6451">
                  <c:v>40908</c:v>
                </c:pt>
                <c:pt idx="6452">
                  <c:v>40909</c:v>
                </c:pt>
                <c:pt idx="6453">
                  <c:v>40910</c:v>
                </c:pt>
                <c:pt idx="6454">
                  <c:v>40911</c:v>
                </c:pt>
                <c:pt idx="6455">
                  <c:v>40912</c:v>
                </c:pt>
                <c:pt idx="6456">
                  <c:v>40913</c:v>
                </c:pt>
                <c:pt idx="6457">
                  <c:v>40914</c:v>
                </c:pt>
                <c:pt idx="6458">
                  <c:v>40915</c:v>
                </c:pt>
                <c:pt idx="6459">
                  <c:v>40916</c:v>
                </c:pt>
                <c:pt idx="6460">
                  <c:v>40917</c:v>
                </c:pt>
                <c:pt idx="6461">
                  <c:v>40918</c:v>
                </c:pt>
                <c:pt idx="6462">
                  <c:v>40919</c:v>
                </c:pt>
                <c:pt idx="6463">
                  <c:v>40920</c:v>
                </c:pt>
                <c:pt idx="6464">
                  <c:v>40921</c:v>
                </c:pt>
                <c:pt idx="6465">
                  <c:v>40922</c:v>
                </c:pt>
                <c:pt idx="6466">
                  <c:v>40923</c:v>
                </c:pt>
                <c:pt idx="6467">
                  <c:v>40924</c:v>
                </c:pt>
                <c:pt idx="6468">
                  <c:v>40925</c:v>
                </c:pt>
                <c:pt idx="6469">
                  <c:v>40926</c:v>
                </c:pt>
                <c:pt idx="6470">
                  <c:v>40927</c:v>
                </c:pt>
                <c:pt idx="6471">
                  <c:v>40928</c:v>
                </c:pt>
                <c:pt idx="6472">
                  <c:v>40929</c:v>
                </c:pt>
                <c:pt idx="6473">
                  <c:v>40930</c:v>
                </c:pt>
                <c:pt idx="6474">
                  <c:v>40931</c:v>
                </c:pt>
                <c:pt idx="6475">
                  <c:v>40932</c:v>
                </c:pt>
                <c:pt idx="6476">
                  <c:v>40933</c:v>
                </c:pt>
                <c:pt idx="6477">
                  <c:v>40934</c:v>
                </c:pt>
                <c:pt idx="6478">
                  <c:v>40935</c:v>
                </c:pt>
                <c:pt idx="6479">
                  <c:v>40936</c:v>
                </c:pt>
                <c:pt idx="6480">
                  <c:v>40937</c:v>
                </c:pt>
                <c:pt idx="6481">
                  <c:v>40938</c:v>
                </c:pt>
                <c:pt idx="6482">
                  <c:v>40939</c:v>
                </c:pt>
                <c:pt idx="6483">
                  <c:v>40940</c:v>
                </c:pt>
                <c:pt idx="6484">
                  <c:v>40941</c:v>
                </c:pt>
                <c:pt idx="6485">
                  <c:v>40942</c:v>
                </c:pt>
                <c:pt idx="6486">
                  <c:v>40943</c:v>
                </c:pt>
                <c:pt idx="6487">
                  <c:v>40944</c:v>
                </c:pt>
                <c:pt idx="6488">
                  <c:v>40945</c:v>
                </c:pt>
                <c:pt idx="6489">
                  <c:v>40946</c:v>
                </c:pt>
                <c:pt idx="6490">
                  <c:v>40947</c:v>
                </c:pt>
                <c:pt idx="6491">
                  <c:v>40948</c:v>
                </c:pt>
                <c:pt idx="6492">
                  <c:v>40949</c:v>
                </c:pt>
                <c:pt idx="6493">
                  <c:v>40950</c:v>
                </c:pt>
                <c:pt idx="6494">
                  <c:v>40951</c:v>
                </c:pt>
                <c:pt idx="6495">
                  <c:v>40952</c:v>
                </c:pt>
                <c:pt idx="6496">
                  <c:v>40953</c:v>
                </c:pt>
                <c:pt idx="6497">
                  <c:v>40954</c:v>
                </c:pt>
                <c:pt idx="6498">
                  <c:v>40955</c:v>
                </c:pt>
                <c:pt idx="6499">
                  <c:v>40956</c:v>
                </c:pt>
                <c:pt idx="6500">
                  <c:v>40957</c:v>
                </c:pt>
                <c:pt idx="6501">
                  <c:v>40958</c:v>
                </c:pt>
                <c:pt idx="6502">
                  <c:v>40959</c:v>
                </c:pt>
                <c:pt idx="6503">
                  <c:v>40960</c:v>
                </c:pt>
                <c:pt idx="6504">
                  <c:v>40961</c:v>
                </c:pt>
                <c:pt idx="6505">
                  <c:v>40962</c:v>
                </c:pt>
                <c:pt idx="6506">
                  <c:v>40963</c:v>
                </c:pt>
                <c:pt idx="6507">
                  <c:v>40964</c:v>
                </c:pt>
                <c:pt idx="6508">
                  <c:v>40965</c:v>
                </c:pt>
                <c:pt idx="6509">
                  <c:v>40966</c:v>
                </c:pt>
                <c:pt idx="6510">
                  <c:v>40967</c:v>
                </c:pt>
                <c:pt idx="6511">
                  <c:v>40968</c:v>
                </c:pt>
                <c:pt idx="6512">
                  <c:v>40969</c:v>
                </c:pt>
                <c:pt idx="6513">
                  <c:v>40970</c:v>
                </c:pt>
                <c:pt idx="6514">
                  <c:v>40971</c:v>
                </c:pt>
                <c:pt idx="6515">
                  <c:v>40972</c:v>
                </c:pt>
                <c:pt idx="6516">
                  <c:v>40973</c:v>
                </c:pt>
                <c:pt idx="6517">
                  <c:v>40974</c:v>
                </c:pt>
                <c:pt idx="6518">
                  <c:v>40975</c:v>
                </c:pt>
                <c:pt idx="6519">
                  <c:v>40976</c:v>
                </c:pt>
                <c:pt idx="6520">
                  <c:v>40977</c:v>
                </c:pt>
                <c:pt idx="6521">
                  <c:v>40978</c:v>
                </c:pt>
                <c:pt idx="6522">
                  <c:v>40979</c:v>
                </c:pt>
                <c:pt idx="6523">
                  <c:v>40980</c:v>
                </c:pt>
                <c:pt idx="6524">
                  <c:v>40981</c:v>
                </c:pt>
                <c:pt idx="6525">
                  <c:v>40982</c:v>
                </c:pt>
                <c:pt idx="6526">
                  <c:v>40983</c:v>
                </c:pt>
                <c:pt idx="6527">
                  <c:v>40984</c:v>
                </c:pt>
                <c:pt idx="6528">
                  <c:v>40985</c:v>
                </c:pt>
                <c:pt idx="6529">
                  <c:v>40986</c:v>
                </c:pt>
                <c:pt idx="6530">
                  <c:v>40987</c:v>
                </c:pt>
                <c:pt idx="6531">
                  <c:v>40988</c:v>
                </c:pt>
                <c:pt idx="6532">
                  <c:v>40989</c:v>
                </c:pt>
                <c:pt idx="6533">
                  <c:v>40990</c:v>
                </c:pt>
                <c:pt idx="6534">
                  <c:v>40991</c:v>
                </c:pt>
                <c:pt idx="6535">
                  <c:v>40992</c:v>
                </c:pt>
                <c:pt idx="6536">
                  <c:v>40993</c:v>
                </c:pt>
                <c:pt idx="6537">
                  <c:v>40994</c:v>
                </c:pt>
                <c:pt idx="6538">
                  <c:v>40995</c:v>
                </c:pt>
                <c:pt idx="6539">
                  <c:v>40996</c:v>
                </c:pt>
                <c:pt idx="6540">
                  <c:v>40997</c:v>
                </c:pt>
                <c:pt idx="6541">
                  <c:v>40998</c:v>
                </c:pt>
                <c:pt idx="6542">
                  <c:v>40999</c:v>
                </c:pt>
                <c:pt idx="6543">
                  <c:v>41000</c:v>
                </c:pt>
                <c:pt idx="6544">
                  <c:v>41001</c:v>
                </c:pt>
                <c:pt idx="6545">
                  <c:v>41002</c:v>
                </c:pt>
                <c:pt idx="6546">
                  <c:v>41003</c:v>
                </c:pt>
                <c:pt idx="6547">
                  <c:v>41004</c:v>
                </c:pt>
                <c:pt idx="6548">
                  <c:v>41005</c:v>
                </c:pt>
                <c:pt idx="6549">
                  <c:v>41006</c:v>
                </c:pt>
                <c:pt idx="6550">
                  <c:v>41007</c:v>
                </c:pt>
                <c:pt idx="6551">
                  <c:v>41008</c:v>
                </c:pt>
                <c:pt idx="6552">
                  <c:v>41009</c:v>
                </c:pt>
                <c:pt idx="6553">
                  <c:v>41010</c:v>
                </c:pt>
                <c:pt idx="6554">
                  <c:v>41011</c:v>
                </c:pt>
                <c:pt idx="6555">
                  <c:v>41012</c:v>
                </c:pt>
                <c:pt idx="6556">
                  <c:v>41013</c:v>
                </c:pt>
                <c:pt idx="6557">
                  <c:v>41014</c:v>
                </c:pt>
                <c:pt idx="6558">
                  <c:v>41015</c:v>
                </c:pt>
                <c:pt idx="6559">
                  <c:v>41016</c:v>
                </c:pt>
                <c:pt idx="6560">
                  <c:v>41017</c:v>
                </c:pt>
                <c:pt idx="6561">
                  <c:v>41018</c:v>
                </c:pt>
                <c:pt idx="6562">
                  <c:v>41019</c:v>
                </c:pt>
                <c:pt idx="6563">
                  <c:v>41020</c:v>
                </c:pt>
                <c:pt idx="6564">
                  <c:v>41021</c:v>
                </c:pt>
                <c:pt idx="6565">
                  <c:v>41022</c:v>
                </c:pt>
                <c:pt idx="6566">
                  <c:v>41023</c:v>
                </c:pt>
                <c:pt idx="6567">
                  <c:v>41024</c:v>
                </c:pt>
                <c:pt idx="6568">
                  <c:v>41025</c:v>
                </c:pt>
                <c:pt idx="6569">
                  <c:v>41026</c:v>
                </c:pt>
                <c:pt idx="6570">
                  <c:v>41027</c:v>
                </c:pt>
                <c:pt idx="6571">
                  <c:v>41028</c:v>
                </c:pt>
                <c:pt idx="6572">
                  <c:v>41029</c:v>
                </c:pt>
                <c:pt idx="6573">
                  <c:v>41030</c:v>
                </c:pt>
                <c:pt idx="6574">
                  <c:v>41031</c:v>
                </c:pt>
                <c:pt idx="6575">
                  <c:v>41032</c:v>
                </c:pt>
                <c:pt idx="6576">
                  <c:v>41033</c:v>
                </c:pt>
                <c:pt idx="6577">
                  <c:v>41034</c:v>
                </c:pt>
                <c:pt idx="6578">
                  <c:v>41035</c:v>
                </c:pt>
                <c:pt idx="6579">
                  <c:v>41036</c:v>
                </c:pt>
                <c:pt idx="6580">
                  <c:v>41037</c:v>
                </c:pt>
                <c:pt idx="6581">
                  <c:v>41038</c:v>
                </c:pt>
                <c:pt idx="6582">
                  <c:v>41039</c:v>
                </c:pt>
                <c:pt idx="6583">
                  <c:v>41040</c:v>
                </c:pt>
                <c:pt idx="6584">
                  <c:v>41041</c:v>
                </c:pt>
                <c:pt idx="6585">
                  <c:v>41042</c:v>
                </c:pt>
                <c:pt idx="6586">
                  <c:v>41043</c:v>
                </c:pt>
                <c:pt idx="6587">
                  <c:v>41044</c:v>
                </c:pt>
                <c:pt idx="6588">
                  <c:v>41045</c:v>
                </c:pt>
                <c:pt idx="6589">
                  <c:v>41046</c:v>
                </c:pt>
                <c:pt idx="6590">
                  <c:v>41047</c:v>
                </c:pt>
                <c:pt idx="6591">
                  <c:v>41048</c:v>
                </c:pt>
                <c:pt idx="6592">
                  <c:v>41049</c:v>
                </c:pt>
                <c:pt idx="6593">
                  <c:v>41050</c:v>
                </c:pt>
                <c:pt idx="6594">
                  <c:v>41051</c:v>
                </c:pt>
                <c:pt idx="6595">
                  <c:v>41052</c:v>
                </c:pt>
                <c:pt idx="6596">
                  <c:v>41053</c:v>
                </c:pt>
                <c:pt idx="6597">
                  <c:v>41054</c:v>
                </c:pt>
                <c:pt idx="6598">
                  <c:v>41055</c:v>
                </c:pt>
                <c:pt idx="6599">
                  <c:v>41056</c:v>
                </c:pt>
                <c:pt idx="6600">
                  <c:v>41057</c:v>
                </c:pt>
                <c:pt idx="6601">
                  <c:v>41058</c:v>
                </c:pt>
                <c:pt idx="6602">
                  <c:v>41059</c:v>
                </c:pt>
                <c:pt idx="6603">
                  <c:v>41060</c:v>
                </c:pt>
                <c:pt idx="6604">
                  <c:v>41061</c:v>
                </c:pt>
                <c:pt idx="6605">
                  <c:v>41062</c:v>
                </c:pt>
                <c:pt idx="6606">
                  <c:v>41063</c:v>
                </c:pt>
                <c:pt idx="6607">
                  <c:v>41064</c:v>
                </c:pt>
                <c:pt idx="6608">
                  <c:v>41065</c:v>
                </c:pt>
                <c:pt idx="6609">
                  <c:v>41066</c:v>
                </c:pt>
                <c:pt idx="6610">
                  <c:v>41067</c:v>
                </c:pt>
                <c:pt idx="6611">
                  <c:v>41068</c:v>
                </c:pt>
                <c:pt idx="6612">
                  <c:v>41069</c:v>
                </c:pt>
                <c:pt idx="6613">
                  <c:v>41070</c:v>
                </c:pt>
                <c:pt idx="6614">
                  <c:v>41071</c:v>
                </c:pt>
                <c:pt idx="6615">
                  <c:v>41072</c:v>
                </c:pt>
                <c:pt idx="6616">
                  <c:v>41073</c:v>
                </c:pt>
                <c:pt idx="6617">
                  <c:v>41074</c:v>
                </c:pt>
                <c:pt idx="6618">
                  <c:v>41075</c:v>
                </c:pt>
                <c:pt idx="6619">
                  <c:v>41076</c:v>
                </c:pt>
                <c:pt idx="6620">
                  <c:v>41077</c:v>
                </c:pt>
                <c:pt idx="6621">
                  <c:v>41078</c:v>
                </c:pt>
                <c:pt idx="6622">
                  <c:v>41079</c:v>
                </c:pt>
                <c:pt idx="6623">
                  <c:v>41080</c:v>
                </c:pt>
                <c:pt idx="6624">
                  <c:v>41081</c:v>
                </c:pt>
                <c:pt idx="6625">
                  <c:v>41082</c:v>
                </c:pt>
                <c:pt idx="6626">
                  <c:v>41083</c:v>
                </c:pt>
                <c:pt idx="6627">
                  <c:v>41084</c:v>
                </c:pt>
                <c:pt idx="6628">
                  <c:v>41085</c:v>
                </c:pt>
                <c:pt idx="6629">
                  <c:v>41086</c:v>
                </c:pt>
                <c:pt idx="6630">
                  <c:v>41087</c:v>
                </c:pt>
                <c:pt idx="6631">
                  <c:v>41088</c:v>
                </c:pt>
                <c:pt idx="6632">
                  <c:v>41089</c:v>
                </c:pt>
                <c:pt idx="6633">
                  <c:v>41090</c:v>
                </c:pt>
                <c:pt idx="6634">
                  <c:v>41091</c:v>
                </c:pt>
                <c:pt idx="6635">
                  <c:v>41092</c:v>
                </c:pt>
                <c:pt idx="6636">
                  <c:v>41093</c:v>
                </c:pt>
                <c:pt idx="6637">
                  <c:v>41094</c:v>
                </c:pt>
                <c:pt idx="6638">
                  <c:v>41095</c:v>
                </c:pt>
                <c:pt idx="6639">
                  <c:v>41096</c:v>
                </c:pt>
                <c:pt idx="6640">
                  <c:v>41097</c:v>
                </c:pt>
                <c:pt idx="6641">
                  <c:v>41098</c:v>
                </c:pt>
                <c:pt idx="6642">
                  <c:v>41099</c:v>
                </c:pt>
                <c:pt idx="6643">
                  <c:v>41100</c:v>
                </c:pt>
                <c:pt idx="6644">
                  <c:v>41101</c:v>
                </c:pt>
                <c:pt idx="6645">
                  <c:v>41102</c:v>
                </c:pt>
                <c:pt idx="6646">
                  <c:v>41103</c:v>
                </c:pt>
                <c:pt idx="6647">
                  <c:v>41104</c:v>
                </c:pt>
                <c:pt idx="6648">
                  <c:v>41105</c:v>
                </c:pt>
                <c:pt idx="6649">
                  <c:v>41106</c:v>
                </c:pt>
                <c:pt idx="6650">
                  <c:v>41107</c:v>
                </c:pt>
                <c:pt idx="6651">
                  <c:v>41108</c:v>
                </c:pt>
                <c:pt idx="6652">
                  <c:v>41109</c:v>
                </c:pt>
                <c:pt idx="6653">
                  <c:v>41110</c:v>
                </c:pt>
                <c:pt idx="6654">
                  <c:v>41112</c:v>
                </c:pt>
                <c:pt idx="6655">
                  <c:v>41113</c:v>
                </c:pt>
                <c:pt idx="6656">
                  <c:v>41114</c:v>
                </c:pt>
                <c:pt idx="6657">
                  <c:v>41115</c:v>
                </c:pt>
                <c:pt idx="6658">
                  <c:v>41116</c:v>
                </c:pt>
                <c:pt idx="6659">
                  <c:v>41117</c:v>
                </c:pt>
                <c:pt idx="6660">
                  <c:v>41118</c:v>
                </c:pt>
                <c:pt idx="6661">
                  <c:v>41119</c:v>
                </c:pt>
                <c:pt idx="6662">
                  <c:v>41120</c:v>
                </c:pt>
                <c:pt idx="6663">
                  <c:v>41121</c:v>
                </c:pt>
                <c:pt idx="6664">
                  <c:v>41122</c:v>
                </c:pt>
                <c:pt idx="6665">
                  <c:v>41123</c:v>
                </c:pt>
                <c:pt idx="6666">
                  <c:v>41124</c:v>
                </c:pt>
                <c:pt idx="6667">
                  <c:v>41125</c:v>
                </c:pt>
                <c:pt idx="6668">
                  <c:v>41126</c:v>
                </c:pt>
                <c:pt idx="6669">
                  <c:v>41127</c:v>
                </c:pt>
                <c:pt idx="6670">
                  <c:v>41128</c:v>
                </c:pt>
                <c:pt idx="6671">
                  <c:v>41129</c:v>
                </c:pt>
                <c:pt idx="6672">
                  <c:v>41130</c:v>
                </c:pt>
                <c:pt idx="6673">
                  <c:v>41131</c:v>
                </c:pt>
                <c:pt idx="6674">
                  <c:v>41132</c:v>
                </c:pt>
                <c:pt idx="6675">
                  <c:v>41133</c:v>
                </c:pt>
                <c:pt idx="6676">
                  <c:v>41134</c:v>
                </c:pt>
                <c:pt idx="6677">
                  <c:v>41135</c:v>
                </c:pt>
                <c:pt idx="6678">
                  <c:v>41136</c:v>
                </c:pt>
                <c:pt idx="6679">
                  <c:v>41137</c:v>
                </c:pt>
                <c:pt idx="6680">
                  <c:v>41138</c:v>
                </c:pt>
                <c:pt idx="6681">
                  <c:v>41139</c:v>
                </c:pt>
                <c:pt idx="6682">
                  <c:v>41140</c:v>
                </c:pt>
                <c:pt idx="6683">
                  <c:v>41141</c:v>
                </c:pt>
                <c:pt idx="6684">
                  <c:v>41142</c:v>
                </c:pt>
                <c:pt idx="6685">
                  <c:v>41143</c:v>
                </c:pt>
                <c:pt idx="6686">
                  <c:v>41144</c:v>
                </c:pt>
                <c:pt idx="6687">
                  <c:v>41145</c:v>
                </c:pt>
                <c:pt idx="6688">
                  <c:v>41146</c:v>
                </c:pt>
                <c:pt idx="6689">
                  <c:v>41147</c:v>
                </c:pt>
                <c:pt idx="6690">
                  <c:v>41148</c:v>
                </c:pt>
                <c:pt idx="6691">
                  <c:v>41149</c:v>
                </c:pt>
                <c:pt idx="6692">
                  <c:v>41150</c:v>
                </c:pt>
                <c:pt idx="6693">
                  <c:v>41151</c:v>
                </c:pt>
                <c:pt idx="6694">
                  <c:v>41152</c:v>
                </c:pt>
                <c:pt idx="6695">
                  <c:v>41153</c:v>
                </c:pt>
                <c:pt idx="6696">
                  <c:v>41154</c:v>
                </c:pt>
                <c:pt idx="6697">
                  <c:v>41155</c:v>
                </c:pt>
                <c:pt idx="6698">
                  <c:v>41156</c:v>
                </c:pt>
                <c:pt idx="6699">
                  <c:v>41157</c:v>
                </c:pt>
                <c:pt idx="6700">
                  <c:v>41158</c:v>
                </c:pt>
                <c:pt idx="6701">
                  <c:v>41159</c:v>
                </c:pt>
                <c:pt idx="6702">
                  <c:v>41160</c:v>
                </c:pt>
                <c:pt idx="6703">
                  <c:v>41161</c:v>
                </c:pt>
                <c:pt idx="6704">
                  <c:v>41162</c:v>
                </c:pt>
                <c:pt idx="6705">
                  <c:v>41163</c:v>
                </c:pt>
                <c:pt idx="6706">
                  <c:v>41164</c:v>
                </c:pt>
                <c:pt idx="6707">
                  <c:v>41165</c:v>
                </c:pt>
                <c:pt idx="6708">
                  <c:v>41166</c:v>
                </c:pt>
                <c:pt idx="6709">
                  <c:v>41167</c:v>
                </c:pt>
                <c:pt idx="6710">
                  <c:v>41168</c:v>
                </c:pt>
                <c:pt idx="6711">
                  <c:v>41169</c:v>
                </c:pt>
                <c:pt idx="6712">
                  <c:v>41170</c:v>
                </c:pt>
                <c:pt idx="6713">
                  <c:v>41171</c:v>
                </c:pt>
                <c:pt idx="6714">
                  <c:v>41172</c:v>
                </c:pt>
                <c:pt idx="6715">
                  <c:v>41173</c:v>
                </c:pt>
                <c:pt idx="6716">
                  <c:v>41174</c:v>
                </c:pt>
                <c:pt idx="6717">
                  <c:v>41175</c:v>
                </c:pt>
                <c:pt idx="6718">
                  <c:v>41176</c:v>
                </c:pt>
                <c:pt idx="6719">
                  <c:v>41177</c:v>
                </c:pt>
                <c:pt idx="6720">
                  <c:v>41178</c:v>
                </c:pt>
                <c:pt idx="6721">
                  <c:v>41179</c:v>
                </c:pt>
                <c:pt idx="6722">
                  <c:v>41180</c:v>
                </c:pt>
                <c:pt idx="6723">
                  <c:v>41181</c:v>
                </c:pt>
                <c:pt idx="6724">
                  <c:v>41182</c:v>
                </c:pt>
                <c:pt idx="6725">
                  <c:v>41184</c:v>
                </c:pt>
                <c:pt idx="6726">
                  <c:v>41185</c:v>
                </c:pt>
                <c:pt idx="6727">
                  <c:v>41186</c:v>
                </c:pt>
                <c:pt idx="6728">
                  <c:v>41187</c:v>
                </c:pt>
                <c:pt idx="6729">
                  <c:v>41188</c:v>
                </c:pt>
                <c:pt idx="6730">
                  <c:v>41189</c:v>
                </c:pt>
                <c:pt idx="6731">
                  <c:v>41190</c:v>
                </c:pt>
                <c:pt idx="6732">
                  <c:v>41191</c:v>
                </c:pt>
                <c:pt idx="6733">
                  <c:v>41192</c:v>
                </c:pt>
                <c:pt idx="6734">
                  <c:v>41193</c:v>
                </c:pt>
                <c:pt idx="6735">
                  <c:v>41194</c:v>
                </c:pt>
                <c:pt idx="6736">
                  <c:v>41195</c:v>
                </c:pt>
                <c:pt idx="6737">
                  <c:v>41196</c:v>
                </c:pt>
                <c:pt idx="6738">
                  <c:v>41197</c:v>
                </c:pt>
                <c:pt idx="6739">
                  <c:v>41198</c:v>
                </c:pt>
                <c:pt idx="6740">
                  <c:v>41199</c:v>
                </c:pt>
                <c:pt idx="6741">
                  <c:v>41200</c:v>
                </c:pt>
                <c:pt idx="6742">
                  <c:v>41201</c:v>
                </c:pt>
                <c:pt idx="6743">
                  <c:v>41202</c:v>
                </c:pt>
                <c:pt idx="6744">
                  <c:v>41203</c:v>
                </c:pt>
                <c:pt idx="6745">
                  <c:v>41204</c:v>
                </c:pt>
                <c:pt idx="6746">
                  <c:v>41205</c:v>
                </c:pt>
                <c:pt idx="6747">
                  <c:v>41206</c:v>
                </c:pt>
                <c:pt idx="6748">
                  <c:v>41207</c:v>
                </c:pt>
                <c:pt idx="6749">
                  <c:v>41208</c:v>
                </c:pt>
                <c:pt idx="6750">
                  <c:v>41209</c:v>
                </c:pt>
                <c:pt idx="6751">
                  <c:v>41210</c:v>
                </c:pt>
                <c:pt idx="6752">
                  <c:v>41211</c:v>
                </c:pt>
                <c:pt idx="6753">
                  <c:v>41212</c:v>
                </c:pt>
                <c:pt idx="6754">
                  <c:v>41213</c:v>
                </c:pt>
                <c:pt idx="6755">
                  <c:v>41214</c:v>
                </c:pt>
                <c:pt idx="6756">
                  <c:v>41215</c:v>
                </c:pt>
                <c:pt idx="6757">
                  <c:v>41226</c:v>
                </c:pt>
                <c:pt idx="6758">
                  <c:v>41227</c:v>
                </c:pt>
                <c:pt idx="6759">
                  <c:v>41228</c:v>
                </c:pt>
                <c:pt idx="6760">
                  <c:v>41229</c:v>
                </c:pt>
                <c:pt idx="6761">
                  <c:v>41230</c:v>
                </c:pt>
                <c:pt idx="6762">
                  <c:v>41231</c:v>
                </c:pt>
                <c:pt idx="6763">
                  <c:v>41232</c:v>
                </c:pt>
                <c:pt idx="6764">
                  <c:v>41233</c:v>
                </c:pt>
                <c:pt idx="6765">
                  <c:v>41234</c:v>
                </c:pt>
                <c:pt idx="6766">
                  <c:v>41235</c:v>
                </c:pt>
                <c:pt idx="6767">
                  <c:v>41236</c:v>
                </c:pt>
                <c:pt idx="6768">
                  <c:v>41237</c:v>
                </c:pt>
                <c:pt idx="6769">
                  <c:v>41238</c:v>
                </c:pt>
                <c:pt idx="6770">
                  <c:v>41239</c:v>
                </c:pt>
                <c:pt idx="6771">
                  <c:v>41240</c:v>
                </c:pt>
                <c:pt idx="6772">
                  <c:v>41241</c:v>
                </c:pt>
                <c:pt idx="6773">
                  <c:v>41242</c:v>
                </c:pt>
                <c:pt idx="6774">
                  <c:v>41243</c:v>
                </c:pt>
                <c:pt idx="6775">
                  <c:v>41244</c:v>
                </c:pt>
                <c:pt idx="6776">
                  <c:v>41245</c:v>
                </c:pt>
                <c:pt idx="6777">
                  <c:v>41246</c:v>
                </c:pt>
                <c:pt idx="6778">
                  <c:v>41247</c:v>
                </c:pt>
                <c:pt idx="6779">
                  <c:v>41248</c:v>
                </c:pt>
                <c:pt idx="6780">
                  <c:v>41249</c:v>
                </c:pt>
                <c:pt idx="6781">
                  <c:v>41250</c:v>
                </c:pt>
                <c:pt idx="6782">
                  <c:v>41251</c:v>
                </c:pt>
                <c:pt idx="6783">
                  <c:v>41252</c:v>
                </c:pt>
                <c:pt idx="6784">
                  <c:v>41253</c:v>
                </c:pt>
                <c:pt idx="6785">
                  <c:v>41254</c:v>
                </c:pt>
                <c:pt idx="6786">
                  <c:v>41255</c:v>
                </c:pt>
                <c:pt idx="6787">
                  <c:v>41256</c:v>
                </c:pt>
                <c:pt idx="6788">
                  <c:v>41257</c:v>
                </c:pt>
                <c:pt idx="6789">
                  <c:v>41258</c:v>
                </c:pt>
                <c:pt idx="6790">
                  <c:v>41259</c:v>
                </c:pt>
                <c:pt idx="6791">
                  <c:v>41260</c:v>
                </c:pt>
                <c:pt idx="6792">
                  <c:v>41261</c:v>
                </c:pt>
                <c:pt idx="6793">
                  <c:v>41262</c:v>
                </c:pt>
                <c:pt idx="6794">
                  <c:v>41263</c:v>
                </c:pt>
                <c:pt idx="6795">
                  <c:v>41264</c:v>
                </c:pt>
                <c:pt idx="6796">
                  <c:v>41265</c:v>
                </c:pt>
                <c:pt idx="6797">
                  <c:v>41266</c:v>
                </c:pt>
                <c:pt idx="6798">
                  <c:v>41267</c:v>
                </c:pt>
                <c:pt idx="6799">
                  <c:v>41268</c:v>
                </c:pt>
                <c:pt idx="6800">
                  <c:v>41269</c:v>
                </c:pt>
                <c:pt idx="6801">
                  <c:v>41270</c:v>
                </c:pt>
                <c:pt idx="6802">
                  <c:v>41271</c:v>
                </c:pt>
                <c:pt idx="6803">
                  <c:v>41272</c:v>
                </c:pt>
                <c:pt idx="6804">
                  <c:v>41273</c:v>
                </c:pt>
                <c:pt idx="6805">
                  <c:v>41274</c:v>
                </c:pt>
                <c:pt idx="6806">
                  <c:v>41275</c:v>
                </c:pt>
                <c:pt idx="6807">
                  <c:v>41276</c:v>
                </c:pt>
                <c:pt idx="6808">
                  <c:v>41277</c:v>
                </c:pt>
                <c:pt idx="6809">
                  <c:v>41278</c:v>
                </c:pt>
                <c:pt idx="6810">
                  <c:v>41279</c:v>
                </c:pt>
                <c:pt idx="6811">
                  <c:v>41280</c:v>
                </c:pt>
                <c:pt idx="6812">
                  <c:v>41281</c:v>
                </c:pt>
                <c:pt idx="6813">
                  <c:v>41282</c:v>
                </c:pt>
                <c:pt idx="6814">
                  <c:v>41283</c:v>
                </c:pt>
                <c:pt idx="6815">
                  <c:v>41284</c:v>
                </c:pt>
                <c:pt idx="6816">
                  <c:v>41285</c:v>
                </c:pt>
                <c:pt idx="6817">
                  <c:v>41286</c:v>
                </c:pt>
                <c:pt idx="6818">
                  <c:v>41287</c:v>
                </c:pt>
                <c:pt idx="6819">
                  <c:v>41288</c:v>
                </c:pt>
                <c:pt idx="6820">
                  <c:v>41289</c:v>
                </c:pt>
                <c:pt idx="6821">
                  <c:v>41290</c:v>
                </c:pt>
                <c:pt idx="6822">
                  <c:v>41291</c:v>
                </c:pt>
                <c:pt idx="6823">
                  <c:v>41292</c:v>
                </c:pt>
                <c:pt idx="6824">
                  <c:v>41293</c:v>
                </c:pt>
                <c:pt idx="6825">
                  <c:v>41294</c:v>
                </c:pt>
                <c:pt idx="6826">
                  <c:v>41295</c:v>
                </c:pt>
                <c:pt idx="6827">
                  <c:v>41296</c:v>
                </c:pt>
                <c:pt idx="6828">
                  <c:v>41297</c:v>
                </c:pt>
                <c:pt idx="6829">
                  <c:v>41298</c:v>
                </c:pt>
                <c:pt idx="6830">
                  <c:v>41299</c:v>
                </c:pt>
                <c:pt idx="6831">
                  <c:v>41300</c:v>
                </c:pt>
                <c:pt idx="6832">
                  <c:v>41301</c:v>
                </c:pt>
                <c:pt idx="6833">
                  <c:v>41302</c:v>
                </c:pt>
                <c:pt idx="6834">
                  <c:v>41303</c:v>
                </c:pt>
                <c:pt idx="6835">
                  <c:v>41304</c:v>
                </c:pt>
                <c:pt idx="6836">
                  <c:v>41305</c:v>
                </c:pt>
                <c:pt idx="6837">
                  <c:v>41306</c:v>
                </c:pt>
                <c:pt idx="6838">
                  <c:v>41307</c:v>
                </c:pt>
                <c:pt idx="6839">
                  <c:v>41308</c:v>
                </c:pt>
                <c:pt idx="6840">
                  <c:v>41309</c:v>
                </c:pt>
                <c:pt idx="6841">
                  <c:v>41310</c:v>
                </c:pt>
                <c:pt idx="6842">
                  <c:v>41311</c:v>
                </c:pt>
                <c:pt idx="6843">
                  <c:v>41312</c:v>
                </c:pt>
                <c:pt idx="6844">
                  <c:v>41313</c:v>
                </c:pt>
                <c:pt idx="6845">
                  <c:v>41314</c:v>
                </c:pt>
                <c:pt idx="6846">
                  <c:v>41315</c:v>
                </c:pt>
                <c:pt idx="6847">
                  <c:v>41316</c:v>
                </c:pt>
                <c:pt idx="6848">
                  <c:v>41317</c:v>
                </c:pt>
                <c:pt idx="6849">
                  <c:v>41318</c:v>
                </c:pt>
                <c:pt idx="6850">
                  <c:v>41319</c:v>
                </c:pt>
                <c:pt idx="6851">
                  <c:v>41320</c:v>
                </c:pt>
                <c:pt idx="6852">
                  <c:v>41321</c:v>
                </c:pt>
                <c:pt idx="6853">
                  <c:v>41322</c:v>
                </c:pt>
                <c:pt idx="6854">
                  <c:v>41323</c:v>
                </c:pt>
                <c:pt idx="6855">
                  <c:v>41324</c:v>
                </c:pt>
                <c:pt idx="6856">
                  <c:v>41325</c:v>
                </c:pt>
                <c:pt idx="6857">
                  <c:v>41326</c:v>
                </c:pt>
                <c:pt idx="6858">
                  <c:v>41327</c:v>
                </c:pt>
                <c:pt idx="6859">
                  <c:v>41328</c:v>
                </c:pt>
                <c:pt idx="6860">
                  <c:v>41329</c:v>
                </c:pt>
                <c:pt idx="6861">
                  <c:v>41330</c:v>
                </c:pt>
                <c:pt idx="6862">
                  <c:v>41331</c:v>
                </c:pt>
                <c:pt idx="6863">
                  <c:v>41332</c:v>
                </c:pt>
                <c:pt idx="6864">
                  <c:v>41333</c:v>
                </c:pt>
                <c:pt idx="6865">
                  <c:v>41334</c:v>
                </c:pt>
                <c:pt idx="6866">
                  <c:v>41335</c:v>
                </c:pt>
                <c:pt idx="6867">
                  <c:v>41336</c:v>
                </c:pt>
                <c:pt idx="6868">
                  <c:v>41337</c:v>
                </c:pt>
                <c:pt idx="6869">
                  <c:v>41338</c:v>
                </c:pt>
                <c:pt idx="6870">
                  <c:v>41339</c:v>
                </c:pt>
                <c:pt idx="6871">
                  <c:v>41340</c:v>
                </c:pt>
                <c:pt idx="6872">
                  <c:v>41341</c:v>
                </c:pt>
                <c:pt idx="6873">
                  <c:v>41342</c:v>
                </c:pt>
                <c:pt idx="6874">
                  <c:v>41343</c:v>
                </c:pt>
                <c:pt idx="6875">
                  <c:v>41344</c:v>
                </c:pt>
                <c:pt idx="6876">
                  <c:v>41345</c:v>
                </c:pt>
                <c:pt idx="6877">
                  <c:v>41346</c:v>
                </c:pt>
                <c:pt idx="6878">
                  <c:v>41347</c:v>
                </c:pt>
                <c:pt idx="6879">
                  <c:v>41348</c:v>
                </c:pt>
                <c:pt idx="6880">
                  <c:v>41349</c:v>
                </c:pt>
                <c:pt idx="6881">
                  <c:v>41350</c:v>
                </c:pt>
                <c:pt idx="6882">
                  <c:v>41351</c:v>
                </c:pt>
                <c:pt idx="6883">
                  <c:v>41352</c:v>
                </c:pt>
                <c:pt idx="6884">
                  <c:v>41353</c:v>
                </c:pt>
                <c:pt idx="6885">
                  <c:v>41354</c:v>
                </c:pt>
                <c:pt idx="6886">
                  <c:v>41355</c:v>
                </c:pt>
                <c:pt idx="6887">
                  <c:v>41356</c:v>
                </c:pt>
                <c:pt idx="6888">
                  <c:v>41357</c:v>
                </c:pt>
                <c:pt idx="6889">
                  <c:v>41358</c:v>
                </c:pt>
                <c:pt idx="6890">
                  <c:v>41359</c:v>
                </c:pt>
                <c:pt idx="6891">
                  <c:v>41360</c:v>
                </c:pt>
                <c:pt idx="6892">
                  <c:v>41361</c:v>
                </c:pt>
                <c:pt idx="6893">
                  <c:v>41362</c:v>
                </c:pt>
                <c:pt idx="6894">
                  <c:v>41363</c:v>
                </c:pt>
                <c:pt idx="6895">
                  <c:v>41364</c:v>
                </c:pt>
                <c:pt idx="6896">
                  <c:v>41365</c:v>
                </c:pt>
                <c:pt idx="6897">
                  <c:v>41366</c:v>
                </c:pt>
                <c:pt idx="6898">
                  <c:v>41367</c:v>
                </c:pt>
                <c:pt idx="6899">
                  <c:v>41368</c:v>
                </c:pt>
                <c:pt idx="6900">
                  <c:v>41369</c:v>
                </c:pt>
                <c:pt idx="6901">
                  <c:v>41370</c:v>
                </c:pt>
                <c:pt idx="6902">
                  <c:v>41371</c:v>
                </c:pt>
                <c:pt idx="6903">
                  <c:v>41372</c:v>
                </c:pt>
                <c:pt idx="6904">
                  <c:v>41373</c:v>
                </c:pt>
                <c:pt idx="6905">
                  <c:v>41374</c:v>
                </c:pt>
                <c:pt idx="6906">
                  <c:v>41375</c:v>
                </c:pt>
                <c:pt idx="6907">
                  <c:v>41376</c:v>
                </c:pt>
                <c:pt idx="6908">
                  <c:v>41377</c:v>
                </c:pt>
                <c:pt idx="6909">
                  <c:v>41378</c:v>
                </c:pt>
                <c:pt idx="6910">
                  <c:v>41379</c:v>
                </c:pt>
                <c:pt idx="6911">
                  <c:v>41380</c:v>
                </c:pt>
                <c:pt idx="6912">
                  <c:v>41381</c:v>
                </c:pt>
                <c:pt idx="6913">
                  <c:v>41382</c:v>
                </c:pt>
                <c:pt idx="6914">
                  <c:v>41383</c:v>
                </c:pt>
                <c:pt idx="6915">
                  <c:v>41384</c:v>
                </c:pt>
                <c:pt idx="6916">
                  <c:v>41385</c:v>
                </c:pt>
                <c:pt idx="6917">
                  <c:v>41386</c:v>
                </c:pt>
                <c:pt idx="6918">
                  <c:v>41387</c:v>
                </c:pt>
                <c:pt idx="6919">
                  <c:v>41388</c:v>
                </c:pt>
                <c:pt idx="6920">
                  <c:v>41389</c:v>
                </c:pt>
                <c:pt idx="6921">
                  <c:v>41390</c:v>
                </c:pt>
                <c:pt idx="6922">
                  <c:v>41391</c:v>
                </c:pt>
                <c:pt idx="6923">
                  <c:v>41392</c:v>
                </c:pt>
                <c:pt idx="6924">
                  <c:v>41393</c:v>
                </c:pt>
                <c:pt idx="6925">
                  <c:v>41394</c:v>
                </c:pt>
                <c:pt idx="6926">
                  <c:v>41395</c:v>
                </c:pt>
                <c:pt idx="6927">
                  <c:v>41396</c:v>
                </c:pt>
                <c:pt idx="6928">
                  <c:v>41397</c:v>
                </c:pt>
                <c:pt idx="6929">
                  <c:v>41398</c:v>
                </c:pt>
                <c:pt idx="6930">
                  <c:v>41399</c:v>
                </c:pt>
                <c:pt idx="6931">
                  <c:v>41400</c:v>
                </c:pt>
                <c:pt idx="6932">
                  <c:v>41401</c:v>
                </c:pt>
                <c:pt idx="6933">
                  <c:v>41402</c:v>
                </c:pt>
                <c:pt idx="6934">
                  <c:v>41403</c:v>
                </c:pt>
                <c:pt idx="6935">
                  <c:v>41404</c:v>
                </c:pt>
                <c:pt idx="6936">
                  <c:v>41405</c:v>
                </c:pt>
                <c:pt idx="6937">
                  <c:v>41406</c:v>
                </c:pt>
                <c:pt idx="6938">
                  <c:v>41407</c:v>
                </c:pt>
                <c:pt idx="6939">
                  <c:v>41408</c:v>
                </c:pt>
                <c:pt idx="6940">
                  <c:v>41409</c:v>
                </c:pt>
                <c:pt idx="6941">
                  <c:v>41410</c:v>
                </c:pt>
                <c:pt idx="6942">
                  <c:v>41411</c:v>
                </c:pt>
                <c:pt idx="6943">
                  <c:v>41412</c:v>
                </c:pt>
                <c:pt idx="6944">
                  <c:v>41413</c:v>
                </c:pt>
                <c:pt idx="6945">
                  <c:v>41414</c:v>
                </c:pt>
                <c:pt idx="6946">
                  <c:v>41415</c:v>
                </c:pt>
                <c:pt idx="6947">
                  <c:v>41416</c:v>
                </c:pt>
                <c:pt idx="6948">
                  <c:v>41417</c:v>
                </c:pt>
                <c:pt idx="6949">
                  <c:v>41418</c:v>
                </c:pt>
                <c:pt idx="6950">
                  <c:v>41419</c:v>
                </c:pt>
                <c:pt idx="6951">
                  <c:v>41420</c:v>
                </c:pt>
                <c:pt idx="6952">
                  <c:v>41421</c:v>
                </c:pt>
                <c:pt idx="6953">
                  <c:v>41422</c:v>
                </c:pt>
                <c:pt idx="6954">
                  <c:v>41423</c:v>
                </c:pt>
                <c:pt idx="6955">
                  <c:v>41424</c:v>
                </c:pt>
                <c:pt idx="6956">
                  <c:v>41425</c:v>
                </c:pt>
                <c:pt idx="6957">
                  <c:v>41426</c:v>
                </c:pt>
                <c:pt idx="6958">
                  <c:v>41427</c:v>
                </c:pt>
                <c:pt idx="6959">
                  <c:v>41428</c:v>
                </c:pt>
                <c:pt idx="6960">
                  <c:v>41429</c:v>
                </c:pt>
                <c:pt idx="6961">
                  <c:v>41430</c:v>
                </c:pt>
                <c:pt idx="6962">
                  <c:v>41431</c:v>
                </c:pt>
                <c:pt idx="6963">
                  <c:v>41432</c:v>
                </c:pt>
                <c:pt idx="6964">
                  <c:v>41433</c:v>
                </c:pt>
                <c:pt idx="6965">
                  <c:v>41434</c:v>
                </c:pt>
                <c:pt idx="6966">
                  <c:v>41435</c:v>
                </c:pt>
                <c:pt idx="6967">
                  <c:v>41436</c:v>
                </c:pt>
                <c:pt idx="6968">
                  <c:v>41437</c:v>
                </c:pt>
                <c:pt idx="6969">
                  <c:v>41438</c:v>
                </c:pt>
                <c:pt idx="6970">
                  <c:v>41439</c:v>
                </c:pt>
                <c:pt idx="6971">
                  <c:v>41440</c:v>
                </c:pt>
                <c:pt idx="6972">
                  <c:v>41441</c:v>
                </c:pt>
                <c:pt idx="6973">
                  <c:v>41442</c:v>
                </c:pt>
                <c:pt idx="6974">
                  <c:v>41443</c:v>
                </c:pt>
                <c:pt idx="6975">
                  <c:v>41444</c:v>
                </c:pt>
                <c:pt idx="6976">
                  <c:v>41445</c:v>
                </c:pt>
                <c:pt idx="6977">
                  <c:v>41446</c:v>
                </c:pt>
                <c:pt idx="6978">
                  <c:v>41447</c:v>
                </c:pt>
                <c:pt idx="6979">
                  <c:v>41448</c:v>
                </c:pt>
                <c:pt idx="6980">
                  <c:v>41449</c:v>
                </c:pt>
                <c:pt idx="6981">
                  <c:v>41450</c:v>
                </c:pt>
                <c:pt idx="6982">
                  <c:v>41451</c:v>
                </c:pt>
                <c:pt idx="6983">
                  <c:v>41452</c:v>
                </c:pt>
                <c:pt idx="6984">
                  <c:v>41453</c:v>
                </c:pt>
                <c:pt idx="6985">
                  <c:v>41454</c:v>
                </c:pt>
                <c:pt idx="6986">
                  <c:v>41455</c:v>
                </c:pt>
                <c:pt idx="6987">
                  <c:v>41456</c:v>
                </c:pt>
                <c:pt idx="6988">
                  <c:v>41457</c:v>
                </c:pt>
                <c:pt idx="6989">
                  <c:v>41458</c:v>
                </c:pt>
                <c:pt idx="6990">
                  <c:v>41459</c:v>
                </c:pt>
                <c:pt idx="6991">
                  <c:v>41460</c:v>
                </c:pt>
                <c:pt idx="6992">
                  <c:v>41461</c:v>
                </c:pt>
                <c:pt idx="6993">
                  <c:v>41462</c:v>
                </c:pt>
                <c:pt idx="6994">
                  <c:v>41463</c:v>
                </c:pt>
                <c:pt idx="6995">
                  <c:v>41464</c:v>
                </c:pt>
                <c:pt idx="6996">
                  <c:v>41465</c:v>
                </c:pt>
                <c:pt idx="6997">
                  <c:v>41466</c:v>
                </c:pt>
                <c:pt idx="6998">
                  <c:v>41467</c:v>
                </c:pt>
                <c:pt idx="6999">
                  <c:v>41468</c:v>
                </c:pt>
                <c:pt idx="7000">
                  <c:v>41469</c:v>
                </c:pt>
                <c:pt idx="7001">
                  <c:v>41470</c:v>
                </c:pt>
                <c:pt idx="7002">
                  <c:v>41471</c:v>
                </c:pt>
                <c:pt idx="7003">
                  <c:v>41472</c:v>
                </c:pt>
                <c:pt idx="7004">
                  <c:v>41473</c:v>
                </c:pt>
                <c:pt idx="7005">
                  <c:v>41474</c:v>
                </c:pt>
                <c:pt idx="7006">
                  <c:v>41475</c:v>
                </c:pt>
                <c:pt idx="7007">
                  <c:v>41476</c:v>
                </c:pt>
                <c:pt idx="7008">
                  <c:v>41477</c:v>
                </c:pt>
                <c:pt idx="7009">
                  <c:v>41478</c:v>
                </c:pt>
                <c:pt idx="7010">
                  <c:v>41479</c:v>
                </c:pt>
                <c:pt idx="7011">
                  <c:v>41480</c:v>
                </c:pt>
                <c:pt idx="7012">
                  <c:v>41481</c:v>
                </c:pt>
                <c:pt idx="7013">
                  <c:v>41482</c:v>
                </c:pt>
                <c:pt idx="7014">
                  <c:v>41483</c:v>
                </c:pt>
                <c:pt idx="7015">
                  <c:v>41484</c:v>
                </c:pt>
                <c:pt idx="7016">
                  <c:v>41485</c:v>
                </c:pt>
                <c:pt idx="7017">
                  <c:v>41486</c:v>
                </c:pt>
                <c:pt idx="7018">
                  <c:v>41487</c:v>
                </c:pt>
                <c:pt idx="7019">
                  <c:v>41488</c:v>
                </c:pt>
                <c:pt idx="7020">
                  <c:v>41489</c:v>
                </c:pt>
                <c:pt idx="7021">
                  <c:v>41490</c:v>
                </c:pt>
                <c:pt idx="7022">
                  <c:v>41491</c:v>
                </c:pt>
                <c:pt idx="7023">
                  <c:v>41492</c:v>
                </c:pt>
                <c:pt idx="7024">
                  <c:v>41493</c:v>
                </c:pt>
                <c:pt idx="7025">
                  <c:v>41494</c:v>
                </c:pt>
                <c:pt idx="7026">
                  <c:v>41495</c:v>
                </c:pt>
                <c:pt idx="7027">
                  <c:v>41496</c:v>
                </c:pt>
                <c:pt idx="7028">
                  <c:v>41497</c:v>
                </c:pt>
                <c:pt idx="7029">
                  <c:v>41498</c:v>
                </c:pt>
                <c:pt idx="7030">
                  <c:v>41499</c:v>
                </c:pt>
                <c:pt idx="7031">
                  <c:v>41500</c:v>
                </c:pt>
                <c:pt idx="7032">
                  <c:v>41501</c:v>
                </c:pt>
                <c:pt idx="7033">
                  <c:v>41502</c:v>
                </c:pt>
                <c:pt idx="7034">
                  <c:v>41503</c:v>
                </c:pt>
                <c:pt idx="7035">
                  <c:v>41504</c:v>
                </c:pt>
                <c:pt idx="7036">
                  <c:v>41505</c:v>
                </c:pt>
                <c:pt idx="7037">
                  <c:v>41506</c:v>
                </c:pt>
                <c:pt idx="7038">
                  <c:v>41507</c:v>
                </c:pt>
                <c:pt idx="7039">
                  <c:v>41508</c:v>
                </c:pt>
                <c:pt idx="7040">
                  <c:v>41509</c:v>
                </c:pt>
                <c:pt idx="7041">
                  <c:v>41510</c:v>
                </c:pt>
                <c:pt idx="7042">
                  <c:v>41511</c:v>
                </c:pt>
                <c:pt idx="7043">
                  <c:v>41512</c:v>
                </c:pt>
                <c:pt idx="7044">
                  <c:v>41513</c:v>
                </c:pt>
                <c:pt idx="7045">
                  <c:v>41514</c:v>
                </c:pt>
                <c:pt idx="7046">
                  <c:v>41515</c:v>
                </c:pt>
                <c:pt idx="7047">
                  <c:v>41516</c:v>
                </c:pt>
                <c:pt idx="7048">
                  <c:v>41517</c:v>
                </c:pt>
                <c:pt idx="7049">
                  <c:v>41518</c:v>
                </c:pt>
                <c:pt idx="7050">
                  <c:v>41519</c:v>
                </c:pt>
                <c:pt idx="7051">
                  <c:v>41520</c:v>
                </c:pt>
                <c:pt idx="7052">
                  <c:v>41521</c:v>
                </c:pt>
                <c:pt idx="7053">
                  <c:v>41522</c:v>
                </c:pt>
                <c:pt idx="7054">
                  <c:v>41523</c:v>
                </c:pt>
                <c:pt idx="7055">
                  <c:v>41524</c:v>
                </c:pt>
                <c:pt idx="7056">
                  <c:v>41525</c:v>
                </c:pt>
                <c:pt idx="7057">
                  <c:v>41526</c:v>
                </c:pt>
                <c:pt idx="7058">
                  <c:v>41527</c:v>
                </c:pt>
                <c:pt idx="7059">
                  <c:v>41528</c:v>
                </c:pt>
                <c:pt idx="7060">
                  <c:v>41529</c:v>
                </c:pt>
                <c:pt idx="7061">
                  <c:v>41530</c:v>
                </c:pt>
                <c:pt idx="7062">
                  <c:v>41531</c:v>
                </c:pt>
                <c:pt idx="7063">
                  <c:v>41532</c:v>
                </c:pt>
                <c:pt idx="7064">
                  <c:v>41533</c:v>
                </c:pt>
                <c:pt idx="7065">
                  <c:v>41534</c:v>
                </c:pt>
                <c:pt idx="7066">
                  <c:v>41535</c:v>
                </c:pt>
                <c:pt idx="7067">
                  <c:v>41536</c:v>
                </c:pt>
                <c:pt idx="7068">
                  <c:v>41537</c:v>
                </c:pt>
                <c:pt idx="7069">
                  <c:v>41538</c:v>
                </c:pt>
                <c:pt idx="7070">
                  <c:v>41539</c:v>
                </c:pt>
                <c:pt idx="7071">
                  <c:v>41540</c:v>
                </c:pt>
                <c:pt idx="7072">
                  <c:v>41541</c:v>
                </c:pt>
                <c:pt idx="7073">
                  <c:v>41542</c:v>
                </c:pt>
                <c:pt idx="7074">
                  <c:v>41543</c:v>
                </c:pt>
                <c:pt idx="7075">
                  <c:v>41544</c:v>
                </c:pt>
                <c:pt idx="7076">
                  <c:v>41545</c:v>
                </c:pt>
                <c:pt idx="7077">
                  <c:v>41546</c:v>
                </c:pt>
                <c:pt idx="7078">
                  <c:v>41547</c:v>
                </c:pt>
                <c:pt idx="7079">
                  <c:v>41548</c:v>
                </c:pt>
                <c:pt idx="7080">
                  <c:v>41549</c:v>
                </c:pt>
                <c:pt idx="7081">
                  <c:v>41550</c:v>
                </c:pt>
                <c:pt idx="7082">
                  <c:v>41551</c:v>
                </c:pt>
                <c:pt idx="7083">
                  <c:v>41552</c:v>
                </c:pt>
                <c:pt idx="7084">
                  <c:v>41553</c:v>
                </c:pt>
                <c:pt idx="7085">
                  <c:v>41554</c:v>
                </c:pt>
                <c:pt idx="7086">
                  <c:v>41555</c:v>
                </c:pt>
                <c:pt idx="7087">
                  <c:v>41556</c:v>
                </c:pt>
                <c:pt idx="7088">
                  <c:v>41557</c:v>
                </c:pt>
                <c:pt idx="7089">
                  <c:v>41558</c:v>
                </c:pt>
                <c:pt idx="7090">
                  <c:v>41559</c:v>
                </c:pt>
                <c:pt idx="7091">
                  <c:v>41560</c:v>
                </c:pt>
                <c:pt idx="7092">
                  <c:v>41561</c:v>
                </c:pt>
                <c:pt idx="7093">
                  <c:v>41562</c:v>
                </c:pt>
                <c:pt idx="7094">
                  <c:v>41563</c:v>
                </c:pt>
                <c:pt idx="7095">
                  <c:v>41564</c:v>
                </c:pt>
                <c:pt idx="7096">
                  <c:v>41565</c:v>
                </c:pt>
                <c:pt idx="7097">
                  <c:v>41566</c:v>
                </c:pt>
                <c:pt idx="7098">
                  <c:v>41567</c:v>
                </c:pt>
                <c:pt idx="7099">
                  <c:v>41568</c:v>
                </c:pt>
                <c:pt idx="7100">
                  <c:v>41569</c:v>
                </c:pt>
                <c:pt idx="7101">
                  <c:v>41570</c:v>
                </c:pt>
                <c:pt idx="7102">
                  <c:v>41571</c:v>
                </c:pt>
                <c:pt idx="7103">
                  <c:v>41572</c:v>
                </c:pt>
                <c:pt idx="7104">
                  <c:v>41573</c:v>
                </c:pt>
                <c:pt idx="7105">
                  <c:v>41574</c:v>
                </c:pt>
                <c:pt idx="7106">
                  <c:v>41575</c:v>
                </c:pt>
                <c:pt idx="7107">
                  <c:v>41576</c:v>
                </c:pt>
                <c:pt idx="7108">
                  <c:v>41577</c:v>
                </c:pt>
                <c:pt idx="7109">
                  <c:v>41578</c:v>
                </c:pt>
                <c:pt idx="7110">
                  <c:v>41579</c:v>
                </c:pt>
                <c:pt idx="7111">
                  <c:v>41580</c:v>
                </c:pt>
                <c:pt idx="7112">
                  <c:v>41581</c:v>
                </c:pt>
                <c:pt idx="7113">
                  <c:v>41582</c:v>
                </c:pt>
                <c:pt idx="7114">
                  <c:v>41583</c:v>
                </c:pt>
                <c:pt idx="7115">
                  <c:v>41584</c:v>
                </c:pt>
                <c:pt idx="7116">
                  <c:v>41585</c:v>
                </c:pt>
                <c:pt idx="7117">
                  <c:v>41586</c:v>
                </c:pt>
                <c:pt idx="7118">
                  <c:v>41587</c:v>
                </c:pt>
                <c:pt idx="7119">
                  <c:v>41588</c:v>
                </c:pt>
                <c:pt idx="7120">
                  <c:v>41589</c:v>
                </c:pt>
                <c:pt idx="7121">
                  <c:v>41590</c:v>
                </c:pt>
                <c:pt idx="7122">
                  <c:v>41591</c:v>
                </c:pt>
                <c:pt idx="7123">
                  <c:v>41592</c:v>
                </c:pt>
                <c:pt idx="7124">
                  <c:v>41593</c:v>
                </c:pt>
                <c:pt idx="7125">
                  <c:v>41594</c:v>
                </c:pt>
                <c:pt idx="7126">
                  <c:v>41595</c:v>
                </c:pt>
                <c:pt idx="7127">
                  <c:v>41596</c:v>
                </c:pt>
                <c:pt idx="7128">
                  <c:v>41597</c:v>
                </c:pt>
                <c:pt idx="7129">
                  <c:v>41598</c:v>
                </c:pt>
                <c:pt idx="7130">
                  <c:v>41599</c:v>
                </c:pt>
                <c:pt idx="7131">
                  <c:v>41600</c:v>
                </c:pt>
                <c:pt idx="7132">
                  <c:v>41601</c:v>
                </c:pt>
                <c:pt idx="7133">
                  <c:v>41602</c:v>
                </c:pt>
                <c:pt idx="7134">
                  <c:v>41603</c:v>
                </c:pt>
                <c:pt idx="7135">
                  <c:v>41604</c:v>
                </c:pt>
                <c:pt idx="7136">
                  <c:v>41605</c:v>
                </c:pt>
                <c:pt idx="7137">
                  <c:v>41606</c:v>
                </c:pt>
                <c:pt idx="7138">
                  <c:v>41607</c:v>
                </c:pt>
                <c:pt idx="7139">
                  <c:v>41608</c:v>
                </c:pt>
                <c:pt idx="7140">
                  <c:v>41609</c:v>
                </c:pt>
                <c:pt idx="7141">
                  <c:v>41610</c:v>
                </c:pt>
                <c:pt idx="7142">
                  <c:v>41611</c:v>
                </c:pt>
                <c:pt idx="7143">
                  <c:v>41612</c:v>
                </c:pt>
                <c:pt idx="7144">
                  <c:v>41613</c:v>
                </c:pt>
                <c:pt idx="7145">
                  <c:v>41614</c:v>
                </c:pt>
                <c:pt idx="7146">
                  <c:v>41615</c:v>
                </c:pt>
                <c:pt idx="7147">
                  <c:v>41616</c:v>
                </c:pt>
                <c:pt idx="7148">
                  <c:v>41617</c:v>
                </c:pt>
                <c:pt idx="7149">
                  <c:v>41618</c:v>
                </c:pt>
                <c:pt idx="7150">
                  <c:v>41619</c:v>
                </c:pt>
                <c:pt idx="7151">
                  <c:v>41620</c:v>
                </c:pt>
                <c:pt idx="7152">
                  <c:v>41621</c:v>
                </c:pt>
                <c:pt idx="7153">
                  <c:v>41622</c:v>
                </c:pt>
                <c:pt idx="7154">
                  <c:v>41623</c:v>
                </c:pt>
                <c:pt idx="7155">
                  <c:v>41624</c:v>
                </c:pt>
                <c:pt idx="7156">
                  <c:v>41625</c:v>
                </c:pt>
                <c:pt idx="7157">
                  <c:v>41626</c:v>
                </c:pt>
                <c:pt idx="7158">
                  <c:v>41627</c:v>
                </c:pt>
                <c:pt idx="7159">
                  <c:v>41628</c:v>
                </c:pt>
                <c:pt idx="7160">
                  <c:v>41629</c:v>
                </c:pt>
                <c:pt idx="7161">
                  <c:v>41630</c:v>
                </c:pt>
                <c:pt idx="7162">
                  <c:v>41631</c:v>
                </c:pt>
                <c:pt idx="7163">
                  <c:v>41632</c:v>
                </c:pt>
                <c:pt idx="7164">
                  <c:v>41633</c:v>
                </c:pt>
                <c:pt idx="7165">
                  <c:v>41634</c:v>
                </c:pt>
                <c:pt idx="7166">
                  <c:v>41635</c:v>
                </c:pt>
                <c:pt idx="7167">
                  <c:v>41636</c:v>
                </c:pt>
                <c:pt idx="7168">
                  <c:v>41637</c:v>
                </c:pt>
                <c:pt idx="7169">
                  <c:v>41638</c:v>
                </c:pt>
                <c:pt idx="7170">
                  <c:v>41639</c:v>
                </c:pt>
                <c:pt idx="7171">
                  <c:v>41640</c:v>
                </c:pt>
                <c:pt idx="7172">
                  <c:v>41641</c:v>
                </c:pt>
                <c:pt idx="7173">
                  <c:v>41642</c:v>
                </c:pt>
                <c:pt idx="7174">
                  <c:v>41643</c:v>
                </c:pt>
                <c:pt idx="7175">
                  <c:v>41644</c:v>
                </c:pt>
                <c:pt idx="7176">
                  <c:v>41645</c:v>
                </c:pt>
                <c:pt idx="7177">
                  <c:v>41646</c:v>
                </c:pt>
                <c:pt idx="7178">
                  <c:v>41647</c:v>
                </c:pt>
                <c:pt idx="7179">
                  <c:v>41648</c:v>
                </c:pt>
                <c:pt idx="7180">
                  <c:v>41649</c:v>
                </c:pt>
                <c:pt idx="7181">
                  <c:v>41650</c:v>
                </c:pt>
                <c:pt idx="7182">
                  <c:v>41651</c:v>
                </c:pt>
                <c:pt idx="7183">
                  <c:v>41652</c:v>
                </c:pt>
                <c:pt idx="7184">
                  <c:v>41653</c:v>
                </c:pt>
                <c:pt idx="7185">
                  <c:v>41654</c:v>
                </c:pt>
                <c:pt idx="7186">
                  <c:v>41655</c:v>
                </c:pt>
                <c:pt idx="7187">
                  <c:v>41656</c:v>
                </c:pt>
                <c:pt idx="7188">
                  <c:v>41657</c:v>
                </c:pt>
                <c:pt idx="7189">
                  <c:v>41658</c:v>
                </c:pt>
                <c:pt idx="7190">
                  <c:v>41659</c:v>
                </c:pt>
                <c:pt idx="7191">
                  <c:v>41660</c:v>
                </c:pt>
                <c:pt idx="7192">
                  <c:v>41661</c:v>
                </c:pt>
                <c:pt idx="7193">
                  <c:v>41662</c:v>
                </c:pt>
                <c:pt idx="7194">
                  <c:v>41663</c:v>
                </c:pt>
                <c:pt idx="7195">
                  <c:v>41664</c:v>
                </c:pt>
                <c:pt idx="7196">
                  <c:v>41665</c:v>
                </c:pt>
                <c:pt idx="7197">
                  <c:v>41666</c:v>
                </c:pt>
                <c:pt idx="7198">
                  <c:v>41667</c:v>
                </c:pt>
                <c:pt idx="7199">
                  <c:v>41668</c:v>
                </c:pt>
                <c:pt idx="7200">
                  <c:v>41669</c:v>
                </c:pt>
                <c:pt idx="7201">
                  <c:v>41670</c:v>
                </c:pt>
                <c:pt idx="7202">
                  <c:v>41671</c:v>
                </c:pt>
                <c:pt idx="7203">
                  <c:v>41672</c:v>
                </c:pt>
                <c:pt idx="7204">
                  <c:v>41673</c:v>
                </c:pt>
                <c:pt idx="7205">
                  <c:v>41674</c:v>
                </c:pt>
                <c:pt idx="7206">
                  <c:v>41675</c:v>
                </c:pt>
                <c:pt idx="7207">
                  <c:v>41676</c:v>
                </c:pt>
                <c:pt idx="7208">
                  <c:v>41677</c:v>
                </c:pt>
                <c:pt idx="7209">
                  <c:v>41678</c:v>
                </c:pt>
                <c:pt idx="7210">
                  <c:v>41679</c:v>
                </c:pt>
                <c:pt idx="7211">
                  <c:v>41680</c:v>
                </c:pt>
                <c:pt idx="7212">
                  <c:v>41681</c:v>
                </c:pt>
                <c:pt idx="7213">
                  <c:v>41682</c:v>
                </c:pt>
                <c:pt idx="7214">
                  <c:v>41683</c:v>
                </c:pt>
                <c:pt idx="7215">
                  <c:v>41684</c:v>
                </c:pt>
                <c:pt idx="7216">
                  <c:v>41685</c:v>
                </c:pt>
                <c:pt idx="7217">
                  <c:v>41686</c:v>
                </c:pt>
                <c:pt idx="7218">
                  <c:v>41687</c:v>
                </c:pt>
                <c:pt idx="7219">
                  <c:v>41688</c:v>
                </c:pt>
                <c:pt idx="7220">
                  <c:v>41689</c:v>
                </c:pt>
                <c:pt idx="7221">
                  <c:v>41690</c:v>
                </c:pt>
                <c:pt idx="7222">
                  <c:v>41691</c:v>
                </c:pt>
                <c:pt idx="7223">
                  <c:v>41692</c:v>
                </c:pt>
                <c:pt idx="7224">
                  <c:v>41693</c:v>
                </c:pt>
                <c:pt idx="7225">
                  <c:v>41694</c:v>
                </c:pt>
                <c:pt idx="7226">
                  <c:v>41695</c:v>
                </c:pt>
                <c:pt idx="7227">
                  <c:v>41696</c:v>
                </c:pt>
                <c:pt idx="7228">
                  <c:v>41697</c:v>
                </c:pt>
                <c:pt idx="7229">
                  <c:v>41698</c:v>
                </c:pt>
                <c:pt idx="7230">
                  <c:v>41699</c:v>
                </c:pt>
                <c:pt idx="7231">
                  <c:v>41700</c:v>
                </c:pt>
                <c:pt idx="7232">
                  <c:v>41701</c:v>
                </c:pt>
                <c:pt idx="7233">
                  <c:v>41702</c:v>
                </c:pt>
                <c:pt idx="7234">
                  <c:v>41703</c:v>
                </c:pt>
                <c:pt idx="7235">
                  <c:v>41704</c:v>
                </c:pt>
                <c:pt idx="7236">
                  <c:v>41705</c:v>
                </c:pt>
                <c:pt idx="7237">
                  <c:v>41706</c:v>
                </c:pt>
                <c:pt idx="7238">
                  <c:v>41707</c:v>
                </c:pt>
                <c:pt idx="7239">
                  <c:v>41708</c:v>
                </c:pt>
                <c:pt idx="7240">
                  <c:v>41709</c:v>
                </c:pt>
                <c:pt idx="7241">
                  <c:v>41710</c:v>
                </c:pt>
                <c:pt idx="7242">
                  <c:v>41711</c:v>
                </c:pt>
                <c:pt idx="7243">
                  <c:v>41712</c:v>
                </c:pt>
                <c:pt idx="7244">
                  <c:v>41713</c:v>
                </c:pt>
                <c:pt idx="7245">
                  <c:v>41714</c:v>
                </c:pt>
                <c:pt idx="7246">
                  <c:v>41715</c:v>
                </c:pt>
                <c:pt idx="7247">
                  <c:v>41716</c:v>
                </c:pt>
                <c:pt idx="7248">
                  <c:v>41717</c:v>
                </c:pt>
                <c:pt idx="7249">
                  <c:v>41718</c:v>
                </c:pt>
                <c:pt idx="7250">
                  <c:v>41719</c:v>
                </c:pt>
                <c:pt idx="7251">
                  <c:v>41720</c:v>
                </c:pt>
                <c:pt idx="7252">
                  <c:v>41721</c:v>
                </c:pt>
                <c:pt idx="7253">
                  <c:v>41722</c:v>
                </c:pt>
                <c:pt idx="7254">
                  <c:v>41723</c:v>
                </c:pt>
                <c:pt idx="7255">
                  <c:v>41724</c:v>
                </c:pt>
                <c:pt idx="7256">
                  <c:v>41725</c:v>
                </c:pt>
                <c:pt idx="7257">
                  <c:v>41726</c:v>
                </c:pt>
                <c:pt idx="7258">
                  <c:v>41727</c:v>
                </c:pt>
                <c:pt idx="7259">
                  <c:v>41728</c:v>
                </c:pt>
                <c:pt idx="7260">
                  <c:v>41729</c:v>
                </c:pt>
                <c:pt idx="7261">
                  <c:v>41730</c:v>
                </c:pt>
                <c:pt idx="7262">
                  <c:v>41731</c:v>
                </c:pt>
                <c:pt idx="7263">
                  <c:v>41732</c:v>
                </c:pt>
                <c:pt idx="7264">
                  <c:v>41733</c:v>
                </c:pt>
                <c:pt idx="7265">
                  <c:v>41734</c:v>
                </c:pt>
                <c:pt idx="7266">
                  <c:v>41735</c:v>
                </c:pt>
                <c:pt idx="7267">
                  <c:v>41736</c:v>
                </c:pt>
                <c:pt idx="7268">
                  <c:v>41737</c:v>
                </c:pt>
                <c:pt idx="7269">
                  <c:v>41738</c:v>
                </c:pt>
                <c:pt idx="7270">
                  <c:v>41739</c:v>
                </c:pt>
                <c:pt idx="7271">
                  <c:v>41740</c:v>
                </c:pt>
                <c:pt idx="7272">
                  <c:v>41741</c:v>
                </c:pt>
                <c:pt idx="7273">
                  <c:v>41742</c:v>
                </c:pt>
                <c:pt idx="7274">
                  <c:v>41743</c:v>
                </c:pt>
                <c:pt idx="7275">
                  <c:v>41744</c:v>
                </c:pt>
                <c:pt idx="7276">
                  <c:v>41745</c:v>
                </c:pt>
                <c:pt idx="7277">
                  <c:v>41746</c:v>
                </c:pt>
                <c:pt idx="7278">
                  <c:v>41747</c:v>
                </c:pt>
                <c:pt idx="7279">
                  <c:v>41748</c:v>
                </c:pt>
                <c:pt idx="7280">
                  <c:v>41749</c:v>
                </c:pt>
                <c:pt idx="7281">
                  <c:v>41750</c:v>
                </c:pt>
                <c:pt idx="7282">
                  <c:v>41751</c:v>
                </c:pt>
                <c:pt idx="7283">
                  <c:v>41752</c:v>
                </c:pt>
                <c:pt idx="7284">
                  <c:v>41753</c:v>
                </c:pt>
                <c:pt idx="7285">
                  <c:v>41754</c:v>
                </c:pt>
                <c:pt idx="7286">
                  <c:v>41755</c:v>
                </c:pt>
                <c:pt idx="7287">
                  <c:v>41756</c:v>
                </c:pt>
                <c:pt idx="7288">
                  <c:v>41757</c:v>
                </c:pt>
                <c:pt idx="7289">
                  <c:v>41758</c:v>
                </c:pt>
                <c:pt idx="7290">
                  <c:v>41759</c:v>
                </c:pt>
                <c:pt idx="7291">
                  <c:v>41760</c:v>
                </c:pt>
                <c:pt idx="7292">
                  <c:v>41761</c:v>
                </c:pt>
                <c:pt idx="7293">
                  <c:v>41762</c:v>
                </c:pt>
                <c:pt idx="7294">
                  <c:v>41763</c:v>
                </c:pt>
                <c:pt idx="7295">
                  <c:v>41764</c:v>
                </c:pt>
                <c:pt idx="7296">
                  <c:v>41765</c:v>
                </c:pt>
                <c:pt idx="7297">
                  <c:v>41766</c:v>
                </c:pt>
                <c:pt idx="7298">
                  <c:v>41767</c:v>
                </c:pt>
                <c:pt idx="7299">
                  <c:v>41768</c:v>
                </c:pt>
                <c:pt idx="7300">
                  <c:v>41769</c:v>
                </c:pt>
                <c:pt idx="7301">
                  <c:v>41770</c:v>
                </c:pt>
                <c:pt idx="7302">
                  <c:v>41771</c:v>
                </c:pt>
                <c:pt idx="7303">
                  <c:v>41772</c:v>
                </c:pt>
                <c:pt idx="7304">
                  <c:v>41773</c:v>
                </c:pt>
                <c:pt idx="7305">
                  <c:v>41774</c:v>
                </c:pt>
                <c:pt idx="7306">
                  <c:v>41775</c:v>
                </c:pt>
                <c:pt idx="7307">
                  <c:v>41776</c:v>
                </c:pt>
                <c:pt idx="7308">
                  <c:v>41777</c:v>
                </c:pt>
                <c:pt idx="7309">
                  <c:v>41778</c:v>
                </c:pt>
                <c:pt idx="7310">
                  <c:v>41779</c:v>
                </c:pt>
                <c:pt idx="7311">
                  <c:v>41780</c:v>
                </c:pt>
                <c:pt idx="7312">
                  <c:v>41781</c:v>
                </c:pt>
                <c:pt idx="7313">
                  <c:v>41782</c:v>
                </c:pt>
                <c:pt idx="7314">
                  <c:v>41783</c:v>
                </c:pt>
                <c:pt idx="7315">
                  <c:v>41784</c:v>
                </c:pt>
                <c:pt idx="7316">
                  <c:v>41785</c:v>
                </c:pt>
                <c:pt idx="7317">
                  <c:v>41786</c:v>
                </c:pt>
                <c:pt idx="7318">
                  <c:v>41787</c:v>
                </c:pt>
                <c:pt idx="7319">
                  <c:v>41788</c:v>
                </c:pt>
                <c:pt idx="7320">
                  <c:v>41789</c:v>
                </c:pt>
                <c:pt idx="7321">
                  <c:v>41790</c:v>
                </c:pt>
                <c:pt idx="7322">
                  <c:v>41791</c:v>
                </c:pt>
                <c:pt idx="7323">
                  <c:v>41792</c:v>
                </c:pt>
                <c:pt idx="7324">
                  <c:v>41793</c:v>
                </c:pt>
                <c:pt idx="7325">
                  <c:v>41794</c:v>
                </c:pt>
                <c:pt idx="7326">
                  <c:v>41795</c:v>
                </c:pt>
                <c:pt idx="7327">
                  <c:v>41796</c:v>
                </c:pt>
                <c:pt idx="7328">
                  <c:v>41797</c:v>
                </c:pt>
                <c:pt idx="7329">
                  <c:v>41798</c:v>
                </c:pt>
                <c:pt idx="7330">
                  <c:v>41799</c:v>
                </c:pt>
                <c:pt idx="7331">
                  <c:v>41800</c:v>
                </c:pt>
                <c:pt idx="7332">
                  <c:v>41801</c:v>
                </c:pt>
                <c:pt idx="7333">
                  <c:v>41802</c:v>
                </c:pt>
                <c:pt idx="7334">
                  <c:v>41803</c:v>
                </c:pt>
                <c:pt idx="7335">
                  <c:v>41804</c:v>
                </c:pt>
                <c:pt idx="7336">
                  <c:v>41805</c:v>
                </c:pt>
                <c:pt idx="7337">
                  <c:v>41806</c:v>
                </c:pt>
                <c:pt idx="7338">
                  <c:v>41807</c:v>
                </c:pt>
                <c:pt idx="7339">
                  <c:v>41808</c:v>
                </c:pt>
                <c:pt idx="7340">
                  <c:v>41809</c:v>
                </c:pt>
                <c:pt idx="7341">
                  <c:v>41810</c:v>
                </c:pt>
                <c:pt idx="7342">
                  <c:v>41811</c:v>
                </c:pt>
                <c:pt idx="7343">
                  <c:v>41812</c:v>
                </c:pt>
                <c:pt idx="7344">
                  <c:v>41813</c:v>
                </c:pt>
                <c:pt idx="7345">
                  <c:v>41814</c:v>
                </c:pt>
                <c:pt idx="7346">
                  <c:v>41815</c:v>
                </c:pt>
                <c:pt idx="7347">
                  <c:v>41816</c:v>
                </c:pt>
                <c:pt idx="7348">
                  <c:v>41817</c:v>
                </c:pt>
                <c:pt idx="7349">
                  <c:v>41818</c:v>
                </c:pt>
                <c:pt idx="7350">
                  <c:v>41819</c:v>
                </c:pt>
                <c:pt idx="7351">
                  <c:v>41820</c:v>
                </c:pt>
                <c:pt idx="7352">
                  <c:v>41821</c:v>
                </c:pt>
                <c:pt idx="7353">
                  <c:v>41822</c:v>
                </c:pt>
                <c:pt idx="7354">
                  <c:v>41823</c:v>
                </c:pt>
                <c:pt idx="7355">
                  <c:v>41824</c:v>
                </c:pt>
                <c:pt idx="7356">
                  <c:v>41825</c:v>
                </c:pt>
                <c:pt idx="7357">
                  <c:v>41826</c:v>
                </c:pt>
                <c:pt idx="7358">
                  <c:v>41827</c:v>
                </c:pt>
                <c:pt idx="7359">
                  <c:v>41828</c:v>
                </c:pt>
                <c:pt idx="7360">
                  <c:v>41829</c:v>
                </c:pt>
                <c:pt idx="7361">
                  <c:v>41830</c:v>
                </c:pt>
                <c:pt idx="7362">
                  <c:v>41831</c:v>
                </c:pt>
                <c:pt idx="7363">
                  <c:v>41832</c:v>
                </c:pt>
                <c:pt idx="7364">
                  <c:v>41833</c:v>
                </c:pt>
                <c:pt idx="7365">
                  <c:v>41834</c:v>
                </c:pt>
                <c:pt idx="7366">
                  <c:v>41835</c:v>
                </c:pt>
                <c:pt idx="7367">
                  <c:v>41836</c:v>
                </c:pt>
                <c:pt idx="7368">
                  <c:v>41837</c:v>
                </c:pt>
                <c:pt idx="7369">
                  <c:v>41838</c:v>
                </c:pt>
                <c:pt idx="7370">
                  <c:v>41839</c:v>
                </c:pt>
                <c:pt idx="7371">
                  <c:v>41840</c:v>
                </c:pt>
                <c:pt idx="7372">
                  <c:v>41841</c:v>
                </c:pt>
                <c:pt idx="7373">
                  <c:v>41842</c:v>
                </c:pt>
                <c:pt idx="7374">
                  <c:v>41843</c:v>
                </c:pt>
                <c:pt idx="7375">
                  <c:v>41844</c:v>
                </c:pt>
                <c:pt idx="7376">
                  <c:v>41845</c:v>
                </c:pt>
                <c:pt idx="7377">
                  <c:v>41846</c:v>
                </c:pt>
                <c:pt idx="7378">
                  <c:v>41847</c:v>
                </c:pt>
                <c:pt idx="7379">
                  <c:v>41848</c:v>
                </c:pt>
                <c:pt idx="7380">
                  <c:v>41849</c:v>
                </c:pt>
                <c:pt idx="7381">
                  <c:v>41850</c:v>
                </c:pt>
                <c:pt idx="7382">
                  <c:v>41851</c:v>
                </c:pt>
                <c:pt idx="7383">
                  <c:v>41852</c:v>
                </c:pt>
                <c:pt idx="7384">
                  <c:v>41853</c:v>
                </c:pt>
                <c:pt idx="7385">
                  <c:v>41854</c:v>
                </c:pt>
                <c:pt idx="7386">
                  <c:v>41855</c:v>
                </c:pt>
                <c:pt idx="7387">
                  <c:v>41856</c:v>
                </c:pt>
                <c:pt idx="7388">
                  <c:v>41857</c:v>
                </c:pt>
                <c:pt idx="7389">
                  <c:v>41858</c:v>
                </c:pt>
                <c:pt idx="7390">
                  <c:v>41859</c:v>
                </c:pt>
                <c:pt idx="7391">
                  <c:v>41860</c:v>
                </c:pt>
                <c:pt idx="7392">
                  <c:v>41861</c:v>
                </c:pt>
                <c:pt idx="7393">
                  <c:v>41862</c:v>
                </c:pt>
                <c:pt idx="7394">
                  <c:v>41863</c:v>
                </c:pt>
                <c:pt idx="7395">
                  <c:v>41864</c:v>
                </c:pt>
                <c:pt idx="7396">
                  <c:v>41865</c:v>
                </c:pt>
                <c:pt idx="7397">
                  <c:v>41866</c:v>
                </c:pt>
                <c:pt idx="7398">
                  <c:v>41867</c:v>
                </c:pt>
                <c:pt idx="7399">
                  <c:v>41868</c:v>
                </c:pt>
                <c:pt idx="7400">
                  <c:v>41869</c:v>
                </c:pt>
                <c:pt idx="7401">
                  <c:v>41870</c:v>
                </c:pt>
                <c:pt idx="7402">
                  <c:v>41871</c:v>
                </c:pt>
                <c:pt idx="7403">
                  <c:v>41872</c:v>
                </c:pt>
                <c:pt idx="7404">
                  <c:v>41873</c:v>
                </c:pt>
                <c:pt idx="7405">
                  <c:v>41874</c:v>
                </c:pt>
                <c:pt idx="7406">
                  <c:v>41875</c:v>
                </c:pt>
                <c:pt idx="7407">
                  <c:v>41876</c:v>
                </c:pt>
                <c:pt idx="7408">
                  <c:v>41877</c:v>
                </c:pt>
                <c:pt idx="7409">
                  <c:v>41878</c:v>
                </c:pt>
                <c:pt idx="7410">
                  <c:v>41879</c:v>
                </c:pt>
                <c:pt idx="7411">
                  <c:v>41880</c:v>
                </c:pt>
                <c:pt idx="7412">
                  <c:v>41881</c:v>
                </c:pt>
                <c:pt idx="7413">
                  <c:v>41882</c:v>
                </c:pt>
                <c:pt idx="7414">
                  <c:v>41883</c:v>
                </c:pt>
                <c:pt idx="7415">
                  <c:v>41884</c:v>
                </c:pt>
                <c:pt idx="7416">
                  <c:v>41885</c:v>
                </c:pt>
                <c:pt idx="7417">
                  <c:v>41886</c:v>
                </c:pt>
                <c:pt idx="7418">
                  <c:v>41887</c:v>
                </c:pt>
                <c:pt idx="7419">
                  <c:v>41888</c:v>
                </c:pt>
                <c:pt idx="7420">
                  <c:v>41889</c:v>
                </c:pt>
                <c:pt idx="7421">
                  <c:v>41890</c:v>
                </c:pt>
                <c:pt idx="7422">
                  <c:v>41891</c:v>
                </c:pt>
                <c:pt idx="7423">
                  <c:v>41892</c:v>
                </c:pt>
                <c:pt idx="7424">
                  <c:v>41893</c:v>
                </c:pt>
                <c:pt idx="7425">
                  <c:v>41894</c:v>
                </c:pt>
                <c:pt idx="7426">
                  <c:v>41896</c:v>
                </c:pt>
                <c:pt idx="7427">
                  <c:v>41897</c:v>
                </c:pt>
                <c:pt idx="7428">
                  <c:v>41898</c:v>
                </c:pt>
                <c:pt idx="7429">
                  <c:v>41899</c:v>
                </c:pt>
                <c:pt idx="7430">
                  <c:v>41900</c:v>
                </c:pt>
                <c:pt idx="7431">
                  <c:v>41901</c:v>
                </c:pt>
                <c:pt idx="7432">
                  <c:v>41902</c:v>
                </c:pt>
                <c:pt idx="7433">
                  <c:v>41903</c:v>
                </c:pt>
                <c:pt idx="7434">
                  <c:v>41904</c:v>
                </c:pt>
                <c:pt idx="7435">
                  <c:v>41905</c:v>
                </c:pt>
                <c:pt idx="7436">
                  <c:v>41906</c:v>
                </c:pt>
                <c:pt idx="7437">
                  <c:v>41907</c:v>
                </c:pt>
                <c:pt idx="7438">
                  <c:v>41908</c:v>
                </c:pt>
                <c:pt idx="7439">
                  <c:v>41909</c:v>
                </c:pt>
                <c:pt idx="7440">
                  <c:v>41910</c:v>
                </c:pt>
                <c:pt idx="7441">
                  <c:v>41911</c:v>
                </c:pt>
                <c:pt idx="7442">
                  <c:v>41912</c:v>
                </c:pt>
                <c:pt idx="7443">
                  <c:v>41913</c:v>
                </c:pt>
                <c:pt idx="7444">
                  <c:v>41914</c:v>
                </c:pt>
                <c:pt idx="7445">
                  <c:v>41915</c:v>
                </c:pt>
                <c:pt idx="7446">
                  <c:v>41916</c:v>
                </c:pt>
                <c:pt idx="7447">
                  <c:v>41917</c:v>
                </c:pt>
                <c:pt idx="7448">
                  <c:v>41918</c:v>
                </c:pt>
                <c:pt idx="7449">
                  <c:v>41919</c:v>
                </c:pt>
                <c:pt idx="7450">
                  <c:v>41920</c:v>
                </c:pt>
                <c:pt idx="7451">
                  <c:v>41921</c:v>
                </c:pt>
                <c:pt idx="7452">
                  <c:v>41922</c:v>
                </c:pt>
                <c:pt idx="7453">
                  <c:v>41923</c:v>
                </c:pt>
                <c:pt idx="7454">
                  <c:v>41924</c:v>
                </c:pt>
                <c:pt idx="7455">
                  <c:v>41925</c:v>
                </c:pt>
                <c:pt idx="7456">
                  <c:v>41926</c:v>
                </c:pt>
                <c:pt idx="7457">
                  <c:v>41927</c:v>
                </c:pt>
                <c:pt idx="7458">
                  <c:v>41928</c:v>
                </c:pt>
                <c:pt idx="7459">
                  <c:v>41929</c:v>
                </c:pt>
                <c:pt idx="7460">
                  <c:v>41930</c:v>
                </c:pt>
                <c:pt idx="7461">
                  <c:v>41931</c:v>
                </c:pt>
                <c:pt idx="7462">
                  <c:v>41932</c:v>
                </c:pt>
                <c:pt idx="7463">
                  <c:v>41933</c:v>
                </c:pt>
                <c:pt idx="7464">
                  <c:v>41934</c:v>
                </c:pt>
                <c:pt idx="7465">
                  <c:v>41935</c:v>
                </c:pt>
                <c:pt idx="7466">
                  <c:v>41936</c:v>
                </c:pt>
                <c:pt idx="7467">
                  <c:v>41937</c:v>
                </c:pt>
                <c:pt idx="7468">
                  <c:v>41938</c:v>
                </c:pt>
                <c:pt idx="7469">
                  <c:v>41939</c:v>
                </c:pt>
                <c:pt idx="7470">
                  <c:v>41940</c:v>
                </c:pt>
                <c:pt idx="7471">
                  <c:v>41941</c:v>
                </c:pt>
                <c:pt idx="7472">
                  <c:v>41942</c:v>
                </c:pt>
                <c:pt idx="7473">
                  <c:v>41943</c:v>
                </c:pt>
                <c:pt idx="7474">
                  <c:v>41944</c:v>
                </c:pt>
                <c:pt idx="7475">
                  <c:v>41945</c:v>
                </c:pt>
                <c:pt idx="7476">
                  <c:v>41946</c:v>
                </c:pt>
                <c:pt idx="7477">
                  <c:v>41947</c:v>
                </c:pt>
                <c:pt idx="7478">
                  <c:v>41948</c:v>
                </c:pt>
                <c:pt idx="7479">
                  <c:v>41949</c:v>
                </c:pt>
                <c:pt idx="7480">
                  <c:v>41950</c:v>
                </c:pt>
                <c:pt idx="7481">
                  <c:v>41951</c:v>
                </c:pt>
                <c:pt idx="7482">
                  <c:v>41952</c:v>
                </c:pt>
                <c:pt idx="7483">
                  <c:v>41953</c:v>
                </c:pt>
                <c:pt idx="7484">
                  <c:v>41954</c:v>
                </c:pt>
                <c:pt idx="7485">
                  <c:v>41955</c:v>
                </c:pt>
                <c:pt idx="7486">
                  <c:v>41956</c:v>
                </c:pt>
                <c:pt idx="7487">
                  <c:v>41957</c:v>
                </c:pt>
                <c:pt idx="7488">
                  <c:v>41958</c:v>
                </c:pt>
                <c:pt idx="7489">
                  <c:v>41959</c:v>
                </c:pt>
                <c:pt idx="7490">
                  <c:v>41960</c:v>
                </c:pt>
                <c:pt idx="7491">
                  <c:v>41961</c:v>
                </c:pt>
                <c:pt idx="7492">
                  <c:v>41962</c:v>
                </c:pt>
                <c:pt idx="7493">
                  <c:v>41963</c:v>
                </c:pt>
                <c:pt idx="7494">
                  <c:v>41964</c:v>
                </c:pt>
                <c:pt idx="7495">
                  <c:v>41965</c:v>
                </c:pt>
                <c:pt idx="7496">
                  <c:v>41966</c:v>
                </c:pt>
                <c:pt idx="7497">
                  <c:v>41967</c:v>
                </c:pt>
                <c:pt idx="7498">
                  <c:v>41968</c:v>
                </c:pt>
                <c:pt idx="7499">
                  <c:v>41969</c:v>
                </c:pt>
                <c:pt idx="7500">
                  <c:v>41970</c:v>
                </c:pt>
                <c:pt idx="7501">
                  <c:v>41971</c:v>
                </c:pt>
                <c:pt idx="7502">
                  <c:v>41972</c:v>
                </c:pt>
                <c:pt idx="7503">
                  <c:v>41973</c:v>
                </c:pt>
                <c:pt idx="7504">
                  <c:v>41974</c:v>
                </c:pt>
                <c:pt idx="7505">
                  <c:v>41975</c:v>
                </c:pt>
                <c:pt idx="7506">
                  <c:v>41976</c:v>
                </c:pt>
                <c:pt idx="7507">
                  <c:v>41977</c:v>
                </c:pt>
                <c:pt idx="7508">
                  <c:v>41978</c:v>
                </c:pt>
                <c:pt idx="7509">
                  <c:v>41979</c:v>
                </c:pt>
                <c:pt idx="7510">
                  <c:v>41980</c:v>
                </c:pt>
                <c:pt idx="7511">
                  <c:v>41981</c:v>
                </c:pt>
                <c:pt idx="7512">
                  <c:v>41982</c:v>
                </c:pt>
                <c:pt idx="7513">
                  <c:v>41983</c:v>
                </c:pt>
                <c:pt idx="7514">
                  <c:v>41984</c:v>
                </c:pt>
                <c:pt idx="7515">
                  <c:v>41985</c:v>
                </c:pt>
                <c:pt idx="7516">
                  <c:v>41986</c:v>
                </c:pt>
                <c:pt idx="7517">
                  <c:v>41987</c:v>
                </c:pt>
                <c:pt idx="7518">
                  <c:v>41988</c:v>
                </c:pt>
                <c:pt idx="7519">
                  <c:v>41989</c:v>
                </c:pt>
                <c:pt idx="7520">
                  <c:v>41990</c:v>
                </c:pt>
                <c:pt idx="7521">
                  <c:v>41991</c:v>
                </c:pt>
                <c:pt idx="7522">
                  <c:v>41992</c:v>
                </c:pt>
                <c:pt idx="7523">
                  <c:v>41993</c:v>
                </c:pt>
                <c:pt idx="7524">
                  <c:v>41994</c:v>
                </c:pt>
                <c:pt idx="7525">
                  <c:v>41995</c:v>
                </c:pt>
                <c:pt idx="7526">
                  <c:v>41996</c:v>
                </c:pt>
                <c:pt idx="7527">
                  <c:v>41997</c:v>
                </c:pt>
                <c:pt idx="7528">
                  <c:v>41998</c:v>
                </c:pt>
                <c:pt idx="7529">
                  <c:v>41999</c:v>
                </c:pt>
                <c:pt idx="7530">
                  <c:v>42000</c:v>
                </c:pt>
                <c:pt idx="7531">
                  <c:v>42001</c:v>
                </c:pt>
                <c:pt idx="7532">
                  <c:v>42002</c:v>
                </c:pt>
                <c:pt idx="7533">
                  <c:v>42003</c:v>
                </c:pt>
                <c:pt idx="7534">
                  <c:v>42004</c:v>
                </c:pt>
                <c:pt idx="7535">
                  <c:v>42005</c:v>
                </c:pt>
                <c:pt idx="7536">
                  <c:v>42006</c:v>
                </c:pt>
                <c:pt idx="7537">
                  <c:v>42007</c:v>
                </c:pt>
                <c:pt idx="7538">
                  <c:v>42008</c:v>
                </c:pt>
                <c:pt idx="7539">
                  <c:v>42009</c:v>
                </c:pt>
                <c:pt idx="7540">
                  <c:v>42010</c:v>
                </c:pt>
                <c:pt idx="7541">
                  <c:v>42011</c:v>
                </c:pt>
                <c:pt idx="7542">
                  <c:v>42012</c:v>
                </c:pt>
                <c:pt idx="7543">
                  <c:v>42013</c:v>
                </c:pt>
                <c:pt idx="7544">
                  <c:v>42014</c:v>
                </c:pt>
                <c:pt idx="7545">
                  <c:v>42015</c:v>
                </c:pt>
                <c:pt idx="7546">
                  <c:v>42016</c:v>
                </c:pt>
                <c:pt idx="7547">
                  <c:v>42017</c:v>
                </c:pt>
                <c:pt idx="7548">
                  <c:v>42018</c:v>
                </c:pt>
                <c:pt idx="7549">
                  <c:v>42019</c:v>
                </c:pt>
                <c:pt idx="7550">
                  <c:v>42020</c:v>
                </c:pt>
                <c:pt idx="7551">
                  <c:v>42021</c:v>
                </c:pt>
                <c:pt idx="7552">
                  <c:v>42022</c:v>
                </c:pt>
                <c:pt idx="7553">
                  <c:v>42023</c:v>
                </c:pt>
                <c:pt idx="7554">
                  <c:v>42024</c:v>
                </c:pt>
                <c:pt idx="7555">
                  <c:v>42025</c:v>
                </c:pt>
                <c:pt idx="7556">
                  <c:v>42026</c:v>
                </c:pt>
                <c:pt idx="7557">
                  <c:v>42027</c:v>
                </c:pt>
                <c:pt idx="7558">
                  <c:v>42028</c:v>
                </c:pt>
                <c:pt idx="7559">
                  <c:v>42029</c:v>
                </c:pt>
                <c:pt idx="7560">
                  <c:v>42030</c:v>
                </c:pt>
                <c:pt idx="7561">
                  <c:v>42031</c:v>
                </c:pt>
                <c:pt idx="7562">
                  <c:v>42032</c:v>
                </c:pt>
                <c:pt idx="7563">
                  <c:v>42033</c:v>
                </c:pt>
                <c:pt idx="7564">
                  <c:v>42034</c:v>
                </c:pt>
                <c:pt idx="7565">
                  <c:v>42035</c:v>
                </c:pt>
                <c:pt idx="7566">
                  <c:v>42036</c:v>
                </c:pt>
                <c:pt idx="7567">
                  <c:v>42037</c:v>
                </c:pt>
                <c:pt idx="7568">
                  <c:v>42038</c:v>
                </c:pt>
                <c:pt idx="7569">
                  <c:v>42039</c:v>
                </c:pt>
                <c:pt idx="7570">
                  <c:v>42040</c:v>
                </c:pt>
                <c:pt idx="7571">
                  <c:v>42041</c:v>
                </c:pt>
                <c:pt idx="7572">
                  <c:v>42042</c:v>
                </c:pt>
                <c:pt idx="7573">
                  <c:v>42043</c:v>
                </c:pt>
                <c:pt idx="7574">
                  <c:v>42044</c:v>
                </c:pt>
                <c:pt idx="7575">
                  <c:v>42045</c:v>
                </c:pt>
                <c:pt idx="7576">
                  <c:v>42046</c:v>
                </c:pt>
                <c:pt idx="7577">
                  <c:v>42047</c:v>
                </c:pt>
                <c:pt idx="7578">
                  <c:v>42048</c:v>
                </c:pt>
                <c:pt idx="7579">
                  <c:v>42049</c:v>
                </c:pt>
                <c:pt idx="7580">
                  <c:v>42050</c:v>
                </c:pt>
                <c:pt idx="7581">
                  <c:v>42051</c:v>
                </c:pt>
                <c:pt idx="7582">
                  <c:v>42052</c:v>
                </c:pt>
                <c:pt idx="7583">
                  <c:v>42053</c:v>
                </c:pt>
                <c:pt idx="7584">
                  <c:v>42054</c:v>
                </c:pt>
                <c:pt idx="7585">
                  <c:v>42055</c:v>
                </c:pt>
                <c:pt idx="7586">
                  <c:v>42056</c:v>
                </c:pt>
                <c:pt idx="7587">
                  <c:v>42057</c:v>
                </c:pt>
                <c:pt idx="7588">
                  <c:v>42058</c:v>
                </c:pt>
                <c:pt idx="7589">
                  <c:v>42059</c:v>
                </c:pt>
                <c:pt idx="7590">
                  <c:v>42060</c:v>
                </c:pt>
                <c:pt idx="7591">
                  <c:v>42061</c:v>
                </c:pt>
                <c:pt idx="7592">
                  <c:v>42062</c:v>
                </c:pt>
                <c:pt idx="7593">
                  <c:v>42063</c:v>
                </c:pt>
                <c:pt idx="7594">
                  <c:v>42064</c:v>
                </c:pt>
                <c:pt idx="7595">
                  <c:v>42065</c:v>
                </c:pt>
                <c:pt idx="7596">
                  <c:v>42066</c:v>
                </c:pt>
                <c:pt idx="7597">
                  <c:v>42067</c:v>
                </c:pt>
                <c:pt idx="7598">
                  <c:v>42068</c:v>
                </c:pt>
                <c:pt idx="7599">
                  <c:v>42069</c:v>
                </c:pt>
                <c:pt idx="7600">
                  <c:v>42070</c:v>
                </c:pt>
                <c:pt idx="7601">
                  <c:v>42071</c:v>
                </c:pt>
                <c:pt idx="7602">
                  <c:v>42072</c:v>
                </c:pt>
                <c:pt idx="7603">
                  <c:v>42073</c:v>
                </c:pt>
                <c:pt idx="7604">
                  <c:v>42074</c:v>
                </c:pt>
                <c:pt idx="7605">
                  <c:v>42075</c:v>
                </c:pt>
                <c:pt idx="7606">
                  <c:v>42076</c:v>
                </c:pt>
                <c:pt idx="7607">
                  <c:v>42077</c:v>
                </c:pt>
                <c:pt idx="7608">
                  <c:v>42078</c:v>
                </c:pt>
                <c:pt idx="7609">
                  <c:v>42079</c:v>
                </c:pt>
                <c:pt idx="7610">
                  <c:v>42080</c:v>
                </c:pt>
                <c:pt idx="7611">
                  <c:v>42081</c:v>
                </c:pt>
                <c:pt idx="7612">
                  <c:v>42082</c:v>
                </c:pt>
                <c:pt idx="7613">
                  <c:v>42083</c:v>
                </c:pt>
                <c:pt idx="7614">
                  <c:v>42084</c:v>
                </c:pt>
                <c:pt idx="7615">
                  <c:v>42085</c:v>
                </c:pt>
                <c:pt idx="7616">
                  <c:v>42086</c:v>
                </c:pt>
                <c:pt idx="7617">
                  <c:v>42087</c:v>
                </c:pt>
                <c:pt idx="7618">
                  <c:v>42088</c:v>
                </c:pt>
                <c:pt idx="7619">
                  <c:v>42089</c:v>
                </c:pt>
                <c:pt idx="7620">
                  <c:v>42090</c:v>
                </c:pt>
                <c:pt idx="7621">
                  <c:v>42091</c:v>
                </c:pt>
                <c:pt idx="7622">
                  <c:v>42092</c:v>
                </c:pt>
                <c:pt idx="7623">
                  <c:v>42093</c:v>
                </c:pt>
                <c:pt idx="7624">
                  <c:v>42094</c:v>
                </c:pt>
                <c:pt idx="7625">
                  <c:v>42095</c:v>
                </c:pt>
                <c:pt idx="7626">
                  <c:v>42096</c:v>
                </c:pt>
                <c:pt idx="7627">
                  <c:v>42097</c:v>
                </c:pt>
                <c:pt idx="7628">
                  <c:v>42098</c:v>
                </c:pt>
                <c:pt idx="7629">
                  <c:v>42099</c:v>
                </c:pt>
                <c:pt idx="7630">
                  <c:v>42100</c:v>
                </c:pt>
                <c:pt idx="7631">
                  <c:v>42101</c:v>
                </c:pt>
                <c:pt idx="7632">
                  <c:v>42102</c:v>
                </c:pt>
                <c:pt idx="7633">
                  <c:v>42103</c:v>
                </c:pt>
                <c:pt idx="7634">
                  <c:v>42104</c:v>
                </c:pt>
                <c:pt idx="7635">
                  <c:v>42105</c:v>
                </c:pt>
                <c:pt idx="7636">
                  <c:v>42106</c:v>
                </c:pt>
                <c:pt idx="7637">
                  <c:v>42107</c:v>
                </c:pt>
                <c:pt idx="7638">
                  <c:v>42108</c:v>
                </c:pt>
                <c:pt idx="7639">
                  <c:v>42109</c:v>
                </c:pt>
                <c:pt idx="7640">
                  <c:v>42110</c:v>
                </c:pt>
                <c:pt idx="7641">
                  <c:v>42111</c:v>
                </c:pt>
                <c:pt idx="7642">
                  <c:v>42112</c:v>
                </c:pt>
                <c:pt idx="7643">
                  <c:v>42113</c:v>
                </c:pt>
                <c:pt idx="7644">
                  <c:v>42114</c:v>
                </c:pt>
                <c:pt idx="7645">
                  <c:v>42115</c:v>
                </c:pt>
                <c:pt idx="7646">
                  <c:v>42116</c:v>
                </c:pt>
                <c:pt idx="7647">
                  <c:v>42117</c:v>
                </c:pt>
                <c:pt idx="7648">
                  <c:v>42118</c:v>
                </c:pt>
                <c:pt idx="7649">
                  <c:v>42119</c:v>
                </c:pt>
                <c:pt idx="7650">
                  <c:v>42120</c:v>
                </c:pt>
                <c:pt idx="7651">
                  <c:v>42121</c:v>
                </c:pt>
                <c:pt idx="7652">
                  <c:v>42122</c:v>
                </c:pt>
                <c:pt idx="7653">
                  <c:v>42123</c:v>
                </c:pt>
                <c:pt idx="7654">
                  <c:v>42124</c:v>
                </c:pt>
                <c:pt idx="7655">
                  <c:v>42125</c:v>
                </c:pt>
                <c:pt idx="7656">
                  <c:v>42126</c:v>
                </c:pt>
                <c:pt idx="7657">
                  <c:v>42127</c:v>
                </c:pt>
                <c:pt idx="7658">
                  <c:v>42128</c:v>
                </c:pt>
                <c:pt idx="7659">
                  <c:v>42129</c:v>
                </c:pt>
                <c:pt idx="7660">
                  <c:v>42130</c:v>
                </c:pt>
                <c:pt idx="7661">
                  <c:v>42131</c:v>
                </c:pt>
                <c:pt idx="7662">
                  <c:v>42132</c:v>
                </c:pt>
                <c:pt idx="7663">
                  <c:v>42133</c:v>
                </c:pt>
                <c:pt idx="7664">
                  <c:v>42134</c:v>
                </c:pt>
                <c:pt idx="7665">
                  <c:v>42135</c:v>
                </c:pt>
                <c:pt idx="7666">
                  <c:v>42136</c:v>
                </c:pt>
                <c:pt idx="7667">
                  <c:v>42137</c:v>
                </c:pt>
                <c:pt idx="7668">
                  <c:v>42138</c:v>
                </c:pt>
                <c:pt idx="7669">
                  <c:v>42139</c:v>
                </c:pt>
                <c:pt idx="7670">
                  <c:v>42140</c:v>
                </c:pt>
                <c:pt idx="7671">
                  <c:v>42141</c:v>
                </c:pt>
                <c:pt idx="7672">
                  <c:v>42142</c:v>
                </c:pt>
                <c:pt idx="7673">
                  <c:v>42143</c:v>
                </c:pt>
                <c:pt idx="7674">
                  <c:v>42144</c:v>
                </c:pt>
                <c:pt idx="7675">
                  <c:v>42145</c:v>
                </c:pt>
                <c:pt idx="7676">
                  <c:v>42146</c:v>
                </c:pt>
                <c:pt idx="7677">
                  <c:v>42147</c:v>
                </c:pt>
                <c:pt idx="7678">
                  <c:v>42148</c:v>
                </c:pt>
                <c:pt idx="7679">
                  <c:v>42149</c:v>
                </c:pt>
                <c:pt idx="7680">
                  <c:v>42150</c:v>
                </c:pt>
                <c:pt idx="7681">
                  <c:v>42151</c:v>
                </c:pt>
                <c:pt idx="7682">
                  <c:v>42152</c:v>
                </c:pt>
                <c:pt idx="7683">
                  <c:v>42153</c:v>
                </c:pt>
                <c:pt idx="7684">
                  <c:v>42154</c:v>
                </c:pt>
                <c:pt idx="7685">
                  <c:v>42155</c:v>
                </c:pt>
                <c:pt idx="7686">
                  <c:v>42156</c:v>
                </c:pt>
                <c:pt idx="7687">
                  <c:v>42157</c:v>
                </c:pt>
                <c:pt idx="7688">
                  <c:v>42158</c:v>
                </c:pt>
                <c:pt idx="7689">
                  <c:v>42159</c:v>
                </c:pt>
                <c:pt idx="7690">
                  <c:v>42160</c:v>
                </c:pt>
                <c:pt idx="7691">
                  <c:v>42161</c:v>
                </c:pt>
                <c:pt idx="7692">
                  <c:v>42162</c:v>
                </c:pt>
                <c:pt idx="7693">
                  <c:v>42163</c:v>
                </c:pt>
                <c:pt idx="7694">
                  <c:v>42164</c:v>
                </c:pt>
                <c:pt idx="7695">
                  <c:v>42165</c:v>
                </c:pt>
                <c:pt idx="7696">
                  <c:v>42166</c:v>
                </c:pt>
                <c:pt idx="7697">
                  <c:v>42167</c:v>
                </c:pt>
                <c:pt idx="7698">
                  <c:v>42168</c:v>
                </c:pt>
                <c:pt idx="7699">
                  <c:v>42169</c:v>
                </c:pt>
                <c:pt idx="7700">
                  <c:v>42170</c:v>
                </c:pt>
                <c:pt idx="7701">
                  <c:v>42171</c:v>
                </c:pt>
                <c:pt idx="7702">
                  <c:v>42172</c:v>
                </c:pt>
                <c:pt idx="7703">
                  <c:v>42173</c:v>
                </c:pt>
                <c:pt idx="7704">
                  <c:v>42174</c:v>
                </c:pt>
                <c:pt idx="7705">
                  <c:v>42175</c:v>
                </c:pt>
                <c:pt idx="7706">
                  <c:v>42176</c:v>
                </c:pt>
                <c:pt idx="7707">
                  <c:v>42177</c:v>
                </c:pt>
                <c:pt idx="7708">
                  <c:v>42178</c:v>
                </c:pt>
                <c:pt idx="7709">
                  <c:v>42179</c:v>
                </c:pt>
                <c:pt idx="7710">
                  <c:v>42180</c:v>
                </c:pt>
                <c:pt idx="7711">
                  <c:v>42181</c:v>
                </c:pt>
                <c:pt idx="7712">
                  <c:v>42182</c:v>
                </c:pt>
                <c:pt idx="7713">
                  <c:v>42183</c:v>
                </c:pt>
                <c:pt idx="7714">
                  <c:v>42184</c:v>
                </c:pt>
                <c:pt idx="7715">
                  <c:v>42185</c:v>
                </c:pt>
                <c:pt idx="7716">
                  <c:v>42186</c:v>
                </c:pt>
                <c:pt idx="7717">
                  <c:v>42187</c:v>
                </c:pt>
                <c:pt idx="7718">
                  <c:v>42188</c:v>
                </c:pt>
                <c:pt idx="7719">
                  <c:v>42189</c:v>
                </c:pt>
                <c:pt idx="7720">
                  <c:v>42190</c:v>
                </c:pt>
                <c:pt idx="7721">
                  <c:v>42191</c:v>
                </c:pt>
                <c:pt idx="7722">
                  <c:v>42192</c:v>
                </c:pt>
                <c:pt idx="7723">
                  <c:v>42193</c:v>
                </c:pt>
                <c:pt idx="7724">
                  <c:v>42194</c:v>
                </c:pt>
                <c:pt idx="7725">
                  <c:v>42195</c:v>
                </c:pt>
                <c:pt idx="7726">
                  <c:v>42196</c:v>
                </c:pt>
                <c:pt idx="7727">
                  <c:v>42197</c:v>
                </c:pt>
                <c:pt idx="7728">
                  <c:v>42198</c:v>
                </c:pt>
                <c:pt idx="7729">
                  <c:v>42199</c:v>
                </c:pt>
                <c:pt idx="7730">
                  <c:v>42200</c:v>
                </c:pt>
                <c:pt idx="7731">
                  <c:v>42201</c:v>
                </c:pt>
                <c:pt idx="7732">
                  <c:v>42202</c:v>
                </c:pt>
                <c:pt idx="7733">
                  <c:v>42203</c:v>
                </c:pt>
                <c:pt idx="7734">
                  <c:v>42204</c:v>
                </c:pt>
                <c:pt idx="7735">
                  <c:v>42205</c:v>
                </c:pt>
                <c:pt idx="7736">
                  <c:v>42206</c:v>
                </c:pt>
                <c:pt idx="7737">
                  <c:v>42207</c:v>
                </c:pt>
                <c:pt idx="7738">
                  <c:v>42208</c:v>
                </c:pt>
                <c:pt idx="7739">
                  <c:v>42209</c:v>
                </c:pt>
                <c:pt idx="7740">
                  <c:v>42210</c:v>
                </c:pt>
                <c:pt idx="7741">
                  <c:v>42211</c:v>
                </c:pt>
                <c:pt idx="7742">
                  <c:v>42212</c:v>
                </c:pt>
                <c:pt idx="7743">
                  <c:v>42213</c:v>
                </c:pt>
                <c:pt idx="7744">
                  <c:v>42214</c:v>
                </c:pt>
                <c:pt idx="7745">
                  <c:v>42215</c:v>
                </c:pt>
                <c:pt idx="7746">
                  <c:v>42216</c:v>
                </c:pt>
                <c:pt idx="7747">
                  <c:v>42217</c:v>
                </c:pt>
                <c:pt idx="7748">
                  <c:v>42218</c:v>
                </c:pt>
                <c:pt idx="7749">
                  <c:v>42219</c:v>
                </c:pt>
                <c:pt idx="7750">
                  <c:v>42220</c:v>
                </c:pt>
                <c:pt idx="7751">
                  <c:v>42221</c:v>
                </c:pt>
                <c:pt idx="7752">
                  <c:v>42222</c:v>
                </c:pt>
                <c:pt idx="7753">
                  <c:v>42223</c:v>
                </c:pt>
                <c:pt idx="7754">
                  <c:v>42224</c:v>
                </c:pt>
                <c:pt idx="7755">
                  <c:v>42225</c:v>
                </c:pt>
                <c:pt idx="7756">
                  <c:v>42226</c:v>
                </c:pt>
                <c:pt idx="7757">
                  <c:v>42227</c:v>
                </c:pt>
                <c:pt idx="7758">
                  <c:v>42228</c:v>
                </c:pt>
                <c:pt idx="7759">
                  <c:v>42229</c:v>
                </c:pt>
                <c:pt idx="7760">
                  <c:v>42230</c:v>
                </c:pt>
                <c:pt idx="7761">
                  <c:v>42232</c:v>
                </c:pt>
                <c:pt idx="7762">
                  <c:v>42233</c:v>
                </c:pt>
                <c:pt idx="7763">
                  <c:v>42234</c:v>
                </c:pt>
                <c:pt idx="7764">
                  <c:v>42235</c:v>
                </c:pt>
                <c:pt idx="7765">
                  <c:v>42236</c:v>
                </c:pt>
                <c:pt idx="7766">
                  <c:v>42237</c:v>
                </c:pt>
                <c:pt idx="7767">
                  <c:v>42238</c:v>
                </c:pt>
                <c:pt idx="7768">
                  <c:v>42239</c:v>
                </c:pt>
                <c:pt idx="7769">
                  <c:v>42240</c:v>
                </c:pt>
                <c:pt idx="7770">
                  <c:v>42241</c:v>
                </c:pt>
                <c:pt idx="7771">
                  <c:v>42242</c:v>
                </c:pt>
                <c:pt idx="7772">
                  <c:v>42243</c:v>
                </c:pt>
                <c:pt idx="7773">
                  <c:v>42244</c:v>
                </c:pt>
                <c:pt idx="7774">
                  <c:v>42245</c:v>
                </c:pt>
                <c:pt idx="7775">
                  <c:v>42246</c:v>
                </c:pt>
                <c:pt idx="7776">
                  <c:v>42247</c:v>
                </c:pt>
                <c:pt idx="7777">
                  <c:v>42248</c:v>
                </c:pt>
                <c:pt idx="7778">
                  <c:v>42249</c:v>
                </c:pt>
                <c:pt idx="7779">
                  <c:v>42250</c:v>
                </c:pt>
                <c:pt idx="7780">
                  <c:v>42251</c:v>
                </c:pt>
                <c:pt idx="7781">
                  <c:v>42252</c:v>
                </c:pt>
                <c:pt idx="7782">
                  <c:v>42253</c:v>
                </c:pt>
                <c:pt idx="7783">
                  <c:v>42254</c:v>
                </c:pt>
                <c:pt idx="7784">
                  <c:v>42255</c:v>
                </c:pt>
                <c:pt idx="7785">
                  <c:v>42256</c:v>
                </c:pt>
                <c:pt idx="7786">
                  <c:v>42257</c:v>
                </c:pt>
                <c:pt idx="7787">
                  <c:v>42258</c:v>
                </c:pt>
                <c:pt idx="7788">
                  <c:v>42259</c:v>
                </c:pt>
                <c:pt idx="7789">
                  <c:v>42260</c:v>
                </c:pt>
                <c:pt idx="7790">
                  <c:v>42261</c:v>
                </c:pt>
                <c:pt idx="7791">
                  <c:v>42262</c:v>
                </c:pt>
                <c:pt idx="7792">
                  <c:v>42263</c:v>
                </c:pt>
                <c:pt idx="7793">
                  <c:v>42264</c:v>
                </c:pt>
                <c:pt idx="7794">
                  <c:v>42265</c:v>
                </c:pt>
                <c:pt idx="7795">
                  <c:v>42266</c:v>
                </c:pt>
                <c:pt idx="7796">
                  <c:v>42267</c:v>
                </c:pt>
                <c:pt idx="7797">
                  <c:v>42268</c:v>
                </c:pt>
                <c:pt idx="7798">
                  <c:v>42269</c:v>
                </c:pt>
                <c:pt idx="7799">
                  <c:v>42270</c:v>
                </c:pt>
                <c:pt idx="7800">
                  <c:v>42271</c:v>
                </c:pt>
                <c:pt idx="7801">
                  <c:v>42272</c:v>
                </c:pt>
                <c:pt idx="7802">
                  <c:v>42273</c:v>
                </c:pt>
                <c:pt idx="7803">
                  <c:v>42274</c:v>
                </c:pt>
                <c:pt idx="7804">
                  <c:v>42275</c:v>
                </c:pt>
                <c:pt idx="7805">
                  <c:v>42276</c:v>
                </c:pt>
                <c:pt idx="7806">
                  <c:v>42277</c:v>
                </c:pt>
                <c:pt idx="7807">
                  <c:v>42278</c:v>
                </c:pt>
                <c:pt idx="7808">
                  <c:v>42279</c:v>
                </c:pt>
                <c:pt idx="7809">
                  <c:v>42280</c:v>
                </c:pt>
                <c:pt idx="7810">
                  <c:v>42281</c:v>
                </c:pt>
                <c:pt idx="7811">
                  <c:v>42282</c:v>
                </c:pt>
                <c:pt idx="7812">
                  <c:v>42283</c:v>
                </c:pt>
                <c:pt idx="7813">
                  <c:v>42284</c:v>
                </c:pt>
                <c:pt idx="7814">
                  <c:v>42285</c:v>
                </c:pt>
                <c:pt idx="7815">
                  <c:v>42286</c:v>
                </c:pt>
                <c:pt idx="7816">
                  <c:v>42287</c:v>
                </c:pt>
                <c:pt idx="7817">
                  <c:v>42288</c:v>
                </c:pt>
                <c:pt idx="7818">
                  <c:v>42289</c:v>
                </c:pt>
                <c:pt idx="7819">
                  <c:v>42290</c:v>
                </c:pt>
                <c:pt idx="7820">
                  <c:v>42291</c:v>
                </c:pt>
                <c:pt idx="7821">
                  <c:v>42292</c:v>
                </c:pt>
                <c:pt idx="7822">
                  <c:v>42293</c:v>
                </c:pt>
                <c:pt idx="7823">
                  <c:v>42294</c:v>
                </c:pt>
                <c:pt idx="7824">
                  <c:v>42295</c:v>
                </c:pt>
                <c:pt idx="7825">
                  <c:v>42296</c:v>
                </c:pt>
                <c:pt idx="7826">
                  <c:v>42297</c:v>
                </c:pt>
                <c:pt idx="7827">
                  <c:v>42298</c:v>
                </c:pt>
                <c:pt idx="7828">
                  <c:v>42299</c:v>
                </c:pt>
                <c:pt idx="7829">
                  <c:v>42300</c:v>
                </c:pt>
                <c:pt idx="7830">
                  <c:v>42301</c:v>
                </c:pt>
                <c:pt idx="7831">
                  <c:v>42302</c:v>
                </c:pt>
                <c:pt idx="7832">
                  <c:v>42303</c:v>
                </c:pt>
                <c:pt idx="7833">
                  <c:v>42304</c:v>
                </c:pt>
                <c:pt idx="7834">
                  <c:v>42305</c:v>
                </c:pt>
                <c:pt idx="7835">
                  <c:v>42306</c:v>
                </c:pt>
                <c:pt idx="7836">
                  <c:v>42307</c:v>
                </c:pt>
                <c:pt idx="7837">
                  <c:v>42308</c:v>
                </c:pt>
                <c:pt idx="7838">
                  <c:v>42309</c:v>
                </c:pt>
                <c:pt idx="7839">
                  <c:v>42310</c:v>
                </c:pt>
                <c:pt idx="7840">
                  <c:v>42311</c:v>
                </c:pt>
                <c:pt idx="7841">
                  <c:v>42312</c:v>
                </c:pt>
                <c:pt idx="7842">
                  <c:v>42313</c:v>
                </c:pt>
                <c:pt idx="7843">
                  <c:v>42314</c:v>
                </c:pt>
                <c:pt idx="7844">
                  <c:v>42315</c:v>
                </c:pt>
                <c:pt idx="7845">
                  <c:v>42316</c:v>
                </c:pt>
                <c:pt idx="7846">
                  <c:v>42317</c:v>
                </c:pt>
                <c:pt idx="7847">
                  <c:v>42318</c:v>
                </c:pt>
                <c:pt idx="7848">
                  <c:v>42319</c:v>
                </c:pt>
                <c:pt idx="7849">
                  <c:v>42320</c:v>
                </c:pt>
                <c:pt idx="7850">
                  <c:v>42321</c:v>
                </c:pt>
                <c:pt idx="7851">
                  <c:v>42322</c:v>
                </c:pt>
                <c:pt idx="7852">
                  <c:v>42323</c:v>
                </c:pt>
                <c:pt idx="7853">
                  <c:v>42324</c:v>
                </c:pt>
                <c:pt idx="7854">
                  <c:v>42325</c:v>
                </c:pt>
                <c:pt idx="7855">
                  <c:v>42326</c:v>
                </c:pt>
                <c:pt idx="7856">
                  <c:v>42327</c:v>
                </c:pt>
                <c:pt idx="7857">
                  <c:v>42328</c:v>
                </c:pt>
                <c:pt idx="7858">
                  <c:v>42329</c:v>
                </c:pt>
                <c:pt idx="7859">
                  <c:v>42330</c:v>
                </c:pt>
                <c:pt idx="7860">
                  <c:v>42331</c:v>
                </c:pt>
                <c:pt idx="7861">
                  <c:v>42332</c:v>
                </c:pt>
                <c:pt idx="7862">
                  <c:v>42333</c:v>
                </c:pt>
                <c:pt idx="7863">
                  <c:v>42334</c:v>
                </c:pt>
                <c:pt idx="7864">
                  <c:v>42335</c:v>
                </c:pt>
                <c:pt idx="7865">
                  <c:v>42336</c:v>
                </c:pt>
                <c:pt idx="7866">
                  <c:v>42337</c:v>
                </c:pt>
                <c:pt idx="7867">
                  <c:v>42338</c:v>
                </c:pt>
                <c:pt idx="7868">
                  <c:v>42339</c:v>
                </c:pt>
                <c:pt idx="7869">
                  <c:v>42340</c:v>
                </c:pt>
                <c:pt idx="7870">
                  <c:v>42341</c:v>
                </c:pt>
                <c:pt idx="7871">
                  <c:v>42342</c:v>
                </c:pt>
                <c:pt idx="7872">
                  <c:v>42343</c:v>
                </c:pt>
                <c:pt idx="7873">
                  <c:v>42344</c:v>
                </c:pt>
                <c:pt idx="7874">
                  <c:v>42345</c:v>
                </c:pt>
                <c:pt idx="7875">
                  <c:v>42346</c:v>
                </c:pt>
                <c:pt idx="7876">
                  <c:v>42347</c:v>
                </c:pt>
                <c:pt idx="7877">
                  <c:v>42348</c:v>
                </c:pt>
                <c:pt idx="7878">
                  <c:v>42349</c:v>
                </c:pt>
                <c:pt idx="7879">
                  <c:v>42350</c:v>
                </c:pt>
                <c:pt idx="7880">
                  <c:v>42351</c:v>
                </c:pt>
                <c:pt idx="7881">
                  <c:v>42352</c:v>
                </c:pt>
                <c:pt idx="7882">
                  <c:v>42353</c:v>
                </c:pt>
                <c:pt idx="7883">
                  <c:v>42354</c:v>
                </c:pt>
                <c:pt idx="7884">
                  <c:v>42355</c:v>
                </c:pt>
                <c:pt idx="7885">
                  <c:v>42356</c:v>
                </c:pt>
                <c:pt idx="7886">
                  <c:v>42357</c:v>
                </c:pt>
                <c:pt idx="7887">
                  <c:v>42358</c:v>
                </c:pt>
                <c:pt idx="7888">
                  <c:v>42359</c:v>
                </c:pt>
                <c:pt idx="7889">
                  <c:v>42360</c:v>
                </c:pt>
                <c:pt idx="7890">
                  <c:v>42361</c:v>
                </c:pt>
                <c:pt idx="7891">
                  <c:v>42362</c:v>
                </c:pt>
                <c:pt idx="7892">
                  <c:v>42363</c:v>
                </c:pt>
                <c:pt idx="7893">
                  <c:v>42364</c:v>
                </c:pt>
                <c:pt idx="7894">
                  <c:v>42365</c:v>
                </c:pt>
                <c:pt idx="7895">
                  <c:v>42366</c:v>
                </c:pt>
                <c:pt idx="7896">
                  <c:v>42367</c:v>
                </c:pt>
                <c:pt idx="7897">
                  <c:v>42368</c:v>
                </c:pt>
                <c:pt idx="7898">
                  <c:v>42369</c:v>
                </c:pt>
                <c:pt idx="7899">
                  <c:v>42370</c:v>
                </c:pt>
                <c:pt idx="7900">
                  <c:v>42371</c:v>
                </c:pt>
                <c:pt idx="7901">
                  <c:v>42372</c:v>
                </c:pt>
                <c:pt idx="7902">
                  <c:v>42373</c:v>
                </c:pt>
                <c:pt idx="7903">
                  <c:v>42374</c:v>
                </c:pt>
                <c:pt idx="7904">
                  <c:v>42375</c:v>
                </c:pt>
                <c:pt idx="7905">
                  <c:v>42376</c:v>
                </c:pt>
                <c:pt idx="7906">
                  <c:v>42377</c:v>
                </c:pt>
                <c:pt idx="7907">
                  <c:v>42378</c:v>
                </c:pt>
                <c:pt idx="7908">
                  <c:v>42379</c:v>
                </c:pt>
                <c:pt idx="7909">
                  <c:v>42380</c:v>
                </c:pt>
                <c:pt idx="7910">
                  <c:v>42381</c:v>
                </c:pt>
                <c:pt idx="7911">
                  <c:v>42382</c:v>
                </c:pt>
                <c:pt idx="7912">
                  <c:v>42383</c:v>
                </c:pt>
                <c:pt idx="7913">
                  <c:v>42384</c:v>
                </c:pt>
                <c:pt idx="7914">
                  <c:v>42385</c:v>
                </c:pt>
                <c:pt idx="7915">
                  <c:v>42386</c:v>
                </c:pt>
                <c:pt idx="7916">
                  <c:v>42387</c:v>
                </c:pt>
                <c:pt idx="7917">
                  <c:v>42388</c:v>
                </c:pt>
                <c:pt idx="7918">
                  <c:v>42389</c:v>
                </c:pt>
                <c:pt idx="7919">
                  <c:v>42390</c:v>
                </c:pt>
                <c:pt idx="7920">
                  <c:v>42391</c:v>
                </c:pt>
                <c:pt idx="7921">
                  <c:v>42392</c:v>
                </c:pt>
                <c:pt idx="7922">
                  <c:v>42393</c:v>
                </c:pt>
                <c:pt idx="7923">
                  <c:v>42394</c:v>
                </c:pt>
                <c:pt idx="7924">
                  <c:v>42395</c:v>
                </c:pt>
                <c:pt idx="7925">
                  <c:v>42396</c:v>
                </c:pt>
                <c:pt idx="7926">
                  <c:v>42397</c:v>
                </c:pt>
                <c:pt idx="7927">
                  <c:v>42398</c:v>
                </c:pt>
                <c:pt idx="7928">
                  <c:v>42399</c:v>
                </c:pt>
                <c:pt idx="7929">
                  <c:v>42400</c:v>
                </c:pt>
                <c:pt idx="7930">
                  <c:v>42401</c:v>
                </c:pt>
                <c:pt idx="7931">
                  <c:v>42402</c:v>
                </c:pt>
                <c:pt idx="7932">
                  <c:v>42403</c:v>
                </c:pt>
                <c:pt idx="7933">
                  <c:v>42404</c:v>
                </c:pt>
                <c:pt idx="7934">
                  <c:v>42405</c:v>
                </c:pt>
                <c:pt idx="7935">
                  <c:v>42406</c:v>
                </c:pt>
                <c:pt idx="7936">
                  <c:v>42407</c:v>
                </c:pt>
                <c:pt idx="7937">
                  <c:v>42408</c:v>
                </c:pt>
                <c:pt idx="7938">
                  <c:v>42409</c:v>
                </c:pt>
                <c:pt idx="7939">
                  <c:v>42410</c:v>
                </c:pt>
                <c:pt idx="7940">
                  <c:v>42411</c:v>
                </c:pt>
                <c:pt idx="7941">
                  <c:v>42412</c:v>
                </c:pt>
                <c:pt idx="7942">
                  <c:v>42413</c:v>
                </c:pt>
                <c:pt idx="7943">
                  <c:v>42414</c:v>
                </c:pt>
                <c:pt idx="7944">
                  <c:v>42415</c:v>
                </c:pt>
                <c:pt idx="7945">
                  <c:v>42416</c:v>
                </c:pt>
                <c:pt idx="7946">
                  <c:v>42417</c:v>
                </c:pt>
                <c:pt idx="7947">
                  <c:v>42418</c:v>
                </c:pt>
                <c:pt idx="7948">
                  <c:v>42419</c:v>
                </c:pt>
                <c:pt idx="7949">
                  <c:v>42420</c:v>
                </c:pt>
                <c:pt idx="7950">
                  <c:v>42421</c:v>
                </c:pt>
                <c:pt idx="7951">
                  <c:v>42422</c:v>
                </c:pt>
                <c:pt idx="7952">
                  <c:v>42423</c:v>
                </c:pt>
                <c:pt idx="7953">
                  <c:v>42424</c:v>
                </c:pt>
                <c:pt idx="7954">
                  <c:v>42425</c:v>
                </c:pt>
                <c:pt idx="7955">
                  <c:v>42426</c:v>
                </c:pt>
                <c:pt idx="7956">
                  <c:v>42427</c:v>
                </c:pt>
                <c:pt idx="7957">
                  <c:v>42428</c:v>
                </c:pt>
                <c:pt idx="7958">
                  <c:v>42429</c:v>
                </c:pt>
                <c:pt idx="7959">
                  <c:v>42430</c:v>
                </c:pt>
                <c:pt idx="7960">
                  <c:v>42431</c:v>
                </c:pt>
                <c:pt idx="7961">
                  <c:v>42432</c:v>
                </c:pt>
                <c:pt idx="7962">
                  <c:v>42433</c:v>
                </c:pt>
                <c:pt idx="7963">
                  <c:v>42434</c:v>
                </c:pt>
                <c:pt idx="7964">
                  <c:v>42435</c:v>
                </c:pt>
                <c:pt idx="7965">
                  <c:v>42436</c:v>
                </c:pt>
                <c:pt idx="7966">
                  <c:v>42437</c:v>
                </c:pt>
                <c:pt idx="7967">
                  <c:v>42438</c:v>
                </c:pt>
                <c:pt idx="7968">
                  <c:v>42439</c:v>
                </c:pt>
                <c:pt idx="7969">
                  <c:v>42440</c:v>
                </c:pt>
                <c:pt idx="7970">
                  <c:v>42441</c:v>
                </c:pt>
                <c:pt idx="7971">
                  <c:v>42442</c:v>
                </c:pt>
                <c:pt idx="7972">
                  <c:v>42443</c:v>
                </c:pt>
                <c:pt idx="7973">
                  <c:v>42444</c:v>
                </c:pt>
                <c:pt idx="7974">
                  <c:v>42445</c:v>
                </c:pt>
                <c:pt idx="7975">
                  <c:v>42446</c:v>
                </c:pt>
                <c:pt idx="7976">
                  <c:v>42447</c:v>
                </c:pt>
                <c:pt idx="7977">
                  <c:v>42448</c:v>
                </c:pt>
                <c:pt idx="7978">
                  <c:v>42449</c:v>
                </c:pt>
                <c:pt idx="7979">
                  <c:v>42450</c:v>
                </c:pt>
                <c:pt idx="7980">
                  <c:v>42451</c:v>
                </c:pt>
                <c:pt idx="7981">
                  <c:v>42452</c:v>
                </c:pt>
                <c:pt idx="7982">
                  <c:v>42453</c:v>
                </c:pt>
                <c:pt idx="7983">
                  <c:v>42454</c:v>
                </c:pt>
                <c:pt idx="7984">
                  <c:v>42455</c:v>
                </c:pt>
                <c:pt idx="7985">
                  <c:v>42456</c:v>
                </c:pt>
                <c:pt idx="7986">
                  <c:v>42457</c:v>
                </c:pt>
                <c:pt idx="7987">
                  <c:v>42458</c:v>
                </c:pt>
                <c:pt idx="7988">
                  <c:v>42459</c:v>
                </c:pt>
                <c:pt idx="7989">
                  <c:v>42460</c:v>
                </c:pt>
                <c:pt idx="7990">
                  <c:v>42461</c:v>
                </c:pt>
                <c:pt idx="7991">
                  <c:v>42462</c:v>
                </c:pt>
                <c:pt idx="7992">
                  <c:v>42463</c:v>
                </c:pt>
                <c:pt idx="7993">
                  <c:v>42464</c:v>
                </c:pt>
                <c:pt idx="7994">
                  <c:v>42465</c:v>
                </c:pt>
                <c:pt idx="7995">
                  <c:v>42466</c:v>
                </c:pt>
                <c:pt idx="7996">
                  <c:v>42467</c:v>
                </c:pt>
                <c:pt idx="7997">
                  <c:v>42468</c:v>
                </c:pt>
                <c:pt idx="7998">
                  <c:v>42469</c:v>
                </c:pt>
                <c:pt idx="7999">
                  <c:v>42470</c:v>
                </c:pt>
                <c:pt idx="8000">
                  <c:v>42471</c:v>
                </c:pt>
                <c:pt idx="8001">
                  <c:v>42472</c:v>
                </c:pt>
                <c:pt idx="8002">
                  <c:v>42473</c:v>
                </c:pt>
                <c:pt idx="8003">
                  <c:v>42474</c:v>
                </c:pt>
                <c:pt idx="8004">
                  <c:v>42475</c:v>
                </c:pt>
                <c:pt idx="8005">
                  <c:v>42476</c:v>
                </c:pt>
                <c:pt idx="8006">
                  <c:v>42477</c:v>
                </c:pt>
                <c:pt idx="8007">
                  <c:v>42478</c:v>
                </c:pt>
                <c:pt idx="8008">
                  <c:v>42479</c:v>
                </c:pt>
                <c:pt idx="8009">
                  <c:v>42480</c:v>
                </c:pt>
                <c:pt idx="8010">
                  <c:v>42481</c:v>
                </c:pt>
                <c:pt idx="8011">
                  <c:v>42482</c:v>
                </c:pt>
                <c:pt idx="8012">
                  <c:v>42483</c:v>
                </c:pt>
                <c:pt idx="8013">
                  <c:v>42484</c:v>
                </c:pt>
                <c:pt idx="8014">
                  <c:v>42485</c:v>
                </c:pt>
                <c:pt idx="8015">
                  <c:v>42486</c:v>
                </c:pt>
                <c:pt idx="8016">
                  <c:v>42487</c:v>
                </c:pt>
                <c:pt idx="8017">
                  <c:v>42488</c:v>
                </c:pt>
                <c:pt idx="8018">
                  <c:v>42489</c:v>
                </c:pt>
                <c:pt idx="8019">
                  <c:v>42490</c:v>
                </c:pt>
                <c:pt idx="8020">
                  <c:v>42491</c:v>
                </c:pt>
                <c:pt idx="8021">
                  <c:v>42492</c:v>
                </c:pt>
                <c:pt idx="8022">
                  <c:v>42493</c:v>
                </c:pt>
                <c:pt idx="8023">
                  <c:v>42494</c:v>
                </c:pt>
                <c:pt idx="8024">
                  <c:v>42495</c:v>
                </c:pt>
                <c:pt idx="8025">
                  <c:v>42496</c:v>
                </c:pt>
                <c:pt idx="8026">
                  <c:v>42497</c:v>
                </c:pt>
                <c:pt idx="8027">
                  <c:v>42498</c:v>
                </c:pt>
                <c:pt idx="8028">
                  <c:v>42499</c:v>
                </c:pt>
                <c:pt idx="8029">
                  <c:v>42500</c:v>
                </c:pt>
                <c:pt idx="8030">
                  <c:v>42501</c:v>
                </c:pt>
                <c:pt idx="8031">
                  <c:v>42502</c:v>
                </c:pt>
                <c:pt idx="8032">
                  <c:v>42503</c:v>
                </c:pt>
                <c:pt idx="8033">
                  <c:v>42504</c:v>
                </c:pt>
                <c:pt idx="8034">
                  <c:v>42505</c:v>
                </c:pt>
                <c:pt idx="8035">
                  <c:v>42506</c:v>
                </c:pt>
                <c:pt idx="8036">
                  <c:v>42507</c:v>
                </c:pt>
                <c:pt idx="8037">
                  <c:v>42508</c:v>
                </c:pt>
                <c:pt idx="8038">
                  <c:v>42509</c:v>
                </c:pt>
                <c:pt idx="8039">
                  <c:v>42510</c:v>
                </c:pt>
                <c:pt idx="8040">
                  <c:v>42511</c:v>
                </c:pt>
                <c:pt idx="8041">
                  <c:v>42512</c:v>
                </c:pt>
                <c:pt idx="8042">
                  <c:v>42513</c:v>
                </c:pt>
                <c:pt idx="8043">
                  <c:v>42514</c:v>
                </c:pt>
                <c:pt idx="8044">
                  <c:v>42515</c:v>
                </c:pt>
                <c:pt idx="8045">
                  <c:v>42516</c:v>
                </c:pt>
                <c:pt idx="8046">
                  <c:v>42517</c:v>
                </c:pt>
                <c:pt idx="8047">
                  <c:v>42518</c:v>
                </c:pt>
                <c:pt idx="8048">
                  <c:v>42519</c:v>
                </c:pt>
                <c:pt idx="8049">
                  <c:v>42520</c:v>
                </c:pt>
                <c:pt idx="8050">
                  <c:v>42521</c:v>
                </c:pt>
                <c:pt idx="8051">
                  <c:v>42522</c:v>
                </c:pt>
                <c:pt idx="8052">
                  <c:v>42523</c:v>
                </c:pt>
                <c:pt idx="8053">
                  <c:v>42524</c:v>
                </c:pt>
                <c:pt idx="8054">
                  <c:v>42525</c:v>
                </c:pt>
                <c:pt idx="8055">
                  <c:v>42526</c:v>
                </c:pt>
                <c:pt idx="8056">
                  <c:v>42527</c:v>
                </c:pt>
                <c:pt idx="8057">
                  <c:v>42528</c:v>
                </c:pt>
                <c:pt idx="8058">
                  <c:v>42529</c:v>
                </c:pt>
                <c:pt idx="8059">
                  <c:v>42530</c:v>
                </c:pt>
                <c:pt idx="8060">
                  <c:v>42531</c:v>
                </c:pt>
                <c:pt idx="8061">
                  <c:v>42532</c:v>
                </c:pt>
                <c:pt idx="8062">
                  <c:v>42533</c:v>
                </c:pt>
                <c:pt idx="8063">
                  <c:v>42534</c:v>
                </c:pt>
                <c:pt idx="8064">
                  <c:v>42535</c:v>
                </c:pt>
                <c:pt idx="8065">
                  <c:v>42536</c:v>
                </c:pt>
                <c:pt idx="8066">
                  <c:v>42537</c:v>
                </c:pt>
                <c:pt idx="8067">
                  <c:v>42538</c:v>
                </c:pt>
                <c:pt idx="8068">
                  <c:v>42539</c:v>
                </c:pt>
                <c:pt idx="8069">
                  <c:v>42540</c:v>
                </c:pt>
                <c:pt idx="8070">
                  <c:v>42541</c:v>
                </c:pt>
                <c:pt idx="8071">
                  <c:v>42542</c:v>
                </c:pt>
                <c:pt idx="8072">
                  <c:v>42543</c:v>
                </c:pt>
                <c:pt idx="8073">
                  <c:v>42544</c:v>
                </c:pt>
                <c:pt idx="8074">
                  <c:v>42545</c:v>
                </c:pt>
                <c:pt idx="8075">
                  <c:v>42546</c:v>
                </c:pt>
                <c:pt idx="8076">
                  <c:v>42547</c:v>
                </c:pt>
                <c:pt idx="8077">
                  <c:v>42548</c:v>
                </c:pt>
                <c:pt idx="8078">
                  <c:v>42549</c:v>
                </c:pt>
                <c:pt idx="8079">
                  <c:v>42550</c:v>
                </c:pt>
                <c:pt idx="8080">
                  <c:v>42551</c:v>
                </c:pt>
                <c:pt idx="8081">
                  <c:v>42552</c:v>
                </c:pt>
                <c:pt idx="8082">
                  <c:v>42553</c:v>
                </c:pt>
                <c:pt idx="8083">
                  <c:v>42554</c:v>
                </c:pt>
                <c:pt idx="8084">
                  <c:v>42555</c:v>
                </c:pt>
                <c:pt idx="8085">
                  <c:v>42556</c:v>
                </c:pt>
                <c:pt idx="8086">
                  <c:v>42557</c:v>
                </c:pt>
                <c:pt idx="8087">
                  <c:v>42558</c:v>
                </c:pt>
                <c:pt idx="8088">
                  <c:v>42559</c:v>
                </c:pt>
                <c:pt idx="8089">
                  <c:v>42560</c:v>
                </c:pt>
                <c:pt idx="8090">
                  <c:v>42561</c:v>
                </c:pt>
                <c:pt idx="8091">
                  <c:v>42562</c:v>
                </c:pt>
                <c:pt idx="8092">
                  <c:v>42563</c:v>
                </c:pt>
                <c:pt idx="8093">
                  <c:v>42564</c:v>
                </c:pt>
                <c:pt idx="8094">
                  <c:v>42565</c:v>
                </c:pt>
                <c:pt idx="8095">
                  <c:v>42566</c:v>
                </c:pt>
                <c:pt idx="8096">
                  <c:v>42567</c:v>
                </c:pt>
                <c:pt idx="8097">
                  <c:v>42568</c:v>
                </c:pt>
                <c:pt idx="8098">
                  <c:v>42569</c:v>
                </c:pt>
                <c:pt idx="8099">
                  <c:v>42570</c:v>
                </c:pt>
                <c:pt idx="8100">
                  <c:v>42571</c:v>
                </c:pt>
                <c:pt idx="8101">
                  <c:v>42572</c:v>
                </c:pt>
                <c:pt idx="8102">
                  <c:v>42573</c:v>
                </c:pt>
                <c:pt idx="8103">
                  <c:v>42574</c:v>
                </c:pt>
                <c:pt idx="8104">
                  <c:v>42575</c:v>
                </c:pt>
                <c:pt idx="8105">
                  <c:v>42576</c:v>
                </c:pt>
                <c:pt idx="8106">
                  <c:v>42577</c:v>
                </c:pt>
                <c:pt idx="8107">
                  <c:v>42578</c:v>
                </c:pt>
                <c:pt idx="8108">
                  <c:v>42579</c:v>
                </c:pt>
                <c:pt idx="8109">
                  <c:v>42580</c:v>
                </c:pt>
                <c:pt idx="8110">
                  <c:v>42581</c:v>
                </c:pt>
                <c:pt idx="8111">
                  <c:v>42582</c:v>
                </c:pt>
                <c:pt idx="8112">
                  <c:v>42583</c:v>
                </c:pt>
                <c:pt idx="8113">
                  <c:v>42584</c:v>
                </c:pt>
                <c:pt idx="8114">
                  <c:v>42585</c:v>
                </c:pt>
                <c:pt idx="8115">
                  <c:v>42586</c:v>
                </c:pt>
                <c:pt idx="8116">
                  <c:v>42587</c:v>
                </c:pt>
                <c:pt idx="8117">
                  <c:v>42588</c:v>
                </c:pt>
                <c:pt idx="8118">
                  <c:v>42589</c:v>
                </c:pt>
                <c:pt idx="8119">
                  <c:v>42590</c:v>
                </c:pt>
                <c:pt idx="8120">
                  <c:v>42591</c:v>
                </c:pt>
                <c:pt idx="8121">
                  <c:v>42592</c:v>
                </c:pt>
                <c:pt idx="8122">
                  <c:v>42593</c:v>
                </c:pt>
                <c:pt idx="8123">
                  <c:v>42594</c:v>
                </c:pt>
                <c:pt idx="8124">
                  <c:v>42595</c:v>
                </c:pt>
                <c:pt idx="8125">
                  <c:v>42596</c:v>
                </c:pt>
                <c:pt idx="8126">
                  <c:v>42597</c:v>
                </c:pt>
                <c:pt idx="8127">
                  <c:v>42598</c:v>
                </c:pt>
                <c:pt idx="8128">
                  <c:v>42599</c:v>
                </c:pt>
                <c:pt idx="8129">
                  <c:v>42600</c:v>
                </c:pt>
                <c:pt idx="8130">
                  <c:v>42601</c:v>
                </c:pt>
                <c:pt idx="8131">
                  <c:v>42602</c:v>
                </c:pt>
                <c:pt idx="8132">
                  <c:v>42603</c:v>
                </c:pt>
                <c:pt idx="8133">
                  <c:v>42604</c:v>
                </c:pt>
                <c:pt idx="8134">
                  <c:v>42605</c:v>
                </c:pt>
                <c:pt idx="8135">
                  <c:v>42606</c:v>
                </c:pt>
                <c:pt idx="8136">
                  <c:v>42607</c:v>
                </c:pt>
                <c:pt idx="8137">
                  <c:v>42608</c:v>
                </c:pt>
                <c:pt idx="8138">
                  <c:v>42609</c:v>
                </c:pt>
                <c:pt idx="8139">
                  <c:v>42610</c:v>
                </c:pt>
                <c:pt idx="8140">
                  <c:v>42611</c:v>
                </c:pt>
                <c:pt idx="8141">
                  <c:v>42612</c:v>
                </c:pt>
                <c:pt idx="8142">
                  <c:v>42613</c:v>
                </c:pt>
                <c:pt idx="8143">
                  <c:v>42614</c:v>
                </c:pt>
                <c:pt idx="8144">
                  <c:v>42615</c:v>
                </c:pt>
                <c:pt idx="8145">
                  <c:v>42616</c:v>
                </c:pt>
                <c:pt idx="8146">
                  <c:v>42617</c:v>
                </c:pt>
                <c:pt idx="8147">
                  <c:v>42618</c:v>
                </c:pt>
                <c:pt idx="8148">
                  <c:v>42619</c:v>
                </c:pt>
                <c:pt idx="8149">
                  <c:v>42620</c:v>
                </c:pt>
                <c:pt idx="8150">
                  <c:v>42621</c:v>
                </c:pt>
                <c:pt idx="8151">
                  <c:v>42622</c:v>
                </c:pt>
                <c:pt idx="8152">
                  <c:v>42623</c:v>
                </c:pt>
                <c:pt idx="8153">
                  <c:v>42624</c:v>
                </c:pt>
                <c:pt idx="8154">
                  <c:v>42625</c:v>
                </c:pt>
                <c:pt idx="8155">
                  <c:v>42626</c:v>
                </c:pt>
                <c:pt idx="8156">
                  <c:v>42627</c:v>
                </c:pt>
                <c:pt idx="8157">
                  <c:v>42628</c:v>
                </c:pt>
                <c:pt idx="8158">
                  <c:v>42629</c:v>
                </c:pt>
                <c:pt idx="8159">
                  <c:v>42631</c:v>
                </c:pt>
                <c:pt idx="8160">
                  <c:v>42632</c:v>
                </c:pt>
                <c:pt idx="8161">
                  <c:v>42633</c:v>
                </c:pt>
                <c:pt idx="8162">
                  <c:v>42634</c:v>
                </c:pt>
                <c:pt idx="8163">
                  <c:v>42635</c:v>
                </c:pt>
                <c:pt idx="8164">
                  <c:v>42636</c:v>
                </c:pt>
                <c:pt idx="8165">
                  <c:v>42637</c:v>
                </c:pt>
                <c:pt idx="8166">
                  <c:v>42638</c:v>
                </c:pt>
                <c:pt idx="8167">
                  <c:v>42639</c:v>
                </c:pt>
                <c:pt idx="8168">
                  <c:v>42640</c:v>
                </c:pt>
                <c:pt idx="8169">
                  <c:v>42641</c:v>
                </c:pt>
                <c:pt idx="8170">
                  <c:v>42642</c:v>
                </c:pt>
                <c:pt idx="8171">
                  <c:v>42643</c:v>
                </c:pt>
                <c:pt idx="8172">
                  <c:v>42644</c:v>
                </c:pt>
                <c:pt idx="8173">
                  <c:v>42645</c:v>
                </c:pt>
                <c:pt idx="8174">
                  <c:v>42646</c:v>
                </c:pt>
                <c:pt idx="8175">
                  <c:v>42647</c:v>
                </c:pt>
                <c:pt idx="8176">
                  <c:v>42648</c:v>
                </c:pt>
                <c:pt idx="8177">
                  <c:v>42649</c:v>
                </c:pt>
                <c:pt idx="8178">
                  <c:v>42650</c:v>
                </c:pt>
                <c:pt idx="8179">
                  <c:v>42651</c:v>
                </c:pt>
                <c:pt idx="8180">
                  <c:v>42652</c:v>
                </c:pt>
                <c:pt idx="8181">
                  <c:v>42653</c:v>
                </c:pt>
                <c:pt idx="8182">
                  <c:v>42654</c:v>
                </c:pt>
                <c:pt idx="8183">
                  <c:v>42655</c:v>
                </c:pt>
                <c:pt idx="8184">
                  <c:v>42656</c:v>
                </c:pt>
                <c:pt idx="8185">
                  <c:v>42657</c:v>
                </c:pt>
                <c:pt idx="8186">
                  <c:v>42658</c:v>
                </c:pt>
                <c:pt idx="8187">
                  <c:v>42659</c:v>
                </c:pt>
                <c:pt idx="8188">
                  <c:v>42660</c:v>
                </c:pt>
                <c:pt idx="8189">
                  <c:v>42661</c:v>
                </c:pt>
                <c:pt idx="8190">
                  <c:v>42662</c:v>
                </c:pt>
                <c:pt idx="8191">
                  <c:v>42663</c:v>
                </c:pt>
                <c:pt idx="8192">
                  <c:v>42664</c:v>
                </c:pt>
                <c:pt idx="8193">
                  <c:v>42665</c:v>
                </c:pt>
                <c:pt idx="8194">
                  <c:v>42666</c:v>
                </c:pt>
                <c:pt idx="8195">
                  <c:v>42667</c:v>
                </c:pt>
                <c:pt idx="8196">
                  <c:v>42668</c:v>
                </c:pt>
                <c:pt idx="8197">
                  <c:v>42669</c:v>
                </c:pt>
                <c:pt idx="8198">
                  <c:v>42670</c:v>
                </c:pt>
                <c:pt idx="8199">
                  <c:v>42671</c:v>
                </c:pt>
                <c:pt idx="8200">
                  <c:v>42672</c:v>
                </c:pt>
                <c:pt idx="8201">
                  <c:v>42673</c:v>
                </c:pt>
                <c:pt idx="8202">
                  <c:v>42674</c:v>
                </c:pt>
                <c:pt idx="8203">
                  <c:v>42675</c:v>
                </c:pt>
                <c:pt idx="8204">
                  <c:v>42676</c:v>
                </c:pt>
                <c:pt idx="8205">
                  <c:v>42677</c:v>
                </c:pt>
                <c:pt idx="8206">
                  <c:v>42678</c:v>
                </c:pt>
                <c:pt idx="8207">
                  <c:v>42679</c:v>
                </c:pt>
                <c:pt idx="8208">
                  <c:v>42680</c:v>
                </c:pt>
                <c:pt idx="8209">
                  <c:v>42681</c:v>
                </c:pt>
                <c:pt idx="8210">
                  <c:v>42682</c:v>
                </c:pt>
                <c:pt idx="8211">
                  <c:v>42683</c:v>
                </c:pt>
                <c:pt idx="8212">
                  <c:v>42684</c:v>
                </c:pt>
                <c:pt idx="8213">
                  <c:v>42685</c:v>
                </c:pt>
                <c:pt idx="8214">
                  <c:v>42686</c:v>
                </c:pt>
                <c:pt idx="8215">
                  <c:v>42687</c:v>
                </c:pt>
                <c:pt idx="8216">
                  <c:v>42688</c:v>
                </c:pt>
                <c:pt idx="8217">
                  <c:v>42689</c:v>
                </c:pt>
                <c:pt idx="8218">
                  <c:v>42690</c:v>
                </c:pt>
                <c:pt idx="8219">
                  <c:v>42691</c:v>
                </c:pt>
                <c:pt idx="8220">
                  <c:v>42692</c:v>
                </c:pt>
                <c:pt idx="8221">
                  <c:v>42693</c:v>
                </c:pt>
                <c:pt idx="8222">
                  <c:v>42694</c:v>
                </c:pt>
                <c:pt idx="8223">
                  <c:v>42695</c:v>
                </c:pt>
                <c:pt idx="8224">
                  <c:v>42696</c:v>
                </c:pt>
                <c:pt idx="8225">
                  <c:v>42697</c:v>
                </c:pt>
                <c:pt idx="8226">
                  <c:v>42698</c:v>
                </c:pt>
                <c:pt idx="8227">
                  <c:v>42699</c:v>
                </c:pt>
                <c:pt idx="8228">
                  <c:v>42700</c:v>
                </c:pt>
                <c:pt idx="8229">
                  <c:v>42701</c:v>
                </c:pt>
                <c:pt idx="8230">
                  <c:v>42702</c:v>
                </c:pt>
                <c:pt idx="8231">
                  <c:v>42703</c:v>
                </c:pt>
                <c:pt idx="8232">
                  <c:v>42704</c:v>
                </c:pt>
                <c:pt idx="8233">
                  <c:v>42705</c:v>
                </c:pt>
                <c:pt idx="8234">
                  <c:v>42706</c:v>
                </c:pt>
                <c:pt idx="8235">
                  <c:v>42707</c:v>
                </c:pt>
                <c:pt idx="8236">
                  <c:v>42708</c:v>
                </c:pt>
                <c:pt idx="8237">
                  <c:v>42709</c:v>
                </c:pt>
                <c:pt idx="8238">
                  <c:v>42710</c:v>
                </c:pt>
                <c:pt idx="8239">
                  <c:v>42711</c:v>
                </c:pt>
                <c:pt idx="8240">
                  <c:v>42712</c:v>
                </c:pt>
                <c:pt idx="8241">
                  <c:v>42713</c:v>
                </c:pt>
                <c:pt idx="8242">
                  <c:v>42714</c:v>
                </c:pt>
                <c:pt idx="8243">
                  <c:v>42715</c:v>
                </c:pt>
                <c:pt idx="8244">
                  <c:v>42716</c:v>
                </c:pt>
                <c:pt idx="8245">
                  <c:v>42717</c:v>
                </c:pt>
                <c:pt idx="8246">
                  <c:v>42718</c:v>
                </c:pt>
                <c:pt idx="8247">
                  <c:v>42719</c:v>
                </c:pt>
                <c:pt idx="8248">
                  <c:v>42720</c:v>
                </c:pt>
                <c:pt idx="8249">
                  <c:v>42721</c:v>
                </c:pt>
                <c:pt idx="8250">
                  <c:v>42722</c:v>
                </c:pt>
                <c:pt idx="8251">
                  <c:v>42723</c:v>
                </c:pt>
                <c:pt idx="8252">
                  <c:v>42724</c:v>
                </c:pt>
                <c:pt idx="8253">
                  <c:v>42725</c:v>
                </c:pt>
                <c:pt idx="8254">
                  <c:v>42726</c:v>
                </c:pt>
                <c:pt idx="8255">
                  <c:v>42727</c:v>
                </c:pt>
                <c:pt idx="8256">
                  <c:v>42728</c:v>
                </c:pt>
                <c:pt idx="8257">
                  <c:v>42729</c:v>
                </c:pt>
                <c:pt idx="8258">
                  <c:v>42730</c:v>
                </c:pt>
                <c:pt idx="8259">
                  <c:v>42731</c:v>
                </c:pt>
                <c:pt idx="8260">
                  <c:v>42732</c:v>
                </c:pt>
                <c:pt idx="8261">
                  <c:v>42733</c:v>
                </c:pt>
                <c:pt idx="8262">
                  <c:v>42734</c:v>
                </c:pt>
                <c:pt idx="8263">
                  <c:v>42735</c:v>
                </c:pt>
                <c:pt idx="8264">
                  <c:v>42736</c:v>
                </c:pt>
                <c:pt idx="8265">
                  <c:v>42737</c:v>
                </c:pt>
                <c:pt idx="8266">
                  <c:v>42738</c:v>
                </c:pt>
                <c:pt idx="8267">
                  <c:v>42739</c:v>
                </c:pt>
                <c:pt idx="8268">
                  <c:v>42740</c:v>
                </c:pt>
                <c:pt idx="8269">
                  <c:v>42741</c:v>
                </c:pt>
                <c:pt idx="8270">
                  <c:v>42742</c:v>
                </c:pt>
                <c:pt idx="8271">
                  <c:v>42743</c:v>
                </c:pt>
                <c:pt idx="8272">
                  <c:v>42744</c:v>
                </c:pt>
                <c:pt idx="8273">
                  <c:v>42745</c:v>
                </c:pt>
                <c:pt idx="8274">
                  <c:v>42746</c:v>
                </c:pt>
                <c:pt idx="8275">
                  <c:v>42747</c:v>
                </c:pt>
                <c:pt idx="8276">
                  <c:v>42748</c:v>
                </c:pt>
                <c:pt idx="8277">
                  <c:v>42749</c:v>
                </c:pt>
                <c:pt idx="8278">
                  <c:v>42750</c:v>
                </c:pt>
                <c:pt idx="8279">
                  <c:v>42751</c:v>
                </c:pt>
                <c:pt idx="8280">
                  <c:v>42752</c:v>
                </c:pt>
                <c:pt idx="8281">
                  <c:v>42753</c:v>
                </c:pt>
                <c:pt idx="8282">
                  <c:v>42754</c:v>
                </c:pt>
                <c:pt idx="8283">
                  <c:v>42755</c:v>
                </c:pt>
                <c:pt idx="8284">
                  <c:v>42756</c:v>
                </c:pt>
                <c:pt idx="8285">
                  <c:v>42757</c:v>
                </c:pt>
                <c:pt idx="8286">
                  <c:v>42758</c:v>
                </c:pt>
                <c:pt idx="8287">
                  <c:v>42759</c:v>
                </c:pt>
                <c:pt idx="8288">
                  <c:v>42760</c:v>
                </c:pt>
                <c:pt idx="8289">
                  <c:v>42761</c:v>
                </c:pt>
                <c:pt idx="8290">
                  <c:v>42762</c:v>
                </c:pt>
                <c:pt idx="8291">
                  <c:v>42763</c:v>
                </c:pt>
                <c:pt idx="8292">
                  <c:v>42764</c:v>
                </c:pt>
                <c:pt idx="8293">
                  <c:v>42765</c:v>
                </c:pt>
                <c:pt idx="8294">
                  <c:v>42766</c:v>
                </c:pt>
                <c:pt idx="8295">
                  <c:v>42767</c:v>
                </c:pt>
                <c:pt idx="8296">
                  <c:v>42768</c:v>
                </c:pt>
                <c:pt idx="8297">
                  <c:v>42769</c:v>
                </c:pt>
                <c:pt idx="8298">
                  <c:v>42770</c:v>
                </c:pt>
                <c:pt idx="8299">
                  <c:v>42771</c:v>
                </c:pt>
                <c:pt idx="8300">
                  <c:v>42772</c:v>
                </c:pt>
                <c:pt idx="8301">
                  <c:v>42773</c:v>
                </c:pt>
                <c:pt idx="8302">
                  <c:v>42774</c:v>
                </c:pt>
                <c:pt idx="8303">
                  <c:v>42775</c:v>
                </c:pt>
                <c:pt idx="8304">
                  <c:v>42776</c:v>
                </c:pt>
                <c:pt idx="8305">
                  <c:v>42777</c:v>
                </c:pt>
                <c:pt idx="8306">
                  <c:v>42778</c:v>
                </c:pt>
                <c:pt idx="8307">
                  <c:v>42779</c:v>
                </c:pt>
                <c:pt idx="8308">
                  <c:v>42780</c:v>
                </c:pt>
                <c:pt idx="8309">
                  <c:v>42781</c:v>
                </c:pt>
                <c:pt idx="8310">
                  <c:v>42782</c:v>
                </c:pt>
                <c:pt idx="8311">
                  <c:v>42783</c:v>
                </c:pt>
                <c:pt idx="8312">
                  <c:v>42784</c:v>
                </c:pt>
                <c:pt idx="8313">
                  <c:v>42785</c:v>
                </c:pt>
                <c:pt idx="8314">
                  <c:v>42786</c:v>
                </c:pt>
                <c:pt idx="8315">
                  <c:v>42787</c:v>
                </c:pt>
                <c:pt idx="8316">
                  <c:v>42788</c:v>
                </c:pt>
                <c:pt idx="8317">
                  <c:v>42789</c:v>
                </c:pt>
                <c:pt idx="8318">
                  <c:v>42790</c:v>
                </c:pt>
                <c:pt idx="8319">
                  <c:v>42791</c:v>
                </c:pt>
                <c:pt idx="8320">
                  <c:v>42792</c:v>
                </c:pt>
                <c:pt idx="8321">
                  <c:v>42793</c:v>
                </c:pt>
                <c:pt idx="8322">
                  <c:v>42794</c:v>
                </c:pt>
                <c:pt idx="8323">
                  <c:v>42795</c:v>
                </c:pt>
                <c:pt idx="8324">
                  <c:v>42796</c:v>
                </c:pt>
                <c:pt idx="8325">
                  <c:v>42797</c:v>
                </c:pt>
                <c:pt idx="8326">
                  <c:v>42798</c:v>
                </c:pt>
                <c:pt idx="8327">
                  <c:v>42799</c:v>
                </c:pt>
                <c:pt idx="8328">
                  <c:v>42800</c:v>
                </c:pt>
                <c:pt idx="8329">
                  <c:v>42801</c:v>
                </c:pt>
                <c:pt idx="8330">
                  <c:v>42802</c:v>
                </c:pt>
                <c:pt idx="8331">
                  <c:v>42803</c:v>
                </c:pt>
                <c:pt idx="8332">
                  <c:v>42804</c:v>
                </c:pt>
                <c:pt idx="8333">
                  <c:v>42805</c:v>
                </c:pt>
                <c:pt idx="8334">
                  <c:v>42806</c:v>
                </c:pt>
                <c:pt idx="8335">
                  <c:v>42807</c:v>
                </c:pt>
                <c:pt idx="8336">
                  <c:v>42808</c:v>
                </c:pt>
                <c:pt idx="8337">
                  <c:v>42809</c:v>
                </c:pt>
                <c:pt idx="8338">
                  <c:v>42810</c:v>
                </c:pt>
                <c:pt idx="8339">
                  <c:v>42811</c:v>
                </c:pt>
                <c:pt idx="8340">
                  <c:v>42812</c:v>
                </c:pt>
                <c:pt idx="8341">
                  <c:v>42813</c:v>
                </c:pt>
                <c:pt idx="8342">
                  <c:v>42814</c:v>
                </c:pt>
                <c:pt idx="8343">
                  <c:v>42815</c:v>
                </c:pt>
                <c:pt idx="8344">
                  <c:v>42816</c:v>
                </c:pt>
                <c:pt idx="8345">
                  <c:v>42817</c:v>
                </c:pt>
                <c:pt idx="8346">
                  <c:v>42818</c:v>
                </c:pt>
                <c:pt idx="8347">
                  <c:v>42819</c:v>
                </c:pt>
                <c:pt idx="8348">
                  <c:v>42820</c:v>
                </c:pt>
                <c:pt idx="8349">
                  <c:v>42821</c:v>
                </c:pt>
                <c:pt idx="8350">
                  <c:v>42822</c:v>
                </c:pt>
                <c:pt idx="8351">
                  <c:v>42823</c:v>
                </c:pt>
                <c:pt idx="8352">
                  <c:v>42824</c:v>
                </c:pt>
                <c:pt idx="8353">
                  <c:v>42825</c:v>
                </c:pt>
                <c:pt idx="8354">
                  <c:v>42826</c:v>
                </c:pt>
                <c:pt idx="8355">
                  <c:v>42827</c:v>
                </c:pt>
                <c:pt idx="8356">
                  <c:v>42828</c:v>
                </c:pt>
                <c:pt idx="8357">
                  <c:v>42829</c:v>
                </c:pt>
                <c:pt idx="8358">
                  <c:v>42830</c:v>
                </c:pt>
                <c:pt idx="8359">
                  <c:v>42831</c:v>
                </c:pt>
                <c:pt idx="8360">
                  <c:v>42832</c:v>
                </c:pt>
                <c:pt idx="8361">
                  <c:v>42833</c:v>
                </c:pt>
                <c:pt idx="8362">
                  <c:v>42834</c:v>
                </c:pt>
                <c:pt idx="8363">
                  <c:v>42835</c:v>
                </c:pt>
                <c:pt idx="8364">
                  <c:v>42836</c:v>
                </c:pt>
                <c:pt idx="8365">
                  <c:v>42837</c:v>
                </c:pt>
                <c:pt idx="8366">
                  <c:v>42838</c:v>
                </c:pt>
                <c:pt idx="8367">
                  <c:v>42839</c:v>
                </c:pt>
                <c:pt idx="8368">
                  <c:v>42840</c:v>
                </c:pt>
                <c:pt idx="8369">
                  <c:v>42841</c:v>
                </c:pt>
                <c:pt idx="8370">
                  <c:v>42842</c:v>
                </c:pt>
                <c:pt idx="8371">
                  <c:v>42843</c:v>
                </c:pt>
                <c:pt idx="8372">
                  <c:v>42844</c:v>
                </c:pt>
                <c:pt idx="8373">
                  <c:v>42845</c:v>
                </c:pt>
                <c:pt idx="8374">
                  <c:v>42846</c:v>
                </c:pt>
                <c:pt idx="8375">
                  <c:v>42847</c:v>
                </c:pt>
                <c:pt idx="8376">
                  <c:v>42848</c:v>
                </c:pt>
                <c:pt idx="8377">
                  <c:v>42849</c:v>
                </c:pt>
                <c:pt idx="8378">
                  <c:v>42850</c:v>
                </c:pt>
                <c:pt idx="8379">
                  <c:v>42851</c:v>
                </c:pt>
                <c:pt idx="8380">
                  <c:v>42852</c:v>
                </c:pt>
                <c:pt idx="8381">
                  <c:v>42853</c:v>
                </c:pt>
                <c:pt idx="8382">
                  <c:v>42854</c:v>
                </c:pt>
                <c:pt idx="8383">
                  <c:v>42855</c:v>
                </c:pt>
                <c:pt idx="8384">
                  <c:v>42856</c:v>
                </c:pt>
                <c:pt idx="8385">
                  <c:v>42857</c:v>
                </c:pt>
                <c:pt idx="8386">
                  <c:v>42858</c:v>
                </c:pt>
                <c:pt idx="8387">
                  <c:v>42859</c:v>
                </c:pt>
                <c:pt idx="8388">
                  <c:v>42860</c:v>
                </c:pt>
                <c:pt idx="8389">
                  <c:v>42861</c:v>
                </c:pt>
                <c:pt idx="8390">
                  <c:v>42862</c:v>
                </c:pt>
                <c:pt idx="8391">
                  <c:v>42863</c:v>
                </c:pt>
                <c:pt idx="8392">
                  <c:v>42864</c:v>
                </c:pt>
                <c:pt idx="8393">
                  <c:v>42865</c:v>
                </c:pt>
                <c:pt idx="8394">
                  <c:v>42866</c:v>
                </c:pt>
                <c:pt idx="8395">
                  <c:v>42867</c:v>
                </c:pt>
                <c:pt idx="8396">
                  <c:v>42868</c:v>
                </c:pt>
                <c:pt idx="8397">
                  <c:v>42869</c:v>
                </c:pt>
                <c:pt idx="8398">
                  <c:v>42870</c:v>
                </c:pt>
                <c:pt idx="8399">
                  <c:v>42871</c:v>
                </c:pt>
                <c:pt idx="8400">
                  <c:v>42872</c:v>
                </c:pt>
                <c:pt idx="8401">
                  <c:v>42873</c:v>
                </c:pt>
                <c:pt idx="8402">
                  <c:v>42874</c:v>
                </c:pt>
                <c:pt idx="8403">
                  <c:v>42875</c:v>
                </c:pt>
                <c:pt idx="8404">
                  <c:v>42876</c:v>
                </c:pt>
                <c:pt idx="8405">
                  <c:v>42877</c:v>
                </c:pt>
                <c:pt idx="8406">
                  <c:v>42878</c:v>
                </c:pt>
                <c:pt idx="8407">
                  <c:v>42879</c:v>
                </c:pt>
                <c:pt idx="8408">
                  <c:v>42880</c:v>
                </c:pt>
                <c:pt idx="8409">
                  <c:v>42881</c:v>
                </c:pt>
                <c:pt idx="8410">
                  <c:v>42882</c:v>
                </c:pt>
                <c:pt idx="8411">
                  <c:v>42883</c:v>
                </c:pt>
                <c:pt idx="8412">
                  <c:v>42884</c:v>
                </c:pt>
                <c:pt idx="8413">
                  <c:v>42885</c:v>
                </c:pt>
                <c:pt idx="8414">
                  <c:v>42886</c:v>
                </c:pt>
                <c:pt idx="8415">
                  <c:v>42887</c:v>
                </c:pt>
                <c:pt idx="8416">
                  <c:v>42888</c:v>
                </c:pt>
                <c:pt idx="8417">
                  <c:v>42889</c:v>
                </c:pt>
                <c:pt idx="8418">
                  <c:v>42890</c:v>
                </c:pt>
                <c:pt idx="8419">
                  <c:v>42891</c:v>
                </c:pt>
                <c:pt idx="8420">
                  <c:v>42892</c:v>
                </c:pt>
                <c:pt idx="8421">
                  <c:v>42893</c:v>
                </c:pt>
                <c:pt idx="8422">
                  <c:v>42894</c:v>
                </c:pt>
                <c:pt idx="8423">
                  <c:v>42895</c:v>
                </c:pt>
                <c:pt idx="8424">
                  <c:v>42896</c:v>
                </c:pt>
                <c:pt idx="8425">
                  <c:v>42897</c:v>
                </c:pt>
                <c:pt idx="8426">
                  <c:v>42898</c:v>
                </c:pt>
                <c:pt idx="8427">
                  <c:v>42899</c:v>
                </c:pt>
                <c:pt idx="8428">
                  <c:v>42900</c:v>
                </c:pt>
                <c:pt idx="8429">
                  <c:v>42901</c:v>
                </c:pt>
                <c:pt idx="8430">
                  <c:v>42902</c:v>
                </c:pt>
                <c:pt idx="8431">
                  <c:v>42903</c:v>
                </c:pt>
                <c:pt idx="8432">
                  <c:v>42904</c:v>
                </c:pt>
                <c:pt idx="8433">
                  <c:v>42905</c:v>
                </c:pt>
                <c:pt idx="8434">
                  <c:v>42906</c:v>
                </c:pt>
                <c:pt idx="8435">
                  <c:v>42907</c:v>
                </c:pt>
                <c:pt idx="8436">
                  <c:v>42908</c:v>
                </c:pt>
                <c:pt idx="8437">
                  <c:v>42909</c:v>
                </c:pt>
                <c:pt idx="8438">
                  <c:v>42910</c:v>
                </c:pt>
                <c:pt idx="8439">
                  <c:v>42911</c:v>
                </c:pt>
                <c:pt idx="8440">
                  <c:v>42912</c:v>
                </c:pt>
                <c:pt idx="8441">
                  <c:v>42913</c:v>
                </c:pt>
                <c:pt idx="8442">
                  <c:v>42914</c:v>
                </c:pt>
                <c:pt idx="8443">
                  <c:v>42915</c:v>
                </c:pt>
                <c:pt idx="8444">
                  <c:v>42916</c:v>
                </c:pt>
                <c:pt idx="8445">
                  <c:v>42917</c:v>
                </c:pt>
                <c:pt idx="8446">
                  <c:v>42918</c:v>
                </c:pt>
                <c:pt idx="8447">
                  <c:v>42919</c:v>
                </c:pt>
                <c:pt idx="8448">
                  <c:v>42920</c:v>
                </c:pt>
                <c:pt idx="8449">
                  <c:v>42921</c:v>
                </c:pt>
                <c:pt idx="8450">
                  <c:v>42922</c:v>
                </c:pt>
                <c:pt idx="8451">
                  <c:v>42923</c:v>
                </c:pt>
                <c:pt idx="8452">
                  <c:v>42924</c:v>
                </c:pt>
                <c:pt idx="8453">
                  <c:v>42925</c:v>
                </c:pt>
                <c:pt idx="8454">
                  <c:v>42926</c:v>
                </c:pt>
                <c:pt idx="8455">
                  <c:v>42927</c:v>
                </c:pt>
                <c:pt idx="8456">
                  <c:v>42928</c:v>
                </c:pt>
                <c:pt idx="8457">
                  <c:v>42929</c:v>
                </c:pt>
                <c:pt idx="8458">
                  <c:v>42930</c:v>
                </c:pt>
                <c:pt idx="8459">
                  <c:v>42931</c:v>
                </c:pt>
                <c:pt idx="8460">
                  <c:v>42932</c:v>
                </c:pt>
                <c:pt idx="8461">
                  <c:v>42933</c:v>
                </c:pt>
                <c:pt idx="8462">
                  <c:v>42934</c:v>
                </c:pt>
                <c:pt idx="8463">
                  <c:v>42935</c:v>
                </c:pt>
                <c:pt idx="8464">
                  <c:v>42936</c:v>
                </c:pt>
                <c:pt idx="8465">
                  <c:v>42937</c:v>
                </c:pt>
                <c:pt idx="8466">
                  <c:v>42938</c:v>
                </c:pt>
                <c:pt idx="8467">
                  <c:v>42939</c:v>
                </c:pt>
                <c:pt idx="8468">
                  <c:v>42940</c:v>
                </c:pt>
                <c:pt idx="8469">
                  <c:v>42941</c:v>
                </c:pt>
                <c:pt idx="8470">
                  <c:v>42942</c:v>
                </c:pt>
                <c:pt idx="8471">
                  <c:v>42943</c:v>
                </c:pt>
                <c:pt idx="8472">
                  <c:v>42944</c:v>
                </c:pt>
                <c:pt idx="8473">
                  <c:v>42945</c:v>
                </c:pt>
                <c:pt idx="8474">
                  <c:v>42946</c:v>
                </c:pt>
                <c:pt idx="8475">
                  <c:v>42947</c:v>
                </c:pt>
                <c:pt idx="8476">
                  <c:v>42948</c:v>
                </c:pt>
                <c:pt idx="8477">
                  <c:v>42949</c:v>
                </c:pt>
                <c:pt idx="8478">
                  <c:v>42950</c:v>
                </c:pt>
                <c:pt idx="8479">
                  <c:v>42951</c:v>
                </c:pt>
                <c:pt idx="8480">
                  <c:v>42952</c:v>
                </c:pt>
                <c:pt idx="8481">
                  <c:v>42953</c:v>
                </c:pt>
                <c:pt idx="8482">
                  <c:v>42954</c:v>
                </c:pt>
                <c:pt idx="8483">
                  <c:v>42955</c:v>
                </c:pt>
                <c:pt idx="8484">
                  <c:v>42956</c:v>
                </c:pt>
                <c:pt idx="8485">
                  <c:v>42957</c:v>
                </c:pt>
                <c:pt idx="8486">
                  <c:v>42958</c:v>
                </c:pt>
                <c:pt idx="8487">
                  <c:v>42959</c:v>
                </c:pt>
                <c:pt idx="8488">
                  <c:v>42960</c:v>
                </c:pt>
                <c:pt idx="8489">
                  <c:v>42961</c:v>
                </c:pt>
                <c:pt idx="8490">
                  <c:v>42962</c:v>
                </c:pt>
                <c:pt idx="8491">
                  <c:v>42963</c:v>
                </c:pt>
                <c:pt idx="8492">
                  <c:v>42964</c:v>
                </c:pt>
                <c:pt idx="8493">
                  <c:v>42965</c:v>
                </c:pt>
                <c:pt idx="8494">
                  <c:v>42966</c:v>
                </c:pt>
                <c:pt idx="8495">
                  <c:v>42967</c:v>
                </c:pt>
                <c:pt idx="8496">
                  <c:v>42968</c:v>
                </c:pt>
                <c:pt idx="8497">
                  <c:v>42969</c:v>
                </c:pt>
                <c:pt idx="8498">
                  <c:v>42970</c:v>
                </c:pt>
                <c:pt idx="8499">
                  <c:v>42971</c:v>
                </c:pt>
                <c:pt idx="8500">
                  <c:v>42972</c:v>
                </c:pt>
                <c:pt idx="8501">
                  <c:v>42973</c:v>
                </c:pt>
                <c:pt idx="8502">
                  <c:v>42974</c:v>
                </c:pt>
                <c:pt idx="8503">
                  <c:v>42975</c:v>
                </c:pt>
                <c:pt idx="8504">
                  <c:v>42976</c:v>
                </c:pt>
                <c:pt idx="8505">
                  <c:v>42977</c:v>
                </c:pt>
                <c:pt idx="8506">
                  <c:v>42978</c:v>
                </c:pt>
                <c:pt idx="8507">
                  <c:v>42979</c:v>
                </c:pt>
                <c:pt idx="8508">
                  <c:v>42980</c:v>
                </c:pt>
                <c:pt idx="8509">
                  <c:v>42981</c:v>
                </c:pt>
                <c:pt idx="8510">
                  <c:v>42982</c:v>
                </c:pt>
                <c:pt idx="8511">
                  <c:v>42983</c:v>
                </c:pt>
                <c:pt idx="8512">
                  <c:v>42984</c:v>
                </c:pt>
                <c:pt idx="8513">
                  <c:v>42985</c:v>
                </c:pt>
                <c:pt idx="8514">
                  <c:v>42986</c:v>
                </c:pt>
                <c:pt idx="8515">
                  <c:v>42987</c:v>
                </c:pt>
                <c:pt idx="8516">
                  <c:v>42988</c:v>
                </c:pt>
                <c:pt idx="8517">
                  <c:v>42989</c:v>
                </c:pt>
                <c:pt idx="8518">
                  <c:v>42990</c:v>
                </c:pt>
                <c:pt idx="8519">
                  <c:v>42991</c:v>
                </c:pt>
                <c:pt idx="8520">
                  <c:v>42992</c:v>
                </c:pt>
                <c:pt idx="8521">
                  <c:v>42993</c:v>
                </c:pt>
                <c:pt idx="8522">
                  <c:v>42994</c:v>
                </c:pt>
                <c:pt idx="8523">
                  <c:v>42995</c:v>
                </c:pt>
                <c:pt idx="8524">
                  <c:v>42996</c:v>
                </c:pt>
                <c:pt idx="8525">
                  <c:v>42997</c:v>
                </c:pt>
                <c:pt idx="8526">
                  <c:v>42998</c:v>
                </c:pt>
                <c:pt idx="8527">
                  <c:v>42999</c:v>
                </c:pt>
                <c:pt idx="8528">
                  <c:v>43000</c:v>
                </c:pt>
                <c:pt idx="8529">
                  <c:v>43001</c:v>
                </c:pt>
                <c:pt idx="8530">
                  <c:v>43002</c:v>
                </c:pt>
                <c:pt idx="8531">
                  <c:v>43003</c:v>
                </c:pt>
                <c:pt idx="8532">
                  <c:v>43004</c:v>
                </c:pt>
                <c:pt idx="8533">
                  <c:v>43005</c:v>
                </c:pt>
                <c:pt idx="8534">
                  <c:v>43006</c:v>
                </c:pt>
                <c:pt idx="8535">
                  <c:v>43007</c:v>
                </c:pt>
                <c:pt idx="8536">
                  <c:v>43008</c:v>
                </c:pt>
                <c:pt idx="8537">
                  <c:v>43009</c:v>
                </c:pt>
                <c:pt idx="8538">
                  <c:v>43010</c:v>
                </c:pt>
                <c:pt idx="8539">
                  <c:v>43011</c:v>
                </c:pt>
                <c:pt idx="8540">
                  <c:v>43012</c:v>
                </c:pt>
                <c:pt idx="8541">
                  <c:v>43013</c:v>
                </c:pt>
                <c:pt idx="8542">
                  <c:v>43014</c:v>
                </c:pt>
                <c:pt idx="8543">
                  <c:v>43015</c:v>
                </c:pt>
                <c:pt idx="8544">
                  <c:v>43016</c:v>
                </c:pt>
                <c:pt idx="8545">
                  <c:v>43017</c:v>
                </c:pt>
                <c:pt idx="8546">
                  <c:v>43018</c:v>
                </c:pt>
                <c:pt idx="8547">
                  <c:v>43019</c:v>
                </c:pt>
                <c:pt idx="8548">
                  <c:v>43020</c:v>
                </c:pt>
                <c:pt idx="8549">
                  <c:v>43021</c:v>
                </c:pt>
                <c:pt idx="8550">
                  <c:v>43022</c:v>
                </c:pt>
                <c:pt idx="8551">
                  <c:v>43023</c:v>
                </c:pt>
                <c:pt idx="8552">
                  <c:v>43024</c:v>
                </c:pt>
                <c:pt idx="8553">
                  <c:v>43025</c:v>
                </c:pt>
                <c:pt idx="8554">
                  <c:v>43026</c:v>
                </c:pt>
                <c:pt idx="8555">
                  <c:v>43027</c:v>
                </c:pt>
                <c:pt idx="8556">
                  <c:v>43028</c:v>
                </c:pt>
                <c:pt idx="8557">
                  <c:v>43029</c:v>
                </c:pt>
                <c:pt idx="8558">
                  <c:v>43030</c:v>
                </c:pt>
                <c:pt idx="8559">
                  <c:v>43031</c:v>
                </c:pt>
                <c:pt idx="8560">
                  <c:v>43032</c:v>
                </c:pt>
                <c:pt idx="8561">
                  <c:v>43033</c:v>
                </c:pt>
                <c:pt idx="8562">
                  <c:v>43034</c:v>
                </c:pt>
                <c:pt idx="8563">
                  <c:v>43035</c:v>
                </c:pt>
                <c:pt idx="8564">
                  <c:v>43036</c:v>
                </c:pt>
                <c:pt idx="8565">
                  <c:v>43037</c:v>
                </c:pt>
                <c:pt idx="8566">
                  <c:v>43038</c:v>
                </c:pt>
                <c:pt idx="8567">
                  <c:v>43039</c:v>
                </c:pt>
                <c:pt idx="8568">
                  <c:v>43040</c:v>
                </c:pt>
                <c:pt idx="8569">
                  <c:v>43041</c:v>
                </c:pt>
                <c:pt idx="8570">
                  <c:v>43042</c:v>
                </c:pt>
                <c:pt idx="8571">
                  <c:v>43043</c:v>
                </c:pt>
                <c:pt idx="8572">
                  <c:v>43044</c:v>
                </c:pt>
                <c:pt idx="8573">
                  <c:v>43045</c:v>
                </c:pt>
                <c:pt idx="8574">
                  <c:v>43046</c:v>
                </c:pt>
                <c:pt idx="8575">
                  <c:v>43047</c:v>
                </c:pt>
                <c:pt idx="8576">
                  <c:v>43048</c:v>
                </c:pt>
                <c:pt idx="8577">
                  <c:v>43049</c:v>
                </c:pt>
                <c:pt idx="8578">
                  <c:v>43050</c:v>
                </c:pt>
                <c:pt idx="8579">
                  <c:v>43051</c:v>
                </c:pt>
                <c:pt idx="8580">
                  <c:v>43052</c:v>
                </c:pt>
                <c:pt idx="8581">
                  <c:v>43053</c:v>
                </c:pt>
                <c:pt idx="8582">
                  <c:v>43054</c:v>
                </c:pt>
                <c:pt idx="8583">
                  <c:v>43055</c:v>
                </c:pt>
                <c:pt idx="8584">
                  <c:v>43056</c:v>
                </c:pt>
                <c:pt idx="8585">
                  <c:v>43057</c:v>
                </c:pt>
                <c:pt idx="8586">
                  <c:v>43058</c:v>
                </c:pt>
                <c:pt idx="8587">
                  <c:v>43059</c:v>
                </c:pt>
                <c:pt idx="8588">
                  <c:v>43060</c:v>
                </c:pt>
                <c:pt idx="8589">
                  <c:v>43061</c:v>
                </c:pt>
                <c:pt idx="8590">
                  <c:v>43062</c:v>
                </c:pt>
                <c:pt idx="8591">
                  <c:v>43063</c:v>
                </c:pt>
                <c:pt idx="8592">
                  <c:v>43064</c:v>
                </c:pt>
                <c:pt idx="8593">
                  <c:v>43065</c:v>
                </c:pt>
                <c:pt idx="8594">
                  <c:v>43066</c:v>
                </c:pt>
                <c:pt idx="8595">
                  <c:v>43067</c:v>
                </c:pt>
                <c:pt idx="8596">
                  <c:v>43068</c:v>
                </c:pt>
                <c:pt idx="8597">
                  <c:v>43069</c:v>
                </c:pt>
                <c:pt idx="8598">
                  <c:v>43070</c:v>
                </c:pt>
                <c:pt idx="8599">
                  <c:v>43071</c:v>
                </c:pt>
                <c:pt idx="8600">
                  <c:v>43072</c:v>
                </c:pt>
                <c:pt idx="8601">
                  <c:v>43073</c:v>
                </c:pt>
                <c:pt idx="8602">
                  <c:v>43074</c:v>
                </c:pt>
                <c:pt idx="8603">
                  <c:v>43075</c:v>
                </c:pt>
                <c:pt idx="8604">
                  <c:v>43076</c:v>
                </c:pt>
                <c:pt idx="8605">
                  <c:v>43077</c:v>
                </c:pt>
                <c:pt idx="8606">
                  <c:v>43078</c:v>
                </c:pt>
                <c:pt idx="8607">
                  <c:v>43079</c:v>
                </c:pt>
                <c:pt idx="8608">
                  <c:v>43080</c:v>
                </c:pt>
                <c:pt idx="8609">
                  <c:v>43081</c:v>
                </c:pt>
                <c:pt idx="8610">
                  <c:v>43082</c:v>
                </c:pt>
                <c:pt idx="8611">
                  <c:v>43083</c:v>
                </c:pt>
                <c:pt idx="8612">
                  <c:v>43084</c:v>
                </c:pt>
                <c:pt idx="8613">
                  <c:v>43085</c:v>
                </c:pt>
                <c:pt idx="8614">
                  <c:v>43086</c:v>
                </c:pt>
                <c:pt idx="8615">
                  <c:v>43087</c:v>
                </c:pt>
                <c:pt idx="8616">
                  <c:v>43088</c:v>
                </c:pt>
                <c:pt idx="8617">
                  <c:v>43089</c:v>
                </c:pt>
                <c:pt idx="8618">
                  <c:v>43090</c:v>
                </c:pt>
                <c:pt idx="8619">
                  <c:v>43091</c:v>
                </c:pt>
                <c:pt idx="8620">
                  <c:v>43092</c:v>
                </c:pt>
                <c:pt idx="8621">
                  <c:v>43093</c:v>
                </c:pt>
                <c:pt idx="8622">
                  <c:v>43094</c:v>
                </c:pt>
                <c:pt idx="8623">
                  <c:v>43095</c:v>
                </c:pt>
                <c:pt idx="8624">
                  <c:v>43096</c:v>
                </c:pt>
                <c:pt idx="8625">
                  <c:v>43097</c:v>
                </c:pt>
                <c:pt idx="8626">
                  <c:v>43098</c:v>
                </c:pt>
                <c:pt idx="8627">
                  <c:v>43099</c:v>
                </c:pt>
                <c:pt idx="8628">
                  <c:v>43100</c:v>
                </c:pt>
                <c:pt idx="8629">
                  <c:v>43101</c:v>
                </c:pt>
                <c:pt idx="8630">
                  <c:v>43102</c:v>
                </c:pt>
                <c:pt idx="8631">
                  <c:v>43103</c:v>
                </c:pt>
                <c:pt idx="8632">
                  <c:v>43104</c:v>
                </c:pt>
                <c:pt idx="8633">
                  <c:v>43105</c:v>
                </c:pt>
                <c:pt idx="8634">
                  <c:v>43106</c:v>
                </c:pt>
                <c:pt idx="8635">
                  <c:v>43107</c:v>
                </c:pt>
                <c:pt idx="8636">
                  <c:v>43108</c:v>
                </c:pt>
                <c:pt idx="8637">
                  <c:v>43109</c:v>
                </c:pt>
                <c:pt idx="8638">
                  <c:v>43110</c:v>
                </c:pt>
                <c:pt idx="8639">
                  <c:v>43111</c:v>
                </c:pt>
                <c:pt idx="8640">
                  <c:v>43112</c:v>
                </c:pt>
                <c:pt idx="8641">
                  <c:v>43113</c:v>
                </c:pt>
                <c:pt idx="8642">
                  <c:v>43114</c:v>
                </c:pt>
                <c:pt idx="8643">
                  <c:v>43115</c:v>
                </c:pt>
                <c:pt idx="8644">
                  <c:v>43116</c:v>
                </c:pt>
                <c:pt idx="8645">
                  <c:v>43117</c:v>
                </c:pt>
                <c:pt idx="8646">
                  <c:v>43118</c:v>
                </c:pt>
                <c:pt idx="8647">
                  <c:v>43119</c:v>
                </c:pt>
                <c:pt idx="8648">
                  <c:v>43120</c:v>
                </c:pt>
                <c:pt idx="8649">
                  <c:v>43121</c:v>
                </c:pt>
                <c:pt idx="8650">
                  <c:v>43122</c:v>
                </c:pt>
                <c:pt idx="8651">
                  <c:v>43123</c:v>
                </c:pt>
                <c:pt idx="8652">
                  <c:v>43124</c:v>
                </c:pt>
                <c:pt idx="8653">
                  <c:v>43125</c:v>
                </c:pt>
                <c:pt idx="8654">
                  <c:v>43126</c:v>
                </c:pt>
                <c:pt idx="8655">
                  <c:v>43127</c:v>
                </c:pt>
                <c:pt idx="8656">
                  <c:v>43128</c:v>
                </c:pt>
                <c:pt idx="8657">
                  <c:v>43129</c:v>
                </c:pt>
                <c:pt idx="8658">
                  <c:v>43130</c:v>
                </c:pt>
                <c:pt idx="8659">
                  <c:v>43131</c:v>
                </c:pt>
                <c:pt idx="8660">
                  <c:v>43132</c:v>
                </c:pt>
                <c:pt idx="8661">
                  <c:v>43133</c:v>
                </c:pt>
                <c:pt idx="8662">
                  <c:v>43134</c:v>
                </c:pt>
                <c:pt idx="8663">
                  <c:v>43135</c:v>
                </c:pt>
                <c:pt idx="8664">
                  <c:v>43136</c:v>
                </c:pt>
                <c:pt idx="8665">
                  <c:v>43137</c:v>
                </c:pt>
                <c:pt idx="8666">
                  <c:v>43138</c:v>
                </c:pt>
                <c:pt idx="8667">
                  <c:v>43139</c:v>
                </c:pt>
                <c:pt idx="8668">
                  <c:v>43140</c:v>
                </c:pt>
                <c:pt idx="8669">
                  <c:v>43141</c:v>
                </c:pt>
                <c:pt idx="8670">
                  <c:v>43142</c:v>
                </c:pt>
                <c:pt idx="8671">
                  <c:v>43143</c:v>
                </c:pt>
                <c:pt idx="8672">
                  <c:v>43144</c:v>
                </c:pt>
                <c:pt idx="8673">
                  <c:v>43145</c:v>
                </c:pt>
                <c:pt idx="8674">
                  <c:v>43146</c:v>
                </c:pt>
                <c:pt idx="8675">
                  <c:v>43147</c:v>
                </c:pt>
                <c:pt idx="8676">
                  <c:v>43148</c:v>
                </c:pt>
                <c:pt idx="8677">
                  <c:v>43149</c:v>
                </c:pt>
                <c:pt idx="8678">
                  <c:v>43150</c:v>
                </c:pt>
                <c:pt idx="8679">
                  <c:v>43151</c:v>
                </c:pt>
                <c:pt idx="8680">
                  <c:v>43152</c:v>
                </c:pt>
                <c:pt idx="8681">
                  <c:v>43153</c:v>
                </c:pt>
                <c:pt idx="8682">
                  <c:v>43154</c:v>
                </c:pt>
                <c:pt idx="8683">
                  <c:v>43155</c:v>
                </c:pt>
                <c:pt idx="8684">
                  <c:v>43156</c:v>
                </c:pt>
                <c:pt idx="8685">
                  <c:v>43157</c:v>
                </c:pt>
                <c:pt idx="8686">
                  <c:v>43158</c:v>
                </c:pt>
                <c:pt idx="8687">
                  <c:v>43159</c:v>
                </c:pt>
                <c:pt idx="8688">
                  <c:v>43160</c:v>
                </c:pt>
                <c:pt idx="8689">
                  <c:v>43161</c:v>
                </c:pt>
                <c:pt idx="8690">
                  <c:v>43162</c:v>
                </c:pt>
                <c:pt idx="8691">
                  <c:v>43163</c:v>
                </c:pt>
                <c:pt idx="8692">
                  <c:v>43164</c:v>
                </c:pt>
                <c:pt idx="8693">
                  <c:v>43165</c:v>
                </c:pt>
                <c:pt idx="8694">
                  <c:v>43166</c:v>
                </c:pt>
                <c:pt idx="8695">
                  <c:v>43167</c:v>
                </c:pt>
                <c:pt idx="8696">
                  <c:v>43168</c:v>
                </c:pt>
                <c:pt idx="8697">
                  <c:v>43169</c:v>
                </c:pt>
                <c:pt idx="8698">
                  <c:v>43170</c:v>
                </c:pt>
                <c:pt idx="8699">
                  <c:v>43171</c:v>
                </c:pt>
                <c:pt idx="8700">
                  <c:v>43172</c:v>
                </c:pt>
                <c:pt idx="8701">
                  <c:v>43173</c:v>
                </c:pt>
                <c:pt idx="8702">
                  <c:v>43174</c:v>
                </c:pt>
                <c:pt idx="8703">
                  <c:v>43175</c:v>
                </c:pt>
                <c:pt idx="8704">
                  <c:v>43176</c:v>
                </c:pt>
                <c:pt idx="8705">
                  <c:v>43177</c:v>
                </c:pt>
                <c:pt idx="8706">
                  <c:v>43178</c:v>
                </c:pt>
                <c:pt idx="8707">
                  <c:v>43179</c:v>
                </c:pt>
                <c:pt idx="8708">
                  <c:v>43180</c:v>
                </c:pt>
                <c:pt idx="8709">
                  <c:v>43181</c:v>
                </c:pt>
                <c:pt idx="8710">
                  <c:v>43182</c:v>
                </c:pt>
                <c:pt idx="8711">
                  <c:v>43183</c:v>
                </c:pt>
                <c:pt idx="8712">
                  <c:v>43184</c:v>
                </c:pt>
                <c:pt idx="8713">
                  <c:v>43185</c:v>
                </c:pt>
                <c:pt idx="8714">
                  <c:v>43186</c:v>
                </c:pt>
                <c:pt idx="8715">
                  <c:v>43187</c:v>
                </c:pt>
                <c:pt idx="8716">
                  <c:v>43188</c:v>
                </c:pt>
                <c:pt idx="8717">
                  <c:v>43189</c:v>
                </c:pt>
                <c:pt idx="8718">
                  <c:v>43190</c:v>
                </c:pt>
                <c:pt idx="8719">
                  <c:v>43191</c:v>
                </c:pt>
                <c:pt idx="8720">
                  <c:v>43192</c:v>
                </c:pt>
                <c:pt idx="8721">
                  <c:v>43193</c:v>
                </c:pt>
                <c:pt idx="8722">
                  <c:v>43194</c:v>
                </c:pt>
                <c:pt idx="8723">
                  <c:v>43195</c:v>
                </c:pt>
                <c:pt idx="8724">
                  <c:v>43196</c:v>
                </c:pt>
                <c:pt idx="8725">
                  <c:v>43197</c:v>
                </c:pt>
                <c:pt idx="8726">
                  <c:v>43198</c:v>
                </c:pt>
                <c:pt idx="8727">
                  <c:v>43199</c:v>
                </c:pt>
                <c:pt idx="8728">
                  <c:v>43200</c:v>
                </c:pt>
                <c:pt idx="8729">
                  <c:v>43201</c:v>
                </c:pt>
                <c:pt idx="8730">
                  <c:v>43202</c:v>
                </c:pt>
                <c:pt idx="8731">
                  <c:v>43203</c:v>
                </c:pt>
                <c:pt idx="8732">
                  <c:v>43204</c:v>
                </c:pt>
                <c:pt idx="8733">
                  <c:v>43205</c:v>
                </c:pt>
                <c:pt idx="8734">
                  <c:v>43206</c:v>
                </c:pt>
                <c:pt idx="8735">
                  <c:v>43207</c:v>
                </c:pt>
                <c:pt idx="8736">
                  <c:v>43208</c:v>
                </c:pt>
                <c:pt idx="8737">
                  <c:v>43209</c:v>
                </c:pt>
                <c:pt idx="8738">
                  <c:v>43210</c:v>
                </c:pt>
                <c:pt idx="8739">
                  <c:v>43211</c:v>
                </c:pt>
                <c:pt idx="8740">
                  <c:v>43212</c:v>
                </c:pt>
                <c:pt idx="8741">
                  <c:v>43213</c:v>
                </c:pt>
                <c:pt idx="8742">
                  <c:v>43214</c:v>
                </c:pt>
                <c:pt idx="8743">
                  <c:v>43215</c:v>
                </c:pt>
                <c:pt idx="8744">
                  <c:v>43216</c:v>
                </c:pt>
                <c:pt idx="8745">
                  <c:v>43217</c:v>
                </c:pt>
                <c:pt idx="8746">
                  <c:v>43218</c:v>
                </c:pt>
                <c:pt idx="8747">
                  <c:v>43219</c:v>
                </c:pt>
                <c:pt idx="8748">
                  <c:v>43220</c:v>
                </c:pt>
                <c:pt idx="8749">
                  <c:v>43221</c:v>
                </c:pt>
                <c:pt idx="8750">
                  <c:v>43222</c:v>
                </c:pt>
                <c:pt idx="8751">
                  <c:v>43223</c:v>
                </c:pt>
                <c:pt idx="8752">
                  <c:v>43224</c:v>
                </c:pt>
                <c:pt idx="8753">
                  <c:v>43225</c:v>
                </c:pt>
                <c:pt idx="8754">
                  <c:v>43226</c:v>
                </c:pt>
                <c:pt idx="8755">
                  <c:v>43227</c:v>
                </c:pt>
                <c:pt idx="8756">
                  <c:v>43228</c:v>
                </c:pt>
                <c:pt idx="8757">
                  <c:v>43229</c:v>
                </c:pt>
                <c:pt idx="8758">
                  <c:v>43230</c:v>
                </c:pt>
                <c:pt idx="8759">
                  <c:v>43231</c:v>
                </c:pt>
                <c:pt idx="8760">
                  <c:v>43232</c:v>
                </c:pt>
                <c:pt idx="8761">
                  <c:v>43233</c:v>
                </c:pt>
                <c:pt idx="8762">
                  <c:v>43234</c:v>
                </c:pt>
                <c:pt idx="8763">
                  <c:v>43235</c:v>
                </c:pt>
                <c:pt idx="8764">
                  <c:v>43236</c:v>
                </c:pt>
                <c:pt idx="8765">
                  <c:v>43237</c:v>
                </c:pt>
                <c:pt idx="8766">
                  <c:v>43238</c:v>
                </c:pt>
                <c:pt idx="8767">
                  <c:v>43239</c:v>
                </c:pt>
                <c:pt idx="8768">
                  <c:v>43240</c:v>
                </c:pt>
                <c:pt idx="8769">
                  <c:v>43241</c:v>
                </c:pt>
                <c:pt idx="8770">
                  <c:v>43242</c:v>
                </c:pt>
                <c:pt idx="8771">
                  <c:v>43243</c:v>
                </c:pt>
                <c:pt idx="8772">
                  <c:v>43244</c:v>
                </c:pt>
                <c:pt idx="8773">
                  <c:v>43245</c:v>
                </c:pt>
                <c:pt idx="8774">
                  <c:v>43246</c:v>
                </c:pt>
                <c:pt idx="8775">
                  <c:v>43247</c:v>
                </c:pt>
                <c:pt idx="8776">
                  <c:v>43248</c:v>
                </c:pt>
                <c:pt idx="8777">
                  <c:v>43249</c:v>
                </c:pt>
                <c:pt idx="8778">
                  <c:v>43250</c:v>
                </c:pt>
                <c:pt idx="8779">
                  <c:v>43251</c:v>
                </c:pt>
                <c:pt idx="8780">
                  <c:v>43252</c:v>
                </c:pt>
                <c:pt idx="8781">
                  <c:v>43253</c:v>
                </c:pt>
                <c:pt idx="8782">
                  <c:v>43254</c:v>
                </c:pt>
                <c:pt idx="8783">
                  <c:v>43255</c:v>
                </c:pt>
                <c:pt idx="8784">
                  <c:v>43256</c:v>
                </c:pt>
                <c:pt idx="8785">
                  <c:v>43257</c:v>
                </c:pt>
                <c:pt idx="8786">
                  <c:v>43258</c:v>
                </c:pt>
                <c:pt idx="8787">
                  <c:v>43259</c:v>
                </c:pt>
                <c:pt idx="8788">
                  <c:v>43260</c:v>
                </c:pt>
                <c:pt idx="8789">
                  <c:v>43261</c:v>
                </c:pt>
                <c:pt idx="8790">
                  <c:v>43262</c:v>
                </c:pt>
                <c:pt idx="8791">
                  <c:v>43263</c:v>
                </c:pt>
                <c:pt idx="8792">
                  <c:v>43264</c:v>
                </c:pt>
                <c:pt idx="8793">
                  <c:v>43265</c:v>
                </c:pt>
                <c:pt idx="8794">
                  <c:v>43266</c:v>
                </c:pt>
                <c:pt idx="8795">
                  <c:v>43267</c:v>
                </c:pt>
                <c:pt idx="8796">
                  <c:v>43268</c:v>
                </c:pt>
                <c:pt idx="8797">
                  <c:v>43269</c:v>
                </c:pt>
                <c:pt idx="8798">
                  <c:v>43270</c:v>
                </c:pt>
                <c:pt idx="8799">
                  <c:v>43271</c:v>
                </c:pt>
                <c:pt idx="8800">
                  <c:v>43272</c:v>
                </c:pt>
                <c:pt idx="8801">
                  <c:v>43273</c:v>
                </c:pt>
                <c:pt idx="8802">
                  <c:v>43274</c:v>
                </c:pt>
                <c:pt idx="8803">
                  <c:v>43275</c:v>
                </c:pt>
                <c:pt idx="8804">
                  <c:v>43276</c:v>
                </c:pt>
                <c:pt idx="8805">
                  <c:v>43277</c:v>
                </c:pt>
                <c:pt idx="8806">
                  <c:v>43278</c:v>
                </c:pt>
                <c:pt idx="8807">
                  <c:v>43279</c:v>
                </c:pt>
                <c:pt idx="8808">
                  <c:v>43280</c:v>
                </c:pt>
                <c:pt idx="8809">
                  <c:v>43281</c:v>
                </c:pt>
                <c:pt idx="8810">
                  <c:v>43282</c:v>
                </c:pt>
                <c:pt idx="8811">
                  <c:v>43283</c:v>
                </c:pt>
                <c:pt idx="8812">
                  <c:v>43284</c:v>
                </c:pt>
                <c:pt idx="8813">
                  <c:v>43285</c:v>
                </c:pt>
                <c:pt idx="8814">
                  <c:v>43286</c:v>
                </c:pt>
                <c:pt idx="8815">
                  <c:v>43287</c:v>
                </c:pt>
                <c:pt idx="8816">
                  <c:v>43288</c:v>
                </c:pt>
                <c:pt idx="8817">
                  <c:v>43289</c:v>
                </c:pt>
                <c:pt idx="8818">
                  <c:v>43290</c:v>
                </c:pt>
                <c:pt idx="8819">
                  <c:v>43291</c:v>
                </c:pt>
                <c:pt idx="8820">
                  <c:v>43292</c:v>
                </c:pt>
                <c:pt idx="8821">
                  <c:v>43293</c:v>
                </c:pt>
                <c:pt idx="8822">
                  <c:v>43294</c:v>
                </c:pt>
                <c:pt idx="8823">
                  <c:v>43295</c:v>
                </c:pt>
                <c:pt idx="8824">
                  <c:v>43296</c:v>
                </c:pt>
                <c:pt idx="8825">
                  <c:v>43297</c:v>
                </c:pt>
                <c:pt idx="8826">
                  <c:v>43298</c:v>
                </c:pt>
                <c:pt idx="8827">
                  <c:v>43299</c:v>
                </c:pt>
                <c:pt idx="8828">
                  <c:v>43300</c:v>
                </c:pt>
                <c:pt idx="8829">
                  <c:v>43301</c:v>
                </c:pt>
                <c:pt idx="8830">
                  <c:v>43302</c:v>
                </c:pt>
                <c:pt idx="8831">
                  <c:v>43303</c:v>
                </c:pt>
                <c:pt idx="8832">
                  <c:v>43304</c:v>
                </c:pt>
                <c:pt idx="8833">
                  <c:v>43305</c:v>
                </c:pt>
                <c:pt idx="8834">
                  <c:v>43306</c:v>
                </c:pt>
                <c:pt idx="8835">
                  <c:v>43307</c:v>
                </c:pt>
                <c:pt idx="8836">
                  <c:v>43308</c:v>
                </c:pt>
                <c:pt idx="8837">
                  <c:v>43309</c:v>
                </c:pt>
                <c:pt idx="8838">
                  <c:v>43310</c:v>
                </c:pt>
                <c:pt idx="8839">
                  <c:v>43311</c:v>
                </c:pt>
                <c:pt idx="8840">
                  <c:v>43312</c:v>
                </c:pt>
                <c:pt idx="8841">
                  <c:v>43313</c:v>
                </c:pt>
                <c:pt idx="8842">
                  <c:v>43314</c:v>
                </c:pt>
                <c:pt idx="8843">
                  <c:v>43315</c:v>
                </c:pt>
                <c:pt idx="8844">
                  <c:v>43316</c:v>
                </c:pt>
                <c:pt idx="8845">
                  <c:v>43317</c:v>
                </c:pt>
                <c:pt idx="8846">
                  <c:v>43318</c:v>
                </c:pt>
                <c:pt idx="8847">
                  <c:v>43319</c:v>
                </c:pt>
                <c:pt idx="8848">
                  <c:v>43320</c:v>
                </c:pt>
                <c:pt idx="8849">
                  <c:v>43321</c:v>
                </c:pt>
                <c:pt idx="8850">
                  <c:v>43322</c:v>
                </c:pt>
                <c:pt idx="8851">
                  <c:v>43323</c:v>
                </c:pt>
                <c:pt idx="8852">
                  <c:v>43324</c:v>
                </c:pt>
                <c:pt idx="8853">
                  <c:v>43325</c:v>
                </c:pt>
                <c:pt idx="8854">
                  <c:v>43326</c:v>
                </c:pt>
                <c:pt idx="8855">
                  <c:v>43327</c:v>
                </c:pt>
                <c:pt idx="8856">
                  <c:v>43328</c:v>
                </c:pt>
                <c:pt idx="8857">
                  <c:v>43329</c:v>
                </c:pt>
                <c:pt idx="8858">
                  <c:v>43330</c:v>
                </c:pt>
                <c:pt idx="8859">
                  <c:v>43331</c:v>
                </c:pt>
                <c:pt idx="8860">
                  <c:v>43332</c:v>
                </c:pt>
                <c:pt idx="8861">
                  <c:v>43333</c:v>
                </c:pt>
                <c:pt idx="8862">
                  <c:v>43334</c:v>
                </c:pt>
                <c:pt idx="8863">
                  <c:v>43335</c:v>
                </c:pt>
                <c:pt idx="8864">
                  <c:v>43336</c:v>
                </c:pt>
                <c:pt idx="8865">
                  <c:v>43337</c:v>
                </c:pt>
                <c:pt idx="8866">
                  <c:v>43338</c:v>
                </c:pt>
                <c:pt idx="8867">
                  <c:v>43339</c:v>
                </c:pt>
                <c:pt idx="8868">
                  <c:v>43340</c:v>
                </c:pt>
                <c:pt idx="8869">
                  <c:v>43341</c:v>
                </c:pt>
                <c:pt idx="8870">
                  <c:v>43342</c:v>
                </c:pt>
                <c:pt idx="8871">
                  <c:v>43343</c:v>
                </c:pt>
                <c:pt idx="8872">
                  <c:v>43344</c:v>
                </c:pt>
                <c:pt idx="8873">
                  <c:v>43345</c:v>
                </c:pt>
                <c:pt idx="8874">
                  <c:v>43346</c:v>
                </c:pt>
                <c:pt idx="8875">
                  <c:v>43347</c:v>
                </c:pt>
                <c:pt idx="8876">
                  <c:v>43348</c:v>
                </c:pt>
                <c:pt idx="8877">
                  <c:v>43349</c:v>
                </c:pt>
                <c:pt idx="8878">
                  <c:v>43350</c:v>
                </c:pt>
                <c:pt idx="8879">
                  <c:v>43351</c:v>
                </c:pt>
                <c:pt idx="8880">
                  <c:v>43352</c:v>
                </c:pt>
                <c:pt idx="8881">
                  <c:v>43353</c:v>
                </c:pt>
                <c:pt idx="8882">
                  <c:v>43354</c:v>
                </c:pt>
                <c:pt idx="8883">
                  <c:v>43355</c:v>
                </c:pt>
                <c:pt idx="8884">
                  <c:v>43356</c:v>
                </c:pt>
                <c:pt idx="8885">
                  <c:v>43357</c:v>
                </c:pt>
                <c:pt idx="8886">
                  <c:v>43358</c:v>
                </c:pt>
                <c:pt idx="8887">
                  <c:v>43359</c:v>
                </c:pt>
                <c:pt idx="8888">
                  <c:v>43360</c:v>
                </c:pt>
                <c:pt idx="8889">
                  <c:v>43361</c:v>
                </c:pt>
                <c:pt idx="8890">
                  <c:v>43362</c:v>
                </c:pt>
                <c:pt idx="8891">
                  <c:v>43363</c:v>
                </c:pt>
                <c:pt idx="8892">
                  <c:v>43364</c:v>
                </c:pt>
                <c:pt idx="8893">
                  <c:v>43365</c:v>
                </c:pt>
                <c:pt idx="8894">
                  <c:v>43366</c:v>
                </c:pt>
                <c:pt idx="8895">
                  <c:v>43367</c:v>
                </c:pt>
                <c:pt idx="8896">
                  <c:v>43368</c:v>
                </c:pt>
                <c:pt idx="8897">
                  <c:v>43369</c:v>
                </c:pt>
                <c:pt idx="8898">
                  <c:v>43370</c:v>
                </c:pt>
                <c:pt idx="8899">
                  <c:v>43371</c:v>
                </c:pt>
                <c:pt idx="8900">
                  <c:v>43372</c:v>
                </c:pt>
                <c:pt idx="8901">
                  <c:v>43373</c:v>
                </c:pt>
                <c:pt idx="8902">
                  <c:v>43374</c:v>
                </c:pt>
                <c:pt idx="8903">
                  <c:v>43375</c:v>
                </c:pt>
                <c:pt idx="8904">
                  <c:v>43376</c:v>
                </c:pt>
                <c:pt idx="8905">
                  <c:v>43377</c:v>
                </c:pt>
                <c:pt idx="8906">
                  <c:v>43378</c:v>
                </c:pt>
                <c:pt idx="8907">
                  <c:v>43379</c:v>
                </c:pt>
                <c:pt idx="8908">
                  <c:v>43380</c:v>
                </c:pt>
                <c:pt idx="8909">
                  <c:v>43381</c:v>
                </c:pt>
                <c:pt idx="8910">
                  <c:v>43382</c:v>
                </c:pt>
                <c:pt idx="8911">
                  <c:v>43383</c:v>
                </c:pt>
                <c:pt idx="8912">
                  <c:v>43384</c:v>
                </c:pt>
                <c:pt idx="8913">
                  <c:v>43385</c:v>
                </c:pt>
                <c:pt idx="8914">
                  <c:v>43386</c:v>
                </c:pt>
                <c:pt idx="8915">
                  <c:v>43387</c:v>
                </c:pt>
                <c:pt idx="8916">
                  <c:v>43388</c:v>
                </c:pt>
                <c:pt idx="8917">
                  <c:v>43389</c:v>
                </c:pt>
                <c:pt idx="8918">
                  <c:v>43390</c:v>
                </c:pt>
                <c:pt idx="8919">
                  <c:v>43391</c:v>
                </c:pt>
                <c:pt idx="8920">
                  <c:v>43392</c:v>
                </c:pt>
                <c:pt idx="8921">
                  <c:v>43393</c:v>
                </c:pt>
                <c:pt idx="8922">
                  <c:v>43394</c:v>
                </c:pt>
                <c:pt idx="8923">
                  <c:v>43395</c:v>
                </c:pt>
                <c:pt idx="8924">
                  <c:v>43396</c:v>
                </c:pt>
                <c:pt idx="8925">
                  <c:v>43397</c:v>
                </c:pt>
                <c:pt idx="8926">
                  <c:v>43398</c:v>
                </c:pt>
                <c:pt idx="8927">
                  <c:v>43399</c:v>
                </c:pt>
                <c:pt idx="8928">
                  <c:v>43400</c:v>
                </c:pt>
                <c:pt idx="8929">
                  <c:v>43401</c:v>
                </c:pt>
                <c:pt idx="8930">
                  <c:v>43402</c:v>
                </c:pt>
                <c:pt idx="8931">
                  <c:v>43403</c:v>
                </c:pt>
                <c:pt idx="8932">
                  <c:v>43404</c:v>
                </c:pt>
                <c:pt idx="8933">
                  <c:v>43405</c:v>
                </c:pt>
                <c:pt idx="8934">
                  <c:v>43406</c:v>
                </c:pt>
                <c:pt idx="8935">
                  <c:v>43407</c:v>
                </c:pt>
                <c:pt idx="8936">
                  <c:v>43408</c:v>
                </c:pt>
                <c:pt idx="8937">
                  <c:v>43409</c:v>
                </c:pt>
                <c:pt idx="8938">
                  <c:v>43410</c:v>
                </c:pt>
                <c:pt idx="8939">
                  <c:v>43411</c:v>
                </c:pt>
                <c:pt idx="8940">
                  <c:v>43412</c:v>
                </c:pt>
                <c:pt idx="8941">
                  <c:v>43413</c:v>
                </c:pt>
                <c:pt idx="8942">
                  <c:v>43414</c:v>
                </c:pt>
                <c:pt idx="8943">
                  <c:v>43415</c:v>
                </c:pt>
                <c:pt idx="8944">
                  <c:v>43416</c:v>
                </c:pt>
                <c:pt idx="8945">
                  <c:v>43417</c:v>
                </c:pt>
                <c:pt idx="8946">
                  <c:v>43418</c:v>
                </c:pt>
                <c:pt idx="8947">
                  <c:v>43419</c:v>
                </c:pt>
                <c:pt idx="8948">
                  <c:v>43420</c:v>
                </c:pt>
                <c:pt idx="8949">
                  <c:v>43421</c:v>
                </c:pt>
                <c:pt idx="8950">
                  <c:v>43422</c:v>
                </c:pt>
                <c:pt idx="8951">
                  <c:v>43423</c:v>
                </c:pt>
                <c:pt idx="8952">
                  <c:v>43424</c:v>
                </c:pt>
                <c:pt idx="8953">
                  <c:v>43425</c:v>
                </c:pt>
                <c:pt idx="8954">
                  <c:v>43426</c:v>
                </c:pt>
                <c:pt idx="8955">
                  <c:v>43427</c:v>
                </c:pt>
                <c:pt idx="8956">
                  <c:v>43428</c:v>
                </c:pt>
                <c:pt idx="8957">
                  <c:v>43429</c:v>
                </c:pt>
                <c:pt idx="8958">
                  <c:v>43430</c:v>
                </c:pt>
                <c:pt idx="8959">
                  <c:v>43431</c:v>
                </c:pt>
                <c:pt idx="8960">
                  <c:v>43432</c:v>
                </c:pt>
                <c:pt idx="8961">
                  <c:v>43433</c:v>
                </c:pt>
                <c:pt idx="8962">
                  <c:v>43434</c:v>
                </c:pt>
                <c:pt idx="8963">
                  <c:v>43435</c:v>
                </c:pt>
                <c:pt idx="8964">
                  <c:v>43436</c:v>
                </c:pt>
                <c:pt idx="8965">
                  <c:v>43437</c:v>
                </c:pt>
                <c:pt idx="8966">
                  <c:v>43438</c:v>
                </c:pt>
                <c:pt idx="8967">
                  <c:v>43439</c:v>
                </c:pt>
                <c:pt idx="8968">
                  <c:v>43440</c:v>
                </c:pt>
                <c:pt idx="8969">
                  <c:v>43441</c:v>
                </c:pt>
                <c:pt idx="8970">
                  <c:v>43442</c:v>
                </c:pt>
                <c:pt idx="8971">
                  <c:v>43443</c:v>
                </c:pt>
                <c:pt idx="8972">
                  <c:v>43444</c:v>
                </c:pt>
                <c:pt idx="8973">
                  <c:v>43445</c:v>
                </c:pt>
                <c:pt idx="8974">
                  <c:v>43446</c:v>
                </c:pt>
                <c:pt idx="8975">
                  <c:v>43447</c:v>
                </c:pt>
                <c:pt idx="8976">
                  <c:v>43448</c:v>
                </c:pt>
                <c:pt idx="8977">
                  <c:v>43449</c:v>
                </c:pt>
                <c:pt idx="8978">
                  <c:v>43450</c:v>
                </c:pt>
                <c:pt idx="8979">
                  <c:v>43451</c:v>
                </c:pt>
                <c:pt idx="8980">
                  <c:v>43452</c:v>
                </c:pt>
                <c:pt idx="8981">
                  <c:v>43453</c:v>
                </c:pt>
                <c:pt idx="8982">
                  <c:v>43454</c:v>
                </c:pt>
                <c:pt idx="8983">
                  <c:v>43455</c:v>
                </c:pt>
                <c:pt idx="8984">
                  <c:v>43456</c:v>
                </c:pt>
                <c:pt idx="8985">
                  <c:v>43457</c:v>
                </c:pt>
                <c:pt idx="8986">
                  <c:v>43458</c:v>
                </c:pt>
                <c:pt idx="8987">
                  <c:v>43459</c:v>
                </c:pt>
                <c:pt idx="8988">
                  <c:v>43460</c:v>
                </c:pt>
                <c:pt idx="8989">
                  <c:v>43461</c:v>
                </c:pt>
                <c:pt idx="8990">
                  <c:v>43462</c:v>
                </c:pt>
                <c:pt idx="8991">
                  <c:v>43463</c:v>
                </c:pt>
                <c:pt idx="8992">
                  <c:v>43464</c:v>
                </c:pt>
                <c:pt idx="8993">
                  <c:v>43465</c:v>
                </c:pt>
                <c:pt idx="8994">
                  <c:v>43466</c:v>
                </c:pt>
                <c:pt idx="8995">
                  <c:v>43467</c:v>
                </c:pt>
                <c:pt idx="8996">
                  <c:v>43468</c:v>
                </c:pt>
                <c:pt idx="8997">
                  <c:v>43469</c:v>
                </c:pt>
                <c:pt idx="8998">
                  <c:v>43470</c:v>
                </c:pt>
                <c:pt idx="8999">
                  <c:v>43471</c:v>
                </c:pt>
                <c:pt idx="9000">
                  <c:v>43472</c:v>
                </c:pt>
                <c:pt idx="9001">
                  <c:v>43473</c:v>
                </c:pt>
                <c:pt idx="9002">
                  <c:v>43474</c:v>
                </c:pt>
                <c:pt idx="9003">
                  <c:v>43475</c:v>
                </c:pt>
                <c:pt idx="9004">
                  <c:v>43476</c:v>
                </c:pt>
                <c:pt idx="9005">
                  <c:v>43477</c:v>
                </c:pt>
                <c:pt idx="9006">
                  <c:v>43478</c:v>
                </c:pt>
                <c:pt idx="9007">
                  <c:v>43479</c:v>
                </c:pt>
                <c:pt idx="9008">
                  <c:v>43480</c:v>
                </c:pt>
                <c:pt idx="9009">
                  <c:v>43481</c:v>
                </c:pt>
                <c:pt idx="9010">
                  <c:v>43482</c:v>
                </c:pt>
                <c:pt idx="9011">
                  <c:v>43483</c:v>
                </c:pt>
                <c:pt idx="9012">
                  <c:v>43484</c:v>
                </c:pt>
                <c:pt idx="9013">
                  <c:v>43485</c:v>
                </c:pt>
                <c:pt idx="9014">
                  <c:v>43486</c:v>
                </c:pt>
                <c:pt idx="9015">
                  <c:v>43487</c:v>
                </c:pt>
                <c:pt idx="9016">
                  <c:v>43488</c:v>
                </c:pt>
                <c:pt idx="9017">
                  <c:v>43489</c:v>
                </c:pt>
                <c:pt idx="9018">
                  <c:v>43490</c:v>
                </c:pt>
                <c:pt idx="9019">
                  <c:v>43491</c:v>
                </c:pt>
                <c:pt idx="9020">
                  <c:v>43492</c:v>
                </c:pt>
                <c:pt idx="9021">
                  <c:v>43493</c:v>
                </c:pt>
                <c:pt idx="9022">
                  <c:v>43494</c:v>
                </c:pt>
                <c:pt idx="9023">
                  <c:v>43495</c:v>
                </c:pt>
                <c:pt idx="9024">
                  <c:v>43496</c:v>
                </c:pt>
                <c:pt idx="9025">
                  <c:v>43497</c:v>
                </c:pt>
                <c:pt idx="9026">
                  <c:v>43498</c:v>
                </c:pt>
                <c:pt idx="9027">
                  <c:v>43499</c:v>
                </c:pt>
                <c:pt idx="9028">
                  <c:v>43500</c:v>
                </c:pt>
                <c:pt idx="9029">
                  <c:v>43501</c:v>
                </c:pt>
                <c:pt idx="9030">
                  <c:v>43502</c:v>
                </c:pt>
                <c:pt idx="9031">
                  <c:v>43503</c:v>
                </c:pt>
                <c:pt idx="9032">
                  <c:v>43504</c:v>
                </c:pt>
                <c:pt idx="9033">
                  <c:v>43505</c:v>
                </c:pt>
                <c:pt idx="9034">
                  <c:v>43506</c:v>
                </c:pt>
                <c:pt idx="9035">
                  <c:v>43507</c:v>
                </c:pt>
                <c:pt idx="9036">
                  <c:v>43508</c:v>
                </c:pt>
                <c:pt idx="9037">
                  <c:v>43509</c:v>
                </c:pt>
                <c:pt idx="9038">
                  <c:v>43510</c:v>
                </c:pt>
                <c:pt idx="9039">
                  <c:v>43511</c:v>
                </c:pt>
                <c:pt idx="9040">
                  <c:v>43512</c:v>
                </c:pt>
                <c:pt idx="9041">
                  <c:v>43513</c:v>
                </c:pt>
                <c:pt idx="9042">
                  <c:v>43514</c:v>
                </c:pt>
                <c:pt idx="9043">
                  <c:v>43515</c:v>
                </c:pt>
                <c:pt idx="9044">
                  <c:v>43516</c:v>
                </c:pt>
                <c:pt idx="9045">
                  <c:v>43517</c:v>
                </c:pt>
                <c:pt idx="9046">
                  <c:v>43518</c:v>
                </c:pt>
                <c:pt idx="9047">
                  <c:v>43519</c:v>
                </c:pt>
                <c:pt idx="9048">
                  <c:v>43520</c:v>
                </c:pt>
                <c:pt idx="9049">
                  <c:v>43521</c:v>
                </c:pt>
                <c:pt idx="9050">
                  <c:v>43522</c:v>
                </c:pt>
                <c:pt idx="9051">
                  <c:v>43523</c:v>
                </c:pt>
                <c:pt idx="9052">
                  <c:v>43524</c:v>
                </c:pt>
                <c:pt idx="9053">
                  <c:v>43525</c:v>
                </c:pt>
                <c:pt idx="9054">
                  <c:v>43526</c:v>
                </c:pt>
                <c:pt idx="9055">
                  <c:v>43527</c:v>
                </c:pt>
                <c:pt idx="9056">
                  <c:v>43528</c:v>
                </c:pt>
                <c:pt idx="9057">
                  <c:v>43529</c:v>
                </c:pt>
                <c:pt idx="9058">
                  <c:v>43530</c:v>
                </c:pt>
                <c:pt idx="9059">
                  <c:v>43531</c:v>
                </c:pt>
                <c:pt idx="9060">
                  <c:v>43532</c:v>
                </c:pt>
                <c:pt idx="9061">
                  <c:v>43533</c:v>
                </c:pt>
                <c:pt idx="9062">
                  <c:v>43534</c:v>
                </c:pt>
                <c:pt idx="9063">
                  <c:v>43535</c:v>
                </c:pt>
                <c:pt idx="9064">
                  <c:v>43536</c:v>
                </c:pt>
                <c:pt idx="9065">
                  <c:v>43537</c:v>
                </c:pt>
                <c:pt idx="9066">
                  <c:v>43538</c:v>
                </c:pt>
                <c:pt idx="9067">
                  <c:v>43539</c:v>
                </c:pt>
                <c:pt idx="9068">
                  <c:v>43540</c:v>
                </c:pt>
                <c:pt idx="9069">
                  <c:v>43541</c:v>
                </c:pt>
                <c:pt idx="9070">
                  <c:v>43542</c:v>
                </c:pt>
                <c:pt idx="9071">
                  <c:v>43543</c:v>
                </c:pt>
                <c:pt idx="9072">
                  <c:v>43544</c:v>
                </c:pt>
                <c:pt idx="9073">
                  <c:v>43545</c:v>
                </c:pt>
                <c:pt idx="9074">
                  <c:v>43546</c:v>
                </c:pt>
                <c:pt idx="9075">
                  <c:v>43547</c:v>
                </c:pt>
                <c:pt idx="9076">
                  <c:v>43548</c:v>
                </c:pt>
                <c:pt idx="9077">
                  <c:v>43549</c:v>
                </c:pt>
                <c:pt idx="9078">
                  <c:v>43550</c:v>
                </c:pt>
                <c:pt idx="9079">
                  <c:v>43551</c:v>
                </c:pt>
                <c:pt idx="9080">
                  <c:v>43552</c:v>
                </c:pt>
                <c:pt idx="9081">
                  <c:v>43553</c:v>
                </c:pt>
                <c:pt idx="9082">
                  <c:v>43554</c:v>
                </c:pt>
                <c:pt idx="9083">
                  <c:v>43555</c:v>
                </c:pt>
                <c:pt idx="9084">
                  <c:v>43556</c:v>
                </c:pt>
                <c:pt idx="9085">
                  <c:v>43557</c:v>
                </c:pt>
                <c:pt idx="9086">
                  <c:v>43558</c:v>
                </c:pt>
                <c:pt idx="9087">
                  <c:v>43559</c:v>
                </c:pt>
                <c:pt idx="9088">
                  <c:v>43560</c:v>
                </c:pt>
                <c:pt idx="9089">
                  <c:v>43561</c:v>
                </c:pt>
                <c:pt idx="9090">
                  <c:v>43562</c:v>
                </c:pt>
                <c:pt idx="9091">
                  <c:v>43563</c:v>
                </c:pt>
                <c:pt idx="9092">
                  <c:v>43564</c:v>
                </c:pt>
                <c:pt idx="9093">
                  <c:v>43565</c:v>
                </c:pt>
                <c:pt idx="9094">
                  <c:v>43566</c:v>
                </c:pt>
                <c:pt idx="9095">
                  <c:v>43567</c:v>
                </c:pt>
                <c:pt idx="9096">
                  <c:v>43568</c:v>
                </c:pt>
                <c:pt idx="9097">
                  <c:v>43569</c:v>
                </c:pt>
                <c:pt idx="9098">
                  <c:v>43570</c:v>
                </c:pt>
                <c:pt idx="9099">
                  <c:v>43571</c:v>
                </c:pt>
                <c:pt idx="9100">
                  <c:v>43572</c:v>
                </c:pt>
                <c:pt idx="9101">
                  <c:v>43573</c:v>
                </c:pt>
                <c:pt idx="9102">
                  <c:v>43574</c:v>
                </c:pt>
                <c:pt idx="9103">
                  <c:v>43575</c:v>
                </c:pt>
                <c:pt idx="9104">
                  <c:v>43576</c:v>
                </c:pt>
                <c:pt idx="9105">
                  <c:v>43577</c:v>
                </c:pt>
                <c:pt idx="9106">
                  <c:v>43578</c:v>
                </c:pt>
                <c:pt idx="9107">
                  <c:v>43579</c:v>
                </c:pt>
                <c:pt idx="9108">
                  <c:v>43580</c:v>
                </c:pt>
                <c:pt idx="9109">
                  <c:v>43581</c:v>
                </c:pt>
                <c:pt idx="9110">
                  <c:v>43582</c:v>
                </c:pt>
                <c:pt idx="9111">
                  <c:v>43583</c:v>
                </c:pt>
                <c:pt idx="9112">
                  <c:v>43584</c:v>
                </c:pt>
                <c:pt idx="9113">
                  <c:v>43585</c:v>
                </c:pt>
                <c:pt idx="9114">
                  <c:v>43586</c:v>
                </c:pt>
                <c:pt idx="9115">
                  <c:v>43587</c:v>
                </c:pt>
                <c:pt idx="9116">
                  <c:v>43588</c:v>
                </c:pt>
                <c:pt idx="9117">
                  <c:v>43589</c:v>
                </c:pt>
                <c:pt idx="9118">
                  <c:v>43590</c:v>
                </c:pt>
                <c:pt idx="9119">
                  <c:v>43591</c:v>
                </c:pt>
                <c:pt idx="9120">
                  <c:v>43592</c:v>
                </c:pt>
                <c:pt idx="9121">
                  <c:v>43593</c:v>
                </c:pt>
                <c:pt idx="9122">
                  <c:v>43594</c:v>
                </c:pt>
                <c:pt idx="9123">
                  <c:v>43595</c:v>
                </c:pt>
                <c:pt idx="9124">
                  <c:v>43596</c:v>
                </c:pt>
                <c:pt idx="9125">
                  <c:v>43597</c:v>
                </c:pt>
                <c:pt idx="9126">
                  <c:v>43598</c:v>
                </c:pt>
                <c:pt idx="9127">
                  <c:v>43599</c:v>
                </c:pt>
                <c:pt idx="9128">
                  <c:v>43600</c:v>
                </c:pt>
                <c:pt idx="9129">
                  <c:v>43601</c:v>
                </c:pt>
                <c:pt idx="9130">
                  <c:v>43602</c:v>
                </c:pt>
                <c:pt idx="9131">
                  <c:v>43603</c:v>
                </c:pt>
                <c:pt idx="9132">
                  <c:v>43604</c:v>
                </c:pt>
                <c:pt idx="9133">
                  <c:v>43605</c:v>
                </c:pt>
                <c:pt idx="9134">
                  <c:v>43606</c:v>
                </c:pt>
                <c:pt idx="9135">
                  <c:v>43607</c:v>
                </c:pt>
                <c:pt idx="9136">
                  <c:v>43608</c:v>
                </c:pt>
                <c:pt idx="9137">
                  <c:v>43609</c:v>
                </c:pt>
                <c:pt idx="9138">
                  <c:v>43610</c:v>
                </c:pt>
                <c:pt idx="9139">
                  <c:v>43611</c:v>
                </c:pt>
                <c:pt idx="9140">
                  <c:v>43612</c:v>
                </c:pt>
                <c:pt idx="9141">
                  <c:v>43613</c:v>
                </c:pt>
                <c:pt idx="9142">
                  <c:v>43614</c:v>
                </c:pt>
              </c:numCache>
            </c:numRef>
          </c:xVal>
          <c:yVal>
            <c:numRef>
              <c:f>'Plotting Data'!$X$3:$X$9145</c:f>
              <c:numCache>
                <c:formatCode>General</c:formatCode>
                <c:ptCount val="9143"/>
                <c:pt idx="0">
                  <c:v>4.538E+16</c:v>
                </c:pt>
                <c:pt idx="1">
                  <c:v>1.1782E+17</c:v>
                </c:pt>
                <c:pt idx="2">
                  <c:v>1.7539E+17</c:v>
                </c:pt>
                <c:pt idx="3">
                  <c:v>2.3017E+17</c:v>
                </c:pt>
                <c:pt idx="4">
                  <c:v>3.0983E+17</c:v>
                </c:pt>
                <c:pt idx="5">
                  <c:v>3.8909E+17</c:v>
                </c:pt>
                <c:pt idx="6">
                  <c:v>4.5267E+17</c:v>
                </c:pt>
                <c:pt idx="7">
                  <c:v>5.05573E+17</c:v>
                </c:pt>
                <c:pt idx="8">
                  <c:v>5.67393E+17</c:v>
                </c:pt>
                <c:pt idx="9">
                  <c:v>6.34473E+17</c:v>
                </c:pt>
                <c:pt idx="10">
                  <c:v>7.04063E+17</c:v>
                </c:pt>
                <c:pt idx="11">
                  <c:v>7.39273E+17</c:v>
                </c:pt>
                <c:pt idx="12">
                  <c:v>8.15683E+17</c:v>
                </c:pt>
                <c:pt idx="13">
                  <c:v>8.40443E+17</c:v>
                </c:pt>
                <c:pt idx="14">
                  <c:v>8.78083E+17</c:v>
                </c:pt>
                <c:pt idx="15">
                  <c:v>9.36483E+17</c:v>
                </c:pt>
                <c:pt idx="16">
                  <c:v>9.95423E+17</c:v>
                </c:pt>
                <c:pt idx="17">
                  <c:v>1.060163E+18</c:v>
                </c:pt>
                <c:pt idx="18">
                  <c:v>1.135033E+18</c:v>
                </c:pt>
                <c:pt idx="19">
                  <c:v>1.164843E+18</c:v>
                </c:pt>
                <c:pt idx="20">
                  <c:v>1.200063E+18</c:v>
                </c:pt>
                <c:pt idx="21">
                  <c:v>1.285313E+18</c:v>
                </c:pt>
                <c:pt idx="22">
                  <c:v>1.333943E+18</c:v>
                </c:pt>
                <c:pt idx="23">
                  <c:v>1.429193E+18</c:v>
                </c:pt>
                <c:pt idx="24">
                  <c:v>1.504313E+18</c:v>
                </c:pt>
                <c:pt idx="25">
                  <c:v>1.582133E+18</c:v>
                </c:pt>
                <c:pt idx="26">
                  <c:v>1.631273E+18</c:v>
                </c:pt>
                <c:pt idx="27">
                  <c:v>1.63723E+18</c:v>
                </c:pt>
                <c:pt idx="28">
                  <c:v>1.67934E+18</c:v>
                </c:pt>
                <c:pt idx="29">
                  <c:v>1.73002E+18</c:v>
                </c:pt>
                <c:pt idx="30">
                  <c:v>1.77087E+18</c:v>
                </c:pt>
                <c:pt idx="31">
                  <c:v>1.77087E+18</c:v>
                </c:pt>
                <c:pt idx="32">
                  <c:v>1.78782E+18</c:v>
                </c:pt>
                <c:pt idx="33">
                  <c:v>1.8288033E+18</c:v>
                </c:pt>
                <c:pt idx="34">
                  <c:v>1.8627756E+18</c:v>
                </c:pt>
                <c:pt idx="35">
                  <c:v>1.9085856E+18</c:v>
                </c:pt>
                <c:pt idx="36">
                  <c:v>1.9898456E+18</c:v>
                </c:pt>
                <c:pt idx="37">
                  <c:v>2.0255545E+18</c:v>
                </c:pt>
                <c:pt idx="38">
                  <c:v>2.0499871E+18</c:v>
                </c:pt>
                <c:pt idx="39">
                  <c:v>2.1198294E+18</c:v>
                </c:pt>
                <c:pt idx="40">
                  <c:v>2.1838294E+18</c:v>
                </c:pt>
                <c:pt idx="41">
                  <c:v>2.2438594E+18</c:v>
                </c:pt>
                <c:pt idx="42">
                  <c:v>2.3174794E+18</c:v>
                </c:pt>
                <c:pt idx="43">
                  <c:v>2.3826894E+18</c:v>
                </c:pt>
                <c:pt idx="44">
                  <c:v>2.4371194E+18</c:v>
                </c:pt>
                <c:pt idx="45">
                  <c:v>2.4883794E+18</c:v>
                </c:pt>
                <c:pt idx="46">
                  <c:v>2.5420294E+18</c:v>
                </c:pt>
                <c:pt idx="47">
                  <c:v>2.5984994E+18</c:v>
                </c:pt>
                <c:pt idx="48">
                  <c:v>2.6762494E+18</c:v>
                </c:pt>
                <c:pt idx="49">
                  <c:v>2.7346294E+18</c:v>
                </c:pt>
                <c:pt idx="50">
                  <c:v>2.8011694E+18</c:v>
                </c:pt>
                <c:pt idx="51">
                  <c:v>2.8472394E+18</c:v>
                </c:pt>
                <c:pt idx="52">
                  <c:v>2.8565004E+18</c:v>
                </c:pt>
                <c:pt idx="53">
                  <c:v>2.8765724E+18</c:v>
                </c:pt>
                <c:pt idx="54">
                  <c:v>2.9332824E+18</c:v>
                </c:pt>
                <c:pt idx="55">
                  <c:v>2.9761724E+18</c:v>
                </c:pt>
                <c:pt idx="56">
                  <c:v>3.0393787E+18</c:v>
                </c:pt>
                <c:pt idx="57">
                  <c:v>3.1109287E+18</c:v>
                </c:pt>
                <c:pt idx="58">
                  <c:v>3.1595987E+18</c:v>
                </c:pt>
                <c:pt idx="59">
                  <c:v>3.2047887E+18</c:v>
                </c:pt>
                <c:pt idx="60">
                  <c:v>3.2842787E+18</c:v>
                </c:pt>
                <c:pt idx="61">
                  <c:v>3.3621487E+18</c:v>
                </c:pt>
                <c:pt idx="62">
                  <c:v>3.4355387E+18</c:v>
                </c:pt>
                <c:pt idx="63">
                  <c:v>3.5078087E+18</c:v>
                </c:pt>
                <c:pt idx="64">
                  <c:v>3.5788887E+18</c:v>
                </c:pt>
                <c:pt idx="65">
                  <c:v>3.6461587E+18</c:v>
                </c:pt>
                <c:pt idx="66">
                  <c:v>3.7109987E+18</c:v>
                </c:pt>
                <c:pt idx="67">
                  <c:v>3.775736591E+18</c:v>
                </c:pt>
                <c:pt idx="68">
                  <c:v>3.847176591E+18</c:v>
                </c:pt>
                <c:pt idx="69">
                  <c:v>3.884976591E+18</c:v>
                </c:pt>
                <c:pt idx="70">
                  <c:v>3.900149591E+18</c:v>
                </c:pt>
                <c:pt idx="71">
                  <c:v>3.923579591E+18</c:v>
                </c:pt>
                <c:pt idx="72">
                  <c:v>4.007499591E+18</c:v>
                </c:pt>
                <c:pt idx="73">
                  <c:v>4.043179591E+18</c:v>
                </c:pt>
                <c:pt idx="74">
                  <c:v>4.082899591E+18</c:v>
                </c:pt>
                <c:pt idx="75">
                  <c:v>4.122909591E+18</c:v>
                </c:pt>
                <c:pt idx="76">
                  <c:v>4.210099591E+18</c:v>
                </c:pt>
                <c:pt idx="77">
                  <c:v>4.278779591E+18</c:v>
                </c:pt>
                <c:pt idx="78">
                  <c:v>4.356839591E+18</c:v>
                </c:pt>
                <c:pt idx="79">
                  <c:v>4.438059591E+18</c:v>
                </c:pt>
                <c:pt idx="80">
                  <c:v>4.465749591E+18</c:v>
                </c:pt>
                <c:pt idx="81">
                  <c:v>4.509149591E+18</c:v>
                </c:pt>
                <c:pt idx="82">
                  <c:v>4.604009591E+18</c:v>
                </c:pt>
                <c:pt idx="83">
                  <c:v>4.6906995910000005E+18</c:v>
                </c:pt>
                <c:pt idx="84">
                  <c:v>4.7656595910000005E+18</c:v>
                </c:pt>
                <c:pt idx="85">
                  <c:v>4.8335295910000005E+18</c:v>
                </c:pt>
                <c:pt idx="86">
                  <c:v>4.8922995910000005E+18</c:v>
                </c:pt>
                <c:pt idx="87">
                  <c:v>4.9437795910000005E+18</c:v>
                </c:pt>
                <c:pt idx="88">
                  <c:v>5.0053695910000005E+18</c:v>
                </c:pt>
                <c:pt idx="89">
                  <c:v>5.0620195910000005E+18</c:v>
                </c:pt>
                <c:pt idx="90">
                  <c:v>5.0632025910000005E+18</c:v>
                </c:pt>
                <c:pt idx="91">
                  <c:v>5.1179325910000005E+18</c:v>
                </c:pt>
                <c:pt idx="92">
                  <c:v>5.2096525910000005E+18</c:v>
                </c:pt>
                <c:pt idx="93">
                  <c:v>5.2563725910000005E+18</c:v>
                </c:pt>
                <c:pt idx="94">
                  <c:v>5.3197613910000005E+18</c:v>
                </c:pt>
                <c:pt idx="95">
                  <c:v>5.3861613910000005E+18</c:v>
                </c:pt>
                <c:pt idx="96">
                  <c:v>5.4683813910000005E+18</c:v>
                </c:pt>
                <c:pt idx="97">
                  <c:v>5.5409513910000005E+18</c:v>
                </c:pt>
                <c:pt idx="98">
                  <c:v>5.6029813910000005E+18</c:v>
                </c:pt>
                <c:pt idx="99">
                  <c:v>5.6999413910000005E+18</c:v>
                </c:pt>
                <c:pt idx="100">
                  <c:v>5.7911313910000005E+18</c:v>
                </c:pt>
                <c:pt idx="101">
                  <c:v>5.8569013910000005E+18</c:v>
                </c:pt>
                <c:pt idx="102">
                  <c:v>5.9342153910000005E+18</c:v>
                </c:pt>
                <c:pt idx="103">
                  <c:v>6.0192953910000005E+18</c:v>
                </c:pt>
                <c:pt idx="104">
                  <c:v>6.0922556910000005E+18</c:v>
                </c:pt>
                <c:pt idx="105">
                  <c:v>6.1525556910000005E+18</c:v>
                </c:pt>
                <c:pt idx="106">
                  <c:v>6.2264856910000005E+18</c:v>
                </c:pt>
                <c:pt idx="107">
                  <c:v>6.3051856910000005E+18</c:v>
                </c:pt>
                <c:pt idx="108">
                  <c:v>6.3844156910000005E+18</c:v>
                </c:pt>
                <c:pt idx="109">
                  <c:v>6.4679156910000005E+18</c:v>
                </c:pt>
                <c:pt idx="110">
                  <c:v>6.5391831910000005E+18</c:v>
                </c:pt>
                <c:pt idx="111">
                  <c:v>6.5860431910000005E+18</c:v>
                </c:pt>
                <c:pt idx="112">
                  <c:v>6.6437831910000005E+18</c:v>
                </c:pt>
                <c:pt idx="113">
                  <c:v>6.7281231910000005E+18</c:v>
                </c:pt>
                <c:pt idx="114">
                  <c:v>6.8051931910000005E+18</c:v>
                </c:pt>
                <c:pt idx="115">
                  <c:v>6.8852731910000005E+18</c:v>
                </c:pt>
                <c:pt idx="116">
                  <c:v>6.9252491910000005E+18</c:v>
                </c:pt>
                <c:pt idx="117">
                  <c:v>6.9272351910000005E+18</c:v>
                </c:pt>
                <c:pt idx="118">
                  <c:v>7.0191561910000005E+18</c:v>
                </c:pt>
                <c:pt idx="119">
                  <c:v>7.0977261910000005E+18</c:v>
                </c:pt>
                <c:pt idx="120">
                  <c:v>7.1788661910000005E+18</c:v>
                </c:pt>
                <c:pt idx="121">
                  <c:v>7.2620161910000005E+18</c:v>
                </c:pt>
                <c:pt idx="122">
                  <c:v>7.3502861910000005E+18</c:v>
                </c:pt>
                <c:pt idx="123">
                  <c:v>7.4359561910000005E+18</c:v>
                </c:pt>
                <c:pt idx="124">
                  <c:v>7.4736061910000005E+18</c:v>
                </c:pt>
                <c:pt idx="125">
                  <c:v>7.5337661910000005E+18</c:v>
                </c:pt>
                <c:pt idx="126">
                  <c:v>7.5816161910000005E+18</c:v>
                </c:pt>
                <c:pt idx="127">
                  <c:v>7.6731161910000005E+18</c:v>
                </c:pt>
                <c:pt idx="128">
                  <c:v>7.6853961910000005E+18</c:v>
                </c:pt>
                <c:pt idx="129">
                  <c:v>7.6869361910000005E+18</c:v>
                </c:pt>
                <c:pt idx="130">
                  <c:v>7.6941861910000005E+18</c:v>
                </c:pt>
                <c:pt idx="131">
                  <c:v>7.6980361910000005E+18</c:v>
                </c:pt>
                <c:pt idx="132">
                  <c:v>7.7021041910000005E+18</c:v>
                </c:pt>
                <c:pt idx="133">
                  <c:v>7.7051174910000005E+18</c:v>
                </c:pt>
                <c:pt idx="134">
                  <c:v>7.7072454910000005E+18</c:v>
                </c:pt>
                <c:pt idx="135">
                  <c:v>7.7072454910000005E+18</c:v>
                </c:pt>
                <c:pt idx="136">
                  <c:v>7.7072797810000005E+18</c:v>
                </c:pt>
                <c:pt idx="137">
                  <c:v>7.7072797810000005E+18</c:v>
                </c:pt>
                <c:pt idx="138">
                  <c:v>7.7114587810000005E+18</c:v>
                </c:pt>
                <c:pt idx="139">
                  <c:v>7.7172867810000005E+18</c:v>
                </c:pt>
                <c:pt idx="140">
                  <c:v>7.7398167810000005E+18</c:v>
                </c:pt>
                <c:pt idx="141">
                  <c:v>7.7609067810000005E+18</c:v>
                </c:pt>
                <c:pt idx="142">
                  <c:v>7.7912277810000005E+18</c:v>
                </c:pt>
                <c:pt idx="143">
                  <c:v>7.8033577810000005E+18</c:v>
                </c:pt>
                <c:pt idx="144">
                  <c:v>7.8250277810000005E+18</c:v>
                </c:pt>
                <c:pt idx="145">
                  <c:v>7.8580977810000005E+18</c:v>
                </c:pt>
                <c:pt idx="146">
                  <c:v>7.8931977810000005E+18</c:v>
                </c:pt>
                <c:pt idx="147">
                  <c:v>7.8980203810000005E+18</c:v>
                </c:pt>
                <c:pt idx="148">
                  <c:v>7.9103103810000005E+18</c:v>
                </c:pt>
                <c:pt idx="149">
                  <c:v>7.9111222810000005E+18</c:v>
                </c:pt>
                <c:pt idx="150">
                  <c:v>7.9383122810000005E+18</c:v>
                </c:pt>
                <c:pt idx="151">
                  <c:v>7.9641522810000005E+18</c:v>
                </c:pt>
                <c:pt idx="152">
                  <c:v>7.9693402810000005E+18</c:v>
                </c:pt>
                <c:pt idx="153">
                  <c:v>7.9785050810000005E+18</c:v>
                </c:pt>
                <c:pt idx="154">
                  <c:v>8.0091350810000005E+18</c:v>
                </c:pt>
                <c:pt idx="155">
                  <c:v>8.0287250810000005E+18</c:v>
                </c:pt>
                <c:pt idx="156">
                  <c:v>8.0364070810000005E+18</c:v>
                </c:pt>
                <c:pt idx="157">
                  <c:v>8.0601476810000005E+18</c:v>
                </c:pt>
                <c:pt idx="158">
                  <c:v>8.1013576810000005E+18</c:v>
                </c:pt>
                <c:pt idx="159">
                  <c:v>8.1061133810000005E+18</c:v>
                </c:pt>
                <c:pt idx="160">
                  <c:v>8.1370442810000005E+18</c:v>
                </c:pt>
                <c:pt idx="161">
                  <c:v>8.2060642810000005E+18</c:v>
                </c:pt>
                <c:pt idx="162">
                  <c:v>8.2725042810000005E+18</c:v>
                </c:pt>
                <c:pt idx="163">
                  <c:v>8.3384142810000005E+18</c:v>
                </c:pt>
                <c:pt idx="164">
                  <c:v>8.4175042810000005E+18</c:v>
                </c:pt>
                <c:pt idx="165">
                  <c:v>8.4684042810000005E+18</c:v>
                </c:pt>
                <c:pt idx="166">
                  <c:v>8.5421242810000005E+18</c:v>
                </c:pt>
                <c:pt idx="167">
                  <c:v>8.6285742810000005E+18</c:v>
                </c:pt>
                <c:pt idx="168">
                  <c:v>8.6978042810000005E+18</c:v>
                </c:pt>
                <c:pt idx="169">
                  <c:v>8.7855542810000005E+18</c:v>
                </c:pt>
                <c:pt idx="170">
                  <c:v>8.8348842810000005E+18</c:v>
                </c:pt>
                <c:pt idx="171">
                  <c:v>8.8956642810000005E+18</c:v>
                </c:pt>
                <c:pt idx="172">
                  <c:v>8.9573502810000005E+18</c:v>
                </c:pt>
                <c:pt idx="173">
                  <c:v>9.0527902810000005E+18</c:v>
                </c:pt>
                <c:pt idx="174">
                  <c:v>9.1310202810000005E+18</c:v>
                </c:pt>
                <c:pt idx="175">
                  <c:v>9.2133102810000005E+18</c:v>
                </c:pt>
                <c:pt idx="176">
                  <c:v>9.2990602810000015E+18</c:v>
                </c:pt>
                <c:pt idx="177">
                  <c:v>9.3660202810000015E+18</c:v>
                </c:pt>
                <c:pt idx="178">
                  <c:v>9.4421702810000015E+18</c:v>
                </c:pt>
                <c:pt idx="179">
                  <c:v>9.4647502810000015E+18</c:v>
                </c:pt>
                <c:pt idx="180">
                  <c:v>9.5716502810000015E+18</c:v>
                </c:pt>
                <c:pt idx="181">
                  <c:v>9.6766502810000015E+18</c:v>
                </c:pt>
                <c:pt idx="182">
                  <c:v>9.7835502810000015E+18</c:v>
                </c:pt>
                <c:pt idx="183">
                  <c:v>9.8776002810000015E+18</c:v>
                </c:pt>
                <c:pt idx="184">
                  <c:v>9.9130902810000015E+18</c:v>
                </c:pt>
                <c:pt idx="185">
                  <c:v>9.9795102810000015E+18</c:v>
                </c:pt>
                <c:pt idx="186">
                  <c:v>1.0065240281000002E+19</c:v>
                </c:pt>
                <c:pt idx="187">
                  <c:v>1.0141830281000002E+19</c:v>
                </c:pt>
                <c:pt idx="188">
                  <c:v>1.0215870281000002E+19</c:v>
                </c:pt>
                <c:pt idx="189">
                  <c:v>1.0312070281000002E+19</c:v>
                </c:pt>
                <c:pt idx="190">
                  <c:v>1.0418400281000002E+19</c:v>
                </c:pt>
                <c:pt idx="191">
                  <c:v>1.0486060281000002E+19</c:v>
                </c:pt>
                <c:pt idx="192">
                  <c:v>1.0565810281000002E+19</c:v>
                </c:pt>
                <c:pt idx="193">
                  <c:v>1.0654417281000002E+19</c:v>
                </c:pt>
                <c:pt idx="194">
                  <c:v>1.0730267281000002E+19</c:v>
                </c:pt>
                <c:pt idx="195">
                  <c:v>1.0809727281000002E+19</c:v>
                </c:pt>
                <c:pt idx="196">
                  <c:v>1.0890577281000002E+19</c:v>
                </c:pt>
                <c:pt idx="197">
                  <c:v>1.0981467281000002E+19</c:v>
                </c:pt>
                <c:pt idx="198">
                  <c:v>1.1039327281000002E+19</c:v>
                </c:pt>
                <c:pt idx="199">
                  <c:v>1.1082509281000002E+19</c:v>
                </c:pt>
                <c:pt idx="200">
                  <c:v>1.1178389281000002E+19</c:v>
                </c:pt>
                <c:pt idx="201">
                  <c:v>1.1265209281000002E+19</c:v>
                </c:pt>
                <c:pt idx="202">
                  <c:v>1.1355781181000002E+19</c:v>
                </c:pt>
                <c:pt idx="203">
                  <c:v>1.1433381181000002E+19</c:v>
                </c:pt>
                <c:pt idx="204">
                  <c:v>1.1512734181000002E+19</c:v>
                </c:pt>
                <c:pt idx="205">
                  <c:v>1.1598864181000002E+19</c:v>
                </c:pt>
                <c:pt idx="206">
                  <c:v>1.1690154181000002E+19</c:v>
                </c:pt>
                <c:pt idx="207">
                  <c:v>1.1766244181000002E+19</c:v>
                </c:pt>
                <c:pt idx="208">
                  <c:v>1.1844355181000002E+19</c:v>
                </c:pt>
                <c:pt idx="209">
                  <c:v>1.1910795181000002E+19</c:v>
                </c:pt>
                <c:pt idx="210">
                  <c:v>1.1988195181000002E+19</c:v>
                </c:pt>
                <c:pt idx="211">
                  <c:v>1.2067115181000002E+19</c:v>
                </c:pt>
                <c:pt idx="212">
                  <c:v>1.2142635181000002E+19</c:v>
                </c:pt>
                <c:pt idx="213">
                  <c:v>1.2203115181000002E+19</c:v>
                </c:pt>
                <c:pt idx="214">
                  <c:v>1.2299105181000002E+19</c:v>
                </c:pt>
                <c:pt idx="215">
                  <c:v>1.2400305181000002E+19</c:v>
                </c:pt>
                <c:pt idx="216">
                  <c:v>1.2500705181000002E+19</c:v>
                </c:pt>
                <c:pt idx="217">
                  <c:v>1.2587585181000002E+19</c:v>
                </c:pt>
                <c:pt idx="218">
                  <c:v>1.2667135181000002E+19</c:v>
                </c:pt>
                <c:pt idx="219">
                  <c:v>1.2754589181000002E+19</c:v>
                </c:pt>
                <c:pt idx="220">
                  <c:v>1.2763645481000002E+19</c:v>
                </c:pt>
                <c:pt idx="221">
                  <c:v>1.2810865481000002E+19</c:v>
                </c:pt>
                <c:pt idx="222">
                  <c:v>1.2857133181000002E+19</c:v>
                </c:pt>
                <c:pt idx="223">
                  <c:v>1.2952083181000002E+19</c:v>
                </c:pt>
                <c:pt idx="224">
                  <c:v>1.3043849001000002E+19</c:v>
                </c:pt>
                <c:pt idx="225">
                  <c:v>1.3142509001000002E+19</c:v>
                </c:pt>
                <c:pt idx="226">
                  <c:v>1.3230689001000002E+19</c:v>
                </c:pt>
                <c:pt idx="227">
                  <c:v>1.3330639001000002E+19</c:v>
                </c:pt>
                <c:pt idx="228">
                  <c:v>1.3394903001000002E+19</c:v>
                </c:pt>
                <c:pt idx="229">
                  <c:v>1.3481313001000002E+19</c:v>
                </c:pt>
                <c:pt idx="230">
                  <c:v>1.3572723001000002E+19</c:v>
                </c:pt>
                <c:pt idx="231">
                  <c:v>1.3665533001000002E+19</c:v>
                </c:pt>
                <c:pt idx="232">
                  <c:v>1.3762119001000002E+19</c:v>
                </c:pt>
                <c:pt idx="233">
                  <c:v>1.3858283521000002E+19</c:v>
                </c:pt>
                <c:pt idx="234">
                  <c:v>1.3952423521000002E+19</c:v>
                </c:pt>
                <c:pt idx="235">
                  <c:v>1.3968223521000002E+19</c:v>
                </c:pt>
                <c:pt idx="236">
                  <c:v>1.4037170021000002E+19</c:v>
                </c:pt>
                <c:pt idx="237">
                  <c:v>1.4084230021000002E+19</c:v>
                </c:pt>
                <c:pt idx="238">
                  <c:v>1.4193530021000002E+19</c:v>
                </c:pt>
                <c:pt idx="239">
                  <c:v>1.4290970021000002E+19</c:v>
                </c:pt>
                <c:pt idx="240">
                  <c:v>1.4347990021000002E+19</c:v>
                </c:pt>
                <c:pt idx="241">
                  <c:v>1.4428940021000002E+19</c:v>
                </c:pt>
                <c:pt idx="242">
                  <c:v>1.4455570021000002E+19</c:v>
                </c:pt>
                <c:pt idx="243">
                  <c:v>1.4525250021000002E+19</c:v>
                </c:pt>
                <c:pt idx="244">
                  <c:v>1.4623660021000002E+19</c:v>
                </c:pt>
                <c:pt idx="245">
                  <c:v>1.4705340021000002E+19</c:v>
                </c:pt>
                <c:pt idx="246">
                  <c:v>1.4801670021000002E+19</c:v>
                </c:pt>
                <c:pt idx="247">
                  <c:v>1.4877769021000002E+19</c:v>
                </c:pt>
                <c:pt idx="248">
                  <c:v>1.4962559021000002E+19</c:v>
                </c:pt>
                <c:pt idx="249">
                  <c:v>1.5039119021000002E+19</c:v>
                </c:pt>
                <c:pt idx="250">
                  <c:v>1.5086217321000002E+19</c:v>
                </c:pt>
                <c:pt idx="251">
                  <c:v>1.5173231611000001E+19</c:v>
                </c:pt>
                <c:pt idx="252">
                  <c:v>1.5229241611000001E+19</c:v>
                </c:pt>
                <c:pt idx="253">
                  <c:v>1.5317441611000001E+19</c:v>
                </c:pt>
                <c:pt idx="254">
                  <c:v>1.5375201611000001E+19</c:v>
                </c:pt>
                <c:pt idx="255">
                  <c:v>1.5466571611000001E+19</c:v>
                </c:pt>
                <c:pt idx="256">
                  <c:v>1.5546651611000001E+19</c:v>
                </c:pt>
                <c:pt idx="257">
                  <c:v>1.5615171611000001E+19</c:v>
                </c:pt>
                <c:pt idx="258">
                  <c:v>1.5704294511000001E+19</c:v>
                </c:pt>
                <c:pt idx="259">
                  <c:v>1.5806394511000001E+19</c:v>
                </c:pt>
                <c:pt idx="260">
                  <c:v>1.5866098511000001E+19</c:v>
                </c:pt>
                <c:pt idx="261">
                  <c:v>1.5935648511000001E+19</c:v>
                </c:pt>
                <c:pt idx="262">
                  <c:v>1.6033458511000001E+19</c:v>
                </c:pt>
                <c:pt idx="263">
                  <c:v>1.6121498511000001E+19</c:v>
                </c:pt>
                <c:pt idx="264">
                  <c:v>1.6220758511000001E+19</c:v>
                </c:pt>
                <c:pt idx="265">
                  <c:v>1.6300078511000001E+19</c:v>
                </c:pt>
                <c:pt idx="266">
                  <c:v>1.6401078511000001E+19</c:v>
                </c:pt>
                <c:pt idx="267">
                  <c:v>1.6511778511000001E+19</c:v>
                </c:pt>
                <c:pt idx="268">
                  <c:v>1.6552538511000001E+19</c:v>
                </c:pt>
                <c:pt idx="269">
                  <c:v>1.6642108511000001E+19</c:v>
                </c:pt>
                <c:pt idx="270">
                  <c:v>1.6712388511000001E+19</c:v>
                </c:pt>
                <c:pt idx="271">
                  <c:v>1.6814088511000001E+19</c:v>
                </c:pt>
                <c:pt idx="272">
                  <c:v>1.6901038511000001E+19</c:v>
                </c:pt>
                <c:pt idx="273">
                  <c:v>1.6990388511000001E+19</c:v>
                </c:pt>
                <c:pt idx="274">
                  <c:v>1.7055788511000001E+19</c:v>
                </c:pt>
                <c:pt idx="275">
                  <c:v>1.7151398511000001E+19</c:v>
                </c:pt>
                <c:pt idx="276">
                  <c:v>1.7249068511000001E+19</c:v>
                </c:pt>
                <c:pt idx="277">
                  <c:v>1.7332048511000001E+19</c:v>
                </c:pt>
                <c:pt idx="278">
                  <c:v>1.7412198511000001E+19</c:v>
                </c:pt>
                <c:pt idx="279">
                  <c:v>1.7480448511000001E+19</c:v>
                </c:pt>
                <c:pt idx="280">
                  <c:v>1.7599348511000001E+19</c:v>
                </c:pt>
                <c:pt idx="281">
                  <c:v>1.7692858511000001E+19</c:v>
                </c:pt>
                <c:pt idx="282">
                  <c:v>1.7710098811000001E+19</c:v>
                </c:pt>
                <c:pt idx="283">
                  <c:v>1.7795268811000001E+19</c:v>
                </c:pt>
                <c:pt idx="284">
                  <c:v>1.7827978811000001E+19</c:v>
                </c:pt>
                <c:pt idx="285">
                  <c:v>1.7896098811000001E+19</c:v>
                </c:pt>
                <c:pt idx="286">
                  <c:v>1.7985838811000001E+19</c:v>
                </c:pt>
                <c:pt idx="287">
                  <c:v>1.8063668811000001E+19</c:v>
                </c:pt>
                <c:pt idx="288">
                  <c:v>1.8161588811000001E+19</c:v>
                </c:pt>
                <c:pt idx="289">
                  <c:v>1.8243938811000001E+19</c:v>
                </c:pt>
                <c:pt idx="290">
                  <c:v>1.8330138811000001E+19</c:v>
                </c:pt>
                <c:pt idx="291">
                  <c:v>1.8413288811000001E+19</c:v>
                </c:pt>
                <c:pt idx="292">
                  <c:v>1.8484978811000001E+19</c:v>
                </c:pt>
                <c:pt idx="293">
                  <c:v>1.8583028811000001E+19</c:v>
                </c:pt>
                <c:pt idx="294">
                  <c:v>1.8673498811000001E+19</c:v>
                </c:pt>
                <c:pt idx="295">
                  <c:v>1.8745918811000001E+19</c:v>
                </c:pt>
                <c:pt idx="296">
                  <c:v>1.8790008811000001E+19</c:v>
                </c:pt>
                <c:pt idx="297">
                  <c:v>1.8791039811000001E+19</c:v>
                </c:pt>
                <c:pt idx="298">
                  <c:v>1.8791039811000001E+19</c:v>
                </c:pt>
                <c:pt idx="299">
                  <c:v>1.8791039811000001E+19</c:v>
                </c:pt>
                <c:pt idx="300">
                  <c:v>1.8791039811000001E+19</c:v>
                </c:pt>
                <c:pt idx="301">
                  <c:v>1.8791039811000001E+19</c:v>
                </c:pt>
                <c:pt idx="302">
                  <c:v>1.8791039811000001E+19</c:v>
                </c:pt>
                <c:pt idx="303">
                  <c:v>1.8791048387000001E+19</c:v>
                </c:pt>
                <c:pt idx="304">
                  <c:v>1.8791181878640001E+19</c:v>
                </c:pt>
                <c:pt idx="305">
                  <c:v>1.8793021878640001E+19</c:v>
                </c:pt>
                <c:pt idx="306">
                  <c:v>1.8795564878640001E+19</c:v>
                </c:pt>
                <c:pt idx="307">
                  <c:v>1.8798699878640001E+19</c:v>
                </c:pt>
                <c:pt idx="308">
                  <c:v>1.8803152878640001E+19</c:v>
                </c:pt>
                <c:pt idx="309">
                  <c:v>1.8811334878640001E+19</c:v>
                </c:pt>
                <c:pt idx="310">
                  <c:v>1.8816901878640001E+19</c:v>
                </c:pt>
                <c:pt idx="311">
                  <c:v>1.8819105278640001E+19</c:v>
                </c:pt>
                <c:pt idx="312">
                  <c:v>1.8853815278640001E+19</c:v>
                </c:pt>
                <c:pt idx="313">
                  <c:v>1.8875975278640001E+19</c:v>
                </c:pt>
                <c:pt idx="314">
                  <c:v>1.8888775278640001E+19</c:v>
                </c:pt>
                <c:pt idx="315">
                  <c:v>1.8916755278640001E+19</c:v>
                </c:pt>
                <c:pt idx="316">
                  <c:v>1.8964185278640001E+19</c:v>
                </c:pt>
                <c:pt idx="317">
                  <c:v>1.9053745278640001E+19</c:v>
                </c:pt>
                <c:pt idx="318">
                  <c:v>1.9143185278640001E+19</c:v>
                </c:pt>
                <c:pt idx="319">
                  <c:v>1.9217625278640001E+19</c:v>
                </c:pt>
                <c:pt idx="320">
                  <c:v>1.9298425278640001E+19</c:v>
                </c:pt>
                <c:pt idx="321">
                  <c:v>1.9389445278640001E+19</c:v>
                </c:pt>
                <c:pt idx="322">
                  <c:v>1.9487395278640001E+19</c:v>
                </c:pt>
                <c:pt idx="323">
                  <c:v>1.9593695278640001E+19</c:v>
                </c:pt>
                <c:pt idx="324">
                  <c:v>1.9682265278640001E+19</c:v>
                </c:pt>
                <c:pt idx="325">
                  <c:v>1.9735675278640001E+19</c:v>
                </c:pt>
                <c:pt idx="326">
                  <c:v>1.9756215278640001E+19</c:v>
                </c:pt>
                <c:pt idx="327">
                  <c:v>1.9856415278640001E+19</c:v>
                </c:pt>
                <c:pt idx="328">
                  <c:v>1.9942575278640001E+19</c:v>
                </c:pt>
                <c:pt idx="329">
                  <c:v>2.0046775278640001E+19</c:v>
                </c:pt>
                <c:pt idx="330">
                  <c:v>2.0143075278640001E+19</c:v>
                </c:pt>
                <c:pt idx="331">
                  <c:v>2.0182609278640001E+19</c:v>
                </c:pt>
                <c:pt idx="332">
                  <c:v>2.0208419278640001E+19</c:v>
                </c:pt>
                <c:pt idx="333">
                  <c:v>2.0289439278640001E+19</c:v>
                </c:pt>
                <c:pt idx="334">
                  <c:v>2.0389129278640001E+19</c:v>
                </c:pt>
                <c:pt idx="335">
                  <c:v>2.0432008278640001E+19</c:v>
                </c:pt>
                <c:pt idx="336">
                  <c:v>2.0491888278640001E+19</c:v>
                </c:pt>
                <c:pt idx="337">
                  <c:v>2.0578618278640001E+19</c:v>
                </c:pt>
                <c:pt idx="338">
                  <c:v>2.0675438278640001E+19</c:v>
                </c:pt>
                <c:pt idx="339">
                  <c:v>2.0756328278640001E+19</c:v>
                </c:pt>
                <c:pt idx="340">
                  <c:v>2.0857678278640001E+19</c:v>
                </c:pt>
                <c:pt idx="341">
                  <c:v>2.0901168278640001E+19</c:v>
                </c:pt>
                <c:pt idx="342">
                  <c:v>2.0972348278640001E+19</c:v>
                </c:pt>
                <c:pt idx="343">
                  <c:v>2.1083148278640001E+19</c:v>
                </c:pt>
                <c:pt idx="344">
                  <c:v>2.1173082578640003E+19</c:v>
                </c:pt>
                <c:pt idx="345">
                  <c:v>2.1248972578640003E+19</c:v>
                </c:pt>
                <c:pt idx="346">
                  <c:v>2.1327452578640003E+19</c:v>
                </c:pt>
                <c:pt idx="347">
                  <c:v>2.1395472578640003E+19</c:v>
                </c:pt>
                <c:pt idx="348">
                  <c:v>2.1486222578640003E+19</c:v>
                </c:pt>
                <c:pt idx="349">
                  <c:v>2.1578452578640003E+19</c:v>
                </c:pt>
                <c:pt idx="350">
                  <c:v>2.1648082578640003E+19</c:v>
                </c:pt>
                <c:pt idx="351">
                  <c:v>2.1714582578640003E+19</c:v>
                </c:pt>
                <c:pt idx="352">
                  <c:v>2.1795902578640003E+19</c:v>
                </c:pt>
                <c:pt idx="353">
                  <c:v>2.1894092578640003E+19</c:v>
                </c:pt>
                <c:pt idx="354">
                  <c:v>2.1979402578640003E+19</c:v>
                </c:pt>
                <c:pt idx="355">
                  <c:v>2.2063442578640003E+19</c:v>
                </c:pt>
                <c:pt idx="356">
                  <c:v>2.2127992578640003E+19</c:v>
                </c:pt>
                <c:pt idx="357">
                  <c:v>2.2200572578640003E+19</c:v>
                </c:pt>
                <c:pt idx="358">
                  <c:v>2.2296702578640003E+19</c:v>
                </c:pt>
                <c:pt idx="359">
                  <c:v>2.2390862578640003E+19</c:v>
                </c:pt>
                <c:pt idx="360">
                  <c:v>2.2487550578640003E+19</c:v>
                </c:pt>
                <c:pt idx="361">
                  <c:v>2.2578521578640003E+19</c:v>
                </c:pt>
                <c:pt idx="362">
                  <c:v>2.2636841578640003E+19</c:v>
                </c:pt>
                <c:pt idx="363">
                  <c:v>2.2702971578640003E+19</c:v>
                </c:pt>
                <c:pt idx="364">
                  <c:v>2.2802971578640003E+19</c:v>
                </c:pt>
                <c:pt idx="365">
                  <c:v>2.2895731578640003E+19</c:v>
                </c:pt>
                <c:pt idx="366">
                  <c:v>2.3007831578640003E+19</c:v>
                </c:pt>
                <c:pt idx="367">
                  <c:v>2.3082331578640003E+19</c:v>
                </c:pt>
                <c:pt idx="368">
                  <c:v>2.3177981578640003E+19</c:v>
                </c:pt>
                <c:pt idx="369">
                  <c:v>2.3275181578640003E+19</c:v>
                </c:pt>
                <c:pt idx="370">
                  <c:v>2.3328969578640003E+19</c:v>
                </c:pt>
                <c:pt idx="371">
                  <c:v>2.3408659578640003E+19</c:v>
                </c:pt>
                <c:pt idx="372">
                  <c:v>2.3492139578640003E+19</c:v>
                </c:pt>
                <c:pt idx="373">
                  <c:v>2.3566269578640003E+19</c:v>
                </c:pt>
                <c:pt idx="374">
                  <c:v>2.3607784178640003E+19</c:v>
                </c:pt>
                <c:pt idx="375">
                  <c:v>2.3668274178640003E+19</c:v>
                </c:pt>
                <c:pt idx="376">
                  <c:v>2.3777844178640003E+19</c:v>
                </c:pt>
                <c:pt idx="377">
                  <c:v>2.3877344178640003E+19</c:v>
                </c:pt>
                <c:pt idx="378">
                  <c:v>2.3953954178640003E+19</c:v>
                </c:pt>
                <c:pt idx="379">
                  <c:v>2.4058854178640003E+19</c:v>
                </c:pt>
                <c:pt idx="380">
                  <c:v>2.4157964178640003E+19</c:v>
                </c:pt>
                <c:pt idx="381">
                  <c:v>2.4248004178640003E+19</c:v>
                </c:pt>
                <c:pt idx="382">
                  <c:v>2.4320714178640003E+19</c:v>
                </c:pt>
                <c:pt idx="383">
                  <c:v>2.4339170178640003E+19</c:v>
                </c:pt>
                <c:pt idx="384">
                  <c:v>2.4448770178640003E+19</c:v>
                </c:pt>
                <c:pt idx="385">
                  <c:v>2.4546110178640003E+19</c:v>
                </c:pt>
                <c:pt idx="386">
                  <c:v>2.4581670178640003E+19</c:v>
                </c:pt>
                <c:pt idx="387">
                  <c:v>2.4592490178640003E+19</c:v>
                </c:pt>
                <c:pt idx="388">
                  <c:v>2.4611740178640003E+19</c:v>
                </c:pt>
                <c:pt idx="389">
                  <c:v>2.4611935178640003E+19</c:v>
                </c:pt>
                <c:pt idx="390">
                  <c:v>2.4619659178640003E+19</c:v>
                </c:pt>
                <c:pt idx="391">
                  <c:v>2.4620129278640005E+19</c:v>
                </c:pt>
                <c:pt idx="392">
                  <c:v>2.4635432278640005E+19</c:v>
                </c:pt>
                <c:pt idx="393">
                  <c:v>2.4648732278640005E+19</c:v>
                </c:pt>
                <c:pt idx="394">
                  <c:v>2.4688112278640005E+19</c:v>
                </c:pt>
                <c:pt idx="395">
                  <c:v>2.4749432278640005E+19</c:v>
                </c:pt>
                <c:pt idx="396">
                  <c:v>2.4759932278640005E+19</c:v>
                </c:pt>
                <c:pt idx="397">
                  <c:v>2.4776832278640005E+19</c:v>
                </c:pt>
                <c:pt idx="398">
                  <c:v>2.4840862278640005E+19</c:v>
                </c:pt>
                <c:pt idx="399">
                  <c:v>2.4943562278640005E+19</c:v>
                </c:pt>
                <c:pt idx="400">
                  <c:v>2.5047362278640005E+19</c:v>
                </c:pt>
                <c:pt idx="401">
                  <c:v>2.5101892278640005E+19</c:v>
                </c:pt>
                <c:pt idx="402">
                  <c:v>2.5136161148640006E+19</c:v>
                </c:pt>
                <c:pt idx="403">
                  <c:v>2.5229911148640006E+19</c:v>
                </c:pt>
                <c:pt idx="404">
                  <c:v>2.5332551148640006E+19</c:v>
                </c:pt>
                <c:pt idx="405">
                  <c:v>2.5428891148640006E+19</c:v>
                </c:pt>
                <c:pt idx="406">
                  <c:v>2.5526811148640006E+19</c:v>
                </c:pt>
                <c:pt idx="407">
                  <c:v>2.5603251148640006E+19</c:v>
                </c:pt>
                <c:pt idx="408">
                  <c:v>2.5680831148640006E+19</c:v>
                </c:pt>
                <c:pt idx="409">
                  <c:v>2.5749131148640006E+19</c:v>
                </c:pt>
                <c:pt idx="410">
                  <c:v>2.5834301148640006E+19</c:v>
                </c:pt>
                <c:pt idx="411">
                  <c:v>2.5908891148640006E+19</c:v>
                </c:pt>
                <c:pt idx="412">
                  <c:v>2.5985021148640006E+19</c:v>
                </c:pt>
                <c:pt idx="413">
                  <c:v>2.6087421148640006E+19</c:v>
                </c:pt>
                <c:pt idx="414">
                  <c:v>2.6189721148640006E+19</c:v>
                </c:pt>
                <c:pt idx="415">
                  <c:v>2.6268221148640006E+19</c:v>
                </c:pt>
                <c:pt idx="416">
                  <c:v>2.6318771148640006E+19</c:v>
                </c:pt>
                <c:pt idx="417">
                  <c:v>2.6386799148640006E+19</c:v>
                </c:pt>
                <c:pt idx="418">
                  <c:v>2.6465049148640006E+19</c:v>
                </c:pt>
                <c:pt idx="419">
                  <c:v>2.6490549148640006E+19</c:v>
                </c:pt>
                <c:pt idx="420">
                  <c:v>2.6588579148640006E+19</c:v>
                </c:pt>
                <c:pt idx="421">
                  <c:v>2.6674909148640006E+19</c:v>
                </c:pt>
                <c:pt idx="422">
                  <c:v>2.6767809148640006E+19</c:v>
                </c:pt>
                <c:pt idx="423">
                  <c:v>2.6817239148640006E+19</c:v>
                </c:pt>
                <c:pt idx="424">
                  <c:v>2.6883032298640007E+19</c:v>
                </c:pt>
                <c:pt idx="425">
                  <c:v>2.6917749388640006E+19</c:v>
                </c:pt>
                <c:pt idx="426">
                  <c:v>2.6931879388640006E+19</c:v>
                </c:pt>
                <c:pt idx="427">
                  <c:v>2.6931945638640005E+19</c:v>
                </c:pt>
                <c:pt idx="428">
                  <c:v>2.6931945638640005E+19</c:v>
                </c:pt>
                <c:pt idx="429">
                  <c:v>2.6931945638640005E+19</c:v>
                </c:pt>
                <c:pt idx="430">
                  <c:v>2.6931945638640005E+19</c:v>
                </c:pt>
                <c:pt idx="431">
                  <c:v>2.6933297638640005E+19</c:v>
                </c:pt>
                <c:pt idx="432">
                  <c:v>2.6938527638640005E+19</c:v>
                </c:pt>
                <c:pt idx="433">
                  <c:v>2.6990807638640005E+19</c:v>
                </c:pt>
                <c:pt idx="434">
                  <c:v>2.7016497638640005E+19</c:v>
                </c:pt>
                <c:pt idx="435">
                  <c:v>2.7028819738640007E+19</c:v>
                </c:pt>
                <c:pt idx="436">
                  <c:v>2.7028854128640008E+19</c:v>
                </c:pt>
                <c:pt idx="437">
                  <c:v>2.7029047028640006E+19</c:v>
                </c:pt>
                <c:pt idx="438">
                  <c:v>2.7046217028640006E+19</c:v>
                </c:pt>
                <c:pt idx="439">
                  <c:v>2.7120517028640006E+19</c:v>
                </c:pt>
                <c:pt idx="440">
                  <c:v>2.7192977028640006E+19</c:v>
                </c:pt>
                <c:pt idx="441">
                  <c:v>2.7291307028640006E+19</c:v>
                </c:pt>
                <c:pt idx="442">
                  <c:v>2.7375797028640006E+19</c:v>
                </c:pt>
                <c:pt idx="443">
                  <c:v>2.7441637028640006E+19</c:v>
                </c:pt>
                <c:pt idx="444">
                  <c:v>2.7504397028640006E+19</c:v>
                </c:pt>
                <c:pt idx="445">
                  <c:v>2.7540657028640006E+19</c:v>
                </c:pt>
                <c:pt idx="446">
                  <c:v>2.7567727028640006E+19</c:v>
                </c:pt>
                <c:pt idx="447">
                  <c:v>2.7606547028640006E+19</c:v>
                </c:pt>
                <c:pt idx="448">
                  <c:v>2.7631977028640006E+19</c:v>
                </c:pt>
                <c:pt idx="449">
                  <c:v>2.7736913028640006E+19</c:v>
                </c:pt>
                <c:pt idx="450">
                  <c:v>2.7794543028640006E+19</c:v>
                </c:pt>
                <c:pt idx="451">
                  <c:v>2.7826411028640006E+19</c:v>
                </c:pt>
                <c:pt idx="452">
                  <c:v>2.7870851028640006E+19</c:v>
                </c:pt>
                <c:pt idx="453">
                  <c:v>2.7936331028640006E+19</c:v>
                </c:pt>
                <c:pt idx="454">
                  <c:v>2.8032351028640006E+19</c:v>
                </c:pt>
                <c:pt idx="455">
                  <c:v>2.8103371028640006E+19</c:v>
                </c:pt>
                <c:pt idx="456">
                  <c:v>2.8199521028640006E+19</c:v>
                </c:pt>
                <c:pt idx="457">
                  <c:v>2.8200944028640006E+19</c:v>
                </c:pt>
                <c:pt idx="458">
                  <c:v>2.8218834028640006E+19</c:v>
                </c:pt>
                <c:pt idx="459">
                  <c:v>2.8233564028640006E+19</c:v>
                </c:pt>
                <c:pt idx="460">
                  <c:v>2.8264814028640006E+19</c:v>
                </c:pt>
                <c:pt idx="461">
                  <c:v>2.8279869028640006E+19</c:v>
                </c:pt>
                <c:pt idx="462">
                  <c:v>2.8324479028640006E+19</c:v>
                </c:pt>
                <c:pt idx="463">
                  <c:v>2.8337439028640006E+19</c:v>
                </c:pt>
                <c:pt idx="464">
                  <c:v>2.8337439028640006E+19</c:v>
                </c:pt>
                <c:pt idx="465">
                  <c:v>2.8338705028640006E+19</c:v>
                </c:pt>
                <c:pt idx="466">
                  <c:v>2.8346124028640006E+19</c:v>
                </c:pt>
                <c:pt idx="467">
                  <c:v>2.8350217028640006E+19</c:v>
                </c:pt>
                <c:pt idx="468">
                  <c:v>2.8352736028640006E+19</c:v>
                </c:pt>
                <c:pt idx="469">
                  <c:v>2.8354405638640005E+19</c:v>
                </c:pt>
                <c:pt idx="470">
                  <c:v>2.8355163838640005E+19</c:v>
                </c:pt>
                <c:pt idx="471">
                  <c:v>2.8360435838640005E+19</c:v>
                </c:pt>
                <c:pt idx="472">
                  <c:v>2.8368579838640005E+19</c:v>
                </c:pt>
                <c:pt idx="473">
                  <c:v>2.8383179838640005E+19</c:v>
                </c:pt>
                <c:pt idx="474">
                  <c:v>2.8385516838640005E+19</c:v>
                </c:pt>
                <c:pt idx="475">
                  <c:v>2.8387252838640005E+19</c:v>
                </c:pt>
                <c:pt idx="476">
                  <c:v>2.8387252838640005E+19</c:v>
                </c:pt>
                <c:pt idx="477">
                  <c:v>2.8387252838640005E+19</c:v>
                </c:pt>
                <c:pt idx="478">
                  <c:v>2.8387252838640005E+19</c:v>
                </c:pt>
                <c:pt idx="479">
                  <c:v>2.8387252838640005E+19</c:v>
                </c:pt>
                <c:pt idx="480">
                  <c:v>2.8387252838640005E+19</c:v>
                </c:pt>
                <c:pt idx="481">
                  <c:v>2.8387252838640005E+19</c:v>
                </c:pt>
                <c:pt idx="482">
                  <c:v>2.8387252838640005E+19</c:v>
                </c:pt>
                <c:pt idx="483">
                  <c:v>2.8387252838640005E+19</c:v>
                </c:pt>
                <c:pt idx="484">
                  <c:v>2.8387252838640005E+19</c:v>
                </c:pt>
                <c:pt idx="485">
                  <c:v>2.8387252838640005E+19</c:v>
                </c:pt>
                <c:pt idx="486">
                  <c:v>2.8387252838640005E+19</c:v>
                </c:pt>
                <c:pt idx="487">
                  <c:v>2.8387252838640005E+19</c:v>
                </c:pt>
                <c:pt idx="488">
                  <c:v>2.8387252838640005E+19</c:v>
                </c:pt>
                <c:pt idx="489">
                  <c:v>2.8387252838640005E+19</c:v>
                </c:pt>
                <c:pt idx="490">
                  <c:v>2.8387252838640005E+19</c:v>
                </c:pt>
                <c:pt idx="491">
                  <c:v>2.8387252838640005E+19</c:v>
                </c:pt>
                <c:pt idx="492">
                  <c:v>2.8387252838640005E+19</c:v>
                </c:pt>
                <c:pt idx="493">
                  <c:v>2.8387252838640005E+19</c:v>
                </c:pt>
                <c:pt idx="494">
                  <c:v>2.8387252838640005E+19</c:v>
                </c:pt>
                <c:pt idx="495">
                  <c:v>2.8387252838640005E+19</c:v>
                </c:pt>
                <c:pt idx="496">
                  <c:v>2.8387252838640005E+19</c:v>
                </c:pt>
                <c:pt idx="497">
                  <c:v>2.8387252838640005E+19</c:v>
                </c:pt>
                <c:pt idx="498">
                  <c:v>2.8387252838640005E+19</c:v>
                </c:pt>
                <c:pt idx="499">
                  <c:v>2.8387252838640005E+19</c:v>
                </c:pt>
                <c:pt idx="500">
                  <c:v>2.8387252838640005E+19</c:v>
                </c:pt>
                <c:pt idx="501">
                  <c:v>2.8387252838640005E+19</c:v>
                </c:pt>
                <c:pt idx="502">
                  <c:v>2.8387252838640005E+19</c:v>
                </c:pt>
                <c:pt idx="503">
                  <c:v>2.8387252838640005E+19</c:v>
                </c:pt>
                <c:pt idx="504">
                  <c:v>2.8387252838640005E+19</c:v>
                </c:pt>
                <c:pt idx="505">
                  <c:v>2.8387252838640005E+19</c:v>
                </c:pt>
                <c:pt idx="506">
                  <c:v>2.8387252838640005E+19</c:v>
                </c:pt>
                <c:pt idx="507">
                  <c:v>2.8387252838640005E+19</c:v>
                </c:pt>
                <c:pt idx="508">
                  <c:v>2.8387252838640005E+19</c:v>
                </c:pt>
                <c:pt idx="509">
                  <c:v>2.8387252838640005E+19</c:v>
                </c:pt>
                <c:pt idx="510">
                  <c:v>2.8387252838640005E+19</c:v>
                </c:pt>
                <c:pt idx="511">
                  <c:v>2.8387252838640005E+19</c:v>
                </c:pt>
                <c:pt idx="512">
                  <c:v>2.8387252839597904E+19</c:v>
                </c:pt>
                <c:pt idx="513">
                  <c:v>2.8387252839597904E+19</c:v>
                </c:pt>
                <c:pt idx="514">
                  <c:v>2.8387252839597904E+19</c:v>
                </c:pt>
                <c:pt idx="515">
                  <c:v>2.8387863439597904E+19</c:v>
                </c:pt>
                <c:pt idx="516">
                  <c:v>2.8390457439597904E+19</c:v>
                </c:pt>
                <c:pt idx="517">
                  <c:v>2.8395303039597904E+19</c:v>
                </c:pt>
                <c:pt idx="518">
                  <c:v>2.8398331039597904E+19</c:v>
                </c:pt>
                <c:pt idx="519">
                  <c:v>2.8401338039597904E+19</c:v>
                </c:pt>
                <c:pt idx="520">
                  <c:v>2.8412928039597904E+19</c:v>
                </c:pt>
                <c:pt idx="521">
                  <c:v>2.8416550039597904E+19</c:v>
                </c:pt>
                <c:pt idx="522">
                  <c:v>2.8424670039597904E+19</c:v>
                </c:pt>
                <c:pt idx="523">
                  <c:v>2.8435280039597904E+19</c:v>
                </c:pt>
                <c:pt idx="524">
                  <c:v>2.8443359039597904E+19</c:v>
                </c:pt>
                <c:pt idx="525">
                  <c:v>2.8452555039597904E+19</c:v>
                </c:pt>
                <c:pt idx="526">
                  <c:v>2.8460770039597904E+19</c:v>
                </c:pt>
                <c:pt idx="527">
                  <c:v>2.8472070039597904E+19</c:v>
                </c:pt>
                <c:pt idx="528">
                  <c:v>2.8474899039597904E+19</c:v>
                </c:pt>
                <c:pt idx="529">
                  <c:v>2.8479139839597904E+19</c:v>
                </c:pt>
                <c:pt idx="530">
                  <c:v>2.8479613639597904E+19</c:v>
                </c:pt>
                <c:pt idx="531">
                  <c:v>2.8481439639597904E+19</c:v>
                </c:pt>
                <c:pt idx="532">
                  <c:v>2.8489656639597904E+19</c:v>
                </c:pt>
                <c:pt idx="533">
                  <c:v>2.8516486639597904E+19</c:v>
                </c:pt>
                <c:pt idx="534">
                  <c:v>2.8550126639597904E+19</c:v>
                </c:pt>
                <c:pt idx="535">
                  <c:v>2.8593956639597904E+19</c:v>
                </c:pt>
                <c:pt idx="536">
                  <c:v>2.8627166639597904E+19</c:v>
                </c:pt>
                <c:pt idx="537">
                  <c:v>2.8646436639597904E+19</c:v>
                </c:pt>
                <c:pt idx="538">
                  <c:v>2.8670846639597904E+19</c:v>
                </c:pt>
                <c:pt idx="539">
                  <c:v>2.8702766639597904E+19</c:v>
                </c:pt>
                <c:pt idx="540">
                  <c:v>2.8722286639597904E+19</c:v>
                </c:pt>
                <c:pt idx="541">
                  <c:v>2.8753476639597904E+19</c:v>
                </c:pt>
                <c:pt idx="542">
                  <c:v>2.8782807039597904E+19</c:v>
                </c:pt>
                <c:pt idx="543">
                  <c:v>2.8818592039597904E+19</c:v>
                </c:pt>
                <c:pt idx="544">
                  <c:v>2.8851272039597904E+19</c:v>
                </c:pt>
                <c:pt idx="545">
                  <c:v>2.8890372039597904E+19</c:v>
                </c:pt>
                <c:pt idx="546">
                  <c:v>2.8923642039597904E+19</c:v>
                </c:pt>
                <c:pt idx="547">
                  <c:v>2.8955872039597904E+19</c:v>
                </c:pt>
                <c:pt idx="548">
                  <c:v>2.8962943039597904E+19</c:v>
                </c:pt>
                <c:pt idx="549">
                  <c:v>2.8964912039597904E+19</c:v>
                </c:pt>
                <c:pt idx="550">
                  <c:v>2.8967242039597904E+19</c:v>
                </c:pt>
                <c:pt idx="551">
                  <c:v>2.8967242039597904E+19</c:v>
                </c:pt>
                <c:pt idx="552">
                  <c:v>2.8976263039597904E+19</c:v>
                </c:pt>
                <c:pt idx="553">
                  <c:v>2.9007536239597904E+19</c:v>
                </c:pt>
                <c:pt idx="554">
                  <c:v>2.9019713939597902E+19</c:v>
                </c:pt>
                <c:pt idx="555">
                  <c:v>2.9062913939597902E+19</c:v>
                </c:pt>
                <c:pt idx="556">
                  <c:v>2.9148423939597902E+19</c:v>
                </c:pt>
                <c:pt idx="557">
                  <c:v>2.9221073939597902E+19</c:v>
                </c:pt>
                <c:pt idx="558">
                  <c:v>2.9301933939597902E+19</c:v>
                </c:pt>
                <c:pt idx="559">
                  <c:v>2.9381013939597902E+19</c:v>
                </c:pt>
                <c:pt idx="560">
                  <c:v>2.9465693939597902E+19</c:v>
                </c:pt>
                <c:pt idx="561">
                  <c:v>2.9524573939597902E+19</c:v>
                </c:pt>
                <c:pt idx="562">
                  <c:v>2.9571791939597902E+19</c:v>
                </c:pt>
                <c:pt idx="563">
                  <c:v>2.9638391939597902E+19</c:v>
                </c:pt>
                <c:pt idx="564">
                  <c:v>2.9711761939597902E+19</c:v>
                </c:pt>
                <c:pt idx="565">
                  <c:v>2.9746541939597902E+19</c:v>
                </c:pt>
                <c:pt idx="566">
                  <c:v>2.9851808939597902E+19</c:v>
                </c:pt>
                <c:pt idx="567">
                  <c:v>2.9938948939597902E+19</c:v>
                </c:pt>
                <c:pt idx="568">
                  <c:v>3.0010158939597902E+19</c:v>
                </c:pt>
                <c:pt idx="569">
                  <c:v>3.0013969699597902E+19</c:v>
                </c:pt>
                <c:pt idx="570">
                  <c:v>3.0058369699597902E+19</c:v>
                </c:pt>
                <c:pt idx="571">
                  <c:v>3.0155929699597902E+19</c:v>
                </c:pt>
                <c:pt idx="572">
                  <c:v>3.0219129499597902E+19</c:v>
                </c:pt>
                <c:pt idx="573">
                  <c:v>3.0254039499597902E+19</c:v>
                </c:pt>
                <c:pt idx="574">
                  <c:v>3.0350099499597902E+19</c:v>
                </c:pt>
                <c:pt idx="575">
                  <c:v>3.0412539499597902E+19</c:v>
                </c:pt>
                <c:pt idx="576">
                  <c:v>3.0491579499597902E+19</c:v>
                </c:pt>
                <c:pt idx="577">
                  <c:v>3.0514919499597902E+19</c:v>
                </c:pt>
                <c:pt idx="578">
                  <c:v>3.0591719499597902E+19</c:v>
                </c:pt>
                <c:pt idx="579">
                  <c:v>3.0696519499597902E+19</c:v>
                </c:pt>
                <c:pt idx="580">
                  <c:v>3.0799269499597902E+19</c:v>
                </c:pt>
                <c:pt idx="581">
                  <c:v>3.0883879499597902E+19</c:v>
                </c:pt>
                <c:pt idx="582">
                  <c:v>3.0960999499597902E+19</c:v>
                </c:pt>
                <c:pt idx="583">
                  <c:v>3.1070099499597902E+19</c:v>
                </c:pt>
                <c:pt idx="584">
                  <c:v>3.1146279499597902E+19</c:v>
                </c:pt>
                <c:pt idx="585">
                  <c:v>3.1178249499597902E+19</c:v>
                </c:pt>
                <c:pt idx="586">
                  <c:v>3.1262000499597902E+19</c:v>
                </c:pt>
                <c:pt idx="587">
                  <c:v>3.1335600499597902E+19</c:v>
                </c:pt>
                <c:pt idx="588">
                  <c:v>3.1421230499597902E+19</c:v>
                </c:pt>
                <c:pt idx="589">
                  <c:v>3.1488370499597902E+19</c:v>
                </c:pt>
                <c:pt idx="590">
                  <c:v>3.1558860499597902E+19</c:v>
                </c:pt>
                <c:pt idx="591">
                  <c:v>3.1649070499597902E+19</c:v>
                </c:pt>
                <c:pt idx="592">
                  <c:v>3.1726740499597902E+19</c:v>
                </c:pt>
                <c:pt idx="593">
                  <c:v>3.1815420499597902E+19</c:v>
                </c:pt>
                <c:pt idx="594">
                  <c:v>3.1840630499597902E+19</c:v>
                </c:pt>
                <c:pt idx="595">
                  <c:v>3.1876300499597902E+19</c:v>
                </c:pt>
                <c:pt idx="596">
                  <c:v>3.1957510499597902E+19</c:v>
                </c:pt>
                <c:pt idx="597">
                  <c:v>3.1999990499597902E+19</c:v>
                </c:pt>
                <c:pt idx="598">
                  <c:v>3.2078400499597902E+19</c:v>
                </c:pt>
                <c:pt idx="599">
                  <c:v>3.2189600499597902E+19</c:v>
                </c:pt>
                <c:pt idx="600">
                  <c:v>3.2255220499597902E+19</c:v>
                </c:pt>
                <c:pt idx="601">
                  <c:v>3.2361960499597902E+19</c:v>
                </c:pt>
                <c:pt idx="602">
                  <c:v>3.2427780499597902E+19</c:v>
                </c:pt>
                <c:pt idx="603">
                  <c:v>3.2506060499597902E+19</c:v>
                </c:pt>
                <c:pt idx="604">
                  <c:v>3.2581930499597902E+19</c:v>
                </c:pt>
                <c:pt idx="605">
                  <c:v>3.2660350499597902E+19</c:v>
                </c:pt>
                <c:pt idx="606">
                  <c:v>3.2664082499597902E+19</c:v>
                </c:pt>
                <c:pt idx="607">
                  <c:v>3.2664082499597902E+19</c:v>
                </c:pt>
                <c:pt idx="608">
                  <c:v>3.2664082499597902E+19</c:v>
                </c:pt>
                <c:pt idx="609">
                  <c:v>3.2664082499597902E+19</c:v>
                </c:pt>
                <c:pt idx="610">
                  <c:v>3.2664082499597902E+19</c:v>
                </c:pt>
                <c:pt idx="611">
                  <c:v>3.2664082499597902E+19</c:v>
                </c:pt>
                <c:pt idx="612">
                  <c:v>3.2664082499597902E+19</c:v>
                </c:pt>
                <c:pt idx="613">
                  <c:v>3.2664082499597902E+19</c:v>
                </c:pt>
                <c:pt idx="614">
                  <c:v>3.2664082499597902E+19</c:v>
                </c:pt>
                <c:pt idx="615">
                  <c:v>3.2664082499597902E+19</c:v>
                </c:pt>
                <c:pt idx="616">
                  <c:v>3.2664082499597902E+19</c:v>
                </c:pt>
                <c:pt idx="617">
                  <c:v>3.2664082499597902E+19</c:v>
                </c:pt>
                <c:pt idx="618">
                  <c:v>3.2679452499597902E+19</c:v>
                </c:pt>
                <c:pt idx="619">
                  <c:v>3.2736772499597902E+19</c:v>
                </c:pt>
                <c:pt idx="620">
                  <c:v>3.2815692499597902E+19</c:v>
                </c:pt>
                <c:pt idx="621">
                  <c:v>3.2888742499597902E+19</c:v>
                </c:pt>
                <c:pt idx="622">
                  <c:v>3.2959592499597902E+19</c:v>
                </c:pt>
                <c:pt idx="623">
                  <c:v>3.3028832499597902E+19</c:v>
                </c:pt>
                <c:pt idx="624">
                  <c:v>3.3079862499597902E+19</c:v>
                </c:pt>
                <c:pt idx="625">
                  <c:v>3.3104562499597902E+19</c:v>
                </c:pt>
                <c:pt idx="626">
                  <c:v>3.3173832499597902E+19</c:v>
                </c:pt>
                <c:pt idx="627">
                  <c:v>3.3247632499597902E+19</c:v>
                </c:pt>
                <c:pt idx="628">
                  <c:v>3.3322102499597902E+19</c:v>
                </c:pt>
                <c:pt idx="629">
                  <c:v>3.3384052499597902E+19</c:v>
                </c:pt>
                <c:pt idx="630">
                  <c:v>3.3445212499597902E+19</c:v>
                </c:pt>
                <c:pt idx="631">
                  <c:v>3.3509852499597902E+19</c:v>
                </c:pt>
                <c:pt idx="632">
                  <c:v>3.3572742499597902E+19</c:v>
                </c:pt>
                <c:pt idx="633">
                  <c:v>3.3625382499597902E+19</c:v>
                </c:pt>
                <c:pt idx="634">
                  <c:v>3.3652477899597902E+19</c:v>
                </c:pt>
                <c:pt idx="635">
                  <c:v>3.3720027899597902E+19</c:v>
                </c:pt>
                <c:pt idx="636">
                  <c:v>3.3721244899597902E+19</c:v>
                </c:pt>
                <c:pt idx="637">
                  <c:v>3.3779124899597902E+19</c:v>
                </c:pt>
                <c:pt idx="638">
                  <c:v>3.3854594899597902E+19</c:v>
                </c:pt>
                <c:pt idx="639">
                  <c:v>3.3938884899597902E+19</c:v>
                </c:pt>
                <c:pt idx="640">
                  <c:v>3.3991454899597902E+19</c:v>
                </c:pt>
                <c:pt idx="641">
                  <c:v>3.4072134899597902E+19</c:v>
                </c:pt>
                <c:pt idx="642">
                  <c:v>3.4149924899597902E+19</c:v>
                </c:pt>
                <c:pt idx="643">
                  <c:v>3.4222444899597902E+19</c:v>
                </c:pt>
                <c:pt idx="644">
                  <c:v>3.4289944899597902E+19</c:v>
                </c:pt>
                <c:pt idx="645">
                  <c:v>3.4347464899597902E+19</c:v>
                </c:pt>
                <c:pt idx="646">
                  <c:v>3.4410724899597902E+19</c:v>
                </c:pt>
                <c:pt idx="647">
                  <c:v>3.4425344899597902E+19</c:v>
                </c:pt>
                <c:pt idx="648">
                  <c:v>3.4481834899597902E+19</c:v>
                </c:pt>
                <c:pt idx="649">
                  <c:v>3.4551726899597902E+19</c:v>
                </c:pt>
                <c:pt idx="650">
                  <c:v>3.4615946899597902E+19</c:v>
                </c:pt>
                <c:pt idx="651">
                  <c:v>3.4706006899597902E+19</c:v>
                </c:pt>
                <c:pt idx="652">
                  <c:v>3.4750656899597902E+19</c:v>
                </c:pt>
                <c:pt idx="653">
                  <c:v>3.4824666899597902E+19</c:v>
                </c:pt>
                <c:pt idx="654">
                  <c:v>3.4907896899597902E+19</c:v>
                </c:pt>
                <c:pt idx="655">
                  <c:v>3.4975576899597902E+19</c:v>
                </c:pt>
                <c:pt idx="656">
                  <c:v>3.5023586899597902E+19</c:v>
                </c:pt>
                <c:pt idx="657">
                  <c:v>3.5121316899597902E+19</c:v>
                </c:pt>
                <c:pt idx="658">
                  <c:v>3.5208666899597902E+19</c:v>
                </c:pt>
                <c:pt idx="659">
                  <c:v>3.5277166899597902E+19</c:v>
                </c:pt>
                <c:pt idx="660">
                  <c:v>3.5348606899597902E+19</c:v>
                </c:pt>
                <c:pt idx="661">
                  <c:v>3.5429556899597902E+19</c:v>
                </c:pt>
                <c:pt idx="662">
                  <c:v>3.5461926899597902E+19</c:v>
                </c:pt>
                <c:pt idx="663">
                  <c:v>3.5511526899597902E+19</c:v>
                </c:pt>
                <c:pt idx="664">
                  <c:v>3.5626426899597902E+19</c:v>
                </c:pt>
                <c:pt idx="665">
                  <c:v>3.5723326899597902E+19</c:v>
                </c:pt>
                <c:pt idx="666">
                  <c:v>3.5775246899597902E+19</c:v>
                </c:pt>
                <c:pt idx="667">
                  <c:v>3.5864226899597902E+19</c:v>
                </c:pt>
                <c:pt idx="668">
                  <c:v>3.5939576899597902E+19</c:v>
                </c:pt>
                <c:pt idx="669">
                  <c:v>3.5994726899597902E+19</c:v>
                </c:pt>
                <c:pt idx="670">
                  <c:v>3.6051796899597902E+19</c:v>
                </c:pt>
                <c:pt idx="671">
                  <c:v>3.6090366899597902E+19</c:v>
                </c:pt>
                <c:pt idx="672">
                  <c:v>3.6170086899597902E+19</c:v>
                </c:pt>
                <c:pt idx="673">
                  <c:v>3.6230676899597902E+19</c:v>
                </c:pt>
                <c:pt idx="674">
                  <c:v>3.6257546899597902E+19</c:v>
                </c:pt>
                <c:pt idx="675">
                  <c:v>3.6268806899597902E+19</c:v>
                </c:pt>
                <c:pt idx="676">
                  <c:v>3.6273929899597902E+19</c:v>
                </c:pt>
                <c:pt idx="677">
                  <c:v>3.6273929899597902E+19</c:v>
                </c:pt>
                <c:pt idx="678">
                  <c:v>3.6273929899597902E+19</c:v>
                </c:pt>
                <c:pt idx="679">
                  <c:v>3.6273929899597902E+19</c:v>
                </c:pt>
                <c:pt idx="680">
                  <c:v>3.6273929899597902E+19</c:v>
                </c:pt>
                <c:pt idx="681">
                  <c:v>3.6273929899597902E+19</c:v>
                </c:pt>
                <c:pt idx="682">
                  <c:v>3.6273929899597902E+19</c:v>
                </c:pt>
                <c:pt idx="683">
                  <c:v>3.6273929899597902E+19</c:v>
                </c:pt>
                <c:pt idx="684">
                  <c:v>3.6273929899597902E+19</c:v>
                </c:pt>
                <c:pt idx="685">
                  <c:v>3.6273929899597902E+19</c:v>
                </c:pt>
                <c:pt idx="686">
                  <c:v>3.6273929899597902E+19</c:v>
                </c:pt>
                <c:pt idx="687">
                  <c:v>3.6273929899597902E+19</c:v>
                </c:pt>
                <c:pt idx="688">
                  <c:v>3.6273929899597902E+19</c:v>
                </c:pt>
                <c:pt idx="689">
                  <c:v>3.6273929899597902E+19</c:v>
                </c:pt>
                <c:pt idx="690">
                  <c:v>3.6273929899597902E+19</c:v>
                </c:pt>
                <c:pt idx="691">
                  <c:v>3.6273929899597902E+19</c:v>
                </c:pt>
                <c:pt idx="692">
                  <c:v>3.6273929899597902E+19</c:v>
                </c:pt>
                <c:pt idx="693">
                  <c:v>3.6273929899597902E+19</c:v>
                </c:pt>
                <c:pt idx="694">
                  <c:v>3.6273929899597902E+19</c:v>
                </c:pt>
                <c:pt idx="695">
                  <c:v>3.6273929899597902E+19</c:v>
                </c:pt>
                <c:pt idx="696">
                  <c:v>3.6273929899597902E+19</c:v>
                </c:pt>
                <c:pt idx="697">
                  <c:v>3.6273929899597902E+19</c:v>
                </c:pt>
                <c:pt idx="698">
                  <c:v>3.6273929899597902E+19</c:v>
                </c:pt>
                <c:pt idx="699">
                  <c:v>3.6273929899597902E+19</c:v>
                </c:pt>
                <c:pt idx="700">
                  <c:v>3.6273929899597902E+19</c:v>
                </c:pt>
                <c:pt idx="701">
                  <c:v>3.6273929899597902E+19</c:v>
                </c:pt>
                <c:pt idx="702">
                  <c:v>3.6273929899597902E+19</c:v>
                </c:pt>
                <c:pt idx="703">
                  <c:v>3.6273929899597902E+19</c:v>
                </c:pt>
                <c:pt idx="704">
                  <c:v>3.6273929899597902E+19</c:v>
                </c:pt>
                <c:pt idx="705">
                  <c:v>3.6273929899597902E+19</c:v>
                </c:pt>
                <c:pt idx="706">
                  <c:v>3.6273929899597902E+19</c:v>
                </c:pt>
                <c:pt idx="707">
                  <c:v>3.6273929899597902E+19</c:v>
                </c:pt>
                <c:pt idx="708">
                  <c:v>3.6273982209597903E+19</c:v>
                </c:pt>
                <c:pt idx="709">
                  <c:v>3.6273982209597903E+19</c:v>
                </c:pt>
                <c:pt idx="710">
                  <c:v>3.6273982209597903E+19</c:v>
                </c:pt>
                <c:pt idx="711">
                  <c:v>3.6273982209597903E+19</c:v>
                </c:pt>
                <c:pt idx="712">
                  <c:v>3.6273982209597903E+19</c:v>
                </c:pt>
                <c:pt idx="713">
                  <c:v>3.6273982209597903E+19</c:v>
                </c:pt>
                <c:pt idx="714">
                  <c:v>3.6273982209597903E+19</c:v>
                </c:pt>
                <c:pt idx="715">
                  <c:v>3.6273982209597903E+19</c:v>
                </c:pt>
                <c:pt idx="716">
                  <c:v>3.6273982209597903E+19</c:v>
                </c:pt>
                <c:pt idx="717">
                  <c:v>3.6273982209597903E+19</c:v>
                </c:pt>
                <c:pt idx="718">
                  <c:v>3.6273982209597903E+19</c:v>
                </c:pt>
                <c:pt idx="719">
                  <c:v>3.6273982209597903E+19</c:v>
                </c:pt>
                <c:pt idx="720">
                  <c:v>3.6273982209597903E+19</c:v>
                </c:pt>
                <c:pt idx="721">
                  <c:v>3.6273982273297904E+19</c:v>
                </c:pt>
                <c:pt idx="722">
                  <c:v>3.6273982273297904E+19</c:v>
                </c:pt>
                <c:pt idx="723">
                  <c:v>3.6273982273297904E+19</c:v>
                </c:pt>
                <c:pt idx="724">
                  <c:v>3.6273982273297904E+19</c:v>
                </c:pt>
                <c:pt idx="725">
                  <c:v>3.6273982273297904E+19</c:v>
                </c:pt>
                <c:pt idx="726">
                  <c:v>3.6273982273297904E+19</c:v>
                </c:pt>
                <c:pt idx="727">
                  <c:v>3.6273982273297904E+19</c:v>
                </c:pt>
                <c:pt idx="728">
                  <c:v>3.6273982273297904E+19</c:v>
                </c:pt>
                <c:pt idx="729">
                  <c:v>3.6273982273297904E+19</c:v>
                </c:pt>
                <c:pt idx="730">
                  <c:v>3.6273982273297904E+19</c:v>
                </c:pt>
                <c:pt idx="731">
                  <c:v>3.6273982273297904E+19</c:v>
                </c:pt>
                <c:pt idx="732">
                  <c:v>3.6273982273297904E+19</c:v>
                </c:pt>
                <c:pt idx="733">
                  <c:v>3.6273982273297904E+19</c:v>
                </c:pt>
                <c:pt idx="734">
                  <c:v>3.6273982273297904E+19</c:v>
                </c:pt>
                <c:pt idx="735">
                  <c:v>3.6273982273297904E+19</c:v>
                </c:pt>
                <c:pt idx="736">
                  <c:v>3.6273982273297904E+19</c:v>
                </c:pt>
                <c:pt idx="737">
                  <c:v>3.6273982273297904E+19</c:v>
                </c:pt>
                <c:pt idx="738">
                  <c:v>3.6273982273297904E+19</c:v>
                </c:pt>
                <c:pt idx="739">
                  <c:v>3.6273982273297904E+19</c:v>
                </c:pt>
                <c:pt idx="740">
                  <c:v>3.6273982273297904E+19</c:v>
                </c:pt>
                <c:pt idx="741">
                  <c:v>3.6273982273297904E+19</c:v>
                </c:pt>
                <c:pt idx="742">
                  <c:v>3.6273982273297904E+19</c:v>
                </c:pt>
                <c:pt idx="743">
                  <c:v>3.6273982273297904E+19</c:v>
                </c:pt>
                <c:pt idx="744">
                  <c:v>3.6273982273297904E+19</c:v>
                </c:pt>
                <c:pt idx="745">
                  <c:v>3.6273982273297904E+19</c:v>
                </c:pt>
                <c:pt idx="746">
                  <c:v>3.6273982273297904E+19</c:v>
                </c:pt>
                <c:pt idx="747">
                  <c:v>3.6273982273297904E+19</c:v>
                </c:pt>
                <c:pt idx="748">
                  <c:v>3.6273982273297904E+19</c:v>
                </c:pt>
                <c:pt idx="749">
                  <c:v>3.6274088673297904E+19</c:v>
                </c:pt>
                <c:pt idx="750">
                  <c:v>3.6274179363297903E+19</c:v>
                </c:pt>
                <c:pt idx="751">
                  <c:v>3.6274677763297903E+19</c:v>
                </c:pt>
                <c:pt idx="752">
                  <c:v>3.6274677763297903E+19</c:v>
                </c:pt>
                <c:pt idx="753">
                  <c:v>3.6277741763297903E+19</c:v>
                </c:pt>
                <c:pt idx="754">
                  <c:v>3.6277741763297903E+19</c:v>
                </c:pt>
                <c:pt idx="755">
                  <c:v>3.6277741763297903E+19</c:v>
                </c:pt>
                <c:pt idx="756">
                  <c:v>3.6277892663297901E+19</c:v>
                </c:pt>
                <c:pt idx="757">
                  <c:v>3.6278298163297903E+19</c:v>
                </c:pt>
                <c:pt idx="758">
                  <c:v>3.6278298163297903E+19</c:v>
                </c:pt>
                <c:pt idx="759">
                  <c:v>3.6278938163297903E+19</c:v>
                </c:pt>
                <c:pt idx="760">
                  <c:v>3.6282407163297903E+19</c:v>
                </c:pt>
                <c:pt idx="761">
                  <c:v>3.6288514163297903E+19</c:v>
                </c:pt>
                <c:pt idx="762">
                  <c:v>3.6296041163297903E+19</c:v>
                </c:pt>
                <c:pt idx="763">
                  <c:v>3.6319751163297903E+19</c:v>
                </c:pt>
                <c:pt idx="764">
                  <c:v>3.6338341163297903E+19</c:v>
                </c:pt>
                <c:pt idx="765">
                  <c:v>3.6358201163297903E+19</c:v>
                </c:pt>
                <c:pt idx="766">
                  <c:v>3.6360622163297903E+19</c:v>
                </c:pt>
                <c:pt idx="767">
                  <c:v>3.6364698163297903E+19</c:v>
                </c:pt>
                <c:pt idx="768">
                  <c:v>3.6366383163297903E+19</c:v>
                </c:pt>
                <c:pt idx="769">
                  <c:v>3.6368409163297903E+19</c:v>
                </c:pt>
                <c:pt idx="770">
                  <c:v>3.6377358163297903E+19</c:v>
                </c:pt>
                <c:pt idx="771">
                  <c:v>3.6382160163297903E+19</c:v>
                </c:pt>
                <c:pt idx="772">
                  <c:v>3.6384011163297903E+19</c:v>
                </c:pt>
                <c:pt idx="773">
                  <c:v>3.6385524163297903E+19</c:v>
                </c:pt>
                <c:pt idx="774">
                  <c:v>3.6388001163297903E+19</c:v>
                </c:pt>
                <c:pt idx="775">
                  <c:v>3.6390524163297903E+19</c:v>
                </c:pt>
                <c:pt idx="776">
                  <c:v>3.6392540463297905E+19</c:v>
                </c:pt>
                <c:pt idx="777">
                  <c:v>3.6399626363297907E+19</c:v>
                </c:pt>
                <c:pt idx="778">
                  <c:v>3.6402716363297907E+19</c:v>
                </c:pt>
                <c:pt idx="779">
                  <c:v>3.6407715363297907E+19</c:v>
                </c:pt>
                <c:pt idx="780">
                  <c:v>3.6410798363297907E+19</c:v>
                </c:pt>
                <c:pt idx="781">
                  <c:v>3.6417471363297907E+19</c:v>
                </c:pt>
                <c:pt idx="782">
                  <c:v>3.6418331863297909E+19</c:v>
                </c:pt>
                <c:pt idx="783">
                  <c:v>3.6430641863297909E+19</c:v>
                </c:pt>
                <c:pt idx="784">
                  <c:v>3.6431401563297907E+19</c:v>
                </c:pt>
                <c:pt idx="785">
                  <c:v>3.6438925563297907E+19</c:v>
                </c:pt>
                <c:pt idx="786">
                  <c:v>3.6441564563297907E+19</c:v>
                </c:pt>
                <c:pt idx="787">
                  <c:v>3.6443038503297909E+19</c:v>
                </c:pt>
                <c:pt idx="788">
                  <c:v>3.6447871303297909E+19</c:v>
                </c:pt>
                <c:pt idx="789">
                  <c:v>3.6450074303297909E+19</c:v>
                </c:pt>
                <c:pt idx="790">
                  <c:v>3.6455276003297911E+19</c:v>
                </c:pt>
                <c:pt idx="791">
                  <c:v>3.6464984003297911E+19</c:v>
                </c:pt>
                <c:pt idx="792">
                  <c:v>3.6468468103297909E+19</c:v>
                </c:pt>
                <c:pt idx="793">
                  <c:v>3.6472626103297909E+19</c:v>
                </c:pt>
                <c:pt idx="794">
                  <c:v>3.6476037103297909E+19</c:v>
                </c:pt>
                <c:pt idx="795">
                  <c:v>3.6476037103297909E+19</c:v>
                </c:pt>
                <c:pt idx="796">
                  <c:v>3.6476037103297909E+19</c:v>
                </c:pt>
                <c:pt idx="797">
                  <c:v>3.6476037103297909E+19</c:v>
                </c:pt>
                <c:pt idx="798">
                  <c:v>3.6476037103297909E+19</c:v>
                </c:pt>
                <c:pt idx="799">
                  <c:v>3.6478214103297909E+19</c:v>
                </c:pt>
                <c:pt idx="800">
                  <c:v>3.6490524103297909E+19</c:v>
                </c:pt>
                <c:pt idx="801">
                  <c:v>3.6505694103297909E+19</c:v>
                </c:pt>
                <c:pt idx="802">
                  <c:v>3.6505713513297908E+19</c:v>
                </c:pt>
                <c:pt idx="803">
                  <c:v>3.6511509513297908E+19</c:v>
                </c:pt>
                <c:pt idx="804">
                  <c:v>3.6512354113297908E+19</c:v>
                </c:pt>
                <c:pt idx="805">
                  <c:v>3.6512996213297906E+19</c:v>
                </c:pt>
                <c:pt idx="806">
                  <c:v>3.6525186213297906E+19</c:v>
                </c:pt>
                <c:pt idx="807">
                  <c:v>3.6525391413297906E+19</c:v>
                </c:pt>
                <c:pt idx="808">
                  <c:v>3.6538561413297906E+19</c:v>
                </c:pt>
                <c:pt idx="809">
                  <c:v>3.6545241413297906E+19</c:v>
                </c:pt>
                <c:pt idx="810">
                  <c:v>3.6546307513297904E+19</c:v>
                </c:pt>
                <c:pt idx="811">
                  <c:v>3.6549784513297904E+19</c:v>
                </c:pt>
                <c:pt idx="812">
                  <c:v>3.6557495513297904E+19</c:v>
                </c:pt>
                <c:pt idx="813">
                  <c:v>3.6563667513297904E+19</c:v>
                </c:pt>
                <c:pt idx="814">
                  <c:v>3.6571589513297904E+19</c:v>
                </c:pt>
                <c:pt idx="815">
                  <c:v>3.6576778513297904E+19</c:v>
                </c:pt>
                <c:pt idx="816">
                  <c:v>3.6577380413297902E+19</c:v>
                </c:pt>
                <c:pt idx="817">
                  <c:v>3.6577380413297902E+19</c:v>
                </c:pt>
                <c:pt idx="818">
                  <c:v>3.6577380413297902E+19</c:v>
                </c:pt>
                <c:pt idx="819">
                  <c:v>3.6577380413297902E+19</c:v>
                </c:pt>
                <c:pt idx="820">
                  <c:v>3.65778733132979E+19</c:v>
                </c:pt>
                <c:pt idx="821">
                  <c:v>3.65868403132979E+19</c:v>
                </c:pt>
                <c:pt idx="822">
                  <c:v>3.65974993132979E+19</c:v>
                </c:pt>
                <c:pt idx="823">
                  <c:v>3.66140893132979E+19</c:v>
                </c:pt>
                <c:pt idx="824">
                  <c:v>3.66155153132979E+19</c:v>
                </c:pt>
                <c:pt idx="825">
                  <c:v>3.66476753132979E+19</c:v>
                </c:pt>
                <c:pt idx="826">
                  <c:v>3.66603853132979E+19</c:v>
                </c:pt>
                <c:pt idx="827">
                  <c:v>3.6669462543297901E+19</c:v>
                </c:pt>
                <c:pt idx="828">
                  <c:v>3.6673894543297901E+19</c:v>
                </c:pt>
                <c:pt idx="829">
                  <c:v>3.67104577210979E+19</c:v>
                </c:pt>
                <c:pt idx="830">
                  <c:v>3.67476177210979E+19</c:v>
                </c:pt>
                <c:pt idx="831">
                  <c:v>3.6778139421097902E+19</c:v>
                </c:pt>
                <c:pt idx="832">
                  <c:v>3.6809399421097902E+19</c:v>
                </c:pt>
                <c:pt idx="833">
                  <c:v>3.6822459421097902E+19</c:v>
                </c:pt>
                <c:pt idx="834">
                  <c:v>3.6847969421097902E+19</c:v>
                </c:pt>
                <c:pt idx="835">
                  <c:v>3.6868279421097902E+19</c:v>
                </c:pt>
                <c:pt idx="836">
                  <c:v>3.6895119421097902E+19</c:v>
                </c:pt>
                <c:pt idx="837">
                  <c:v>3.6906161421097902E+19</c:v>
                </c:pt>
                <c:pt idx="838">
                  <c:v>3.6930681421097902E+19</c:v>
                </c:pt>
                <c:pt idx="839">
                  <c:v>3.6949191421097902E+19</c:v>
                </c:pt>
                <c:pt idx="840">
                  <c:v>3.6955151421097902E+19</c:v>
                </c:pt>
                <c:pt idx="841">
                  <c:v>3.6959280421097898E+19</c:v>
                </c:pt>
                <c:pt idx="842">
                  <c:v>3.6966818421097898E+19</c:v>
                </c:pt>
                <c:pt idx="843">
                  <c:v>3.6988578421097898E+19</c:v>
                </c:pt>
                <c:pt idx="844">
                  <c:v>3.7008748421097898E+19</c:v>
                </c:pt>
                <c:pt idx="845">
                  <c:v>3.7027648421097898E+19</c:v>
                </c:pt>
                <c:pt idx="846">
                  <c:v>3.7041408421097898E+19</c:v>
                </c:pt>
                <c:pt idx="847">
                  <c:v>3.7057868421097898E+19</c:v>
                </c:pt>
                <c:pt idx="848">
                  <c:v>3.7063376421097898E+19</c:v>
                </c:pt>
                <c:pt idx="849">
                  <c:v>3.7082566421097898E+19</c:v>
                </c:pt>
                <c:pt idx="850">
                  <c:v>3.7084249421097894E+19</c:v>
                </c:pt>
                <c:pt idx="851">
                  <c:v>3.7084249421097894E+19</c:v>
                </c:pt>
                <c:pt idx="852">
                  <c:v>3.7102769421097894E+19</c:v>
                </c:pt>
                <c:pt idx="853">
                  <c:v>3.7102951921097892E+19</c:v>
                </c:pt>
                <c:pt idx="854">
                  <c:v>3.7102951921097892E+19</c:v>
                </c:pt>
                <c:pt idx="855">
                  <c:v>3.7109823921097892E+19</c:v>
                </c:pt>
                <c:pt idx="856">
                  <c:v>3.711226562109789E+19</c:v>
                </c:pt>
                <c:pt idx="857">
                  <c:v>3.713326562109789E+19</c:v>
                </c:pt>
                <c:pt idx="858">
                  <c:v>3.715248762109789E+19</c:v>
                </c:pt>
                <c:pt idx="859">
                  <c:v>3.716300762109789E+19</c:v>
                </c:pt>
                <c:pt idx="860">
                  <c:v>3.717771762109789E+19</c:v>
                </c:pt>
                <c:pt idx="861">
                  <c:v>3.7188991821097894E+19</c:v>
                </c:pt>
                <c:pt idx="862">
                  <c:v>3.7194538821097898E+19</c:v>
                </c:pt>
                <c:pt idx="863">
                  <c:v>3.7199913821097902E+19</c:v>
                </c:pt>
                <c:pt idx="864">
                  <c:v>3.7202122421097906E+19</c:v>
                </c:pt>
                <c:pt idx="865">
                  <c:v>3.7204036601097904E+19</c:v>
                </c:pt>
                <c:pt idx="866">
                  <c:v>3.7207640601097904E+19</c:v>
                </c:pt>
                <c:pt idx="867">
                  <c:v>3.7214810601097904E+19</c:v>
                </c:pt>
                <c:pt idx="868">
                  <c:v>3.7218737601097908E+19</c:v>
                </c:pt>
                <c:pt idx="869">
                  <c:v>3.7224094601097904E+19</c:v>
                </c:pt>
                <c:pt idx="870">
                  <c:v>3.7225664601097904E+19</c:v>
                </c:pt>
                <c:pt idx="871">
                  <c:v>3.7281794601097904E+19</c:v>
                </c:pt>
                <c:pt idx="872">
                  <c:v>3.7286272601097904E+19</c:v>
                </c:pt>
                <c:pt idx="873">
                  <c:v>3.7291108601097904E+19</c:v>
                </c:pt>
                <c:pt idx="874">
                  <c:v>3.7299400601097904E+19</c:v>
                </c:pt>
                <c:pt idx="875">
                  <c:v>3.7303272601097904E+19</c:v>
                </c:pt>
                <c:pt idx="876">
                  <c:v>3.7304850601097904E+19</c:v>
                </c:pt>
                <c:pt idx="877">
                  <c:v>3.7308465601097908E+19</c:v>
                </c:pt>
                <c:pt idx="878">
                  <c:v>3.7311489601097908E+19</c:v>
                </c:pt>
                <c:pt idx="879">
                  <c:v>3.7340442601097904E+19</c:v>
                </c:pt>
                <c:pt idx="880">
                  <c:v>3.7386582601097904E+19</c:v>
                </c:pt>
                <c:pt idx="881">
                  <c:v>3.7424934601097904E+19</c:v>
                </c:pt>
                <c:pt idx="882">
                  <c:v>3.7454289601097908E+19</c:v>
                </c:pt>
                <c:pt idx="883">
                  <c:v>3.7487561601097908E+19</c:v>
                </c:pt>
                <c:pt idx="884">
                  <c:v>3.749085430109791E+19</c:v>
                </c:pt>
                <c:pt idx="885">
                  <c:v>3.749361630109791E+19</c:v>
                </c:pt>
                <c:pt idx="886">
                  <c:v>3.7503205301097906E+19</c:v>
                </c:pt>
                <c:pt idx="887">
                  <c:v>3.7511045301097906E+19</c:v>
                </c:pt>
                <c:pt idx="888">
                  <c:v>3.7514423901097902E+19</c:v>
                </c:pt>
                <c:pt idx="889">
                  <c:v>3.7536113901097902E+19</c:v>
                </c:pt>
                <c:pt idx="890">
                  <c:v>3.7556244901097898E+19</c:v>
                </c:pt>
                <c:pt idx="891">
                  <c:v>3.7562513901097894E+19</c:v>
                </c:pt>
                <c:pt idx="892">
                  <c:v>3.7569638601097896E+19</c:v>
                </c:pt>
                <c:pt idx="893">
                  <c:v>3.7577977601097892E+19</c:v>
                </c:pt>
                <c:pt idx="894">
                  <c:v>3.7584204601097896E+19</c:v>
                </c:pt>
                <c:pt idx="895">
                  <c:v>3.7589516601097896E+19</c:v>
                </c:pt>
                <c:pt idx="896">
                  <c:v>3.7654536601097896E+19</c:v>
                </c:pt>
                <c:pt idx="897">
                  <c:v>3.7655377401097896E+19</c:v>
                </c:pt>
                <c:pt idx="898">
                  <c:v>3.7655377401097896E+19</c:v>
                </c:pt>
                <c:pt idx="899">
                  <c:v>3.7656378401097892E+19</c:v>
                </c:pt>
                <c:pt idx="900">
                  <c:v>3.7659619401097888E+19</c:v>
                </c:pt>
                <c:pt idx="901">
                  <c:v>3.7662293401097888E+19</c:v>
                </c:pt>
                <c:pt idx="902">
                  <c:v>3.7664619401097888E+19</c:v>
                </c:pt>
                <c:pt idx="903">
                  <c:v>3.7667517401097888E+19</c:v>
                </c:pt>
                <c:pt idx="904">
                  <c:v>3.7671033401097888E+19</c:v>
                </c:pt>
                <c:pt idx="905">
                  <c:v>3.7672239901097886E+19</c:v>
                </c:pt>
                <c:pt idx="906">
                  <c:v>3.767538690109789E+19</c:v>
                </c:pt>
                <c:pt idx="907">
                  <c:v>3.7676521901097894E+19</c:v>
                </c:pt>
                <c:pt idx="908">
                  <c:v>3.7678003901097894E+19</c:v>
                </c:pt>
                <c:pt idx="909">
                  <c:v>3.767983090109789E+19</c:v>
                </c:pt>
                <c:pt idx="910">
                  <c:v>3.7682213901097894E+19</c:v>
                </c:pt>
                <c:pt idx="911">
                  <c:v>3.7695093901097894E+19</c:v>
                </c:pt>
                <c:pt idx="912">
                  <c:v>3.7749313901097894E+19</c:v>
                </c:pt>
                <c:pt idx="913">
                  <c:v>3.7767503901097894E+19</c:v>
                </c:pt>
                <c:pt idx="914">
                  <c:v>3.780879890109789E+19</c:v>
                </c:pt>
                <c:pt idx="915">
                  <c:v>3.781249290109789E+19</c:v>
                </c:pt>
                <c:pt idx="916">
                  <c:v>3.7815857901097894E+19</c:v>
                </c:pt>
                <c:pt idx="917">
                  <c:v>3.7842577931097891E+19</c:v>
                </c:pt>
                <c:pt idx="918">
                  <c:v>3.7866457931097891E+19</c:v>
                </c:pt>
                <c:pt idx="919">
                  <c:v>3.7874388931097887E+19</c:v>
                </c:pt>
                <c:pt idx="920">
                  <c:v>3.7882757031097885E+19</c:v>
                </c:pt>
                <c:pt idx="921">
                  <c:v>3.7885156131097887E+19</c:v>
                </c:pt>
                <c:pt idx="922">
                  <c:v>3.7888793131097883E+19</c:v>
                </c:pt>
                <c:pt idx="923">
                  <c:v>3.7891187131097883E+19</c:v>
                </c:pt>
                <c:pt idx="924">
                  <c:v>3.7893343131097883E+19</c:v>
                </c:pt>
                <c:pt idx="925">
                  <c:v>3.7900173131097883E+19</c:v>
                </c:pt>
                <c:pt idx="926">
                  <c:v>3.7903820131097887E+19</c:v>
                </c:pt>
                <c:pt idx="927">
                  <c:v>3.7907278131097887E+19</c:v>
                </c:pt>
                <c:pt idx="928">
                  <c:v>3.7913628131097887E+19</c:v>
                </c:pt>
                <c:pt idx="929">
                  <c:v>3.7965668131097887E+19</c:v>
                </c:pt>
                <c:pt idx="930">
                  <c:v>3.8015858131097887E+19</c:v>
                </c:pt>
                <c:pt idx="931">
                  <c:v>3.8018915131097891E+19</c:v>
                </c:pt>
                <c:pt idx="932">
                  <c:v>3.8024498131097895E+19</c:v>
                </c:pt>
                <c:pt idx="933">
                  <c:v>3.8027436631097893E+19</c:v>
                </c:pt>
                <c:pt idx="934">
                  <c:v>3.8030077584097894E+19</c:v>
                </c:pt>
                <c:pt idx="935">
                  <c:v>3.8045757584097894E+19</c:v>
                </c:pt>
                <c:pt idx="936">
                  <c:v>3.8050125584097894E+19</c:v>
                </c:pt>
                <c:pt idx="937">
                  <c:v>3.8061639584097894E+19</c:v>
                </c:pt>
                <c:pt idx="938">
                  <c:v>3.8067191584097894E+19</c:v>
                </c:pt>
                <c:pt idx="939">
                  <c:v>3.8079511584097894E+19</c:v>
                </c:pt>
                <c:pt idx="940">
                  <c:v>3.8138551584097894E+19</c:v>
                </c:pt>
                <c:pt idx="941">
                  <c:v>3.8158551584097894E+19</c:v>
                </c:pt>
                <c:pt idx="942">
                  <c:v>3.8172886284097896E+19</c:v>
                </c:pt>
                <c:pt idx="943">
                  <c:v>3.8182127284097892E+19</c:v>
                </c:pt>
                <c:pt idx="944">
                  <c:v>3.8185129284097892E+19</c:v>
                </c:pt>
                <c:pt idx="945">
                  <c:v>3.8202639284097892E+19</c:v>
                </c:pt>
                <c:pt idx="946">
                  <c:v>3.8238199284097892E+19</c:v>
                </c:pt>
                <c:pt idx="947">
                  <c:v>3.8305349284097892E+19</c:v>
                </c:pt>
                <c:pt idx="948">
                  <c:v>3.8346329284097892E+19</c:v>
                </c:pt>
                <c:pt idx="949">
                  <c:v>3.8352963284097892E+19</c:v>
                </c:pt>
                <c:pt idx="950">
                  <c:v>3.8359243284097892E+19</c:v>
                </c:pt>
                <c:pt idx="951">
                  <c:v>3.8361136284097888E+19</c:v>
                </c:pt>
                <c:pt idx="952">
                  <c:v>3.8368776384097886E+19</c:v>
                </c:pt>
                <c:pt idx="953">
                  <c:v>3.8414696384097886E+19</c:v>
                </c:pt>
                <c:pt idx="954">
                  <c:v>3.8448092384097886E+19</c:v>
                </c:pt>
                <c:pt idx="955">
                  <c:v>3.8461112384097886E+19</c:v>
                </c:pt>
                <c:pt idx="956">
                  <c:v>3.8472956684097888E+19</c:v>
                </c:pt>
                <c:pt idx="957">
                  <c:v>3.8482568384097886E+19</c:v>
                </c:pt>
                <c:pt idx="958">
                  <c:v>3.8498068384097886E+19</c:v>
                </c:pt>
                <c:pt idx="959">
                  <c:v>3.8516006384097886E+19</c:v>
                </c:pt>
                <c:pt idx="960">
                  <c:v>3.8566566384097886E+19</c:v>
                </c:pt>
                <c:pt idx="961">
                  <c:v>3.8605987384097882E+19</c:v>
                </c:pt>
                <c:pt idx="962">
                  <c:v>3.8625767384097882E+19</c:v>
                </c:pt>
                <c:pt idx="963">
                  <c:v>3.8632470384097886E+19</c:v>
                </c:pt>
                <c:pt idx="964">
                  <c:v>3.8638526384097886E+19</c:v>
                </c:pt>
                <c:pt idx="965">
                  <c:v>3.8642996384097886E+19</c:v>
                </c:pt>
                <c:pt idx="966">
                  <c:v>3.8654916384097886E+19</c:v>
                </c:pt>
                <c:pt idx="967">
                  <c:v>3.8665576384097886E+19</c:v>
                </c:pt>
                <c:pt idx="968">
                  <c:v>3.8669528384097886E+19</c:v>
                </c:pt>
                <c:pt idx="969">
                  <c:v>3.8679658384097886E+19</c:v>
                </c:pt>
                <c:pt idx="970">
                  <c:v>3.8689251384097882E+19</c:v>
                </c:pt>
                <c:pt idx="971">
                  <c:v>3.8700301384097882E+19</c:v>
                </c:pt>
                <c:pt idx="972">
                  <c:v>3.870397708409788E+19</c:v>
                </c:pt>
                <c:pt idx="973">
                  <c:v>3.871654708409788E+19</c:v>
                </c:pt>
                <c:pt idx="974">
                  <c:v>3.871654708409788E+19</c:v>
                </c:pt>
                <c:pt idx="975">
                  <c:v>3.871654708409788E+19</c:v>
                </c:pt>
                <c:pt idx="976">
                  <c:v>3.871654708409788E+19</c:v>
                </c:pt>
                <c:pt idx="977">
                  <c:v>3.871654708409788E+19</c:v>
                </c:pt>
                <c:pt idx="978">
                  <c:v>3.871654708409788E+19</c:v>
                </c:pt>
                <c:pt idx="979">
                  <c:v>3.871654708409788E+19</c:v>
                </c:pt>
                <c:pt idx="980">
                  <c:v>3.871654708409788E+19</c:v>
                </c:pt>
                <c:pt idx="981">
                  <c:v>3.871654708409788E+19</c:v>
                </c:pt>
                <c:pt idx="982">
                  <c:v>3.871654708409788E+19</c:v>
                </c:pt>
                <c:pt idx="983">
                  <c:v>3.871654708409788E+19</c:v>
                </c:pt>
                <c:pt idx="984">
                  <c:v>3.8716547093197881E+19</c:v>
                </c:pt>
                <c:pt idx="985">
                  <c:v>3.8716547093197881E+19</c:v>
                </c:pt>
                <c:pt idx="986">
                  <c:v>3.8716547093357478E+19</c:v>
                </c:pt>
                <c:pt idx="987">
                  <c:v>3.8716547093357478E+19</c:v>
                </c:pt>
                <c:pt idx="988">
                  <c:v>3.8716547093517074E+19</c:v>
                </c:pt>
                <c:pt idx="989">
                  <c:v>3.8716558453517074E+19</c:v>
                </c:pt>
                <c:pt idx="990">
                  <c:v>3.8724958453517074E+19</c:v>
                </c:pt>
                <c:pt idx="991">
                  <c:v>3.872879145351707E+19</c:v>
                </c:pt>
                <c:pt idx="992">
                  <c:v>3.874669145351707E+19</c:v>
                </c:pt>
                <c:pt idx="993">
                  <c:v>3.876816145351707E+19</c:v>
                </c:pt>
                <c:pt idx="994">
                  <c:v>3.882412145351707E+19</c:v>
                </c:pt>
                <c:pt idx="995">
                  <c:v>3.883442145351707E+19</c:v>
                </c:pt>
                <c:pt idx="996">
                  <c:v>3.886919145351707E+19</c:v>
                </c:pt>
                <c:pt idx="997">
                  <c:v>3.8877556453517066E+19</c:v>
                </c:pt>
                <c:pt idx="998">
                  <c:v>3.8902434293517066E+19</c:v>
                </c:pt>
                <c:pt idx="999">
                  <c:v>3.891396009351707E+19</c:v>
                </c:pt>
                <c:pt idx="1000">
                  <c:v>3.898504009351707E+19</c:v>
                </c:pt>
                <c:pt idx="1001">
                  <c:v>3.902076009351707E+19</c:v>
                </c:pt>
                <c:pt idx="1002">
                  <c:v>3.904895009351707E+19</c:v>
                </c:pt>
                <c:pt idx="1003">
                  <c:v>3.907033009351707E+19</c:v>
                </c:pt>
                <c:pt idx="1004">
                  <c:v>3.911187009351707E+19</c:v>
                </c:pt>
                <c:pt idx="1005">
                  <c:v>3.915710009351707E+19</c:v>
                </c:pt>
                <c:pt idx="1006">
                  <c:v>3.920604009351707E+19</c:v>
                </c:pt>
                <c:pt idx="1007">
                  <c:v>3.920769609351707E+19</c:v>
                </c:pt>
                <c:pt idx="1008">
                  <c:v>3.9211264293517066E+19</c:v>
                </c:pt>
                <c:pt idx="1009">
                  <c:v>3.9215257293517062E+19</c:v>
                </c:pt>
                <c:pt idx="1010">
                  <c:v>3.9238367293517062E+19</c:v>
                </c:pt>
                <c:pt idx="1011">
                  <c:v>3.9303847293517062E+19</c:v>
                </c:pt>
                <c:pt idx="1012">
                  <c:v>3.9324337293517062E+19</c:v>
                </c:pt>
                <c:pt idx="1013">
                  <c:v>3.9342377293517062E+19</c:v>
                </c:pt>
                <c:pt idx="1014">
                  <c:v>3.9371547293517062E+19</c:v>
                </c:pt>
                <c:pt idx="1015">
                  <c:v>3.9417907293517062E+19</c:v>
                </c:pt>
                <c:pt idx="1016">
                  <c:v>3.9419446463517065E+19</c:v>
                </c:pt>
                <c:pt idx="1017">
                  <c:v>3.9444365463517069E+19</c:v>
                </c:pt>
                <c:pt idx="1018">
                  <c:v>3.9473585463517069E+19</c:v>
                </c:pt>
                <c:pt idx="1019">
                  <c:v>3.9484805463517069E+19</c:v>
                </c:pt>
                <c:pt idx="1020">
                  <c:v>3.9515975463517069E+19</c:v>
                </c:pt>
                <c:pt idx="1021">
                  <c:v>3.9529735463517069E+19</c:v>
                </c:pt>
                <c:pt idx="1022">
                  <c:v>3.9599355463517069E+19</c:v>
                </c:pt>
                <c:pt idx="1023">
                  <c:v>3.9650455463517069E+19</c:v>
                </c:pt>
                <c:pt idx="1024">
                  <c:v>3.9676415463517069E+19</c:v>
                </c:pt>
                <c:pt idx="1025">
                  <c:v>3.9696925463517069E+19</c:v>
                </c:pt>
                <c:pt idx="1026">
                  <c:v>3.9723121463517069E+19</c:v>
                </c:pt>
                <c:pt idx="1027">
                  <c:v>3.9731580463517073E+19</c:v>
                </c:pt>
                <c:pt idx="1028">
                  <c:v>3.9780130463517073E+19</c:v>
                </c:pt>
                <c:pt idx="1029">
                  <c:v>3.9827810463517073E+19</c:v>
                </c:pt>
                <c:pt idx="1030">
                  <c:v>3.9838370463517073E+19</c:v>
                </c:pt>
                <c:pt idx="1031">
                  <c:v>3.9841362343517078E+19</c:v>
                </c:pt>
                <c:pt idx="1032">
                  <c:v>3.9848659343517073E+19</c:v>
                </c:pt>
                <c:pt idx="1033">
                  <c:v>3.9878248343517069E+19</c:v>
                </c:pt>
                <c:pt idx="1034">
                  <c:v>3.9898708343517069E+19</c:v>
                </c:pt>
                <c:pt idx="1035">
                  <c:v>3.9952298343517069E+19</c:v>
                </c:pt>
                <c:pt idx="1036">
                  <c:v>4.0001378343517069E+19</c:v>
                </c:pt>
                <c:pt idx="1037">
                  <c:v>4.0028628343517069E+19</c:v>
                </c:pt>
                <c:pt idx="1038">
                  <c:v>4.0062638343517069E+19</c:v>
                </c:pt>
                <c:pt idx="1039">
                  <c:v>4.0088168343517069E+19</c:v>
                </c:pt>
                <c:pt idx="1040">
                  <c:v>4.0128463243517067E+19</c:v>
                </c:pt>
                <c:pt idx="1041">
                  <c:v>4.0175113243517067E+19</c:v>
                </c:pt>
                <c:pt idx="1042">
                  <c:v>4.0219143243517067E+19</c:v>
                </c:pt>
                <c:pt idx="1043">
                  <c:v>4.0235712243517063E+19</c:v>
                </c:pt>
                <c:pt idx="1044">
                  <c:v>4.0262372243517063E+19</c:v>
                </c:pt>
                <c:pt idx="1045">
                  <c:v>4.0288472243517063E+19</c:v>
                </c:pt>
                <c:pt idx="1046">
                  <c:v>4.0340392243517063E+19</c:v>
                </c:pt>
                <c:pt idx="1047">
                  <c:v>4.0377453243517059E+19</c:v>
                </c:pt>
                <c:pt idx="1048">
                  <c:v>4.0411076243517063E+19</c:v>
                </c:pt>
                <c:pt idx="1049">
                  <c:v>4.0431676243517063E+19</c:v>
                </c:pt>
                <c:pt idx="1050">
                  <c:v>4.0497366243517063E+19</c:v>
                </c:pt>
                <c:pt idx="1051">
                  <c:v>4.0544866243517063E+19</c:v>
                </c:pt>
                <c:pt idx="1052">
                  <c:v>4.0566989243517059E+19</c:v>
                </c:pt>
                <c:pt idx="1053">
                  <c:v>4.0572246843517059E+19</c:v>
                </c:pt>
                <c:pt idx="1054">
                  <c:v>4.0589517843517063E+19</c:v>
                </c:pt>
                <c:pt idx="1055">
                  <c:v>4.0662057843517063E+19</c:v>
                </c:pt>
                <c:pt idx="1056">
                  <c:v>4.0704177843517063E+19</c:v>
                </c:pt>
                <c:pt idx="1057">
                  <c:v>4.0704685243517059E+19</c:v>
                </c:pt>
                <c:pt idx="1058">
                  <c:v>4.0704685244155658E+19</c:v>
                </c:pt>
                <c:pt idx="1059">
                  <c:v>4.0708913244155658E+19</c:v>
                </c:pt>
                <c:pt idx="1060">
                  <c:v>4.0715083244155658E+19</c:v>
                </c:pt>
                <c:pt idx="1061">
                  <c:v>4.0752703244155658E+19</c:v>
                </c:pt>
                <c:pt idx="1062">
                  <c:v>4.0770663244155658E+19</c:v>
                </c:pt>
                <c:pt idx="1063">
                  <c:v>4.0797713244155658E+19</c:v>
                </c:pt>
                <c:pt idx="1064">
                  <c:v>4.0834183244155658E+19</c:v>
                </c:pt>
                <c:pt idx="1065">
                  <c:v>4.0854323244155658E+19</c:v>
                </c:pt>
                <c:pt idx="1066">
                  <c:v>4.0854323244155658E+19</c:v>
                </c:pt>
                <c:pt idx="1067">
                  <c:v>4.0854323244155658E+19</c:v>
                </c:pt>
                <c:pt idx="1068">
                  <c:v>4.0854686044155658E+19</c:v>
                </c:pt>
                <c:pt idx="1069">
                  <c:v>4.0859949044155662E+19</c:v>
                </c:pt>
                <c:pt idx="1070">
                  <c:v>4.086020394415566E+19</c:v>
                </c:pt>
                <c:pt idx="1071">
                  <c:v>4.0862132944155656E+19</c:v>
                </c:pt>
                <c:pt idx="1072">
                  <c:v>4.0886302944155656E+19</c:v>
                </c:pt>
                <c:pt idx="1073">
                  <c:v>4.0913972944155656E+19</c:v>
                </c:pt>
                <c:pt idx="1074">
                  <c:v>4.0950460944155656E+19</c:v>
                </c:pt>
                <c:pt idx="1075">
                  <c:v>4.0976290944155656E+19</c:v>
                </c:pt>
                <c:pt idx="1076">
                  <c:v>4.1011400944155656E+19</c:v>
                </c:pt>
                <c:pt idx="1077">
                  <c:v>4.1064710944155656E+19</c:v>
                </c:pt>
                <c:pt idx="1078">
                  <c:v>4.1107537944155652E+19</c:v>
                </c:pt>
                <c:pt idx="1079">
                  <c:v>4.1123067944155652E+19</c:v>
                </c:pt>
                <c:pt idx="1080">
                  <c:v>4.1175817944155652E+19</c:v>
                </c:pt>
                <c:pt idx="1081">
                  <c:v>4.1240907944155652E+19</c:v>
                </c:pt>
                <c:pt idx="1082">
                  <c:v>4.1269047944155652E+19</c:v>
                </c:pt>
                <c:pt idx="1083">
                  <c:v>4.1313967944155652E+19</c:v>
                </c:pt>
                <c:pt idx="1084">
                  <c:v>4.1357117944155652E+19</c:v>
                </c:pt>
                <c:pt idx="1085">
                  <c:v>4.1402047944155652E+19</c:v>
                </c:pt>
                <c:pt idx="1086">
                  <c:v>4.1464504104155652E+19</c:v>
                </c:pt>
                <c:pt idx="1087">
                  <c:v>4.1487974104155652E+19</c:v>
                </c:pt>
                <c:pt idx="1088">
                  <c:v>4.1556874104155652E+19</c:v>
                </c:pt>
                <c:pt idx="1089">
                  <c:v>4.1596614104155652E+19</c:v>
                </c:pt>
                <c:pt idx="1090">
                  <c:v>4.1639018104155652E+19</c:v>
                </c:pt>
                <c:pt idx="1091">
                  <c:v>4.1708358104155652E+19</c:v>
                </c:pt>
                <c:pt idx="1092">
                  <c:v>4.1755218104155652E+19</c:v>
                </c:pt>
                <c:pt idx="1093">
                  <c:v>4.1828818104155652E+19</c:v>
                </c:pt>
                <c:pt idx="1094">
                  <c:v>4.1888424104155652E+19</c:v>
                </c:pt>
                <c:pt idx="1095">
                  <c:v>4.1922454104155652E+19</c:v>
                </c:pt>
                <c:pt idx="1096">
                  <c:v>4.1970674104155652E+19</c:v>
                </c:pt>
                <c:pt idx="1097">
                  <c:v>4.2056014104155652E+19</c:v>
                </c:pt>
                <c:pt idx="1098">
                  <c:v>4.2081264104155652E+19</c:v>
                </c:pt>
                <c:pt idx="1099">
                  <c:v>4.2146594104155652E+19</c:v>
                </c:pt>
                <c:pt idx="1100">
                  <c:v>4.2188934104155652E+19</c:v>
                </c:pt>
                <c:pt idx="1101">
                  <c:v>4.2255404104155652E+19</c:v>
                </c:pt>
                <c:pt idx="1102">
                  <c:v>4.2325784104155652E+19</c:v>
                </c:pt>
                <c:pt idx="1103">
                  <c:v>4.2359304104155652E+19</c:v>
                </c:pt>
                <c:pt idx="1104">
                  <c:v>4.2442254104155652E+19</c:v>
                </c:pt>
                <c:pt idx="1105">
                  <c:v>4.2508374104155652E+19</c:v>
                </c:pt>
                <c:pt idx="1106">
                  <c:v>4.2599834104155652E+19</c:v>
                </c:pt>
                <c:pt idx="1107">
                  <c:v>4.2657112104155652E+19</c:v>
                </c:pt>
                <c:pt idx="1108">
                  <c:v>4.2688842104155652E+19</c:v>
                </c:pt>
                <c:pt idx="1109">
                  <c:v>4.2725732104155652E+19</c:v>
                </c:pt>
                <c:pt idx="1110">
                  <c:v>4.2757602104155652E+19</c:v>
                </c:pt>
                <c:pt idx="1111">
                  <c:v>4.2820042104155652E+19</c:v>
                </c:pt>
                <c:pt idx="1112">
                  <c:v>4.2866162104155652E+19</c:v>
                </c:pt>
                <c:pt idx="1113">
                  <c:v>4.2923292104155652E+19</c:v>
                </c:pt>
                <c:pt idx="1114">
                  <c:v>4.2994392104155652E+19</c:v>
                </c:pt>
                <c:pt idx="1115">
                  <c:v>4.2994734504155652E+19</c:v>
                </c:pt>
                <c:pt idx="1116">
                  <c:v>4.3000561504155648E+19</c:v>
                </c:pt>
                <c:pt idx="1117">
                  <c:v>4.3065981504155648E+19</c:v>
                </c:pt>
                <c:pt idx="1118">
                  <c:v>4.3082281504155648E+19</c:v>
                </c:pt>
                <c:pt idx="1119">
                  <c:v>4.3136821504155648E+19</c:v>
                </c:pt>
                <c:pt idx="1120">
                  <c:v>4.3136821504155648E+19</c:v>
                </c:pt>
                <c:pt idx="1121">
                  <c:v>4.3136846054155649E+19</c:v>
                </c:pt>
                <c:pt idx="1122">
                  <c:v>4.3136846054155649E+19</c:v>
                </c:pt>
                <c:pt idx="1123">
                  <c:v>4.3136846054155649E+19</c:v>
                </c:pt>
                <c:pt idx="1124">
                  <c:v>4.3141875054155645E+19</c:v>
                </c:pt>
                <c:pt idx="1125">
                  <c:v>4.3171965054155645E+19</c:v>
                </c:pt>
                <c:pt idx="1126">
                  <c:v>4.3171982234155647E+19</c:v>
                </c:pt>
                <c:pt idx="1127">
                  <c:v>4.3181080234155647E+19</c:v>
                </c:pt>
                <c:pt idx="1128">
                  <c:v>4.3181180634155647E+19</c:v>
                </c:pt>
                <c:pt idx="1129">
                  <c:v>4.3219168634155647E+19</c:v>
                </c:pt>
                <c:pt idx="1130">
                  <c:v>4.3244228634155647E+19</c:v>
                </c:pt>
                <c:pt idx="1131">
                  <c:v>4.3292758634155647E+19</c:v>
                </c:pt>
                <c:pt idx="1132">
                  <c:v>4.3379748634155647E+19</c:v>
                </c:pt>
                <c:pt idx="1133">
                  <c:v>4.3406888634155647E+19</c:v>
                </c:pt>
                <c:pt idx="1134">
                  <c:v>4.3471758634155647E+19</c:v>
                </c:pt>
                <c:pt idx="1135">
                  <c:v>4.3510932634155647E+19</c:v>
                </c:pt>
                <c:pt idx="1136">
                  <c:v>4.3552822634155647E+19</c:v>
                </c:pt>
                <c:pt idx="1137">
                  <c:v>4.3661422634155647E+19</c:v>
                </c:pt>
                <c:pt idx="1138">
                  <c:v>4.3687782634155647E+19</c:v>
                </c:pt>
                <c:pt idx="1139">
                  <c:v>4.3737732634155647E+19</c:v>
                </c:pt>
                <c:pt idx="1140">
                  <c:v>4.3832742634155647E+19</c:v>
                </c:pt>
                <c:pt idx="1141">
                  <c:v>4.3869712634155647E+19</c:v>
                </c:pt>
                <c:pt idx="1142">
                  <c:v>4.3960142634155647E+19</c:v>
                </c:pt>
                <c:pt idx="1143">
                  <c:v>4.4036692634155647E+19</c:v>
                </c:pt>
                <c:pt idx="1144">
                  <c:v>4.4093942634155647E+19</c:v>
                </c:pt>
                <c:pt idx="1145">
                  <c:v>4.4135055334155649E+19</c:v>
                </c:pt>
                <c:pt idx="1146">
                  <c:v>4.4195575334155649E+19</c:v>
                </c:pt>
                <c:pt idx="1147">
                  <c:v>4.4232685334155649E+19</c:v>
                </c:pt>
                <c:pt idx="1148">
                  <c:v>4.4302408334155645E+19</c:v>
                </c:pt>
                <c:pt idx="1149">
                  <c:v>4.4350368334155645E+19</c:v>
                </c:pt>
                <c:pt idx="1150">
                  <c:v>4.4422518334155645E+19</c:v>
                </c:pt>
                <c:pt idx="1151">
                  <c:v>4.4519128334155645E+19</c:v>
                </c:pt>
                <c:pt idx="1152">
                  <c:v>4.4562228334155645E+19</c:v>
                </c:pt>
                <c:pt idx="1153">
                  <c:v>4.4595738334155645E+19</c:v>
                </c:pt>
                <c:pt idx="1154">
                  <c:v>4.4654758334155645E+19</c:v>
                </c:pt>
                <c:pt idx="1155">
                  <c:v>4.4742958334155645E+19</c:v>
                </c:pt>
                <c:pt idx="1156">
                  <c:v>4.4769999334155649E+19</c:v>
                </c:pt>
                <c:pt idx="1157">
                  <c:v>4.4817989334155649E+19</c:v>
                </c:pt>
                <c:pt idx="1158">
                  <c:v>4.4889009334155649E+19</c:v>
                </c:pt>
                <c:pt idx="1159">
                  <c:v>4.4944289334155649E+19</c:v>
                </c:pt>
                <c:pt idx="1160">
                  <c:v>4.4999569334155649E+19</c:v>
                </c:pt>
                <c:pt idx="1161">
                  <c:v>4.5087699334155649E+19</c:v>
                </c:pt>
                <c:pt idx="1162">
                  <c:v>4.5144339334155649E+19</c:v>
                </c:pt>
                <c:pt idx="1163">
                  <c:v>4.5177656334155645E+19</c:v>
                </c:pt>
                <c:pt idx="1164">
                  <c:v>4.5217066334155645E+19</c:v>
                </c:pt>
                <c:pt idx="1165">
                  <c:v>4.5330966334155645E+19</c:v>
                </c:pt>
                <c:pt idx="1166">
                  <c:v>4.5411066334155645E+19</c:v>
                </c:pt>
                <c:pt idx="1167">
                  <c:v>4.5488836334155645E+19</c:v>
                </c:pt>
                <c:pt idx="1168">
                  <c:v>4.5529236334155645E+19</c:v>
                </c:pt>
                <c:pt idx="1169">
                  <c:v>4.5582746334155645E+19</c:v>
                </c:pt>
                <c:pt idx="1170">
                  <c:v>4.5654216334155645E+19</c:v>
                </c:pt>
                <c:pt idx="1171">
                  <c:v>4.5705964334155645E+19</c:v>
                </c:pt>
                <c:pt idx="1172">
                  <c:v>4.5763054334155645E+19</c:v>
                </c:pt>
                <c:pt idx="1173">
                  <c:v>4.5826474334155645E+19</c:v>
                </c:pt>
                <c:pt idx="1174">
                  <c:v>4.5873804834155643E+19</c:v>
                </c:pt>
                <c:pt idx="1175">
                  <c:v>4.5932554834155643E+19</c:v>
                </c:pt>
                <c:pt idx="1176">
                  <c:v>4.6003034834155643E+19</c:v>
                </c:pt>
                <c:pt idx="1177">
                  <c:v>4.6010860834155643E+19</c:v>
                </c:pt>
                <c:pt idx="1178">
                  <c:v>4.6012575834155647E+19</c:v>
                </c:pt>
                <c:pt idx="1179">
                  <c:v>4.6091615834155647E+19</c:v>
                </c:pt>
                <c:pt idx="1180">
                  <c:v>4.6145128834155643E+19</c:v>
                </c:pt>
                <c:pt idx="1181">
                  <c:v>4.6212068834155643E+19</c:v>
                </c:pt>
                <c:pt idx="1182">
                  <c:v>4.6281258834155643E+19</c:v>
                </c:pt>
                <c:pt idx="1183">
                  <c:v>4.6330588834155643E+19</c:v>
                </c:pt>
                <c:pt idx="1184">
                  <c:v>4.6415498834155643E+19</c:v>
                </c:pt>
                <c:pt idx="1185">
                  <c:v>4.6471758834155643E+19</c:v>
                </c:pt>
                <c:pt idx="1186">
                  <c:v>4.6488868834155643E+19</c:v>
                </c:pt>
                <c:pt idx="1187">
                  <c:v>4.6522288834155643E+19</c:v>
                </c:pt>
                <c:pt idx="1188">
                  <c:v>4.6588118834155643E+19</c:v>
                </c:pt>
                <c:pt idx="1189">
                  <c:v>4.6603758834155643E+19</c:v>
                </c:pt>
                <c:pt idx="1190">
                  <c:v>4.6647998834155643E+19</c:v>
                </c:pt>
                <c:pt idx="1191">
                  <c:v>4.6659888834155643E+19</c:v>
                </c:pt>
                <c:pt idx="1192">
                  <c:v>4.6662808474155647E+19</c:v>
                </c:pt>
                <c:pt idx="1193">
                  <c:v>4.6693638474155647E+19</c:v>
                </c:pt>
                <c:pt idx="1194">
                  <c:v>4.6730558474155647E+19</c:v>
                </c:pt>
                <c:pt idx="1195">
                  <c:v>4.6780828474155647E+19</c:v>
                </c:pt>
                <c:pt idx="1196">
                  <c:v>4.6837398474155647E+19</c:v>
                </c:pt>
                <c:pt idx="1197">
                  <c:v>4.6935328474155647E+19</c:v>
                </c:pt>
                <c:pt idx="1198">
                  <c:v>4.6947011474155651E+19</c:v>
                </c:pt>
                <c:pt idx="1199">
                  <c:v>4.6996358474155655E+19</c:v>
                </c:pt>
                <c:pt idx="1200">
                  <c:v>4.7072848474155655E+19</c:v>
                </c:pt>
                <c:pt idx="1201">
                  <c:v>4.7150468474155655E+19</c:v>
                </c:pt>
                <c:pt idx="1202">
                  <c:v>4.7187832474155655E+19</c:v>
                </c:pt>
                <c:pt idx="1203">
                  <c:v>4.7234692474155655E+19</c:v>
                </c:pt>
                <c:pt idx="1204">
                  <c:v>4.7335592474155655E+19</c:v>
                </c:pt>
                <c:pt idx="1205">
                  <c:v>4.7380202474155655E+19</c:v>
                </c:pt>
                <c:pt idx="1206">
                  <c:v>4.7425772474155655E+19</c:v>
                </c:pt>
                <c:pt idx="1207">
                  <c:v>4.7517442474155655E+19</c:v>
                </c:pt>
                <c:pt idx="1208">
                  <c:v>4.7548812474155655E+19</c:v>
                </c:pt>
                <c:pt idx="1209">
                  <c:v>4.7627922474155655E+19</c:v>
                </c:pt>
                <c:pt idx="1210">
                  <c:v>4.7677722474155655E+19</c:v>
                </c:pt>
                <c:pt idx="1211">
                  <c:v>4.7782822474155655E+19</c:v>
                </c:pt>
                <c:pt idx="1212">
                  <c:v>4.7832272474155655E+19</c:v>
                </c:pt>
                <c:pt idx="1213">
                  <c:v>4.7862538474155655E+19</c:v>
                </c:pt>
                <c:pt idx="1214">
                  <c:v>4.7908008474155655E+19</c:v>
                </c:pt>
                <c:pt idx="1215">
                  <c:v>4.7942337474155659E+19</c:v>
                </c:pt>
                <c:pt idx="1216">
                  <c:v>4.8039357474155659E+19</c:v>
                </c:pt>
                <c:pt idx="1217">
                  <c:v>4.8046761474155659E+19</c:v>
                </c:pt>
                <c:pt idx="1218">
                  <c:v>4.8117691474155659E+19</c:v>
                </c:pt>
                <c:pt idx="1219">
                  <c:v>4.8150421474155659E+19</c:v>
                </c:pt>
                <c:pt idx="1220">
                  <c:v>4.8222651474155659E+19</c:v>
                </c:pt>
                <c:pt idx="1221">
                  <c:v>4.8238491474155659E+19</c:v>
                </c:pt>
                <c:pt idx="1222">
                  <c:v>4.8262331474155659E+19</c:v>
                </c:pt>
                <c:pt idx="1223">
                  <c:v>4.8308371474155659E+19</c:v>
                </c:pt>
                <c:pt idx="1224">
                  <c:v>4.8380941474155659E+19</c:v>
                </c:pt>
                <c:pt idx="1225">
                  <c:v>4.8430471474155659E+19</c:v>
                </c:pt>
                <c:pt idx="1226">
                  <c:v>4.8492701474155659E+19</c:v>
                </c:pt>
                <c:pt idx="1227">
                  <c:v>4.8536391474155659E+19</c:v>
                </c:pt>
                <c:pt idx="1228">
                  <c:v>4.8547641474155659E+19</c:v>
                </c:pt>
                <c:pt idx="1229">
                  <c:v>4.8607835474155659E+19</c:v>
                </c:pt>
                <c:pt idx="1230">
                  <c:v>4.8637959474155659E+19</c:v>
                </c:pt>
                <c:pt idx="1231">
                  <c:v>4.8682629474155659E+19</c:v>
                </c:pt>
                <c:pt idx="1232">
                  <c:v>4.8684067474155659E+19</c:v>
                </c:pt>
                <c:pt idx="1233">
                  <c:v>4.8714327474155659E+19</c:v>
                </c:pt>
                <c:pt idx="1234">
                  <c:v>4.8752067474155659E+19</c:v>
                </c:pt>
                <c:pt idx="1235">
                  <c:v>4.8760873474155659E+19</c:v>
                </c:pt>
                <c:pt idx="1236">
                  <c:v>4.8771403474155659E+19</c:v>
                </c:pt>
                <c:pt idx="1237">
                  <c:v>4.8809573474155659E+19</c:v>
                </c:pt>
                <c:pt idx="1238">
                  <c:v>4.8811858474155655E+19</c:v>
                </c:pt>
                <c:pt idx="1239">
                  <c:v>4.8882368474155655E+19</c:v>
                </c:pt>
                <c:pt idx="1240">
                  <c:v>4.8916488474155655E+19</c:v>
                </c:pt>
                <c:pt idx="1241">
                  <c:v>4.8916488474155655E+19</c:v>
                </c:pt>
                <c:pt idx="1242">
                  <c:v>4.8916488474155655E+19</c:v>
                </c:pt>
                <c:pt idx="1243">
                  <c:v>4.8916488474155655E+19</c:v>
                </c:pt>
                <c:pt idx="1244">
                  <c:v>4.8916488474155655E+19</c:v>
                </c:pt>
                <c:pt idx="1245">
                  <c:v>4.8916488474155655E+19</c:v>
                </c:pt>
                <c:pt idx="1246">
                  <c:v>4.8916488474155655E+19</c:v>
                </c:pt>
                <c:pt idx="1247">
                  <c:v>4.8916488474155655E+19</c:v>
                </c:pt>
                <c:pt idx="1248">
                  <c:v>4.8916488474155655E+19</c:v>
                </c:pt>
                <c:pt idx="1249">
                  <c:v>4.8916488474155655E+19</c:v>
                </c:pt>
                <c:pt idx="1250">
                  <c:v>4.8916488474155655E+19</c:v>
                </c:pt>
                <c:pt idx="1251">
                  <c:v>4.8916488474155655E+19</c:v>
                </c:pt>
                <c:pt idx="1252">
                  <c:v>4.8916488474155655E+19</c:v>
                </c:pt>
                <c:pt idx="1253">
                  <c:v>4.8916488474155655E+19</c:v>
                </c:pt>
                <c:pt idx="1254">
                  <c:v>4.8916488474155655E+19</c:v>
                </c:pt>
                <c:pt idx="1255">
                  <c:v>4.8916488474155655E+19</c:v>
                </c:pt>
                <c:pt idx="1256">
                  <c:v>4.8916488474155655E+19</c:v>
                </c:pt>
                <c:pt idx="1257">
                  <c:v>4.8916488474155655E+19</c:v>
                </c:pt>
                <c:pt idx="1258">
                  <c:v>4.8916488474155655E+19</c:v>
                </c:pt>
                <c:pt idx="1259">
                  <c:v>4.8916488474155655E+19</c:v>
                </c:pt>
                <c:pt idx="1260">
                  <c:v>4.8916488474155655E+19</c:v>
                </c:pt>
                <c:pt idx="1261">
                  <c:v>4.8916488474155655E+19</c:v>
                </c:pt>
                <c:pt idx="1262">
                  <c:v>4.8916488474155655E+19</c:v>
                </c:pt>
                <c:pt idx="1263">
                  <c:v>4.8916488474155655E+19</c:v>
                </c:pt>
                <c:pt idx="1264">
                  <c:v>4.8916488474155655E+19</c:v>
                </c:pt>
                <c:pt idx="1265">
                  <c:v>4.8916488474155655E+19</c:v>
                </c:pt>
                <c:pt idx="1266">
                  <c:v>4.8916488474155655E+19</c:v>
                </c:pt>
                <c:pt idx="1267">
                  <c:v>4.8916488474155655E+19</c:v>
                </c:pt>
                <c:pt idx="1268">
                  <c:v>4.8916488474155655E+19</c:v>
                </c:pt>
                <c:pt idx="1269">
                  <c:v>4.8916488474155655E+19</c:v>
                </c:pt>
                <c:pt idx="1270">
                  <c:v>4.8916488474155655E+19</c:v>
                </c:pt>
                <c:pt idx="1271">
                  <c:v>4.8916488474155655E+19</c:v>
                </c:pt>
                <c:pt idx="1272">
                  <c:v>4.8916488474155655E+19</c:v>
                </c:pt>
                <c:pt idx="1273">
                  <c:v>4.8916488474155655E+19</c:v>
                </c:pt>
                <c:pt idx="1274">
                  <c:v>4.8916488474155655E+19</c:v>
                </c:pt>
                <c:pt idx="1275">
                  <c:v>4.8916488474155655E+19</c:v>
                </c:pt>
                <c:pt idx="1276">
                  <c:v>4.8916488474155655E+19</c:v>
                </c:pt>
                <c:pt idx="1277">
                  <c:v>4.8916488474155655E+19</c:v>
                </c:pt>
                <c:pt idx="1278">
                  <c:v>4.8916488474155655E+19</c:v>
                </c:pt>
                <c:pt idx="1279">
                  <c:v>4.8916488474155655E+19</c:v>
                </c:pt>
                <c:pt idx="1280">
                  <c:v>4.8916488474155655E+19</c:v>
                </c:pt>
                <c:pt idx="1281">
                  <c:v>4.8916488474155655E+19</c:v>
                </c:pt>
                <c:pt idx="1282">
                  <c:v>4.8916488474155655E+19</c:v>
                </c:pt>
                <c:pt idx="1283">
                  <c:v>4.8916488474155655E+19</c:v>
                </c:pt>
                <c:pt idx="1284">
                  <c:v>4.8916488474155655E+19</c:v>
                </c:pt>
                <c:pt idx="1285">
                  <c:v>4.8916488474155655E+19</c:v>
                </c:pt>
                <c:pt idx="1286">
                  <c:v>4.8916488474155655E+19</c:v>
                </c:pt>
                <c:pt idx="1287">
                  <c:v>4.8916488474155655E+19</c:v>
                </c:pt>
                <c:pt idx="1288">
                  <c:v>4.8916488474155655E+19</c:v>
                </c:pt>
                <c:pt idx="1289">
                  <c:v>4.8916488474155655E+19</c:v>
                </c:pt>
                <c:pt idx="1290">
                  <c:v>4.8916488474155655E+19</c:v>
                </c:pt>
                <c:pt idx="1291">
                  <c:v>4.8916488474155655E+19</c:v>
                </c:pt>
                <c:pt idx="1292">
                  <c:v>4.8916488474155655E+19</c:v>
                </c:pt>
                <c:pt idx="1293">
                  <c:v>4.8916488474155655E+19</c:v>
                </c:pt>
                <c:pt idx="1294">
                  <c:v>4.8916488474155655E+19</c:v>
                </c:pt>
                <c:pt idx="1295">
                  <c:v>4.8916488474155655E+19</c:v>
                </c:pt>
                <c:pt idx="1296">
                  <c:v>4.8916488474155655E+19</c:v>
                </c:pt>
                <c:pt idx="1297">
                  <c:v>4.8916488474155655E+19</c:v>
                </c:pt>
                <c:pt idx="1298">
                  <c:v>4.8916488474155655E+19</c:v>
                </c:pt>
                <c:pt idx="1299">
                  <c:v>4.8917393774155653E+19</c:v>
                </c:pt>
                <c:pt idx="1300">
                  <c:v>4.8918573774155653E+19</c:v>
                </c:pt>
                <c:pt idx="1301">
                  <c:v>4.8920121234155651E+19</c:v>
                </c:pt>
                <c:pt idx="1302">
                  <c:v>4.8922666134155649E+19</c:v>
                </c:pt>
                <c:pt idx="1303">
                  <c:v>4.8924842664155652E+19</c:v>
                </c:pt>
                <c:pt idx="1304">
                  <c:v>4.8928178164155654E+19</c:v>
                </c:pt>
                <c:pt idx="1305">
                  <c:v>4.8931666164155654E+19</c:v>
                </c:pt>
                <c:pt idx="1306">
                  <c:v>4.8948096164155654E+19</c:v>
                </c:pt>
                <c:pt idx="1307">
                  <c:v>4.8948096164155654E+19</c:v>
                </c:pt>
                <c:pt idx="1308">
                  <c:v>4.8948096164155654E+19</c:v>
                </c:pt>
                <c:pt idx="1309">
                  <c:v>4.8949992064155656E+19</c:v>
                </c:pt>
                <c:pt idx="1310">
                  <c:v>4.8950005524155654E+19</c:v>
                </c:pt>
                <c:pt idx="1311">
                  <c:v>4.8950005524155654E+19</c:v>
                </c:pt>
                <c:pt idx="1312">
                  <c:v>4.895053492415565E+19</c:v>
                </c:pt>
                <c:pt idx="1313">
                  <c:v>4.8952159924155646E+19</c:v>
                </c:pt>
                <c:pt idx="1314">
                  <c:v>4.8952586024155644E+19</c:v>
                </c:pt>
                <c:pt idx="1315">
                  <c:v>4.8954176546555642E+19</c:v>
                </c:pt>
                <c:pt idx="1316">
                  <c:v>4.8954744446555644E+19</c:v>
                </c:pt>
                <c:pt idx="1317">
                  <c:v>4.8962026446555644E+19</c:v>
                </c:pt>
                <c:pt idx="1318">
                  <c:v>4.8962696446555644E+19</c:v>
                </c:pt>
                <c:pt idx="1319">
                  <c:v>4.8964517596555641E+19</c:v>
                </c:pt>
                <c:pt idx="1320">
                  <c:v>4.8964923896555643E+19</c:v>
                </c:pt>
                <c:pt idx="1321">
                  <c:v>4.8965841696555647E+19</c:v>
                </c:pt>
                <c:pt idx="1322">
                  <c:v>4.8966475896555651E+19</c:v>
                </c:pt>
                <c:pt idx="1323">
                  <c:v>4.8967442596555653E+19</c:v>
                </c:pt>
                <c:pt idx="1324">
                  <c:v>4.8968635596555649E+19</c:v>
                </c:pt>
                <c:pt idx="1325">
                  <c:v>4.8969784796555649E+19</c:v>
                </c:pt>
                <c:pt idx="1326">
                  <c:v>4.8970717096555651E+19</c:v>
                </c:pt>
                <c:pt idx="1327">
                  <c:v>4.8972562096555655E+19</c:v>
                </c:pt>
                <c:pt idx="1328">
                  <c:v>4.8973678096555655E+19</c:v>
                </c:pt>
                <c:pt idx="1329">
                  <c:v>4.8973954796555657E+19</c:v>
                </c:pt>
                <c:pt idx="1330">
                  <c:v>4.8977553266555658E+19</c:v>
                </c:pt>
                <c:pt idx="1331">
                  <c:v>4.8991413266555658E+19</c:v>
                </c:pt>
                <c:pt idx="1332">
                  <c:v>4.8996875266555658E+19</c:v>
                </c:pt>
                <c:pt idx="1333">
                  <c:v>4.9007944266555654E+19</c:v>
                </c:pt>
                <c:pt idx="1334">
                  <c:v>4.9024594266555654E+19</c:v>
                </c:pt>
                <c:pt idx="1335">
                  <c:v>4.9027987266555658E+19</c:v>
                </c:pt>
                <c:pt idx="1336">
                  <c:v>4.9030368266555654E+19</c:v>
                </c:pt>
                <c:pt idx="1337">
                  <c:v>4.9030368266555654E+19</c:v>
                </c:pt>
                <c:pt idx="1338">
                  <c:v>4.9030368266555654E+19</c:v>
                </c:pt>
                <c:pt idx="1339">
                  <c:v>4.9030368266555654E+19</c:v>
                </c:pt>
                <c:pt idx="1340">
                  <c:v>4.9030368266555654E+19</c:v>
                </c:pt>
                <c:pt idx="1341">
                  <c:v>4.9030368266555654E+19</c:v>
                </c:pt>
                <c:pt idx="1342">
                  <c:v>4.9030368266555654E+19</c:v>
                </c:pt>
                <c:pt idx="1343">
                  <c:v>4.9030368266555654E+19</c:v>
                </c:pt>
                <c:pt idx="1344">
                  <c:v>4.9030368266555654E+19</c:v>
                </c:pt>
                <c:pt idx="1345">
                  <c:v>4.9030368266555654E+19</c:v>
                </c:pt>
                <c:pt idx="1346">
                  <c:v>4.9030368266555654E+19</c:v>
                </c:pt>
                <c:pt idx="1347">
                  <c:v>4.9030368266555654E+19</c:v>
                </c:pt>
                <c:pt idx="1348">
                  <c:v>4.9030368266555654E+19</c:v>
                </c:pt>
                <c:pt idx="1349">
                  <c:v>4.9030368266555654E+19</c:v>
                </c:pt>
                <c:pt idx="1350">
                  <c:v>4.9030368266555654E+19</c:v>
                </c:pt>
                <c:pt idx="1351">
                  <c:v>4.9030368266555654E+19</c:v>
                </c:pt>
                <c:pt idx="1352">
                  <c:v>4.9030368266555654E+19</c:v>
                </c:pt>
                <c:pt idx="1353">
                  <c:v>4.9030368266555654E+19</c:v>
                </c:pt>
                <c:pt idx="1354">
                  <c:v>4.9030368266555654E+19</c:v>
                </c:pt>
                <c:pt idx="1355">
                  <c:v>4.9030368266555654E+19</c:v>
                </c:pt>
                <c:pt idx="1356">
                  <c:v>4.9030368266555654E+19</c:v>
                </c:pt>
                <c:pt idx="1357">
                  <c:v>4.9030368266555654E+19</c:v>
                </c:pt>
                <c:pt idx="1358">
                  <c:v>4.9030368266555654E+19</c:v>
                </c:pt>
                <c:pt idx="1359">
                  <c:v>4.9030368266555654E+19</c:v>
                </c:pt>
                <c:pt idx="1360">
                  <c:v>4.9030368266555654E+19</c:v>
                </c:pt>
                <c:pt idx="1361">
                  <c:v>4.9030368266555654E+19</c:v>
                </c:pt>
                <c:pt idx="1362">
                  <c:v>4.9030368266555654E+19</c:v>
                </c:pt>
                <c:pt idx="1363">
                  <c:v>4.9030368266555654E+19</c:v>
                </c:pt>
                <c:pt idx="1364">
                  <c:v>4.9030368266555654E+19</c:v>
                </c:pt>
                <c:pt idx="1365">
                  <c:v>4.9030368266555654E+19</c:v>
                </c:pt>
                <c:pt idx="1366">
                  <c:v>4.9030368267992654E+19</c:v>
                </c:pt>
                <c:pt idx="1367">
                  <c:v>4.9030368271823651E+19</c:v>
                </c:pt>
                <c:pt idx="1368">
                  <c:v>4.9030368271823651E+19</c:v>
                </c:pt>
                <c:pt idx="1369">
                  <c:v>4.9030368271823651E+19</c:v>
                </c:pt>
                <c:pt idx="1370">
                  <c:v>4.9030368271823651E+19</c:v>
                </c:pt>
                <c:pt idx="1371">
                  <c:v>4.9030368271823651E+19</c:v>
                </c:pt>
                <c:pt idx="1372">
                  <c:v>4.9030368275814654E+19</c:v>
                </c:pt>
                <c:pt idx="1373">
                  <c:v>4.9030368275814654E+19</c:v>
                </c:pt>
                <c:pt idx="1374">
                  <c:v>4.9031198805814657E+19</c:v>
                </c:pt>
                <c:pt idx="1375">
                  <c:v>4.9035225805814661E+19</c:v>
                </c:pt>
                <c:pt idx="1376">
                  <c:v>4.9036870067314663E+19</c:v>
                </c:pt>
                <c:pt idx="1377">
                  <c:v>4.9037169567314665E+19</c:v>
                </c:pt>
                <c:pt idx="1378">
                  <c:v>4.9038928867314663E+19</c:v>
                </c:pt>
                <c:pt idx="1379">
                  <c:v>4.9056403467314659E+19</c:v>
                </c:pt>
                <c:pt idx="1380">
                  <c:v>4.9056942767314657E+19</c:v>
                </c:pt>
                <c:pt idx="1381">
                  <c:v>4.9076371067314659E+19</c:v>
                </c:pt>
                <c:pt idx="1382">
                  <c:v>4.9092758067314655E+19</c:v>
                </c:pt>
                <c:pt idx="1383">
                  <c:v>4.9093065147314651E+19</c:v>
                </c:pt>
                <c:pt idx="1384">
                  <c:v>4.9120365375714648E+19</c:v>
                </c:pt>
                <c:pt idx="1385">
                  <c:v>4.914427367571465E+19</c:v>
                </c:pt>
                <c:pt idx="1386">
                  <c:v>4.9145940595714654E+19</c:v>
                </c:pt>
                <c:pt idx="1387">
                  <c:v>4.9152728435714654E+19</c:v>
                </c:pt>
                <c:pt idx="1388">
                  <c:v>4.9155678755714654E+19</c:v>
                </c:pt>
                <c:pt idx="1389">
                  <c:v>4.9168127755714658E+19</c:v>
                </c:pt>
                <c:pt idx="1390">
                  <c:v>4.9186532825714655E+19</c:v>
                </c:pt>
                <c:pt idx="1391">
                  <c:v>4.9190073455714656E+19</c:v>
                </c:pt>
                <c:pt idx="1392">
                  <c:v>4.9191976955714658E+19</c:v>
                </c:pt>
                <c:pt idx="1393">
                  <c:v>4.9197168955714658E+19</c:v>
                </c:pt>
                <c:pt idx="1394">
                  <c:v>4.9204799955714654E+19</c:v>
                </c:pt>
                <c:pt idx="1395">
                  <c:v>4.9212434955714658E+19</c:v>
                </c:pt>
                <c:pt idx="1396">
                  <c:v>4.9230671955714654E+19</c:v>
                </c:pt>
                <c:pt idx="1397">
                  <c:v>4.9261397955714654E+19</c:v>
                </c:pt>
                <c:pt idx="1398">
                  <c:v>4.9272477955714654E+19</c:v>
                </c:pt>
                <c:pt idx="1399">
                  <c:v>4.9277664655714656E+19</c:v>
                </c:pt>
                <c:pt idx="1400">
                  <c:v>4.928383525571466E+19</c:v>
                </c:pt>
                <c:pt idx="1401">
                  <c:v>4.9285898755714662E+19</c:v>
                </c:pt>
                <c:pt idx="1402">
                  <c:v>4.9287517755714666E+19</c:v>
                </c:pt>
                <c:pt idx="1403">
                  <c:v>4.9287798155714666E+19</c:v>
                </c:pt>
                <c:pt idx="1404">
                  <c:v>4.9294347155714671E+19</c:v>
                </c:pt>
                <c:pt idx="1405">
                  <c:v>4.9306537155714671E+19</c:v>
                </c:pt>
                <c:pt idx="1406">
                  <c:v>4.9310876855714669E+19</c:v>
                </c:pt>
                <c:pt idx="1407">
                  <c:v>4.9325296855714669E+19</c:v>
                </c:pt>
                <c:pt idx="1408">
                  <c:v>4.9335396255714673E+19</c:v>
                </c:pt>
                <c:pt idx="1409">
                  <c:v>4.9341910855714669E+19</c:v>
                </c:pt>
                <c:pt idx="1410">
                  <c:v>4.9351307055714664E+19</c:v>
                </c:pt>
                <c:pt idx="1411">
                  <c:v>4.935487045571466E+19</c:v>
                </c:pt>
                <c:pt idx="1412">
                  <c:v>4.937939445571466E+19</c:v>
                </c:pt>
                <c:pt idx="1413">
                  <c:v>4.9380482655714656E+19</c:v>
                </c:pt>
                <c:pt idx="1414">
                  <c:v>4.9381780175714656E+19</c:v>
                </c:pt>
                <c:pt idx="1415">
                  <c:v>4.9389714175714656E+19</c:v>
                </c:pt>
                <c:pt idx="1416">
                  <c:v>4.939915637571466E+19</c:v>
                </c:pt>
                <c:pt idx="1417">
                  <c:v>4.9403789375714656E+19</c:v>
                </c:pt>
                <c:pt idx="1418">
                  <c:v>4.9408572775714652E+19</c:v>
                </c:pt>
                <c:pt idx="1419">
                  <c:v>4.9414278775714652E+19</c:v>
                </c:pt>
                <c:pt idx="1420">
                  <c:v>4.9419285375714656E+19</c:v>
                </c:pt>
                <c:pt idx="1421">
                  <c:v>4.942478837571466E+19</c:v>
                </c:pt>
                <c:pt idx="1422">
                  <c:v>4.942580837571466E+19</c:v>
                </c:pt>
                <c:pt idx="1423">
                  <c:v>4.9427225375714656E+19</c:v>
                </c:pt>
                <c:pt idx="1424">
                  <c:v>4.945524037571466E+19</c:v>
                </c:pt>
                <c:pt idx="1425">
                  <c:v>4.946285037571466E+19</c:v>
                </c:pt>
                <c:pt idx="1426">
                  <c:v>4.947387037571466E+19</c:v>
                </c:pt>
                <c:pt idx="1427">
                  <c:v>4.9477582175714656E+19</c:v>
                </c:pt>
                <c:pt idx="1428">
                  <c:v>4.9500914875714658E+19</c:v>
                </c:pt>
                <c:pt idx="1429">
                  <c:v>4.9519290975714656E+19</c:v>
                </c:pt>
                <c:pt idx="1430">
                  <c:v>4.954759397571466E+19</c:v>
                </c:pt>
                <c:pt idx="1431">
                  <c:v>4.956541997571466E+19</c:v>
                </c:pt>
                <c:pt idx="1432">
                  <c:v>4.9576420975714664E+19</c:v>
                </c:pt>
                <c:pt idx="1433">
                  <c:v>4.958346997571466E+19</c:v>
                </c:pt>
                <c:pt idx="1434">
                  <c:v>4.9584931585714659E+19</c:v>
                </c:pt>
                <c:pt idx="1435">
                  <c:v>4.9585073685714657E+19</c:v>
                </c:pt>
                <c:pt idx="1436">
                  <c:v>4.9585234765714653E+19</c:v>
                </c:pt>
                <c:pt idx="1437">
                  <c:v>4.9585400565714649E+19</c:v>
                </c:pt>
                <c:pt idx="1438">
                  <c:v>4.9585553525714649E+19</c:v>
                </c:pt>
                <c:pt idx="1439">
                  <c:v>4.9585707165714645E+19</c:v>
                </c:pt>
                <c:pt idx="1440">
                  <c:v>4.9585852168714641E+19</c:v>
                </c:pt>
                <c:pt idx="1441">
                  <c:v>4.9585993368714641E+19</c:v>
                </c:pt>
                <c:pt idx="1442">
                  <c:v>4.9586140788714643E+19</c:v>
                </c:pt>
                <c:pt idx="1443">
                  <c:v>4.9586274400714646E+19</c:v>
                </c:pt>
                <c:pt idx="1444">
                  <c:v>4.9586431700714643E+19</c:v>
                </c:pt>
                <c:pt idx="1445">
                  <c:v>4.9586589600714646E+19</c:v>
                </c:pt>
                <c:pt idx="1446">
                  <c:v>4.9586738910714642E+19</c:v>
                </c:pt>
                <c:pt idx="1447">
                  <c:v>4.9586887690714644E+19</c:v>
                </c:pt>
                <c:pt idx="1448">
                  <c:v>4.9587027590714647E+19</c:v>
                </c:pt>
                <c:pt idx="1449">
                  <c:v>4.958717844071465E+19</c:v>
                </c:pt>
                <c:pt idx="1450">
                  <c:v>4.9587334540714648E+19</c:v>
                </c:pt>
                <c:pt idx="1451">
                  <c:v>4.9587490270714651E+19</c:v>
                </c:pt>
                <c:pt idx="1452">
                  <c:v>4.9587643670714647E+19</c:v>
                </c:pt>
                <c:pt idx="1453">
                  <c:v>4.9587792500714643E+19</c:v>
                </c:pt>
                <c:pt idx="1454">
                  <c:v>4.9587946600714641E+19</c:v>
                </c:pt>
                <c:pt idx="1455">
                  <c:v>4.958806133071464E+19</c:v>
                </c:pt>
                <c:pt idx="1456">
                  <c:v>4.9588214630714638E+19</c:v>
                </c:pt>
                <c:pt idx="1457">
                  <c:v>4.9588368630714638E+19</c:v>
                </c:pt>
                <c:pt idx="1458">
                  <c:v>4.9588514310714638E+19</c:v>
                </c:pt>
                <c:pt idx="1459">
                  <c:v>4.9588820010714636E+19</c:v>
                </c:pt>
                <c:pt idx="1460">
                  <c:v>4.9589314710714638E+19</c:v>
                </c:pt>
                <c:pt idx="1461">
                  <c:v>4.9589689110714638E+19</c:v>
                </c:pt>
                <c:pt idx="1462">
                  <c:v>4.9589988560714637E+19</c:v>
                </c:pt>
                <c:pt idx="1463">
                  <c:v>4.9590293760714637E+19</c:v>
                </c:pt>
                <c:pt idx="1464">
                  <c:v>4.9590591860714635E+19</c:v>
                </c:pt>
                <c:pt idx="1465">
                  <c:v>4.9590871020714639E+19</c:v>
                </c:pt>
                <c:pt idx="1466">
                  <c:v>4.9591145700714643E+19</c:v>
                </c:pt>
                <c:pt idx="1467">
                  <c:v>4.9591451910714647E+19</c:v>
                </c:pt>
                <c:pt idx="1468">
                  <c:v>4.9591759590714647E+19</c:v>
                </c:pt>
                <c:pt idx="1469">
                  <c:v>4.9592039630714651E+19</c:v>
                </c:pt>
                <c:pt idx="1470">
                  <c:v>4.9592325170714649E+19</c:v>
                </c:pt>
                <c:pt idx="1471">
                  <c:v>4.9592607370714644E+19</c:v>
                </c:pt>
                <c:pt idx="1472">
                  <c:v>4.959290757071464E+19</c:v>
                </c:pt>
                <c:pt idx="1473">
                  <c:v>4.9593202010714636E+19</c:v>
                </c:pt>
                <c:pt idx="1474">
                  <c:v>4.9593384960714637E+19</c:v>
                </c:pt>
                <c:pt idx="1475">
                  <c:v>4.9593400810714636E+19</c:v>
                </c:pt>
                <c:pt idx="1476">
                  <c:v>4.9593414100714635E+19</c:v>
                </c:pt>
                <c:pt idx="1477">
                  <c:v>4.9593420595714638E+19</c:v>
                </c:pt>
                <c:pt idx="1478">
                  <c:v>4.9593430179714638E+19</c:v>
                </c:pt>
                <c:pt idx="1479">
                  <c:v>4.9593446089714639E+19</c:v>
                </c:pt>
                <c:pt idx="1480">
                  <c:v>4.9593462193714643E+19</c:v>
                </c:pt>
                <c:pt idx="1481">
                  <c:v>4.9593478283714642E+19</c:v>
                </c:pt>
                <c:pt idx="1482">
                  <c:v>4.9593493058314641E+19</c:v>
                </c:pt>
                <c:pt idx="1483">
                  <c:v>4.9593509222314639E+19</c:v>
                </c:pt>
                <c:pt idx="1484">
                  <c:v>4.9593525442314641E+19</c:v>
                </c:pt>
                <c:pt idx="1485">
                  <c:v>4.9593541582314643E+19</c:v>
                </c:pt>
                <c:pt idx="1486">
                  <c:v>4.9593557962314646E+19</c:v>
                </c:pt>
                <c:pt idx="1487">
                  <c:v>4.9593573978314646E+19</c:v>
                </c:pt>
                <c:pt idx="1488">
                  <c:v>4.9593589818314646E+19</c:v>
                </c:pt>
                <c:pt idx="1489">
                  <c:v>4.9593606101314642E+19</c:v>
                </c:pt>
                <c:pt idx="1490">
                  <c:v>4.9593621690314646E+19</c:v>
                </c:pt>
                <c:pt idx="1491">
                  <c:v>4.9593668880314647E+19</c:v>
                </c:pt>
                <c:pt idx="1492">
                  <c:v>4.9593992380314649E+19</c:v>
                </c:pt>
                <c:pt idx="1493">
                  <c:v>4.9594313780314653E+19</c:v>
                </c:pt>
                <c:pt idx="1494">
                  <c:v>4.9594631480314651E+19</c:v>
                </c:pt>
                <c:pt idx="1495">
                  <c:v>4.9594933880314651E+19</c:v>
                </c:pt>
                <c:pt idx="1496">
                  <c:v>4.9595239470314652E+19</c:v>
                </c:pt>
                <c:pt idx="1497">
                  <c:v>4.9595545030314656E+19</c:v>
                </c:pt>
                <c:pt idx="1498">
                  <c:v>4.9595863430314656E+19</c:v>
                </c:pt>
                <c:pt idx="1499">
                  <c:v>4.9596189450314654E+19</c:v>
                </c:pt>
                <c:pt idx="1500">
                  <c:v>4.9596508880314655E+19</c:v>
                </c:pt>
                <c:pt idx="1501">
                  <c:v>4.9596831880314651E+19</c:v>
                </c:pt>
                <c:pt idx="1502">
                  <c:v>4.9597153380314653E+19</c:v>
                </c:pt>
                <c:pt idx="1503">
                  <c:v>4.9597480580314653E+19</c:v>
                </c:pt>
                <c:pt idx="1504">
                  <c:v>4.9597803180314657E+19</c:v>
                </c:pt>
                <c:pt idx="1505">
                  <c:v>4.959812595031466E+19</c:v>
                </c:pt>
                <c:pt idx="1506">
                  <c:v>4.9598451350314664E+19</c:v>
                </c:pt>
                <c:pt idx="1507">
                  <c:v>4.9598751587314663E+19</c:v>
                </c:pt>
                <c:pt idx="1508">
                  <c:v>4.9599068187314668E+19</c:v>
                </c:pt>
                <c:pt idx="1509">
                  <c:v>4.959937808731467E+19</c:v>
                </c:pt>
                <c:pt idx="1510">
                  <c:v>4.9599692797314671E+19</c:v>
                </c:pt>
                <c:pt idx="1511">
                  <c:v>4.9599990897314669E+19</c:v>
                </c:pt>
                <c:pt idx="1512">
                  <c:v>4.9600300257314669E+19</c:v>
                </c:pt>
                <c:pt idx="1513">
                  <c:v>4.9600595157314666E+19</c:v>
                </c:pt>
                <c:pt idx="1514">
                  <c:v>4.9600882257314669E+19</c:v>
                </c:pt>
                <c:pt idx="1515">
                  <c:v>4.9601166657314669E+19</c:v>
                </c:pt>
                <c:pt idx="1516">
                  <c:v>4.9601448997314666E+19</c:v>
                </c:pt>
                <c:pt idx="1517">
                  <c:v>4.9601723097314664E+19</c:v>
                </c:pt>
                <c:pt idx="1518">
                  <c:v>4.9601999967314665E+19</c:v>
                </c:pt>
                <c:pt idx="1519">
                  <c:v>4.9602272147314663E+19</c:v>
                </c:pt>
                <c:pt idx="1520">
                  <c:v>4.9602530547314663E+19</c:v>
                </c:pt>
                <c:pt idx="1521">
                  <c:v>4.9602810847314665E+19</c:v>
                </c:pt>
                <c:pt idx="1522">
                  <c:v>4.9603100747314668E+19</c:v>
                </c:pt>
                <c:pt idx="1523">
                  <c:v>4.9603405947314668E+19</c:v>
                </c:pt>
                <c:pt idx="1524">
                  <c:v>4.9603713747314672E+19</c:v>
                </c:pt>
                <c:pt idx="1525">
                  <c:v>4.9604011917314671E+19</c:v>
                </c:pt>
                <c:pt idx="1526">
                  <c:v>4.9604297817314673E+19</c:v>
                </c:pt>
                <c:pt idx="1527">
                  <c:v>4.9604589517314671E+19</c:v>
                </c:pt>
                <c:pt idx="1528">
                  <c:v>4.9604881387314668E+19</c:v>
                </c:pt>
                <c:pt idx="1529">
                  <c:v>4.9605173787314668E+19</c:v>
                </c:pt>
                <c:pt idx="1530">
                  <c:v>4.960546568731467E+19</c:v>
                </c:pt>
                <c:pt idx="1531">
                  <c:v>4.9605753787314668E+19</c:v>
                </c:pt>
                <c:pt idx="1532">
                  <c:v>4.9606048287314665E+19</c:v>
                </c:pt>
                <c:pt idx="1533">
                  <c:v>4.9606332187314668E+19</c:v>
                </c:pt>
                <c:pt idx="1534">
                  <c:v>4.960661728731467E+19</c:v>
                </c:pt>
                <c:pt idx="1535">
                  <c:v>4.9606886867314672E+19</c:v>
                </c:pt>
                <c:pt idx="1536">
                  <c:v>4.9607177667314672E+19</c:v>
                </c:pt>
                <c:pt idx="1537">
                  <c:v>4.960747016731467E+19</c:v>
                </c:pt>
                <c:pt idx="1538">
                  <c:v>4.9607763987314672E+19</c:v>
                </c:pt>
                <c:pt idx="1539">
                  <c:v>4.9608050077314671E+19</c:v>
                </c:pt>
                <c:pt idx="1540">
                  <c:v>4.9608349177314673E+19</c:v>
                </c:pt>
                <c:pt idx="1541">
                  <c:v>4.9608644277314675E+19</c:v>
                </c:pt>
                <c:pt idx="1542">
                  <c:v>4.9608927667314672E+19</c:v>
                </c:pt>
                <c:pt idx="1543">
                  <c:v>4.960925696731467E+19</c:v>
                </c:pt>
                <c:pt idx="1544">
                  <c:v>4.9609533237314666E+19</c:v>
                </c:pt>
                <c:pt idx="1545">
                  <c:v>4.9609858337314669E+19</c:v>
                </c:pt>
                <c:pt idx="1546">
                  <c:v>4.9610182437314666E+19</c:v>
                </c:pt>
                <c:pt idx="1547">
                  <c:v>4.9610517737314664E+19</c:v>
                </c:pt>
                <c:pt idx="1548">
                  <c:v>4.9610850137314664E+19</c:v>
                </c:pt>
                <c:pt idx="1549">
                  <c:v>4.9611175037314662E+19</c:v>
                </c:pt>
                <c:pt idx="1550">
                  <c:v>4.9611492037314658E+19</c:v>
                </c:pt>
                <c:pt idx="1551">
                  <c:v>4.9611826037314658E+19</c:v>
                </c:pt>
                <c:pt idx="1552">
                  <c:v>4.9612164937314656E+19</c:v>
                </c:pt>
                <c:pt idx="1553">
                  <c:v>4.961249473731466E+19</c:v>
                </c:pt>
                <c:pt idx="1554">
                  <c:v>4.961282233731466E+19</c:v>
                </c:pt>
                <c:pt idx="1555">
                  <c:v>4.961316969731466E+19</c:v>
                </c:pt>
                <c:pt idx="1556">
                  <c:v>4.9613546027314659E+19</c:v>
                </c:pt>
                <c:pt idx="1557">
                  <c:v>4.9613889027314663E+19</c:v>
                </c:pt>
                <c:pt idx="1558">
                  <c:v>4.9614211827314663E+19</c:v>
                </c:pt>
                <c:pt idx="1559">
                  <c:v>4.9614540227314663E+19</c:v>
                </c:pt>
                <c:pt idx="1560">
                  <c:v>4.9614867727314665E+19</c:v>
                </c:pt>
                <c:pt idx="1561">
                  <c:v>4.9615164247314661E+19</c:v>
                </c:pt>
                <c:pt idx="1562">
                  <c:v>4.9615539647314657E+19</c:v>
                </c:pt>
                <c:pt idx="1563">
                  <c:v>4.9615960647314653E+19</c:v>
                </c:pt>
                <c:pt idx="1564">
                  <c:v>4.9616163147314651E+19</c:v>
                </c:pt>
                <c:pt idx="1565">
                  <c:v>4.9616281147314651E+19</c:v>
                </c:pt>
                <c:pt idx="1566">
                  <c:v>4.9616606847314649E+19</c:v>
                </c:pt>
                <c:pt idx="1567">
                  <c:v>4.9616972347314651E+19</c:v>
                </c:pt>
                <c:pt idx="1568">
                  <c:v>4.9617374057314648E+19</c:v>
                </c:pt>
                <c:pt idx="1569">
                  <c:v>4.961771398931465E+19</c:v>
                </c:pt>
                <c:pt idx="1570">
                  <c:v>4.9618067789314654E+19</c:v>
                </c:pt>
                <c:pt idx="1571">
                  <c:v>4.9618469389314654E+19</c:v>
                </c:pt>
                <c:pt idx="1572">
                  <c:v>4.9618782189314654E+19</c:v>
                </c:pt>
                <c:pt idx="1573">
                  <c:v>4.9619105689314656E+19</c:v>
                </c:pt>
                <c:pt idx="1574">
                  <c:v>4.9619472019314655E+19</c:v>
                </c:pt>
                <c:pt idx="1575">
                  <c:v>4.9619776669314654E+19</c:v>
                </c:pt>
                <c:pt idx="1576">
                  <c:v>4.9620088529314652E+19</c:v>
                </c:pt>
                <c:pt idx="1577">
                  <c:v>4.962039902931465E+19</c:v>
                </c:pt>
                <c:pt idx="1578">
                  <c:v>4.9620731129314648E+19</c:v>
                </c:pt>
                <c:pt idx="1579">
                  <c:v>4.9621083329314652E+19</c:v>
                </c:pt>
                <c:pt idx="1580">
                  <c:v>4.9621411529314648E+19</c:v>
                </c:pt>
                <c:pt idx="1581">
                  <c:v>4.9621736429314646E+19</c:v>
                </c:pt>
                <c:pt idx="1582">
                  <c:v>4.9622099129314648E+19</c:v>
                </c:pt>
                <c:pt idx="1583">
                  <c:v>4.9622484929314652E+19</c:v>
                </c:pt>
                <c:pt idx="1584">
                  <c:v>4.9622840429314654E+19</c:v>
                </c:pt>
                <c:pt idx="1585">
                  <c:v>4.9623184329314656E+19</c:v>
                </c:pt>
                <c:pt idx="1586">
                  <c:v>4.9623552429314654E+19</c:v>
                </c:pt>
                <c:pt idx="1587">
                  <c:v>4.9623929629314654E+19</c:v>
                </c:pt>
                <c:pt idx="1588">
                  <c:v>4.9624287729314652E+19</c:v>
                </c:pt>
                <c:pt idx="1589">
                  <c:v>4.962463662931465E+19</c:v>
                </c:pt>
                <c:pt idx="1590">
                  <c:v>4.962483222931465E+19</c:v>
                </c:pt>
                <c:pt idx="1591">
                  <c:v>4.9625110529314652E+19</c:v>
                </c:pt>
                <c:pt idx="1592">
                  <c:v>4.9625319729314652E+19</c:v>
                </c:pt>
                <c:pt idx="1593">
                  <c:v>4.9625562829314654E+19</c:v>
                </c:pt>
                <c:pt idx="1594">
                  <c:v>4.9625816382314652E+19</c:v>
                </c:pt>
                <c:pt idx="1595">
                  <c:v>4.9626082982314656E+19</c:v>
                </c:pt>
                <c:pt idx="1596">
                  <c:v>4.9627694982314656E+19</c:v>
                </c:pt>
                <c:pt idx="1597">
                  <c:v>4.9627970682314654E+19</c:v>
                </c:pt>
                <c:pt idx="1598">
                  <c:v>4.9628437082314654E+19</c:v>
                </c:pt>
                <c:pt idx="1599">
                  <c:v>4.9628587582314652E+19</c:v>
                </c:pt>
                <c:pt idx="1600">
                  <c:v>4.9628679492314653E+19</c:v>
                </c:pt>
                <c:pt idx="1601">
                  <c:v>4.9629405892314653E+19</c:v>
                </c:pt>
                <c:pt idx="1602">
                  <c:v>4.9630210492314649E+19</c:v>
                </c:pt>
                <c:pt idx="1603">
                  <c:v>4.9630553492314653E+19</c:v>
                </c:pt>
                <c:pt idx="1604">
                  <c:v>4.9630779642314654E+19</c:v>
                </c:pt>
                <c:pt idx="1605">
                  <c:v>4.9630961242314654E+19</c:v>
                </c:pt>
                <c:pt idx="1606">
                  <c:v>4.9631024828314657E+19</c:v>
                </c:pt>
                <c:pt idx="1607">
                  <c:v>4.9631024828314657E+19</c:v>
                </c:pt>
                <c:pt idx="1608">
                  <c:v>4.9631207728314655E+19</c:v>
                </c:pt>
                <c:pt idx="1609">
                  <c:v>4.9631708658314658E+19</c:v>
                </c:pt>
                <c:pt idx="1610">
                  <c:v>4.9632998358314656E+19</c:v>
                </c:pt>
                <c:pt idx="1611">
                  <c:v>4.9633455658314654E+19</c:v>
                </c:pt>
                <c:pt idx="1612">
                  <c:v>4.9634587658314654E+19</c:v>
                </c:pt>
                <c:pt idx="1613">
                  <c:v>4.963506425831465E+19</c:v>
                </c:pt>
                <c:pt idx="1614">
                  <c:v>4.9635166855714652E+19</c:v>
                </c:pt>
                <c:pt idx="1615">
                  <c:v>4.9635638557814653E+19</c:v>
                </c:pt>
                <c:pt idx="1616">
                  <c:v>4.9637010757814649E+19</c:v>
                </c:pt>
                <c:pt idx="1617">
                  <c:v>4.9637624657814651E+19</c:v>
                </c:pt>
                <c:pt idx="1618">
                  <c:v>4.9638877465814647E+19</c:v>
                </c:pt>
                <c:pt idx="1619">
                  <c:v>4.9639755765814649E+19</c:v>
                </c:pt>
                <c:pt idx="1620">
                  <c:v>4.9640212165814649E+19</c:v>
                </c:pt>
                <c:pt idx="1621">
                  <c:v>4.9640412265814647E+19</c:v>
                </c:pt>
                <c:pt idx="1622">
                  <c:v>4.9640961065814647E+19</c:v>
                </c:pt>
                <c:pt idx="1623">
                  <c:v>4.9641863765814649E+19</c:v>
                </c:pt>
                <c:pt idx="1624">
                  <c:v>4.9643403685814649E+19</c:v>
                </c:pt>
                <c:pt idx="1625">
                  <c:v>4.9644004485814649E+19</c:v>
                </c:pt>
                <c:pt idx="1626">
                  <c:v>4.9644610985814647E+19</c:v>
                </c:pt>
                <c:pt idx="1627">
                  <c:v>4.9645116655814648E+19</c:v>
                </c:pt>
                <c:pt idx="1628">
                  <c:v>4.9645445125814649E+19</c:v>
                </c:pt>
                <c:pt idx="1629">
                  <c:v>4.9646381925814649E+19</c:v>
                </c:pt>
                <c:pt idx="1630">
                  <c:v>4.9647375125814649E+19</c:v>
                </c:pt>
                <c:pt idx="1631">
                  <c:v>4.9648159145814647E+19</c:v>
                </c:pt>
                <c:pt idx="1632">
                  <c:v>4.9649057705814647E+19</c:v>
                </c:pt>
                <c:pt idx="1633">
                  <c:v>4.9651503905814643E+19</c:v>
                </c:pt>
                <c:pt idx="1634">
                  <c:v>4.9652156785814643E+19</c:v>
                </c:pt>
                <c:pt idx="1635">
                  <c:v>4.9653851785814639E+19</c:v>
                </c:pt>
                <c:pt idx="1636">
                  <c:v>4.9653991885814637E+19</c:v>
                </c:pt>
                <c:pt idx="1637">
                  <c:v>4.9656946998814638E+19</c:v>
                </c:pt>
                <c:pt idx="1638">
                  <c:v>4.9658807078814638E+19</c:v>
                </c:pt>
                <c:pt idx="1639">
                  <c:v>4.9660785598814634E+19</c:v>
                </c:pt>
                <c:pt idx="1640">
                  <c:v>4.9662721298814632E+19</c:v>
                </c:pt>
                <c:pt idx="1641">
                  <c:v>4.9663745298814632E+19</c:v>
                </c:pt>
                <c:pt idx="1642">
                  <c:v>4.9665629698814632E+19</c:v>
                </c:pt>
                <c:pt idx="1643">
                  <c:v>4.9666522798814634E+19</c:v>
                </c:pt>
                <c:pt idx="1644">
                  <c:v>4.9670972428814631E+19</c:v>
                </c:pt>
                <c:pt idx="1645">
                  <c:v>4.9672403515814633E+19</c:v>
                </c:pt>
                <c:pt idx="1646">
                  <c:v>4.9677814515814629E+19</c:v>
                </c:pt>
                <c:pt idx="1647">
                  <c:v>4.9685113015814627E+19</c:v>
                </c:pt>
                <c:pt idx="1648">
                  <c:v>4.9685713115814625E+19</c:v>
                </c:pt>
                <c:pt idx="1649">
                  <c:v>4.9688020115814629E+19</c:v>
                </c:pt>
                <c:pt idx="1650">
                  <c:v>4.9689307015814627E+19</c:v>
                </c:pt>
                <c:pt idx="1651">
                  <c:v>4.9689896065814626E+19</c:v>
                </c:pt>
                <c:pt idx="1652">
                  <c:v>4.9691477365814624E+19</c:v>
                </c:pt>
                <c:pt idx="1653">
                  <c:v>4.9693558765814628E+19</c:v>
                </c:pt>
                <c:pt idx="1654">
                  <c:v>4.9700348955814625E+19</c:v>
                </c:pt>
                <c:pt idx="1655">
                  <c:v>4.9701959055814623E+19</c:v>
                </c:pt>
                <c:pt idx="1656">
                  <c:v>4.9705057155814621E+19</c:v>
                </c:pt>
                <c:pt idx="1657">
                  <c:v>4.9707844855814619E+19</c:v>
                </c:pt>
                <c:pt idx="1658">
                  <c:v>4.970974764581462E+19</c:v>
                </c:pt>
                <c:pt idx="1659">
                  <c:v>4.9719642565814616E+19</c:v>
                </c:pt>
                <c:pt idx="1660">
                  <c:v>4.9720126145814618E+19</c:v>
                </c:pt>
                <c:pt idx="1661">
                  <c:v>4.9726609635814621E+19</c:v>
                </c:pt>
                <c:pt idx="1662">
                  <c:v>4.972726044581462E+19</c:v>
                </c:pt>
                <c:pt idx="1663">
                  <c:v>4.972857324581462E+19</c:v>
                </c:pt>
                <c:pt idx="1664">
                  <c:v>4.973037124581462E+19</c:v>
                </c:pt>
                <c:pt idx="1665">
                  <c:v>4.9744154245814616E+19</c:v>
                </c:pt>
                <c:pt idx="1666">
                  <c:v>4.9745207445814616E+19</c:v>
                </c:pt>
                <c:pt idx="1667">
                  <c:v>4.9746151445814616E+19</c:v>
                </c:pt>
                <c:pt idx="1668">
                  <c:v>4.9750006445814612E+19</c:v>
                </c:pt>
                <c:pt idx="1669">
                  <c:v>4.9751419445814608E+19</c:v>
                </c:pt>
                <c:pt idx="1670">
                  <c:v>4.9752886445814612E+19</c:v>
                </c:pt>
                <c:pt idx="1671">
                  <c:v>4.9761176445814612E+19</c:v>
                </c:pt>
                <c:pt idx="1672">
                  <c:v>4.9767163655814611E+19</c:v>
                </c:pt>
                <c:pt idx="1673">
                  <c:v>4.9774232255814615E+19</c:v>
                </c:pt>
                <c:pt idx="1674">
                  <c:v>4.9776746255814615E+19</c:v>
                </c:pt>
                <c:pt idx="1675">
                  <c:v>4.9779700255814615E+19</c:v>
                </c:pt>
                <c:pt idx="1676">
                  <c:v>4.9781634255814615E+19</c:v>
                </c:pt>
                <c:pt idx="1677">
                  <c:v>4.9784493755814617E+19</c:v>
                </c:pt>
                <c:pt idx="1678">
                  <c:v>4.9785519755814617E+19</c:v>
                </c:pt>
                <c:pt idx="1679">
                  <c:v>4.9790902755814621E+19</c:v>
                </c:pt>
                <c:pt idx="1680">
                  <c:v>4.9806455585814618E+19</c:v>
                </c:pt>
                <c:pt idx="1681">
                  <c:v>4.9817740475814617E+19</c:v>
                </c:pt>
                <c:pt idx="1682">
                  <c:v>4.9819746255814615E+19</c:v>
                </c:pt>
                <c:pt idx="1683">
                  <c:v>4.9821873255814611E+19</c:v>
                </c:pt>
                <c:pt idx="1684">
                  <c:v>4.9822110655814615E+19</c:v>
                </c:pt>
                <c:pt idx="1685">
                  <c:v>4.9829947655814611E+19</c:v>
                </c:pt>
                <c:pt idx="1686">
                  <c:v>4.9835243655814611E+19</c:v>
                </c:pt>
                <c:pt idx="1687">
                  <c:v>4.9856962755814613E+19</c:v>
                </c:pt>
                <c:pt idx="1688">
                  <c:v>4.9885267615814615E+19</c:v>
                </c:pt>
                <c:pt idx="1689">
                  <c:v>4.9906041845814616E+19</c:v>
                </c:pt>
                <c:pt idx="1690">
                  <c:v>4.9906287045814616E+19</c:v>
                </c:pt>
                <c:pt idx="1691">
                  <c:v>4.9907236145814618E+19</c:v>
                </c:pt>
                <c:pt idx="1692">
                  <c:v>4.9907618645814616E+19</c:v>
                </c:pt>
                <c:pt idx="1693">
                  <c:v>4.9909051335814619E+19</c:v>
                </c:pt>
                <c:pt idx="1694">
                  <c:v>4.9914157475814621E+19</c:v>
                </c:pt>
                <c:pt idx="1695">
                  <c:v>4.9918910985814622E+19</c:v>
                </c:pt>
                <c:pt idx="1696">
                  <c:v>4.9920076985814622E+19</c:v>
                </c:pt>
                <c:pt idx="1697">
                  <c:v>4.9920901285814624E+19</c:v>
                </c:pt>
                <c:pt idx="1698">
                  <c:v>4.9923966285814628E+19</c:v>
                </c:pt>
                <c:pt idx="1699">
                  <c:v>4.9926235685814632E+19</c:v>
                </c:pt>
                <c:pt idx="1700">
                  <c:v>4.9935185685814632E+19</c:v>
                </c:pt>
                <c:pt idx="1701">
                  <c:v>4.9941857716464632E+19</c:v>
                </c:pt>
                <c:pt idx="1702">
                  <c:v>4.9944478899464634E+19</c:v>
                </c:pt>
                <c:pt idx="1703">
                  <c:v>4.9945362399464636E+19</c:v>
                </c:pt>
                <c:pt idx="1704">
                  <c:v>4.9945566999464641E+19</c:v>
                </c:pt>
                <c:pt idx="1705">
                  <c:v>4.9946328699464638E+19</c:v>
                </c:pt>
                <c:pt idx="1706">
                  <c:v>4.9947818699464638E+19</c:v>
                </c:pt>
                <c:pt idx="1707">
                  <c:v>4.9951462199464641E+19</c:v>
                </c:pt>
                <c:pt idx="1708">
                  <c:v>4.9955360999464641E+19</c:v>
                </c:pt>
                <c:pt idx="1709">
                  <c:v>4.9982493999464645E+19</c:v>
                </c:pt>
                <c:pt idx="1710">
                  <c:v>5.0007033999464645E+19</c:v>
                </c:pt>
                <c:pt idx="1711">
                  <c:v>5.0016362499464643E+19</c:v>
                </c:pt>
                <c:pt idx="1712">
                  <c:v>5.0017584499464643E+19</c:v>
                </c:pt>
                <c:pt idx="1713">
                  <c:v>5.0019329369464644E+19</c:v>
                </c:pt>
                <c:pt idx="1714">
                  <c:v>5.0040039369464644E+19</c:v>
                </c:pt>
                <c:pt idx="1715">
                  <c:v>5.0078645369464644E+19</c:v>
                </c:pt>
                <c:pt idx="1716">
                  <c:v>5.0115595369464644E+19</c:v>
                </c:pt>
                <c:pt idx="1717">
                  <c:v>5.0145440369464639E+19</c:v>
                </c:pt>
                <c:pt idx="1718">
                  <c:v>5.0151703369464644E+19</c:v>
                </c:pt>
                <c:pt idx="1719">
                  <c:v>5.0159039369464644E+19</c:v>
                </c:pt>
                <c:pt idx="1720">
                  <c:v>5.0168824369464639E+19</c:v>
                </c:pt>
                <c:pt idx="1721">
                  <c:v>5.0191991589464637E+19</c:v>
                </c:pt>
                <c:pt idx="1722">
                  <c:v>5.0221282419464634E+19</c:v>
                </c:pt>
                <c:pt idx="1723">
                  <c:v>5.0221458278464635E+19</c:v>
                </c:pt>
                <c:pt idx="1724">
                  <c:v>5.0221620468464632E+19</c:v>
                </c:pt>
                <c:pt idx="1725">
                  <c:v>5.0221659658464633E+19</c:v>
                </c:pt>
                <c:pt idx="1726">
                  <c:v>5.0221731708464636E+19</c:v>
                </c:pt>
                <c:pt idx="1727">
                  <c:v>5.0221790738464637E+19</c:v>
                </c:pt>
                <c:pt idx="1728">
                  <c:v>5.0221849598464639E+19</c:v>
                </c:pt>
                <c:pt idx="1729">
                  <c:v>5.0221972598464643E+19</c:v>
                </c:pt>
                <c:pt idx="1730">
                  <c:v>5.022205302846464E+19</c:v>
                </c:pt>
                <c:pt idx="1731">
                  <c:v>5.0222130128464642E+19</c:v>
                </c:pt>
                <c:pt idx="1732">
                  <c:v>5.0225057128464646E+19</c:v>
                </c:pt>
                <c:pt idx="1733">
                  <c:v>5.0225697328464642E+19</c:v>
                </c:pt>
                <c:pt idx="1734">
                  <c:v>5.0235390828464644E+19</c:v>
                </c:pt>
                <c:pt idx="1735">
                  <c:v>5.0264564828464644E+19</c:v>
                </c:pt>
                <c:pt idx="1736">
                  <c:v>5.0299619828464648E+19</c:v>
                </c:pt>
                <c:pt idx="1737">
                  <c:v>5.0351774828464652E+19</c:v>
                </c:pt>
                <c:pt idx="1738">
                  <c:v>5.0396422828464652E+19</c:v>
                </c:pt>
                <c:pt idx="1739">
                  <c:v>5.0438802628464656E+19</c:v>
                </c:pt>
                <c:pt idx="1740">
                  <c:v>5.047996962846466E+19</c:v>
                </c:pt>
                <c:pt idx="1741">
                  <c:v>5.053334562846466E+19</c:v>
                </c:pt>
                <c:pt idx="1742">
                  <c:v>5.056147562846466E+19</c:v>
                </c:pt>
                <c:pt idx="1743">
                  <c:v>5.0631182628464656E+19</c:v>
                </c:pt>
                <c:pt idx="1744">
                  <c:v>5.070405762846466E+19</c:v>
                </c:pt>
                <c:pt idx="1745">
                  <c:v>5.0763437878464659E+19</c:v>
                </c:pt>
                <c:pt idx="1746">
                  <c:v>5.0763799178464657E+19</c:v>
                </c:pt>
                <c:pt idx="1747">
                  <c:v>5.0778069178464657E+19</c:v>
                </c:pt>
                <c:pt idx="1748">
                  <c:v>5.0791669178464657E+19</c:v>
                </c:pt>
                <c:pt idx="1749">
                  <c:v>5.0804321478464659E+19</c:v>
                </c:pt>
                <c:pt idx="1750">
                  <c:v>5.0810337478464659E+19</c:v>
                </c:pt>
                <c:pt idx="1751">
                  <c:v>5.0822937478464659E+19</c:v>
                </c:pt>
                <c:pt idx="1752">
                  <c:v>5.0833043478464659E+19</c:v>
                </c:pt>
                <c:pt idx="1753">
                  <c:v>5.0835015478464659E+19</c:v>
                </c:pt>
                <c:pt idx="1754">
                  <c:v>5.0839146379464663E+19</c:v>
                </c:pt>
                <c:pt idx="1755">
                  <c:v>5.0840983879464665E+19</c:v>
                </c:pt>
                <c:pt idx="1756">
                  <c:v>5.0841643039464669E+19</c:v>
                </c:pt>
                <c:pt idx="1757">
                  <c:v>5.0842380479464669E+19</c:v>
                </c:pt>
                <c:pt idx="1758">
                  <c:v>5.0843632479464669E+19</c:v>
                </c:pt>
                <c:pt idx="1759">
                  <c:v>5.0844509179464671E+19</c:v>
                </c:pt>
                <c:pt idx="1760">
                  <c:v>5.0844968479464669E+19</c:v>
                </c:pt>
                <c:pt idx="1761">
                  <c:v>5.0847743479464673E+19</c:v>
                </c:pt>
                <c:pt idx="1762">
                  <c:v>5.0848103679464669E+19</c:v>
                </c:pt>
                <c:pt idx="1763">
                  <c:v>5.0848252879464669E+19</c:v>
                </c:pt>
                <c:pt idx="1764">
                  <c:v>5.0848386189464666E+19</c:v>
                </c:pt>
                <c:pt idx="1765">
                  <c:v>5.0848520299464663E+19</c:v>
                </c:pt>
                <c:pt idx="1766">
                  <c:v>5.0848643499464663E+19</c:v>
                </c:pt>
                <c:pt idx="1767">
                  <c:v>5.0848765499464663E+19</c:v>
                </c:pt>
                <c:pt idx="1768">
                  <c:v>5.0848881549464666E+19</c:v>
                </c:pt>
                <c:pt idx="1769">
                  <c:v>5.0849001846464668E+19</c:v>
                </c:pt>
                <c:pt idx="1770">
                  <c:v>5.0849205446464668E+19</c:v>
                </c:pt>
                <c:pt idx="1771">
                  <c:v>5.0849474046464672E+19</c:v>
                </c:pt>
                <c:pt idx="1772">
                  <c:v>5.0849773866464674E+19</c:v>
                </c:pt>
                <c:pt idx="1773">
                  <c:v>5.085007662646467E+19</c:v>
                </c:pt>
                <c:pt idx="1774">
                  <c:v>5.0850392436464673E+19</c:v>
                </c:pt>
                <c:pt idx="1775">
                  <c:v>5.0850716636464677E+19</c:v>
                </c:pt>
                <c:pt idx="1776">
                  <c:v>5.0851030736464675E+19</c:v>
                </c:pt>
                <c:pt idx="1777">
                  <c:v>5.0851586836464673E+19</c:v>
                </c:pt>
                <c:pt idx="1778">
                  <c:v>5.0851996093464674E+19</c:v>
                </c:pt>
                <c:pt idx="1779">
                  <c:v>5.0852142940964676E+19</c:v>
                </c:pt>
                <c:pt idx="1780">
                  <c:v>5.085229866096468E+19</c:v>
                </c:pt>
                <c:pt idx="1781">
                  <c:v>5.0852460960964682E+19</c:v>
                </c:pt>
                <c:pt idx="1782">
                  <c:v>5.0852581160964686E+19</c:v>
                </c:pt>
                <c:pt idx="1783">
                  <c:v>5.0853581160964686E+19</c:v>
                </c:pt>
                <c:pt idx="1784">
                  <c:v>5.0855687160964686E+19</c:v>
                </c:pt>
                <c:pt idx="1785">
                  <c:v>5.0861715160964686E+19</c:v>
                </c:pt>
                <c:pt idx="1786">
                  <c:v>5.0861899760964682E+19</c:v>
                </c:pt>
                <c:pt idx="1787">
                  <c:v>5.0862098760964686E+19</c:v>
                </c:pt>
                <c:pt idx="1788">
                  <c:v>5.0862296260964688E+19</c:v>
                </c:pt>
                <c:pt idx="1789">
                  <c:v>5.086249776096469E+19</c:v>
                </c:pt>
                <c:pt idx="1790">
                  <c:v>5.0863117560964694E+19</c:v>
                </c:pt>
                <c:pt idx="1791">
                  <c:v>5.0867470230964691E+19</c:v>
                </c:pt>
                <c:pt idx="1792">
                  <c:v>5.0879130230964691E+19</c:v>
                </c:pt>
                <c:pt idx="1793">
                  <c:v>5.0879313530964689E+19</c:v>
                </c:pt>
                <c:pt idx="1794">
                  <c:v>5.0879516260964688E+19</c:v>
                </c:pt>
                <c:pt idx="1795">
                  <c:v>5.0879766460964684E+19</c:v>
                </c:pt>
                <c:pt idx="1796">
                  <c:v>5.0879998380964684E+19</c:v>
                </c:pt>
                <c:pt idx="1797">
                  <c:v>5.0889125280964682E+19</c:v>
                </c:pt>
                <c:pt idx="1798">
                  <c:v>5.0891590280964686E+19</c:v>
                </c:pt>
                <c:pt idx="1799">
                  <c:v>5.0892219980964684E+19</c:v>
                </c:pt>
                <c:pt idx="1800">
                  <c:v>5.0892690280964686E+19</c:v>
                </c:pt>
                <c:pt idx="1801">
                  <c:v>5.0902177780964688E+19</c:v>
                </c:pt>
                <c:pt idx="1802">
                  <c:v>5.0911141780964688E+19</c:v>
                </c:pt>
                <c:pt idx="1803">
                  <c:v>5.0911297820964684E+19</c:v>
                </c:pt>
                <c:pt idx="1804">
                  <c:v>5.0918156769964687E+19</c:v>
                </c:pt>
                <c:pt idx="1805">
                  <c:v>5.0943988749964689E+19</c:v>
                </c:pt>
                <c:pt idx="1806">
                  <c:v>5.0958068305964687E+19</c:v>
                </c:pt>
                <c:pt idx="1807">
                  <c:v>5.0974197935964684E+19</c:v>
                </c:pt>
                <c:pt idx="1808">
                  <c:v>5.0985470187964686E+19</c:v>
                </c:pt>
                <c:pt idx="1809">
                  <c:v>5.0985601287964688E+19</c:v>
                </c:pt>
                <c:pt idx="1810">
                  <c:v>5.0988221287964688E+19</c:v>
                </c:pt>
                <c:pt idx="1811">
                  <c:v>5.0990625687964688E+19</c:v>
                </c:pt>
                <c:pt idx="1812">
                  <c:v>5.0997487687964688E+19</c:v>
                </c:pt>
                <c:pt idx="1813">
                  <c:v>5.1004588687964684E+19</c:v>
                </c:pt>
                <c:pt idx="1814">
                  <c:v>5.1032778187964686E+19</c:v>
                </c:pt>
                <c:pt idx="1815">
                  <c:v>5.108403518796469E+19</c:v>
                </c:pt>
                <c:pt idx="1816">
                  <c:v>5.113894518796469E+19</c:v>
                </c:pt>
                <c:pt idx="1817">
                  <c:v>5.120170518796469E+19</c:v>
                </c:pt>
                <c:pt idx="1818">
                  <c:v>5.124465518796469E+19</c:v>
                </c:pt>
                <c:pt idx="1819">
                  <c:v>5.1253906187964695E+19</c:v>
                </c:pt>
                <c:pt idx="1820">
                  <c:v>5.1278754187964695E+19</c:v>
                </c:pt>
                <c:pt idx="1821">
                  <c:v>5.1342994187964695E+19</c:v>
                </c:pt>
                <c:pt idx="1822">
                  <c:v>5.1418884187964695E+19</c:v>
                </c:pt>
                <c:pt idx="1823">
                  <c:v>5.1506264187964695E+19</c:v>
                </c:pt>
                <c:pt idx="1824">
                  <c:v>5.1557924187964695E+19</c:v>
                </c:pt>
                <c:pt idx="1825">
                  <c:v>5.1633424187964695E+19</c:v>
                </c:pt>
                <c:pt idx="1826">
                  <c:v>5.1671614187964695E+19</c:v>
                </c:pt>
                <c:pt idx="1827">
                  <c:v>5.1675244487964697E+19</c:v>
                </c:pt>
                <c:pt idx="1828">
                  <c:v>5.1680326387964699E+19</c:v>
                </c:pt>
                <c:pt idx="1829">
                  <c:v>5.1687077387964695E+19</c:v>
                </c:pt>
                <c:pt idx="1830">
                  <c:v>5.1694261087964692E+19</c:v>
                </c:pt>
                <c:pt idx="1831">
                  <c:v>5.1699035087964692E+19</c:v>
                </c:pt>
                <c:pt idx="1832">
                  <c:v>5.1703659087964692E+19</c:v>
                </c:pt>
                <c:pt idx="1833">
                  <c:v>5.170595038796469E+19</c:v>
                </c:pt>
                <c:pt idx="1834">
                  <c:v>5.171120638796469E+19</c:v>
                </c:pt>
                <c:pt idx="1835">
                  <c:v>5.1717149387964695E+19</c:v>
                </c:pt>
                <c:pt idx="1836">
                  <c:v>5.1721761387964695E+19</c:v>
                </c:pt>
                <c:pt idx="1837">
                  <c:v>5.172454670796469E+19</c:v>
                </c:pt>
                <c:pt idx="1838">
                  <c:v>5.1724603797964694E+19</c:v>
                </c:pt>
                <c:pt idx="1839">
                  <c:v>5.1725504545964696E+19</c:v>
                </c:pt>
                <c:pt idx="1840">
                  <c:v>5.1727733945964691E+19</c:v>
                </c:pt>
                <c:pt idx="1841">
                  <c:v>5.1731119245964689E+19</c:v>
                </c:pt>
                <c:pt idx="1842">
                  <c:v>5.1734594245964694E+19</c:v>
                </c:pt>
                <c:pt idx="1843">
                  <c:v>5.1738266245964694E+19</c:v>
                </c:pt>
                <c:pt idx="1844">
                  <c:v>5.1738985345964696E+19</c:v>
                </c:pt>
                <c:pt idx="1845">
                  <c:v>5.1739970795964695E+19</c:v>
                </c:pt>
                <c:pt idx="1846">
                  <c:v>5.174359179596469E+19</c:v>
                </c:pt>
                <c:pt idx="1847">
                  <c:v>5.1751370681964691E+19</c:v>
                </c:pt>
                <c:pt idx="1848">
                  <c:v>5.1753821681964696E+19</c:v>
                </c:pt>
                <c:pt idx="1849">
                  <c:v>5.1757431681964696E+19</c:v>
                </c:pt>
                <c:pt idx="1850">
                  <c:v>5.1762482581964694E+19</c:v>
                </c:pt>
                <c:pt idx="1851">
                  <c:v>5.1763189081964691E+19</c:v>
                </c:pt>
                <c:pt idx="1852">
                  <c:v>5.1763234031964692E+19</c:v>
                </c:pt>
                <c:pt idx="1853">
                  <c:v>5.1764828031964692E+19</c:v>
                </c:pt>
                <c:pt idx="1854">
                  <c:v>5.1772066031964692E+19</c:v>
                </c:pt>
                <c:pt idx="1855">
                  <c:v>5.1774155031964697E+19</c:v>
                </c:pt>
                <c:pt idx="1856">
                  <c:v>5.1778491031964697E+19</c:v>
                </c:pt>
                <c:pt idx="1857">
                  <c:v>5.1782711431964697E+19</c:v>
                </c:pt>
                <c:pt idx="1858">
                  <c:v>5.1784191431964697E+19</c:v>
                </c:pt>
                <c:pt idx="1859">
                  <c:v>5.1791891431964697E+19</c:v>
                </c:pt>
                <c:pt idx="1860">
                  <c:v>5.1799412101964694E+19</c:v>
                </c:pt>
                <c:pt idx="1861">
                  <c:v>5.1802677101964689E+19</c:v>
                </c:pt>
                <c:pt idx="1862">
                  <c:v>5.1807551101964689E+19</c:v>
                </c:pt>
                <c:pt idx="1863">
                  <c:v>5.1811442701964689E+19</c:v>
                </c:pt>
                <c:pt idx="1864">
                  <c:v>5.1815512801964687E+19</c:v>
                </c:pt>
                <c:pt idx="1865">
                  <c:v>5.1818121801964683E+19</c:v>
                </c:pt>
                <c:pt idx="1866">
                  <c:v>5.1818804001964687E+19</c:v>
                </c:pt>
                <c:pt idx="1867">
                  <c:v>5.1823749001964683E+19</c:v>
                </c:pt>
                <c:pt idx="1868">
                  <c:v>5.1825654001964679E+19</c:v>
                </c:pt>
                <c:pt idx="1869">
                  <c:v>5.1840098101964677E+19</c:v>
                </c:pt>
                <c:pt idx="1870">
                  <c:v>5.1851941451964678E+19</c:v>
                </c:pt>
                <c:pt idx="1871">
                  <c:v>5.186056135196468E+19</c:v>
                </c:pt>
                <c:pt idx="1872">
                  <c:v>5.1866916351964676E+19</c:v>
                </c:pt>
                <c:pt idx="1873">
                  <c:v>5.187464335196468E+19</c:v>
                </c:pt>
                <c:pt idx="1874">
                  <c:v>5.188594335196468E+19</c:v>
                </c:pt>
                <c:pt idx="1875">
                  <c:v>5.1894925606164677E+19</c:v>
                </c:pt>
                <c:pt idx="1876">
                  <c:v>5.1908375606164677E+19</c:v>
                </c:pt>
                <c:pt idx="1877">
                  <c:v>5.1923851006164681E+19</c:v>
                </c:pt>
                <c:pt idx="1878">
                  <c:v>5.1945571006164681E+19</c:v>
                </c:pt>
                <c:pt idx="1879">
                  <c:v>5.1965226006164685E+19</c:v>
                </c:pt>
                <c:pt idx="1880">
                  <c:v>5.2019836006164685E+19</c:v>
                </c:pt>
                <c:pt idx="1881">
                  <c:v>5.2035714806164685E+19</c:v>
                </c:pt>
                <c:pt idx="1882">
                  <c:v>5.2053699206164685E+19</c:v>
                </c:pt>
                <c:pt idx="1883">
                  <c:v>5.2065414506164683E+19</c:v>
                </c:pt>
                <c:pt idx="1884">
                  <c:v>5.2067329506164687E+19</c:v>
                </c:pt>
                <c:pt idx="1885">
                  <c:v>5.2081470136164688E+19</c:v>
                </c:pt>
                <c:pt idx="1886">
                  <c:v>5.2097900136164688E+19</c:v>
                </c:pt>
                <c:pt idx="1887">
                  <c:v>5.2115100136164688E+19</c:v>
                </c:pt>
                <c:pt idx="1888">
                  <c:v>5.2134540136164688E+19</c:v>
                </c:pt>
                <c:pt idx="1889">
                  <c:v>5.2144967136164692E+19</c:v>
                </c:pt>
                <c:pt idx="1890">
                  <c:v>5.2169116136164688E+19</c:v>
                </c:pt>
                <c:pt idx="1891">
                  <c:v>5.2194087436164686E+19</c:v>
                </c:pt>
                <c:pt idx="1892">
                  <c:v>5.2218251436164686E+19</c:v>
                </c:pt>
                <c:pt idx="1893">
                  <c:v>5.2284141436164686E+19</c:v>
                </c:pt>
                <c:pt idx="1894">
                  <c:v>5.2332391436164686E+19</c:v>
                </c:pt>
                <c:pt idx="1895">
                  <c:v>5.2391511436164686E+19</c:v>
                </c:pt>
                <c:pt idx="1896">
                  <c:v>5.2399433436164686E+19</c:v>
                </c:pt>
                <c:pt idx="1897">
                  <c:v>5.2418411336164688E+19</c:v>
                </c:pt>
                <c:pt idx="1898">
                  <c:v>5.2454009336164688E+19</c:v>
                </c:pt>
                <c:pt idx="1899">
                  <c:v>5.2460737336164688E+19</c:v>
                </c:pt>
                <c:pt idx="1900">
                  <c:v>5.2498617336164688E+19</c:v>
                </c:pt>
                <c:pt idx="1901">
                  <c:v>5.2534457336164688E+19</c:v>
                </c:pt>
                <c:pt idx="1902">
                  <c:v>5.2563157336164688E+19</c:v>
                </c:pt>
                <c:pt idx="1903">
                  <c:v>5.258695683616469E+19</c:v>
                </c:pt>
                <c:pt idx="1904">
                  <c:v>5.2599219136164692E+19</c:v>
                </c:pt>
                <c:pt idx="1905">
                  <c:v>5.2624008136164688E+19</c:v>
                </c:pt>
                <c:pt idx="1906">
                  <c:v>5.2635548136164688E+19</c:v>
                </c:pt>
                <c:pt idx="1907">
                  <c:v>5.2671057136164684E+19</c:v>
                </c:pt>
                <c:pt idx="1908">
                  <c:v>5.2698277136164684E+19</c:v>
                </c:pt>
                <c:pt idx="1909">
                  <c:v>5.2728263136164684E+19</c:v>
                </c:pt>
                <c:pt idx="1910">
                  <c:v>5.2735817136164684E+19</c:v>
                </c:pt>
                <c:pt idx="1911">
                  <c:v>5.2748567136164684E+19</c:v>
                </c:pt>
                <c:pt idx="1912">
                  <c:v>5.2750709666164687E+19</c:v>
                </c:pt>
                <c:pt idx="1913">
                  <c:v>5.2751030866164687E+19</c:v>
                </c:pt>
                <c:pt idx="1914">
                  <c:v>5.2753893866164683E+19</c:v>
                </c:pt>
                <c:pt idx="1915">
                  <c:v>5.2758065866164683E+19</c:v>
                </c:pt>
                <c:pt idx="1916">
                  <c:v>5.2760131866164683E+19</c:v>
                </c:pt>
                <c:pt idx="1917">
                  <c:v>5.2763830466164687E+19</c:v>
                </c:pt>
                <c:pt idx="1918">
                  <c:v>5.2770058466164687E+19</c:v>
                </c:pt>
                <c:pt idx="1919">
                  <c:v>5.2775366466164687E+19</c:v>
                </c:pt>
                <c:pt idx="1920">
                  <c:v>5.277731699616469E+19</c:v>
                </c:pt>
                <c:pt idx="1921">
                  <c:v>5.2781215996164686E+19</c:v>
                </c:pt>
                <c:pt idx="1922">
                  <c:v>5.2786649996164686E+19</c:v>
                </c:pt>
                <c:pt idx="1923">
                  <c:v>5.279191099616469E+19</c:v>
                </c:pt>
                <c:pt idx="1924">
                  <c:v>5.2796703296164692E+19</c:v>
                </c:pt>
                <c:pt idx="1925">
                  <c:v>5.280925819616469E+19</c:v>
                </c:pt>
                <c:pt idx="1926">
                  <c:v>5.2820483896164688E+19</c:v>
                </c:pt>
                <c:pt idx="1927">
                  <c:v>5.2831547896164688E+19</c:v>
                </c:pt>
                <c:pt idx="1928">
                  <c:v>5.2840583896164688E+19</c:v>
                </c:pt>
                <c:pt idx="1929">
                  <c:v>5.2847685896164688E+19</c:v>
                </c:pt>
                <c:pt idx="1930">
                  <c:v>5.2856245896164688E+19</c:v>
                </c:pt>
                <c:pt idx="1931">
                  <c:v>5.2858848396164686E+19</c:v>
                </c:pt>
                <c:pt idx="1932">
                  <c:v>5.2869038396164686E+19</c:v>
                </c:pt>
                <c:pt idx="1933">
                  <c:v>5.2881180736164684E+19</c:v>
                </c:pt>
                <c:pt idx="1934">
                  <c:v>5.2889832736164684E+19</c:v>
                </c:pt>
                <c:pt idx="1935">
                  <c:v>5.289217973616468E+19</c:v>
                </c:pt>
                <c:pt idx="1936">
                  <c:v>5.290408973616468E+19</c:v>
                </c:pt>
                <c:pt idx="1937">
                  <c:v>5.2913276736164676E+19</c:v>
                </c:pt>
                <c:pt idx="1938">
                  <c:v>5.2921640036164674E+19</c:v>
                </c:pt>
                <c:pt idx="1939">
                  <c:v>5.2929893036164678E+19</c:v>
                </c:pt>
                <c:pt idx="1940">
                  <c:v>5.2942745036164678E+19</c:v>
                </c:pt>
                <c:pt idx="1941">
                  <c:v>5.2958355036164678E+19</c:v>
                </c:pt>
                <c:pt idx="1942">
                  <c:v>5.2974695036164678E+19</c:v>
                </c:pt>
                <c:pt idx="1943">
                  <c:v>5.2984510036164674E+19</c:v>
                </c:pt>
                <c:pt idx="1944">
                  <c:v>5.2996141536164676E+19</c:v>
                </c:pt>
                <c:pt idx="1945">
                  <c:v>5.3006403536164676E+19</c:v>
                </c:pt>
                <c:pt idx="1946">
                  <c:v>5.3016693536164676E+19</c:v>
                </c:pt>
                <c:pt idx="1947">
                  <c:v>5.301968853616468E+19</c:v>
                </c:pt>
                <c:pt idx="1948">
                  <c:v>5.3030523536164684E+19</c:v>
                </c:pt>
                <c:pt idx="1949">
                  <c:v>5.3040037536164684E+19</c:v>
                </c:pt>
                <c:pt idx="1950">
                  <c:v>5.3050407536164684E+19</c:v>
                </c:pt>
                <c:pt idx="1951">
                  <c:v>5.3060726536164688E+19</c:v>
                </c:pt>
                <c:pt idx="1952">
                  <c:v>5.3072620536164688E+19</c:v>
                </c:pt>
                <c:pt idx="1953">
                  <c:v>5.308138483616469E+19</c:v>
                </c:pt>
                <c:pt idx="1954">
                  <c:v>5.3084833836164694E+19</c:v>
                </c:pt>
                <c:pt idx="1955">
                  <c:v>5.3105733836164694E+19</c:v>
                </c:pt>
                <c:pt idx="1956">
                  <c:v>5.3200553836164694E+19</c:v>
                </c:pt>
                <c:pt idx="1957">
                  <c:v>5.3294269836164694E+19</c:v>
                </c:pt>
                <c:pt idx="1958">
                  <c:v>5.3380459836164694E+19</c:v>
                </c:pt>
                <c:pt idx="1959">
                  <c:v>5.3408999836164694E+19</c:v>
                </c:pt>
                <c:pt idx="1960">
                  <c:v>5.3410428206164697E+19</c:v>
                </c:pt>
                <c:pt idx="1961">
                  <c:v>5.3413522206164697E+19</c:v>
                </c:pt>
                <c:pt idx="1962">
                  <c:v>5.3416836206164697E+19</c:v>
                </c:pt>
                <c:pt idx="1963">
                  <c:v>5.3427306206164697E+19</c:v>
                </c:pt>
                <c:pt idx="1964">
                  <c:v>5.3440606206164697E+19</c:v>
                </c:pt>
                <c:pt idx="1965">
                  <c:v>5.3452116206164697E+19</c:v>
                </c:pt>
                <c:pt idx="1966">
                  <c:v>5.3459889206164701E+19</c:v>
                </c:pt>
                <c:pt idx="1967">
                  <c:v>5.3461938106164699E+19</c:v>
                </c:pt>
                <c:pt idx="1968">
                  <c:v>5.3463188706164703E+19</c:v>
                </c:pt>
                <c:pt idx="1969">
                  <c:v>5.3468886706164703E+19</c:v>
                </c:pt>
                <c:pt idx="1970">
                  <c:v>5.3480966706164703E+19</c:v>
                </c:pt>
                <c:pt idx="1971">
                  <c:v>5.3497156706164703E+19</c:v>
                </c:pt>
                <c:pt idx="1972">
                  <c:v>5.3511136706164703E+19</c:v>
                </c:pt>
                <c:pt idx="1973">
                  <c:v>5.3525458706164703E+19</c:v>
                </c:pt>
                <c:pt idx="1974">
                  <c:v>5.3544363706164707E+19</c:v>
                </c:pt>
                <c:pt idx="1975">
                  <c:v>5.3549824781164708E+19</c:v>
                </c:pt>
                <c:pt idx="1976">
                  <c:v>5.3562333381164712E+19</c:v>
                </c:pt>
                <c:pt idx="1977">
                  <c:v>5.3571747381164712E+19</c:v>
                </c:pt>
                <c:pt idx="1978">
                  <c:v>5.3591268381164716E+19</c:v>
                </c:pt>
                <c:pt idx="1979">
                  <c:v>5.3606412381164716E+19</c:v>
                </c:pt>
                <c:pt idx="1980">
                  <c:v>5.3620832381164716E+19</c:v>
                </c:pt>
                <c:pt idx="1981">
                  <c:v>5.3637533981164716E+19</c:v>
                </c:pt>
                <c:pt idx="1982">
                  <c:v>5.3640443981164716E+19</c:v>
                </c:pt>
                <c:pt idx="1983">
                  <c:v>5.3651308262164718E+19</c:v>
                </c:pt>
                <c:pt idx="1984">
                  <c:v>5.3664788262164718E+19</c:v>
                </c:pt>
                <c:pt idx="1985">
                  <c:v>5.3674158862164722E+19</c:v>
                </c:pt>
                <c:pt idx="1986">
                  <c:v>5.3678383862164718E+19</c:v>
                </c:pt>
                <c:pt idx="1987">
                  <c:v>5.3680242292164714E+19</c:v>
                </c:pt>
                <c:pt idx="1988">
                  <c:v>5.3687755192164712E+19</c:v>
                </c:pt>
                <c:pt idx="1989">
                  <c:v>5.3688676769164714E+19</c:v>
                </c:pt>
                <c:pt idx="1990">
                  <c:v>5.3698045069164716E+19</c:v>
                </c:pt>
                <c:pt idx="1991">
                  <c:v>5.370150206916472E+19</c:v>
                </c:pt>
                <c:pt idx="1992">
                  <c:v>5.3705753069164724E+19</c:v>
                </c:pt>
                <c:pt idx="1993">
                  <c:v>5.3710691049164726E+19</c:v>
                </c:pt>
                <c:pt idx="1994">
                  <c:v>5.372186004916473E+19</c:v>
                </c:pt>
                <c:pt idx="1995">
                  <c:v>5.3730994949164728E+19</c:v>
                </c:pt>
                <c:pt idx="1996">
                  <c:v>5.3745803949164724E+19</c:v>
                </c:pt>
                <c:pt idx="1997">
                  <c:v>5.375757694916472E+19</c:v>
                </c:pt>
                <c:pt idx="1998">
                  <c:v>5.3772359949164724E+19</c:v>
                </c:pt>
                <c:pt idx="1999">
                  <c:v>5.3795989949164724E+19</c:v>
                </c:pt>
                <c:pt idx="2000">
                  <c:v>5.3798652819164725E+19</c:v>
                </c:pt>
                <c:pt idx="2001">
                  <c:v>5.3798809499164721E+19</c:v>
                </c:pt>
                <c:pt idx="2002">
                  <c:v>5.3799656099164717E+19</c:v>
                </c:pt>
                <c:pt idx="2003">
                  <c:v>5.3803771099164721E+19</c:v>
                </c:pt>
                <c:pt idx="2004">
                  <c:v>5.3806024065164722E+19</c:v>
                </c:pt>
                <c:pt idx="2005">
                  <c:v>5.3806106335164719E+19</c:v>
                </c:pt>
                <c:pt idx="2006">
                  <c:v>5.3806183085164716E+19</c:v>
                </c:pt>
                <c:pt idx="2007">
                  <c:v>5.3806256033164714E+19</c:v>
                </c:pt>
                <c:pt idx="2008">
                  <c:v>5.3806324343164715E+19</c:v>
                </c:pt>
                <c:pt idx="2009">
                  <c:v>5.3806350303164711E+19</c:v>
                </c:pt>
                <c:pt idx="2010">
                  <c:v>5.3806386801164714E+19</c:v>
                </c:pt>
                <c:pt idx="2011">
                  <c:v>5.3806477631164711E+19</c:v>
                </c:pt>
                <c:pt idx="2012">
                  <c:v>5.3806597621164712E+19</c:v>
                </c:pt>
                <c:pt idx="2013">
                  <c:v>5.3806689451164713E+19</c:v>
                </c:pt>
                <c:pt idx="2014">
                  <c:v>5.3806729131164713E+19</c:v>
                </c:pt>
                <c:pt idx="2015">
                  <c:v>5.3807961941164712E+19</c:v>
                </c:pt>
                <c:pt idx="2016">
                  <c:v>5.380990004116471E+19</c:v>
                </c:pt>
                <c:pt idx="2017">
                  <c:v>5.3810589141164712E+19</c:v>
                </c:pt>
                <c:pt idx="2018">
                  <c:v>5.3817453841164714E+19</c:v>
                </c:pt>
                <c:pt idx="2019">
                  <c:v>5.3836013841164714E+19</c:v>
                </c:pt>
                <c:pt idx="2020">
                  <c:v>5.3844076841164718E+19</c:v>
                </c:pt>
                <c:pt idx="2021">
                  <c:v>5.3854696841164718E+19</c:v>
                </c:pt>
                <c:pt idx="2022">
                  <c:v>5.3869292841164718E+19</c:v>
                </c:pt>
                <c:pt idx="2023">
                  <c:v>5.3881440441164718E+19</c:v>
                </c:pt>
                <c:pt idx="2024">
                  <c:v>5.3882080011164721E+19</c:v>
                </c:pt>
                <c:pt idx="2025">
                  <c:v>5.3889644011164721E+19</c:v>
                </c:pt>
                <c:pt idx="2026">
                  <c:v>5.3901444011164721E+19</c:v>
                </c:pt>
                <c:pt idx="2027">
                  <c:v>5.3913884011164721E+19</c:v>
                </c:pt>
                <c:pt idx="2028">
                  <c:v>5.3927015011164717E+19</c:v>
                </c:pt>
                <c:pt idx="2029">
                  <c:v>5.393623362116472E+19</c:v>
                </c:pt>
                <c:pt idx="2030">
                  <c:v>5.3937888951164723E+19</c:v>
                </c:pt>
                <c:pt idx="2031">
                  <c:v>5.3952832951164723E+19</c:v>
                </c:pt>
                <c:pt idx="2032">
                  <c:v>5.3974762951164723E+19</c:v>
                </c:pt>
                <c:pt idx="2033">
                  <c:v>5.3989415951164719E+19</c:v>
                </c:pt>
                <c:pt idx="2034">
                  <c:v>5.4001575951164719E+19</c:v>
                </c:pt>
                <c:pt idx="2035">
                  <c:v>5.4019239951164719E+19</c:v>
                </c:pt>
                <c:pt idx="2036">
                  <c:v>5.4022886951164723E+19</c:v>
                </c:pt>
                <c:pt idx="2037">
                  <c:v>5.4031419951164719E+19</c:v>
                </c:pt>
                <c:pt idx="2038">
                  <c:v>5.4044239951164719E+19</c:v>
                </c:pt>
                <c:pt idx="2039">
                  <c:v>5.4056979951164719E+19</c:v>
                </c:pt>
                <c:pt idx="2040">
                  <c:v>5.4069808951164715E+19</c:v>
                </c:pt>
                <c:pt idx="2041">
                  <c:v>5.4074327951164719E+19</c:v>
                </c:pt>
                <c:pt idx="2042">
                  <c:v>5.4077929951164719E+19</c:v>
                </c:pt>
                <c:pt idx="2043">
                  <c:v>5.4087289951164719E+19</c:v>
                </c:pt>
                <c:pt idx="2044">
                  <c:v>5.4099498051164717E+19</c:v>
                </c:pt>
                <c:pt idx="2045">
                  <c:v>5.4104114051164717E+19</c:v>
                </c:pt>
                <c:pt idx="2046">
                  <c:v>5.4125804751164719E+19</c:v>
                </c:pt>
                <c:pt idx="2047">
                  <c:v>5.4127618751164719E+19</c:v>
                </c:pt>
                <c:pt idx="2048">
                  <c:v>5.4136142751164719E+19</c:v>
                </c:pt>
                <c:pt idx="2049">
                  <c:v>5.4136590994684723E+19</c:v>
                </c:pt>
                <c:pt idx="2050">
                  <c:v>5.4136619862684721E+19</c:v>
                </c:pt>
                <c:pt idx="2051">
                  <c:v>5.4138180862684725E+19</c:v>
                </c:pt>
                <c:pt idx="2052">
                  <c:v>5.4144221862684721E+19</c:v>
                </c:pt>
                <c:pt idx="2053">
                  <c:v>5.4159000362684719E+19</c:v>
                </c:pt>
                <c:pt idx="2054">
                  <c:v>5.4161531362684715E+19</c:v>
                </c:pt>
                <c:pt idx="2055">
                  <c:v>5.4162137362684715E+19</c:v>
                </c:pt>
                <c:pt idx="2056">
                  <c:v>5.4169259362684715E+19</c:v>
                </c:pt>
                <c:pt idx="2057">
                  <c:v>5.4183486362684719E+19</c:v>
                </c:pt>
                <c:pt idx="2058">
                  <c:v>5.4190488362684719E+19</c:v>
                </c:pt>
                <c:pt idx="2059">
                  <c:v>5.4195399362684715E+19</c:v>
                </c:pt>
                <c:pt idx="2060">
                  <c:v>5.4209317662684717E+19</c:v>
                </c:pt>
                <c:pt idx="2061">
                  <c:v>5.4209485662684717E+19</c:v>
                </c:pt>
                <c:pt idx="2062">
                  <c:v>5.4209666162684715E+19</c:v>
                </c:pt>
                <c:pt idx="2063">
                  <c:v>5.4209872112684712E+19</c:v>
                </c:pt>
                <c:pt idx="2064">
                  <c:v>5.421017237268471E+19</c:v>
                </c:pt>
                <c:pt idx="2065">
                  <c:v>5.423884237268471E+19</c:v>
                </c:pt>
                <c:pt idx="2066">
                  <c:v>5.431722237268471E+19</c:v>
                </c:pt>
                <c:pt idx="2067">
                  <c:v>5.438638237268471E+19</c:v>
                </c:pt>
                <c:pt idx="2068">
                  <c:v>5.445805237268471E+19</c:v>
                </c:pt>
                <c:pt idx="2069">
                  <c:v>5.451621237268471E+19</c:v>
                </c:pt>
                <c:pt idx="2070">
                  <c:v>5.459381237268471E+19</c:v>
                </c:pt>
                <c:pt idx="2071">
                  <c:v>5.463963237268471E+19</c:v>
                </c:pt>
                <c:pt idx="2072">
                  <c:v>5.466282237268471E+19</c:v>
                </c:pt>
                <c:pt idx="2073">
                  <c:v>5.4676964082684707E+19</c:v>
                </c:pt>
                <c:pt idx="2074">
                  <c:v>5.4677140282684703E+19</c:v>
                </c:pt>
                <c:pt idx="2075">
                  <c:v>5.4677314282684703E+19</c:v>
                </c:pt>
                <c:pt idx="2076">
                  <c:v>5.4677486182684705E+19</c:v>
                </c:pt>
                <c:pt idx="2077">
                  <c:v>5.4709596182684705E+19</c:v>
                </c:pt>
                <c:pt idx="2078">
                  <c:v>5.4713674447684706E+19</c:v>
                </c:pt>
                <c:pt idx="2079">
                  <c:v>5.4721740381784703E+19</c:v>
                </c:pt>
                <c:pt idx="2080">
                  <c:v>5.4726737381784699E+19</c:v>
                </c:pt>
                <c:pt idx="2081">
                  <c:v>5.4740319381784699E+19</c:v>
                </c:pt>
                <c:pt idx="2082">
                  <c:v>5.4752255381784699E+19</c:v>
                </c:pt>
                <c:pt idx="2083">
                  <c:v>5.4762649181784703E+19</c:v>
                </c:pt>
                <c:pt idx="2084">
                  <c:v>5.4800407181784703E+19</c:v>
                </c:pt>
                <c:pt idx="2085">
                  <c:v>5.4844378181784699E+19</c:v>
                </c:pt>
                <c:pt idx="2086">
                  <c:v>5.4859051181784695E+19</c:v>
                </c:pt>
                <c:pt idx="2087">
                  <c:v>5.4919001181784695E+19</c:v>
                </c:pt>
                <c:pt idx="2088">
                  <c:v>5.4959291681784693E+19</c:v>
                </c:pt>
                <c:pt idx="2089">
                  <c:v>5.4972131681784693E+19</c:v>
                </c:pt>
                <c:pt idx="2090">
                  <c:v>5.4983111681784693E+19</c:v>
                </c:pt>
                <c:pt idx="2091">
                  <c:v>5.4990733681784693E+19</c:v>
                </c:pt>
                <c:pt idx="2092">
                  <c:v>5.5006428481784693E+19</c:v>
                </c:pt>
                <c:pt idx="2093">
                  <c:v>5.5013883381784691E+19</c:v>
                </c:pt>
                <c:pt idx="2094">
                  <c:v>5.5071963381784691E+19</c:v>
                </c:pt>
                <c:pt idx="2095">
                  <c:v>5.5131073381784691E+19</c:v>
                </c:pt>
                <c:pt idx="2096">
                  <c:v>5.5149573381784691E+19</c:v>
                </c:pt>
                <c:pt idx="2097">
                  <c:v>5.5149592656784687E+19</c:v>
                </c:pt>
                <c:pt idx="2098">
                  <c:v>5.5189298084784685E+19</c:v>
                </c:pt>
                <c:pt idx="2099">
                  <c:v>5.5226796224784687E+19</c:v>
                </c:pt>
                <c:pt idx="2100">
                  <c:v>5.5290146224784687E+19</c:v>
                </c:pt>
                <c:pt idx="2101">
                  <c:v>5.5352565514784686E+19</c:v>
                </c:pt>
                <c:pt idx="2102">
                  <c:v>5.5355630614784688E+19</c:v>
                </c:pt>
                <c:pt idx="2103">
                  <c:v>5.5357936614784688E+19</c:v>
                </c:pt>
                <c:pt idx="2104">
                  <c:v>5.5436288273784685E+19</c:v>
                </c:pt>
                <c:pt idx="2105">
                  <c:v>5.5471818273784685E+19</c:v>
                </c:pt>
                <c:pt idx="2106">
                  <c:v>5.5481590273784685E+19</c:v>
                </c:pt>
                <c:pt idx="2107">
                  <c:v>5.5547450273784685E+19</c:v>
                </c:pt>
                <c:pt idx="2108">
                  <c:v>5.5582250273784685E+19</c:v>
                </c:pt>
                <c:pt idx="2109">
                  <c:v>5.5585712273784685E+19</c:v>
                </c:pt>
                <c:pt idx="2110">
                  <c:v>5.5667918023784686E+19</c:v>
                </c:pt>
                <c:pt idx="2111">
                  <c:v>5.5702198023784686E+19</c:v>
                </c:pt>
                <c:pt idx="2112">
                  <c:v>5.5702925403784684E+19</c:v>
                </c:pt>
                <c:pt idx="2113">
                  <c:v>5.5703011933784687E+19</c:v>
                </c:pt>
                <c:pt idx="2114">
                  <c:v>5.5703121043784688E+19</c:v>
                </c:pt>
                <c:pt idx="2115">
                  <c:v>5.5703246243784688E+19</c:v>
                </c:pt>
                <c:pt idx="2116">
                  <c:v>5.5703370743784686E+19</c:v>
                </c:pt>
                <c:pt idx="2117">
                  <c:v>5.5703500343784686E+19</c:v>
                </c:pt>
                <c:pt idx="2118">
                  <c:v>5.5703625043784688E+19</c:v>
                </c:pt>
                <c:pt idx="2119">
                  <c:v>5.5703745833784689E+19</c:v>
                </c:pt>
                <c:pt idx="2120">
                  <c:v>5.5703845643784692E+19</c:v>
                </c:pt>
                <c:pt idx="2121">
                  <c:v>5.5703926683784692E+19</c:v>
                </c:pt>
                <c:pt idx="2122">
                  <c:v>5.5704006473784689E+19</c:v>
                </c:pt>
                <c:pt idx="2123">
                  <c:v>5.5704067813784691E+19</c:v>
                </c:pt>
                <c:pt idx="2124">
                  <c:v>5.5704106519784694E+19</c:v>
                </c:pt>
                <c:pt idx="2125">
                  <c:v>5.5704131689784697E+19</c:v>
                </c:pt>
                <c:pt idx="2126">
                  <c:v>5.5704131689784697E+19</c:v>
                </c:pt>
                <c:pt idx="2127">
                  <c:v>5.5704131689784697E+19</c:v>
                </c:pt>
                <c:pt idx="2128">
                  <c:v>5.5704131689784697E+19</c:v>
                </c:pt>
                <c:pt idx="2129">
                  <c:v>5.5704131689784697E+19</c:v>
                </c:pt>
                <c:pt idx="2130">
                  <c:v>5.5710926689784693E+19</c:v>
                </c:pt>
                <c:pt idx="2131">
                  <c:v>5.5711041989784691E+19</c:v>
                </c:pt>
                <c:pt idx="2132">
                  <c:v>5.5711090529784693E+19</c:v>
                </c:pt>
                <c:pt idx="2133">
                  <c:v>5.5711267129784697E+19</c:v>
                </c:pt>
                <c:pt idx="2134">
                  <c:v>5.5712711719784694E+19</c:v>
                </c:pt>
                <c:pt idx="2135">
                  <c:v>5.5714440619784692E+19</c:v>
                </c:pt>
                <c:pt idx="2136">
                  <c:v>5.5718862819784688E+19</c:v>
                </c:pt>
                <c:pt idx="2137">
                  <c:v>5.5727228119784686E+19</c:v>
                </c:pt>
                <c:pt idx="2138">
                  <c:v>5.5766938119784686E+19</c:v>
                </c:pt>
                <c:pt idx="2139">
                  <c:v>5.5796578119784686E+19</c:v>
                </c:pt>
                <c:pt idx="2140">
                  <c:v>5.5798230019784688E+19</c:v>
                </c:pt>
                <c:pt idx="2141">
                  <c:v>5.5803454739784688E+19</c:v>
                </c:pt>
                <c:pt idx="2142">
                  <c:v>5.5810060139784684E+19</c:v>
                </c:pt>
                <c:pt idx="2143">
                  <c:v>5.5828697639784686E+19</c:v>
                </c:pt>
                <c:pt idx="2144">
                  <c:v>5.5881307639784686E+19</c:v>
                </c:pt>
                <c:pt idx="2145">
                  <c:v>5.5962067639784686E+19</c:v>
                </c:pt>
                <c:pt idx="2146">
                  <c:v>5.601391063978469E+19</c:v>
                </c:pt>
                <c:pt idx="2147">
                  <c:v>5.604527063978469E+19</c:v>
                </c:pt>
                <c:pt idx="2148">
                  <c:v>5.611488063978469E+19</c:v>
                </c:pt>
                <c:pt idx="2149">
                  <c:v>5.6121199639784686E+19</c:v>
                </c:pt>
                <c:pt idx="2150">
                  <c:v>5.6127704639784681E+19</c:v>
                </c:pt>
                <c:pt idx="2151">
                  <c:v>5.6152730679784686E+19</c:v>
                </c:pt>
                <c:pt idx="2152">
                  <c:v>5.6174280679784686E+19</c:v>
                </c:pt>
                <c:pt idx="2153">
                  <c:v>5.6188110679784686E+19</c:v>
                </c:pt>
                <c:pt idx="2154">
                  <c:v>5.6206798779784684E+19</c:v>
                </c:pt>
                <c:pt idx="2155">
                  <c:v>5.6214691779784688E+19</c:v>
                </c:pt>
                <c:pt idx="2156">
                  <c:v>5.6217385779784688E+19</c:v>
                </c:pt>
                <c:pt idx="2157">
                  <c:v>5.6230505779784688E+19</c:v>
                </c:pt>
                <c:pt idx="2158">
                  <c:v>5.6251983779784688E+19</c:v>
                </c:pt>
                <c:pt idx="2159">
                  <c:v>5.6280663779784688E+19</c:v>
                </c:pt>
                <c:pt idx="2160">
                  <c:v>5.6287874779784692E+19</c:v>
                </c:pt>
                <c:pt idx="2161">
                  <c:v>5.629657087978469E+19</c:v>
                </c:pt>
                <c:pt idx="2162">
                  <c:v>5.6298281779784688E+19</c:v>
                </c:pt>
                <c:pt idx="2163">
                  <c:v>5.6316441779784688E+19</c:v>
                </c:pt>
                <c:pt idx="2164">
                  <c:v>5.633193567978469E+19</c:v>
                </c:pt>
                <c:pt idx="2165">
                  <c:v>5.6360720679784694E+19</c:v>
                </c:pt>
                <c:pt idx="2166">
                  <c:v>5.6382315679784698E+19</c:v>
                </c:pt>
                <c:pt idx="2167">
                  <c:v>5.6390844679784694E+19</c:v>
                </c:pt>
                <c:pt idx="2168">
                  <c:v>5.6398483989784691E+19</c:v>
                </c:pt>
                <c:pt idx="2169">
                  <c:v>5.6434253989784691E+19</c:v>
                </c:pt>
                <c:pt idx="2170">
                  <c:v>5.6448033989784691E+19</c:v>
                </c:pt>
                <c:pt idx="2171">
                  <c:v>5.6493551489784693E+19</c:v>
                </c:pt>
                <c:pt idx="2172">
                  <c:v>5.6508231489784693E+19</c:v>
                </c:pt>
                <c:pt idx="2173">
                  <c:v>5.6559721489784693E+19</c:v>
                </c:pt>
                <c:pt idx="2174">
                  <c:v>5.6563216489784689E+19</c:v>
                </c:pt>
                <c:pt idx="2175">
                  <c:v>5.6577557489784685E+19</c:v>
                </c:pt>
                <c:pt idx="2176">
                  <c:v>5.6638937489784685E+19</c:v>
                </c:pt>
                <c:pt idx="2177">
                  <c:v>5.6642588589784687E+19</c:v>
                </c:pt>
                <c:pt idx="2178">
                  <c:v>5.6655898589784687E+19</c:v>
                </c:pt>
                <c:pt idx="2179">
                  <c:v>5.6704488589784687E+19</c:v>
                </c:pt>
                <c:pt idx="2180">
                  <c:v>5.6723675589784682E+19</c:v>
                </c:pt>
                <c:pt idx="2181">
                  <c:v>5.6762485589784682E+19</c:v>
                </c:pt>
                <c:pt idx="2182">
                  <c:v>5.6786977659784684E+19</c:v>
                </c:pt>
                <c:pt idx="2183">
                  <c:v>5.6818929659784684E+19</c:v>
                </c:pt>
                <c:pt idx="2184">
                  <c:v>5.6854509659784684E+19</c:v>
                </c:pt>
                <c:pt idx="2185">
                  <c:v>5.6861082659784688E+19</c:v>
                </c:pt>
                <c:pt idx="2186">
                  <c:v>5.6919412659784688E+19</c:v>
                </c:pt>
                <c:pt idx="2187">
                  <c:v>5.6920760859784692E+19</c:v>
                </c:pt>
                <c:pt idx="2188">
                  <c:v>5.6949810859784692E+19</c:v>
                </c:pt>
                <c:pt idx="2189">
                  <c:v>5.6964892846784692E+19</c:v>
                </c:pt>
                <c:pt idx="2190">
                  <c:v>5.6964901910414688E+19</c:v>
                </c:pt>
                <c:pt idx="2191">
                  <c:v>5.696491209541469E+19</c:v>
                </c:pt>
                <c:pt idx="2192">
                  <c:v>5.6964922985414689E+19</c:v>
                </c:pt>
                <c:pt idx="2193">
                  <c:v>5.6966002985414689E+19</c:v>
                </c:pt>
                <c:pt idx="2194">
                  <c:v>5.7032592985414689E+19</c:v>
                </c:pt>
                <c:pt idx="2195">
                  <c:v>5.7054272985414689E+19</c:v>
                </c:pt>
                <c:pt idx="2196">
                  <c:v>5.7056800985414689E+19</c:v>
                </c:pt>
                <c:pt idx="2197">
                  <c:v>5.7117080985414689E+19</c:v>
                </c:pt>
                <c:pt idx="2198">
                  <c:v>5.7157500985414689E+19</c:v>
                </c:pt>
                <c:pt idx="2199">
                  <c:v>5.7171310985414689E+19</c:v>
                </c:pt>
                <c:pt idx="2200">
                  <c:v>5.7217880985414689E+19</c:v>
                </c:pt>
                <c:pt idx="2201">
                  <c:v>5.7258920985414689E+19</c:v>
                </c:pt>
                <c:pt idx="2202">
                  <c:v>5.7263140985414689E+19</c:v>
                </c:pt>
                <c:pt idx="2203">
                  <c:v>5.7274857885414687E+19</c:v>
                </c:pt>
                <c:pt idx="2204">
                  <c:v>5.7356406885414683E+19</c:v>
                </c:pt>
                <c:pt idx="2205">
                  <c:v>5.7358070885414683E+19</c:v>
                </c:pt>
                <c:pt idx="2206">
                  <c:v>5.7365367485414687E+19</c:v>
                </c:pt>
                <c:pt idx="2207">
                  <c:v>5.7443446485414691E+19</c:v>
                </c:pt>
                <c:pt idx="2208">
                  <c:v>5.746185823941469E+19</c:v>
                </c:pt>
                <c:pt idx="2209">
                  <c:v>5.746510223941469E+19</c:v>
                </c:pt>
                <c:pt idx="2210">
                  <c:v>5.751013223941469E+19</c:v>
                </c:pt>
                <c:pt idx="2211">
                  <c:v>5.7563905239414686E+19</c:v>
                </c:pt>
                <c:pt idx="2212">
                  <c:v>5.7574628331414684E+19</c:v>
                </c:pt>
                <c:pt idx="2213">
                  <c:v>5.7615700731414684E+19</c:v>
                </c:pt>
                <c:pt idx="2214">
                  <c:v>5.7682838731414684E+19</c:v>
                </c:pt>
                <c:pt idx="2215">
                  <c:v>5.7699298731414684E+19</c:v>
                </c:pt>
                <c:pt idx="2216">
                  <c:v>5.7704774691414688E+19</c:v>
                </c:pt>
                <c:pt idx="2217">
                  <c:v>5.7775544691414688E+19</c:v>
                </c:pt>
                <c:pt idx="2218">
                  <c:v>5.7785917691414692E+19</c:v>
                </c:pt>
                <c:pt idx="2219">
                  <c:v>5.7797100691414696E+19</c:v>
                </c:pt>
                <c:pt idx="2220">
                  <c:v>5.7851900691414696E+19</c:v>
                </c:pt>
                <c:pt idx="2221">
                  <c:v>5.7891148691414696E+19</c:v>
                </c:pt>
                <c:pt idx="2222">
                  <c:v>5.7934634691414696E+19</c:v>
                </c:pt>
                <c:pt idx="2223">
                  <c:v>5.7935067791414698E+19</c:v>
                </c:pt>
                <c:pt idx="2224">
                  <c:v>5.8004487791414698E+19</c:v>
                </c:pt>
                <c:pt idx="2225">
                  <c:v>5.8013909891414696E+19</c:v>
                </c:pt>
                <c:pt idx="2226">
                  <c:v>5.8020476391414694E+19</c:v>
                </c:pt>
                <c:pt idx="2227">
                  <c:v>5.8068226391414694E+19</c:v>
                </c:pt>
                <c:pt idx="2228">
                  <c:v>5.8118394391414694E+19</c:v>
                </c:pt>
                <c:pt idx="2229">
                  <c:v>5.8130364391414694E+19</c:v>
                </c:pt>
                <c:pt idx="2230">
                  <c:v>5.8181240832014696E+19</c:v>
                </c:pt>
                <c:pt idx="2231">
                  <c:v>5.8213640832014696E+19</c:v>
                </c:pt>
                <c:pt idx="2232">
                  <c:v>5.8253203075014697E+19</c:v>
                </c:pt>
                <c:pt idx="2233">
                  <c:v>5.8264550075014693E+19</c:v>
                </c:pt>
                <c:pt idx="2234">
                  <c:v>5.8318540075014693E+19</c:v>
                </c:pt>
                <c:pt idx="2235">
                  <c:v>5.8367020075014693E+19</c:v>
                </c:pt>
                <c:pt idx="2236">
                  <c:v>5.8369915075014689E+19</c:v>
                </c:pt>
                <c:pt idx="2237">
                  <c:v>5.8442315075014689E+19</c:v>
                </c:pt>
                <c:pt idx="2238">
                  <c:v>5.8462348648014692E+19</c:v>
                </c:pt>
                <c:pt idx="2239">
                  <c:v>5.8549188648014692E+19</c:v>
                </c:pt>
                <c:pt idx="2240">
                  <c:v>5.856375914801469E+19</c:v>
                </c:pt>
                <c:pt idx="2241">
                  <c:v>5.861385914801469E+19</c:v>
                </c:pt>
                <c:pt idx="2242">
                  <c:v>5.8665514867214688E+19</c:v>
                </c:pt>
                <c:pt idx="2243">
                  <c:v>5.8744484867214688E+19</c:v>
                </c:pt>
                <c:pt idx="2244">
                  <c:v>5.8750913867214684E+19</c:v>
                </c:pt>
                <c:pt idx="2245">
                  <c:v>5.8762125060214686E+19</c:v>
                </c:pt>
                <c:pt idx="2246">
                  <c:v>5.8855185060214686E+19</c:v>
                </c:pt>
                <c:pt idx="2247">
                  <c:v>5.8907258060214682E+19</c:v>
                </c:pt>
                <c:pt idx="2248">
                  <c:v>5.8991758060214682E+19</c:v>
                </c:pt>
                <c:pt idx="2249">
                  <c:v>5.9003758060214682E+19</c:v>
                </c:pt>
                <c:pt idx="2250">
                  <c:v>5.9007998060214682E+19</c:v>
                </c:pt>
                <c:pt idx="2251">
                  <c:v>5.9033398060214682E+19</c:v>
                </c:pt>
                <c:pt idx="2252">
                  <c:v>5.9048041060214686E+19</c:v>
                </c:pt>
                <c:pt idx="2253">
                  <c:v>5.9111610060214682E+19</c:v>
                </c:pt>
                <c:pt idx="2254">
                  <c:v>5.9151028484214686E+19</c:v>
                </c:pt>
                <c:pt idx="2255">
                  <c:v>5.9157409484214682E+19</c:v>
                </c:pt>
                <c:pt idx="2256">
                  <c:v>5.9241929484214682E+19</c:v>
                </c:pt>
                <c:pt idx="2257">
                  <c:v>5.9316715484214682E+19</c:v>
                </c:pt>
                <c:pt idx="2258">
                  <c:v>5.9386005484214682E+19</c:v>
                </c:pt>
                <c:pt idx="2259">
                  <c:v>5.9391457484214682E+19</c:v>
                </c:pt>
                <c:pt idx="2260">
                  <c:v>5.9459657484214682E+19</c:v>
                </c:pt>
                <c:pt idx="2261">
                  <c:v>5.9477477484214682E+19</c:v>
                </c:pt>
                <c:pt idx="2262">
                  <c:v>5.947755054421468E+19</c:v>
                </c:pt>
                <c:pt idx="2263">
                  <c:v>5.9487104884994679E+19</c:v>
                </c:pt>
                <c:pt idx="2264">
                  <c:v>5.9492919884994675E+19</c:v>
                </c:pt>
                <c:pt idx="2265">
                  <c:v>5.9514129884994675E+19</c:v>
                </c:pt>
                <c:pt idx="2266">
                  <c:v>5.9586749884994675E+19</c:v>
                </c:pt>
                <c:pt idx="2267">
                  <c:v>5.9604586884994679E+19</c:v>
                </c:pt>
                <c:pt idx="2268">
                  <c:v>5.9636202356994679E+19</c:v>
                </c:pt>
                <c:pt idx="2269">
                  <c:v>5.9661234756994679E+19</c:v>
                </c:pt>
                <c:pt idx="2270">
                  <c:v>5.9707879056994681E+19</c:v>
                </c:pt>
                <c:pt idx="2271">
                  <c:v>5.9719479056994681E+19</c:v>
                </c:pt>
                <c:pt idx="2272">
                  <c:v>5.9754452456994685E+19</c:v>
                </c:pt>
                <c:pt idx="2273">
                  <c:v>5.9768352456994685E+19</c:v>
                </c:pt>
                <c:pt idx="2274">
                  <c:v>5.9797251456994689E+19</c:v>
                </c:pt>
                <c:pt idx="2275">
                  <c:v>5.9815100456994685E+19</c:v>
                </c:pt>
                <c:pt idx="2276">
                  <c:v>5.9825075456994689E+19</c:v>
                </c:pt>
                <c:pt idx="2277">
                  <c:v>5.9894237456994689E+19</c:v>
                </c:pt>
                <c:pt idx="2278">
                  <c:v>5.9928137456994689E+19</c:v>
                </c:pt>
                <c:pt idx="2279">
                  <c:v>5.9973566898994692E+19</c:v>
                </c:pt>
                <c:pt idx="2280">
                  <c:v>6.0024085018994688E+19</c:v>
                </c:pt>
                <c:pt idx="2281">
                  <c:v>6.0039422018994684E+19</c:v>
                </c:pt>
                <c:pt idx="2282">
                  <c:v>6.0056182018994684E+19</c:v>
                </c:pt>
                <c:pt idx="2283">
                  <c:v>6.0083890665494684E+19</c:v>
                </c:pt>
                <c:pt idx="2284">
                  <c:v>6.0149140665494684E+19</c:v>
                </c:pt>
                <c:pt idx="2285">
                  <c:v>6.0170140665494684E+19</c:v>
                </c:pt>
                <c:pt idx="2286">
                  <c:v>6.0212880665494684E+19</c:v>
                </c:pt>
                <c:pt idx="2287">
                  <c:v>6.0288060665494684E+19</c:v>
                </c:pt>
                <c:pt idx="2288">
                  <c:v>6.0376510265494684E+19</c:v>
                </c:pt>
                <c:pt idx="2289">
                  <c:v>6.0439100265494684E+19</c:v>
                </c:pt>
                <c:pt idx="2290">
                  <c:v>6.0448678715494687E+19</c:v>
                </c:pt>
                <c:pt idx="2291">
                  <c:v>6.0491008715494687E+19</c:v>
                </c:pt>
                <c:pt idx="2292">
                  <c:v>6.0532358715494687E+19</c:v>
                </c:pt>
                <c:pt idx="2293">
                  <c:v>6.0586538715494687E+19</c:v>
                </c:pt>
                <c:pt idx="2294">
                  <c:v>6.0641678715494687E+19</c:v>
                </c:pt>
                <c:pt idx="2295">
                  <c:v>6.0699928715494687E+19</c:v>
                </c:pt>
                <c:pt idx="2296">
                  <c:v>6.0734778715494687E+19</c:v>
                </c:pt>
                <c:pt idx="2297">
                  <c:v>6.0737033555494683E+19</c:v>
                </c:pt>
                <c:pt idx="2298">
                  <c:v>6.0787473555494683E+19</c:v>
                </c:pt>
                <c:pt idx="2299">
                  <c:v>6.0852143555494683E+19</c:v>
                </c:pt>
                <c:pt idx="2300">
                  <c:v>6.0863115555494683E+19</c:v>
                </c:pt>
                <c:pt idx="2301">
                  <c:v>6.0923735555494683E+19</c:v>
                </c:pt>
                <c:pt idx="2302">
                  <c:v>6.1002880555494687E+19</c:v>
                </c:pt>
                <c:pt idx="2303">
                  <c:v>6.1069110555494687E+19</c:v>
                </c:pt>
                <c:pt idx="2304">
                  <c:v>6.1094780555494687E+19</c:v>
                </c:pt>
                <c:pt idx="2305">
                  <c:v>6.1166290555494687E+19</c:v>
                </c:pt>
                <c:pt idx="2306">
                  <c:v>6.1196460555494687E+19</c:v>
                </c:pt>
                <c:pt idx="2307">
                  <c:v>6.1224620555494687E+19</c:v>
                </c:pt>
                <c:pt idx="2308">
                  <c:v>6.1267077155494691E+19</c:v>
                </c:pt>
                <c:pt idx="2309">
                  <c:v>6.1277137155494691E+19</c:v>
                </c:pt>
                <c:pt idx="2310">
                  <c:v>6.1332106155494687E+19</c:v>
                </c:pt>
                <c:pt idx="2311">
                  <c:v>6.1382436155494687E+19</c:v>
                </c:pt>
                <c:pt idx="2312">
                  <c:v>6.1466496155494687E+19</c:v>
                </c:pt>
                <c:pt idx="2313">
                  <c:v>6.1518906155494687E+19</c:v>
                </c:pt>
                <c:pt idx="2314">
                  <c:v>6.1521372155494687E+19</c:v>
                </c:pt>
                <c:pt idx="2315">
                  <c:v>6.1526524155494687E+19</c:v>
                </c:pt>
                <c:pt idx="2316">
                  <c:v>6.1529443655494689E+19</c:v>
                </c:pt>
                <c:pt idx="2317">
                  <c:v>6.1542343655494689E+19</c:v>
                </c:pt>
                <c:pt idx="2318">
                  <c:v>6.1548983655494689E+19</c:v>
                </c:pt>
                <c:pt idx="2319">
                  <c:v>6.1558329655494689E+19</c:v>
                </c:pt>
                <c:pt idx="2320">
                  <c:v>6.1560076955494687E+19</c:v>
                </c:pt>
                <c:pt idx="2321">
                  <c:v>6.1562419555494691E+19</c:v>
                </c:pt>
                <c:pt idx="2322">
                  <c:v>6.1563808555494687E+19</c:v>
                </c:pt>
                <c:pt idx="2323">
                  <c:v>6.1563823515494687E+19</c:v>
                </c:pt>
                <c:pt idx="2324">
                  <c:v>6.1563835039494685E+19</c:v>
                </c:pt>
                <c:pt idx="2325">
                  <c:v>6.1563850384494682E+19</c:v>
                </c:pt>
                <c:pt idx="2326">
                  <c:v>6.1563865561494684E+19</c:v>
                </c:pt>
                <c:pt idx="2327">
                  <c:v>6.1563878048234684E+19</c:v>
                </c:pt>
                <c:pt idx="2328">
                  <c:v>6.1563883750234685E+19</c:v>
                </c:pt>
                <c:pt idx="2329">
                  <c:v>6.156392793423469E+19</c:v>
                </c:pt>
                <c:pt idx="2330">
                  <c:v>6.1563979414234694E+19</c:v>
                </c:pt>
                <c:pt idx="2331">
                  <c:v>6.1564185271234691E+19</c:v>
                </c:pt>
                <c:pt idx="2332">
                  <c:v>6.1565083071234687E+19</c:v>
                </c:pt>
                <c:pt idx="2333">
                  <c:v>6.1566498971234689E+19</c:v>
                </c:pt>
                <c:pt idx="2334">
                  <c:v>6.1589665224234689E+19</c:v>
                </c:pt>
                <c:pt idx="2335">
                  <c:v>6.1605797224234689E+19</c:v>
                </c:pt>
                <c:pt idx="2336">
                  <c:v>6.1617226224234693E+19</c:v>
                </c:pt>
                <c:pt idx="2337">
                  <c:v>6.1630419224234689E+19</c:v>
                </c:pt>
                <c:pt idx="2338">
                  <c:v>6.1647194224234693E+19</c:v>
                </c:pt>
                <c:pt idx="2339">
                  <c:v>6.1658034224234693E+19</c:v>
                </c:pt>
                <c:pt idx="2340">
                  <c:v>6.1677109224234697E+19</c:v>
                </c:pt>
                <c:pt idx="2341">
                  <c:v>6.1703865204234699E+19</c:v>
                </c:pt>
                <c:pt idx="2342">
                  <c:v>6.1761505204234699E+19</c:v>
                </c:pt>
                <c:pt idx="2343">
                  <c:v>6.1788755204234699E+19</c:v>
                </c:pt>
                <c:pt idx="2344">
                  <c:v>6.1798877904234701E+19</c:v>
                </c:pt>
                <c:pt idx="2345">
                  <c:v>6.1825471704234705E+19</c:v>
                </c:pt>
                <c:pt idx="2346">
                  <c:v>6.1875424704234701E+19</c:v>
                </c:pt>
                <c:pt idx="2347">
                  <c:v>6.1914628704234701E+19</c:v>
                </c:pt>
                <c:pt idx="2348">
                  <c:v>6.2015528704234701E+19</c:v>
                </c:pt>
                <c:pt idx="2349">
                  <c:v>6.2116128704234701E+19</c:v>
                </c:pt>
                <c:pt idx="2350">
                  <c:v>6.2120940704234701E+19</c:v>
                </c:pt>
                <c:pt idx="2351">
                  <c:v>6.2134074704234701E+19</c:v>
                </c:pt>
                <c:pt idx="2352">
                  <c:v>6.2140781704234697E+19</c:v>
                </c:pt>
                <c:pt idx="2353">
                  <c:v>6.2150474204234695E+19</c:v>
                </c:pt>
                <c:pt idx="2354">
                  <c:v>6.2178046204234695E+19</c:v>
                </c:pt>
                <c:pt idx="2355">
                  <c:v>6.2267246204234695E+19</c:v>
                </c:pt>
                <c:pt idx="2356">
                  <c:v>6.2312946204234695E+19</c:v>
                </c:pt>
                <c:pt idx="2357">
                  <c:v>6.2329206204234695E+19</c:v>
                </c:pt>
                <c:pt idx="2358">
                  <c:v>6.2351578204234695E+19</c:v>
                </c:pt>
                <c:pt idx="2359">
                  <c:v>6.2439628204234695E+19</c:v>
                </c:pt>
                <c:pt idx="2360">
                  <c:v>6.2508834204234695E+19</c:v>
                </c:pt>
                <c:pt idx="2361">
                  <c:v>6.2549983204234691E+19</c:v>
                </c:pt>
                <c:pt idx="2362">
                  <c:v>6.2614463204234691E+19</c:v>
                </c:pt>
                <c:pt idx="2363">
                  <c:v>6.2616531204234691E+19</c:v>
                </c:pt>
                <c:pt idx="2364">
                  <c:v>6.2620406160234693E+19</c:v>
                </c:pt>
                <c:pt idx="2365">
                  <c:v>6.2651961160234697E+19</c:v>
                </c:pt>
                <c:pt idx="2366">
                  <c:v>6.2712611160234697E+19</c:v>
                </c:pt>
                <c:pt idx="2367">
                  <c:v>6.2779241160234697E+19</c:v>
                </c:pt>
                <c:pt idx="2368">
                  <c:v>6.2807206160234693E+19</c:v>
                </c:pt>
                <c:pt idx="2369">
                  <c:v>6.2873166160234693E+19</c:v>
                </c:pt>
                <c:pt idx="2370">
                  <c:v>6.2924916160234693E+19</c:v>
                </c:pt>
                <c:pt idx="2371">
                  <c:v>6.2961406160234693E+19</c:v>
                </c:pt>
                <c:pt idx="2372">
                  <c:v>6.297320182223469E+19</c:v>
                </c:pt>
                <c:pt idx="2373">
                  <c:v>6.300118382223469E+19</c:v>
                </c:pt>
                <c:pt idx="2374">
                  <c:v>6.3066248822234694E+19</c:v>
                </c:pt>
                <c:pt idx="2375">
                  <c:v>6.3117288822234694E+19</c:v>
                </c:pt>
                <c:pt idx="2376">
                  <c:v>6.3171808822234694E+19</c:v>
                </c:pt>
                <c:pt idx="2377">
                  <c:v>6.320361782223469E+19</c:v>
                </c:pt>
                <c:pt idx="2378">
                  <c:v>6.3226352822234694E+19</c:v>
                </c:pt>
                <c:pt idx="2379">
                  <c:v>6.3276730822234694E+19</c:v>
                </c:pt>
                <c:pt idx="2380">
                  <c:v>6.3326640822234694E+19</c:v>
                </c:pt>
                <c:pt idx="2381">
                  <c:v>6.3371220822234694E+19</c:v>
                </c:pt>
                <c:pt idx="2382">
                  <c:v>6.3426290822234694E+19</c:v>
                </c:pt>
                <c:pt idx="2383">
                  <c:v>6.3480460822234694E+19</c:v>
                </c:pt>
                <c:pt idx="2384">
                  <c:v>6.3577850822234694E+19</c:v>
                </c:pt>
                <c:pt idx="2385">
                  <c:v>6.3599347136234693E+19</c:v>
                </c:pt>
                <c:pt idx="2386">
                  <c:v>6.3599347136234693E+19</c:v>
                </c:pt>
                <c:pt idx="2387">
                  <c:v>6.3599364546234696E+19</c:v>
                </c:pt>
                <c:pt idx="2388">
                  <c:v>6.3599390674234696E+19</c:v>
                </c:pt>
                <c:pt idx="2389">
                  <c:v>6.3599406607234695E+19</c:v>
                </c:pt>
                <c:pt idx="2390">
                  <c:v>6.3599422327234691E+19</c:v>
                </c:pt>
                <c:pt idx="2391">
                  <c:v>6.3599436587234689E+19</c:v>
                </c:pt>
                <c:pt idx="2392">
                  <c:v>6.3599449653434687E+19</c:v>
                </c:pt>
                <c:pt idx="2393">
                  <c:v>6.3599465267434684E+19</c:v>
                </c:pt>
                <c:pt idx="2394">
                  <c:v>6.3599481700434682E+19</c:v>
                </c:pt>
                <c:pt idx="2395">
                  <c:v>6.3599497178434683E+19</c:v>
                </c:pt>
                <c:pt idx="2396">
                  <c:v>6.3599516313434685E+19</c:v>
                </c:pt>
                <c:pt idx="2397">
                  <c:v>6.3599522426434683E+19</c:v>
                </c:pt>
                <c:pt idx="2398">
                  <c:v>6.3599548070814679E+19</c:v>
                </c:pt>
                <c:pt idx="2399">
                  <c:v>6.3599563247814681E+19</c:v>
                </c:pt>
                <c:pt idx="2400">
                  <c:v>6.3599601957814682E+19</c:v>
                </c:pt>
                <c:pt idx="2401">
                  <c:v>6.3599672497814684E+19</c:v>
                </c:pt>
                <c:pt idx="2402">
                  <c:v>6.3599744417814684E+19</c:v>
                </c:pt>
                <c:pt idx="2403">
                  <c:v>6.3599816067814687E+19</c:v>
                </c:pt>
                <c:pt idx="2404">
                  <c:v>6.3599884803814687E+19</c:v>
                </c:pt>
                <c:pt idx="2405">
                  <c:v>6.3599961323814683E+19</c:v>
                </c:pt>
                <c:pt idx="2406">
                  <c:v>6.3600047703814685E+19</c:v>
                </c:pt>
                <c:pt idx="2407">
                  <c:v>6.3600120623814689E+19</c:v>
                </c:pt>
                <c:pt idx="2408">
                  <c:v>6.3600120623814689E+19</c:v>
                </c:pt>
                <c:pt idx="2409">
                  <c:v>6.3600120623814689E+19</c:v>
                </c:pt>
                <c:pt idx="2410">
                  <c:v>6.3601409623814685E+19</c:v>
                </c:pt>
                <c:pt idx="2411">
                  <c:v>6.3601476543814681E+19</c:v>
                </c:pt>
                <c:pt idx="2412">
                  <c:v>6.3601979943814676E+19</c:v>
                </c:pt>
                <c:pt idx="2413">
                  <c:v>6.3602314603814674E+19</c:v>
                </c:pt>
                <c:pt idx="2414">
                  <c:v>6.3602919003814674E+19</c:v>
                </c:pt>
                <c:pt idx="2415">
                  <c:v>6.3605055003814674E+19</c:v>
                </c:pt>
                <c:pt idx="2416">
                  <c:v>6.360896656381467E+19</c:v>
                </c:pt>
                <c:pt idx="2417">
                  <c:v>6.361968656381467E+19</c:v>
                </c:pt>
                <c:pt idx="2418">
                  <c:v>6.3619729383814668E+19</c:v>
                </c:pt>
                <c:pt idx="2419">
                  <c:v>6.361977232381467E+19</c:v>
                </c:pt>
                <c:pt idx="2420">
                  <c:v>6.3619815183814672E+19</c:v>
                </c:pt>
                <c:pt idx="2421">
                  <c:v>6.361985771281467E+19</c:v>
                </c:pt>
                <c:pt idx="2422">
                  <c:v>6.3619899502814667E+19</c:v>
                </c:pt>
                <c:pt idx="2423">
                  <c:v>6.3619939066814669E+19</c:v>
                </c:pt>
                <c:pt idx="2424">
                  <c:v>6.361996468881467E+19</c:v>
                </c:pt>
                <c:pt idx="2425">
                  <c:v>6.3619992418814673E+19</c:v>
                </c:pt>
                <c:pt idx="2426">
                  <c:v>6.3620031158814671E+19</c:v>
                </c:pt>
                <c:pt idx="2427">
                  <c:v>6.3620871958814671E+19</c:v>
                </c:pt>
                <c:pt idx="2428">
                  <c:v>6.3622679228814672E+19</c:v>
                </c:pt>
                <c:pt idx="2429">
                  <c:v>6.3627653228814672E+19</c:v>
                </c:pt>
                <c:pt idx="2430">
                  <c:v>6.3628189798814671E+19</c:v>
                </c:pt>
                <c:pt idx="2431">
                  <c:v>6.3628731198814667E+19</c:v>
                </c:pt>
                <c:pt idx="2432">
                  <c:v>6.3628752948814668E+19</c:v>
                </c:pt>
                <c:pt idx="2433">
                  <c:v>6.362876332881467E+19</c:v>
                </c:pt>
                <c:pt idx="2434">
                  <c:v>6.3628769613814669E+19</c:v>
                </c:pt>
                <c:pt idx="2435">
                  <c:v>6.362964978961467E+19</c:v>
                </c:pt>
                <c:pt idx="2436">
                  <c:v>6.363131178961467E+19</c:v>
                </c:pt>
                <c:pt idx="2437">
                  <c:v>6.363276578961467E+19</c:v>
                </c:pt>
                <c:pt idx="2438">
                  <c:v>6.3638024789614674E+19</c:v>
                </c:pt>
                <c:pt idx="2439">
                  <c:v>6.3638081989614674E+19</c:v>
                </c:pt>
                <c:pt idx="2440">
                  <c:v>6.3638111459614671E+19</c:v>
                </c:pt>
                <c:pt idx="2441">
                  <c:v>6.3638142819614671E+19</c:v>
                </c:pt>
                <c:pt idx="2442">
                  <c:v>6.3643552819614671E+19</c:v>
                </c:pt>
                <c:pt idx="2443">
                  <c:v>6.3650230339614671E+19</c:v>
                </c:pt>
                <c:pt idx="2444">
                  <c:v>6.3660951339614667E+19</c:v>
                </c:pt>
                <c:pt idx="2445">
                  <c:v>6.3671861339614667E+19</c:v>
                </c:pt>
                <c:pt idx="2446">
                  <c:v>6.3674074639614665E+19</c:v>
                </c:pt>
                <c:pt idx="2447">
                  <c:v>6.3677263639614669E+19</c:v>
                </c:pt>
                <c:pt idx="2448">
                  <c:v>6.3691381639614669E+19</c:v>
                </c:pt>
                <c:pt idx="2449">
                  <c:v>6.3715071639614669E+19</c:v>
                </c:pt>
                <c:pt idx="2450">
                  <c:v>6.3754361639614669E+19</c:v>
                </c:pt>
                <c:pt idx="2451">
                  <c:v>6.3777361639614669E+19</c:v>
                </c:pt>
                <c:pt idx="2452">
                  <c:v>6.3793991639614669E+19</c:v>
                </c:pt>
                <c:pt idx="2453">
                  <c:v>6.3799914639614673E+19</c:v>
                </c:pt>
                <c:pt idx="2454">
                  <c:v>6.3803944639614673E+19</c:v>
                </c:pt>
                <c:pt idx="2455">
                  <c:v>6.3807924639614673E+19</c:v>
                </c:pt>
                <c:pt idx="2456">
                  <c:v>6.3814826639614673E+19</c:v>
                </c:pt>
                <c:pt idx="2457">
                  <c:v>6.3822055639614669E+19</c:v>
                </c:pt>
                <c:pt idx="2458">
                  <c:v>6.3822205899614667E+19</c:v>
                </c:pt>
                <c:pt idx="2459">
                  <c:v>6.3825190689614668E+19</c:v>
                </c:pt>
                <c:pt idx="2460">
                  <c:v>6.3825539589614666E+19</c:v>
                </c:pt>
                <c:pt idx="2461">
                  <c:v>6.3826202189614662E+19</c:v>
                </c:pt>
                <c:pt idx="2462">
                  <c:v>6.3826813189614666E+19</c:v>
                </c:pt>
                <c:pt idx="2463">
                  <c:v>6.3837533299614663E+19</c:v>
                </c:pt>
                <c:pt idx="2464">
                  <c:v>6.3849908399614665E+19</c:v>
                </c:pt>
                <c:pt idx="2465">
                  <c:v>6.3852126399614665E+19</c:v>
                </c:pt>
                <c:pt idx="2466">
                  <c:v>6.3853368399614665E+19</c:v>
                </c:pt>
                <c:pt idx="2467">
                  <c:v>6.3853802999614669E+19</c:v>
                </c:pt>
                <c:pt idx="2468">
                  <c:v>6.3853803032504672E+19</c:v>
                </c:pt>
                <c:pt idx="2469">
                  <c:v>6.3853803033462571E+19</c:v>
                </c:pt>
                <c:pt idx="2470">
                  <c:v>6.3853803051342569E+19</c:v>
                </c:pt>
                <c:pt idx="2471">
                  <c:v>6.385381456134257E+19</c:v>
                </c:pt>
                <c:pt idx="2472">
                  <c:v>6.3853851031342572E+19</c:v>
                </c:pt>
                <c:pt idx="2473">
                  <c:v>6.3853887481342575E+19</c:v>
                </c:pt>
                <c:pt idx="2474">
                  <c:v>6.3853920851342574E+19</c:v>
                </c:pt>
                <c:pt idx="2475">
                  <c:v>6.3853956981342577E+19</c:v>
                </c:pt>
                <c:pt idx="2476">
                  <c:v>6.3854038461342581E+19</c:v>
                </c:pt>
                <c:pt idx="2477">
                  <c:v>6.3854736861342581E+19</c:v>
                </c:pt>
                <c:pt idx="2478">
                  <c:v>6.3855600461342581E+19</c:v>
                </c:pt>
                <c:pt idx="2479">
                  <c:v>6.3862233461342585E+19</c:v>
                </c:pt>
                <c:pt idx="2480">
                  <c:v>6.3866817461342585E+19</c:v>
                </c:pt>
                <c:pt idx="2481">
                  <c:v>6.3867814861342589E+19</c:v>
                </c:pt>
                <c:pt idx="2482">
                  <c:v>6.3868058961342587E+19</c:v>
                </c:pt>
                <c:pt idx="2483">
                  <c:v>6.3868743341342589E+19</c:v>
                </c:pt>
                <c:pt idx="2484">
                  <c:v>6.3868835061342585E+19</c:v>
                </c:pt>
                <c:pt idx="2485">
                  <c:v>6.3868929221342585E+19</c:v>
                </c:pt>
                <c:pt idx="2486">
                  <c:v>6.3870968221342581E+19</c:v>
                </c:pt>
                <c:pt idx="2487">
                  <c:v>6.3874369221342577E+19</c:v>
                </c:pt>
                <c:pt idx="2488">
                  <c:v>6.3874425681342579E+19</c:v>
                </c:pt>
                <c:pt idx="2489">
                  <c:v>6.3874749091342582E+19</c:v>
                </c:pt>
                <c:pt idx="2490">
                  <c:v>6.3877052091342586E+19</c:v>
                </c:pt>
                <c:pt idx="2491">
                  <c:v>6.3880398191342584E+19</c:v>
                </c:pt>
                <c:pt idx="2492">
                  <c:v>6.3884201291342586E+19</c:v>
                </c:pt>
                <c:pt idx="2493">
                  <c:v>6.3892865291342586E+19</c:v>
                </c:pt>
                <c:pt idx="2494">
                  <c:v>6.3901888291342582E+19</c:v>
                </c:pt>
                <c:pt idx="2495">
                  <c:v>6.3903302291342582E+19</c:v>
                </c:pt>
                <c:pt idx="2496">
                  <c:v>6.3905118291342582E+19</c:v>
                </c:pt>
                <c:pt idx="2497">
                  <c:v>6.3909914891342578E+19</c:v>
                </c:pt>
                <c:pt idx="2498">
                  <c:v>6.3914912891342578E+19</c:v>
                </c:pt>
                <c:pt idx="2499">
                  <c:v>6.392103229834258E+19</c:v>
                </c:pt>
                <c:pt idx="2500">
                  <c:v>6.392443429834258E+19</c:v>
                </c:pt>
                <c:pt idx="2501">
                  <c:v>6.3929817298342576E+19</c:v>
                </c:pt>
                <c:pt idx="2502">
                  <c:v>6.3931122298342572E+19</c:v>
                </c:pt>
                <c:pt idx="2503">
                  <c:v>6.3932184298342572E+19</c:v>
                </c:pt>
                <c:pt idx="2504">
                  <c:v>6.3937574298342572E+19</c:v>
                </c:pt>
                <c:pt idx="2505">
                  <c:v>6.394032279834257E+19</c:v>
                </c:pt>
                <c:pt idx="2506">
                  <c:v>6.3945283108342571E+19</c:v>
                </c:pt>
                <c:pt idx="2507">
                  <c:v>6.3959793108342571E+19</c:v>
                </c:pt>
                <c:pt idx="2508">
                  <c:v>6.3963528074342572E+19</c:v>
                </c:pt>
                <c:pt idx="2509">
                  <c:v>6.3964005274342572E+19</c:v>
                </c:pt>
                <c:pt idx="2510">
                  <c:v>6.396416737434257E+19</c:v>
                </c:pt>
                <c:pt idx="2511">
                  <c:v>6.3964656244342571E+19</c:v>
                </c:pt>
                <c:pt idx="2512">
                  <c:v>6.3978399244342575E+19</c:v>
                </c:pt>
                <c:pt idx="2513">
                  <c:v>6.3993633244342575E+19</c:v>
                </c:pt>
                <c:pt idx="2514">
                  <c:v>6.4033443244342575E+19</c:v>
                </c:pt>
                <c:pt idx="2515">
                  <c:v>6.4104876244342571E+19</c:v>
                </c:pt>
                <c:pt idx="2516">
                  <c:v>6.4125336244342571E+19</c:v>
                </c:pt>
                <c:pt idx="2517">
                  <c:v>6.4176136244342571E+19</c:v>
                </c:pt>
                <c:pt idx="2518">
                  <c:v>6.4210436244342571E+19</c:v>
                </c:pt>
                <c:pt idx="2519">
                  <c:v>6.4230573581142573E+19</c:v>
                </c:pt>
                <c:pt idx="2520">
                  <c:v>6.4237478881142571E+19</c:v>
                </c:pt>
                <c:pt idx="2521">
                  <c:v>6.4288848881142571E+19</c:v>
                </c:pt>
                <c:pt idx="2522">
                  <c:v>6.4318449881142575E+19</c:v>
                </c:pt>
                <c:pt idx="2523">
                  <c:v>6.4320960881142579E+19</c:v>
                </c:pt>
                <c:pt idx="2524">
                  <c:v>6.4332600881142579E+19</c:v>
                </c:pt>
                <c:pt idx="2525">
                  <c:v>6.4358580881142579E+19</c:v>
                </c:pt>
                <c:pt idx="2526">
                  <c:v>6.4407490881142579E+19</c:v>
                </c:pt>
                <c:pt idx="2527">
                  <c:v>6.4447940881142579E+19</c:v>
                </c:pt>
                <c:pt idx="2528">
                  <c:v>6.4534890881142579E+19</c:v>
                </c:pt>
                <c:pt idx="2529">
                  <c:v>6.4578140881142579E+19</c:v>
                </c:pt>
                <c:pt idx="2530">
                  <c:v>6.4663106881142579E+19</c:v>
                </c:pt>
                <c:pt idx="2531">
                  <c:v>6.4714017881142575E+19</c:v>
                </c:pt>
                <c:pt idx="2532">
                  <c:v>6.4765840881142579E+19</c:v>
                </c:pt>
                <c:pt idx="2533">
                  <c:v>6.4793810881142579E+19</c:v>
                </c:pt>
                <c:pt idx="2534">
                  <c:v>6.4851390881142579E+19</c:v>
                </c:pt>
                <c:pt idx="2535">
                  <c:v>6.4888760881142579E+19</c:v>
                </c:pt>
                <c:pt idx="2536">
                  <c:v>6.4958850881142579E+19</c:v>
                </c:pt>
                <c:pt idx="2537">
                  <c:v>6.5031110881142579E+19</c:v>
                </c:pt>
                <c:pt idx="2538">
                  <c:v>6.5105170881142579E+19</c:v>
                </c:pt>
                <c:pt idx="2539">
                  <c:v>6.5149120881142579E+19</c:v>
                </c:pt>
                <c:pt idx="2540">
                  <c:v>6.5231620881142579E+19</c:v>
                </c:pt>
                <c:pt idx="2541">
                  <c:v>6.5306620881142579E+19</c:v>
                </c:pt>
                <c:pt idx="2542">
                  <c:v>6.5382660881142579E+19</c:v>
                </c:pt>
                <c:pt idx="2543">
                  <c:v>6.5448660881142579E+19</c:v>
                </c:pt>
                <c:pt idx="2544">
                  <c:v>6.5532670881142579E+19</c:v>
                </c:pt>
                <c:pt idx="2545">
                  <c:v>6.5581424881142579E+19</c:v>
                </c:pt>
                <c:pt idx="2546">
                  <c:v>6.5612004881142579E+19</c:v>
                </c:pt>
                <c:pt idx="2547">
                  <c:v>6.5613463881142583E+19</c:v>
                </c:pt>
                <c:pt idx="2548">
                  <c:v>6.5650393881142583E+19</c:v>
                </c:pt>
                <c:pt idx="2549">
                  <c:v>6.5732613881142583E+19</c:v>
                </c:pt>
                <c:pt idx="2550">
                  <c:v>6.5800783881142583E+19</c:v>
                </c:pt>
                <c:pt idx="2551">
                  <c:v>6.5901383881142583E+19</c:v>
                </c:pt>
                <c:pt idx="2552">
                  <c:v>6.5980013881142583E+19</c:v>
                </c:pt>
                <c:pt idx="2553">
                  <c:v>6.6049055881142583E+19</c:v>
                </c:pt>
                <c:pt idx="2554">
                  <c:v>6.6117335881142583E+19</c:v>
                </c:pt>
                <c:pt idx="2555">
                  <c:v>6.6160335881142583E+19</c:v>
                </c:pt>
                <c:pt idx="2556">
                  <c:v>6.6223875881142583E+19</c:v>
                </c:pt>
                <c:pt idx="2557">
                  <c:v>6.6325314881142587E+19</c:v>
                </c:pt>
                <c:pt idx="2558">
                  <c:v>6.6438214881142587E+19</c:v>
                </c:pt>
                <c:pt idx="2559">
                  <c:v>6.6502204881142587E+19</c:v>
                </c:pt>
                <c:pt idx="2560">
                  <c:v>6.6573404881142587E+19</c:v>
                </c:pt>
                <c:pt idx="2561">
                  <c:v>6.6661484881142587E+19</c:v>
                </c:pt>
                <c:pt idx="2562">
                  <c:v>6.6701184881142587E+19</c:v>
                </c:pt>
                <c:pt idx="2563">
                  <c:v>6.6705118881142587E+19</c:v>
                </c:pt>
                <c:pt idx="2564">
                  <c:v>6.6705144457142583E+19</c:v>
                </c:pt>
                <c:pt idx="2565">
                  <c:v>6.670515482314258E+19</c:v>
                </c:pt>
                <c:pt idx="2566">
                  <c:v>6.6705166237142581E+19</c:v>
                </c:pt>
                <c:pt idx="2567">
                  <c:v>6.6705179486002577E+19</c:v>
                </c:pt>
                <c:pt idx="2568">
                  <c:v>6.6707456498002575E+19</c:v>
                </c:pt>
                <c:pt idx="2569">
                  <c:v>6.6725070498002575E+19</c:v>
                </c:pt>
                <c:pt idx="2570">
                  <c:v>6.6741161638002573E+19</c:v>
                </c:pt>
                <c:pt idx="2571">
                  <c:v>6.6754605772002574E+19</c:v>
                </c:pt>
                <c:pt idx="2572">
                  <c:v>6.6769905772002574E+19</c:v>
                </c:pt>
                <c:pt idx="2573">
                  <c:v>6.6770028952002576E+19</c:v>
                </c:pt>
                <c:pt idx="2574">
                  <c:v>6.678861995200258E+19</c:v>
                </c:pt>
                <c:pt idx="2575">
                  <c:v>6.6806022152002585E+19</c:v>
                </c:pt>
                <c:pt idx="2576">
                  <c:v>6.6818856952002585E+19</c:v>
                </c:pt>
                <c:pt idx="2577">
                  <c:v>6.6842834792002585E+19</c:v>
                </c:pt>
                <c:pt idx="2578">
                  <c:v>6.687342779200258E+19</c:v>
                </c:pt>
                <c:pt idx="2579">
                  <c:v>6.6873870585002582E+19</c:v>
                </c:pt>
                <c:pt idx="2580">
                  <c:v>6.6875497585002578E+19</c:v>
                </c:pt>
                <c:pt idx="2581">
                  <c:v>6.6882698585002574E+19</c:v>
                </c:pt>
                <c:pt idx="2582">
                  <c:v>6.6883782975002575E+19</c:v>
                </c:pt>
                <c:pt idx="2583">
                  <c:v>6.6905682975002575E+19</c:v>
                </c:pt>
                <c:pt idx="2584">
                  <c:v>6.6910288475802575E+19</c:v>
                </c:pt>
                <c:pt idx="2585">
                  <c:v>6.6914820870902571E+19</c:v>
                </c:pt>
                <c:pt idx="2586">
                  <c:v>6.6914898100902568E+19</c:v>
                </c:pt>
                <c:pt idx="2587">
                  <c:v>6.6916063100902572E+19</c:v>
                </c:pt>
                <c:pt idx="2588">
                  <c:v>6.6919282100902576E+19</c:v>
                </c:pt>
                <c:pt idx="2589">
                  <c:v>6.6919349660902572E+19</c:v>
                </c:pt>
                <c:pt idx="2590">
                  <c:v>6.6933740060902572E+19</c:v>
                </c:pt>
                <c:pt idx="2591">
                  <c:v>6.6955479260902572E+19</c:v>
                </c:pt>
                <c:pt idx="2592">
                  <c:v>6.6967579260902572E+19</c:v>
                </c:pt>
                <c:pt idx="2593">
                  <c:v>6.6975132260902568E+19</c:v>
                </c:pt>
                <c:pt idx="2594">
                  <c:v>6.6977962260902568E+19</c:v>
                </c:pt>
                <c:pt idx="2595">
                  <c:v>6.6987782260902568E+19</c:v>
                </c:pt>
                <c:pt idx="2596">
                  <c:v>6.6994313260902564E+19</c:v>
                </c:pt>
                <c:pt idx="2597">
                  <c:v>6.7021689260902564E+19</c:v>
                </c:pt>
                <c:pt idx="2598">
                  <c:v>6.7093073377902567E+19</c:v>
                </c:pt>
                <c:pt idx="2599">
                  <c:v>6.7151673377902567E+19</c:v>
                </c:pt>
                <c:pt idx="2600">
                  <c:v>6.7260673377902567E+19</c:v>
                </c:pt>
                <c:pt idx="2601">
                  <c:v>6.7381773377902567E+19</c:v>
                </c:pt>
                <c:pt idx="2602">
                  <c:v>6.7450994377902572E+19</c:v>
                </c:pt>
                <c:pt idx="2603">
                  <c:v>6.7538467377902567E+19</c:v>
                </c:pt>
                <c:pt idx="2604">
                  <c:v>6.7628007377902567E+19</c:v>
                </c:pt>
                <c:pt idx="2605">
                  <c:v>6.7694998277902565E+19</c:v>
                </c:pt>
                <c:pt idx="2606">
                  <c:v>6.7748660277902565E+19</c:v>
                </c:pt>
                <c:pt idx="2607">
                  <c:v>6.7820650277902565E+19</c:v>
                </c:pt>
                <c:pt idx="2608">
                  <c:v>6.7944350277902565E+19</c:v>
                </c:pt>
                <c:pt idx="2609">
                  <c:v>6.8009488277902565E+19</c:v>
                </c:pt>
                <c:pt idx="2610">
                  <c:v>6.8093954777902563E+19</c:v>
                </c:pt>
                <c:pt idx="2611">
                  <c:v>6.8147723777902559E+19</c:v>
                </c:pt>
                <c:pt idx="2612">
                  <c:v>6.8231893777902559E+19</c:v>
                </c:pt>
                <c:pt idx="2613">
                  <c:v>6.8283835777902559E+19</c:v>
                </c:pt>
                <c:pt idx="2614">
                  <c:v>6.8339775777902559E+19</c:v>
                </c:pt>
                <c:pt idx="2615">
                  <c:v>6.8415945777902559E+19</c:v>
                </c:pt>
                <c:pt idx="2616">
                  <c:v>6.8478405777902559E+19</c:v>
                </c:pt>
                <c:pt idx="2617">
                  <c:v>6.8576485777902559E+19</c:v>
                </c:pt>
                <c:pt idx="2618">
                  <c:v>6.8591003777902559E+19</c:v>
                </c:pt>
                <c:pt idx="2619">
                  <c:v>6.8673873777902559E+19</c:v>
                </c:pt>
                <c:pt idx="2620">
                  <c:v>6.8709693777902559E+19</c:v>
                </c:pt>
                <c:pt idx="2621">
                  <c:v>6.8774733777902559E+19</c:v>
                </c:pt>
                <c:pt idx="2622">
                  <c:v>6.8819003777902559E+19</c:v>
                </c:pt>
                <c:pt idx="2623">
                  <c:v>6.8861153777902559E+19</c:v>
                </c:pt>
                <c:pt idx="2624">
                  <c:v>6.8889965477902557E+19</c:v>
                </c:pt>
                <c:pt idx="2625">
                  <c:v>6.8902085217902559E+19</c:v>
                </c:pt>
                <c:pt idx="2626">
                  <c:v>6.8912943217902559E+19</c:v>
                </c:pt>
                <c:pt idx="2627">
                  <c:v>6.8980601417902555E+19</c:v>
                </c:pt>
                <c:pt idx="2628">
                  <c:v>6.9077801417902555E+19</c:v>
                </c:pt>
                <c:pt idx="2629">
                  <c:v>6.9177251417902555E+19</c:v>
                </c:pt>
                <c:pt idx="2630">
                  <c:v>6.9181004017902551E+19</c:v>
                </c:pt>
                <c:pt idx="2631">
                  <c:v>6.9181315907902554E+19</c:v>
                </c:pt>
                <c:pt idx="2632">
                  <c:v>6.9181366874902553E+19</c:v>
                </c:pt>
                <c:pt idx="2633">
                  <c:v>6.9181421254902555E+19</c:v>
                </c:pt>
                <c:pt idx="2634">
                  <c:v>6.9189724254902551E+19</c:v>
                </c:pt>
                <c:pt idx="2635">
                  <c:v>6.9195367650902548E+19</c:v>
                </c:pt>
                <c:pt idx="2636">
                  <c:v>6.9197161650902548E+19</c:v>
                </c:pt>
                <c:pt idx="2637">
                  <c:v>6.9198737650902548E+19</c:v>
                </c:pt>
                <c:pt idx="2638">
                  <c:v>6.9212916560902545E+19</c:v>
                </c:pt>
                <c:pt idx="2639">
                  <c:v>6.9221448560902545E+19</c:v>
                </c:pt>
                <c:pt idx="2640">
                  <c:v>6.9231232310902546E+19</c:v>
                </c:pt>
                <c:pt idx="2641">
                  <c:v>6.924388770490255E+19</c:v>
                </c:pt>
                <c:pt idx="2642">
                  <c:v>6.9244000804902552E+19</c:v>
                </c:pt>
                <c:pt idx="2643">
                  <c:v>6.9244128704902554E+19</c:v>
                </c:pt>
                <c:pt idx="2644">
                  <c:v>6.9250424704902554E+19</c:v>
                </c:pt>
                <c:pt idx="2645">
                  <c:v>6.9257715833902555E+19</c:v>
                </c:pt>
                <c:pt idx="2646">
                  <c:v>6.9303735833902555E+19</c:v>
                </c:pt>
                <c:pt idx="2647">
                  <c:v>6.9406235833902555E+19</c:v>
                </c:pt>
                <c:pt idx="2648">
                  <c:v>6.9473195833902555E+19</c:v>
                </c:pt>
                <c:pt idx="2649">
                  <c:v>6.9567325833902555E+19</c:v>
                </c:pt>
                <c:pt idx="2650">
                  <c:v>6.9663475833902555E+19</c:v>
                </c:pt>
                <c:pt idx="2651">
                  <c:v>6.9740635833902555E+19</c:v>
                </c:pt>
                <c:pt idx="2652">
                  <c:v>6.9761036933902557E+19</c:v>
                </c:pt>
                <c:pt idx="2653">
                  <c:v>6.9776161033902555E+19</c:v>
                </c:pt>
                <c:pt idx="2654">
                  <c:v>6.9800301033902555E+19</c:v>
                </c:pt>
                <c:pt idx="2655">
                  <c:v>6.9909359033902555E+19</c:v>
                </c:pt>
                <c:pt idx="2656">
                  <c:v>6.9942543033902555E+19</c:v>
                </c:pt>
                <c:pt idx="2657">
                  <c:v>7.0067743033902555E+19</c:v>
                </c:pt>
                <c:pt idx="2658">
                  <c:v>7.0115693033902555E+19</c:v>
                </c:pt>
                <c:pt idx="2659">
                  <c:v>7.0125033833902555E+19</c:v>
                </c:pt>
                <c:pt idx="2660">
                  <c:v>7.0244833833902555E+19</c:v>
                </c:pt>
                <c:pt idx="2661">
                  <c:v>7.0349433833902555E+19</c:v>
                </c:pt>
                <c:pt idx="2662">
                  <c:v>7.0465787833902555E+19</c:v>
                </c:pt>
                <c:pt idx="2663">
                  <c:v>7.0566987833902555E+19</c:v>
                </c:pt>
                <c:pt idx="2664">
                  <c:v>7.0703527833902555E+19</c:v>
                </c:pt>
                <c:pt idx="2665">
                  <c:v>7.0781047833902555E+19</c:v>
                </c:pt>
                <c:pt idx="2666">
                  <c:v>7.0895127833902555E+19</c:v>
                </c:pt>
                <c:pt idx="2667">
                  <c:v>7.0988797833902555E+19</c:v>
                </c:pt>
                <c:pt idx="2668">
                  <c:v>7.1089157833902555E+19</c:v>
                </c:pt>
                <c:pt idx="2669">
                  <c:v>7.1174097833902555E+19</c:v>
                </c:pt>
                <c:pt idx="2670">
                  <c:v>7.1282597833902555E+19</c:v>
                </c:pt>
                <c:pt idx="2671">
                  <c:v>7.1286416033902559E+19</c:v>
                </c:pt>
                <c:pt idx="2672">
                  <c:v>7.1353093033902555E+19</c:v>
                </c:pt>
                <c:pt idx="2673">
                  <c:v>7.1465323033902555E+19</c:v>
                </c:pt>
                <c:pt idx="2674">
                  <c:v>7.1527063033902555E+19</c:v>
                </c:pt>
                <c:pt idx="2675">
                  <c:v>7.1579793033902555E+19</c:v>
                </c:pt>
                <c:pt idx="2676">
                  <c:v>7.1672899033902555E+19</c:v>
                </c:pt>
                <c:pt idx="2677">
                  <c:v>7.1740889033902555E+19</c:v>
                </c:pt>
                <c:pt idx="2678">
                  <c:v>7.1814829033902555E+19</c:v>
                </c:pt>
                <c:pt idx="2679">
                  <c:v>7.1869629033902555E+19</c:v>
                </c:pt>
                <c:pt idx="2680">
                  <c:v>7.1924859033902555E+19</c:v>
                </c:pt>
                <c:pt idx="2681">
                  <c:v>7.1988374033902551E+19</c:v>
                </c:pt>
                <c:pt idx="2682">
                  <c:v>7.2076984033902551E+19</c:v>
                </c:pt>
                <c:pt idx="2683">
                  <c:v>7.2180011033902547E+19</c:v>
                </c:pt>
                <c:pt idx="2684">
                  <c:v>7.2301311033902547E+19</c:v>
                </c:pt>
                <c:pt idx="2685">
                  <c:v>7.2396691033902547E+19</c:v>
                </c:pt>
                <c:pt idx="2686">
                  <c:v>7.2428448133902549E+19</c:v>
                </c:pt>
                <c:pt idx="2687">
                  <c:v>7.2501458133902549E+19</c:v>
                </c:pt>
                <c:pt idx="2688">
                  <c:v>7.2598219133902553E+19</c:v>
                </c:pt>
                <c:pt idx="2689">
                  <c:v>7.2659929133902553E+19</c:v>
                </c:pt>
                <c:pt idx="2690">
                  <c:v>7.271371660380255E+19</c:v>
                </c:pt>
                <c:pt idx="2691">
                  <c:v>7.277204660380255E+19</c:v>
                </c:pt>
                <c:pt idx="2692">
                  <c:v>7.284242660380255E+19</c:v>
                </c:pt>
                <c:pt idx="2693">
                  <c:v>7.2842500723802554E+19</c:v>
                </c:pt>
                <c:pt idx="2694">
                  <c:v>7.2842592255802556E+19</c:v>
                </c:pt>
                <c:pt idx="2695">
                  <c:v>7.2845812455802552E+19</c:v>
                </c:pt>
                <c:pt idx="2696">
                  <c:v>7.2890282455802552E+19</c:v>
                </c:pt>
                <c:pt idx="2697">
                  <c:v>7.3000752455802552E+19</c:v>
                </c:pt>
                <c:pt idx="2698">
                  <c:v>7.3100952455802552E+19</c:v>
                </c:pt>
                <c:pt idx="2699">
                  <c:v>7.3149400455802552E+19</c:v>
                </c:pt>
                <c:pt idx="2700">
                  <c:v>7.3251920455802552E+19</c:v>
                </c:pt>
                <c:pt idx="2701">
                  <c:v>7.3354594455802552E+19</c:v>
                </c:pt>
                <c:pt idx="2702">
                  <c:v>7.3411954455802552E+19</c:v>
                </c:pt>
                <c:pt idx="2703">
                  <c:v>7.3493004455802552E+19</c:v>
                </c:pt>
                <c:pt idx="2704">
                  <c:v>7.3589594455802552E+19</c:v>
                </c:pt>
                <c:pt idx="2705">
                  <c:v>7.3633104455802552E+19</c:v>
                </c:pt>
                <c:pt idx="2706">
                  <c:v>7.3698314455802552E+19</c:v>
                </c:pt>
                <c:pt idx="2707">
                  <c:v>7.3728635455802556E+19</c:v>
                </c:pt>
                <c:pt idx="2708">
                  <c:v>7.3823285455802565E+19</c:v>
                </c:pt>
                <c:pt idx="2709">
                  <c:v>7.3883715455802573E+19</c:v>
                </c:pt>
                <c:pt idx="2710">
                  <c:v>7.3964485455802565E+19</c:v>
                </c:pt>
                <c:pt idx="2711">
                  <c:v>7.4055455455802556E+19</c:v>
                </c:pt>
                <c:pt idx="2712">
                  <c:v>7.4143817455802548E+19</c:v>
                </c:pt>
                <c:pt idx="2713">
                  <c:v>7.4252617455802548E+19</c:v>
                </c:pt>
                <c:pt idx="2714">
                  <c:v>7.4323157455802548E+19</c:v>
                </c:pt>
                <c:pt idx="2715">
                  <c:v>7.436086745580254E+19</c:v>
                </c:pt>
                <c:pt idx="2716">
                  <c:v>7.4413396455802536E+19</c:v>
                </c:pt>
                <c:pt idx="2717">
                  <c:v>7.4472536455802536E+19</c:v>
                </c:pt>
                <c:pt idx="2718">
                  <c:v>7.4580226455802544E+19</c:v>
                </c:pt>
                <c:pt idx="2719">
                  <c:v>7.4656149455802548E+19</c:v>
                </c:pt>
                <c:pt idx="2720">
                  <c:v>7.4710469455802548E+19</c:v>
                </c:pt>
                <c:pt idx="2721">
                  <c:v>7.4715605715802554E+19</c:v>
                </c:pt>
                <c:pt idx="2722">
                  <c:v>7.4720934499602547E+19</c:v>
                </c:pt>
                <c:pt idx="2723">
                  <c:v>7.4720945969162551E+19</c:v>
                </c:pt>
                <c:pt idx="2724">
                  <c:v>7.4721662969162547E+19</c:v>
                </c:pt>
                <c:pt idx="2725">
                  <c:v>7.4727404969162539E+19</c:v>
                </c:pt>
                <c:pt idx="2726">
                  <c:v>7.4727530769162535E+19</c:v>
                </c:pt>
                <c:pt idx="2727">
                  <c:v>7.4727653969162535E+19</c:v>
                </c:pt>
                <c:pt idx="2728">
                  <c:v>7.4727748282162528E+19</c:v>
                </c:pt>
                <c:pt idx="2729">
                  <c:v>7.4727896253162521E+19</c:v>
                </c:pt>
                <c:pt idx="2730">
                  <c:v>7.4728059133162521E+19</c:v>
                </c:pt>
                <c:pt idx="2731">
                  <c:v>7.4728263153162519E+19</c:v>
                </c:pt>
                <c:pt idx="2732">
                  <c:v>7.4728388273162519E+19</c:v>
                </c:pt>
                <c:pt idx="2733">
                  <c:v>7.4728588773162516E+19</c:v>
                </c:pt>
                <c:pt idx="2734">
                  <c:v>7.4728784573162521E+19</c:v>
                </c:pt>
                <c:pt idx="2735">
                  <c:v>7.4728920163162522E+19</c:v>
                </c:pt>
                <c:pt idx="2736">
                  <c:v>7.4729075263162515E+19</c:v>
                </c:pt>
                <c:pt idx="2737">
                  <c:v>7.4729197043162513E+19</c:v>
                </c:pt>
                <c:pt idx="2738">
                  <c:v>7.4729330033162519E+19</c:v>
                </c:pt>
                <c:pt idx="2739">
                  <c:v>7.4729382491162526E+19</c:v>
                </c:pt>
                <c:pt idx="2740">
                  <c:v>7.4729486023162528E+19</c:v>
                </c:pt>
                <c:pt idx="2741">
                  <c:v>7.4729589763162522E+19</c:v>
                </c:pt>
                <c:pt idx="2742">
                  <c:v>7.4729701313162527E+19</c:v>
                </c:pt>
                <c:pt idx="2743">
                  <c:v>7.4729832683162534E+19</c:v>
                </c:pt>
                <c:pt idx="2744">
                  <c:v>7.4729960223162532E+19</c:v>
                </c:pt>
                <c:pt idx="2745">
                  <c:v>7.4730086923162534E+19</c:v>
                </c:pt>
                <c:pt idx="2746">
                  <c:v>7.4730189323162534E+19</c:v>
                </c:pt>
                <c:pt idx="2747">
                  <c:v>7.473031742316254E+19</c:v>
                </c:pt>
                <c:pt idx="2748">
                  <c:v>7.4730443869162537E+19</c:v>
                </c:pt>
                <c:pt idx="2749">
                  <c:v>7.4733167869162537E+19</c:v>
                </c:pt>
                <c:pt idx="2750">
                  <c:v>7.4741445559162536E+19</c:v>
                </c:pt>
                <c:pt idx="2751">
                  <c:v>7.4756355559162544E+19</c:v>
                </c:pt>
                <c:pt idx="2752">
                  <c:v>7.4785135559162544E+19</c:v>
                </c:pt>
                <c:pt idx="2753">
                  <c:v>7.479028455916254E+19</c:v>
                </c:pt>
                <c:pt idx="2754">
                  <c:v>7.4798207559162544E+19</c:v>
                </c:pt>
                <c:pt idx="2755">
                  <c:v>7.4798254169162547E+19</c:v>
                </c:pt>
                <c:pt idx="2756">
                  <c:v>7.4801239899162542E+19</c:v>
                </c:pt>
                <c:pt idx="2757">
                  <c:v>7.4806622134362538E+19</c:v>
                </c:pt>
                <c:pt idx="2758">
                  <c:v>7.4823532134362546E+19</c:v>
                </c:pt>
                <c:pt idx="2759">
                  <c:v>7.4833373134362542E+19</c:v>
                </c:pt>
                <c:pt idx="2760">
                  <c:v>7.4836191134362534E+19</c:v>
                </c:pt>
                <c:pt idx="2761">
                  <c:v>7.4841134134362538E+19</c:v>
                </c:pt>
                <c:pt idx="2762">
                  <c:v>7.4865221324362531E+19</c:v>
                </c:pt>
                <c:pt idx="2763">
                  <c:v>7.4866800324362535E+19</c:v>
                </c:pt>
                <c:pt idx="2764">
                  <c:v>7.4866864394362536E+19</c:v>
                </c:pt>
                <c:pt idx="2765">
                  <c:v>7.4866925042362532E+19</c:v>
                </c:pt>
                <c:pt idx="2766">
                  <c:v>7.4866989752362533E+19</c:v>
                </c:pt>
                <c:pt idx="2767">
                  <c:v>7.4872931752362541E+19</c:v>
                </c:pt>
                <c:pt idx="2768">
                  <c:v>7.4892901752362533E+19</c:v>
                </c:pt>
                <c:pt idx="2769">
                  <c:v>7.4935771752362541E+19</c:v>
                </c:pt>
                <c:pt idx="2770">
                  <c:v>7.4991161752362549E+19</c:v>
                </c:pt>
                <c:pt idx="2771">
                  <c:v>7.5034910752362545E+19</c:v>
                </c:pt>
                <c:pt idx="2772">
                  <c:v>7.5101320752362553E+19</c:v>
                </c:pt>
                <c:pt idx="2773">
                  <c:v>7.5189030752362562E+19</c:v>
                </c:pt>
                <c:pt idx="2774">
                  <c:v>7.5257090752362562E+19</c:v>
                </c:pt>
                <c:pt idx="2775">
                  <c:v>7.5336010752362562E+19</c:v>
                </c:pt>
                <c:pt idx="2776">
                  <c:v>7.539354875236257E+19</c:v>
                </c:pt>
                <c:pt idx="2777">
                  <c:v>7.5417261752362566E+19</c:v>
                </c:pt>
                <c:pt idx="2778">
                  <c:v>7.5466951752362557E+19</c:v>
                </c:pt>
                <c:pt idx="2779">
                  <c:v>7.5547498652362555E+19</c:v>
                </c:pt>
                <c:pt idx="2780">
                  <c:v>7.5630812652362564E+19</c:v>
                </c:pt>
                <c:pt idx="2781">
                  <c:v>7.5711892652362564E+19</c:v>
                </c:pt>
                <c:pt idx="2782">
                  <c:v>7.5782272652362564E+19</c:v>
                </c:pt>
                <c:pt idx="2783">
                  <c:v>7.5839042652362572E+19</c:v>
                </c:pt>
                <c:pt idx="2784">
                  <c:v>7.5870825611362566E+19</c:v>
                </c:pt>
                <c:pt idx="2785">
                  <c:v>7.5945875611362558E+19</c:v>
                </c:pt>
                <c:pt idx="2786">
                  <c:v>7.6033215611362558E+19</c:v>
                </c:pt>
                <c:pt idx="2787">
                  <c:v>7.6087775611362558E+19</c:v>
                </c:pt>
                <c:pt idx="2788">
                  <c:v>7.6190475611362558E+19</c:v>
                </c:pt>
                <c:pt idx="2789">
                  <c:v>7.620692561136255E+19</c:v>
                </c:pt>
                <c:pt idx="2790">
                  <c:v>7.6256675611362558E+19</c:v>
                </c:pt>
                <c:pt idx="2791">
                  <c:v>7.6370375611362558E+19</c:v>
                </c:pt>
                <c:pt idx="2792">
                  <c:v>7.642444561136255E+19</c:v>
                </c:pt>
                <c:pt idx="2793">
                  <c:v>7.649974561136255E+19</c:v>
                </c:pt>
                <c:pt idx="2794">
                  <c:v>7.6586507611362558E+19</c:v>
                </c:pt>
                <c:pt idx="2795">
                  <c:v>7.667223761136255E+19</c:v>
                </c:pt>
                <c:pt idx="2796">
                  <c:v>7.6744907611362558E+19</c:v>
                </c:pt>
                <c:pt idx="2797">
                  <c:v>7.679359761136255E+19</c:v>
                </c:pt>
                <c:pt idx="2798">
                  <c:v>7.6803459611362558E+19</c:v>
                </c:pt>
                <c:pt idx="2799">
                  <c:v>7.6876759611362558E+19</c:v>
                </c:pt>
                <c:pt idx="2800">
                  <c:v>7.6930296874362552E+19</c:v>
                </c:pt>
                <c:pt idx="2801">
                  <c:v>7.7021166874362544E+19</c:v>
                </c:pt>
                <c:pt idx="2802">
                  <c:v>7.7084176874362536E+19</c:v>
                </c:pt>
                <c:pt idx="2803">
                  <c:v>7.7170126874362544E+19</c:v>
                </c:pt>
                <c:pt idx="2804">
                  <c:v>7.726401987436254E+19</c:v>
                </c:pt>
                <c:pt idx="2805">
                  <c:v>7.7331320774362546E+19</c:v>
                </c:pt>
                <c:pt idx="2806">
                  <c:v>7.7413292374362554E+19</c:v>
                </c:pt>
                <c:pt idx="2807">
                  <c:v>7.7477172374362554E+19</c:v>
                </c:pt>
                <c:pt idx="2808">
                  <c:v>7.7547402374362563E+19</c:v>
                </c:pt>
                <c:pt idx="2809">
                  <c:v>7.7658002374362563E+19</c:v>
                </c:pt>
                <c:pt idx="2810">
                  <c:v>7.7711012374362554E+19</c:v>
                </c:pt>
                <c:pt idx="2811">
                  <c:v>7.7755144374362554E+19</c:v>
                </c:pt>
                <c:pt idx="2812">
                  <c:v>7.780123337436255E+19</c:v>
                </c:pt>
                <c:pt idx="2813">
                  <c:v>7.7820763374362558E+19</c:v>
                </c:pt>
                <c:pt idx="2814">
                  <c:v>7.7845343374362558E+19</c:v>
                </c:pt>
                <c:pt idx="2815">
                  <c:v>7.7932583374362558E+19</c:v>
                </c:pt>
                <c:pt idx="2816">
                  <c:v>7.7971913374362567E+19</c:v>
                </c:pt>
                <c:pt idx="2817">
                  <c:v>7.8057263374362575E+19</c:v>
                </c:pt>
                <c:pt idx="2818">
                  <c:v>7.8072573374362583E+19</c:v>
                </c:pt>
                <c:pt idx="2819">
                  <c:v>7.8111407974362579E+19</c:v>
                </c:pt>
                <c:pt idx="2820">
                  <c:v>7.8164277974362587E+19</c:v>
                </c:pt>
                <c:pt idx="2821">
                  <c:v>7.8263317974362587E+19</c:v>
                </c:pt>
                <c:pt idx="2822">
                  <c:v>7.8345217974362587E+19</c:v>
                </c:pt>
                <c:pt idx="2823">
                  <c:v>7.8411717974362587E+19</c:v>
                </c:pt>
                <c:pt idx="2824">
                  <c:v>7.8476177974362587E+19</c:v>
                </c:pt>
                <c:pt idx="2825">
                  <c:v>7.8476976874362585E+19</c:v>
                </c:pt>
                <c:pt idx="2826">
                  <c:v>7.8501206874362577E+19</c:v>
                </c:pt>
                <c:pt idx="2827">
                  <c:v>7.8517166874362577E+19</c:v>
                </c:pt>
                <c:pt idx="2828">
                  <c:v>7.8580519874362573E+19</c:v>
                </c:pt>
                <c:pt idx="2829">
                  <c:v>7.8621476874362569E+19</c:v>
                </c:pt>
                <c:pt idx="2830">
                  <c:v>7.8714046874362577E+19</c:v>
                </c:pt>
                <c:pt idx="2831">
                  <c:v>7.8761836874362585E+19</c:v>
                </c:pt>
                <c:pt idx="2832">
                  <c:v>7.8813406874362577E+19</c:v>
                </c:pt>
                <c:pt idx="2833">
                  <c:v>7.8835407394362573E+19</c:v>
                </c:pt>
                <c:pt idx="2834">
                  <c:v>7.8893361394362581E+19</c:v>
                </c:pt>
                <c:pt idx="2835">
                  <c:v>7.8967687394362589E+19</c:v>
                </c:pt>
                <c:pt idx="2836">
                  <c:v>7.9065407394362589E+19</c:v>
                </c:pt>
                <c:pt idx="2837">
                  <c:v>7.9164617394362581E+19</c:v>
                </c:pt>
                <c:pt idx="2838">
                  <c:v>7.9260107394362573E+19</c:v>
                </c:pt>
                <c:pt idx="2839">
                  <c:v>7.9307677394362565E+19</c:v>
                </c:pt>
                <c:pt idx="2840">
                  <c:v>7.9328175145462563E+19</c:v>
                </c:pt>
                <c:pt idx="2841">
                  <c:v>7.9408285145462571E+19</c:v>
                </c:pt>
                <c:pt idx="2842">
                  <c:v>7.9517935145462563E+19</c:v>
                </c:pt>
                <c:pt idx="2843">
                  <c:v>7.9577999145462563E+19</c:v>
                </c:pt>
                <c:pt idx="2844">
                  <c:v>7.9646961145462555E+19</c:v>
                </c:pt>
                <c:pt idx="2845">
                  <c:v>7.9757461145462555E+19</c:v>
                </c:pt>
                <c:pt idx="2846">
                  <c:v>7.9851441145462555E+19</c:v>
                </c:pt>
                <c:pt idx="2847">
                  <c:v>7.9889401145462555E+19</c:v>
                </c:pt>
                <c:pt idx="2848">
                  <c:v>7.9979648145462559E+19</c:v>
                </c:pt>
                <c:pt idx="2849">
                  <c:v>8.0067018145462551E+19</c:v>
                </c:pt>
                <c:pt idx="2850">
                  <c:v>8.0171898145462551E+19</c:v>
                </c:pt>
                <c:pt idx="2851">
                  <c:v>8.0272798145462551E+19</c:v>
                </c:pt>
                <c:pt idx="2852">
                  <c:v>8.0359488145462559E+19</c:v>
                </c:pt>
                <c:pt idx="2853">
                  <c:v>8.0454953925462557E+19</c:v>
                </c:pt>
                <c:pt idx="2854">
                  <c:v>8.0495103925462565E+19</c:v>
                </c:pt>
                <c:pt idx="2855">
                  <c:v>8.0592240925462561E+19</c:v>
                </c:pt>
                <c:pt idx="2856">
                  <c:v>8.0625540925462561E+19</c:v>
                </c:pt>
                <c:pt idx="2857">
                  <c:v>8.0679860925462561E+19</c:v>
                </c:pt>
                <c:pt idx="2858">
                  <c:v>8.0771396226462564E+19</c:v>
                </c:pt>
                <c:pt idx="2859">
                  <c:v>8.0842646226462573E+19</c:v>
                </c:pt>
                <c:pt idx="2860">
                  <c:v>8.0958896226462564E+19</c:v>
                </c:pt>
                <c:pt idx="2861">
                  <c:v>8.1078036226462564E+19</c:v>
                </c:pt>
                <c:pt idx="2862">
                  <c:v>8.1145976226462564E+19</c:v>
                </c:pt>
                <c:pt idx="2863">
                  <c:v>8.1198346226462556E+19</c:v>
                </c:pt>
                <c:pt idx="2864">
                  <c:v>8.1317246226462556E+19</c:v>
                </c:pt>
                <c:pt idx="2865">
                  <c:v>8.1424246226462556E+19</c:v>
                </c:pt>
                <c:pt idx="2866">
                  <c:v>8.1520506226462556E+19</c:v>
                </c:pt>
                <c:pt idx="2867">
                  <c:v>8.1596471226462552E+19</c:v>
                </c:pt>
                <c:pt idx="2868">
                  <c:v>8.1687421226462544E+19</c:v>
                </c:pt>
                <c:pt idx="2869">
                  <c:v>8.1769641226462544E+19</c:v>
                </c:pt>
                <c:pt idx="2870">
                  <c:v>8.1783536226462548E+19</c:v>
                </c:pt>
                <c:pt idx="2871">
                  <c:v>8.185692622646254E+19</c:v>
                </c:pt>
                <c:pt idx="2872">
                  <c:v>8.1910396226462548E+19</c:v>
                </c:pt>
                <c:pt idx="2873">
                  <c:v>8.2000771146462544E+19</c:v>
                </c:pt>
                <c:pt idx="2874">
                  <c:v>8.2064301146462552E+19</c:v>
                </c:pt>
                <c:pt idx="2875">
                  <c:v>8.2143463146462544E+19</c:v>
                </c:pt>
                <c:pt idx="2876">
                  <c:v>8.2242793146462536E+19</c:v>
                </c:pt>
                <c:pt idx="2877">
                  <c:v>8.2311113146462536E+19</c:v>
                </c:pt>
                <c:pt idx="2878">
                  <c:v>8.2424693146462536E+19</c:v>
                </c:pt>
                <c:pt idx="2879">
                  <c:v>8.251632814646254E+19</c:v>
                </c:pt>
                <c:pt idx="2880">
                  <c:v>8.263262814646254E+19</c:v>
                </c:pt>
                <c:pt idx="2881">
                  <c:v>8.274238814646254E+19</c:v>
                </c:pt>
                <c:pt idx="2882">
                  <c:v>8.2809378146462532E+19</c:v>
                </c:pt>
                <c:pt idx="2883">
                  <c:v>8.2881508146462523E+19</c:v>
                </c:pt>
                <c:pt idx="2884">
                  <c:v>8.2954578146462532E+19</c:v>
                </c:pt>
                <c:pt idx="2885">
                  <c:v>8.3060278146462532E+19</c:v>
                </c:pt>
                <c:pt idx="2886">
                  <c:v>8.3148828146462523E+19</c:v>
                </c:pt>
                <c:pt idx="2887">
                  <c:v>8.3286328146462523E+19</c:v>
                </c:pt>
                <c:pt idx="2888">
                  <c:v>8.3384738146462532E+19</c:v>
                </c:pt>
                <c:pt idx="2889">
                  <c:v>8.3473806146462532E+19</c:v>
                </c:pt>
                <c:pt idx="2890">
                  <c:v>8.3525046146462532E+19</c:v>
                </c:pt>
                <c:pt idx="2891">
                  <c:v>8.359853614646254E+19</c:v>
                </c:pt>
                <c:pt idx="2892">
                  <c:v>8.3691386146462532E+19</c:v>
                </c:pt>
                <c:pt idx="2893">
                  <c:v>8.3755165146462536E+19</c:v>
                </c:pt>
                <c:pt idx="2894">
                  <c:v>8.3873465146462536E+19</c:v>
                </c:pt>
                <c:pt idx="2895">
                  <c:v>8.3953095146462544E+19</c:v>
                </c:pt>
                <c:pt idx="2896">
                  <c:v>8.4018935146462544E+19</c:v>
                </c:pt>
                <c:pt idx="2897">
                  <c:v>8.4105395146462544E+19</c:v>
                </c:pt>
                <c:pt idx="2898">
                  <c:v>8.4134347751462552E+19</c:v>
                </c:pt>
                <c:pt idx="2899">
                  <c:v>8.4193497751462543E+19</c:v>
                </c:pt>
                <c:pt idx="2900">
                  <c:v>8.4301532351462539E+19</c:v>
                </c:pt>
                <c:pt idx="2901">
                  <c:v>8.4400212351462539E+19</c:v>
                </c:pt>
                <c:pt idx="2902">
                  <c:v>8.4511112351462539E+19</c:v>
                </c:pt>
                <c:pt idx="2903">
                  <c:v>8.4565366551462543E+19</c:v>
                </c:pt>
                <c:pt idx="2904">
                  <c:v>8.4596195551462539E+19</c:v>
                </c:pt>
                <c:pt idx="2905">
                  <c:v>8.4596912251462533E+19</c:v>
                </c:pt>
                <c:pt idx="2906">
                  <c:v>8.4675938251462541E+19</c:v>
                </c:pt>
                <c:pt idx="2907">
                  <c:v>8.473144825146255E+19</c:v>
                </c:pt>
                <c:pt idx="2908">
                  <c:v>8.4787318251462558E+19</c:v>
                </c:pt>
                <c:pt idx="2909">
                  <c:v>8.4842118251462558E+19</c:v>
                </c:pt>
                <c:pt idx="2910">
                  <c:v>8.4881999919462564E+19</c:v>
                </c:pt>
                <c:pt idx="2911">
                  <c:v>8.4969779919462564E+19</c:v>
                </c:pt>
                <c:pt idx="2912">
                  <c:v>8.497592321946257E+19</c:v>
                </c:pt>
                <c:pt idx="2913">
                  <c:v>8.502492321946257E+19</c:v>
                </c:pt>
                <c:pt idx="2914">
                  <c:v>8.511182321946257E+19</c:v>
                </c:pt>
                <c:pt idx="2915">
                  <c:v>8.522222321946257E+19</c:v>
                </c:pt>
                <c:pt idx="2916">
                  <c:v>8.530418321946257E+19</c:v>
                </c:pt>
                <c:pt idx="2917">
                  <c:v>8.5338164319462572E+19</c:v>
                </c:pt>
                <c:pt idx="2918">
                  <c:v>8.5462264319462572E+19</c:v>
                </c:pt>
                <c:pt idx="2919">
                  <c:v>8.5520764319462572E+19</c:v>
                </c:pt>
                <c:pt idx="2920">
                  <c:v>8.5611934219462574E+19</c:v>
                </c:pt>
                <c:pt idx="2921">
                  <c:v>8.567713921946257E+19</c:v>
                </c:pt>
                <c:pt idx="2922">
                  <c:v>8.5780669219462578E+19</c:v>
                </c:pt>
                <c:pt idx="2923">
                  <c:v>8.5820190446462583E+19</c:v>
                </c:pt>
                <c:pt idx="2924">
                  <c:v>8.5847600446462591E+19</c:v>
                </c:pt>
                <c:pt idx="2925">
                  <c:v>8.5953950446462599E+19</c:v>
                </c:pt>
                <c:pt idx="2926">
                  <c:v>8.6059160446462591E+19</c:v>
                </c:pt>
                <c:pt idx="2927">
                  <c:v>8.6146730446462583E+19</c:v>
                </c:pt>
                <c:pt idx="2928">
                  <c:v>8.6254430446462583E+19</c:v>
                </c:pt>
                <c:pt idx="2929">
                  <c:v>8.6349280446462591E+19</c:v>
                </c:pt>
                <c:pt idx="2930">
                  <c:v>8.6429570446462583E+19</c:v>
                </c:pt>
                <c:pt idx="2931">
                  <c:v>8.6506292446462575E+19</c:v>
                </c:pt>
                <c:pt idx="2932">
                  <c:v>8.6568952446462575E+19</c:v>
                </c:pt>
                <c:pt idx="2933">
                  <c:v>8.6683252446462575E+19</c:v>
                </c:pt>
                <c:pt idx="2934">
                  <c:v>8.6762402446462583E+19</c:v>
                </c:pt>
                <c:pt idx="2935">
                  <c:v>8.6862392446462591E+19</c:v>
                </c:pt>
                <c:pt idx="2936">
                  <c:v>8.6971492446462591E+19</c:v>
                </c:pt>
                <c:pt idx="2937">
                  <c:v>8.7003802446462583E+19</c:v>
                </c:pt>
                <c:pt idx="2938">
                  <c:v>8.7076256246462579E+19</c:v>
                </c:pt>
                <c:pt idx="2939">
                  <c:v>8.7160936246462579E+19</c:v>
                </c:pt>
                <c:pt idx="2940">
                  <c:v>8.727518624646257E+19</c:v>
                </c:pt>
                <c:pt idx="2941">
                  <c:v>8.7347159676462563E+19</c:v>
                </c:pt>
                <c:pt idx="2942">
                  <c:v>8.7453159676462563E+19</c:v>
                </c:pt>
                <c:pt idx="2943">
                  <c:v>8.7557759676462563E+19</c:v>
                </c:pt>
                <c:pt idx="2944">
                  <c:v>8.7651949676462572E+19</c:v>
                </c:pt>
                <c:pt idx="2945">
                  <c:v>8.7661404676462576E+19</c:v>
                </c:pt>
                <c:pt idx="2946">
                  <c:v>8.7693884676462576E+19</c:v>
                </c:pt>
                <c:pt idx="2947">
                  <c:v>8.7793044676462576E+19</c:v>
                </c:pt>
                <c:pt idx="2948">
                  <c:v>8.7829664676462576E+19</c:v>
                </c:pt>
                <c:pt idx="2949">
                  <c:v>8.7838489676462572E+19</c:v>
                </c:pt>
                <c:pt idx="2950">
                  <c:v>8.786379488646257E+19</c:v>
                </c:pt>
                <c:pt idx="2951">
                  <c:v>8.792993488646257E+19</c:v>
                </c:pt>
                <c:pt idx="2952">
                  <c:v>8.8028591886462566E+19</c:v>
                </c:pt>
                <c:pt idx="2953">
                  <c:v>8.8051741986462564E+19</c:v>
                </c:pt>
                <c:pt idx="2954">
                  <c:v>8.8131201986462564E+19</c:v>
                </c:pt>
                <c:pt idx="2955">
                  <c:v>8.8217191986462556E+19</c:v>
                </c:pt>
                <c:pt idx="2956">
                  <c:v>8.8299281986462548E+19</c:v>
                </c:pt>
                <c:pt idx="2957">
                  <c:v>8.8371671986462556E+19</c:v>
                </c:pt>
                <c:pt idx="2958">
                  <c:v>8.8371709521462559E+19</c:v>
                </c:pt>
                <c:pt idx="2959">
                  <c:v>8.8371764231462552E+19</c:v>
                </c:pt>
                <c:pt idx="2960">
                  <c:v>8.8371832651462558E+19</c:v>
                </c:pt>
                <c:pt idx="2961">
                  <c:v>8.8371922991462564E+19</c:v>
                </c:pt>
                <c:pt idx="2962">
                  <c:v>8.8371971101462561E+19</c:v>
                </c:pt>
                <c:pt idx="2963">
                  <c:v>8.8371996261462557E+19</c:v>
                </c:pt>
                <c:pt idx="2964">
                  <c:v>8.8373038261462565E+19</c:v>
                </c:pt>
                <c:pt idx="2965">
                  <c:v>8.8382140261462573E+19</c:v>
                </c:pt>
                <c:pt idx="2966">
                  <c:v>8.8398542865462575E+19</c:v>
                </c:pt>
                <c:pt idx="2967">
                  <c:v>8.8400488965462573E+19</c:v>
                </c:pt>
                <c:pt idx="2968">
                  <c:v>8.8403524955462566E+19</c:v>
                </c:pt>
                <c:pt idx="2969">
                  <c:v>8.8432456575462572E+19</c:v>
                </c:pt>
                <c:pt idx="2970">
                  <c:v>8.8479771575462576E+19</c:v>
                </c:pt>
                <c:pt idx="2971">
                  <c:v>8.8511524575462572E+19</c:v>
                </c:pt>
                <c:pt idx="2972">
                  <c:v>8.8567434575462564E+19</c:v>
                </c:pt>
                <c:pt idx="2973">
                  <c:v>8.8635984575462572E+19</c:v>
                </c:pt>
                <c:pt idx="2974">
                  <c:v>8.8718379605462565E+19</c:v>
                </c:pt>
                <c:pt idx="2975">
                  <c:v>8.872090570246257E+19</c:v>
                </c:pt>
                <c:pt idx="2976">
                  <c:v>8.8801977285462573E+19</c:v>
                </c:pt>
                <c:pt idx="2977">
                  <c:v>8.8816437285462573E+19</c:v>
                </c:pt>
                <c:pt idx="2978">
                  <c:v>8.8845047285462565E+19</c:v>
                </c:pt>
                <c:pt idx="2979">
                  <c:v>8.8862432285462561E+19</c:v>
                </c:pt>
                <c:pt idx="2980">
                  <c:v>8.8927008285462561E+19</c:v>
                </c:pt>
                <c:pt idx="2981">
                  <c:v>8.8947545285462557E+19</c:v>
                </c:pt>
                <c:pt idx="2982">
                  <c:v>8.8972675285462548E+19</c:v>
                </c:pt>
                <c:pt idx="2983">
                  <c:v>8.9058935285462548E+19</c:v>
                </c:pt>
                <c:pt idx="2984">
                  <c:v>8.9111955285462548E+19</c:v>
                </c:pt>
                <c:pt idx="2985">
                  <c:v>8.9211495285462548E+19</c:v>
                </c:pt>
                <c:pt idx="2986">
                  <c:v>8.9280038485462548E+19</c:v>
                </c:pt>
                <c:pt idx="2987">
                  <c:v>8.9295758485462548E+19</c:v>
                </c:pt>
                <c:pt idx="2988">
                  <c:v>8.9397828485462557E+19</c:v>
                </c:pt>
                <c:pt idx="2989">
                  <c:v>8.9504334485462548E+19</c:v>
                </c:pt>
                <c:pt idx="2990">
                  <c:v>8.9559214485462548E+19</c:v>
                </c:pt>
                <c:pt idx="2991">
                  <c:v>8.9657284485462557E+19</c:v>
                </c:pt>
                <c:pt idx="2992">
                  <c:v>8.9760684485462557E+19</c:v>
                </c:pt>
                <c:pt idx="2993">
                  <c:v>8.9806318585462555E+19</c:v>
                </c:pt>
                <c:pt idx="2994">
                  <c:v>8.9862630585462555E+19</c:v>
                </c:pt>
                <c:pt idx="2995">
                  <c:v>8.9943780585462563E+19</c:v>
                </c:pt>
                <c:pt idx="2996">
                  <c:v>8.9980940585462563E+19</c:v>
                </c:pt>
                <c:pt idx="2997">
                  <c:v>9.0025929585462559E+19</c:v>
                </c:pt>
                <c:pt idx="2998">
                  <c:v>9.0105539585462567E+19</c:v>
                </c:pt>
                <c:pt idx="2999">
                  <c:v>9.0203049585462575E+19</c:v>
                </c:pt>
                <c:pt idx="3000">
                  <c:v>9.0283649585462575E+19</c:v>
                </c:pt>
                <c:pt idx="3001">
                  <c:v>9.0350019585462567E+19</c:v>
                </c:pt>
                <c:pt idx="3002">
                  <c:v>9.0433166465462567E+19</c:v>
                </c:pt>
                <c:pt idx="3003">
                  <c:v>9.0515346465462567E+19</c:v>
                </c:pt>
                <c:pt idx="3004">
                  <c:v>9.0602802465462567E+19</c:v>
                </c:pt>
                <c:pt idx="3005">
                  <c:v>9.0698892465462575E+19</c:v>
                </c:pt>
                <c:pt idx="3006">
                  <c:v>9.0699331965462577E+19</c:v>
                </c:pt>
                <c:pt idx="3007">
                  <c:v>9.0756321965462585E+19</c:v>
                </c:pt>
                <c:pt idx="3008">
                  <c:v>9.0860131965462577E+19</c:v>
                </c:pt>
                <c:pt idx="3009">
                  <c:v>9.0977041965462585E+19</c:v>
                </c:pt>
                <c:pt idx="3010">
                  <c:v>9.1061501965462585E+19</c:v>
                </c:pt>
                <c:pt idx="3011">
                  <c:v>9.1161541965462585E+19</c:v>
                </c:pt>
                <c:pt idx="3012">
                  <c:v>9.1229226555462582E+19</c:v>
                </c:pt>
                <c:pt idx="3013">
                  <c:v>9.1321486555462582E+19</c:v>
                </c:pt>
                <c:pt idx="3014">
                  <c:v>9.138698455546259E+19</c:v>
                </c:pt>
                <c:pt idx="3015">
                  <c:v>9.1433769790762598E+19</c:v>
                </c:pt>
                <c:pt idx="3016">
                  <c:v>9.1504868790762602E+19</c:v>
                </c:pt>
                <c:pt idx="3017">
                  <c:v>9.1584222790762594E+19</c:v>
                </c:pt>
                <c:pt idx="3018">
                  <c:v>9.166793179076259E+19</c:v>
                </c:pt>
                <c:pt idx="3019">
                  <c:v>9.175477179076259E+19</c:v>
                </c:pt>
                <c:pt idx="3020">
                  <c:v>9.1803438790762594E+19</c:v>
                </c:pt>
                <c:pt idx="3021">
                  <c:v>9.1837798790762594E+19</c:v>
                </c:pt>
                <c:pt idx="3022">
                  <c:v>9.1920938790762594E+19</c:v>
                </c:pt>
                <c:pt idx="3023">
                  <c:v>9.1960198790762594E+19</c:v>
                </c:pt>
                <c:pt idx="3024">
                  <c:v>9.2042788790762602E+19</c:v>
                </c:pt>
                <c:pt idx="3025">
                  <c:v>9.2137448790762602E+19</c:v>
                </c:pt>
                <c:pt idx="3026">
                  <c:v>9.2245348790762602E+19</c:v>
                </c:pt>
                <c:pt idx="3027">
                  <c:v>9.2327278790762594E+19</c:v>
                </c:pt>
                <c:pt idx="3028">
                  <c:v>9.2328840790762586E+19</c:v>
                </c:pt>
                <c:pt idx="3029">
                  <c:v>9.2385977790762582E+19</c:v>
                </c:pt>
                <c:pt idx="3030">
                  <c:v>9.2476637790762582E+19</c:v>
                </c:pt>
                <c:pt idx="3031">
                  <c:v>9.2594737790762582E+19</c:v>
                </c:pt>
                <c:pt idx="3032">
                  <c:v>9.269428779076259E+19</c:v>
                </c:pt>
                <c:pt idx="3033">
                  <c:v>9.280188779076259E+19</c:v>
                </c:pt>
                <c:pt idx="3034">
                  <c:v>9.2845377790762582E+19</c:v>
                </c:pt>
                <c:pt idx="3035">
                  <c:v>9.2929090980762583E+19</c:v>
                </c:pt>
                <c:pt idx="3036">
                  <c:v>9.2984110980762583E+19</c:v>
                </c:pt>
                <c:pt idx="3037">
                  <c:v>9.3060680980762591E+19</c:v>
                </c:pt>
                <c:pt idx="3038">
                  <c:v>9.3163980980762591E+19</c:v>
                </c:pt>
                <c:pt idx="3039">
                  <c:v>9.3262312680762589E+19</c:v>
                </c:pt>
                <c:pt idx="3040">
                  <c:v>9.3351582680762581E+19</c:v>
                </c:pt>
                <c:pt idx="3041">
                  <c:v>9.3471500480762577E+19</c:v>
                </c:pt>
                <c:pt idx="3042">
                  <c:v>9.3551750480762569E+19</c:v>
                </c:pt>
                <c:pt idx="3043">
                  <c:v>9.3640550480762569E+19</c:v>
                </c:pt>
                <c:pt idx="3044">
                  <c:v>9.3651411240762573E+19</c:v>
                </c:pt>
                <c:pt idx="3045">
                  <c:v>9.3683471240762573E+19</c:v>
                </c:pt>
                <c:pt idx="3046">
                  <c:v>9.3746880240762569E+19</c:v>
                </c:pt>
                <c:pt idx="3047">
                  <c:v>9.3857580240762569E+19</c:v>
                </c:pt>
                <c:pt idx="3048">
                  <c:v>9.3958780240762569E+19</c:v>
                </c:pt>
                <c:pt idx="3049">
                  <c:v>9.4106190240762561E+19</c:v>
                </c:pt>
                <c:pt idx="3050">
                  <c:v>9.4201030240762561E+19</c:v>
                </c:pt>
                <c:pt idx="3051">
                  <c:v>9.4327030240762561E+19</c:v>
                </c:pt>
                <c:pt idx="3052">
                  <c:v>9.4432041440762561E+19</c:v>
                </c:pt>
                <c:pt idx="3053">
                  <c:v>9.4539276440762565E+19</c:v>
                </c:pt>
                <c:pt idx="3054">
                  <c:v>9.4695376440762565E+19</c:v>
                </c:pt>
                <c:pt idx="3055">
                  <c:v>9.4847542440762573E+19</c:v>
                </c:pt>
                <c:pt idx="3056">
                  <c:v>9.4970842440762573E+19</c:v>
                </c:pt>
                <c:pt idx="3057">
                  <c:v>9.5087582440762573E+19</c:v>
                </c:pt>
                <c:pt idx="3058">
                  <c:v>9.5142351440762569E+19</c:v>
                </c:pt>
                <c:pt idx="3059">
                  <c:v>9.5282682440762573E+19</c:v>
                </c:pt>
                <c:pt idx="3060">
                  <c:v>9.5513082440762573E+19</c:v>
                </c:pt>
                <c:pt idx="3061">
                  <c:v>9.5784882440762573E+19</c:v>
                </c:pt>
                <c:pt idx="3062">
                  <c:v>9.6038682440762573E+19</c:v>
                </c:pt>
                <c:pt idx="3063">
                  <c:v>9.6239562440762573E+19</c:v>
                </c:pt>
                <c:pt idx="3064">
                  <c:v>9.6486422440762573E+19</c:v>
                </c:pt>
                <c:pt idx="3065">
                  <c:v>9.6705228440762581E+19</c:v>
                </c:pt>
                <c:pt idx="3066">
                  <c:v>9.6868728440762581E+19</c:v>
                </c:pt>
                <c:pt idx="3067">
                  <c:v>9.7129649440762577E+19</c:v>
                </c:pt>
                <c:pt idx="3068">
                  <c:v>9.7379249440762577E+19</c:v>
                </c:pt>
                <c:pt idx="3069">
                  <c:v>9.7677349440762577E+19</c:v>
                </c:pt>
                <c:pt idx="3070">
                  <c:v>9.7966949440762577E+19</c:v>
                </c:pt>
                <c:pt idx="3071">
                  <c:v>9.8067449440762577E+19</c:v>
                </c:pt>
                <c:pt idx="3072">
                  <c:v>9.8228449440762577E+19</c:v>
                </c:pt>
                <c:pt idx="3073">
                  <c:v>9.8407349440762577E+19</c:v>
                </c:pt>
                <c:pt idx="3074">
                  <c:v>9.8711389440762577E+19</c:v>
                </c:pt>
                <c:pt idx="3075">
                  <c:v>9.8996289440762577E+19</c:v>
                </c:pt>
                <c:pt idx="3076">
                  <c:v>9.9285989440762577E+19</c:v>
                </c:pt>
                <c:pt idx="3077">
                  <c:v>9.9569992245762572E+19</c:v>
                </c:pt>
                <c:pt idx="3078">
                  <c:v>9.9787912245762572E+19</c:v>
                </c:pt>
                <c:pt idx="3079">
                  <c:v>1.0001311224576257E+20</c:v>
                </c:pt>
                <c:pt idx="3080">
                  <c:v>1.0022121224576257E+20</c:v>
                </c:pt>
                <c:pt idx="3081">
                  <c:v>1.0056791224576257E+20</c:v>
                </c:pt>
                <c:pt idx="3082">
                  <c:v>1.0086451224576257E+20</c:v>
                </c:pt>
                <c:pt idx="3083">
                  <c:v>1.0120681224576257E+20</c:v>
                </c:pt>
                <c:pt idx="3084">
                  <c:v>1.0155511224576257E+20</c:v>
                </c:pt>
                <c:pt idx="3085">
                  <c:v>1.0184376224576258E+20</c:v>
                </c:pt>
                <c:pt idx="3086">
                  <c:v>1.0216226224576258E+20</c:v>
                </c:pt>
                <c:pt idx="3087">
                  <c:v>1.0241416224576258E+20</c:v>
                </c:pt>
                <c:pt idx="3088">
                  <c:v>1.0264796224576258E+20</c:v>
                </c:pt>
                <c:pt idx="3089">
                  <c:v>1.0296286224576258E+20</c:v>
                </c:pt>
                <c:pt idx="3090">
                  <c:v>1.0324586224576258E+20</c:v>
                </c:pt>
                <c:pt idx="3091">
                  <c:v>1.0356316224576258E+20</c:v>
                </c:pt>
                <c:pt idx="3092">
                  <c:v>1.0381829224576257E+20</c:v>
                </c:pt>
                <c:pt idx="3093">
                  <c:v>1.0401059224576257E+20</c:v>
                </c:pt>
                <c:pt idx="3094">
                  <c:v>1.0435174224576256E+20</c:v>
                </c:pt>
                <c:pt idx="3095">
                  <c:v>1.0463514224576256E+20</c:v>
                </c:pt>
                <c:pt idx="3096">
                  <c:v>1.0490621224576257E+20</c:v>
                </c:pt>
                <c:pt idx="3097">
                  <c:v>1.0524531224576257E+20</c:v>
                </c:pt>
                <c:pt idx="3098">
                  <c:v>1.0551343224576257E+20</c:v>
                </c:pt>
                <c:pt idx="3099">
                  <c:v>1.0555781224576257E+20</c:v>
                </c:pt>
                <c:pt idx="3100">
                  <c:v>1.0564658224576256E+20</c:v>
                </c:pt>
                <c:pt idx="3101">
                  <c:v>1.0579538349576256E+20</c:v>
                </c:pt>
                <c:pt idx="3102">
                  <c:v>1.0595888349576256E+20</c:v>
                </c:pt>
                <c:pt idx="3103">
                  <c:v>1.0621998349576256E+20</c:v>
                </c:pt>
                <c:pt idx="3104">
                  <c:v>1.0657095349576257E+20</c:v>
                </c:pt>
                <c:pt idx="3105">
                  <c:v>1.0689911349576257E+20</c:v>
                </c:pt>
                <c:pt idx="3106">
                  <c:v>1.0722260349576256E+20</c:v>
                </c:pt>
                <c:pt idx="3107">
                  <c:v>1.0744910349576256E+20</c:v>
                </c:pt>
                <c:pt idx="3108">
                  <c:v>1.0776390349576256E+20</c:v>
                </c:pt>
                <c:pt idx="3109">
                  <c:v>1.0803364349576256E+20</c:v>
                </c:pt>
                <c:pt idx="3110">
                  <c:v>1.0836184349576256E+20</c:v>
                </c:pt>
                <c:pt idx="3111">
                  <c:v>1.0872754349576256E+20</c:v>
                </c:pt>
                <c:pt idx="3112">
                  <c:v>1.0892227349576257E+20</c:v>
                </c:pt>
                <c:pt idx="3113">
                  <c:v>1.0923287349576257E+20</c:v>
                </c:pt>
                <c:pt idx="3114">
                  <c:v>1.0952007349576257E+20</c:v>
                </c:pt>
                <c:pt idx="3115">
                  <c:v>1.0982688349576256E+20</c:v>
                </c:pt>
                <c:pt idx="3116">
                  <c:v>1.1014990549576257E+20</c:v>
                </c:pt>
                <c:pt idx="3117">
                  <c:v>1.1055760549576257E+20</c:v>
                </c:pt>
                <c:pt idx="3118">
                  <c:v>1.1087540549576257E+20</c:v>
                </c:pt>
                <c:pt idx="3119">
                  <c:v>1.1125306549576257E+20</c:v>
                </c:pt>
                <c:pt idx="3120">
                  <c:v>1.1157657654576257E+20</c:v>
                </c:pt>
                <c:pt idx="3121">
                  <c:v>1.1187997654576257E+20</c:v>
                </c:pt>
                <c:pt idx="3122">
                  <c:v>1.1226693654576257E+20</c:v>
                </c:pt>
                <c:pt idx="3123">
                  <c:v>1.1254810654576257E+20</c:v>
                </c:pt>
                <c:pt idx="3124">
                  <c:v>1.1285951654576256E+20</c:v>
                </c:pt>
                <c:pt idx="3125">
                  <c:v>1.1321001654576256E+20</c:v>
                </c:pt>
                <c:pt idx="3126">
                  <c:v>1.1348975654576256E+20</c:v>
                </c:pt>
                <c:pt idx="3127">
                  <c:v>1.1350002754576256E+20</c:v>
                </c:pt>
                <c:pt idx="3128">
                  <c:v>1.1366272754576256E+20</c:v>
                </c:pt>
                <c:pt idx="3129">
                  <c:v>1.1402922754576256E+20</c:v>
                </c:pt>
                <c:pt idx="3130">
                  <c:v>1.1441037754576257E+20</c:v>
                </c:pt>
                <c:pt idx="3131">
                  <c:v>1.1478207754576257E+20</c:v>
                </c:pt>
                <c:pt idx="3132">
                  <c:v>1.1519427754576257E+20</c:v>
                </c:pt>
                <c:pt idx="3133">
                  <c:v>1.1569312754576258E+20</c:v>
                </c:pt>
                <c:pt idx="3134">
                  <c:v>1.1607362754576258E+20</c:v>
                </c:pt>
                <c:pt idx="3135">
                  <c:v>1.1642163754576259E+20</c:v>
                </c:pt>
                <c:pt idx="3136">
                  <c:v>1.1686773754576259E+20</c:v>
                </c:pt>
                <c:pt idx="3137">
                  <c:v>1.1728513754576259E+20</c:v>
                </c:pt>
                <c:pt idx="3138">
                  <c:v>1.1777883754576259E+20</c:v>
                </c:pt>
                <c:pt idx="3139">
                  <c:v>1.1825033754576259E+20</c:v>
                </c:pt>
                <c:pt idx="3140">
                  <c:v>1.1871708754576258E+20</c:v>
                </c:pt>
                <c:pt idx="3141">
                  <c:v>1.1888463754576259E+20</c:v>
                </c:pt>
                <c:pt idx="3142">
                  <c:v>1.1935361754576259E+20</c:v>
                </c:pt>
                <c:pt idx="3143">
                  <c:v>1.1988371754576259E+20</c:v>
                </c:pt>
                <c:pt idx="3144">
                  <c:v>1.2027789754576259E+20</c:v>
                </c:pt>
                <c:pt idx="3145">
                  <c:v>1.2080959754576259E+20</c:v>
                </c:pt>
                <c:pt idx="3146">
                  <c:v>1.2139069754576259E+20</c:v>
                </c:pt>
                <c:pt idx="3147">
                  <c:v>1.2178119754576259E+20</c:v>
                </c:pt>
                <c:pt idx="3148">
                  <c:v>1.2216151754576259E+20</c:v>
                </c:pt>
                <c:pt idx="3149">
                  <c:v>1.2263090754576259E+20</c:v>
                </c:pt>
                <c:pt idx="3150">
                  <c:v>1.2290190754576259E+20</c:v>
                </c:pt>
                <c:pt idx="3151">
                  <c:v>1.2336628754576259E+20</c:v>
                </c:pt>
                <c:pt idx="3152">
                  <c:v>1.238884975457626E+20</c:v>
                </c:pt>
                <c:pt idx="3153">
                  <c:v>1.243398975457626E+20</c:v>
                </c:pt>
                <c:pt idx="3154">
                  <c:v>1.247874975457626E+20</c:v>
                </c:pt>
                <c:pt idx="3155">
                  <c:v>1.248588775457626E+20</c:v>
                </c:pt>
                <c:pt idx="3156">
                  <c:v>1.251942175457626E+20</c:v>
                </c:pt>
                <c:pt idx="3157">
                  <c:v>1.256415375457626E+20</c:v>
                </c:pt>
                <c:pt idx="3158">
                  <c:v>1.260307375457626E+20</c:v>
                </c:pt>
                <c:pt idx="3159">
                  <c:v>1.264987375457626E+20</c:v>
                </c:pt>
                <c:pt idx="3160">
                  <c:v>1.267937375457626E+20</c:v>
                </c:pt>
                <c:pt idx="3161">
                  <c:v>1.2727310754576259E+20</c:v>
                </c:pt>
                <c:pt idx="3162">
                  <c:v>1.2772250754576259E+20</c:v>
                </c:pt>
                <c:pt idx="3163">
                  <c:v>1.2797666754576259E+20</c:v>
                </c:pt>
                <c:pt idx="3164">
                  <c:v>1.284249775457626E+20</c:v>
                </c:pt>
                <c:pt idx="3165">
                  <c:v>1.2877366754576259E+20</c:v>
                </c:pt>
                <c:pt idx="3166">
                  <c:v>1.2916306754576259E+20</c:v>
                </c:pt>
                <c:pt idx="3167">
                  <c:v>1.2955136754576259E+20</c:v>
                </c:pt>
                <c:pt idx="3168">
                  <c:v>1.2995076754576259E+20</c:v>
                </c:pt>
                <c:pt idx="3169">
                  <c:v>1.3033566754576259E+20</c:v>
                </c:pt>
                <c:pt idx="3170">
                  <c:v>1.3074006754576259E+20</c:v>
                </c:pt>
                <c:pt idx="3171">
                  <c:v>1.3109384754576259E+20</c:v>
                </c:pt>
                <c:pt idx="3172">
                  <c:v>1.3152404754576259E+20</c:v>
                </c:pt>
                <c:pt idx="3173">
                  <c:v>1.3200764754576259E+20</c:v>
                </c:pt>
                <c:pt idx="3174">
                  <c:v>1.3232724754576259E+20</c:v>
                </c:pt>
                <c:pt idx="3175">
                  <c:v>1.3241515754576259E+20</c:v>
                </c:pt>
                <c:pt idx="3176">
                  <c:v>1.3288295754576259E+20</c:v>
                </c:pt>
                <c:pt idx="3177">
                  <c:v>1.3328415754576259E+20</c:v>
                </c:pt>
                <c:pt idx="3178">
                  <c:v>1.3367145754576259E+20</c:v>
                </c:pt>
                <c:pt idx="3179">
                  <c:v>1.3406595754576259E+20</c:v>
                </c:pt>
                <c:pt idx="3180">
                  <c:v>1.3450225754576259E+20</c:v>
                </c:pt>
                <c:pt idx="3181">
                  <c:v>1.3453859654576259E+20</c:v>
                </c:pt>
                <c:pt idx="3182">
                  <c:v>1.3453860299391259E+20</c:v>
                </c:pt>
                <c:pt idx="3183">
                  <c:v>1.345386291937126E+20</c:v>
                </c:pt>
                <c:pt idx="3184">
                  <c:v>1.3453868285471261E+20</c:v>
                </c:pt>
                <c:pt idx="3185">
                  <c:v>1.345387398422526E+20</c:v>
                </c:pt>
                <c:pt idx="3186">
                  <c:v>1.345387626854226E+20</c:v>
                </c:pt>
                <c:pt idx="3187">
                  <c:v>1.3453876445132259E+20</c:v>
                </c:pt>
                <c:pt idx="3188">
                  <c:v>1.3453876790932259E+20</c:v>
                </c:pt>
                <c:pt idx="3189">
                  <c:v>1.3453877130432258E+20</c:v>
                </c:pt>
                <c:pt idx="3190">
                  <c:v>1.3453877616332258E+20</c:v>
                </c:pt>
                <c:pt idx="3191">
                  <c:v>1.3453879540512258E+20</c:v>
                </c:pt>
                <c:pt idx="3192">
                  <c:v>1.3453899943812258E+20</c:v>
                </c:pt>
                <c:pt idx="3193">
                  <c:v>1.3453914753812259E+20</c:v>
                </c:pt>
                <c:pt idx="3194">
                  <c:v>1.3453924877812259E+20</c:v>
                </c:pt>
                <c:pt idx="3195">
                  <c:v>1.345392699281226E+20</c:v>
                </c:pt>
                <c:pt idx="3196">
                  <c:v>1.345400073281226E+20</c:v>
                </c:pt>
                <c:pt idx="3197">
                  <c:v>1.345432947081226E+20</c:v>
                </c:pt>
                <c:pt idx="3198">
                  <c:v>1.345483837081226E+20</c:v>
                </c:pt>
                <c:pt idx="3199">
                  <c:v>1.345506467081226E+20</c:v>
                </c:pt>
                <c:pt idx="3200">
                  <c:v>1.345576177081226E+20</c:v>
                </c:pt>
                <c:pt idx="3201">
                  <c:v>1.3456729657412261E+20</c:v>
                </c:pt>
                <c:pt idx="3202">
                  <c:v>1.3457094277412261E+20</c:v>
                </c:pt>
                <c:pt idx="3203">
                  <c:v>1.3461639537412261E+20</c:v>
                </c:pt>
                <c:pt idx="3204">
                  <c:v>1.3472257537412261E+20</c:v>
                </c:pt>
                <c:pt idx="3205">
                  <c:v>1.3493283537412261E+20</c:v>
                </c:pt>
                <c:pt idx="3206">
                  <c:v>1.3514173537412261E+20</c:v>
                </c:pt>
                <c:pt idx="3207">
                  <c:v>1.3532545397412261E+20</c:v>
                </c:pt>
                <c:pt idx="3208">
                  <c:v>1.3570715397412261E+20</c:v>
                </c:pt>
                <c:pt idx="3209">
                  <c:v>1.361501639741226E+20</c:v>
                </c:pt>
                <c:pt idx="3210">
                  <c:v>1.366668639741226E+20</c:v>
                </c:pt>
                <c:pt idx="3211">
                  <c:v>1.370126639741226E+20</c:v>
                </c:pt>
                <c:pt idx="3212">
                  <c:v>1.3712331397412261E+20</c:v>
                </c:pt>
                <c:pt idx="3213">
                  <c:v>1.3739181397412261E+20</c:v>
                </c:pt>
                <c:pt idx="3214">
                  <c:v>1.3781346397412262E+20</c:v>
                </c:pt>
                <c:pt idx="3215">
                  <c:v>1.3835676397412262E+20</c:v>
                </c:pt>
                <c:pt idx="3216">
                  <c:v>1.3888476397412262E+20</c:v>
                </c:pt>
                <c:pt idx="3217">
                  <c:v>1.3939504397412262E+20</c:v>
                </c:pt>
                <c:pt idx="3218">
                  <c:v>1.3997007397412261E+20</c:v>
                </c:pt>
                <c:pt idx="3219">
                  <c:v>1.4061891397412261E+20</c:v>
                </c:pt>
                <c:pt idx="3220">
                  <c:v>1.4119709397412261E+20</c:v>
                </c:pt>
                <c:pt idx="3221">
                  <c:v>1.4194751697412261E+20</c:v>
                </c:pt>
                <c:pt idx="3222">
                  <c:v>1.4267321697412261E+20</c:v>
                </c:pt>
                <c:pt idx="3223">
                  <c:v>1.4329911697412261E+20</c:v>
                </c:pt>
                <c:pt idx="3224">
                  <c:v>1.4390791697412261E+20</c:v>
                </c:pt>
                <c:pt idx="3225">
                  <c:v>1.4416002697412261E+20</c:v>
                </c:pt>
                <c:pt idx="3226">
                  <c:v>1.4455162697412261E+20</c:v>
                </c:pt>
                <c:pt idx="3227">
                  <c:v>1.4523752697412261E+20</c:v>
                </c:pt>
                <c:pt idx="3228">
                  <c:v>1.4595942697412261E+20</c:v>
                </c:pt>
                <c:pt idx="3229">
                  <c:v>1.4673522697412261E+20</c:v>
                </c:pt>
                <c:pt idx="3230">
                  <c:v>1.4728772697412261E+20</c:v>
                </c:pt>
                <c:pt idx="3231">
                  <c:v>1.4776768697412262E+20</c:v>
                </c:pt>
                <c:pt idx="3232">
                  <c:v>1.4810338697412261E+20</c:v>
                </c:pt>
                <c:pt idx="3233">
                  <c:v>1.4825872697412262E+20</c:v>
                </c:pt>
                <c:pt idx="3234">
                  <c:v>1.4850204697412262E+20</c:v>
                </c:pt>
                <c:pt idx="3235">
                  <c:v>1.4887722697412261E+20</c:v>
                </c:pt>
                <c:pt idx="3236">
                  <c:v>1.4951392697412262E+20</c:v>
                </c:pt>
                <c:pt idx="3237">
                  <c:v>1.5014432697412262E+20</c:v>
                </c:pt>
                <c:pt idx="3238">
                  <c:v>1.5073652697412262E+20</c:v>
                </c:pt>
                <c:pt idx="3239">
                  <c:v>1.5141570697412261E+20</c:v>
                </c:pt>
                <c:pt idx="3240">
                  <c:v>1.5217570697412261E+20</c:v>
                </c:pt>
                <c:pt idx="3241">
                  <c:v>1.5272200697412262E+20</c:v>
                </c:pt>
                <c:pt idx="3242">
                  <c:v>1.5327996397412264E+20</c:v>
                </c:pt>
                <c:pt idx="3243">
                  <c:v>1.5402466397412262E+20</c:v>
                </c:pt>
                <c:pt idx="3244">
                  <c:v>1.5462426397412262E+20</c:v>
                </c:pt>
                <c:pt idx="3245">
                  <c:v>1.553614839741226E+20</c:v>
                </c:pt>
                <c:pt idx="3246">
                  <c:v>1.561506839741226E+20</c:v>
                </c:pt>
                <c:pt idx="3247">
                  <c:v>1.569072439741226E+20</c:v>
                </c:pt>
                <c:pt idx="3248">
                  <c:v>1.5746722397412262E+20</c:v>
                </c:pt>
                <c:pt idx="3249">
                  <c:v>1.5817177397412263E+20</c:v>
                </c:pt>
                <c:pt idx="3250">
                  <c:v>1.5899187397412264E+20</c:v>
                </c:pt>
                <c:pt idx="3251">
                  <c:v>1.5972357397412263E+20</c:v>
                </c:pt>
                <c:pt idx="3252">
                  <c:v>1.6056297397412263E+20</c:v>
                </c:pt>
                <c:pt idx="3253">
                  <c:v>1.6108552397412264E+20</c:v>
                </c:pt>
                <c:pt idx="3254">
                  <c:v>1.6117893807412265E+20</c:v>
                </c:pt>
                <c:pt idx="3255">
                  <c:v>1.6198023807412267E+20</c:v>
                </c:pt>
                <c:pt idx="3256">
                  <c:v>1.6299030807412267E+20</c:v>
                </c:pt>
                <c:pt idx="3257">
                  <c:v>1.6391550807412267E+20</c:v>
                </c:pt>
                <c:pt idx="3258">
                  <c:v>1.6482930807412267E+20</c:v>
                </c:pt>
                <c:pt idx="3259">
                  <c:v>1.6559290807412267E+20</c:v>
                </c:pt>
                <c:pt idx="3260">
                  <c:v>1.6649040807412269E+20</c:v>
                </c:pt>
                <c:pt idx="3261">
                  <c:v>1.6724602807412267E+20</c:v>
                </c:pt>
                <c:pt idx="3262">
                  <c:v>1.6789072807412269E+20</c:v>
                </c:pt>
                <c:pt idx="3263">
                  <c:v>1.6850024807412269E+20</c:v>
                </c:pt>
                <c:pt idx="3264">
                  <c:v>1.6935454807412271E+20</c:v>
                </c:pt>
                <c:pt idx="3265">
                  <c:v>1.7020880807412269E+20</c:v>
                </c:pt>
                <c:pt idx="3266">
                  <c:v>1.7109830807412271E+20</c:v>
                </c:pt>
                <c:pt idx="3267">
                  <c:v>1.7193300807412272E+20</c:v>
                </c:pt>
                <c:pt idx="3268">
                  <c:v>1.7270120807412272E+20</c:v>
                </c:pt>
                <c:pt idx="3269">
                  <c:v>1.7298304343412271E+20</c:v>
                </c:pt>
                <c:pt idx="3270">
                  <c:v>1.733477557441227E+20</c:v>
                </c:pt>
                <c:pt idx="3271">
                  <c:v>1.7409502574412271E+20</c:v>
                </c:pt>
                <c:pt idx="3272">
                  <c:v>1.7502172574412269E+20</c:v>
                </c:pt>
                <c:pt idx="3273">
                  <c:v>1.7561692574412269E+20</c:v>
                </c:pt>
                <c:pt idx="3274">
                  <c:v>1.7635002574412271E+20</c:v>
                </c:pt>
                <c:pt idx="3275">
                  <c:v>1.7700792574412272E+20</c:v>
                </c:pt>
                <c:pt idx="3276">
                  <c:v>1.7797152574412272E+20</c:v>
                </c:pt>
                <c:pt idx="3277">
                  <c:v>1.7880089874412274E+20</c:v>
                </c:pt>
                <c:pt idx="3278">
                  <c:v>1.7980389874412274E+20</c:v>
                </c:pt>
                <c:pt idx="3279">
                  <c:v>1.8085489874412274E+20</c:v>
                </c:pt>
                <c:pt idx="3280">
                  <c:v>1.8149649874412274E+20</c:v>
                </c:pt>
                <c:pt idx="3281">
                  <c:v>1.8236849874412274E+20</c:v>
                </c:pt>
                <c:pt idx="3282">
                  <c:v>1.8306160280912275E+20</c:v>
                </c:pt>
                <c:pt idx="3283">
                  <c:v>1.8319480280912275E+20</c:v>
                </c:pt>
                <c:pt idx="3284">
                  <c:v>1.8407100280912275E+20</c:v>
                </c:pt>
                <c:pt idx="3285">
                  <c:v>1.8505780280912275E+20</c:v>
                </c:pt>
                <c:pt idx="3286">
                  <c:v>1.8605780280912275E+20</c:v>
                </c:pt>
                <c:pt idx="3287">
                  <c:v>1.8685373280912274E+20</c:v>
                </c:pt>
                <c:pt idx="3288">
                  <c:v>1.8738463280912276E+20</c:v>
                </c:pt>
                <c:pt idx="3289">
                  <c:v>1.8833327280912276E+20</c:v>
                </c:pt>
                <c:pt idx="3290">
                  <c:v>1.8923747280912276E+20</c:v>
                </c:pt>
                <c:pt idx="3291">
                  <c:v>1.9008177280912274E+20</c:v>
                </c:pt>
                <c:pt idx="3292">
                  <c:v>1.9114887280912276E+20</c:v>
                </c:pt>
                <c:pt idx="3293">
                  <c:v>1.9210947280912276E+20</c:v>
                </c:pt>
                <c:pt idx="3294">
                  <c:v>1.9308657280912274E+20</c:v>
                </c:pt>
                <c:pt idx="3295">
                  <c:v>1.9412417280912274E+20</c:v>
                </c:pt>
                <c:pt idx="3296">
                  <c:v>1.9514157280912274E+20</c:v>
                </c:pt>
                <c:pt idx="3297">
                  <c:v>1.9614157280912274E+20</c:v>
                </c:pt>
                <c:pt idx="3298">
                  <c:v>1.9658087966312274E+20</c:v>
                </c:pt>
                <c:pt idx="3299">
                  <c:v>1.9686887966312274E+20</c:v>
                </c:pt>
                <c:pt idx="3300">
                  <c:v>1.9791287966312274E+20</c:v>
                </c:pt>
                <c:pt idx="3301">
                  <c:v>1.9896217966312273E+20</c:v>
                </c:pt>
                <c:pt idx="3302">
                  <c:v>1.9990877966312273E+20</c:v>
                </c:pt>
                <c:pt idx="3303">
                  <c:v>2.0097377966312273E+20</c:v>
                </c:pt>
                <c:pt idx="3304">
                  <c:v>2.0201117966312273E+20</c:v>
                </c:pt>
                <c:pt idx="3305">
                  <c:v>2.0302177966312273E+20</c:v>
                </c:pt>
                <c:pt idx="3306">
                  <c:v>2.0407477966312273E+20</c:v>
                </c:pt>
                <c:pt idx="3307">
                  <c:v>2.0502897966312273E+20</c:v>
                </c:pt>
                <c:pt idx="3308">
                  <c:v>2.0515591966312274E+20</c:v>
                </c:pt>
                <c:pt idx="3309">
                  <c:v>2.0596861966312276E+20</c:v>
                </c:pt>
                <c:pt idx="3310">
                  <c:v>2.0689891966312278E+20</c:v>
                </c:pt>
                <c:pt idx="3311">
                  <c:v>2.0769501966312276E+20</c:v>
                </c:pt>
                <c:pt idx="3312">
                  <c:v>2.0865421966312276E+20</c:v>
                </c:pt>
                <c:pt idx="3313">
                  <c:v>2.0957011966312278E+20</c:v>
                </c:pt>
                <c:pt idx="3314">
                  <c:v>2.1046601966312279E+20</c:v>
                </c:pt>
                <c:pt idx="3315">
                  <c:v>2.1132451966312278E+20</c:v>
                </c:pt>
                <c:pt idx="3316">
                  <c:v>2.1134822960612278E+20</c:v>
                </c:pt>
                <c:pt idx="3317">
                  <c:v>2.1134824876612279E+20</c:v>
                </c:pt>
                <c:pt idx="3318">
                  <c:v>2.113482929341228E+20</c:v>
                </c:pt>
                <c:pt idx="3319">
                  <c:v>2.1134834049862281E+20</c:v>
                </c:pt>
                <c:pt idx="3320">
                  <c:v>2.1171484049862282E+20</c:v>
                </c:pt>
                <c:pt idx="3321">
                  <c:v>2.1241850049862284E+20</c:v>
                </c:pt>
                <c:pt idx="3322">
                  <c:v>2.1282270049862284E+20</c:v>
                </c:pt>
                <c:pt idx="3323">
                  <c:v>2.1343590049862284E+20</c:v>
                </c:pt>
                <c:pt idx="3324">
                  <c:v>2.1385050049862284E+20</c:v>
                </c:pt>
                <c:pt idx="3325">
                  <c:v>2.1411700049862282E+20</c:v>
                </c:pt>
                <c:pt idx="3326">
                  <c:v>2.1482964049862282E+20</c:v>
                </c:pt>
                <c:pt idx="3327">
                  <c:v>2.1542914049862284E+20</c:v>
                </c:pt>
                <c:pt idx="3328">
                  <c:v>2.1628554049862284E+20</c:v>
                </c:pt>
                <c:pt idx="3329">
                  <c:v>2.1711624049862286E+20</c:v>
                </c:pt>
                <c:pt idx="3330">
                  <c:v>2.1793854049862287E+20</c:v>
                </c:pt>
                <c:pt idx="3331">
                  <c:v>2.1871324049862289E+20</c:v>
                </c:pt>
                <c:pt idx="3332">
                  <c:v>2.193170704986229E+20</c:v>
                </c:pt>
                <c:pt idx="3333">
                  <c:v>2.1971277049862291E+20</c:v>
                </c:pt>
                <c:pt idx="3334">
                  <c:v>2.2051557049862291E+20</c:v>
                </c:pt>
                <c:pt idx="3335">
                  <c:v>2.212796704986229E+20</c:v>
                </c:pt>
                <c:pt idx="3336">
                  <c:v>2.220334704986229E+20</c:v>
                </c:pt>
                <c:pt idx="3337">
                  <c:v>2.2232377049862288E+20</c:v>
                </c:pt>
                <c:pt idx="3338">
                  <c:v>2.2300837049862288E+20</c:v>
                </c:pt>
                <c:pt idx="3339">
                  <c:v>2.237960704986229E+20</c:v>
                </c:pt>
                <c:pt idx="3340">
                  <c:v>2.2412643243862291E+20</c:v>
                </c:pt>
                <c:pt idx="3341">
                  <c:v>2.2470573243862293E+20</c:v>
                </c:pt>
                <c:pt idx="3342">
                  <c:v>2.2543423243862291E+20</c:v>
                </c:pt>
                <c:pt idx="3343">
                  <c:v>2.2620343243862291E+20</c:v>
                </c:pt>
                <c:pt idx="3344">
                  <c:v>2.2656407243862291E+20</c:v>
                </c:pt>
                <c:pt idx="3345">
                  <c:v>2.272199324386229E+20</c:v>
                </c:pt>
                <c:pt idx="3346">
                  <c:v>2.2797283243862288E+20</c:v>
                </c:pt>
                <c:pt idx="3347">
                  <c:v>2.2879123243862288E+20</c:v>
                </c:pt>
                <c:pt idx="3348">
                  <c:v>2.2961103243862288E+20</c:v>
                </c:pt>
                <c:pt idx="3349">
                  <c:v>2.3041743243862288E+20</c:v>
                </c:pt>
                <c:pt idx="3350">
                  <c:v>2.3117663243862288E+20</c:v>
                </c:pt>
                <c:pt idx="3351">
                  <c:v>2.3157703813262288E+20</c:v>
                </c:pt>
                <c:pt idx="3352">
                  <c:v>2.3176583813262288E+20</c:v>
                </c:pt>
                <c:pt idx="3353">
                  <c:v>2.3229542813262289E+20</c:v>
                </c:pt>
                <c:pt idx="3354">
                  <c:v>2.3273172813262291E+20</c:v>
                </c:pt>
                <c:pt idx="3355">
                  <c:v>2.3340092813262291E+20</c:v>
                </c:pt>
                <c:pt idx="3356">
                  <c:v>2.3399072813262291E+20</c:v>
                </c:pt>
                <c:pt idx="3357">
                  <c:v>2.3452782813262289E+20</c:v>
                </c:pt>
                <c:pt idx="3358">
                  <c:v>2.3519595813262288E+20</c:v>
                </c:pt>
                <c:pt idx="3359">
                  <c:v>2.359590581326229E+20</c:v>
                </c:pt>
                <c:pt idx="3360">
                  <c:v>2.366444581326229E+20</c:v>
                </c:pt>
                <c:pt idx="3361">
                  <c:v>2.371060581326229E+20</c:v>
                </c:pt>
                <c:pt idx="3362">
                  <c:v>2.379530581326229E+20</c:v>
                </c:pt>
                <c:pt idx="3363">
                  <c:v>2.385800581326229E+20</c:v>
                </c:pt>
                <c:pt idx="3364">
                  <c:v>2.3936435813262288E+20</c:v>
                </c:pt>
                <c:pt idx="3365">
                  <c:v>2.4006335813262288E+20</c:v>
                </c:pt>
                <c:pt idx="3366">
                  <c:v>2.4087715813262288E+20</c:v>
                </c:pt>
                <c:pt idx="3367">
                  <c:v>2.4157527813262288E+20</c:v>
                </c:pt>
                <c:pt idx="3368">
                  <c:v>2.4240044813262288E+20</c:v>
                </c:pt>
                <c:pt idx="3369">
                  <c:v>2.4316084813262288E+20</c:v>
                </c:pt>
                <c:pt idx="3370">
                  <c:v>2.4397834813262286E+20</c:v>
                </c:pt>
                <c:pt idx="3371">
                  <c:v>2.4476444813262284E+20</c:v>
                </c:pt>
                <c:pt idx="3372">
                  <c:v>2.4552974813262283E+20</c:v>
                </c:pt>
                <c:pt idx="3373">
                  <c:v>2.4630394813262283E+20</c:v>
                </c:pt>
                <c:pt idx="3374">
                  <c:v>2.4682180813262284E+20</c:v>
                </c:pt>
                <c:pt idx="3375">
                  <c:v>2.4749060813262284E+20</c:v>
                </c:pt>
                <c:pt idx="3376">
                  <c:v>2.4831552813262284E+20</c:v>
                </c:pt>
                <c:pt idx="3377">
                  <c:v>2.4910742813262283E+20</c:v>
                </c:pt>
                <c:pt idx="3378">
                  <c:v>2.4990192813262281E+20</c:v>
                </c:pt>
                <c:pt idx="3379">
                  <c:v>2.5074072813262281E+20</c:v>
                </c:pt>
                <c:pt idx="3380">
                  <c:v>2.5150912813262281E+20</c:v>
                </c:pt>
                <c:pt idx="3381">
                  <c:v>2.5232132813262281E+20</c:v>
                </c:pt>
                <c:pt idx="3382">
                  <c:v>2.5292516543262281E+20</c:v>
                </c:pt>
                <c:pt idx="3383">
                  <c:v>2.5360346543262283E+20</c:v>
                </c:pt>
                <c:pt idx="3384">
                  <c:v>2.5431524643262284E+20</c:v>
                </c:pt>
                <c:pt idx="3385">
                  <c:v>2.5487564643262284E+20</c:v>
                </c:pt>
                <c:pt idx="3386">
                  <c:v>2.5541641450262282E+20</c:v>
                </c:pt>
                <c:pt idx="3387">
                  <c:v>2.5622311450262281E+20</c:v>
                </c:pt>
                <c:pt idx="3388">
                  <c:v>2.5679170450262281E+20</c:v>
                </c:pt>
                <c:pt idx="3389">
                  <c:v>2.5746290450262281E+20</c:v>
                </c:pt>
                <c:pt idx="3390">
                  <c:v>2.582538045026228E+20</c:v>
                </c:pt>
                <c:pt idx="3391">
                  <c:v>2.590987645026228E+20</c:v>
                </c:pt>
                <c:pt idx="3392">
                  <c:v>2.598545645026228E+20</c:v>
                </c:pt>
                <c:pt idx="3393">
                  <c:v>2.6066666450262281E+20</c:v>
                </c:pt>
                <c:pt idx="3394">
                  <c:v>2.6149686450262281E+20</c:v>
                </c:pt>
                <c:pt idx="3395">
                  <c:v>2.6228686450262281E+20</c:v>
                </c:pt>
                <c:pt idx="3396">
                  <c:v>2.6284896450262283E+20</c:v>
                </c:pt>
                <c:pt idx="3397">
                  <c:v>2.6352086450262285E+20</c:v>
                </c:pt>
                <c:pt idx="3398">
                  <c:v>2.6428206450262285E+20</c:v>
                </c:pt>
                <c:pt idx="3399">
                  <c:v>2.6509606450262285E+20</c:v>
                </c:pt>
                <c:pt idx="3400">
                  <c:v>2.6588216450262283E+20</c:v>
                </c:pt>
                <c:pt idx="3401">
                  <c:v>2.6674176450262283E+20</c:v>
                </c:pt>
                <c:pt idx="3402">
                  <c:v>2.6753177450262282E+20</c:v>
                </c:pt>
                <c:pt idx="3403">
                  <c:v>2.6834917450262282E+20</c:v>
                </c:pt>
                <c:pt idx="3404">
                  <c:v>2.6922027450262284E+20</c:v>
                </c:pt>
                <c:pt idx="3405">
                  <c:v>2.7011747450262284E+20</c:v>
                </c:pt>
                <c:pt idx="3406">
                  <c:v>2.7093249450262286E+20</c:v>
                </c:pt>
                <c:pt idx="3407">
                  <c:v>2.7174809450262286E+20</c:v>
                </c:pt>
                <c:pt idx="3408">
                  <c:v>2.7264189450262286E+20</c:v>
                </c:pt>
                <c:pt idx="3409">
                  <c:v>2.7293869450262286E+20</c:v>
                </c:pt>
                <c:pt idx="3410">
                  <c:v>2.7361529450262286E+20</c:v>
                </c:pt>
                <c:pt idx="3411">
                  <c:v>2.7444609450262286E+20</c:v>
                </c:pt>
                <c:pt idx="3412">
                  <c:v>2.7527229450262286E+20</c:v>
                </c:pt>
                <c:pt idx="3413">
                  <c:v>2.7618917450262286E+20</c:v>
                </c:pt>
                <c:pt idx="3414">
                  <c:v>2.7649024650262286E+20</c:v>
                </c:pt>
                <c:pt idx="3415">
                  <c:v>2.7659055650262286E+20</c:v>
                </c:pt>
                <c:pt idx="3416">
                  <c:v>2.7667932650262286E+20</c:v>
                </c:pt>
                <c:pt idx="3417">
                  <c:v>2.7675610650262287E+20</c:v>
                </c:pt>
                <c:pt idx="3418">
                  <c:v>2.7678576650262289E+20</c:v>
                </c:pt>
                <c:pt idx="3419">
                  <c:v>2.7678641330262288E+20</c:v>
                </c:pt>
                <c:pt idx="3420">
                  <c:v>2.7678645560662288E+20</c:v>
                </c:pt>
                <c:pt idx="3421">
                  <c:v>2.7678651426662289E+20</c:v>
                </c:pt>
                <c:pt idx="3422">
                  <c:v>2.767865722066229E+20</c:v>
                </c:pt>
                <c:pt idx="3423">
                  <c:v>2.7678660417962289E+20</c:v>
                </c:pt>
                <c:pt idx="3424">
                  <c:v>2.7678662378262289E+20</c:v>
                </c:pt>
                <c:pt idx="3425">
                  <c:v>2.7678664360262287E+20</c:v>
                </c:pt>
                <c:pt idx="3426">
                  <c:v>2.7678666309262288E+20</c:v>
                </c:pt>
                <c:pt idx="3427">
                  <c:v>2.7678668178462287E+20</c:v>
                </c:pt>
                <c:pt idx="3428">
                  <c:v>2.7678670172702287E+20</c:v>
                </c:pt>
                <c:pt idx="3429">
                  <c:v>2.7678672104872287E+20</c:v>
                </c:pt>
                <c:pt idx="3430">
                  <c:v>2.7678674087298286E+20</c:v>
                </c:pt>
                <c:pt idx="3431">
                  <c:v>2.7678676080398287E+20</c:v>
                </c:pt>
                <c:pt idx="3432">
                  <c:v>2.7678677920598288E+20</c:v>
                </c:pt>
                <c:pt idx="3433">
                  <c:v>2.7678679883598289E+20</c:v>
                </c:pt>
                <c:pt idx="3434">
                  <c:v>2.767868180389829E+20</c:v>
                </c:pt>
                <c:pt idx="3435">
                  <c:v>2.7678683756898291E+20</c:v>
                </c:pt>
                <c:pt idx="3436">
                  <c:v>2.767868764089829E+20</c:v>
                </c:pt>
                <c:pt idx="3437">
                  <c:v>2.7678693692598288E+20</c:v>
                </c:pt>
                <c:pt idx="3438">
                  <c:v>2.7678699717598288E+20</c:v>
                </c:pt>
                <c:pt idx="3439">
                  <c:v>2.767870296559829E+20</c:v>
                </c:pt>
                <c:pt idx="3440">
                  <c:v>2.7678706474598289E+20</c:v>
                </c:pt>
                <c:pt idx="3441">
                  <c:v>2.7678710197798289E+20</c:v>
                </c:pt>
                <c:pt idx="3442">
                  <c:v>2.7678714008798288E+20</c:v>
                </c:pt>
                <c:pt idx="3443">
                  <c:v>2.7678717980798288E+20</c:v>
                </c:pt>
                <c:pt idx="3444">
                  <c:v>2.7678721944798288E+20</c:v>
                </c:pt>
                <c:pt idx="3445">
                  <c:v>2.7678725867798289E+20</c:v>
                </c:pt>
                <c:pt idx="3446">
                  <c:v>2.7678729847798288E+20</c:v>
                </c:pt>
                <c:pt idx="3447">
                  <c:v>2.7678733838798288E+20</c:v>
                </c:pt>
                <c:pt idx="3448">
                  <c:v>2.7678737962798288E+20</c:v>
                </c:pt>
                <c:pt idx="3449">
                  <c:v>2.7678743038798289E+20</c:v>
                </c:pt>
                <c:pt idx="3450">
                  <c:v>2.7678749226798288E+20</c:v>
                </c:pt>
                <c:pt idx="3451">
                  <c:v>2.767875460479829E+20</c:v>
                </c:pt>
                <c:pt idx="3452">
                  <c:v>2.7678759161698291E+20</c:v>
                </c:pt>
                <c:pt idx="3453">
                  <c:v>2.7678763775698292E+20</c:v>
                </c:pt>
                <c:pt idx="3454">
                  <c:v>2.7678768264698292E+20</c:v>
                </c:pt>
                <c:pt idx="3455">
                  <c:v>2.7678772686698293E+20</c:v>
                </c:pt>
                <c:pt idx="3456">
                  <c:v>2.7678777156698292E+20</c:v>
                </c:pt>
                <c:pt idx="3457">
                  <c:v>2.7678781626698292E+20</c:v>
                </c:pt>
                <c:pt idx="3458">
                  <c:v>2.7678789502198291E+20</c:v>
                </c:pt>
                <c:pt idx="3459">
                  <c:v>2.767880537984829E+20</c:v>
                </c:pt>
                <c:pt idx="3460">
                  <c:v>2.7678829417848291E+20</c:v>
                </c:pt>
                <c:pt idx="3461">
                  <c:v>2.767885307784829E+20</c:v>
                </c:pt>
                <c:pt idx="3462">
                  <c:v>2.7678908107848289E+20</c:v>
                </c:pt>
                <c:pt idx="3463">
                  <c:v>2.7679014707848289E+20</c:v>
                </c:pt>
                <c:pt idx="3464">
                  <c:v>2.7679130137548289E+20</c:v>
                </c:pt>
                <c:pt idx="3465">
                  <c:v>2.7679191987548288E+20</c:v>
                </c:pt>
                <c:pt idx="3466">
                  <c:v>2.7679219857548286E+20</c:v>
                </c:pt>
                <c:pt idx="3467">
                  <c:v>2.7679231017548287E+20</c:v>
                </c:pt>
                <c:pt idx="3468">
                  <c:v>2.7679243532148287E+20</c:v>
                </c:pt>
                <c:pt idx="3469">
                  <c:v>2.7679279812148288E+20</c:v>
                </c:pt>
                <c:pt idx="3470">
                  <c:v>2.7679366419148289E+20</c:v>
                </c:pt>
                <c:pt idx="3471">
                  <c:v>2.767979891914829E+20</c:v>
                </c:pt>
                <c:pt idx="3472">
                  <c:v>2.7680200219148291E+20</c:v>
                </c:pt>
                <c:pt idx="3473">
                  <c:v>2.7680470929148291E+20</c:v>
                </c:pt>
                <c:pt idx="3474">
                  <c:v>2.7680756129148292E+20</c:v>
                </c:pt>
                <c:pt idx="3475">
                  <c:v>2.7680820699148291E+20</c:v>
                </c:pt>
                <c:pt idx="3476">
                  <c:v>2.7680827706648291E+20</c:v>
                </c:pt>
                <c:pt idx="3477">
                  <c:v>2.768083694464829E+20</c:v>
                </c:pt>
                <c:pt idx="3478">
                  <c:v>2.768094814464829E+20</c:v>
                </c:pt>
                <c:pt idx="3479">
                  <c:v>2.7681365244648289E+20</c:v>
                </c:pt>
                <c:pt idx="3480">
                  <c:v>2.7681643784648288E+20</c:v>
                </c:pt>
                <c:pt idx="3481">
                  <c:v>2.7681898684648289E+20</c:v>
                </c:pt>
                <c:pt idx="3482">
                  <c:v>2.7682270284648291E+20</c:v>
                </c:pt>
                <c:pt idx="3483">
                  <c:v>2.7682691684648292E+20</c:v>
                </c:pt>
                <c:pt idx="3484">
                  <c:v>2.7683531384648293E+20</c:v>
                </c:pt>
                <c:pt idx="3485">
                  <c:v>2.7684754384648294E+20</c:v>
                </c:pt>
                <c:pt idx="3486">
                  <c:v>2.7685003557948293E+20</c:v>
                </c:pt>
                <c:pt idx="3487">
                  <c:v>2.7685111496948292E+20</c:v>
                </c:pt>
                <c:pt idx="3488">
                  <c:v>2.7688126496948293E+20</c:v>
                </c:pt>
                <c:pt idx="3489">
                  <c:v>2.7715016496948294E+20</c:v>
                </c:pt>
                <c:pt idx="3490">
                  <c:v>2.7736772496948294E+20</c:v>
                </c:pt>
                <c:pt idx="3491">
                  <c:v>2.7759662496948296E+20</c:v>
                </c:pt>
                <c:pt idx="3492">
                  <c:v>2.7788022496948296E+20</c:v>
                </c:pt>
                <c:pt idx="3493">
                  <c:v>2.7821162496948296E+20</c:v>
                </c:pt>
                <c:pt idx="3494">
                  <c:v>2.7844939496948295E+20</c:v>
                </c:pt>
                <c:pt idx="3495">
                  <c:v>2.7871129496948297E+20</c:v>
                </c:pt>
                <c:pt idx="3496">
                  <c:v>2.7900384196948296E+20</c:v>
                </c:pt>
                <c:pt idx="3497">
                  <c:v>2.7922184196948296E+20</c:v>
                </c:pt>
                <c:pt idx="3498">
                  <c:v>2.7942334196948297E+20</c:v>
                </c:pt>
                <c:pt idx="3499">
                  <c:v>2.7970704196948296E+20</c:v>
                </c:pt>
                <c:pt idx="3500">
                  <c:v>2.7981094196948297E+20</c:v>
                </c:pt>
                <c:pt idx="3501">
                  <c:v>2.7992174196948297E+20</c:v>
                </c:pt>
                <c:pt idx="3502">
                  <c:v>2.8024024196948296E+20</c:v>
                </c:pt>
                <c:pt idx="3503">
                  <c:v>2.8052234196948294E+20</c:v>
                </c:pt>
                <c:pt idx="3504">
                  <c:v>2.8077814196948294E+20</c:v>
                </c:pt>
                <c:pt idx="3505">
                  <c:v>2.8107674196948294E+20</c:v>
                </c:pt>
                <c:pt idx="3506">
                  <c:v>2.8142054196948294E+20</c:v>
                </c:pt>
                <c:pt idx="3507">
                  <c:v>2.8179554196948294E+20</c:v>
                </c:pt>
                <c:pt idx="3508">
                  <c:v>2.8216854196948294E+20</c:v>
                </c:pt>
                <c:pt idx="3509">
                  <c:v>2.8227164196948292E+20</c:v>
                </c:pt>
                <c:pt idx="3510">
                  <c:v>2.8281374196948291E+20</c:v>
                </c:pt>
                <c:pt idx="3511">
                  <c:v>2.8296054196948291E+20</c:v>
                </c:pt>
                <c:pt idx="3512">
                  <c:v>2.8298104196948289E+20</c:v>
                </c:pt>
                <c:pt idx="3513">
                  <c:v>2.8340174196948291E+20</c:v>
                </c:pt>
                <c:pt idx="3514">
                  <c:v>2.8362284196948292E+20</c:v>
                </c:pt>
                <c:pt idx="3515">
                  <c:v>2.8397094196948291E+20</c:v>
                </c:pt>
                <c:pt idx="3516">
                  <c:v>2.8453934196948291E+20</c:v>
                </c:pt>
                <c:pt idx="3517">
                  <c:v>2.8506854196948291E+20</c:v>
                </c:pt>
                <c:pt idx="3518">
                  <c:v>2.8571894196948291E+20</c:v>
                </c:pt>
                <c:pt idx="3519">
                  <c:v>2.8630754196948291E+20</c:v>
                </c:pt>
                <c:pt idx="3520">
                  <c:v>2.8689024196948289E+20</c:v>
                </c:pt>
                <c:pt idx="3521">
                  <c:v>2.8752484196948289E+20</c:v>
                </c:pt>
                <c:pt idx="3522">
                  <c:v>2.8828834196948287E+20</c:v>
                </c:pt>
                <c:pt idx="3523">
                  <c:v>2.8881224196948289E+20</c:v>
                </c:pt>
                <c:pt idx="3524">
                  <c:v>2.8975364196948289E+20</c:v>
                </c:pt>
                <c:pt idx="3525">
                  <c:v>2.898065707194829E+20</c:v>
                </c:pt>
                <c:pt idx="3526">
                  <c:v>2.898066408894829E+20</c:v>
                </c:pt>
                <c:pt idx="3527">
                  <c:v>2.898066838594829E+20</c:v>
                </c:pt>
                <c:pt idx="3528">
                  <c:v>2.8980670083948292E+20</c:v>
                </c:pt>
                <c:pt idx="3529">
                  <c:v>2.8980675162948292E+20</c:v>
                </c:pt>
                <c:pt idx="3530">
                  <c:v>2.8980682253948292E+20</c:v>
                </c:pt>
                <c:pt idx="3531">
                  <c:v>2.8995592253948291E+20</c:v>
                </c:pt>
                <c:pt idx="3532">
                  <c:v>2.9042632253948291E+20</c:v>
                </c:pt>
                <c:pt idx="3533">
                  <c:v>2.9137342253948292E+20</c:v>
                </c:pt>
                <c:pt idx="3534">
                  <c:v>2.9229072253948291E+20</c:v>
                </c:pt>
                <c:pt idx="3535">
                  <c:v>2.9335372253948291E+20</c:v>
                </c:pt>
                <c:pt idx="3536">
                  <c:v>2.9400422253948292E+20</c:v>
                </c:pt>
                <c:pt idx="3537">
                  <c:v>2.9493832253948291E+20</c:v>
                </c:pt>
                <c:pt idx="3538">
                  <c:v>2.9592492253948294E+20</c:v>
                </c:pt>
                <c:pt idx="3539">
                  <c:v>2.9669632253948291E+20</c:v>
                </c:pt>
                <c:pt idx="3540">
                  <c:v>2.9747692253948294E+20</c:v>
                </c:pt>
                <c:pt idx="3541">
                  <c:v>2.9825872253948291E+20</c:v>
                </c:pt>
                <c:pt idx="3542">
                  <c:v>2.9913882253948289E+20</c:v>
                </c:pt>
                <c:pt idx="3543">
                  <c:v>3.0001562253948289E+20</c:v>
                </c:pt>
                <c:pt idx="3544">
                  <c:v>3.0068142253948286E+20</c:v>
                </c:pt>
                <c:pt idx="3545">
                  <c:v>3.0139242253948289E+20</c:v>
                </c:pt>
                <c:pt idx="3546">
                  <c:v>3.0221092253948287E+20</c:v>
                </c:pt>
                <c:pt idx="3547">
                  <c:v>3.0276482253948289E+20</c:v>
                </c:pt>
                <c:pt idx="3548">
                  <c:v>3.0368202253948289E+20</c:v>
                </c:pt>
                <c:pt idx="3549">
                  <c:v>3.0464022253948292E+20</c:v>
                </c:pt>
                <c:pt idx="3550">
                  <c:v>3.0512762253948289E+20</c:v>
                </c:pt>
                <c:pt idx="3551">
                  <c:v>3.0604742253948292E+20</c:v>
                </c:pt>
                <c:pt idx="3552">
                  <c:v>3.0707642253948289E+20</c:v>
                </c:pt>
                <c:pt idx="3553">
                  <c:v>3.0798992253948291E+20</c:v>
                </c:pt>
                <c:pt idx="3554">
                  <c:v>3.0887092253948287E+20</c:v>
                </c:pt>
                <c:pt idx="3555">
                  <c:v>3.0976092253948287E+20</c:v>
                </c:pt>
                <c:pt idx="3556">
                  <c:v>3.1051432253948284E+20</c:v>
                </c:pt>
                <c:pt idx="3557">
                  <c:v>3.1158932253948287E+20</c:v>
                </c:pt>
                <c:pt idx="3558">
                  <c:v>3.1261632253948291E+20</c:v>
                </c:pt>
                <c:pt idx="3559">
                  <c:v>3.1306263253948288E+20</c:v>
                </c:pt>
                <c:pt idx="3560">
                  <c:v>3.137201325394829E+20</c:v>
                </c:pt>
                <c:pt idx="3561">
                  <c:v>3.1481513253948293E+20</c:v>
                </c:pt>
                <c:pt idx="3562">
                  <c:v>3.1524217915948296E+20</c:v>
                </c:pt>
                <c:pt idx="3563">
                  <c:v>3.1627117915948293E+20</c:v>
                </c:pt>
                <c:pt idx="3564">
                  <c:v>3.1717977915948296E+20</c:v>
                </c:pt>
                <c:pt idx="3565">
                  <c:v>3.1820677915948299E+20</c:v>
                </c:pt>
                <c:pt idx="3566">
                  <c:v>3.1916827915948301E+20</c:v>
                </c:pt>
                <c:pt idx="3567">
                  <c:v>3.2018327915948304E+20</c:v>
                </c:pt>
                <c:pt idx="3568">
                  <c:v>3.2122027915948301E+20</c:v>
                </c:pt>
                <c:pt idx="3569">
                  <c:v>3.2228127915948297E+20</c:v>
                </c:pt>
                <c:pt idx="3570">
                  <c:v>3.2327127915948297E+20</c:v>
                </c:pt>
                <c:pt idx="3571">
                  <c:v>3.2428927915948297E+20</c:v>
                </c:pt>
                <c:pt idx="3572">
                  <c:v>3.2498807915948297E+20</c:v>
                </c:pt>
                <c:pt idx="3573">
                  <c:v>3.2554507915948301E+20</c:v>
                </c:pt>
                <c:pt idx="3574">
                  <c:v>3.2579067915948301E+20</c:v>
                </c:pt>
                <c:pt idx="3575">
                  <c:v>3.2663777915948302E+20</c:v>
                </c:pt>
                <c:pt idx="3576">
                  <c:v>3.2753561915948302E+20</c:v>
                </c:pt>
                <c:pt idx="3577">
                  <c:v>3.2813341915948306E+20</c:v>
                </c:pt>
                <c:pt idx="3578">
                  <c:v>3.2878471915948304E+20</c:v>
                </c:pt>
                <c:pt idx="3579">
                  <c:v>3.2970771915948307E+20</c:v>
                </c:pt>
                <c:pt idx="3580">
                  <c:v>3.3030421915948306E+20</c:v>
                </c:pt>
                <c:pt idx="3581">
                  <c:v>3.3113501915948306E+20</c:v>
                </c:pt>
                <c:pt idx="3582">
                  <c:v>3.3208621915948306E+20</c:v>
                </c:pt>
                <c:pt idx="3583">
                  <c:v>3.3295091915948307E+20</c:v>
                </c:pt>
                <c:pt idx="3584">
                  <c:v>3.3371501915948306E+20</c:v>
                </c:pt>
                <c:pt idx="3585">
                  <c:v>3.3436431915948304E+20</c:v>
                </c:pt>
                <c:pt idx="3586">
                  <c:v>3.3522601915948302E+20</c:v>
                </c:pt>
                <c:pt idx="3587">
                  <c:v>3.3622201915948302E+20</c:v>
                </c:pt>
                <c:pt idx="3588">
                  <c:v>3.3721231915948304E+20</c:v>
                </c:pt>
                <c:pt idx="3589">
                  <c:v>3.3802651915948301E+20</c:v>
                </c:pt>
                <c:pt idx="3590">
                  <c:v>3.3903951915948297E+20</c:v>
                </c:pt>
                <c:pt idx="3591">
                  <c:v>3.3982921915948296E+20</c:v>
                </c:pt>
                <c:pt idx="3592">
                  <c:v>3.4075001915948296E+20</c:v>
                </c:pt>
                <c:pt idx="3593">
                  <c:v>3.4174731915948294E+20</c:v>
                </c:pt>
                <c:pt idx="3594">
                  <c:v>3.4265771915948294E+20</c:v>
                </c:pt>
                <c:pt idx="3595">
                  <c:v>3.4346111915948297E+20</c:v>
                </c:pt>
                <c:pt idx="3596">
                  <c:v>3.4427041915948296E+20</c:v>
                </c:pt>
                <c:pt idx="3597">
                  <c:v>3.4509801915948296E+20</c:v>
                </c:pt>
                <c:pt idx="3598">
                  <c:v>3.4605581915948293E+20</c:v>
                </c:pt>
                <c:pt idx="3599">
                  <c:v>3.4699521915948289E+20</c:v>
                </c:pt>
                <c:pt idx="3600">
                  <c:v>3.4787091915948288E+20</c:v>
                </c:pt>
                <c:pt idx="3601">
                  <c:v>3.4853841915948289E+20</c:v>
                </c:pt>
                <c:pt idx="3602">
                  <c:v>3.4950811915948288E+20</c:v>
                </c:pt>
                <c:pt idx="3603">
                  <c:v>3.4993551915948284E+20</c:v>
                </c:pt>
                <c:pt idx="3604">
                  <c:v>3.5096651915948288E+20</c:v>
                </c:pt>
                <c:pt idx="3605">
                  <c:v>3.5201451915948288E+20</c:v>
                </c:pt>
                <c:pt idx="3606">
                  <c:v>3.5308951915948291E+20</c:v>
                </c:pt>
                <c:pt idx="3607">
                  <c:v>3.5392701915948293E+20</c:v>
                </c:pt>
                <c:pt idx="3608">
                  <c:v>3.5462221915948293E+20</c:v>
                </c:pt>
                <c:pt idx="3609">
                  <c:v>3.5462271085948292E+20</c:v>
                </c:pt>
                <c:pt idx="3610">
                  <c:v>3.5462333191748295E+20</c:v>
                </c:pt>
                <c:pt idx="3611">
                  <c:v>3.5462365682648298E+20</c:v>
                </c:pt>
                <c:pt idx="3612">
                  <c:v>3.54625123826483E+20</c:v>
                </c:pt>
                <c:pt idx="3613">
                  <c:v>3.5464172961737297E+20</c:v>
                </c:pt>
                <c:pt idx="3614">
                  <c:v>3.5466425961737296E+20</c:v>
                </c:pt>
                <c:pt idx="3615">
                  <c:v>3.5469919961737298E+20</c:v>
                </c:pt>
                <c:pt idx="3616">
                  <c:v>3.5474592324737296E+20</c:v>
                </c:pt>
                <c:pt idx="3617">
                  <c:v>3.5478836575137294E+20</c:v>
                </c:pt>
                <c:pt idx="3618">
                  <c:v>3.5485164575137294E+20</c:v>
                </c:pt>
                <c:pt idx="3619">
                  <c:v>3.5497214575137292E+20</c:v>
                </c:pt>
                <c:pt idx="3620">
                  <c:v>3.5537974575137292E+20</c:v>
                </c:pt>
                <c:pt idx="3621">
                  <c:v>3.5588134575137292E+20</c:v>
                </c:pt>
                <c:pt idx="3622">
                  <c:v>3.5641974575137292E+20</c:v>
                </c:pt>
                <c:pt idx="3623">
                  <c:v>3.5699284575137294E+20</c:v>
                </c:pt>
                <c:pt idx="3624">
                  <c:v>3.5743514575137296E+20</c:v>
                </c:pt>
                <c:pt idx="3625">
                  <c:v>3.5793779575137298E+20</c:v>
                </c:pt>
                <c:pt idx="3626">
                  <c:v>3.5844960575137297E+20</c:v>
                </c:pt>
                <c:pt idx="3627">
                  <c:v>3.5905843055137299E+20</c:v>
                </c:pt>
                <c:pt idx="3628">
                  <c:v>3.5986543055137302E+20</c:v>
                </c:pt>
                <c:pt idx="3629">
                  <c:v>3.6060460055137301E+20</c:v>
                </c:pt>
                <c:pt idx="3630">
                  <c:v>3.6112280055137305E+20</c:v>
                </c:pt>
                <c:pt idx="3631">
                  <c:v>3.6181380055137308E+20</c:v>
                </c:pt>
                <c:pt idx="3632">
                  <c:v>3.6273680055137311E+20</c:v>
                </c:pt>
                <c:pt idx="3633">
                  <c:v>3.6364080055137311E+20</c:v>
                </c:pt>
                <c:pt idx="3634">
                  <c:v>3.6445540055137308E+20</c:v>
                </c:pt>
                <c:pt idx="3635">
                  <c:v>3.6523280055137311E+20</c:v>
                </c:pt>
                <c:pt idx="3636">
                  <c:v>3.662308505513731E+20</c:v>
                </c:pt>
                <c:pt idx="3637">
                  <c:v>3.6722235055137312E+20</c:v>
                </c:pt>
                <c:pt idx="3638">
                  <c:v>3.680884505513731E+20</c:v>
                </c:pt>
                <c:pt idx="3639">
                  <c:v>3.6900535055137309E+20</c:v>
                </c:pt>
                <c:pt idx="3640">
                  <c:v>3.6994475055137305E+20</c:v>
                </c:pt>
                <c:pt idx="3641">
                  <c:v>3.7063396055137308E+20</c:v>
                </c:pt>
                <c:pt idx="3642">
                  <c:v>3.7158226055137309E+20</c:v>
                </c:pt>
                <c:pt idx="3643">
                  <c:v>3.7263590055137313E+20</c:v>
                </c:pt>
                <c:pt idx="3644">
                  <c:v>3.7371490055137316E+20</c:v>
                </c:pt>
                <c:pt idx="3645">
                  <c:v>3.7474790055137313E+20</c:v>
                </c:pt>
                <c:pt idx="3646">
                  <c:v>3.7569680055137311E+20</c:v>
                </c:pt>
                <c:pt idx="3647">
                  <c:v>3.7672250055137309E+20</c:v>
                </c:pt>
                <c:pt idx="3648">
                  <c:v>3.7783080055137311E+20</c:v>
                </c:pt>
                <c:pt idx="3649">
                  <c:v>3.7881390055137313E+20</c:v>
                </c:pt>
                <c:pt idx="3650">
                  <c:v>3.7976610055137316E+20</c:v>
                </c:pt>
                <c:pt idx="3651">
                  <c:v>3.8074580055137314E+20</c:v>
                </c:pt>
                <c:pt idx="3652">
                  <c:v>3.8168215555137313E+20</c:v>
                </c:pt>
                <c:pt idx="3653">
                  <c:v>3.8271156555137312E+20</c:v>
                </c:pt>
                <c:pt idx="3654">
                  <c:v>3.8333386555137314E+20</c:v>
                </c:pt>
                <c:pt idx="3655">
                  <c:v>3.8424376555137316E+20</c:v>
                </c:pt>
                <c:pt idx="3656">
                  <c:v>3.8529376555137316E+20</c:v>
                </c:pt>
                <c:pt idx="3657">
                  <c:v>3.8636776555137316E+20</c:v>
                </c:pt>
                <c:pt idx="3658">
                  <c:v>3.8743976555137316E+20</c:v>
                </c:pt>
                <c:pt idx="3659">
                  <c:v>3.8813436555137319E+20</c:v>
                </c:pt>
                <c:pt idx="3660">
                  <c:v>3.8907065555137318E+20</c:v>
                </c:pt>
                <c:pt idx="3661">
                  <c:v>3.8935995555137316E+20</c:v>
                </c:pt>
                <c:pt idx="3662">
                  <c:v>3.9044203555137316E+20</c:v>
                </c:pt>
                <c:pt idx="3663">
                  <c:v>3.9153203555137316E+20</c:v>
                </c:pt>
                <c:pt idx="3664">
                  <c:v>3.9271773555137315E+20</c:v>
                </c:pt>
                <c:pt idx="3665">
                  <c:v>3.9364893555137315E+20</c:v>
                </c:pt>
                <c:pt idx="3666">
                  <c:v>3.9474512555137316E+20</c:v>
                </c:pt>
                <c:pt idx="3667">
                  <c:v>3.9586012555137319E+20</c:v>
                </c:pt>
                <c:pt idx="3668">
                  <c:v>3.9696412555137319E+20</c:v>
                </c:pt>
                <c:pt idx="3669">
                  <c:v>3.978085555513732E+20</c:v>
                </c:pt>
                <c:pt idx="3670">
                  <c:v>3.9889145555137318E+20</c:v>
                </c:pt>
                <c:pt idx="3671">
                  <c:v>4.0021825555137318E+20</c:v>
                </c:pt>
                <c:pt idx="3672">
                  <c:v>4.0138795555137316E+20</c:v>
                </c:pt>
                <c:pt idx="3673">
                  <c:v>4.0268995555137316E+20</c:v>
                </c:pt>
                <c:pt idx="3674">
                  <c:v>4.039289555513732E+20</c:v>
                </c:pt>
                <c:pt idx="3675">
                  <c:v>4.0495605555137321E+20</c:v>
                </c:pt>
                <c:pt idx="3676">
                  <c:v>4.0563088255137323E+20</c:v>
                </c:pt>
                <c:pt idx="3677">
                  <c:v>4.0689338255137322E+20</c:v>
                </c:pt>
                <c:pt idx="3678">
                  <c:v>4.0807938255137322E+20</c:v>
                </c:pt>
                <c:pt idx="3679">
                  <c:v>4.0912438255137325E+20</c:v>
                </c:pt>
                <c:pt idx="3680">
                  <c:v>4.1040138255137322E+20</c:v>
                </c:pt>
                <c:pt idx="3681">
                  <c:v>4.115370825513732E+20</c:v>
                </c:pt>
                <c:pt idx="3682">
                  <c:v>4.1196506255137322E+20</c:v>
                </c:pt>
                <c:pt idx="3683">
                  <c:v>4.127887625513732E+20</c:v>
                </c:pt>
                <c:pt idx="3684">
                  <c:v>4.139167625513732E+20</c:v>
                </c:pt>
                <c:pt idx="3685">
                  <c:v>4.150987625513732E+20</c:v>
                </c:pt>
                <c:pt idx="3686">
                  <c:v>4.1626706255137322E+20</c:v>
                </c:pt>
                <c:pt idx="3687">
                  <c:v>4.171487625513732E+20</c:v>
                </c:pt>
                <c:pt idx="3688">
                  <c:v>4.1832976255137323E+20</c:v>
                </c:pt>
                <c:pt idx="3689">
                  <c:v>4.197739625513732E+20</c:v>
                </c:pt>
                <c:pt idx="3690">
                  <c:v>4.2117096255137317E+20</c:v>
                </c:pt>
                <c:pt idx="3691">
                  <c:v>4.2263696255137317E+20</c:v>
                </c:pt>
                <c:pt idx="3692">
                  <c:v>4.241059625513732E+20</c:v>
                </c:pt>
                <c:pt idx="3693">
                  <c:v>4.2554456255137317E+20</c:v>
                </c:pt>
                <c:pt idx="3694">
                  <c:v>4.2703756255137314E+20</c:v>
                </c:pt>
                <c:pt idx="3695">
                  <c:v>4.2840392255137317E+20</c:v>
                </c:pt>
                <c:pt idx="3696">
                  <c:v>4.293125225513732E+20</c:v>
                </c:pt>
                <c:pt idx="3697">
                  <c:v>4.2977238365037317E+20</c:v>
                </c:pt>
                <c:pt idx="3698">
                  <c:v>4.3078038365037317E+20</c:v>
                </c:pt>
                <c:pt idx="3699">
                  <c:v>4.3240238365037317E+20</c:v>
                </c:pt>
                <c:pt idx="3700">
                  <c:v>4.3398196865037317E+20</c:v>
                </c:pt>
                <c:pt idx="3701">
                  <c:v>4.3550186865037319E+20</c:v>
                </c:pt>
                <c:pt idx="3702">
                  <c:v>4.3716366865037315E+20</c:v>
                </c:pt>
                <c:pt idx="3703">
                  <c:v>4.3851866865037319E+20</c:v>
                </c:pt>
                <c:pt idx="3704">
                  <c:v>4.401553686503732E+20</c:v>
                </c:pt>
                <c:pt idx="3705">
                  <c:v>4.414633686503732E+20</c:v>
                </c:pt>
                <c:pt idx="3706">
                  <c:v>4.4292446865037322E+20</c:v>
                </c:pt>
                <c:pt idx="3707">
                  <c:v>4.4436007865037324E+20</c:v>
                </c:pt>
                <c:pt idx="3708">
                  <c:v>4.4550307865037321E+20</c:v>
                </c:pt>
                <c:pt idx="3709">
                  <c:v>4.4688717865037319E+20</c:v>
                </c:pt>
                <c:pt idx="3710">
                  <c:v>4.4785467865037321E+20</c:v>
                </c:pt>
                <c:pt idx="3711">
                  <c:v>4.4923487865037324E+20</c:v>
                </c:pt>
                <c:pt idx="3712">
                  <c:v>4.5083087865037324E+20</c:v>
                </c:pt>
                <c:pt idx="3713">
                  <c:v>4.5239887865037324E+20</c:v>
                </c:pt>
                <c:pt idx="3714">
                  <c:v>4.5387267865037321E+20</c:v>
                </c:pt>
                <c:pt idx="3715">
                  <c:v>4.5529367865037318E+20</c:v>
                </c:pt>
                <c:pt idx="3716">
                  <c:v>4.5684787865037321E+20</c:v>
                </c:pt>
                <c:pt idx="3717">
                  <c:v>4.5818487865037318E+20</c:v>
                </c:pt>
                <c:pt idx="3718">
                  <c:v>4.5972365865037319E+20</c:v>
                </c:pt>
                <c:pt idx="3719">
                  <c:v>4.6131265865037316E+20</c:v>
                </c:pt>
                <c:pt idx="3720">
                  <c:v>4.6294265865037316E+20</c:v>
                </c:pt>
                <c:pt idx="3721">
                  <c:v>4.6407265865037316E+20</c:v>
                </c:pt>
                <c:pt idx="3722">
                  <c:v>4.6531905865037316E+20</c:v>
                </c:pt>
                <c:pt idx="3723">
                  <c:v>4.6618915865037314E+20</c:v>
                </c:pt>
                <c:pt idx="3724">
                  <c:v>4.6753715865037314E+20</c:v>
                </c:pt>
                <c:pt idx="3725">
                  <c:v>4.6884486865037315E+20</c:v>
                </c:pt>
                <c:pt idx="3726">
                  <c:v>4.7020886865037315E+20</c:v>
                </c:pt>
                <c:pt idx="3727">
                  <c:v>4.7157386865037319E+20</c:v>
                </c:pt>
                <c:pt idx="3728">
                  <c:v>4.7287695865037318E+20</c:v>
                </c:pt>
                <c:pt idx="3729">
                  <c:v>4.7409895865037318E+20</c:v>
                </c:pt>
                <c:pt idx="3730">
                  <c:v>4.7582595865037321E+20</c:v>
                </c:pt>
                <c:pt idx="3731">
                  <c:v>4.7755495865037318E+20</c:v>
                </c:pt>
                <c:pt idx="3732">
                  <c:v>4.7930995865037321E+20</c:v>
                </c:pt>
                <c:pt idx="3733">
                  <c:v>4.8123295865037324E+20</c:v>
                </c:pt>
                <c:pt idx="3734">
                  <c:v>4.8280295865037324E+20</c:v>
                </c:pt>
                <c:pt idx="3735">
                  <c:v>4.8434008865037327E+20</c:v>
                </c:pt>
                <c:pt idx="3736">
                  <c:v>4.8546894865037328E+20</c:v>
                </c:pt>
                <c:pt idx="3737">
                  <c:v>4.868712486503733E+20</c:v>
                </c:pt>
                <c:pt idx="3738">
                  <c:v>4.8746857865037329E+20</c:v>
                </c:pt>
                <c:pt idx="3739">
                  <c:v>4.8854087865037331E+20</c:v>
                </c:pt>
                <c:pt idx="3740">
                  <c:v>4.9021147865037328E+20</c:v>
                </c:pt>
                <c:pt idx="3741">
                  <c:v>4.9175847865037331E+20</c:v>
                </c:pt>
                <c:pt idx="3742">
                  <c:v>4.9318817865037329E+20</c:v>
                </c:pt>
                <c:pt idx="3743">
                  <c:v>4.9453047865037331E+20</c:v>
                </c:pt>
                <c:pt idx="3744">
                  <c:v>4.9483747865037334E+20</c:v>
                </c:pt>
                <c:pt idx="3745">
                  <c:v>4.9489986875037332E+20</c:v>
                </c:pt>
                <c:pt idx="3746">
                  <c:v>4.9546546875037332E+20</c:v>
                </c:pt>
                <c:pt idx="3747">
                  <c:v>4.9631636875037331E+20</c:v>
                </c:pt>
                <c:pt idx="3748">
                  <c:v>4.9725996875037331E+20</c:v>
                </c:pt>
                <c:pt idx="3749">
                  <c:v>4.9797826875037332E+20</c:v>
                </c:pt>
                <c:pt idx="3750">
                  <c:v>4.9892429875037333E+20</c:v>
                </c:pt>
                <c:pt idx="3751">
                  <c:v>5.0000529875037336E+20</c:v>
                </c:pt>
                <c:pt idx="3752">
                  <c:v>5.0035039875037338E+20</c:v>
                </c:pt>
                <c:pt idx="3753">
                  <c:v>5.0130399875037338E+20</c:v>
                </c:pt>
                <c:pt idx="3754">
                  <c:v>5.022826987503734E+20</c:v>
                </c:pt>
                <c:pt idx="3755">
                  <c:v>5.0289915875037341E+20</c:v>
                </c:pt>
                <c:pt idx="3756">
                  <c:v>5.0397695875037345E+20</c:v>
                </c:pt>
                <c:pt idx="3757">
                  <c:v>5.0519165875037346E+20</c:v>
                </c:pt>
                <c:pt idx="3758">
                  <c:v>5.0682310875037349E+20</c:v>
                </c:pt>
                <c:pt idx="3759">
                  <c:v>5.0811510875037349E+20</c:v>
                </c:pt>
                <c:pt idx="3760">
                  <c:v>5.0891900010037346E+20</c:v>
                </c:pt>
                <c:pt idx="3761">
                  <c:v>5.0891963850037343E+20</c:v>
                </c:pt>
                <c:pt idx="3762">
                  <c:v>5.0893015850037346E+20</c:v>
                </c:pt>
                <c:pt idx="3763">
                  <c:v>5.0965142950037343E+20</c:v>
                </c:pt>
                <c:pt idx="3764">
                  <c:v>5.1110942950037343E+20</c:v>
                </c:pt>
                <c:pt idx="3765">
                  <c:v>5.1237922950037347E+20</c:v>
                </c:pt>
                <c:pt idx="3766">
                  <c:v>5.1349160470037345E+20</c:v>
                </c:pt>
                <c:pt idx="3767">
                  <c:v>5.1349413270037345E+20</c:v>
                </c:pt>
                <c:pt idx="3768">
                  <c:v>5.1403433270037342E+20</c:v>
                </c:pt>
                <c:pt idx="3769">
                  <c:v>5.1482653270037339E+20</c:v>
                </c:pt>
                <c:pt idx="3770">
                  <c:v>5.1482660829437336E+20</c:v>
                </c:pt>
                <c:pt idx="3771">
                  <c:v>5.1482668424737338E+20</c:v>
                </c:pt>
                <c:pt idx="3772">
                  <c:v>5.1482676815737337E+20</c:v>
                </c:pt>
                <c:pt idx="3773">
                  <c:v>5.1482685899737334E+20</c:v>
                </c:pt>
                <c:pt idx="3774">
                  <c:v>5.1482695143737334E+20</c:v>
                </c:pt>
                <c:pt idx="3775">
                  <c:v>5.1482704632737333E+20</c:v>
                </c:pt>
                <c:pt idx="3776">
                  <c:v>5.1482711682737334E+20</c:v>
                </c:pt>
                <c:pt idx="3777">
                  <c:v>5.1482719597737332E+20</c:v>
                </c:pt>
                <c:pt idx="3778">
                  <c:v>5.1482728280937333E+20</c:v>
                </c:pt>
                <c:pt idx="3779">
                  <c:v>5.1482737347937331E+20</c:v>
                </c:pt>
                <c:pt idx="3780">
                  <c:v>5.1482748681937329E+20</c:v>
                </c:pt>
                <c:pt idx="3781">
                  <c:v>5.1482760671937331E+20</c:v>
                </c:pt>
                <c:pt idx="3782">
                  <c:v>5.1482773091937334E+20</c:v>
                </c:pt>
                <c:pt idx="3783">
                  <c:v>5.1482785711937336E+20</c:v>
                </c:pt>
                <c:pt idx="3784">
                  <c:v>5.1482798121937338E+20</c:v>
                </c:pt>
                <c:pt idx="3785">
                  <c:v>5.1482810681937337E+20</c:v>
                </c:pt>
                <c:pt idx="3786">
                  <c:v>5.1482823013937336E+20</c:v>
                </c:pt>
                <c:pt idx="3787">
                  <c:v>5.1482835396937338E+20</c:v>
                </c:pt>
                <c:pt idx="3788">
                  <c:v>5.1482847790937335E+20</c:v>
                </c:pt>
                <c:pt idx="3789">
                  <c:v>5.1482860429937338E+20</c:v>
                </c:pt>
                <c:pt idx="3790">
                  <c:v>5.1482873209937337E+20</c:v>
                </c:pt>
                <c:pt idx="3791">
                  <c:v>5.1482887739937338E+20</c:v>
                </c:pt>
                <c:pt idx="3792">
                  <c:v>5.1482901824327339E+20</c:v>
                </c:pt>
                <c:pt idx="3793">
                  <c:v>5.148291533072734E+20</c:v>
                </c:pt>
                <c:pt idx="3794">
                  <c:v>5.1482929658127339E+20</c:v>
                </c:pt>
                <c:pt idx="3795">
                  <c:v>5.1482944858127335E+20</c:v>
                </c:pt>
                <c:pt idx="3796">
                  <c:v>5.1482959158127336E+20</c:v>
                </c:pt>
                <c:pt idx="3797">
                  <c:v>5.1482969588127334E+20</c:v>
                </c:pt>
                <c:pt idx="3798">
                  <c:v>5.1482976437127335E+20</c:v>
                </c:pt>
                <c:pt idx="3799">
                  <c:v>5.1482980597427333E+20</c:v>
                </c:pt>
                <c:pt idx="3800">
                  <c:v>5.1482983622827331E+20</c:v>
                </c:pt>
                <c:pt idx="3801">
                  <c:v>5.1482986712127334E+20</c:v>
                </c:pt>
                <c:pt idx="3802">
                  <c:v>5.1482989349507334E+20</c:v>
                </c:pt>
                <c:pt idx="3803">
                  <c:v>5.1482991022407333E+20</c:v>
                </c:pt>
                <c:pt idx="3804">
                  <c:v>5.1482994051407335E+20</c:v>
                </c:pt>
                <c:pt idx="3805">
                  <c:v>5.1482997157407333E+20</c:v>
                </c:pt>
                <c:pt idx="3806">
                  <c:v>5.1483000233407336E+20</c:v>
                </c:pt>
                <c:pt idx="3807">
                  <c:v>5.1483002713407337E+20</c:v>
                </c:pt>
                <c:pt idx="3808">
                  <c:v>5.148300491173734E+20</c:v>
                </c:pt>
                <c:pt idx="3809">
                  <c:v>5.1483007035737342E+20</c:v>
                </c:pt>
                <c:pt idx="3810">
                  <c:v>5.148300914523734E+20</c:v>
                </c:pt>
                <c:pt idx="3811">
                  <c:v>5.1483011307237343E+20</c:v>
                </c:pt>
                <c:pt idx="3812">
                  <c:v>5.1483013368537344E+20</c:v>
                </c:pt>
                <c:pt idx="3813">
                  <c:v>5.1483015507537343E+20</c:v>
                </c:pt>
                <c:pt idx="3814">
                  <c:v>5.1483019135837346E+20</c:v>
                </c:pt>
                <c:pt idx="3815">
                  <c:v>5.1483023407837348E+20</c:v>
                </c:pt>
                <c:pt idx="3816">
                  <c:v>5.1483029074837347E+20</c:v>
                </c:pt>
                <c:pt idx="3817">
                  <c:v>5.1483035482837346E+20</c:v>
                </c:pt>
                <c:pt idx="3818">
                  <c:v>5.1483043127837347E+20</c:v>
                </c:pt>
                <c:pt idx="3819">
                  <c:v>5.1483050295837347E+20</c:v>
                </c:pt>
                <c:pt idx="3820">
                  <c:v>5.1483056118837346E+20</c:v>
                </c:pt>
                <c:pt idx="3821">
                  <c:v>5.1483568918837343E+20</c:v>
                </c:pt>
                <c:pt idx="3822">
                  <c:v>5.1483589908837342E+20</c:v>
                </c:pt>
                <c:pt idx="3823">
                  <c:v>5.1483618868837338E+20</c:v>
                </c:pt>
                <c:pt idx="3824">
                  <c:v>5.1483658648837338E+20</c:v>
                </c:pt>
                <c:pt idx="3825">
                  <c:v>5.1483698588837341E+20</c:v>
                </c:pt>
                <c:pt idx="3826">
                  <c:v>5.148373424483734E+20</c:v>
                </c:pt>
                <c:pt idx="3827">
                  <c:v>5.1483782795707338E+20</c:v>
                </c:pt>
                <c:pt idx="3828">
                  <c:v>5.1483814485707339E+20</c:v>
                </c:pt>
                <c:pt idx="3829">
                  <c:v>5.148383189570734E+20</c:v>
                </c:pt>
                <c:pt idx="3830">
                  <c:v>5.1483932495707341E+20</c:v>
                </c:pt>
                <c:pt idx="3831">
                  <c:v>5.1484433695707339E+20</c:v>
                </c:pt>
                <c:pt idx="3832">
                  <c:v>5.1485001295707341E+20</c:v>
                </c:pt>
                <c:pt idx="3833">
                  <c:v>5.1485327595707341E+20</c:v>
                </c:pt>
                <c:pt idx="3834">
                  <c:v>5.1487539161707341E+20</c:v>
                </c:pt>
                <c:pt idx="3835">
                  <c:v>5.1489308961707341E+20</c:v>
                </c:pt>
                <c:pt idx="3836">
                  <c:v>5.1490968961707344E+20</c:v>
                </c:pt>
                <c:pt idx="3837">
                  <c:v>5.1494318961707346E+20</c:v>
                </c:pt>
                <c:pt idx="3838">
                  <c:v>5.1501295961707348E+20</c:v>
                </c:pt>
                <c:pt idx="3839">
                  <c:v>5.1506891661707346E+20</c:v>
                </c:pt>
                <c:pt idx="3840">
                  <c:v>5.1513875661707346E+20</c:v>
                </c:pt>
                <c:pt idx="3841">
                  <c:v>5.1522458661707343E+20</c:v>
                </c:pt>
                <c:pt idx="3842">
                  <c:v>5.1529511661707343E+20</c:v>
                </c:pt>
                <c:pt idx="3843">
                  <c:v>5.1534333661707344E+20</c:v>
                </c:pt>
                <c:pt idx="3844">
                  <c:v>5.1538701661707344E+20</c:v>
                </c:pt>
                <c:pt idx="3845">
                  <c:v>5.1538716771707342E+20</c:v>
                </c:pt>
                <c:pt idx="3846">
                  <c:v>5.1538732341707342E+20</c:v>
                </c:pt>
                <c:pt idx="3847">
                  <c:v>5.153936154170734E+20</c:v>
                </c:pt>
                <c:pt idx="3848">
                  <c:v>5.1540703541707342E+20</c:v>
                </c:pt>
                <c:pt idx="3849">
                  <c:v>5.154217088660734E+20</c:v>
                </c:pt>
                <c:pt idx="3850">
                  <c:v>5.1548614886607343E+20</c:v>
                </c:pt>
                <c:pt idx="3851">
                  <c:v>5.1551410410607346E+20</c:v>
                </c:pt>
                <c:pt idx="3852">
                  <c:v>5.1552491901607346E+20</c:v>
                </c:pt>
                <c:pt idx="3853">
                  <c:v>5.1555380901607349E+20</c:v>
                </c:pt>
                <c:pt idx="3854">
                  <c:v>5.156027490160735E+20</c:v>
                </c:pt>
                <c:pt idx="3855">
                  <c:v>5.1562545901607348E+20</c:v>
                </c:pt>
                <c:pt idx="3856">
                  <c:v>5.1564997224607351E+20</c:v>
                </c:pt>
                <c:pt idx="3857">
                  <c:v>5.156630835460735E+20</c:v>
                </c:pt>
                <c:pt idx="3858">
                  <c:v>5.1566361597607353E+20</c:v>
                </c:pt>
                <c:pt idx="3859">
                  <c:v>5.1566559897607353E+20</c:v>
                </c:pt>
                <c:pt idx="3860">
                  <c:v>5.1566587127607355E+20</c:v>
                </c:pt>
                <c:pt idx="3861">
                  <c:v>5.1570241327607356E+20</c:v>
                </c:pt>
                <c:pt idx="3862">
                  <c:v>5.1571416427607353E+20</c:v>
                </c:pt>
                <c:pt idx="3863">
                  <c:v>5.1573370767607353E+20</c:v>
                </c:pt>
                <c:pt idx="3864">
                  <c:v>5.1573961267607352E+20</c:v>
                </c:pt>
                <c:pt idx="3865">
                  <c:v>5.1574021257607355E+20</c:v>
                </c:pt>
                <c:pt idx="3866">
                  <c:v>5.1574935957607357E+20</c:v>
                </c:pt>
                <c:pt idx="3867">
                  <c:v>5.1576125957607358E+20</c:v>
                </c:pt>
                <c:pt idx="3868">
                  <c:v>5.1578303857607357E+20</c:v>
                </c:pt>
                <c:pt idx="3869">
                  <c:v>5.1590273857607356E+20</c:v>
                </c:pt>
                <c:pt idx="3870">
                  <c:v>5.1612833857607356E+20</c:v>
                </c:pt>
                <c:pt idx="3871">
                  <c:v>5.1633402857607358E+20</c:v>
                </c:pt>
                <c:pt idx="3872">
                  <c:v>5.1647615942607359E+20</c:v>
                </c:pt>
                <c:pt idx="3873">
                  <c:v>5.1678390942607357E+20</c:v>
                </c:pt>
                <c:pt idx="3874">
                  <c:v>5.1736620942607358E+20</c:v>
                </c:pt>
                <c:pt idx="3875">
                  <c:v>5.1779270942607357E+20</c:v>
                </c:pt>
                <c:pt idx="3876">
                  <c:v>5.1823750942607357E+20</c:v>
                </c:pt>
                <c:pt idx="3877">
                  <c:v>5.1872423942607359E+20</c:v>
                </c:pt>
                <c:pt idx="3878">
                  <c:v>5.1908133942607361E+20</c:v>
                </c:pt>
                <c:pt idx="3879">
                  <c:v>5.1984293942607361E+20</c:v>
                </c:pt>
                <c:pt idx="3880">
                  <c:v>5.2044483942607362E+20</c:v>
                </c:pt>
                <c:pt idx="3881">
                  <c:v>5.2108283942607362E+20</c:v>
                </c:pt>
                <c:pt idx="3882">
                  <c:v>5.2175073942607364E+20</c:v>
                </c:pt>
                <c:pt idx="3883">
                  <c:v>5.2260235942607362E+20</c:v>
                </c:pt>
                <c:pt idx="3884">
                  <c:v>5.2330655942607359E+20</c:v>
                </c:pt>
                <c:pt idx="3885">
                  <c:v>5.241825584260736E+20</c:v>
                </c:pt>
                <c:pt idx="3886">
                  <c:v>5.2513685842607361E+20</c:v>
                </c:pt>
                <c:pt idx="3887">
                  <c:v>5.2634785842607358E+20</c:v>
                </c:pt>
                <c:pt idx="3888">
                  <c:v>5.271453584260736E+20</c:v>
                </c:pt>
                <c:pt idx="3889">
                  <c:v>5.2812995842607363E+20</c:v>
                </c:pt>
                <c:pt idx="3890">
                  <c:v>5.2919885842607361E+20</c:v>
                </c:pt>
                <c:pt idx="3891">
                  <c:v>5.3034345842607365E+20</c:v>
                </c:pt>
                <c:pt idx="3892">
                  <c:v>5.3138645842607368E+20</c:v>
                </c:pt>
                <c:pt idx="3893">
                  <c:v>5.3211615842607366E+20</c:v>
                </c:pt>
                <c:pt idx="3894">
                  <c:v>5.3333715842607363E+20</c:v>
                </c:pt>
                <c:pt idx="3895">
                  <c:v>5.3401285842607361E+20</c:v>
                </c:pt>
                <c:pt idx="3896">
                  <c:v>5.3507285842607361E+20</c:v>
                </c:pt>
                <c:pt idx="3897">
                  <c:v>5.3637701842607361E+20</c:v>
                </c:pt>
                <c:pt idx="3898">
                  <c:v>5.3770701842607361E+20</c:v>
                </c:pt>
                <c:pt idx="3899">
                  <c:v>5.3881501842607361E+20</c:v>
                </c:pt>
                <c:pt idx="3900">
                  <c:v>5.3994301842607361E+20</c:v>
                </c:pt>
                <c:pt idx="3901">
                  <c:v>5.4140901842607361E+20</c:v>
                </c:pt>
                <c:pt idx="3902">
                  <c:v>5.4271201842607358E+20</c:v>
                </c:pt>
                <c:pt idx="3903">
                  <c:v>5.4271204161107355E+20</c:v>
                </c:pt>
                <c:pt idx="3904">
                  <c:v>5.4297676762007352E+20</c:v>
                </c:pt>
                <c:pt idx="3905">
                  <c:v>5.440736676200735E+20</c:v>
                </c:pt>
                <c:pt idx="3906">
                  <c:v>5.4528466762007354E+20</c:v>
                </c:pt>
                <c:pt idx="3907">
                  <c:v>5.467816676200735E+20</c:v>
                </c:pt>
                <c:pt idx="3908">
                  <c:v>5.4813180762007352E+20</c:v>
                </c:pt>
                <c:pt idx="3909">
                  <c:v>5.4943780762007352E+20</c:v>
                </c:pt>
                <c:pt idx="3910">
                  <c:v>5.5108180762007352E+20</c:v>
                </c:pt>
                <c:pt idx="3911">
                  <c:v>5.5282780762007352E+20</c:v>
                </c:pt>
                <c:pt idx="3912">
                  <c:v>5.5446970762007354E+20</c:v>
                </c:pt>
                <c:pt idx="3913">
                  <c:v>5.555527076200735E+20</c:v>
                </c:pt>
                <c:pt idx="3914">
                  <c:v>5.572507076200735E+20</c:v>
                </c:pt>
                <c:pt idx="3915">
                  <c:v>5.590427076200735E+20</c:v>
                </c:pt>
                <c:pt idx="3916">
                  <c:v>5.6066170762007347E+20</c:v>
                </c:pt>
                <c:pt idx="3917">
                  <c:v>5.6253970762007347E+20</c:v>
                </c:pt>
                <c:pt idx="3918">
                  <c:v>5.6422170762007347E+20</c:v>
                </c:pt>
                <c:pt idx="3919">
                  <c:v>5.6542570762007347E+20</c:v>
                </c:pt>
                <c:pt idx="3920">
                  <c:v>5.657935576200735E+20</c:v>
                </c:pt>
                <c:pt idx="3921">
                  <c:v>5.6707655762007346E+20</c:v>
                </c:pt>
                <c:pt idx="3922">
                  <c:v>5.6821755762007343E+20</c:v>
                </c:pt>
                <c:pt idx="3923">
                  <c:v>5.6972455762007346E+20</c:v>
                </c:pt>
                <c:pt idx="3924">
                  <c:v>5.7076255762007346E+20</c:v>
                </c:pt>
                <c:pt idx="3925">
                  <c:v>5.7167325762007348E+20</c:v>
                </c:pt>
                <c:pt idx="3926">
                  <c:v>5.7266305762007345E+20</c:v>
                </c:pt>
                <c:pt idx="3927">
                  <c:v>5.7357825762007345E+20</c:v>
                </c:pt>
                <c:pt idx="3928">
                  <c:v>5.7479425762007345E+20</c:v>
                </c:pt>
                <c:pt idx="3929">
                  <c:v>5.7599225762007345E+20</c:v>
                </c:pt>
                <c:pt idx="3930">
                  <c:v>5.7711725762007348E+20</c:v>
                </c:pt>
                <c:pt idx="3931">
                  <c:v>5.7841225762007351E+20</c:v>
                </c:pt>
                <c:pt idx="3932">
                  <c:v>5.7966525762007348E+20</c:v>
                </c:pt>
                <c:pt idx="3933">
                  <c:v>5.8100625762007345E+20</c:v>
                </c:pt>
                <c:pt idx="3934">
                  <c:v>5.8231945762007345E+20</c:v>
                </c:pt>
                <c:pt idx="3935">
                  <c:v>5.8384845762007348E+20</c:v>
                </c:pt>
                <c:pt idx="3936">
                  <c:v>5.8491345762007345E+20</c:v>
                </c:pt>
                <c:pt idx="3937">
                  <c:v>5.8628145762007345E+20</c:v>
                </c:pt>
                <c:pt idx="3938">
                  <c:v>5.8779745762007345E+20</c:v>
                </c:pt>
                <c:pt idx="3939">
                  <c:v>5.8886165762007341E+20</c:v>
                </c:pt>
                <c:pt idx="3940">
                  <c:v>5.9043965762007335E+20</c:v>
                </c:pt>
                <c:pt idx="3941">
                  <c:v>5.9104285762007335E+20</c:v>
                </c:pt>
                <c:pt idx="3942">
                  <c:v>5.9207885762007335E+20</c:v>
                </c:pt>
                <c:pt idx="3943">
                  <c:v>5.931151576200733E+20</c:v>
                </c:pt>
                <c:pt idx="3944">
                  <c:v>5.9440515762007337E+20</c:v>
                </c:pt>
                <c:pt idx="3945">
                  <c:v>5.9541015762007333E+20</c:v>
                </c:pt>
                <c:pt idx="3946">
                  <c:v>5.9688665762007338E+20</c:v>
                </c:pt>
                <c:pt idx="3947">
                  <c:v>5.9818945762007345E+20</c:v>
                </c:pt>
                <c:pt idx="3948">
                  <c:v>5.9958745762007351E+20</c:v>
                </c:pt>
                <c:pt idx="3949">
                  <c:v>6.0106345762007351E+20</c:v>
                </c:pt>
                <c:pt idx="3950">
                  <c:v>6.0223345762007358E+20</c:v>
                </c:pt>
                <c:pt idx="3951">
                  <c:v>6.0373845762007355E+20</c:v>
                </c:pt>
                <c:pt idx="3952">
                  <c:v>6.0530245762007355E+20</c:v>
                </c:pt>
                <c:pt idx="3953">
                  <c:v>6.0677145762007351E+20</c:v>
                </c:pt>
                <c:pt idx="3954">
                  <c:v>6.0830145762007345E+20</c:v>
                </c:pt>
                <c:pt idx="3955">
                  <c:v>6.0952345762007351E+20</c:v>
                </c:pt>
                <c:pt idx="3956">
                  <c:v>6.1046945762007345E+20</c:v>
                </c:pt>
                <c:pt idx="3957">
                  <c:v>6.1165545762007338E+20</c:v>
                </c:pt>
                <c:pt idx="3958">
                  <c:v>6.1272845762007335E+20</c:v>
                </c:pt>
                <c:pt idx="3959">
                  <c:v>6.141663576200733E+20</c:v>
                </c:pt>
                <c:pt idx="3960">
                  <c:v>6.151079576200733E+20</c:v>
                </c:pt>
                <c:pt idx="3961">
                  <c:v>6.1594255762007327E+20</c:v>
                </c:pt>
                <c:pt idx="3962">
                  <c:v>6.1731555762007323E+20</c:v>
                </c:pt>
                <c:pt idx="3963">
                  <c:v>6.188725576200732E+20</c:v>
                </c:pt>
                <c:pt idx="3964">
                  <c:v>6.2035755762007317E+20</c:v>
                </c:pt>
                <c:pt idx="3965">
                  <c:v>6.219005576200732E+20</c:v>
                </c:pt>
                <c:pt idx="3966">
                  <c:v>6.2313755762007317E+20</c:v>
                </c:pt>
                <c:pt idx="3967">
                  <c:v>6.2441855762007314E+20</c:v>
                </c:pt>
                <c:pt idx="3968">
                  <c:v>6.2575132762007313E+20</c:v>
                </c:pt>
                <c:pt idx="3969">
                  <c:v>6.2694532762007319E+20</c:v>
                </c:pt>
                <c:pt idx="3970">
                  <c:v>6.2815522762007314E+20</c:v>
                </c:pt>
                <c:pt idx="3971">
                  <c:v>6.2972622762007318E+20</c:v>
                </c:pt>
                <c:pt idx="3972">
                  <c:v>6.3121022762007318E+20</c:v>
                </c:pt>
                <c:pt idx="3973">
                  <c:v>6.3279322762007321E+20</c:v>
                </c:pt>
                <c:pt idx="3974">
                  <c:v>6.3429092762007319E+20</c:v>
                </c:pt>
                <c:pt idx="3975">
                  <c:v>6.3585292762007313E+20</c:v>
                </c:pt>
                <c:pt idx="3976">
                  <c:v>6.3717362762007314E+20</c:v>
                </c:pt>
                <c:pt idx="3977">
                  <c:v>6.3838962762007314E+20</c:v>
                </c:pt>
                <c:pt idx="3978">
                  <c:v>6.3961662762007318E+20</c:v>
                </c:pt>
                <c:pt idx="3979">
                  <c:v>6.4088762762007321E+20</c:v>
                </c:pt>
                <c:pt idx="3980">
                  <c:v>6.4249562762007321E+20</c:v>
                </c:pt>
                <c:pt idx="3981">
                  <c:v>6.4343702762007324E+20</c:v>
                </c:pt>
                <c:pt idx="3982">
                  <c:v>6.4491022762007331E+20</c:v>
                </c:pt>
                <c:pt idx="3983">
                  <c:v>6.4650822762007337E+20</c:v>
                </c:pt>
                <c:pt idx="3984">
                  <c:v>6.4820122762007334E+20</c:v>
                </c:pt>
                <c:pt idx="3985">
                  <c:v>6.4996222762007331E+20</c:v>
                </c:pt>
                <c:pt idx="3986">
                  <c:v>6.5156522762007334E+20</c:v>
                </c:pt>
                <c:pt idx="3987">
                  <c:v>6.5304022762007337E+20</c:v>
                </c:pt>
                <c:pt idx="3988">
                  <c:v>6.5448262762007337E+20</c:v>
                </c:pt>
                <c:pt idx="3989">
                  <c:v>6.5593762762007341E+20</c:v>
                </c:pt>
                <c:pt idx="3990">
                  <c:v>6.5691652762007346E+20</c:v>
                </c:pt>
                <c:pt idx="3991">
                  <c:v>6.5739812762007346E+20</c:v>
                </c:pt>
                <c:pt idx="3992">
                  <c:v>6.5890912762007349E+20</c:v>
                </c:pt>
                <c:pt idx="3993">
                  <c:v>6.6049962762007347E+20</c:v>
                </c:pt>
                <c:pt idx="3994">
                  <c:v>6.6193659262007352E+20</c:v>
                </c:pt>
                <c:pt idx="3995">
                  <c:v>6.6312159262007348E+20</c:v>
                </c:pt>
                <c:pt idx="3996">
                  <c:v>6.6437859262007345E+20</c:v>
                </c:pt>
                <c:pt idx="3997">
                  <c:v>6.6569059262007345E+20</c:v>
                </c:pt>
                <c:pt idx="3998">
                  <c:v>6.6726199262007342E+20</c:v>
                </c:pt>
                <c:pt idx="3999">
                  <c:v>6.6890199262007342E+20</c:v>
                </c:pt>
                <c:pt idx="4000">
                  <c:v>6.7055399262007342E+20</c:v>
                </c:pt>
                <c:pt idx="4001">
                  <c:v>6.7207239262007342E+20</c:v>
                </c:pt>
                <c:pt idx="4002">
                  <c:v>6.7365639262007342E+20</c:v>
                </c:pt>
                <c:pt idx="4003">
                  <c:v>6.7513339262007339E+20</c:v>
                </c:pt>
                <c:pt idx="4004">
                  <c:v>6.7689839262007335E+20</c:v>
                </c:pt>
                <c:pt idx="4005">
                  <c:v>6.7773099262007339E+20</c:v>
                </c:pt>
                <c:pt idx="4006">
                  <c:v>6.7818559262007335E+20</c:v>
                </c:pt>
                <c:pt idx="4007">
                  <c:v>6.7971059262007332E+20</c:v>
                </c:pt>
                <c:pt idx="4008">
                  <c:v>6.8124739262007332E+20</c:v>
                </c:pt>
                <c:pt idx="4009">
                  <c:v>6.8298699262007339E+20</c:v>
                </c:pt>
                <c:pt idx="4010">
                  <c:v>6.8477799262007342E+20</c:v>
                </c:pt>
                <c:pt idx="4011">
                  <c:v>6.8603399262007342E+20</c:v>
                </c:pt>
                <c:pt idx="4012">
                  <c:v>6.8776299262007339E+20</c:v>
                </c:pt>
                <c:pt idx="4013">
                  <c:v>6.8856359262007342E+20</c:v>
                </c:pt>
                <c:pt idx="4014">
                  <c:v>6.8960859262007339E+20</c:v>
                </c:pt>
                <c:pt idx="4015">
                  <c:v>6.9014439262007342E+20</c:v>
                </c:pt>
                <c:pt idx="4016">
                  <c:v>6.9142539262007339E+20</c:v>
                </c:pt>
                <c:pt idx="4017">
                  <c:v>6.9304539262007339E+20</c:v>
                </c:pt>
                <c:pt idx="4018">
                  <c:v>6.9475379262007332E+20</c:v>
                </c:pt>
                <c:pt idx="4019">
                  <c:v>6.9563759262007335E+20</c:v>
                </c:pt>
                <c:pt idx="4020">
                  <c:v>6.9729259262007339E+20</c:v>
                </c:pt>
                <c:pt idx="4021">
                  <c:v>6.9905059262007345E+20</c:v>
                </c:pt>
                <c:pt idx="4022">
                  <c:v>6.9988729262007347E+20</c:v>
                </c:pt>
                <c:pt idx="4023">
                  <c:v>7.0144829262007344E+20</c:v>
                </c:pt>
                <c:pt idx="4024">
                  <c:v>7.0191028262007341E+20</c:v>
                </c:pt>
                <c:pt idx="4025">
                  <c:v>7.0201799962007346E+20</c:v>
                </c:pt>
                <c:pt idx="4026">
                  <c:v>7.0231869962007347E+20</c:v>
                </c:pt>
                <c:pt idx="4027">
                  <c:v>7.036576996200735E+20</c:v>
                </c:pt>
                <c:pt idx="4028">
                  <c:v>7.0521469962007347E+20</c:v>
                </c:pt>
                <c:pt idx="4029">
                  <c:v>7.0649669962007341E+20</c:v>
                </c:pt>
                <c:pt idx="4030">
                  <c:v>7.0792469962007341E+20</c:v>
                </c:pt>
                <c:pt idx="4031">
                  <c:v>7.0912169962007337E+20</c:v>
                </c:pt>
                <c:pt idx="4032">
                  <c:v>7.0955199962007339E+20</c:v>
                </c:pt>
                <c:pt idx="4033">
                  <c:v>7.1074599962007332E+20</c:v>
                </c:pt>
                <c:pt idx="4034">
                  <c:v>7.1201999962007326E+20</c:v>
                </c:pt>
                <c:pt idx="4035">
                  <c:v>7.1334099962007323E+20</c:v>
                </c:pt>
                <c:pt idx="4036">
                  <c:v>7.1440599962007319E+20</c:v>
                </c:pt>
                <c:pt idx="4037">
                  <c:v>7.1501719962007319E+20</c:v>
                </c:pt>
                <c:pt idx="4038">
                  <c:v>7.1659819962007316E+20</c:v>
                </c:pt>
                <c:pt idx="4039">
                  <c:v>7.1780519962007319E+20</c:v>
                </c:pt>
                <c:pt idx="4040">
                  <c:v>7.1936219962007316E+20</c:v>
                </c:pt>
                <c:pt idx="4041">
                  <c:v>7.2093319962007319E+20</c:v>
                </c:pt>
                <c:pt idx="4042">
                  <c:v>7.2255219962007323E+20</c:v>
                </c:pt>
                <c:pt idx="4043">
                  <c:v>7.2418619962007329E+20</c:v>
                </c:pt>
                <c:pt idx="4044">
                  <c:v>7.2566219962007329E+20</c:v>
                </c:pt>
                <c:pt idx="4045">
                  <c:v>7.2697249962007331E+20</c:v>
                </c:pt>
                <c:pt idx="4046">
                  <c:v>7.2804149962007328E+20</c:v>
                </c:pt>
                <c:pt idx="4047">
                  <c:v>7.2929949962007321E+20</c:v>
                </c:pt>
                <c:pt idx="4048">
                  <c:v>7.3027019962007316E+20</c:v>
                </c:pt>
                <c:pt idx="4049">
                  <c:v>7.3169019962007316E+20</c:v>
                </c:pt>
                <c:pt idx="4050">
                  <c:v>7.3285519962007313E+20</c:v>
                </c:pt>
                <c:pt idx="4051">
                  <c:v>7.3366809962007311E+20</c:v>
                </c:pt>
                <c:pt idx="4052">
                  <c:v>7.3479909962007314E+20</c:v>
                </c:pt>
                <c:pt idx="4053">
                  <c:v>7.3593719962007319E+20</c:v>
                </c:pt>
                <c:pt idx="4054">
                  <c:v>7.3728919962007319E+20</c:v>
                </c:pt>
                <c:pt idx="4055">
                  <c:v>7.3831319962007319E+20</c:v>
                </c:pt>
                <c:pt idx="4056">
                  <c:v>7.3942319962007326E+20</c:v>
                </c:pt>
                <c:pt idx="4057">
                  <c:v>7.4086919962007332E+20</c:v>
                </c:pt>
                <c:pt idx="4058">
                  <c:v>7.4147679962007339E+20</c:v>
                </c:pt>
                <c:pt idx="4059">
                  <c:v>7.4257979962007342E+20</c:v>
                </c:pt>
                <c:pt idx="4060">
                  <c:v>7.4344789962007341E+20</c:v>
                </c:pt>
                <c:pt idx="4061">
                  <c:v>7.4432569962007337E+20</c:v>
                </c:pt>
                <c:pt idx="4062">
                  <c:v>7.4560779962007342E+20</c:v>
                </c:pt>
                <c:pt idx="4063">
                  <c:v>7.4695179962007342E+20</c:v>
                </c:pt>
                <c:pt idx="4064">
                  <c:v>7.4719479962007346E+20</c:v>
                </c:pt>
                <c:pt idx="4065">
                  <c:v>7.4823179962007342E+20</c:v>
                </c:pt>
                <c:pt idx="4066">
                  <c:v>7.4906989962007347E+20</c:v>
                </c:pt>
                <c:pt idx="4067">
                  <c:v>7.5027589962007341E+20</c:v>
                </c:pt>
                <c:pt idx="4068">
                  <c:v>7.5179989962007341E+20</c:v>
                </c:pt>
                <c:pt idx="4069">
                  <c:v>7.5331389962007347E+20</c:v>
                </c:pt>
                <c:pt idx="4070">
                  <c:v>7.549008996200735E+20</c:v>
                </c:pt>
                <c:pt idx="4071">
                  <c:v>7.560648996200735E+20</c:v>
                </c:pt>
                <c:pt idx="4072">
                  <c:v>7.5737189962007354E+20</c:v>
                </c:pt>
                <c:pt idx="4073">
                  <c:v>7.5874589962007347E+20</c:v>
                </c:pt>
                <c:pt idx="4074">
                  <c:v>7.5981363962007349E+20</c:v>
                </c:pt>
                <c:pt idx="4075">
                  <c:v>7.6086563962007349E+20</c:v>
                </c:pt>
                <c:pt idx="4076">
                  <c:v>7.6231363962007349E+20</c:v>
                </c:pt>
                <c:pt idx="4077">
                  <c:v>7.6323893962007354E+20</c:v>
                </c:pt>
                <c:pt idx="4078">
                  <c:v>7.644449396200736E+20</c:v>
                </c:pt>
                <c:pt idx="4079">
                  <c:v>7.6584993962007357E+20</c:v>
                </c:pt>
                <c:pt idx="4080">
                  <c:v>7.6733523962007362E+20</c:v>
                </c:pt>
                <c:pt idx="4081">
                  <c:v>7.6884633962007364E+20</c:v>
                </c:pt>
                <c:pt idx="4082">
                  <c:v>7.7016163962007362E+20</c:v>
                </c:pt>
                <c:pt idx="4083">
                  <c:v>7.7124529962007357E+20</c:v>
                </c:pt>
                <c:pt idx="4084">
                  <c:v>7.7240529962007357E+20</c:v>
                </c:pt>
                <c:pt idx="4085">
                  <c:v>7.740962996200736E+20</c:v>
                </c:pt>
                <c:pt idx="4086">
                  <c:v>7.7532229962007367E+20</c:v>
                </c:pt>
                <c:pt idx="4087">
                  <c:v>7.7690329962007364E+20</c:v>
                </c:pt>
                <c:pt idx="4088">
                  <c:v>7.780442996200736E+20</c:v>
                </c:pt>
                <c:pt idx="4089">
                  <c:v>7.7910929962007357E+20</c:v>
                </c:pt>
                <c:pt idx="4090">
                  <c:v>7.8063129962007364E+20</c:v>
                </c:pt>
                <c:pt idx="4091">
                  <c:v>7.8197729962007357E+20</c:v>
                </c:pt>
                <c:pt idx="4092">
                  <c:v>7.8347829962007354E+20</c:v>
                </c:pt>
                <c:pt idx="4093">
                  <c:v>7.848512996200735E+20</c:v>
                </c:pt>
                <c:pt idx="4094">
                  <c:v>7.8640429962007347E+20</c:v>
                </c:pt>
                <c:pt idx="4095">
                  <c:v>7.881152996200735E+20</c:v>
                </c:pt>
                <c:pt idx="4096">
                  <c:v>7.895392996200735E+20</c:v>
                </c:pt>
                <c:pt idx="4097">
                  <c:v>7.9094191962007352E+20</c:v>
                </c:pt>
                <c:pt idx="4098">
                  <c:v>7.9228091962007355E+20</c:v>
                </c:pt>
                <c:pt idx="4099">
                  <c:v>7.9354291962007362E+20</c:v>
                </c:pt>
                <c:pt idx="4100">
                  <c:v>7.946158196200736E+20</c:v>
                </c:pt>
                <c:pt idx="4101">
                  <c:v>7.9579481962007364E+20</c:v>
                </c:pt>
                <c:pt idx="4102">
                  <c:v>7.9662421962007367E+20</c:v>
                </c:pt>
                <c:pt idx="4103">
                  <c:v>7.976048196200737E+20</c:v>
                </c:pt>
                <c:pt idx="4104">
                  <c:v>7.9888981962007367E+20</c:v>
                </c:pt>
                <c:pt idx="4105">
                  <c:v>8.0014281962007364E+20</c:v>
                </c:pt>
                <c:pt idx="4106">
                  <c:v>8.0088431962007365E+20</c:v>
                </c:pt>
                <c:pt idx="4107">
                  <c:v>8.0210331962007368E+20</c:v>
                </c:pt>
                <c:pt idx="4108">
                  <c:v>8.0336231962007372E+20</c:v>
                </c:pt>
                <c:pt idx="4109">
                  <c:v>8.0456131962007375E+20</c:v>
                </c:pt>
                <c:pt idx="4110">
                  <c:v>8.0586531962007375E+20</c:v>
                </c:pt>
                <c:pt idx="4111">
                  <c:v>8.0681211962007382E+20</c:v>
                </c:pt>
                <c:pt idx="4112">
                  <c:v>8.0810911962007378E+20</c:v>
                </c:pt>
                <c:pt idx="4113">
                  <c:v>8.0938301962007373E+20</c:v>
                </c:pt>
                <c:pt idx="4114">
                  <c:v>8.108760196200737E+20</c:v>
                </c:pt>
                <c:pt idx="4115">
                  <c:v>8.1257101962007373E+20</c:v>
                </c:pt>
                <c:pt idx="4116">
                  <c:v>8.1421231962007378E+20</c:v>
                </c:pt>
                <c:pt idx="4117">
                  <c:v>8.1574431962007378E+20</c:v>
                </c:pt>
                <c:pt idx="4118">
                  <c:v>8.1704131962007375E+20</c:v>
                </c:pt>
                <c:pt idx="4119">
                  <c:v>8.1745501962007373E+20</c:v>
                </c:pt>
                <c:pt idx="4120">
                  <c:v>8.1832281962007377E+20</c:v>
                </c:pt>
                <c:pt idx="4121">
                  <c:v>8.1877001962007377E+20</c:v>
                </c:pt>
                <c:pt idx="4122">
                  <c:v>8.2024701962007373E+20</c:v>
                </c:pt>
                <c:pt idx="4123">
                  <c:v>8.2180201962007377E+20</c:v>
                </c:pt>
                <c:pt idx="4124">
                  <c:v>8.2327901962007373E+20</c:v>
                </c:pt>
                <c:pt idx="4125">
                  <c:v>8.2469701962007367E+20</c:v>
                </c:pt>
                <c:pt idx="4126">
                  <c:v>8.2608501962007367E+20</c:v>
                </c:pt>
                <c:pt idx="4127">
                  <c:v>8.2687241962007364E+20</c:v>
                </c:pt>
                <c:pt idx="4128">
                  <c:v>8.2688564962007358E+20</c:v>
                </c:pt>
                <c:pt idx="4129">
                  <c:v>8.2690552962007355E+20</c:v>
                </c:pt>
                <c:pt idx="4130">
                  <c:v>8.2692746962007359E+20</c:v>
                </c:pt>
                <c:pt idx="4131">
                  <c:v>8.2694717362007363E+20</c:v>
                </c:pt>
                <c:pt idx="4132">
                  <c:v>8.2695898362007362E+20</c:v>
                </c:pt>
                <c:pt idx="4133">
                  <c:v>8.2697893362007356E+20</c:v>
                </c:pt>
                <c:pt idx="4134">
                  <c:v>8.2774923362007358E+20</c:v>
                </c:pt>
                <c:pt idx="4135">
                  <c:v>8.2925013362007356E+20</c:v>
                </c:pt>
                <c:pt idx="4136">
                  <c:v>8.307681336200735E+20</c:v>
                </c:pt>
                <c:pt idx="4137">
                  <c:v>8.3215913362007353E+20</c:v>
                </c:pt>
                <c:pt idx="4138">
                  <c:v>8.3350913362007346E+20</c:v>
                </c:pt>
                <c:pt idx="4139">
                  <c:v>8.3454613362007343E+20</c:v>
                </c:pt>
                <c:pt idx="4140">
                  <c:v>8.356561336200735E+20</c:v>
                </c:pt>
                <c:pt idx="4141">
                  <c:v>8.3713113362007353E+20</c:v>
                </c:pt>
                <c:pt idx="4142">
                  <c:v>8.3863603362007351E+20</c:v>
                </c:pt>
                <c:pt idx="4143">
                  <c:v>8.3961173362007356E+20</c:v>
                </c:pt>
                <c:pt idx="4144">
                  <c:v>8.4063673362007353E+20</c:v>
                </c:pt>
                <c:pt idx="4145">
                  <c:v>8.4181673362007353E+20</c:v>
                </c:pt>
                <c:pt idx="4146">
                  <c:v>8.431257336200735E+20</c:v>
                </c:pt>
                <c:pt idx="4147">
                  <c:v>8.4444373362007343E+20</c:v>
                </c:pt>
                <c:pt idx="4148">
                  <c:v>8.458247336200734E+20</c:v>
                </c:pt>
                <c:pt idx="4149">
                  <c:v>8.4728673362007346E+20</c:v>
                </c:pt>
                <c:pt idx="4150">
                  <c:v>8.4890073362007353E+20</c:v>
                </c:pt>
                <c:pt idx="4151">
                  <c:v>8.5027573362007356E+20</c:v>
                </c:pt>
                <c:pt idx="4152">
                  <c:v>8.5186973362007363E+20</c:v>
                </c:pt>
                <c:pt idx="4153">
                  <c:v>8.5299973362007356E+20</c:v>
                </c:pt>
                <c:pt idx="4154">
                  <c:v>8.542897336200735E+20</c:v>
                </c:pt>
                <c:pt idx="4155">
                  <c:v>8.5552113362007346E+20</c:v>
                </c:pt>
                <c:pt idx="4156">
                  <c:v>8.570599336200734E+20</c:v>
                </c:pt>
                <c:pt idx="4157">
                  <c:v>8.582959336200734E+20</c:v>
                </c:pt>
                <c:pt idx="4158">
                  <c:v>8.5961293362007337E+20</c:v>
                </c:pt>
                <c:pt idx="4159">
                  <c:v>8.6094993362007333E+20</c:v>
                </c:pt>
                <c:pt idx="4160">
                  <c:v>8.622199336200734E+20</c:v>
                </c:pt>
                <c:pt idx="4161">
                  <c:v>8.6331493362007343E+20</c:v>
                </c:pt>
                <c:pt idx="4162">
                  <c:v>8.646039336200734E+20</c:v>
                </c:pt>
                <c:pt idx="4163">
                  <c:v>8.6590093362007337E+20</c:v>
                </c:pt>
                <c:pt idx="4164">
                  <c:v>8.6681703362007335E+20</c:v>
                </c:pt>
                <c:pt idx="4165">
                  <c:v>8.6810003362007338E+20</c:v>
                </c:pt>
                <c:pt idx="4166">
                  <c:v>8.6967103362007341E+20</c:v>
                </c:pt>
                <c:pt idx="4167">
                  <c:v>8.7126303362007341E+20</c:v>
                </c:pt>
                <c:pt idx="4168">
                  <c:v>8.7267903362007341E+20</c:v>
                </c:pt>
                <c:pt idx="4169">
                  <c:v>8.7408003362007338E+20</c:v>
                </c:pt>
                <c:pt idx="4170">
                  <c:v>8.7551203362007338E+20</c:v>
                </c:pt>
                <c:pt idx="4171">
                  <c:v>8.7682303362007341E+20</c:v>
                </c:pt>
                <c:pt idx="4172">
                  <c:v>8.7798603362007345E+20</c:v>
                </c:pt>
                <c:pt idx="4173">
                  <c:v>8.7933103362007341E+20</c:v>
                </c:pt>
                <c:pt idx="4174">
                  <c:v>8.8098303362007341E+20</c:v>
                </c:pt>
                <c:pt idx="4175">
                  <c:v>8.8276503362007335E+20</c:v>
                </c:pt>
                <c:pt idx="4176">
                  <c:v>8.8442103362007335E+20</c:v>
                </c:pt>
                <c:pt idx="4177">
                  <c:v>8.8575603362007338E+20</c:v>
                </c:pt>
                <c:pt idx="4178">
                  <c:v>8.8727303362007335E+20</c:v>
                </c:pt>
                <c:pt idx="4179">
                  <c:v>8.8862203362007332E+20</c:v>
                </c:pt>
                <c:pt idx="4180">
                  <c:v>8.9016103362007335E+20</c:v>
                </c:pt>
                <c:pt idx="4181">
                  <c:v>8.9180203362007332E+20</c:v>
                </c:pt>
                <c:pt idx="4182">
                  <c:v>8.9291803362007332E+20</c:v>
                </c:pt>
                <c:pt idx="4183">
                  <c:v>8.9291880662007336E+20</c:v>
                </c:pt>
                <c:pt idx="4184">
                  <c:v>8.9374460662007333E+20</c:v>
                </c:pt>
                <c:pt idx="4185">
                  <c:v>8.9523260662007333E+20</c:v>
                </c:pt>
                <c:pt idx="4186">
                  <c:v>8.9653160662007336E+20</c:v>
                </c:pt>
                <c:pt idx="4187">
                  <c:v>8.9787225662007332E+20</c:v>
                </c:pt>
                <c:pt idx="4188">
                  <c:v>8.9931125662007335E+20</c:v>
                </c:pt>
                <c:pt idx="4189">
                  <c:v>9.0086025662007332E+20</c:v>
                </c:pt>
                <c:pt idx="4190">
                  <c:v>9.0247025662007339E+20</c:v>
                </c:pt>
                <c:pt idx="4191">
                  <c:v>9.0325365662007335E+20</c:v>
                </c:pt>
                <c:pt idx="4192">
                  <c:v>9.0472765662007342E+20</c:v>
                </c:pt>
                <c:pt idx="4193">
                  <c:v>9.0616665662007345E+20</c:v>
                </c:pt>
                <c:pt idx="4194">
                  <c:v>9.0723365662007348E+20</c:v>
                </c:pt>
                <c:pt idx="4195">
                  <c:v>9.0854065662007352E+20</c:v>
                </c:pt>
                <c:pt idx="4196">
                  <c:v>9.1000265662007345E+20</c:v>
                </c:pt>
                <c:pt idx="4197">
                  <c:v>9.1145265662007339E+20</c:v>
                </c:pt>
                <c:pt idx="4198">
                  <c:v>9.1274065662007339E+20</c:v>
                </c:pt>
                <c:pt idx="4199">
                  <c:v>9.1419565662007342E+20</c:v>
                </c:pt>
                <c:pt idx="4200">
                  <c:v>9.1582565662007335E+20</c:v>
                </c:pt>
                <c:pt idx="4201">
                  <c:v>9.1761565662007342E+20</c:v>
                </c:pt>
                <c:pt idx="4202">
                  <c:v>9.1900765662007342E+20</c:v>
                </c:pt>
                <c:pt idx="4203">
                  <c:v>9.2061835662007337E+20</c:v>
                </c:pt>
                <c:pt idx="4204">
                  <c:v>9.220333566200734E+20</c:v>
                </c:pt>
                <c:pt idx="4205">
                  <c:v>9.2357087662007334E+20</c:v>
                </c:pt>
                <c:pt idx="4206">
                  <c:v>9.2511087662007334E+20</c:v>
                </c:pt>
                <c:pt idx="4207">
                  <c:v>9.2652657662007339E+20</c:v>
                </c:pt>
                <c:pt idx="4208">
                  <c:v>9.2801457662007339E+20</c:v>
                </c:pt>
                <c:pt idx="4209">
                  <c:v>9.2957857662007339E+20</c:v>
                </c:pt>
                <c:pt idx="4210">
                  <c:v>9.3100557662007342E+20</c:v>
                </c:pt>
                <c:pt idx="4211">
                  <c:v>9.3213657662007345E+20</c:v>
                </c:pt>
                <c:pt idx="4212">
                  <c:v>9.3329257662007345E+20</c:v>
                </c:pt>
                <c:pt idx="4213">
                  <c:v>9.3433857662007352E+20</c:v>
                </c:pt>
                <c:pt idx="4214">
                  <c:v>9.353170766200735E+20</c:v>
                </c:pt>
                <c:pt idx="4215">
                  <c:v>9.3615927662007353E+20</c:v>
                </c:pt>
                <c:pt idx="4216">
                  <c:v>9.370364766200736E+20</c:v>
                </c:pt>
                <c:pt idx="4217">
                  <c:v>9.3800777662007358E+20</c:v>
                </c:pt>
                <c:pt idx="4218">
                  <c:v>9.3889507662007357E+20</c:v>
                </c:pt>
                <c:pt idx="4219">
                  <c:v>9.3920863262007362E+20</c:v>
                </c:pt>
                <c:pt idx="4220">
                  <c:v>9.3980693262007363E+20</c:v>
                </c:pt>
                <c:pt idx="4221">
                  <c:v>9.4105493262007363E+20</c:v>
                </c:pt>
                <c:pt idx="4222">
                  <c:v>9.4205363262007358E+20</c:v>
                </c:pt>
                <c:pt idx="4223">
                  <c:v>9.4331763262007358E+20</c:v>
                </c:pt>
                <c:pt idx="4224">
                  <c:v>9.4465173262007363E+20</c:v>
                </c:pt>
                <c:pt idx="4225">
                  <c:v>9.4601073262007366E+20</c:v>
                </c:pt>
                <c:pt idx="4226">
                  <c:v>9.4754273262007366E+20</c:v>
                </c:pt>
                <c:pt idx="4227">
                  <c:v>9.4887873262007366E+20</c:v>
                </c:pt>
                <c:pt idx="4228">
                  <c:v>9.5039473262007366E+20</c:v>
                </c:pt>
                <c:pt idx="4229">
                  <c:v>9.519807326200736E+20</c:v>
                </c:pt>
                <c:pt idx="4230">
                  <c:v>9.5326773262007363E+20</c:v>
                </c:pt>
                <c:pt idx="4231">
                  <c:v>9.546297326200737E+20</c:v>
                </c:pt>
                <c:pt idx="4232">
                  <c:v>9.552041326200737E+20</c:v>
                </c:pt>
                <c:pt idx="4233">
                  <c:v>9.5546872633007368E+20</c:v>
                </c:pt>
                <c:pt idx="4234">
                  <c:v>9.5634412633007365E+20</c:v>
                </c:pt>
                <c:pt idx="4235">
                  <c:v>9.5764412633007365E+20</c:v>
                </c:pt>
                <c:pt idx="4236">
                  <c:v>9.5902412633007365E+20</c:v>
                </c:pt>
                <c:pt idx="4237">
                  <c:v>9.5975342633007369E+20</c:v>
                </c:pt>
                <c:pt idx="4238">
                  <c:v>9.6107642633007373E+20</c:v>
                </c:pt>
                <c:pt idx="4239">
                  <c:v>9.6220452633007371E+20</c:v>
                </c:pt>
                <c:pt idx="4240">
                  <c:v>9.6329152633007374E+20</c:v>
                </c:pt>
                <c:pt idx="4241">
                  <c:v>9.6488652633007378E+20</c:v>
                </c:pt>
                <c:pt idx="4242">
                  <c:v>9.6645352633007381E+20</c:v>
                </c:pt>
                <c:pt idx="4243">
                  <c:v>9.6790126403007375E+20</c:v>
                </c:pt>
                <c:pt idx="4244">
                  <c:v>9.6916026403007378E+20</c:v>
                </c:pt>
                <c:pt idx="4245">
                  <c:v>9.7044426403007378E+20</c:v>
                </c:pt>
                <c:pt idx="4246">
                  <c:v>9.7173786403007378E+20</c:v>
                </c:pt>
                <c:pt idx="4247">
                  <c:v>9.7306986403007378E+20</c:v>
                </c:pt>
                <c:pt idx="4248">
                  <c:v>9.7432186403007378E+20</c:v>
                </c:pt>
                <c:pt idx="4249">
                  <c:v>9.7554346403007378E+20</c:v>
                </c:pt>
                <c:pt idx="4250">
                  <c:v>9.763665640300738E+20</c:v>
                </c:pt>
                <c:pt idx="4251">
                  <c:v>9.7749956403007377E+20</c:v>
                </c:pt>
                <c:pt idx="4252">
                  <c:v>9.7908270043007379E+20</c:v>
                </c:pt>
                <c:pt idx="4253">
                  <c:v>9.8013330043007376E+20</c:v>
                </c:pt>
                <c:pt idx="4254">
                  <c:v>9.8119780043007381E+20</c:v>
                </c:pt>
                <c:pt idx="4255">
                  <c:v>9.8270980043007381E+20</c:v>
                </c:pt>
                <c:pt idx="4256">
                  <c:v>9.8401030043007386E+20</c:v>
                </c:pt>
                <c:pt idx="4257">
                  <c:v>9.8536090043007382E+20</c:v>
                </c:pt>
                <c:pt idx="4258">
                  <c:v>9.8678190043007379E+20</c:v>
                </c:pt>
                <c:pt idx="4259">
                  <c:v>9.8833290043007382E+20</c:v>
                </c:pt>
                <c:pt idx="4260">
                  <c:v>9.8967090043007376E+20</c:v>
                </c:pt>
                <c:pt idx="4261">
                  <c:v>9.9102090043007382E+20</c:v>
                </c:pt>
                <c:pt idx="4262">
                  <c:v>9.9234190043007379E+20</c:v>
                </c:pt>
                <c:pt idx="4263">
                  <c:v>9.9356600043007377E+20</c:v>
                </c:pt>
                <c:pt idx="4264">
                  <c:v>9.9506500043007381E+20</c:v>
                </c:pt>
                <c:pt idx="4265">
                  <c:v>9.9676000043007384E+20</c:v>
                </c:pt>
                <c:pt idx="4266">
                  <c:v>9.9853500043007387E+20</c:v>
                </c:pt>
                <c:pt idx="4267">
                  <c:v>9.9979000043007391E+20</c:v>
                </c:pt>
                <c:pt idx="4268">
                  <c:v>9.9979058613007391E+20</c:v>
                </c:pt>
                <c:pt idx="4269">
                  <c:v>1.000686186130074E+21</c:v>
                </c:pt>
                <c:pt idx="4270">
                  <c:v>1.0016781361300739E+21</c:v>
                </c:pt>
                <c:pt idx="4271">
                  <c:v>1.003096136130074E+21</c:v>
                </c:pt>
                <c:pt idx="4272">
                  <c:v>1.0046981361300739E+21</c:v>
                </c:pt>
                <c:pt idx="4273">
                  <c:v>1.0059421361300739E+21</c:v>
                </c:pt>
                <c:pt idx="4274">
                  <c:v>1.0074221361300739E+21</c:v>
                </c:pt>
                <c:pt idx="4275">
                  <c:v>1.0084289961300739E+21</c:v>
                </c:pt>
                <c:pt idx="4276">
                  <c:v>1.0095525761300739E+21</c:v>
                </c:pt>
                <c:pt idx="4277">
                  <c:v>1.0105383761300739E+21</c:v>
                </c:pt>
                <c:pt idx="4278">
                  <c:v>1.0118413761300739E+21</c:v>
                </c:pt>
                <c:pt idx="4279">
                  <c:v>1.013503376130074E+21</c:v>
                </c:pt>
                <c:pt idx="4280">
                  <c:v>1.015286376130074E+21</c:v>
                </c:pt>
                <c:pt idx="4281">
                  <c:v>1.0163722761300739E+21</c:v>
                </c:pt>
                <c:pt idx="4282">
                  <c:v>1.017532176130074E+21</c:v>
                </c:pt>
                <c:pt idx="4283">
                  <c:v>1.0187877661300739E+21</c:v>
                </c:pt>
                <c:pt idx="4284">
                  <c:v>1.0199487661300739E+21</c:v>
                </c:pt>
                <c:pt idx="4285">
                  <c:v>1.0216798661300739E+21</c:v>
                </c:pt>
                <c:pt idx="4286">
                  <c:v>1.023245866130074E+21</c:v>
                </c:pt>
                <c:pt idx="4287">
                  <c:v>1.024901966130074E+21</c:v>
                </c:pt>
                <c:pt idx="4288">
                  <c:v>1.0253783661300739E+21</c:v>
                </c:pt>
                <c:pt idx="4289">
                  <c:v>1.0264833661300739E+21</c:v>
                </c:pt>
                <c:pt idx="4290">
                  <c:v>1.0268705661300739E+21</c:v>
                </c:pt>
                <c:pt idx="4291">
                  <c:v>1.0281355661300738E+21</c:v>
                </c:pt>
                <c:pt idx="4292">
                  <c:v>1.0292905661300739E+21</c:v>
                </c:pt>
                <c:pt idx="4293">
                  <c:v>1.0302038661300739E+21</c:v>
                </c:pt>
                <c:pt idx="4294">
                  <c:v>1.0311703661300739E+21</c:v>
                </c:pt>
                <c:pt idx="4295">
                  <c:v>1.032240366130074E+21</c:v>
                </c:pt>
                <c:pt idx="4296">
                  <c:v>1.033332366130074E+21</c:v>
                </c:pt>
                <c:pt idx="4297">
                  <c:v>1.0345213661300739E+21</c:v>
                </c:pt>
                <c:pt idx="4298">
                  <c:v>1.035768366130074E+21</c:v>
                </c:pt>
                <c:pt idx="4299">
                  <c:v>1.0368986161300739E+21</c:v>
                </c:pt>
                <c:pt idx="4300">
                  <c:v>1.0383636161300739E+21</c:v>
                </c:pt>
                <c:pt idx="4301">
                  <c:v>1.0393053161300739E+21</c:v>
                </c:pt>
                <c:pt idx="4302">
                  <c:v>1.0408323161300739E+21</c:v>
                </c:pt>
                <c:pt idx="4303">
                  <c:v>1.0423503161300738E+21</c:v>
                </c:pt>
                <c:pt idx="4304">
                  <c:v>1.0435498161300738E+21</c:v>
                </c:pt>
                <c:pt idx="4305">
                  <c:v>1.0447838161300737E+21</c:v>
                </c:pt>
                <c:pt idx="4306">
                  <c:v>1.0459661161300737E+21</c:v>
                </c:pt>
                <c:pt idx="4307">
                  <c:v>1.0474091161300738E+21</c:v>
                </c:pt>
                <c:pt idx="4308">
                  <c:v>1.0487491161300738E+21</c:v>
                </c:pt>
                <c:pt idx="4309">
                  <c:v>1.0500511161300738E+21</c:v>
                </c:pt>
                <c:pt idx="4310">
                  <c:v>1.0512981161300739E+21</c:v>
                </c:pt>
                <c:pt idx="4311">
                  <c:v>1.0524036161300739E+21</c:v>
                </c:pt>
                <c:pt idx="4312">
                  <c:v>1.0533208161300738E+21</c:v>
                </c:pt>
                <c:pt idx="4313">
                  <c:v>1.0541590161300739E+21</c:v>
                </c:pt>
                <c:pt idx="4314">
                  <c:v>1.0554290161300739E+21</c:v>
                </c:pt>
                <c:pt idx="4315">
                  <c:v>1.056763216130074E+21</c:v>
                </c:pt>
                <c:pt idx="4316">
                  <c:v>1.0575659161300739E+21</c:v>
                </c:pt>
                <c:pt idx="4317">
                  <c:v>1.0580817161300739E+21</c:v>
                </c:pt>
                <c:pt idx="4318">
                  <c:v>1.058446416130074E+21</c:v>
                </c:pt>
                <c:pt idx="4319">
                  <c:v>1.058665316130074E+21</c:v>
                </c:pt>
                <c:pt idx="4320">
                  <c:v>1.058854916130074E+21</c:v>
                </c:pt>
                <c:pt idx="4321">
                  <c:v>1.058855660030074E+21</c:v>
                </c:pt>
                <c:pt idx="4322">
                  <c:v>1.058855716450074E+21</c:v>
                </c:pt>
                <c:pt idx="4323">
                  <c:v>1.058855821650074E+21</c:v>
                </c:pt>
                <c:pt idx="4324">
                  <c:v>1.058855889878644E+21</c:v>
                </c:pt>
                <c:pt idx="4325">
                  <c:v>1.058855954238144E+21</c:v>
                </c:pt>
                <c:pt idx="4326">
                  <c:v>1.058856007821144E+21</c:v>
                </c:pt>
                <c:pt idx="4327">
                  <c:v>1.058856040444144E+21</c:v>
                </c:pt>
                <c:pt idx="4328">
                  <c:v>1.058856095201444E+21</c:v>
                </c:pt>
                <c:pt idx="4329">
                  <c:v>1.058856146610044E+21</c:v>
                </c:pt>
                <c:pt idx="4330">
                  <c:v>1.058856192401344E+21</c:v>
                </c:pt>
                <c:pt idx="4331">
                  <c:v>1.0588564476913441E+21</c:v>
                </c:pt>
                <c:pt idx="4332">
                  <c:v>1.058856867321344E+21</c:v>
                </c:pt>
                <c:pt idx="4333">
                  <c:v>1.058857168851344E+21</c:v>
                </c:pt>
                <c:pt idx="4334">
                  <c:v>1.058857710851344E+21</c:v>
                </c:pt>
                <c:pt idx="4335">
                  <c:v>1.058858267651344E+21</c:v>
                </c:pt>
                <c:pt idx="4336">
                  <c:v>1.058858628751344E+21</c:v>
                </c:pt>
                <c:pt idx="4337">
                  <c:v>1.058859131231344E+21</c:v>
                </c:pt>
                <c:pt idx="4338">
                  <c:v>1.058859850421344E+21</c:v>
                </c:pt>
                <c:pt idx="4339">
                  <c:v>1.058860562421344E+21</c:v>
                </c:pt>
                <c:pt idx="4340">
                  <c:v>1.0588612776913439E+21</c:v>
                </c:pt>
                <c:pt idx="4341">
                  <c:v>1.0588620123913439E+21</c:v>
                </c:pt>
                <c:pt idx="4342">
                  <c:v>1.058862735491344E+21</c:v>
                </c:pt>
                <c:pt idx="4343">
                  <c:v>1.058863192071344E+21</c:v>
                </c:pt>
                <c:pt idx="4344">
                  <c:v>1.0588635827713439E+21</c:v>
                </c:pt>
                <c:pt idx="4345">
                  <c:v>1.058863849611344E+21</c:v>
                </c:pt>
                <c:pt idx="4346">
                  <c:v>1.058864115211344E+21</c:v>
                </c:pt>
                <c:pt idx="4347">
                  <c:v>1.058864526811344E+21</c:v>
                </c:pt>
                <c:pt idx="4348">
                  <c:v>1.058865120961344E+21</c:v>
                </c:pt>
                <c:pt idx="4349">
                  <c:v>1.0588657957813441E+21</c:v>
                </c:pt>
                <c:pt idx="4350">
                  <c:v>1.0589152642613441E+21</c:v>
                </c:pt>
                <c:pt idx="4351">
                  <c:v>1.058915975701344E+21</c:v>
                </c:pt>
                <c:pt idx="4352">
                  <c:v>1.058916682601344E+21</c:v>
                </c:pt>
                <c:pt idx="4353">
                  <c:v>1.0589173692913441E+21</c:v>
                </c:pt>
                <c:pt idx="4354">
                  <c:v>1.0589566892913441E+21</c:v>
                </c:pt>
                <c:pt idx="4355">
                  <c:v>1.0589570230333441E+21</c:v>
                </c:pt>
                <c:pt idx="4356">
                  <c:v>1.0589573594233441E+21</c:v>
                </c:pt>
                <c:pt idx="4357">
                  <c:v>1.0589575070233441E+21</c:v>
                </c:pt>
                <c:pt idx="4358">
                  <c:v>1.0589576189233441E+21</c:v>
                </c:pt>
                <c:pt idx="4359">
                  <c:v>1.0589579137533441E+21</c:v>
                </c:pt>
                <c:pt idx="4360">
                  <c:v>1.0589584304533441E+21</c:v>
                </c:pt>
                <c:pt idx="4361">
                  <c:v>1.0589589404533441E+21</c:v>
                </c:pt>
                <c:pt idx="4362">
                  <c:v>1.0589594509133441E+21</c:v>
                </c:pt>
                <c:pt idx="4363">
                  <c:v>1.0589599653433441E+21</c:v>
                </c:pt>
                <c:pt idx="4364">
                  <c:v>1.0589606266233441E+21</c:v>
                </c:pt>
                <c:pt idx="4365">
                  <c:v>1.0589615027233442E+21</c:v>
                </c:pt>
                <c:pt idx="4366">
                  <c:v>1.0589623369233442E+21</c:v>
                </c:pt>
                <c:pt idx="4367">
                  <c:v>1.0589632002233442E+21</c:v>
                </c:pt>
                <c:pt idx="4368">
                  <c:v>1.0589640618233442E+21</c:v>
                </c:pt>
                <c:pt idx="4369">
                  <c:v>1.0589649392233442E+21</c:v>
                </c:pt>
                <c:pt idx="4370">
                  <c:v>1.0589656716233443E+21</c:v>
                </c:pt>
                <c:pt idx="4371">
                  <c:v>1.0589661693433442E+21</c:v>
                </c:pt>
                <c:pt idx="4372">
                  <c:v>1.0589667126433443E+21</c:v>
                </c:pt>
                <c:pt idx="4373">
                  <c:v>1.0589673581433443E+21</c:v>
                </c:pt>
                <c:pt idx="4374">
                  <c:v>1.0589676119233443E+21</c:v>
                </c:pt>
                <c:pt idx="4375">
                  <c:v>1.0589682343233442E+21</c:v>
                </c:pt>
                <c:pt idx="4376">
                  <c:v>1.0589688476233442E+21</c:v>
                </c:pt>
                <c:pt idx="4377">
                  <c:v>1.0589694458833442E+21</c:v>
                </c:pt>
                <c:pt idx="4378">
                  <c:v>1.0589700339833442E+21</c:v>
                </c:pt>
                <c:pt idx="4379">
                  <c:v>1.0589705897833442E+21</c:v>
                </c:pt>
                <c:pt idx="4380">
                  <c:v>1.0589710988833442E+21</c:v>
                </c:pt>
                <c:pt idx="4381">
                  <c:v>1.0589714887833442E+21</c:v>
                </c:pt>
                <c:pt idx="4382">
                  <c:v>1.0589720075833442E+21</c:v>
                </c:pt>
                <c:pt idx="4383">
                  <c:v>1.0589725248833442E+21</c:v>
                </c:pt>
                <c:pt idx="4384">
                  <c:v>1.0589730970833443E+21</c:v>
                </c:pt>
                <c:pt idx="4385">
                  <c:v>1.0589736318233443E+21</c:v>
                </c:pt>
                <c:pt idx="4386">
                  <c:v>1.0589740586933444E+21</c:v>
                </c:pt>
                <c:pt idx="4387">
                  <c:v>1.0589742867733444E+21</c:v>
                </c:pt>
                <c:pt idx="4388">
                  <c:v>1.0589743658793444E+21</c:v>
                </c:pt>
                <c:pt idx="4389">
                  <c:v>1.0589743935253444E+21</c:v>
                </c:pt>
                <c:pt idx="4390">
                  <c:v>1.0589744155693444E+21</c:v>
                </c:pt>
                <c:pt idx="4391">
                  <c:v>1.0589746037793444E+21</c:v>
                </c:pt>
                <c:pt idx="4392">
                  <c:v>1.0589749192433444E+21</c:v>
                </c:pt>
                <c:pt idx="4393">
                  <c:v>1.0589754413733444E+21</c:v>
                </c:pt>
                <c:pt idx="4394">
                  <c:v>1.0589759105093445E+21</c:v>
                </c:pt>
                <c:pt idx="4395">
                  <c:v>1.0589759236671444E+21</c:v>
                </c:pt>
                <c:pt idx="4396">
                  <c:v>1.0589759336121445E+21</c:v>
                </c:pt>
                <c:pt idx="4397">
                  <c:v>1.0589762970811445E+21</c:v>
                </c:pt>
                <c:pt idx="4398">
                  <c:v>1.0589770283311445E+21</c:v>
                </c:pt>
                <c:pt idx="4399">
                  <c:v>1.0589774596178444E+21</c:v>
                </c:pt>
                <c:pt idx="4400">
                  <c:v>1.0589784664896445E+21</c:v>
                </c:pt>
                <c:pt idx="4401">
                  <c:v>1.0589793236946445E+21</c:v>
                </c:pt>
                <c:pt idx="4402">
                  <c:v>1.0589811506946445E+21</c:v>
                </c:pt>
                <c:pt idx="4403">
                  <c:v>1.0589822066946445E+21</c:v>
                </c:pt>
                <c:pt idx="4404">
                  <c:v>1.0589862126946445E+21</c:v>
                </c:pt>
                <c:pt idx="4405">
                  <c:v>1.0589904197346445E+21</c:v>
                </c:pt>
                <c:pt idx="4406">
                  <c:v>1.0589938413346445E+21</c:v>
                </c:pt>
                <c:pt idx="4407">
                  <c:v>1.0590175233346445E+21</c:v>
                </c:pt>
                <c:pt idx="4408">
                  <c:v>1.0590394119746444E+21</c:v>
                </c:pt>
                <c:pt idx="4409">
                  <c:v>1.0590398577746444E+21</c:v>
                </c:pt>
                <c:pt idx="4410">
                  <c:v>1.0590692377746444E+21</c:v>
                </c:pt>
                <c:pt idx="4411">
                  <c:v>1.0590775464546444E+21</c:v>
                </c:pt>
                <c:pt idx="4412">
                  <c:v>1.0590862896046444E+21</c:v>
                </c:pt>
                <c:pt idx="4413">
                  <c:v>1.0590904592446444E+21</c:v>
                </c:pt>
                <c:pt idx="4414">
                  <c:v>1.0591244692446444E+21</c:v>
                </c:pt>
                <c:pt idx="4415">
                  <c:v>1.0592712252446444E+21</c:v>
                </c:pt>
                <c:pt idx="4416">
                  <c:v>1.0594324212446444E+21</c:v>
                </c:pt>
                <c:pt idx="4417">
                  <c:v>1.0596015512446443E+21</c:v>
                </c:pt>
                <c:pt idx="4418">
                  <c:v>1.0598323412446443E+21</c:v>
                </c:pt>
                <c:pt idx="4419">
                  <c:v>1.0602158212446443E+21</c:v>
                </c:pt>
                <c:pt idx="4420">
                  <c:v>1.0606400812446443E+21</c:v>
                </c:pt>
                <c:pt idx="4421">
                  <c:v>1.0611153312446444E+21</c:v>
                </c:pt>
                <c:pt idx="4422">
                  <c:v>1.0616853612446443E+21</c:v>
                </c:pt>
                <c:pt idx="4423">
                  <c:v>1.0624105512446443E+21</c:v>
                </c:pt>
                <c:pt idx="4424">
                  <c:v>1.0631537512446443E+21</c:v>
                </c:pt>
                <c:pt idx="4425">
                  <c:v>1.0640865512446443E+21</c:v>
                </c:pt>
                <c:pt idx="4426">
                  <c:v>1.0647262212446443E+21</c:v>
                </c:pt>
                <c:pt idx="4427">
                  <c:v>1.0653301212446443E+21</c:v>
                </c:pt>
                <c:pt idx="4428">
                  <c:v>1.0657472612446444E+21</c:v>
                </c:pt>
                <c:pt idx="4429">
                  <c:v>1.0663742022446443E+21</c:v>
                </c:pt>
                <c:pt idx="4430">
                  <c:v>1.0669704022446443E+21</c:v>
                </c:pt>
                <c:pt idx="4431">
                  <c:v>1.0677087022446443E+21</c:v>
                </c:pt>
                <c:pt idx="4432">
                  <c:v>1.0683097022446443E+21</c:v>
                </c:pt>
                <c:pt idx="4433">
                  <c:v>1.0688981322446442E+21</c:v>
                </c:pt>
                <c:pt idx="4434">
                  <c:v>1.0694089422446443E+21</c:v>
                </c:pt>
                <c:pt idx="4435">
                  <c:v>1.0701763422446442E+21</c:v>
                </c:pt>
                <c:pt idx="4436">
                  <c:v>1.0709823422446442E+21</c:v>
                </c:pt>
                <c:pt idx="4437">
                  <c:v>1.0719740422446442E+21</c:v>
                </c:pt>
                <c:pt idx="4438">
                  <c:v>1.0728336422446443E+21</c:v>
                </c:pt>
                <c:pt idx="4439">
                  <c:v>1.0736224022446443E+21</c:v>
                </c:pt>
                <c:pt idx="4440">
                  <c:v>1.0747340122446443E+21</c:v>
                </c:pt>
                <c:pt idx="4441">
                  <c:v>1.0757773422446443E+21</c:v>
                </c:pt>
                <c:pt idx="4442">
                  <c:v>1.0769265422446444E+21</c:v>
                </c:pt>
                <c:pt idx="4443">
                  <c:v>1.0779719422446444E+21</c:v>
                </c:pt>
                <c:pt idx="4444">
                  <c:v>1.0790689422446444E+21</c:v>
                </c:pt>
                <c:pt idx="4445">
                  <c:v>1.0803689422446444E+21</c:v>
                </c:pt>
                <c:pt idx="4446">
                  <c:v>1.0815833422446444E+21</c:v>
                </c:pt>
                <c:pt idx="4447">
                  <c:v>1.0826023422446444E+21</c:v>
                </c:pt>
                <c:pt idx="4448">
                  <c:v>1.0831736422446444E+21</c:v>
                </c:pt>
                <c:pt idx="4449">
                  <c:v>1.0844614422446444E+21</c:v>
                </c:pt>
                <c:pt idx="4450">
                  <c:v>1.0858685422446445E+21</c:v>
                </c:pt>
                <c:pt idx="4451">
                  <c:v>1.0873115422446445E+21</c:v>
                </c:pt>
                <c:pt idx="4452">
                  <c:v>1.0886765422446445E+21</c:v>
                </c:pt>
                <c:pt idx="4453">
                  <c:v>1.0899375422446444E+21</c:v>
                </c:pt>
                <c:pt idx="4454">
                  <c:v>1.0912264422446444E+21</c:v>
                </c:pt>
                <c:pt idx="4455">
                  <c:v>1.0922921422446444E+21</c:v>
                </c:pt>
                <c:pt idx="4456">
                  <c:v>1.0931086022446443E+21</c:v>
                </c:pt>
                <c:pt idx="4457">
                  <c:v>1.0939382022446443E+21</c:v>
                </c:pt>
                <c:pt idx="4458">
                  <c:v>1.0950742022446443E+21</c:v>
                </c:pt>
                <c:pt idx="4459">
                  <c:v>1.0962912022446443E+21</c:v>
                </c:pt>
                <c:pt idx="4460">
                  <c:v>1.0972332022446442E+21</c:v>
                </c:pt>
                <c:pt idx="4461">
                  <c:v>1.0984284022446442E+21</c:v>
                </c:pt>
                <c:pt idx="4462">
                  <c:v>1.0996838022446442E+21</c:v>
                </c:pt>
                <c:pt idx="4463">
                  <c:v>1.1010347022446443E+21</c:v>
                </c:pt>
                <c:pt idx="4464">
                  <c:v>1.1022687022446443E+21</c:v>
                </c:pt>
                <c:pt idx="4465">
                  <c:v>1.1035993272446444E+21</c:v>
                </c:pt>
                <c:pt idx="4466">
                  <c:v>1.1050823272446444E+21</c:v>
                </c:pt>
                <c:pt idx="4467">
                  <c:v>1.1065249272446444E+21</c:v>
                </c:pt>
                <c:pt idx="4468">
                  <c:v>1.1072235272446444E+21</c:v>
                </c:pt>
                <c:pt idx="4469">
                  <c:v>1.1085534272446443E+21</c:v>
                </c:pt>
                <c:pt idx="4470">
                  <c:v>1.1095618272446442E+21</c:v>
                </c:pt>
                <c:pt idx="4471">
                  <c:v>1.1110408272446443E+21</c:v>
                </c:pt>
                <c:pt idx="4472">
                  <c:v>1.1120558272446443E+21</c:v>
                </c:pt>
                <c:pt idx="4473">
                  <c:v>1.1132208272446443E+21</c:v>
                </c:pt>
                <c:pt idx="4474">
                  <c:v>1.1143907872446442E+21</c:v>
                </c:pt>
                <c:pt idx="4475">
                  <c:v>1.1151258872446443E+21</c:v>
                </c:pt>
                <c:pt idx="4476">
                  <c:v>1.1159670872446442E+21</c:v>
                </c:pt>
                <c:pt idx="4477">
                  <c:v>1.1165733872446442E+21</c:v>
                </c:pt>
                <c:pt idx="4478">
                  <c:v>1.1175635872446442E+21</c:v>
                </c:pt>
                <c:pt idx="4479">
                  <c:v>1.1186995872446442E+21</c:v>
                </c:pt>
                <c:pt idx="4480">
                  <c:v>1.1198032872446443E+21</c:v>
                </c:pt>
                <c:pt idx="4481">
                  <c:v>1.1207735872446443E+21</c:v>
                </c:pt>
                <c:pt idx="4482">
                  <c:v>1.1219370972446443E+21</c:v>
                </c:pt>
                <c:pt idx="4483">
                  <c:v>1.1232192272446444E+21</c:v>
                </c:pt>
                <c:pt idx="4484">
                  <c:v>1.1243601272446444E+21</c:v>
                </c:pt>
                <c:pt idx="4485">
                  <c:v>1.1255142272446444E+21</c:v>
                </c:pt>
                <c:pt idx="4486">
                  <c:v>1.1268222272446444E+21</c:v>
                </c:pt>
                <c:pt idx="4487">
                  <c:v>1.1283512272446444E+21</c:v>
                </c:pt>
                <c:pt idx="4488">
                  <c:v>1.1299547272446444E+21</c:v>
                </c:pt>
                <c:pt idx="4489">
                  <c:v>1.1315357272446443E+21</c:v>
                </c:pt>
                <c:pt idx="4490">
                  <c:v>1.1331325272446443E+21</c:v>
                </c:pt>
                <c:pt idx="4491">
                  <c:v>1.1349824272446443E+21</c:v>
                </c:pt>
                <c:pt idx="4492">
                  <c:v>1.1366177272446443E+21</c:v>
                </c:pt>
                <c:pt idx="4493">
                  <c:v>1.1381347272446442E+21</c:v>
                </c:pt>
                <c:pt idx="4494">
                  <c:v>1.1400147272446442E+21</c:v>
                </c:pt>
                <c:pt idx="4495">
                  <c:v>1.1419154272446442E+21</c:v>
                </c:pt>
                <c:pt idx="4496">
                  <c:v>1.1438389272446442E+21</c:v>
                </c:pt>
                <c:pt idx="4497">
                  <c:v>1.1458534272446442E+21</c:v>
                </c:pt>
                <c:pt idx="4498">
                  <c:v>1.1475805272446442E+21</c:v>
                </c:pt>
                <c:pt idx="4499">
                  <c:v>1.1491731272446442E+21</c:v>
                </c:pt>
                <c:pt idx="4500">
                  <c:v>1.1509801272446443E+21</c:v>
                </c:pt>
                <c:pt idx="4501">
                  <c:v>1.1528841272446443E+21</c:v>
                </c:pt>
                <c:pt idx="4502">
                  <c:v>1.1547947272446442E+21</c:v>
                </c:pt>
                <c:pt idx="4503">
                  <c:v>1.1566265272446443E+21</c:v>
                </c:pt>
                <c:pt idx="4504">
                  <c:v>1.1586645272446443E+21</c:v>
                </c:pt>
                <c:pt idx="4505">
                  <c:v>1.1600107372446443E+21</c:v>
                </c:pt>
                <c:pt idx="4506">
                  <c:v>1.1618967372446444E+21</c:v>
                </c:pt>
                <c:pt idx="4507">
                  <c:v>1.1636087372446444E+21</c:v>
                </c:pt>
                <c:pt idx="4508">
                  <c:v>1.1649543372446444E+21</c:v>
                </c:pt>
                <c:pt idx="4509">
                  <c:v>1.1658248372446444E+21</c:v>
                </c:pt>
                <c:pt idx="4510">
                  <c:v>1.1674498372446443E+21</c:v>
                </c:pt>
                <c:pt idx="4511">
                  <c:v>1.1688735372446444E+21</c:v>
                </c:pt>
                <c:pt idx="4512">
                  <c:v>1.1704884372446444E+21</c:v>
                </c:pt>
                <c:pt idx="4513">
                  <c:v>1.1722622372446444E+21</c:v>
                </c:pt>
                <c:pt idx="4514">
                  <c:v>1.1737952372446444E+21</c:v>
                </c:pt>
                <c:pt idx="4515">
                  <c:v>1.1756392372446444E+21</c:v>
                </c:pt>
                <c:pt idx="4516">
                  <c:v>1.1773138372446443E+21</c:v>
                </c:pt>
                <c:pt idx="4517">
                  <c:v>1.1786597372446443E+21</c:v>
                </c:pt>
                <c:pt idx="4518">
                  <c:v>1.1795640372446442E+21</c:v>
                </c:pt>
                <c:pt idx="4519">
                  <c:v>1.1803384372446442E+21</c:v>
                </c:pt>
                <c:pt idx="4520">
                  <c:v>1.1814851372446442E+21</c:v>
                </c:pt>
                <c:pt idx="4521">
                  <c:v>1.1828391372446441E+21</c:v>
                </c:pt>
                <c:pt idx="4522">
                  <c:v>1.1842530372446441E+21</c:v>
                </c:pt>
                <c:pt idx="4523">
                  <c:v>1.1858295372446441E+21</c:v>
                </c:pt>
                <c:pt idx="4524">
                  <c:v>1.1874464372446441E+21</c:v>
                </c:pt>
                <c:pt idx="4525">
                  <c:v>1.1889609372446441E+21</c:v>
                </c:pt>
                <c:pt idx="4526">
                  <c:v>1.1901454372446441E+21</c:v>
                </c:pt>
                <c:pt idx="4527">
                  <c:v>1.1915861372446441E+21</c:v>
                </c:pt>
                <c:pt idx="4528">
                  <c:v>1.1928831372446442E+21</c:v>
                </c:pt>
                <c:pt idx="4529">
                  <c:v>1.1938786372446443E+21</c:v>
                </c:pt>
                <c:pt idx="4530">
                  <c:v>1.1952202372446442E+21</c:v>
                </c:pt>
                <c:pt idx="4531">
                  <c:v>1.1961460372446443E+21</c:v>
                </c:pt>
                <c:pt idx="4532">
                  <c:v>1.1974499372446442E+21</c:v>
                </c:pt>
                <c:pt idx="4533">
                  <c:v>1.1978842972446442E+21</c:v>
                </c:pt>
                <c:pt idx="4534">
                  <c:v>1.1992472972446442E+21</c:v>
                </c:pt>
                <c:pt idx="4535">
                  <c:v>1.2004222972446441E+21</c:v>
                </c:pt>
                <c:pt idx="4536">
                  <c:v>1.2021202972446441E+21</c:v>
                </c:pt>
                <c:pt idx="4537">
                  <c:v>1.2031895972446441E+21</c:v>
                </c:pt>
                <c:pt idx="4538">
                  <c:v>1.2033637972446442E+21</c:v>
                </c:pt>
                <c:pt idx="4539">
                  <c:v>1.2049721972446441E+21</c:v>
                </c:pt>
                <c:pt idx="4540">
                  <c:v>1.2065836972446442E+21</c:v>
                </c:pt>
                <c:pt idx="4541">
                  <c:v>1.2081055972446443E+21</c:v>
                </c:pt>
                <c:pt idx="4542">
                  <c:v>1.2092235972446443E+21</c:v>
                </c:pt>
                <c:pt idx="4543">
                  <c:v>1.2109649992446444E+21</c:v>
                </c:pt>
                <c:pt idx="4544">
                  <c:v>1.2124685747466443E+21</c:v>
                </c:pt>
                <c:pt idx="4545">
                  <c:v>1.2126309051466444E+21</c:v>
                </c:pt>
                <c:pt idx="4546">
                  <c:v>1.2126964827466443E+21</c:v>
                </c:pt>
                <c:pt idx="4547">
                  <c:v>1.2134777827466443E+21</c:v>
                </c:pt>
                <c:pt idx="4548">
                  <c:v>1.2141903627466443E+21</c:v>
                </c:pt>
                <c:pt idx="4549">
                  <c:v>1.2154619827466443E+21</c:v>
                </c:pt>
                <c:pt idx="4550">
                  <c:v>1.2166769827466442E+21</c:v>
                </c:pt>
                <c:pt idx="4551">
                  <c:v>1.2178587827466443E+21</c:v>
                </c:pt>
                <c:pt idx="4552">
                  <c:v>1.2193247827466443E+21</c:v>
                </c:pt>
                <c:pt idx="4553">
                  <c:v>1.2199741027466443E+21</c:v>
                </c:pt>
                <c:pt idx="4554">
                  <c:v>1.2217511027466444E+21</c:v>
                </c:pt>
                <c:pt idx="4555">
                  <c:v>1.2230702027466445E+21</c:v>
                </c:pt>
                <c:pt idx="4556">
                  <c:v>1.2238352027466444E+21</c:v>
                </c:pt>
                <c:pt idx="4557">
                  <c:v>1.2253952027466444E+21</c:v>
                </c:pt>
                <c:pt idx="4558">
                  <c:v>1.2270064027466444E+21</c:v>
                </c:pt>
                <c:pt idx="4559">
                  <c:v>1.2285317027466445E+21</c:v>
                </c:pt>
                <c:pt idx="4560">
                  <c:v>1.2298650027466445E+21</c:v>
                </c:pt>
                <c:pt idx="4561">
                  <c:v>1.2311756027466445E+21</c:v>
                </c:pt>
                <c:pt idx="4562">
                  <c:v>1.2328010027466445E+21</c:v>
                </c:pt>
                <c:pt idx="4563">
                  <c:v>1.2344900027466446E+21</c:v>
                </c:pt>
                <c:pt idx="4564">
                  <c:v>1.2354974287466448E+21</c:v>
                </c:pt>
                <c:pt idx="4565">
                  <c:v>1.2366650287466448E+21</c:v>
                </c:pt>
                <c:pt idx="4566">
                  <c:v>1.2373137287466448E+21</c:v>
                </c:pt>
                <c:pt idx="4567">
                  <c:v>1.2388228287466449E+21</c:v>
                </c:pt>
                <c:pt idx="4568">
                  <c:v>1.238830230946645E+21</c:v>
                </c:pt>
                <c:pt idx="4569">
                  <c:v>1.2388345316466449E+21</c:v>
                </c:pt>
                <c:pt idx="4570">
                  <c:v>1.238835468346645E+21</c:v>
                </c:pt>
                <c:pt idx="4571">
                  <c:v>1.2389793683466449E+21</c:v>
                </c:pt>
                <c:pt idx="4572">
                  <c:v>1.2403450683466449E+21</c:v>
                </c:pt>
                <c:pt idx="4573">
                  <c:v>1.2414974683466448E+21</c:v>
                </c:pt>
                <c:pt idx="4574">
                  <c:v>1.2430784683466448E+21</c:v>
                </c:pt>
                <c:pt idx="4575">
                  <c:v>1.2444884683466447E+21</c:v>
                </c:pt>
                <c:pt idx="4576">
                  <c:v>1.2458403683466446E+21</c:v>
                </c:pt>
                <c:pt idx="4577">
                  <c:v>1.2469653683466446E+21</c:v>
                </c:pt>
                <c:pt idx="4578">
                  <c:v>1.2483663683466447E+21</c:v>
                </c:pt>
                <c:pt idx="4579">
                  <c:v>1.2497524683466447E+21</c:v>
                </c:pt>
                <c:pt idx="4580">
                  <c:v>1.2507314683466448E+21</c:v>
                </c:pt>
                <c:pt idx="4581">
                  <c:v>1.2524548683466447E+21</c:v>
                </c:pt>
                <c:pt idx="4582">
                  <c:v>1.2538177199156447E+21</c:v>
                </c:pt>
                <c:pt idx="4583">
                  <c:v>1.2547179199156448E+21</c:v>
                </c:pt>
                <c:pt idx="4584">
                  <c:v>1.2563279199156447E+21</c:v>
                </c:pt>
                <c:pt idx="4585">
                  <c:v>1.2581769199156448E+21</c:v>
                </c:pt>
                <c:pt idx="4586">
                  <c:v>1.2600159199156447E+21</c:v>
                </c:pt>
                <c:pt idx="4587">
                  <c:v>1.2616769199156447E+21</c:v>
                </c:pt>
                <c:pt idx="4588">
                  <c:v>1.2635812199156448E+21</c:v>
                </c:pt>
                <c:pt idx="4589">
                  <c:v>1.2656462199156449E+21</c:v>
                </c:pt>
                <c:pt idx="4590">
                  <c:v>1.2677152199156449E+21</c:v>
                </c:pt>
                <c:pt idx="4591">
                  <c:v>1.2695406199156449E+21</c:v>
                </c:pt>
                <c:pt idx="4592">
                  <c:v>1.2715659199156448E+21</c:v>
                </c:pt>
                <c:pt idx="4593">
                  <c:v>1.2733219199156449E+21</c:v>
                </c:pt>
                <c:pt idx="4594">
                  <c:v>1.2750032199156449E+21</c:v>
                </c:pt>
                <c:pt idx="4595">
                  <c:v>1.2764360109156448E+21</c:v>
                </c:pt>
                <c:pt idx="4596">
                  <c:v>1.278273610915645E+21</c:v>
                </c:pt>
                <c:pt idx="4597">
                  <c:v>1.279817610915645E+21</c:v>
                </c:pt>
                <c:pt idx="4598">
                  <c:v>1.2817336109156448E+21</c:v>
                </c:pt>
                <c:pt idx="4599">
                  <c:v>1.2834510709156448E+21</c:v>
                </c:pt>
                <c:pt idx="4600">
                  <c:v>1.2852240709156447E+21</c:v>
                </c:pt>
                <c:pt idx="4601">
                  <c:v>1.2867160709156449E+21</c:v>
                </c:pt>
                <c:pt idx="4602">
                  <c:v>1.2884686709156448E+21</c:v>
                </c:pt>
                <c:pt idx="4603">
                  <c:v>1.2894239709156449E+21</c:v>
                </c:pt>
                <c:pt idx="4604">
                  <c:v>1.2902472709156449E+21</c:v>
                </c:pt>
                <c:pt idx="4605">
                  <c:v>1.2915832709156449E+21</c:v>
                </c:pt>
                <c:pt idx="4606">
                  <c:v>1.2929982709156448E+21</c:v>
                </c:pt>
                <c:pt idx="4607">
                  <c:v>1.2946182709156449E+21</c:v>
                </c:pt>
                <c:pt idx="4608">
                  <c:v>1.2962168709156449E+21</c:v>
                </c:pt>
                <c:pt idx="4609">
                  <c:v>1.2971357709156449E+21</c:v>
                </c:pt>
                <c:pt idx="4610">
                  <c:v>1.2987517709156449E+21</c:v>
                </c:pt>
                <c:pt idx="4611">
                  <c:v>1.300414797915645E+21</c:v>
                </c:pt>
                <c:pt idx="4612">
                  <c:v>1.3020637979156451E+21</c:v>
                </c:pt>
                <c:pt idx="4613">
                  <c:v>1.3037137979156451E+21</c:v>
                </c:pt>
                <c:pt idx="4614">
                  <c:v>1.305244497915645E+21</c:v>
                </c:pt>
                <c:pt idx="4615">
                  <c:v>1.3063853979156451E+21</c:v>
                </c:pt>
                <c:pt idx="4616">
                  <c:v>1.307869397915645E+21</c:v>
                </c:pt>
                <c:pt idx="4617">
                  <c:v>1.3092879979156451E+21</c:v>
                </c:pt>
                <c:pt idx="4618">
                  <c:v>1.310957197915645E+21</c:v>
                </c:pt>
                <c:pt idx="4619">
                  <c:v>1.3125921979156451E+21</c:v>
                </c:pt>
                <c:pt idx="4620">
                  <c:v>1.3141426979156452E+21</c:v>
                </c:pt>
                <c:pt idx="4621">
                  <c:v>1.3159296979156452E+21</c:v>
                </c:pt>
                <c:pt idx="4622">
                  <c:v>1.3176120979156453E+21</c:v>
                </c:pt>
                <c:pt idx="4623">
                  <c:v>1.3195830979156454E+21</c:v>
                </c:pt>
                <c:pt idx="4624">
                  <c:v>1.3210880979156455E+21</c:v>
                </c:pt>
                <c:pt idx="4625">
                  <c:v>1.3228555979156454E+21</c:v>
                </c:pt>
                <c:pt idx="4626">
                  <c:v>1.3246745979156454E+21</c:v>
                </c:pt>
                <c:pt idx="4627">
                  <c:v>1.3264400979156455E+21</c:v>
                </c:pt>
                <c:pt idx="4628">
                  <c:v>1.3275450979156456E+21</c:v>
                </c:pt>
                <c:pt idx="4629">
                  <c:v>1.3286716979156455E+21</c:v>
                </c:pt>
                <c:pt idx="4630">
                  <c:v>1.3297866979156456E+21</c:v>
                </c:pt>
                <c:pt idx="4631">
                  <c:v>1.3308476979156455E+21</c:v>
                </c:pt>
                <c:pt idx="4632">
                  <c:v>1.3319166979156455E+21</c:v>
                </c:pt>
                <c:pt idx="4633">
                  <c:v>1.3330576979156455E+21</c:v>
                </c:pt>
                <c:pt idx="4634">
                  <c:v>1.3341936979156455E+21</c:v>
                </c:pt>
                <c:pt idx="4635">
                  <c:v>1.3353080979156453E+21</c:v>
                </c:pt>
                <c:pt idx="4636">
                  <c:v>1.3363978379156453E+21</c:v>
                </c:pt>
                <c:pt idx="4637">
                  <c:v>1.3372242379156451E+21</c:v>
                </c:pt>
                <c:pt idx="4638">
                  <c:v>1.338316237915645E+21</c:v>
                </c:pt>
                <c:pt idx="4639">
                  <c:v>1.3393272379156451E+21</c:v>
                </c:pt>
                <c:pt idx="4640">
                  <c:v>1.340222037915645E+21</c:v>
                </c:pt>
                <c:pt idx="4641">
                  <c:v>1.3413410379156449E+21</c:v>
                </c:pt>
                <c:pt idx="4642">
                  <c:v>1.3423690379156448E+21</c:v>
                </c:pt>
                <c:pt idx="4643">
                  <c:v>1.3434180379156449E+21</c:v>
                </c:pt>
                <c:pt idx="4644">
                  <c:v>1.3444987079156449E+21</c:v>
                </c:pt>
                <c:pt idx="4645">
                  <c:v>1.3455802079156447E+21</c:v>
                </c:pt>
                <c:pt idx="4646">
                  <c:v>1.3467502079156447E+21</c:v>
                </c:pt>
                <c:pt idx="4647">
                  <c:v>1.3471593479156447E+21</c:v>
                </c:pt>
                <c:pt idx="4648">
                  <c:v>1.3476582479156446E+21</c:v>
                </c:pt>
                <c:pt idx="4649">
                  <c:v>1.3482970079156447E+21</c:v>
                </c:pt>
                <c:pt idx="4650">
                  <c:v>1.3493551079156448E+21</c:v>
                </c:pt>
                <c:pt idx="4651">
                  <c:v>1.3504814079156447E+21</c:v>
                </c:pt>
                <c:pt idx="4652">
                  <c:v>1.3508601079156446E+21</c:v>
                </c:pt>
                <c:pt idx="4653">
                  <c:v>1.3514238529156447E+21</c:v>
                </c:pt>
                <c:pt idx="4654">
                  <c:v>1.3515531529156446E+21</c:v>
                </c:pt>
                <c:pt idx="4655">
                  <c:v>1.3518439529156447E+21</c:v>
                </c:pt>
                <c:pt idx="4656">
                  <c:v>1.3521200629156448E+21</c:v>
                </c:pt>
                <c:pt idx="4657">
                  <c:v>1.3522173644056447E+21</c:v>
                </c:pt>
                <c:pt idx="4658">
                  <c:v>1.3522391812056448E+21</c:v>
                </c:pt>
                <c:pt idx="4659">
                  <c:v>1.3522795912056448E+21</c:v>
                </c:pt>
                <c:pt idx="4660">
                  <c:v>1.3531905912056447E+21</c:v>
                </c:pt>
                <c:pt idx="4661">
                  <c:v>1.3542035912056447E+21</c:v>
                </c:pt>
                <c:pt idx="4662">
                  <c:v>1.3542830212056448E+21</c:v>
                </c:pt>
                <c:pt idx="4663">
                  <c:v>1.3546893212056447E+21</c:v>
                </c:pt>
                <c:pt idx="4664">
                  <c:v>1.3555762412056446E+21</c:v>
                </c:pt>
                <c:pt idx="4665">
                  <c:v>1.3561151412056445E+21</c:v>
                </c:pt>
                <c:pt idx="4666">
                  <c:v>1.3570430412056444E+21</c:v>
                </c:pt>
                <c:pt idx="4667">
                  <c:v>1.3578865412056445E+21</c:v>
                </c:pt>
                <c:pt idx="4668">
                  <c:v>1.3587390412056444E+21</c:v>
                </c:pt>
                <c:pt idx="4669">
                  <c:v>1.3598730412056445E+21</c:v>
                </c:pt>
                <c:pt idx="4670">
                  <c:v>1.3607800530856444E+21</c:v>
                </c:pt>
                <c:pt idx="4671">
                  <c:v>1.3617621530856443E+21</c:v>
                </c:pt>
                <c:pt idx="4672">
                  <c:v>1.3624734480856444E+21</c:v>
                </c:pt>
                <c:pt idx="4673">
                  <c:v>1.3634676480856443E+21</c:v>
                </c:pt>
                <c:pt idx="4674">
                  <c:v>1.3644007480856444E+21</c:v>
                </c:pt>
                <c:pt idx="4675">
                  <c:v>1.3655177480856443E+21</c:v>
                </c:pt>
                <c:pt idx="4676">
                  <c:v>1.3665985480856442E+21</c:v>
                </c:pt>
                <c:pt idx="4677">
                  <c:v>1.3674004480856443E+21</c:v>
                </c:pt>
                <c:pt idx="4678">
                  <c:v>1.3684155680856442E+21</c:v>
                </c:pt>
                <c:pt idx="4679">
                  <c:v>1.3694157880856441E+21</c:v>
                </c:pt>
                <c:pt idx="4680">
                  <c:v>1.370329288085644E+21</c:v>
                </c:pt>
                <c:pt idx="4681">
                  <c:v>1.3711513880856439E+21</c:v>
                </c:pt>
                <c:pt idx="4682">
                  <c:v>1.3721883880856439E+21</c:v>
                </c:pt>
                <c:pt idx="4683">
                  <c:v>1.3732249880856439E+21</c:v>
                </c:pt>
                <c:pt idx="4684">
                  <c:v>1.3743153880856438E+21</c:v>
                </c:pt>
                <c:pt idx="4685">
                  <c:v>1.3754172880856437E+21</c:v>
                </c:pt>
                <c:pt idx="4686">
                  <c:v>1.3764636880856437E+21</c:v>
                </c:pt>
                <c:pt idx="4687">
                  <c:v>1.3775020880856437E+21</c:v>
                </c:pt>
                <c:pt idx="4688">
                  <c:v>1.3784343880856437E+21</c:v>
                </c:pt>
                <c:pt idx="4689">
                  <c:v>1.3795233880856438E+21</c:v>
                </c:pt>
                <c:pt idx="4690">
                  <c:v>1.3804238880856437E+21</c:v>
                </c:pt>
                <c:pt idx="4691">
                  <c:v>1.3813884880856437E+21</c:v>
                </c:pt>
                <c:pt idx="4692">
                  <c:v>1.3824514880856436E+21</c:v>
                </c:pt>
                <c:pt idx="4693">
                  <c:v>1.3834311880856437E+21</c:v>
                </c:pt>
                <c:pt idx="4694">
                  <c:v>1.3844921880856436E+21</c:v>
                </c:pt>
                <c:pt idx="4695">
                  <c:v>1.3854537880856436E+21</c:v>
                </c:pt>
                <c:pt idx="4696">
                  <c:v>1.3865117880856436E+21</c:v>
                </c:pt>
                <c:pt idx="4697">
                  <c:v>1.3874304780856436E+21</c:v>
                </c:pt>
                <c:pt idx="4698">
                  <c:v>1.3884288780856436E+21</c:v>
                </c:pt>
                <c:pt idx="4699">
                  <c:v>1.3894016780856436E+21</c:v>
                </c:pt>
                <c:pt idx="4700">
                  <c:v>1.3902617780856436E+21</c:v>
                </c:pt>
                <c:pt idx="4701">
                  <c:v>1.3912769780856437E+21</c:v>
                </c:pt>
                <c:pt idx="4702">
                  <c:v>1.3918896380856437E+21</c:v>
                </c:pt>
                <c:pt idx="4703">
                  <c:v>1.3929336380856436E+21</c:v>
                </c:pt>
                <c:pt idx="4704">
                  <c:v>1.3940776380856436E+21</c:v>
                </c:pt>
                <c:pt idx="4705">
                  <c:v>1.3952004380856437E+21</c:v>
                </c:pt>
                <c:pt idx="4706">
                  <c:v>1.3962362380856436E+21</c:v>
                </c:pt>
                <c:pt idx="4707">
                  <c:v>1.3973080380856436E+21</c:v>
                </c:pt>
                <c:pt idx="4708">
                  <c:v>1.3981004280856437E+21</c:v>
                </c:pt>
                <c:pt idx="4709">
                  <c:v>1.3990682280856437E+21</c:v>
                </c:pt>
                <c:pt idx="4710">
                  <c:v>1.4000301280856438E+21</c:v>
                </c:pt>
                <c:pt idx="4711">
                  <c:v>1.4010282280856437E+21</c:v>
                </c:pt>
                <c:pt idx="4712">
                  <c:v>1.4017868580856437E+21</c:v>
                </c:pt>
                <c:pt idx="4713">
                  <c:v>1.4026326580856438E+21</c:v>
                </c:pt>
                <c:pt idx="4714">
                  <c:v>1.4037788580856437E+21</c:v>
                </c:pt>
                <c:pt idx="4715">
                  <c:v>1.4048144380856437E+21</c:v>
                </c:pt>
                <c:pt idx="4716">
                  <c:v>1.4058830380856438E+21</c:v>
                </c:pt>
                <c:pt idx="4717">
                  <c:v>1.4068825380856437E+21</c:v>
                </c:pt>
                <c:pt idx="4718">
                  <c:v>1.4078905380856437E+21</c:v>
                </c:pt>
                <c:pt idx="4719">
                  <c:v>1.4088942380856438E+21</c:v>
                </c:pt>
                <c:pt idx="4720">
                  <c:v>1.4096942380856438E+21</c:v>
                </c:pt>
                <c:pt idx="4721">
                  <c:v>1.4107390380856438E+21</c:v>
                </c:pt>
                <c:pt idx="4722">
                  <c:v>1.4115969280856438E+21</c:v>
                </c:pt>
                <c:pt idx="4723">
                  <c:v>1.4125900280856437E+21</c:v>
                </c:pt>
                <c:pt idx="4724">
                  <c:v>1.4136594280856436E+21</c:v>
                </c:pt>
                <c:pt idx="4725">
                  <c:v>1.4147444280856436E+21</c:v>
                </c:pt>
                <c:pt idx="4726">
                  <c:v>1.4156928280856436E+21</c:v>
                </c:pt>
                <c:pt idx="4727">
                  <c:v>1.4167400280856435E+21</c:v>
                </c:pt>
                <c:pt idx="4728">
                  <c:v>1.4173140280856436E+21</c:v>
                </c:pt>
                <c:pt idx="4729">
                  <c:v>1.4184822280856435E+21</c:v>
                </c:pt>
                <c:pt idx="4730">
                  <c:v>1.4198828280856434E+21</c:v>
                </c:pt>
                <c:pt idx="4731">
                  <c:v>1.4215410380856434E+21</c:v>
                </c:pt>
                <c:pt idx="4732">
                  <c:v>1.4231440380856435E+21</c:v>
                </c:pt>
                <c:pt idx="4733">
                  <c:v>1.4246301380856434E+21</c:v>
                </c:pt>
                <c:pt idx="4734">
                  <c:v>1.4260655380856434E+21</c:v>
                </c:pt>
                <c:pt idx="4735">
                  <c:v>1.4276299380856434E+21</c:v>
                </c:pt>
                <c:pt idx="4736">
                  <c:v>1.4292867380856436E+21</c:v>
                </c:pt>
                <c:pt idx="4737">
                  <c:v>1.4304207380856436E+21</c:v>
                </c:pt>
                <c:pt idx="4738">
                  <c:v>1.4321786880856435E+21</c:v>
                </c:pt>
                <c:pt idx="4739">
                  <c:v>1.4339748880856436E+21</c:v>
                </c:pt>
                <c:pt idx="4740">
                  <c:v>1.4356106880856435E+21</c:v>
                </c:pt>
                <c:pt idx="4741">
                  <c:v>1.4372913880856435E+21</c:v>
                </c:pt>
                <c:pt idx="4742">
                  <c:v>1.4390060880856435E+21</c:v>
                </c:pt>
                <c:pt idx="4743">
                  <c:v>1.4408840880856435E+21</c:v>
                </c:pt>
                <c:pt idx="4744">
                  <c:v>1.4428103880856434E+21</c:v>
                </c:pt>
                <c:pt idx="4745">
                  <c:v>1.4448463880856435E+21</c:v>
                </c:pt>
                <c:pt idx="4746">
                  <c:v>1.4465780880856436E+21</c:v>
                </c:pt>
                <c:pt idx="4747">
                  <c:v>1.4485250880856436E+21</c:v>
                </c:pt>
                <c:pt idx="4748">
                  <c:v>1.4503265880856435E+21</c:v>
                </c:pt>
                <c:pt idx="4749">
                  <c:v>1.4519835880856436E+21</c:v>
                </c:pt>
                <c:pt idx="4750">
                  <c:v>1.4535943880856437E+21</c:v>
                </c:pt>
                <c:pt idx="4751">
                  <c:v>1.4557035880856436E+21</c:v>
                </c:pt>
                <c:pt idx="4752">
                  <c:v>1.4577965880856436E+21</c:v>
                </c:pt>
                <c:pt idx="4753">
                  <c:v>1.4586078880856437E+21</c:v>
                </c:pt>
                <c:pt idx="4754">
                  <c:v>1.4605572880856436E+21</c:v>
                </c:pt>
                <c:pt idx="4755">
                  <c:v>1.4625849880856436E+21</c:v>
                </c:pt>
                <c:pt idx="4756">
                  <c:v>1.4644804880856436E+21</c:v>
                </c:pt>
                <c:pt idx="4757">
                  <c:v>1.4651576880856435E+21</c:v>
                </c:pt>
                <c:pt idx="4758">
                  <c:v>1.4669503880856435E+21</c:v>
                </c:pt>
                <c:pt idx="4759">
                  <c:v>1.4687803880856436E+21</c:v>
                </c:pt>
                <c:pt idx="4760">
                  <c:v>1.4704493880856436E+21</c:v>
                </c:pt>
                <c:pt idx="4761">
                  <c:v>1.4719538880856436E+21</c:v>
                </c:pt>
                <c:pt idx="4762">
                  <c:v>1.4739644880856437E+21</c:v>
                </c:pt>
                <c:pt idx="4763">
                  <c:v>1.4759363880856437E+21</c:v>
                </c:pt>
                <c:pt idx="4764">
                  <c:v>1.4771942880856438E+21</c:v>
                </c:pt>
                <c:pt idx="4765">
                  <c:v>1.4793005880856438E+21</c:v>
                </c:pt>
                <c:pt idx="4766">
                  <c:v>1.4809955880856437E+21</c:v>
                </c:pt>
                <c:pt idx="4767">
                  <c:v>1.4827065880856436E+21</c:v>
                </c:pt>
                <c:pt idx="4768">
                  <c:v>1.4845627880856436E+21</c:v>
                </c:pt>
                <c:pt idx="4769">
                  <c:v>1.4866293880856437E+21</c:v>
                </c:pt>
                <c:pt idx="4770">
                  <c:v>1.4884668880856437E+21</c:v>
                </c:pt>
                <c:pt idx="4771">
                  <c:v>1.4905584880856437E+21</c:v>
                </c:pt>
                <c:pt idx="4772">
                  <c:v>1.4916898880856436E+21</c:v>
                </c:pt>
                <c:pt idx="4773">
                  <c:v>1.4933098880856438E+21</c:v>
                </c:pt>
                <c:pt idx="4774">
                  <c:v>1.4951988880856439E+21</c:v>
                </c:pt>
                <c:pt idx="4775">
                  <c:v>1.4970234880856438E+21</c:v>
                </c:pt>
                <c:pt idx="4776">
                  <c:v>1.4989257880856436E+21</c:v>
                </c:pt>
                <c:pt idx="4777">
                  <c:v>1.5008572880856437E+21</c:v>
                </c:pt>
                <c:pt idx="4778">
                  <c:v>1.5027570880856436E+21</c:v>
                </c:pt>
                <c:pt idx="4779">
                  <c:v>1.5046732880856437E+21</c:v>
                </c:pt>
                <c:pt idx="4780">
                  <c:v>1.5066912880856437E+21</c:v>
                </c:pt>
                <c:pt idx="4781">
                  <c:v>1.5087022880856437E+21</c:v>
                </c:pt>
                <c:pt idx="4782">
                  <c:v>1.5103787880856436E+21</c:v>
                </c:pt>
                <c:pt idx="4783">
                  <c:v>1.5123629880856436E+21</c:v>
                </c:pt>
                <c:pt idx="4784">
                  <c:v>1.5143575880856437E+21</c:v>
                </c:pt>
                <c:pt idx="4785">
                  <c:v>1.5163596570856438E+21</c:v>
                </c:pt>
                <c:pt idx="4786">
                  <c:v>1.5184071570856437E+21</c:v>
                </c:pt>
                <c:pt idx="4787">
                  <c:v>1.5205201570856438E+21</c:v>
                </c:pt>
                <c:pt idx="4788">
                  <c:v>1.5226318570856438E+21</c:v>
                </c:pt>
                <c:pt idx="4789">
                  <c:v>1.5246988570856438E+21</c:v>
                </c:pt>
                <c:pt idx="4790">
                  <c:v>1.5268344570856438E+21</c:v>
                </c:pt>
                <c:pt idx="4791">
                  <c:v>1.5289831570856437E+21</c:v>
                </c:pt>
                <c:pt idx="4792">
                  <c:v>1.5297397474873437E+21</c:v>
                </c:pt>
                <c:pt idx="4793">
                  <c:v>1.5316387474873437E+21</c:v>
                </c:pt>
                <c:pt idx="4794">
                  <c:v>1.5336027474873439E+21</c:v>
                </c:pt>
                <c:pt idx="4795">
                  <c:v>1.5355639874873438E+21</c:v>
                </c:pt>
                <c:pt idx="4796">
                  <c:v>1.5376207874873439E+21</c:v>
                </c:pt>
                <c:pt idx="4797">
                  <c:v>1.5397098874873439E+21</c:v>
                </c:pt>
                <c:pt idx="4798">
                  <c:v>1.5417510874873439E+21</c:v>
                </c:pt>
                <c:pt idx="4799">
                  <c:v>1.5436994774873439E+21</c:v>
                </c:pt>
                <c:pt idx="4800">
                  <c:v>1.5457197774873438E+21</c:v>
                </c:pt>
                <c:pt idx="4801">
                  <c:v>1.5477207774873439E+21</c:v>
                </c:pt>
                <c:pt idx="4802">
                  <c:v>1.549723077487344E+21</c:v>
                </c:pt>
                <c:pt idx="4803">
                  <c:v>1.550334411114844E+21</c:v>
                </c:pt>
                <c:pt idx="4804">
                  <c:v>1.5523018111148441E+21</c:v>
                </c:pt>
                <c:pt idx="4805">
                  <c:v>1.554202311114844E+21</c:v>
                </c:pt>
                <c:pt idx="4806">
                  <c:v>1.5560063111148439E+21</c:v>
                </c:pt>
                <c:pt idx="4807">
                  <c:v>1.5578510111148438E+21</c:v>
                </c:pt>
                <c:pt idx="4808">
                  <c:v>1.5597040111148437E+21</c:v>
                </c:pt>
                <c:pt idx="4809">
                  <c:v>1.5616100111148437E+21</c:v>
                </c:pt>
                <c:pt idx="4810">
                  <c:v>1.5633631111148436E+21</c:v>
                </c:pt>
                <c:pt idx="4811">
                  <c:v>1.5647009911148435E+21</c:v>
                </c:pt>
                <c:pt idx="4812">
                  <c:v>1.5667359911148436E+21</c:v>
                </c:pt>
                <c:pt idx="4813">
                  <c:v>1.5686000911148437E+21</c:v>
                </c:pt>
                <c:pt idx="4814">
                  <c:v>1.5705434911148438E+21</c:v>
                </c:pt>
                <c:pt idx="4815">
                  <c:v>1.5725824911148437E+21</c:v>
                </c:pt>
                <c:pt idx="4816">
                  <c:v>1.5740614911148436E+21</c:v>
                </c:pt>
                <c:pt idx="4817">
                  <c:v>1.5761674911148435E+21</c:v>
                </c:pt>
                <c:pt idx="4818">
                  <c:v>1.5782384911148434E+21</c:v>
                </c:pt>
                <c:pt idx="4819">
                  <c:v>1.5790117911148435E+21</c:v>
                </c:pt>
                <c:pt idx="4820">
                  <c:v>1.5807664911148434E+21</c:v>
                </c:pt>
                <c:pt idx="4821">
                  <c:v>1.5828901911148435E+21</c:v>
                </c:pt>
                <c:pt idx="4822">
                  <c:v>1.5850781911148433E+21</c:v>
                </c:pt>
                <c:pt idx="4823">
                  <c:v>1.5869401911148434E+21</c:v>
                </c:pt>
                <c:pt idx="4824">
                  <c:v>1.5888886911148433E+21</c:v>
                </c:pt>
                <c:pt idx="4825">
                  <c:v>1.5902975911148433E+21</c:v>
                </c:pt>
                <c:pt idx="4826">
                  <c:v>1.5916590911148432E+21</c:v>
                </c:pt>
                <c:pt idx="4827">
                  <c:v>1.5935827911148432E+21</c:v>
                </c:pt>
                <c:pt idx="4828">
                  <c:v>1.5957066911148432E+21</c:v>
                </c:pt>
                <c:pt idx="4829">
                  <c:v>1.5976536911148433E+21</c:v>
                </c:pt>
                <c:pt idx="4830">
                  <c:v>1.5996634911148432E+21</c:v>
                </c:pt>
                <c:pt idx="4831">
                  <c:v>1.6015533911148433E+21</c:v>
                </c:pt>
                <c:pt idx="4832">
                  <c:v>1.6028379911148434E+21</c:v>
                </c:pt>
                <c:pt idx="4833">
                  <c:v>1.6048175911148433E+21</c:v>
                </c:pt>
                <c:pt idx="4834">
                  <c:v>1.6068358911148433E+21</c:v>
                </c:pt>
                <c:pt idx="4835">
                  <c:v>1.6083972911148433E+21</c:v>
                </c:pt>
                <c:pt idx="4836">
                  <c:v>1.6105082911148432E+21</c:v>
                </c:pt>
                <c:pt idx="4837">
                  <c:v>1.6126122911148432E+21</c:v>
                </c:pt>
                <c:pt idx="4838">
                  <c:v>1.6144804911148433E+21</c:v>
                </c:pt>
                <c:pt idx="4839">
                  <c:v>1.6158764911148432E+21</c:v>
                </c:pt>
                <c:pt idx="4840">
                  <c:v>1.6170498511148433E+21</c:v>
                </c:pt>
                <c:pt idx="4841">
                  <c:v>1.6181568511148433E+21</c:v>
                </c:pt>
                <c:pt idx="4842">
                  <c:v>1.6187754611148432E+21</c:v>
                </c:pt>
                <c:pt idx="4843">
                  <c:v>1.6188708911148433E+21</c:v>
                </c:pt>
                <c:pt idx="4844">
                  <c:v>1.6188717687148433E+21</c:v>
                </c:pt>
                <c:pt idx="4845">
                  <c:v>1.6188717997198433E+21</c:v>
                </c:pt>
                <c:pt idx="4846">
                  <c:v>1.6188718294318433E+21</c:v>
                </c:pt>
                <c:pt idx="4847">
                  <c:v>1.6188718592892433E+21</c:v>
                </c:pt>
                <c:pt idx="4848">
                  <c:v>1.6188718893092433E+21</c:v>
                </c:pt>
                <c:pt idx="4849">
                  <c:v>1.6188719187872433E+21</c:v>
                </c:pt>
                <c:pt idx="4850">
                  <c:v>1.6188719478972432E+21</c:v>
                </c:pt>
                <c:pt idx="4851">
                  <c:v>1.6188719773972431E+21</c:v>
                </c:pt>
                <c:pt idx="4852">
                  <c:v>1.618872007221243E+21</c:v>
                </c:pt>
                <c:pt idx="4853">
                  <c:v>1.6188720629512431E+21</c:v>
                </c:pt>
                <c:pt idx="4854">
                  <c:v>1.6188721510512431E+21</c:v>
                </c:pt>
                <c:pt idx="4855">
                  <c:v>1.618872242001243E+21</c:v>
                </c:pt>
                <c:pt idx="4856">
                  <c:v>1.618872334663243E+21</c:v>
                </c:pt>
                <c:pt idx="4857">
                  <c:v>1.618872423463243E+21</c:v>
                </c:pt>
                <c:pt idx="4858">
                  <c:v>1.6188725029832431E+21</c:v>
                </c:pt>
                <c:pt idx="4859">
                  <c:v>1.618872532873243E+21</c:v>
                </c:pt>
                <c:pt idx="4860">
                  <c:v>1.6188725632652429E+21</c:v>
                </c:pt>
                <c:pt idx="4861">
                  <c:v>1.618872633859243E+21</c:v>
                </c:pt>
                <c:pt idx="4862">
                  <c:v>1.6188728099792429E+21</c:v>
                </c:pt>
                <c:pt idx="4863">
                  <c:v>1.6188729860992428E+21</c:v>
                </c:pt>
                <c:pt idx="4864">
                  <c:v>1.6188746690992427E+21</c:v>
                </c:pt>
                <c:pt idx="4865">
                  <c:v>1.6188748486092427E+21</c:v>
                </c:pt>
                <c:pt idx="4866">
                  <c:v>1.6188750267092427E+21</c:v>
                </c:pt>
                <c:pt idx="4867">
                  <c:v>1.6188751960892427E+21</c:v>
                </c:pt>
                <c:pt idx="4868">
                  <c:v>1.6188753655092428E+21</c:v>
                </c:pt>
                <c:pt idx="4869">
                  <c:v>1.6188755393592429E+21</c:v>
                </c:pt>
                <c:pt idx="4870">
                  <c:v>1.618875714319243E+21</c:v>
                </c:pt>
                <c:pt idx="4871">
                  <c:v>1.6188758834192431E+21</c:v>
                </c:pt>
                <c:pt idx="4872">
                  <c:v>1.6188760540192432E+21</c:v>
                </c:pt>
                <c:pt idx="4873">
                  <c:v>1.6188762256192433E+21</c:v>
                </c:pt>
                <c:pt idx="4874">
                  <c:v>1.6188763950292434E+21</c:v>
                </c:pt>
                <c:pt idx="4875">
                  <c:v>1.6188765600892435E+21</c:v>
                </c:pt>
                <c:pt idx="4876">
                  <c:v>1.6188767292192436E+21</c:v>
                </c:pt>
                <c:pt idx="4877">
                  <c:v>1.6188769016392437E+21</c:v>
                </c:pt>
                <c:pt idx="4878">
                  <c:v>1.6188770771392437E+21</c:v>
                </c:pt>
                <c:pt idx="4879">
                  <c:v>1.6188772542392437E+21</c:v>
                </c:pt>
                <c:pt idx="4880">
                  <c:v>1.6188774188592438E+21</c:v>
                </c:pt>
                <c:pt idx="4881">
                  <c:v>1.6188775939692437E+21</c:v>
                </c:pt>
                <c:pt idx="4882">
                  <c:v>1.6188777674292438E+21</c:v>
                </c:pt>
                <c:pt idx="4883">
                  <c:v>1.6188779260192437E+21</c:v>
                </c:pt>
                <c:pt idx="4884">
                  <c:v>1.6188781202792438E+21</c:v>
                </c:pt>
                <c:pt idx="4885">
                  <c:v>1.6188782797792438E+21</c:v>
                </c:pt>
                <c:pt idx="4886">
                  <c:v>1.6188784411792439E+21</c:v>
                </c:pt>
                <c:pt idx="4887">
                  <c:v>1.6188786015992438E+21</c:v>
                </c:pt>
                <c:pt idx="4888">
                  <c:v>1.6188787588892438E+21</c:v>
                </c:pt>
                <c:pt idx="4889">
                  <c:v>1.6188789161592438E+21</c:v>
                </c:pt>
                <c:pt idx="4890">
                  <c:v>1.6188790763692438E+21</c:v>
                </c:pt>
                <c:pt idx="4891">
                  <c:v>1.6188792368232438E+21</c:v>
                </c:pt>
                <c:pt idx="4892">
                  <c:v>1.6188792803872439E+21</c:v>
                </c:pt>
                <c:pt idx="4893">
                  <c:v>1.6188793027362439E+21</c:v>
                </c:pt>
                <c:pt idx="4894">
                  <c:v>1.6188795099802438E+21</c:v>
                </c:pt>
                <c:pt idx="4895">
                  <c:v>1.6188795099802438E+21</c:v>
                </c:pt>
                <c:pt idx="4896">
                  <c:v>1.6188795099802438E+21</c:v>
                </c:pt>
                <c:pt idx="4897">
                  <c:v>1.6188795099802438E+21</c:v>
                </c:pt>
                <c:pt idx="4898">
                  <c:v>1.6188795099802438E+21</c:v>
                </c:pt>
                <c:pt idx="4899">
                  <c:v>1.6188795099802438E+21</c:v>
                </c:pt>
                <c:pt idx="4900">
                  <c:v>1.6188795099802438E+21</c:v>
                </c:pt>
                <c:pt idx="4901">
                  <c:v>1.6188795099802438E+21</c:v>
                </c:pt>
                <c:pt idx="4902">
                  <c:v>1.6188795099802438E+21</c:v>
                </c:pt>
                <c:pt idx="4903">
                  <c:v>1.6188799177956438E+21</c:v>
                </c:pt>
                <c:pt idx="4904">
                  <c:v>1.6188806754856437E+21</c:v>
                </c:pt>
                <c:pt idx="4905">
                  <c:v>1.6188811437856436E+21</c:v>
                </c:pt>
                <c:pt idx="4906">
                  <c:v>1.6188811936756437E+21</c:v>
                </c:pt>
                <c:pt idx="4907">
                  <c:v>1.6188812256456438E+21</c:v>
                </c:pt>
                <c:pt idx="4908">
                  <c:v>1.6188821568656439E+21</c:v>
                </c:pt>
                <c:pt idx="4909">
                  <c:v>1.618889175065644E+21</c:v>
                </c:pt>
                <c:pt idx="4910">
                  <c:v>1.618892734737644E+21</c:v>
                </c:pt>
                <c:pt idx="4911">
                  <c:v>1.6189035827376439E+21</c:v>
                </c:pt>
                <c:pt idx="4912">
                  <c:v>1.6189136490016439E+21</c:v>
                </c:pt>
                <c:pt idx="4913">
                  <c:v>1.6189272607316438E+21</c:v>
                </c:pt>
                <c:pt idx="4914">
                  <c:v>1.6189335040316437E+21</c:v>
                </c:pt>
                <c:pt idx="4915">
                  <c:v>1.6189815280316436E+21</c:v>
                </c:pt>
                <c:pt idx="4916">
                  <c:v>1.6190631607316437E+21</c:v>
                </c:pt>
                <c:pt idx="4917">
                  <c:v>1.6191294607316437E+21</c:v>
                </c:pt>
                <c:pt idx="4918">
                  <c:v>1.6192488507316437E+21</c:v>
                </c:pt>
                <c:pt idx="4919">
                  <c:v>1.6194894907316437E+21</c:v>
                </c:pt>
                <c:pt idx="4920">
                  <c:v>1.6202205247316437E+21</c:v>
                </c:pt>
                <c:pt idx="4921">
                  <c:v>1.6210655247316437E+21</c:v>
                </c:pt>
                <c:pt idx="4922">
                  <c:v>1.6218643247316436E+21</c:v>
                </c:pt>
                <c:pt idx="4923">
                  <c:v>1.6221221547316436E+21</c:v>
                </c:pt>
                <c:pt idx="4924">
                  <c:v>1.6226588547316436E+21</c:v>
                </c:pt>
                <c:pt idx="4925">
                  <c:v>1.6237318547316437E+21</c:v>
                </c:pt>
                <c:pt idx="4926">
                  <c:v>1.6249441547316437E+21</c:v>
                </c:pt>
                <c:pt idx="4927">
                  <c:v>1.6263048747316436E+21</c:v>
                </c:pt>
                <c:pt idx="4928">
                  <c:v>1.6273938747316437E+21</c:v>
                </c:pt>
                <c:pt idx="4929">
                  <c:v>1.6286576747316437E+21</c:v>
                </c:pt>
                <c:pt idx="4930">
                  <c:v>1.6299925747316438E+21</c:v>
                </c:pt>
                <c:pt idx="4931">
                  <c:v>1.6313115747316437E+21</c:v>
                </c:pt>
                <c:pt idx="4932">
                  <c:v>1.6326975747316436E+21</c:v>
                </c:pt>
                <c:pt idx="4933">
                  <c:v>1.6340346747316436E+21</c:v>
                </c:pt>
                <c:pt idx="4934">
                  <c:v>1.6354996747316437E+21</c:v>
                </c:pt>
                <c:pt idx="4935">
                  <c:v>1.6367807687316438E+21</c:v>
                </c:pt>
                <c:pt idx="4936">
                  <c:v>1.6376373587316438E+21</c:v>
                </c:pt>
                <c:pt idx="4937">
                  <c:v>1.6380570587316439E+21</c:v>
                </c:pt>
                <c:pt idx="4938">
                  <c:v>1.6391587587316439E+21</c:v>
                </c:pt>
                <c:pt idx="4939">
                  <c:v>1.6406938587316439E+21</c:v>
                </c:pt>
                <c:pt idx="4940">
                  <c:v>1.6413630587316438E+21</c:v>
                </c:pt>
                <c:pt idx="4941">
                  <c:v>1.6430275587316439E+21</c:v>
                </c:pt>
                <c:pt idx="4942">
                  <c:v>1.644604558731644E+21</c:v>
                </c:pt>
                <c:pt idx="4943">
                  <c:v>1.646164558731644E+21</c:v>
                </c:pt>
                <c:pt idx="4944">
                  <c:v>1.6478335587316439E+21</c:v>
                </c:pt>
                <c:pt idx="4945">
                  <c:v>1.6496115587316439E+21</c:v>
                </c:pt>
                <c:pt idx="4946">
                  <c:v>1.6502742193316438E+21</c:v>
                </c:pt>
                <c:pt idx="4947">
                  <c:v>1.6514139173316437E+21</c:v>
                </c:pt>
                <c:pt idx="4948">
                  <c:v>1.6533089173316436E+21</c:v>
                </c:pt>
                <c:pt idx="4949">
                  <c:v>1.6550559173316436E+21</c:v>
                </c:pt>
                <c:pt idx="4950">
                  <c:v>1.6569619173316436E+21</c:v>
                </c:pt>
                <c:pt idx="4951">
                  <c:v>1.6588189173316437E+21</c:v>
                </c:pt>
                <c:pt idx="4952">
                  <c:v>1.6605432173316436E+21</c:v>
                </c:pt>
                <c:pt idx="4953">
                  <c:v>1.6625752173316436E+21</c:v>
                </c:pt>
                <c:pt idx="4954">
                  <c:v>1.6644542173316435E+21</c:v>
                </c:pt>
                <c:pt idx="4955">
                  <c:v>1.6662992173316435E+21</c:v>
                </c:pt>
                <c:pt idx="4956">
                  <c:v>1.6681322173316436E+21</c:v>
                </c:pt>
                <c:pt idx="4957">
                  <c:v>1.6699993573316436E+21</c:v>
                </c:pt>
                <c:pt idx="4958">
                  <c:v>1.6718109373316436E+21</c:v>
                </c:pt>
                <c:pt idx="4959">
                  <c:v>1.6732325373316437E+21</c:v>
                </c:pt>
                <c:pt idx="4960">
                  <c:v>1.6746800373316437E+21</c:v>
                </c:pt>
                <c:pt idx="4961">
                  <c:v>1.6765407373316435E+21</c:v>
                </c:pt>
                <c:pt idx="4962">
                  <c:v>1.6778237273316435E+21</c:v>
                </c:pt>
                <c:pt idx="4963">
                  <c:v>1.6792707273316434E+21</c:v>
                </c:pt>
                <c:pt idx="4964">
                  <c:v>1.6809977273316433E+21</c:v>
                </c:pt>
                <c:pt idx="4965">
                  <c:v>1.6821104773316432E+21</c:v>
                </c:pt>
                <c:pt idx="4966">
                  <c:v>1.6822923028316433E+21</c:v>
                </c:pt>
                <c:pt idx="4967">
                  <c:v>1.6823805028316432E+21</c:v>
                </c:pt>
                <c:pt idx="4968">
                  <c:v>1.6826707028316431E+21</c:v>
                </c:pt>
                <c:pt idx="4969">
                  <c:v>1.6834437028316431E+21</c:v>
                </c:pt>
                <c:pt idx="4970">
                  <c:v>1.6844637028316432E+21</c:v>
                </c:pt>
                <c:pt idx="4971">
                  <c:v>1.6854666028316431E+21</c:v>
                </c:pt>
                <c:pt idx="4972">
                  <c:v>1.686360902831643E+21</c:v>
                </c:pt>
                <c:pt idx="4973">
                  <c:v>1.686771134473643E+21</c:v>
                </c:pt>
                <c:pt idx="4974">
                  <c:v>1.687429434473643E+21</c:v>
                </c:pt>
                <c:pt idx="4975">
                  <c:v>1.6886313344736431E+21</c:v>
                </c:pt>
                <c:pt idx="4976">
                  <c:v>1.689932034473643E+21</c:v>
                </c:pt>
                <c:pt idx="4977">
                  <c:v>1.691243634473643E+21</c:v>
                </c:pt>
                <c:pt idx="4978">
                  <c:v>1.6925356344736429E+21</c:v>
                </c:pt>
                <c:pt idx="4979">
                  <c:v>1.6934532744736429E+21</c:v>
                </c:pt>
                <c:pt idx="4980">
                  <c:v>1.6946262744736428E+21</c:v>
                </c:pt>
                <c:pt idx="4981">
                  <c:v>1.6958823544736428E+21</c:v>
                </c:pt>
                <c:pt idx="4982">
                  <c:v>1.6969989544736428E+21</c:v>
                </c:pt>
                <c:pt idx="4983">
                  <c:v>1.6986849544736429E+21</c:v>
                </c:pt>
                <c:pt idx="4984">
                  <c:v>1.7003589544736428E+21</c:v>
                </c:pt>
                <c:pt idx="4985">
                  <c:v>1.7017819544736427E+21</c:v>
                </c:pt>
                <c:pt idx="4986">
                  <c:v>1.7031409544736426E+21</c:v>
                </c:pt>
                <c:pt idx="4987">
                  <c:v>1.7047372544736425E+21</c:v>
                </c:pt>
                <c:pt idx="4988">
                  <c:v>1.7051466537236426E+21</c:v>
                </c:pt>
                <c:pt idx="4989">
                  <c:v>1.7060460537236425E+21</c:v>
                </c:pt>
                <c:pt idx="4990">
                  <c:v>1.7076936537236426E+21</c:v>
                </c:pt>
                <c:pt idx="4991">
                  <c:v>1.7094746537236426E+21</c:v>
                </c:pt>
                <c:pt idx="4992">
                  <c:v>1.7110599537236425E+21</c:v>
                </c:pt>
                <c:pt idx="4993">
                  <c:v>1.7126314297236424E+21</c:v>
                </c:pt>
                <c:pt idx="4994">
                  <c:v>1.7140223297236424E+21</c:v>
                </c:pt>
                <c:pt idx="4995">
                  <c:v>1.7153069297236425E+21</c:v>
                </c:pt>
                <c:pt idx="4996">
                  <c:v>1.7170012297236424E+21</c:v>
                </c:pt>
                <c:pt idx="4997">
                  <c:v>1.7185652297236422E+21</c:v>
                </c:pt>
                <c:pt idx="4998">
                  <c:v>1.7201572297236422E+21</c:v>
                </c:pt>
                <c:pt idx="4999">
                  <c:v>1.7214998197236421E+21</c:v>
                </c:pt>
                <c:pt idx="5000">
                  <c:v>1.7230758197236421E+21</c:v>
                </c:pt>
                <c:pt idx="5001">
                  <c:v>1.7236432697236421E+21</c:v>
                </c:pt>
                <c:pt idx="5002">
                  <c:v>1.724982049723642E+21</c:v>
                </c:pt>
                <c:pt idx="5003">
                  <c:v>1.7264939497236419E+21</c:v>
                </c:pt>
                <c:pt idx="5004">
                  <c:v>1.7277649497236418E+21</c:v>
                </c:pt>
                <c:pt idx="5005">
                  <c:v>1.7288939497236419E+21</c:v>
                </c:pt>
                <c:pt idx="5006">
                  <c:v>1.7302361497236419E+21</c:v>
                </c:pt>
                <c:pt idx="5007">
                  <c:v>1.7314423297236421E+21</c:v>
                </c:pt>
                <c:pt idx="5008">
                  <c:v>1.732919329723642E+21</c:v>
                </c:pt>
                <c:pt idx="5009">
                  <c:v>1.7341333297236421E+21</c:v>
                </c:pt>
                <c:pt idx="5010">
                  <c:v>1.7355046297236422E+21</c:v>
                </c:pt>
                <c:pt idx="5011">
                  <c:v>1.7365496297236422E+21</c:v>
                </c:pt>
                <c:pt idx="5012">
                  <c:v>1.7380666297236421E+21</c:v>
                </c:pt>
                <c:pt idx="5013">
                  <c:v>1.7391236297236422E+21</c:v>
                </c:pt>
                <c:pt idx="5014">
                  <c:v>1.7406468297236422E+21</c:v>
                </c:pt>
                <c:pt idx="5015">
                  <c:v>1.7421964297236424E+21</c:v>
                </c:pt>
                <c:pt idx="5016">
                  <c:v>1.7437278297236423E+21</c:v>
                </c:pt>
                <c:pt idx="5017">
                  <c:v>1.7443363297236424E+21</c:v>
                </c:pt>
                <c:pt idx="5018">
                  <c:v>1.7458313297236423E+21</c:v>
                </c:pt>
                <c:pt idx="5019">
                  <c:v>1.7473363297236424E+21</c:v>
                </c:pt>
                <c:pt idx="5020">
                  <c:v>1.7488767297236424E+21</c:v>
                </c:pt>
                <c:pt idx="5021">
                  <c:v>1.7503797297236423E+21</c:v>
                </c:pt>
                <c:pt idx="5022">
                  <c:v>1.7505873756436423E+21</c:v>
                </c:pt>
                <c:pt idx="5023">
                  <c:v>1.7515856156436422E+21</c:v>
                </c:pt>
                <c:pt idx="5024">
                  <c:v>1.7531386156436423E+21</c:v>
                </c:pt>
                <c:pt idx="5025">
                  <c:v>1.7542433156436423E+21</c:v>
                </c:pt>
                <c:pt idx="5026">
                  <c:v>1.7558333156436423E+21</c:v>
                </c:pt>
                <c:pt idx="5027">
                  <c:v>1.7573381256436423E+21</c:v>
                </c:pt>
                <c:pt idx="5028">
                  <c:v>1.7585741256436424E+21</c:v>
                </c:pt>
                <c:pt idx="5029">
                  <c:v>1.7601490256436425E+21</c:v>
                </c:pt>
                <c:pt idx="5030">
                  <c:v>1.7617582856436426E+21</c:v>
                </c:pt>
                <c:pt idx="5031">
                  <c:v>1.7628032406436425E+21</c:v>
                </c:pt>
                <c:pt idx="5032">
                  <c:v>1.7643942406436424E+21</c:v>
                </c:pt>
                <c:pt idx="5033">
                  <c:v>1.7660352406436425E+21</c:v>
                </c:pt>
                <c:pt idx="5034">
                  <c:v>1.7676166406436424E+21</c:v>
                </c:pt>
                <c:pt idx="5035">
                  <c:v>1.7692230406436424E+21</c:v>
                </c:pt>
                <c:pt idx="5036">
                  <c:v>1.7708285406436424E+21</c:v>
                </c:pt>
                <c:pt idx="5037">
                  <c:v>1.7722702406436426E+21</c:v>
                </c:pt>
                <c:pt idx="5038">
                  <c:v>1.7734819806436424E+21</c:v>
                </c:pt>
                <c:pt idx="5039">
                  <c:v>1.7750889806436423E+21</c:v>
                </c:pt>
                <c:pt idx="5040">
                  <c:v>1.7765247806436422E+21</c:v>
                </c:pt>
                <c:pt idx="5041">
                  <c:v>1.7779666806436423E+21</c:v>
                </c:pt>
                <c:pt idx="5042">
                  <c:v>1.7783070406436423E+21</c:v>
                </c:pt>
                <c:pt idx="5043">
                  <c:v>1.7796373206436424E+21</c:v>
                </c:pt>
                <c:pt idx="5044">
                  <c:v>1.7807923206436424E+21</c:v>
                </c:pt>
                <c:pt idx="5045">
                  <c:v>1.7824123206436426E+21</c:v>
                </c:pt>
                <c:pt idx="5046">
                  <c:v>1.7838993206436425E+21</c:v>
                </c:pt>
                <c:pt idx="5047">
                  <c:v>1.7855423206436425E+21</c:v>
                </c:pt>
                <c:pt idx="5048">
                  <c:v>1.7871606206436425E+21</c:v>
                </c:pt>
                <c:pt idx="5049">
                  <c:v>1.7886715206436426E+21</c:v>
                </c:pt>
                <c:pt idx="5050">
                  <c:v>1.7898171206436426E+21</c:v>
                </c:pt>
                <c:pt idx="5051">
                  <c:v>1.7912733206436425E+21</c:v>
                </c:pt>
                <c:pt idx="5052">
                  <c:v>1.7928561206436425E+21</c:v>
                </c:pt>
                <c:pt idx="5053">
                  <c:v>1.7935499206436426E+21</c:v>
                </c:pt>
                <c:pt idx="5054">
                  <c:v>1.7948749206436425E+21</c:v>
                </c:pt>
                <c:pt idx="5055">
                  <c:v>1.7962618206436424E+21</c:v>
                </c:pt>
                <c:pt idx="5056">
                  <c:v>1.7968685626436425E+21</c:v>
                </c:pt>
                <c:pt idx="5057">
                  <c:v>1.7983323626436425E+21</c:v>
                </c:pt>
                <c:pt idx="5058">
                  <c:v>1.7997793626436424E+21</c:v>
                </c:pt>
                <c:pt idx="5059">
                  <c:v>1.8015077626436424E+21</c:v>
                </c:pt>
                <c:pt idx="5060">
                  <c:v>1.8030857626436423E+21</c:v>
                </c:pt>
                <c:pt idx="5061">
                  <c:v>1.8042433626436424E+21</c:v>
                </c:pt>
                <c:pt idx="5062">
                  <c:v>1.8057580626436424E+21</c:v>
                </c:pt>
                <c:pt idx="5063">
                  <c:v>1.8065826626436423E+21</c:v>
                </c:pt>
                <c:pt idx="5064">
                  <c:v>1.8081652626436422E+21</c:v>
                </c:pt>
                <c:pt idx="5065">
                  <c:v>1.8097194626436421E+21</c:v>
                </c:pt>
                <c:pt idx="5066">
                  <c:v>1.8110737626436422E+21</c:v>
                </c:pt>
                <c:pt idx="5067">
                  <c:v>1.8126868626436422E+21</c:v>
                </c:pt>
                <c:pt idx="5068">
                  <c:v>1.8142298626436421E+21</c:v>
                </c:pt>
                <c:pt idx="5069">
                  <c:v>1.8157528626436422E+21</c:v>
                </c:pt>
                <c:pt idx="5070">
                  <c:v>1.8172932426436421E+21</c:v>
                </c:pt>
                <c:pt idx="5071">
                  <c:v>1.8188910426436422E+21</c:v>
                </c:pt>
                <c:pt idx="5072">
                  <c:v>1.8198222426436422E+21</c:v>
                </c:pt>
                <c:pt idx="5073">
                  <c:v>1.8210193426436422E+21</c:v>
                </c:pt>
                <c:pt idx="5074">
                  <c:v>1.8224153426436424E+21</c:v>
                </c:pt>
                <c:pt idx="5075">
                  <c:v>1.8238213426436424E+21</c:v>
                </c:pt>
                <c:pt idx="5076">
                  <c:v>1.8250522426436425E+21</c:v>
                </c:pt>
                <c:pt idx="5077">
                  <c:v>1.8266628426436426E+21</c:v>
                </c:pt>
                <c:pt idx="5078">
                  <c:v>1.8283238426436425E+21</c:v>
                </c:pt>
                <c:pt idx="5079">
                  <c:v>1.8295117426436426E+21</c:v>
                </c:pt>
                <c:pt idx="5080">
                  <c:v>1.8307971426436425E+21</c:v>
                </c:pt>
                <c:pt idx="5081">
                  <c:v>1.8322303426436425E+21</c:v>
                </c:pt>
                <c:pt idx="5082">
                  <c:v>1.8329666624436427E+21</c:v>
                </c:pt>
                <c:pt idx="5083">
                  <c:v>1.8339573624436427E+21</c:v>
                </c:pt>
                <c:pt idx="5084">
                  <c:v>1.8350771624436428E+21</c:v>
                </c:pt>
                <c:pt idx="5085">
                  <c:v>1.8354057790836428E+21</c:v>
                </c:pt>
                <c:pt idx="5086">
                  <c:v>1.8357804390836428E+21</c:v>
                </c:pt>
                <c:pt idx="5087">
                  <c:v>1.8364691390836428E+21</c:v>
                </c:pt>
                <c:pt idx="5088">
                  <c:v>1.8379211390836429E+21</c:v>
                </c:pt>
                <c:pt idx="5089">
                  <c:v>1.838991139083643E+21</c:v>
                </c:pt>
                <c:pt idx="5090">
                  <c:v>1.8400926590836429E+21</c:v>
                </c:pt>
                <c:pt idx="5091">
                  <c:v>1.8406048490836428E+21</c:v>
                </c:pt>
                <c:pt idx="5092">
                  <c:v>1.8406055341036428E+21</c:v>
                </c:pt>
                <c:pt idx="5093">
                  <c:v>1.8406062582736429E+21</c:v>
                </c:pt>
                <c:pt idx="5094">
                  <c:v>1.8406064850336429E+21</c:v>
                </c:pt>
                <c:pt idx="5095">
                  <c:v>1.8406068539336428E+21</c:v>
                </c:pt>
                <c:pt idx="5096">
                  <c:v>1.8406105989336429E+21</c:v>
                </c:pt>
                <c:pt idx="5097">
                  <c:v>1.8414734989336429E+21</c:v>
                </c:pt>
                <c:pt idx="5098">
                  <c:v>1.8425184989336429E+21</c:v>
                </c:pt>
                <c:pt idx="5099">
                  <c:v>1.843662098933643E+21</c:v>
                </c:pt>
                <c:pt idx="5100">
                  <c:v>1.845100798933643E+21</c:v>
                </c:pt>
                <c:pt idx="5101">
                  <c:v>1.846589698933643E+21</c:v>
                </c:pt>
                <c:pt idx="5102">
                  <c:v>1.8480626989336431E+21</c:v>
                </c:pt>
                <c:pt idx="5103">
                  <c:v>1.8495236989336431E+21</c:v>
                </c:pt>
                <c:pt idx="5104">
                  <c:v>1.8510121989336431E+21</c:v>
                </c:pt>
                <c:pt idx="5105">
                  <c:v>1.8527381989336432E+21</c:v>
                </c:pt>
                <c:pt idx="5106">
                  <c:v>1.8541298989336431E+21</c:v>
                </c:pt>
                <c:pt idx="5107">
                  <c:v>1.855525698933643E+21</c:v>
                </c:pt>
                <c:pt idx="5108">
                  <c:v>1.857380098933643E+21</c:v>
                </c:pt>
                <c:pt idx="5109">
                  <c:v>1.8592990989336429E+21</c:v>
                </c:pt>
                <c:pt idx="5110">
                  <c:v>1.861078098933643E+21</c:v>
                </c:pt>
                <c:pt idx="5111">
                  <c:v>1.8628491989336428E+21</c:v>
                </c:pt>
                <c:pt idx="5112">
                  <c:v>1.863743698933643E+21</c:v>
                </c:pt>
                <c:pt idx="5113">
                  <c:v>1.8652352989336429E+21</c:v>
                </c:pt>
                <c:pt idx="5114">
                  <c:v>1.8671451989336428E+21</c:v>
                </c:pt>
                <c:pt idx="5115">
                  <c:v>1.8689206989336428E+21</c:v>
                </c:pt>
                <c:pt idx="5116">
                  <c:v>1.8706966989336428E+21</c:v>
                </c:pt>
                <c:pt idx="5117">
                  <c:v>1.8726316989336427E+21</c:v>
                </c:pt>
                <c:pt idx="5118">
                  <c:v>1.8745676989336427E+21</c:v>
                </c:pt>
                <c:pt idx="5119">
                  <c:v>1.8764626989336426E+21</c:v>
                </c:pt>
                <c:pt idx="5120">
                  <c:v>1.8785357989336425E+21</c:v>
                </c:pt>
                <c:pt idx="5121">
                  <c:v>1.8800360989336425E+21</c:v>
                </c:pt>
                <c:pt idx="5122">
                  <c:v>1.8819920989336424E+21</c:v>
                </c:pt>
                <c:pt idx="5123">
                  <c:v>1.8839200989336424E+21</c:v>
                </c:pt>
                <c:pt idx="5124">
                  <c:v>1.8857370989336425E+21</c:v>
                </c:pt>
                <c:pt idx="5125">
                  <c:v>1.8876356989336426E+21</c:v>
                </c:pt>
                <c:pt idx="5126">
                  <c:v>1.8895257989336426E+21</c:v>
                </c:pt>
                <c:pt idx="5127">
                  <c:v>1.8916570989336427E+21</c:v>
                </c:pt>
                <c:pt idx="5128">
                  <c:v>1.8938112989336426E+21</c:v>
                </c:pt>
                <c:pt idx="5129">
                  <c:v>1.8958326989336425E+21</c:v>
                </c:pt>
                <c:pt idx="5130">
                  <c:v>1.8976925989336425E+21</c:v>
                </c:pt>
                <c:pt idx="5131">
                  <c:v>1.8997515989336426E+21</c:v>
                </c:pt>
                <c:pt idx="5132">
                  <c:v>1.9017704889336427E+21</c:v>
                </c:pt>
                <c:pt idx="5133">
                  <c:v>1.9038318889336426E+21</c:v>
                </c:pt>
                <c:pt idx="5134">
                  <c:v>1.9058579889336426E+21</c:v>
                </c:pt>
                <c:pt idx="5135">
                  <c:v>1.9067846889336427E+21</c:v>
                </c:pt>
                <c:pt idx="5136">
                  <c:v>1.9086676889336427E+21</c:v>
                </c:pt>
                <c:pt idx="5137">
                  <c:v>1.9106836889336427E+21</c:v>
                </c:pt>
                <c:pt idx="5138">
                  <c:v>1.9125956889336427E+21</c:v>
                </c:pt>
                <c:pt idx="5139">
                  <c:v>1.9142106889336426E+21</c:v>
                </c:pt>
                <c:pt idx="5140">
                  <c:v>1.9159096889336427E+21</c:v>
                </c:pt>
                <c:pt idx="5141">
                  <c:v>1.9178001889336426E+21</c:v>
                </c:pt>
                <c:pt idx="5142">
                  <c:v>1.9196927889336427E+21</c:v>
                </c:pt>
                <c:pt idx="5143">
                  <c:v>1.9216146889336428E+21</c:v>
                </c:pt>
                <c:pt idx="5144">
                  <c:v>1.9235006889336428E+21</c:v>
                </c:pt>
                <c:pt idx="5145">
                  <c:v>1.925488688933643E+21</c:v>
                </c:pt>
                <c:pt idx="5146">
                  <c:v>1.9274028889336429E+21</c:v>
                </c:pt>
                <c:pt idx="5147">
                  <c:v>1.9290831889336429E+21</c:v>
                </c:pt>
                <c:pt idx="5148">
                  <c:v>1.931046888933643E+21</c:v>
                </c:pt>
                <c:pt idx="5149">
                  <c:v>1.9330753889336429E+21</c:v>
                </c:pt>
                <c:pt idx="5150">
                  <c:v>1.9351399889336428E+21</c:v>
                </c:pt>
                <c:pt idx="5151">
                  <c:v>1.9370799889336427E+21</c:v>
                </c:pt>
                <c:pt idx="5152">
                  <c:v>1.9389509889336426E+21</c:v>
                </c:pt>
                <c:pt idx="5153">
                  <c:v>1.9410474889336426E+21</c:v>
                </c:pt>
                <c:pt idx="5154">
                  <c:v>1.9425584889336425E+21</c:v>
                </c:pt>
                <c:pt idx="5155">
                  <c:v>1.9444582889336424E+21</c:v>
                </c:pt>
                <c:pt idx="5156">
                  <c:v>1.9462079889336424E+21</c:v>
                </c:pt>
                <c:pt idx="5157">
                  <c:v>1.9482171889336425E+21</c:v>
                </c:pt>
                <c:pt idx="5158">
                  <c:v>1.9499721889336425E+21</c:v>
                </c:pt>
                <c:pt idx="5159">
                  <c:v>1.9520391889336426E+21</c:v>
                </c:pt>
                <c:pt idx="5160">
                  <c:v>1.9541155889336426E+21</c:v>
                </c:pt>
                <c:pt idx="5161">
                  <c:v>1.9560332889336426E+21</c:v>
                </c:pt>
                <c:pt idx="5162">
                  <c:v>1.9579714889336425E+21</c:v>
                </c:pt>
                <c:pt idx="5163">
                  <c:v>1.9600212889336425E+21</c:v>
                </c:pt>
                <c:pt idx="5164">
                  <c:v>1.9619600889336425E+21</c:v>
                </c:pt>
                <c:pt idx="5165">
                  <c:v>1.9638800889336425E+21</c:v>
                </c:pt>
                <c:pt idx="5166">
                  <c:v>1.9644602889336426E+21</c:v>
                </c:pt>
                <c:pt idx="5167">
                  <c:v>1.9662092889336426E+21</c:v>
                </c:pt>
                <c:pt idx="5168">
                  <c:v>1.9681997889336427E+21</c:v>
                </c:pt>
                <c:pt idx="5169">
                  <c:v>1.9701826889336428E+21</c:v>
                </c:pt>
                <c:pt idx="5170">
                  <c:v>1.9719503889336427E+21</c:v>
                </c:pt>
                <c:pt idx="5171">
                  <c:v>1.9739965499336428E+21</c:v>
                </c:pt>
                <c:pt idx="5172">
                  <c:v>1.9761165499336428E+21</c:v>
                </c:pt>
                <c:pt idx="5173">
                  <c:v>1.9781065499336429E+21</c:v>
                </c:pt>
                <c:pt idx="5174">
                  <c:v>1.9800785499336427E+21</c:v>
                </c:pt>
                <c:pt idx="5175">
                  <c:v>1.9821494499336428E+21</c:v>
                </c:pt>
                <c:pt idx="5176">
                  <c:v>1.9841763499336427E+21</c:v>
                </c:pt>
                <c:pt idx="5177">
                  <c:v>1.9863775499336428E+21</c:v>
                </c:pt>
                <c:pt idx="5178">
                  <c:v>1.9884815499336428E+21</c:v>
                </c:pt>
                <c:pt idx="5179">
                  <c:v>1.9902285499336428E+21</c:v>
                </c:pt>
                <c:pt idx="5180">
                  <c:v>1.9923325499336428E+21</c:v>
                </c:pt>
                <c:pt idx="5181">
                  <c:v>1.9936700499336427E+21</c:v>
                </c:pt>
                <c:pt idx="5182">
                  <c:v>1.9954875499336426E+21</c:v>
                </c:pt>
                <c:pt idx="5183">
                  <c:v>1.9973482499336425E+21</c:v>
                </c:pt>
                <c:pt idx="5184">
                  <c:v>1.9991055499336425E+21</c:v>
                </c:pt>
                <c:pt idx="5185">
                  <c:v>2.0005918499336424E+21</c:v>
                </c:pt>
                <c:pt idx="5186">
                  <c:v>2.0017868499336424E+21</c:v>
                </c:pt>
                <c:pt idx="5187">
                  <c:v>2.0035618499336423E+21</c:v>
                </c:pt>
                <c:pt idx="5188">
                  <c:v>2.0056456499336422E+21</c:v>
                </c:pt>
                <c:pt idx="5189">
                  <c:v>2.0078180499336423E+21</c:v>
                </c:pt>
                <c:pt idx="5190">
                  <c:v>2.0099410499336423E+21</c:v>
                </c:pt>
                <c:pt idx="5191">
                  <c:v>2.0104136169336424E+21</c:v>
                </c:pt>
                <c:pt idx="5192">
                  <c:v>2.0114939169336425E+21</c:v>
                </c:pt>
                <c:pt idx="5193">
                  <c:v>2.0135279169336425E+21</c:v>
                </c:pt>
                <c:pt idx="5194">
                  <c:v>2.0153469169336425E+21</c:v>
                </c:pt>
                <c:pt idx="5195">
                  <c:v>2.0166878169336426E+21</c:v>
                </c:pt>
                <c:pt idx="5196">
                  <c:v>2.0186157169336425E+21</c:v>
                </c:pt>
                <c:pt idx="5197">
                  <c:v>2.0202583539336424E+21</c:v>
                </c:pt>
                <c:pt idx="5198">
                  <c:v>2.0214271739336424E+21</c:v>
                </c:pt>
                <c:pt idx="5199">
                  <c:v>2.0233464739336424E+21</c:v>
                </c:pt>
                <c:pt idx="5200">
                  <c:v>2.0251779039336425E+21</c:v>
                </c:pt>
                <c:pt idx="5201">
                  <c:v>2.0271799039336424E+21</c:v>
                </c:pt>
                <c:pt idx="5202">
                  <c:v>2.0291696039336424E+21</c:v>
                </c:pt>
                <c:pt idx="5203">
                  <c:v>2.0306348867336423E+21</c:v>
                </c:pt>
                <c:pt idx="5204">
                  <c:v>2.0317804867336423E+21</c:v>
                </c:pt>
                <c:pt idx="5205">
                  <c:v>2.0335531867336422E+21</c:v>
                </c:pt>
                <c:pt idx="5206">
                  <c:v>2.0353624867336421E+21</c:v>
                </c:pt>
                <c:pt idx="5207">
                  <c:v>2.0371240867336421E+21</c:v>
                </c:pt>
                <c:pt idx="5208">
                  <c:v>2.0392780867336421E+21</c:v>
                </c:pt>
                <c:pt idx="5209">
                  <c:v>2.0409525867336421E+21</c:v>
                </c:pt>
                <c:pt idx="5210">
                  <c:v>2.0429555867336421E+21</c:v>
                </c:pt>
                <c:pt idx="5211">
                  <c:v>2.044942286733642E+21</c:v>
                </c:pt>
                <c:pt idx="5212">
                  <c:v>2.0470193867336421E+21</c:v>
                </c:pt>
                <c:pt idx="5213">
                  <c:v>2.0488227867336421E+21</c:v>
                </c:pt>
                <c:pt idx="5214">
                  <c:v>2.0506797867336422E+21</c:v>
                </c:pt>
                <c:pt idx="5215">
                  <c:v>2.0525036367336421E+21</c:v>
                </c:pt>
                <c:pt idx="5216">
                  <c:v>2.0542588367336421E+21</c:v>
                </c:pt>
                <c:pt idx="5217">
                  <c:v>2.0561962367336422E+21</c:v>
                </c:pt>
                <c:pt idx="5218">
                  <c:v>2.0580801367336422E+21</c:v>
                </c:pt>
                <c:pt idx="5219">
                  <c:v>2.0592467367336422E+21</c:v>
                </c:pt>
                <c:pt idx="5220">
                  <c:v>2.0610415367336422E+21</c:v>
                </c:pt>
                <c:pt idx="5221">
                  <c:v>2.0628655367336422E+21</c:v>
                </c:pt>
                <c:pt idx="5222">
                  <c:v>2.0645555367336422E+21</c:v>
                </c:pt>
                <c:pt idx="5223">
                  <c:v>2.0665172367336423E+21</c:v>
                </c:pt>
                <c:pt idx="5224">
                  <c:v>2.0685482367336422E+21</c:v>
                </c:pt>
                <c:pt idx="5225">
                  <c:v>2.0701185367336422E+21</c:v>
                </c:pt>
                <c:pt idx="5226">
                  <c:v>2.0722001367336422E+21</c:v>
                </c:pt>
                <c:pt idx="5227">
                  <c:v>2.0737154367336423E+21</c:v>
                </c:pt>
                <c:pt idx="5228">
                  <c:v>2.0757824367336423E+21</c:v>
                </c:pt>
                <c:pt idx="5229">
                  <c:v>2.0778794367336424E+21</c:v>
                </c:pt>
                <c:pt idx="5230">
                  <c:v>2.0798052367336425E+21</c:v>
                </c:pt>
                <c:pt idx="5231">
                  <c:v>2.0817616367336426E+21</c:v>
                </c:pt>
                <c:pt idx="5232">
                  <c:v>2.0836911367336425E+21</c:v>
                </c:pt>
                <c:pt idx="5233">
                  <c:v>2.0856122367336424E+21</c:v>
                </c:pt>
                <c:pt idx="5234">
                  <c:v>2.0874307367336424E+21</c:v>
                </c:pt>
                <c:pt idx="5235">
                  <c:v>2.0894787367336424E+21</c:v>
                </c:pt>
                <c:pt idx="5236">
                  <c:v>2.0915077367336424E+21</c:v>
                </c:pt>
                <c:pt idx="5237">
                  <c:v>2.0933757367336425E+21</c:v>
                </c:pt>
                <c:pt idx="5238">
                  <c:v>2.0954087367336426E+21</c:v>
                </c:pt>
                <c:pt idx="5239">
                  <c:v>2.0974737367336427E+21</c:v>
                </c:pt>
                <c:pt idx="5240">
                  <c:v>2.0994139367336428E+21</c:v>
                </c:pt>
                <c:pt idx="5241">
                  <c:v>2.1013382367336428E+21</c:v>
                </c:pt>
                <c:pt idx="5242">
                  <c:v>2.1033702367336428E+21</c:v>
                </c:pt>
                <c:pt idx="5243">
                  <c:v>2.1052142367336426E+21</c:v>
                </c:pt>
                <c:pt idx="5244">
                  <c:v>2.1072178367336426E+21</c:v>
                </c:pt>
                <c:pt idx="5245">
                  <c:v>2.1092848367336426E+21</c:v>
                </c:pt>
                <c:pt idx="5246">
                  <c:v>2.1102796367336427E+21</c:v>
                </c:pt>
                <c:pt idx="5247">
                  <c:v>2.1123126367336428E+21</c:v>
                </c:pt>
                <c:pt idx="5248">
                  <c:v>2.1142852367336428E+21</c:v>
                </c:pt>
                <c:pt idx="5249">
                  <c:v>2.1163183367336428E+21</c:v>
                </c:pt>
                <c:pt idx="5250">
                  <c:v>2.1174998367336428E+21</c:v>
                </c:pt>
                <c:pt idx="5251">
                  <c:v>2.1194399367336428E+21</c:v>
                </c:pt>
                <c:pt idx="5252">
                  <c:v>2.1214314367336427E+21</c:v>
                </c:pt>
                <c:pt idx="5253">
                  <c:v>2.1227605367336427E+21</c:v>
                </c:pt>
                <c:pt idx="5254">
                  <c:v>2.1247405367336428E+21</c:v>
                </c:pt>
                <c:pt idx="5255">
                  <c:v>2.1266912367336429E+21</c:v>
                </c:pt>
                <c:pt idx="5256">
                  <c:v>2.1287792367336429E+21</c:v>
                </c:pt>
                <c:pt idx="5257">
                  <c:v>2.130932236733643E+21</c:v>
                </c:pt>
                <c:pt idx="5258">
                  <c:v>2.1330599367336429E+21</c:v>
                </c:pt>
                <c:pt idx="5259">
                  <c:v>2.1350569367336429E+21</c:v>
                </c:pt>
                <c:pt idx="5260">
                  <c:v>2.1370928367336429E+21</c:v>
                </c:pt>
                <c:pt idx="5261">
                  <c:v>2.1391173367336429E+21</c:v>
                </c:pt>
                <c:pt idx="5262">
                  <c:v>2.1412382367336429E+21</c:v>
                </c:pt>
                <c:pt idx="5263">
                  <c:v>2.1434432367336429E+21</c:v>
                </c:pt>
                <c:pt idx="5264">
                  <c:v>2.1456312367336427E+21</c:v>
                </c:pt>
                <c:pt idx="5265">
                  <c:v>2.1477241367336429E+21</c:v>
                </c:pt>
                <c:pt idx="5266">
                  <c:v>2.1497890367336428E+21</c:v>
                </c:pt>
                <c:pt idx="5267">
                  <c:v>2.1520010367336427E+21</c:v>
                </c:pt>
                <c:pt idx="5268">
                  <c:v>2.1540575367336428E+21</c:v>
                </c:pt>
                <c:pt idx="5269">
                  <c:v>2.1561002367336427E+21</c:v>
                </c:pt>
                <c:pt idx="5270">
                  <c:v>2.1575318367336428E+21</c:v>
                </c:pt>
                <c:pt idx="5271">
                  <c:v>2.1575327530336426E+21</c:v>
                </c:pt>
                <c:pt idx="5272">
                  <c:v>2.1575331420136425E+21</c:v>
                </c:pt>
                <c:pt idx="5273">
                  <c:v>2.1575333100136426E+21</c:v>
                </c:pt>
                <c:pt idx="5274">
                  <c:v>2.1575335371036426E+21</c:v>
                </c:pt>
                <c:pt idx="5275">
                  <c:v>2.1575339164036427E+21</c:v>
                </c:pt>
                <c:pt idx="5276">
                  <c:v>2.1575900969936426E+21</c:v>
                </c:pt>
                <c:pt idx="5277">
                  <c:v>2.1589133969936427E+21</c:v>
                </c:pt>
                <c:pt idx="5278">
                  <c:v>2.1606873969936428E+21</c:v>
                </c:pt>
                <c:pt idx="5279">
                  <c:v>2.1623933969936427E+21</c:v>
                </c:pt>
                <c:pt idx="5280">
                  <c:v>2.1641641969936428E+21</c:v>
                </c:pt>
                <c:pt idx="5281">
                  <c:v>2.1659330969936428E+21</c:v>
                </c:pt>
                <c:pt idx="5282">
                  <c:v>2.1679535969936427E+21</c:v>
                </c:pt>
                <c:pt idx="5283">
                  <c:v>2.1700081969936427E+21</c:v>
                </c:pt>
                <c:pt idx="5284">
                  <c:v>2.1720881969936427E+21</c:v>
                </c:pt>
                <c:pt idx="5285">
                  <c:v>2.1740111969936427E+21</c:v>
                </c:pt>
                <c:pt idx="5286">
                  <c:v>2.1755091969936426E+21</c:v>
                </c:pt>
                <c:pt idx="5287">
                  <c:v>2.1774603969936428E+21</c:v>
                </c:pt>
                <c:pt idx="5288">
                  <c:v>2.1788306969936428E+21</c:v>
                </c:pt>
                <c:pt idx="5289">
                  <c:v>2.1808064969936428E+21</c:v>
                </c:pt>
                <c:pt idx="5290">
                  <c:v>2.1828584969936427E+21</c:v>
                </c:pt>
                <c:pt idx="5291">
                  <c:v>2.1849384969936427E+21</c:v>
                </c:pt>
                <c:pt idx="5292">
                  <c:v>2.1868894969936426E+21</c:v>
                </c:pt>
                <c:pt idx="5293">
                  <c:v>2.1883874969936425E+21</c:v>
                </c:pt>
                <c:pt idx="5294">
                  <c:v>2.1902988969936426E+21</c:v>
                </c:pt>
                <c:pt idx="5295">
                  <c:v>2.1922296969936427E+21</c:v>
                </c:pt>
                <c:pt idx="5296">
                  <c:v>2.1940214969936427E+21</c:v>
                </c:pt>
                <c:pt idx="5297">
                  <c:v>2.1959984969936428E+21</c:v>
                </c:pt>
                <c:pt idx="5298">
                  <c:v>2.1979864969936429E+21</c:v>
                </c:pt>
                <c:pt idx="5299">
                  <c:v>2.1992436049936429E+21</c:v>
                </c:pt>
                <c:pt idx="5300">
                  <c:v>2.2012621049936428E+21</c:v>
                </c:pt>
                <c:pt idx="5301">
                  <c:v>2.2028454049936428E+21</c:v>
                </c:pt>
                <c:pt idx="5302">
                  <c:v>2.2028654212136428E+21</c:v>
                </c:pt>
                <c:pt idx="5303">
                  <c:v>2.2028658061536427E+21</c:v>
                </c:pt>
                <c:pt idx="5304">
                  <c:v>2.2034212428236427E+21</c:v>
                </c:pt>
                <c:pt idx="5305">
                  <c:v>2.2047012428236427E+21</c:v>
                </c:pt>
                <c:pt idx="5306">
                  <c:v>2.2066522428236426E+21</c:v>
                </c:pt>
                <c:pt idx="5307">
                  <c:v>2.2083445428236426E+21</c:v>
                </c:pt>
                <c:pt idx="5308">
                  <c:v>2.2102606428236425E+21</c:v>
                </c:pt>
                <c:pt idx="5309">
                  <c:v>2.2121528428236426E+21</c:v>
                </c:pt>
                <c:pt idx="5310">
                  <c:v>2.2139456428236425E+21</c:v>
                </c:pt>
                <c:pt idx="5311">
                  <c:v>2.2157791428236424E+21</c:v>
                </c:pt>
                <c:pt idx="5312">
                  <c:v>2.2178831428236424E+21</c:v>
                </c:pt>
                <c:pt idx="5313">
                  <c:v>2.2200431428236424E+21</c:v>
                </c:pt>
                <c:pt idx="5314">
                  <c:v>2.2218742428236424E+21</c:v>
                </c:pt>
                <c:pt idx="5315">
                  <c:v>2.2231992428236424E+21</c:v>
                </c:pt>
                <c:pt idx="5316">
                  <c:v>2.2250154428236423E+21</c:v>
                </c:pt>
                <c:pt idx="5317">
                  <c:v>2.2265513428236422E+21</c:v>
                </c:pt>
                <c:pt idx="5318">
                  <c:v>2.2280732428236423E+21</c:v>
                </c:pt>
                <c:pt idx="5319">
                  <c:v>2.2300762428236423E+21</c:v>
                </c:pt>
                <c:pt idx="5320">
                  <c:v>2.2320872428236424E+21</c:v>
                </c:pt>
                <c:pt idx="5321">
                  <c:v>2.2341036428236423E+21</c:v>
                </c:pt>
                <c:pt idx="5322">
                  <c:v>2.2361788428236423E+21</c:v>
                </c:pt>
                <c:pt idx="5323">
                  <c:v>2.2382948428236424E+21</c:v>
                </c:pt>
                <c:pt idx="5324">
                  <c:v>2.2387868428236426E+21</c:v>
                </c:pt>
                <c:pt idx="5325">
                  <c:v>2.2404228428236424E+21</c:v>
                </c:pt>
                <c:pt idx="5326">
                  <c:v>2.2420588428236423E+21</c:v>
                </c:pt>
                <c:pt idx="5327">
                  <c:v>2.2436898428236422E+21</c:v>
                </c:pt>
                <c:pt idx="5328">
                  <c:v>2.2457734428236422E+21</c:v>
                </c:pt>
                <c:pt idx="5329">
                  <c:v>2.247678242823642E+21</c:v>
                </c:pt>
                <c:pt idx="5330">
                  <c:v>2.249771042823642E+21</c:v>
                </c:pt>
                <c:pt idx="5331">
                  <c:v>2.2519371428236419E+21</c:v>
                </c:pt>
                <c:pt idx="5332">
                  <c:v>2.2540552428236419E+21</c:v>
                </c:pt>
                <c:pt idx="5333">
                  <c:v>2.2561962428236418E+21</c:v>
                </c:pt>
                <c:pt idx="5334">
                  <c:v>2.2582852428236419E+21</c:v>
                </c:pt>
                <c:pt idx="5335">
                  <c:v>2.2602344428236419E+21</c:v>
                </c:pt>
                <c:pt idx="5336">
                  <c:v>2.2621144428236419E+21</c:v>
                </c:pt>
                <c:pt idx="5337">
                  <c:v>2.264209842823642E+21</c:v>
                </c:pt>
                <c:pt idx="5338">
                  <c:v>2.2662520428236419E+21</c:v>
                </c:pt>
                <c:pt idx="5339">
                  <c:v>2.2682970428236418E+21</c:v>
                </c:pt>
                <c:pt idx="5340">
                  <c:v>2.2700620428236418E+21</c:v>
                </c:pt>
                <c:pt idx="5341">
                  <c:v>2.2719040428236417E+21</c:v>
                </c:pt>
                <c:pt idx="5342">
                  <c:v>2.2738860428236418E+21</c:v>
                </c:pt>
                <c:pt idx="5343">
                  <c:v>2.2754787428236418E+21</c:v>
                </c:pt>
                <c:pt idx="5344">
                  <c:v>2.2773017428236417E+21</c:v>
                </c:pt>
                <c:pt idx="5345">
                  <c:v>2.2781064428236416E+21</c:v>
                </c:pt>
                <c:pt idx="5346">
                  <c:v>2.2798272428236415E+21</c:v>
                </c:pt>
                <c:pt idx="5347">
                  <c:v>2.2818482428236414E+21</c:v>
                </c:pt>
                <c:pt idx="5348">
                  <c:v>2.2834462428236415E+21</c:v>
                </c:pt>
                <c:pt idx="5349">
                  <c:v>2.2845606428236416E+21</c:v>
                </c:pt>
                <c:pt idx="5350">
                  <c:v>2.2858326428236416E+21</c:v>
                </c:pt>
                <c:pt idx="5351">
                  <c:v>2.2876646428236416E+21</c:v>
                </c:pt>
                <c:pt idx="5352">
                  <c:v>2.2897466428236416E+21</c:v>
                </c:pt>
                <c:pt idx="5353">
                  <c:v>2.2918096428236415E+21</c:v>
                </c:pt>
                <c:pt idx="5354">
                  <c:v>2.2935526428236414E+21</c:v>
                </c:pt>
                <c:pt idx="5355">
                  <c:v>2.2951113428236414E+21</c:v>
                </c:pt>
                <c:pt idx="5356">
                  <c:v>2.2967600428236415E+21</c:v>
                </c:pt>
                <c:pt idx="5357">
                  <c:v>2.2987294428236415E+21</c:v>
                </c:pt>
                <c:pt idx="5358">
                  <c:v>2.3007705428236414E+21</c:v>
                </c:pt>
                <c:pt idx="5359">
                  <c:v>2.3026965428236415E+21</c:v>
                </c:pt>
                <c:pt idx="5360">
                  <c:v>2.3039668428236414E+21</c:v>
                </c:pt>
                <c:pt idx="5361">
                  <c:v>2.3059188428236414E+21</c:v>
                </c:pt>
                <c:pt idx="5362">
                  <c:v>2.3077348428236414E+21</c:v>
                </c:pt>
                <c:pt idx="5363">
                  <c:v>2.3098455428236415E+21</c:v>
                </c:pt>
                <c:pt idx="5364">
                  <c:v>2.3117775428236414E+21</c:v>
                </c:pt>
                <c:pt idx="5365">
                  <c:v>2.3130376728236413E+21</c:v>
                </c:pt>
                <c:pt idx="5366">
                  <c:v>2.3147372728236413E+21</c:v>
                </c:pt>
                <c:pt idx="5367">
                  <c:v>2.3165185728236413E+21</c:v>
                </c:pt>
                <c:pt idx="5368">
                  <c:v>2.3185655728236412E+21</c:v>
                </c:pt>
                <c:pt idx="5369">
                  <c:v>2.3205765728236413E+21</c:v>
                </c:pt>
                <c:pt idx="5370">
                  <c:v>2.3224998728236414E+21</c:v>
                </c:pt>
                <c:pt idx="5371">
                  <c:v>2.3243051728236414E+21</c:v>
                </c:pt>
                <c:pt idx="5372">
                  <c:v>2.3247159014236414E+21</c:v>
                </c:pt>
                <c:pt idx="5373">
                  <c:v>2.3266273014236415E+21</c:v>
                </c:pt>
                <c:pt idx="5374">
                  <c:v>2.3279669014236415E+21</c:v>
                </c:pt>
                <c:pt idx="5375">
                  <c:v>2.3298159014236416E+21</c:v>
                </c:pt>
                <c:pt idx="5376">
                  <c:v>2.3317469014236416E+21</c:v>
                </c:pt>
                <c:pt idx="5377">
                  <c:v>2.3335829014236417E+21</c:v>
                </c:pt>
                <c:pt idx="5378">
                  <c:v>2.3354561014236418E+21</c:v>
                </c:pt>
                <c:pt idx="5379">
                  <c:v>2.3374507014236419E+21</c:v>
                </c:pt>
                <c:pt idx="5380">
                  <c:v>2.3393291014236419E+21</c:v>
                </c:pt>
                <c:pt idx="5381">
                  <c:v>2.3409738014236418E+21</c:v>
                </c:pt>
                <c:pt idx="5382">
                  <c:v>2.3428078014236417E+21</c:v>
                </c:pt>
                <c:pt idx="5383">
                  <c:v>2.3442418014236416E+21</c:v>
                </c:pt>
                <c:pt idx="5384">
                  <c:v>2.3461592014236415E+21</c:v>
                </c:pt>
                <c:pt idx="5385">
                  <c:v>2.3481712014236414E+21</c:v>
                </c:pt>
                <c:pt idx="5386">
                  <c:v>2.3500508014236415E+21</c:v>
                </c:pt>
                <c:pt idx="5387">
                  <c:v>2.3518648014236415E+21</c:v>
                </c:pt>
                <c:pt idx="5388">
                  <c:v>2.3538051014236415E+21</c:v>
                </c:pt>
                <c:pt idx="5389">
                  <c:v>2.3558901014236415E+21</c:v>
                </c:pt>
                <c:pt idx="5390">
                  <c:v>2.3579701014236415E+21</c:v>
                </c:pt>
                <c:pt idx="5391">
                  <c:v>2.3596058014236415E+21</c:v>
                </c:pt>
                <c:pt idx="5392">
                  <c:v>2.3612208014236414E+21</c:v>
                </c:pt>
                <c:pt idx="5393">
                  <c:v>2.3631348014236413E+21</c:v>
                </c:pt>
                <c:pt idx="5394">
                  <c:v>2.3651281014236413E+21</c:v>
                </c:pt>
                <c:pt idx="5395">
                  <c:v>2.3665612014236415E+21</c:v>
                </c:pt>
                <c:pt idx="5396">
                  <c:v>2.3683662014236417E+21</c:v>
                </c:pt>
                <c:pt idx="5397">
                  <c:v>2.3704732014236417E+21</c:v>
                </c:pt>
                <c:pt idx="5398">
                  <c:v>2.3725738014236418E+21</c:v>
                </c:pt>
                <c:pt idx="5399">
                  <c:v>2.3745590014236416E+21</c:v>
                </c:pt>
                <c:pt idx="5400">
                  <c:v>2.3747522959236415E+21</c:v>
                </c:pt>
                <c:pt idx="5401">
                  <c:v>2.3762352959236415E+21</c:v>
                </c:pt>
                <c:pt idx="5402">
                  <c:v>2.3767736562236418E+21</c:v>
                </c:pt>
                <c:pt idx="5403">
                  <c:v>2.3787676562236417E+21</c:v>
                </c:pt>
                <c:pt idx="5404">
                  <c:v>2.3805776562236419E+21</c:v>
                </c:pt>
                <c:pt idx="5405">
                  <c:v>2.3826026562236417E+21</c:v>
                </c:pt>
                <c:pt idx="5406">
                  <c:v>2.3845957562236419E+21</c:v>
                </c:pt>
                <c:pt idx="5407">
                  <c:v>2.386430056223642E+21</c:v>
                </c:pt>
                <c:pt idx="5408">
                  <c:v>2.387982056223642E+21</c:v>
                </c:pt>
                <c:pt idx="5409">
                  <c:v>2.3898493562236421E+21</c:v>
                </c:pt>
                <c:pt idx="5410">
                  <c:v>2.3919433562236419E+21</c:v>
                </c:pt>
                <c:pt idx="5411">
                  <c:v>2.3937973562236417E+21</c:v>
                </c:pt>
                <c:pt idx="5412">
                  <c:v>2.3953603562236417E+21</c:v>
                </c:pt>
                <c:pt idx="5413">
                  <c:v>2.3973735562236416E+21</c:v>
                </c:pt>
                <c:pt idx="5414">
                  <c:v>2.3993341562236416E+21</c:v>
                </c:pt>
                <c:pt idx="5415">
                  <c:v>2.4008021422236416E+21</c:v>
                </c:pt>
                <c:pt idx="5416">
                  <c:v>2.4019136422236416E+21</c:v>
                </c:pt>
                <c:pt idx="5417">
                  <c:v>2.4039346422236415E+21</c:v>
                </c:pt>
                <c:pt idx="5418">
                  <c:v>2.4058796422236414E+21</c:v>
                </c:pt>
                <c:pt idx="5419">
                  <c:v>2.4077519422236414E+21</c:v>
                </c:pt>
                <c:pt idx="5420">
                  <c:v>2.4095939422236416E+21</c:v>
                </c:pt>
                <c:pt idx="5421">
                  <c:v>2.4111702122236415E+21</c:v>
                </c:pt>
                <c:pt idx="5422">
                  <c:v>2.4129066122236416E+21</c:v>
                </c:pt>
                <c:pt idx="5423">
                  <c:v>2.4148307122236419E+21</c:v>
                </c:pt>
                <c:pt idx="5424">
                  <c:v>2.4158787122236416E+21</c:v>
                </c:pt>
                <c:pt idx="5425">
                  <c:v>2.4178427122236418E+21</c:v>
                </c:pt>
                <c:pt idx="5426">
                  <c:v>2.4198797122236417E+21</c:v>
                </c:pt>
                <c:pt idx="5427">
                  <c:v>2.4218254122236416E+21</c:v>
                </c:pt>
                <c:pt idx="5428">
                  <c:v>2.4238484122236417E+21</c:v>
                </c:pt>
                <c:pt idx="5429">
                  <c:v>2.4256839122236416E+21</c:v>
                </c:pt>
                <c:pt idx="5430">
                  <c:v>2.4269370022236416E+21</c:v>
                </c:pt>
                <c:pt idx="5431">
                  <c:v>2.4287690022236413E+21</c:v>
                </c:pt>
                <c:pt idx="5432">
                  <c:v>2.4306340022236411E+21</c:v>
                </c:pt>
                <c:pt idx="5433">
                  <c:v>2.4325259022236411E+21</c:v>
                </c:pt>
                <c:pt idx="5434">
                  <c:v>2.4343289022236412E+21</c:v>
                </c:pt>
                <c:pt idx="5435">
                  <c:v>2.4361746022236412E+21</c:v>
                </c:pt>
                <c:pt idx="5436">
                  <c:v>2.4376456022236411E+21</c:v>
                </c:pt>
                <c:pt idx="5437">
                  <c:v>2.4394460022236413E+21</c:v>
                </c:pt>
                <c:pt idx="5438">
                  <c:v>2.4414300022236413E+21</c:v>
                </c:pt>
                <c:pt idx="5439">
                  <c:v>2.4432100022236411E+21</c:v>
                </c:pt>
                <c:pt idx="5440">
                  <c:v>2.4448014022236412E+21</c:v>
                </c:pt>
                <c:pt idx="5441">
                  <c:v>2.4467417022236412E+21</c:v>
                </c:pt>
                <c:pt idx="5442">
                  <c:v>2.4487257022236412E+21</c:v>
                </c:pt>
                <c:pt idx="5443">
                  <c:v>2.4507333422236413E+21</c:v>
                </c:pt>
                <c:pt idx="5444">
                  <c:v>2.4525444422236415E+21</c:v>
                </c:pt>
                <c:pt idx="5445">
                  <c:v>2.4546714422236414E+21</c:v>
                </c:pt>
                <c:pt idx="5446">
                  <c:v>2.4557984422236416E+21</c:v>
                </c:pt>
                <c:pt idx="5447">
                  <c:v>2.4577794422236418E+21</c:v>
                </c:pt>
                <c:pt idx="5448">
                  <c:v>2.4599034422236419E+21</c:v>
                </c:pt>
                <c:pt idx="5449">
                  <c:v>2.4619601422236417E+21</c:v>
                </c:pt>
                <c:pt idx="5450">
                  <c:v>2.4640695422236418E+21</c:v>
                </c:pt>
                <c:pt idx="5451">
                  <c:v>2.466115642223642E+21</c:v>
                </c:pt>
                <c:pt idx="5452">
                  <c:v>2.4678526422236419E+21</c:v>
                </c:pt>
                <c:pt idx="5453">
                  <c:v>2.4693825322236421E+21</c:v>
                </c:pt>
                <c:pt idx="5454">
                  <c:v>2.4701440322236423E+21</c:v>
                </c:pt>
                <c:pt idx="5455">
                  <c:v>2.4709807322236421E+21</c:v>
                </c:pt>
                <c:pt idx="5456">
                  <c:v>2.4725137322236424E+21</c:v>
                </c:pt>
                <c:pt idx="5457">
                  <c:v>2.4741476322236422E+21</c:v>
                </c:pt>
                <c:pt idx="5458">
                  <c:v>2.4759316322236425E+21</c:v>
                </c:pt>
                <c:pt idx="5459">
                  <c:v>2.4779326322236426E+21</c:v>
                </c:pt>
                <c:pt idx="5460">
                  <c:v>2.4798176322236428E+21</c:v>
                </c:pt>
                <c:pt idx="5461">
                  <c:v>2.4816198322236429E+21</c:v>
                </c:pt>
                <c:pt idx="5462">
                  <c:v>2.4836797322236427E+21</c:v>
                </c:pt>
                <c:pt idx="5463">
                  <c:v>2.4857629322236427E+21</c:v>
                </c:pt>
                <c:pt idx="5464">
                  <c:v>2.4876529322236429E+21</c:v>
                </c:pt>
                <c:pt idx="5465">
                  <c:v>2.4896459322236427E+21</c:v>
                </c:pt>
                <c:pt idx="5466">
                  <c:v>2.4917329322236429E+21</c:v>
                </c:pt>
                <c:pt idx="5467">
                  <c:v>2.4938339322236429E+21</c:v>
                </c:pt>
                <c:pt idx="5468">
                  <c:v>2.4959679322236429E+21</c:v>
                </c:pt>
                <c:pt idx="5469">
                  <c:v>2.4980310322236427E+21</c:v>
                </c:pt>
                <c:pt idx="5470">
                  <c:v>2.5000625322236429E+21</c:v>
                </c:pt>
                <c:pt idx="5471">
                  <c:v>2.5017146322236431E+21</c:v>
                </c:pt>
                <c:pt idx="5472">
                  <c:v>2.5033768322236432E+21</c:v>
                </c:pt>
                <c:pt idx="5473">
                  <c:v>2.5036804322236432E+21</c:v>
                </c:pt>
                <c:pt idx="5474">
                  <c:v>2.5056184322236434E+21</c:v>
                </c:pt>
                <c:pt idx="5475">
                  <c:v>2.5077436322236434E+21</c:v>
                </c:pt>
                <c:pt idx="5476">
                  <c:v>2.5086709322236434E+21</c:v>
                </c:pt>
                <c:pt idx="5477">
                  <c:v>2.5106483322236431E+21</c:v>
                </c:pt>
                <c:pt idx="5478">
                  <c:v>2.5126578322236433E+21</c:v>
                </c:pt>
                <c:pt idx="5479">
                  <c:v>2.514734432223643E+21</c:v>
                </c:pt>
                <c:pt idx="5480">
                  <c:v>2.5168544322236428E+21</c:v>
                </c:pt>
                <c:pt idx="5481">
                  <c:v>2.5187724322236426E+21</c:v>
                </c:pt>
                <c:pt idx="5482">
                  <c:v>2.5207336322236426E+21</c:v>
                </c:pt>
                <c:pt idx="5483">
                  <c:v>2.5226276322236427E+21</c:v>
                </c:pt>
                <c:pt idx="5484">
                  <c:v>2.5245506322236425E+21</c:v>
                </c:pt>
                <c:pt idx="5485">
                  <c:v>2.5260099322236423E+21</c:v>
                </c:pt>
                <c:pt idx="5486">
                  <c:v>2.5280068322236422E+21</c:v>
                </c:pt>
                <c:pt idx="5487">
                  <c:v>2.5294765322236424E+21</c:v>
                </c:pt>
                <c:pt idx="5488">
                  <c:v>2.5314955322236422E+21</c:v>
                </c:pt>
                <c:pt idx="5489">
                  <c:v>2.5330378322236424E+21</c:v>
                </c:pt>
                <c:pt idx="5490">
                  <c:v>2.5344438322236422E+21</c:v>
                </c:pt>
                <c:pt idx="5491">
                  <c:v>2.5365147322236419E+21</c:v>
                </c:pt>
                <c:pt idx="5492">
                  <c:v>2.5378097918536419E+21</c:v>
                </c:pt>
                <c:pt idx="5493">
                  <c:v>2.5398297918536417E+21</c:v>
                </c:pt>
                <c:pt idx="5494">
                  <c:v>2.5419667918536416E+21</c:v>
                </c:pt>
                <c:pt idx="5495">
                  <c:v>2.5433027918536418E+21</c:v>
                </c:pt>
                <c:pt idx="5496">
                  <c:v>2.544102291853642E+21</c:v>
                </c:pt>
                <c:pt idx="5497">
                  <c:v>2.5461372918536418E+21</c:v>
                </c:pt>
                <c:pt idx="5498">
                  <c:v>2.5475314918536417E+21</c:v>
                </c:pt>
                <c:pt idx="5499">
                  <c:v>2.5476706718536418E+21</c:v>
                </c:pt>
                <c:pt idx="5500">
                  <c:v>2.5492096718536416E+21</c:v>
                </c:pt>
                <c:pt idx="5501">
                  <c:v>2.5512420718536415E+21</c:v>
                </c:pt>
                <c:pt idx="5502">
                  <c:v>2.5528469718536416E+21</c:v>
                </c:pt>
                <c:pt idx="5503">
                  <c:v>2.5548089718536415E+21</c:v>
                </c:pt>
                <c:pt idx="5504">
                  <c:v>2.5567158718536415E+21</c:v>
                </c:pt>
                <c:pt idx="5505">
                  <c:v>2.5587169718536414E+21</c:v>
                </c:pt>
                <c:pt idx="5506">
                  <c:v>2.5608302718536416E+21</c:v>
                </c:pt>
                <c:pt idx="5507">
                  <c:v>2.5626669218536416E+21</c:v>
                </c:pt>
                <c:pt idx="5508">
                  <c:v>2.5647388218536414E+21</c:v>
                </c:pt>
                <c:pt idx="5509">
                  <c:v>2.5666203218536416E+21</c:v>
                </c:pt>
                <c:pt idx="5510">
                  <c:v>2.5678287218536418E+21</c:v>
                </c:pt>
                <c:pt idx="5511">
                  <c:v>2.5690660218536418E+21</c:v>
                </c:pt>
                <c:pt idx="5512">
                  <c:v>2.5702451218536417E+21</c:v>
                </c:pt>
                <c:pt idx="5513">
                  <c:v>2.5712853218536419E+21</c:v>
                </c:pt>
                <c:pt idx="5514">
                  <c:v>2.5724693218536419E+21</c:v>
                </c:pt>
                <c:pt idx="5515">
                  <c:v>2.5735123218536417E+21</c:v>
                </c:pt>
                <c:pt idx="5516">
                  <c:v>2.5746173218536418E+21</c:v>
                </c:pt>
                <c:pt idx="5517">
                  <c:v>2.5756301218536416E+21</c:v>
                </c:pt>
                <c:pt idx="5518">
                  <c:v>2.5766889218536416E+21</c:v>
                </c:pt>
                <c:pt idx="5519">
                  <c:v>2.5777723218536416E+21</c:v>
                </c:pt>
                <c:pt idx="5520">
                  <c:v>2.5786763218536419E+21</c:v>
                </c:pt>
                <c:pt idx="5521">
                  <c:v>2.5795769218536419E+21</c:v>
                </c:pt>
                <c:pt idx="5522">
                  <c:v>2.5795799438536417E+21</c:v>
                </c:pt>
                <c:pt idx="5523">
                  <c:v>2.5795806380336417E+21</c:v>
                </c:pt>
                <c:pt idx="5524">
                  <c:v>2.5795808374336415E+21</c:v>
                </c:pt>
                <c:pt idx="5525">
                  <c:v>2.5795812863036416E+21</c:v>
                </c:pt>
                <c:pt idx="5526">
                  <c:v>2.5795818243036414E+21</c:v>
                </c:pt>
                <c:pt idx="5527">
                  <c:v>2.5795823429036414E+21</c:v>
                </c:pt>
                <c:pt idx="5528">
                  <c:v>2.5795828404036415E+21</c:v>
                </c:pt>
                <c:pt idx="5529">
                  <c:v>2.5795833240036416E+21</c:v>
                </c:pt>
                <c:pt idx="5530">
                  <c:v>2.5795838188036418E+21</c:v>
                </c:pt>
                <c:pt idx="5531">
                  <c:v>2.5795841645636417E+21</c:v>
                </c:pt>
                <c:pt idx="5532">
                  <c:v>2.5795846830636416E+21</c:v>
                </c:pt>
                <c:pt idx="5533">
                  <c:v>2.5795852235636416E+21</c:v>
                </c:pt>
                <c:pt idx="5534">
                  <c:v>2.5795857470636415E+21</c:v>
                </c:pt>
                <c:pt idx="5535">
                  <c:v>2.5795862775636416E+21</c:v>
                </c:pt>
                <c:pt idx="5536">
                  <c:v>2.5796029975636418E+21</c:v>
                </c:pt>
                <c:pt idx="5537">
                  <c:v>2.5796035481636417E+21</c:v>
                </c:pt>
                <c:pt idx="5538">
                  <c:v>2.5796041118636415E+21</c:v>
                </c:pt>
                <c:pt idx="5539">
                  <c:v>2.5796046347636415E+21</c:v>
                </c:pt>
                <c:pt idx="5540">
                  <c:v>2.5796051619136416E+21</c:v>
                </c:pt>
                <c:pt idx="5541">
                  <c:v>2.5796057140536415E+21</c:v>
                </c:pt>
                <c:pt idx="5542">
                  <c:v>2.5796062277536417E+21</c:v>
                </c:pt>
                <c:pt idx="5543">
                  <c:v>2.5796067567536418E+21</c:v>
                </c:pt>
                <c:pt idx="5544">
                  <c:v>2.5796072734536421E+21</c:v>
                </c:pt>
                <c:pt idx="5545">
                  <c:v>2.5796076919536421E+21</c:v>
                </c:pt>
                <c:pt idx="5546">
                  <c:v>2.5796079683236423E+21</c:v>
                </c:pt>
                <c:pt idx="5547">
                  <c:v>2.5796082418236423E+21</c:v>
                </c:pt>
                <c:pt idx="5548">
                  <c:v>2.5796085206036424E+21</c:v>
                </c:pt>
                <c:pt idx="5549">
                  <c:v>2.5796089404036423E+21</c:v>
                </c:pt>
                <c:pt idx="5550">
                  <c:v>2.5796094864036426E+21</c:v>
                </c:pt>
                <c:pt idx="5551">
                  <c:v>2.5796100434036423E+21</c:v>
                </c:pt>
                <c:pt idx="5552">
                  <c:v>2.5796106066036423E+21</c:v>
                </c:pt>
                <c:pt idx="5553">
                  <c:v>2.5796110554036421E+21</c:v>
                </c:pt>
                <c:pt idx="5554">
                  <c:v>2.5796113587136422E+21</c:v>
                </c:pt>
                <c:pt idx="5555">
                  <c:v>2.5796116623736423E+21</c:v>
                </c:pt>
                <c:pt idx="5556">
                  <c:v>2.5796119649336421E+21</c:v>
                </c:pt>
                <c:pt idx="5557">
                  <c:v>2.579612256943642E+21</c:v>
                </c:pt>
                <c:pt idx="5558">
                  <c:v>2.579612551043642E+21</c:v>
                </c:pt>
                <c:pt idx="5559">
                  <c:v>2.5796128544436419E+21</c:v>
                </c:pt>
                <c:pt idx="5560">
                  <c:v>2.5796131555436418E+21</c:v>
                </c:pt>
                <c:pt idx="5561">
                  <c:v>2.5796134838436417E+21</c:v>
                </c:pt>
                <c:pt idx="5562">
                  <c:v>2.5796138179436416E+21</c:v>
                </c:pt>
                <c:pt idx="5563">
                  <c:v>2.5796140780296418E+21</c:v>
                </c:pt>
                <c:pt idx="5564">
                  <c:v>2.5796142574996417E+21</c:v>
                </c:pt>
                <c:pt idx="5565">
                  <c:v>2.5796144823436417E+21</c:v>
                </c:pt>
                <c:pt idx="5566">
                  <c:v>2.5796144823436417E+21</c:v>
                </c:pt>
                <c:pt idx="5567">
                  <c:v>2.5796144823436417E+21</c:v>
                </c:pt>
                <c:pt idx="5568">
                  <c:v>2.5796144823436417E+21</c:v>
                </c:pt>
                <c:pt idx="5569">
                  <c:v>2.5796144823436417E+21</c:v>
                </c:pt>
                <c:pt idx="5570">
                  <c:v>2.5796144823436417E+21</c:v>
                </c:pt>
                <c:pt idx="5571">
                  <c:v>2.5796144823436417E+21</c:v>
                </c:pt>
                <c:pt idx="5572">
                  <c:v>2.5796144823436417E+21</c:v>
                </c:pt>
                <c:pt idx="5573">
                  <c:v>2.5796144823436417E+21</c:v>
                </c:pt>
                <c:pt idx="5574">
                  <c:v>2.5796144823436417E+21</c:v>
                </c:pt>
                <c:pt idx="5575">
                  <c:v>2.5796144823436417E+21</c:v>
                </c:pt>
                <c:pt idx="5576">
                  <c:v>2.5796144823436417E+21</c:v>
                </c:pt>
                <c:pt idx="5577">
                  <c:v>2.5796144823436417E+21</c:v>
                </c:pt>
                <c:pt idx="5578">
                  <c:v>2.5796144823436417E+21</c:v>
                </c:pt>
                <c:pt idx="5579">
                  <c:v>2.5796144823436417E+21</c:v>
                </c:pt>
                <c:pt idx="5580">
                  <c:v>2.5796144823436417E+21</c:v>
                </c:pt>
                <c:pt idx="5581">
                  <c:v>2.5796144823436417E+21</c:v>
                </c:pt>
                <c:pt idx="5582">
                  <c:v>2.5796148348436417E+21</c:v>
                </c:pt>
                <c:pt idx="5583">
                  <c:v>2.5796158530436417E+21</c:v>
                </c:pt>
                <c:pt idx="5584">
                  <c:v>2.5796168980436416E+21</c:v>
                </c:pt>
                <c:pt idx="5585">
                  <c:v>2.5796179782436415E+21</c:v>
                </c:pt>
                <c:pt idx="5586">
                  <c:v>2.5796192668436414E+21</c:v>
                </c:pt>
                <c:pt idx="5587">
                  <c:v>2.5796210632436414E+21</c:v>
                </c:pt>
                <c:pt idx="5588">
                  <c:v>2.5796229382850415E+21</c:v>
                </c:pt>
                <c:pt idx="5589">
                  <c:v>2.5796241392850415E+21</c:v>
                </c:pt>
                <c:pt idx="5590">
                  <c:v>2.5796247566650416E+21</c:v>
                </c:pt>
                <c:pt idx="5591">
                  <c:v>2.5796254742650416E+21</c:v>
                </c:pt>
                <c:pt idx="5592">
                  <c:v>2.5796268187850417E+21</c:v>
                </c:pt>
                <c:pt idx="5593">
                  <c:v>2.5796307483050419E+21</c:v>
                </c:pt>
                <c:pt idx="5594">
                  <c:v>2.579635013405042E+21</c:v>
                </c:pt>
                <c:pt idx="5595">
                  <c:v>2.5796457934050422E+21</c:v>
                </c:pt>
                <c:pt idx="5596">
                  <c:v>2.5796554551250424E+21</c:v>
                </c:pt>
                <c:pt idx="5597">
                  <c:v>2.5796564541250423E+21</c:v>
                </c:pt>
                <c:pt idx="5598">
                  <c:v>2.5796574438250423E+21</c:v>
                </c:pt>
                <c:pt idx="5599">
                  <c:v>2.5796651254250424E+21</c:v>
                </c:pt>
                <c:pt idx="5600">
                  <c:v>2.5796856074250423E+21</c:v>
                </c:pt>
                <c:pt idx="5601">
                  <c:v>2.5797827074250422E+21</c:v>
                </c:pt>
                <c:pt idx="5602">
                  <c:v>2.5799853374250423E+21</c:v>
                </c:pt>
                <c:pt idx="5603">
                  <c:v>2.5801691174250422E+21</c:v>
                </c:pt>
                <c:pt idx="5604">
                  <c:v>2.5803819174250425E+21</c:v>
                </c:pt>
                <c:pt idx="5605">
                  <c:v>2.5805906274250423E+21</c:v>
                </c:pt>
                <c:pt idx="5606">
                  <c:v>2.5808063274250425E+21</c:v>
                </c:pt>
                <c:pt idx="5607">
                  <c:v>2.5810627974250423E+21</c:v>
                </c:pt>
                <c:pt idx="5608">
                  <c:v>2.5811765974250422E+21</c:v>
                </c:pt>
                <c:pt idx="5609">
                  <c:v>2.5814351974250421E+21</c:v>
                </c:pt>
                <c:pt idx="5610">
                  <c:v>2.5819608974250423E+21</c:v>
                </c:pt>
                <c:pt idx="5611">
                  <c:v>2.5826491974250424E+21</c:v>
                </c:pt>
                <c:pt idx="5612">
                  <c:v>2.5833110974250426E+21</c:v>
                </c:pt>
                <c:pt idx="5613">
                  <c:v>2.5843310974250427E+21</c:v>
                </c:pt>
                <c:pt idx="5614">
                  <c:v>2.5850363774250427E+21</c:v>
                </c:pt>
                <c:pt idx="5615">
                  <c:v>2.5859260674250428E+21</c:v>
                </c:pt>
                <c:pt idx="5616">
                  <c:v>2.5870940674250428E+21</c:v>
                </c:pt>
                <c:pt idx="5617">
                  <c:v>2.5886850674250429E+21</c:v>
                </c:pt>
                <c:pt idx="5618">
                  <c:v>2.5901370674250431E+21</c:v>
                </c:pt>
                <c:pt idx="5619">
                  <c:v>2.5919040674250432E+21</c:v>
                </c:pt>
                <c:pt idx="5620">
                  <c:v>2.5934051674250433E+21</c:v>
                </c:pt>
                <c:pt idx="5621">
                  <c:v>2.5947631674250431E+21</c:v>
                </c:pt>
                <c:pt idx="5622">
                  <c:v>2.5955435674250432E+21</c:v>
                </c:pt>
                <c:pt idx="5623">
                  <c:v>2.5971669674250433E+21</c:v>
                </c:pt>
                <c:pt idx="5624">
                  <c:v>2.5986916674250432E+21</c:v>
                </c:pt>
                <c:pt idx="5625">
                  <c:v>2.600380667425043E+21</c:v>
                </c:pt>
                <c:pt idx="5626">
                  <c:v>2.602183667425043E+21</c:v>
                </c:pt>
                <c:pt idx="5627">
                  <c:v>2.6040246674250431E+21</c:v>
                </c:pt>
                <c:pt idx="5628">
                  <c:v>2.6054489674250432E+21</c:v>
                </c:pt>
                <c:pt idx="5629">
                  <c:v>2.6072305674250433E+21</c:v>
                </c:pt>
                <c:pt idx="5630">
                  <c:v>2.6092185674250432E+21</c:v>
                </c:pt>
                <c:pt idx="5631">
                  <c:v>2.6111161674250432E+21</c:v>
                </c:pt>
                <c:pt idx="5632">
                  <c:v>2.6127471674250431E+21</c:v>
                </c:pt>
                <c:pt idx="5633">
                  <c:v>2.6147281674250433E+21</c:v>
                </c:pt>
                <c:pt idx="5634">
                  <c:v>2.6163029674250433E+21</c:v>
                </c:pt>
                <c:pt idx="5635">
                  <c:v>2.6182162674250432E+21</c:v>
                </c:pt>
                <c:pt idx="5636">
                  <c:v>2.620111867425043E+21</c:v>
                </c:pt>
                <c:pt idx="5637">
                  <c:v>2.622062067425043E+21</c:v>
                </c:pt>
                <c:pt idx="5638">
                  <c:v>2.6237748674250429E+21</c:v>
                </c:pt>
                <c:pt idx="5639">
                  <c:v>2.6256938674250428E+21</c:v>
                </c:pt>
                <c:pt idx="5640">
                  <c:v>2.6272298674250428E+21</c:v>
                </c:pt>
                <c:pt idx="5641">
                  <c:v>2.629162867425043E+21</c:v>
                </c:pt>
                <c:pt idx="5642">
                  <c:v>2.631160767425043E+21</c:v>
                </c:pt>
                <c:pt idx="5643">
                  <c:v>2.6325695674250428E+21</c:v>
                </c:pt>
                <c:pt idx="5644">
                  <c:v>2.6344099374250428E+21</c:v>
                </c:pt>
                <c:pt idx="5645">
                  <c:v>2.6363089374250428E+21</c:v>
                </c:pt>
                <c:pt idx="5646">
                  <c:v>2.638161937425043E+21</c:v>
                </c:pt>
                <c:pt idx="5647">
                  <c:v>2.6401369374250432E+21</c:v>
                </c:pt>
                <c:pt idx="5648">
                  <c:v>2.6421455374250431E+21</c:v>
                </c:pt>
                <c:pt idx="5649">
                  <c:v>2.6439762374250432E+21</c:v>
                </c:pt>
                <c:pt idx="5650">
                  <c:v>2.6459282374250432E+21</c:v>
                </c:pt>
                <c:pt idx="5651">
                  <c:v>2.6481083374250434E+21</c:v>
                </c:pt>
                <c:pt idx="5652">
                  <c:v>2.6502044374250433E+21</c:v>
                </c:pt>
                <c:pt idx="5653">
                  <c:v>2.6524156374250433E+21</c:v>
                </c:pt>
                <c:pt idx="5654">
                  <c:v>2.6545016374250433E+21</c:v>
                </c:pt>
                <c:pt idx="5655">
                  <c:v>2.6565759374250434E+21</c:v>
                </c:pt>
                <c:pt idx="5656">
                  <c:v>2.6583872374250432E+21</c:v>
                </c:pt>
                <c:pt idx="5657">
                  <c:v>2.6604732374250433E+21</c:v>
                </c:pt>
                <c:pt idx="5658">
                  <c:v>2.6625685374250433E+21</c:v>
                </c:pt>
                <c:pt idx="5659">
                  <c:v>2.6646480374250435E+21</c:v>
                </c:pt>
                <c:pt idx="5660">
                  <c:v>2.6668880374250435E+21</c:v>
                </c:pt>
                <c:pt idx="5661">
                  <c:v>2.6691250374250437E+21</c:v>
                </c:pt>
                <c:pt idx="5662">
                  <c:v>2.6711727374250436E+21</c:v>
                </c:pt>
                <c:pt idx="5663">
                  <c:v>2.6732703974250434E+21</c:v>
                </c:pt>
                <c:pt idx="5664">
                  <c:v>2.6747853974250434E+21</c:v>
                </c:pt>
                <c:pt idx="5665">
                  <c:v>2.6767732974250434E+21</c:v>
                </c:pt>
                <c:pt idx="5666">
                  <c:v>2.6783014974250434E+21</c:v>
                </c:pt>
                <c:pt idx="5667">
                  <c:v>2.6804654974250433E+21</c:v>
                </c:pt>
                <c:pt idx="5668">
                  <c:v>2.6826894974250433E+21</c:v>
                </c:pt>
                <c:pt idx="5669">
                  <c:v>2.684788497425043E+21</c:v>
                </c:pt>
                <c:pt idx="5670">
                  <c:v>2.686661597425043E+21</c:v>
                </c:pt>
                <c:pt idx="5671">
                  <c:v>2.688662997425043E+21</c:v>
                </c:pt>
                <c:pt idx="5672">
                  <c:v>2.6908234974250428E+21</c:v>
                </c:pt>
                <c:pt idx="5673">
                  <c:v>2.6930034974250427E+21</c:v>
                </c:pt>
                <c:pt idx="5674">
                  <c:v>2.6953354974250428E+21</c:v>
                </c:pt>
                <c:pt idx="5675">
                  <c:v>2.6967594974250428E+21</c:v>
                </c:pt>
                <c:pt idx="5676">
                  <c:v>2.6988573974250426E+21</c:v>
                </c:pt>
                <c:pt idx="5677">
                  <c:v>2.7011823974250426E+21</c:v>
                </c:pt>
                <c:pt idx="5678">
                  <c:v>2.7025573974250425E+21</c:v>
                </c:pt>
                <c:pt idx="5679">
                  <c:v>2.7034189974250424E+21</c:v>
                </c:pt>
                <c:pt idx="5680">
                  <c:v>2.7040164974250421E+21</c:v>
                </c:pt>
                <c:pt idx="5681">
                  <c:v>2.7058274974250419E+21</c:v>
                </c:pt>
                <c:pt idx="5682">
                  <c:v>2.7078485974250417E+21</c:v>
                </c:pt>
                <c:pt idx="5683">
                  <c:v>2.7091594974250418E+21</c:v>
                </c:pt>
                <c:pt idx="5684">
                  <c:v>2.711146897425042E+21</c:v>
                </c:pt>
                <c:pt idx="5685">
                  <c:v>2.7131708424250421E+21</c:v>
                </c:pt>
                <c:pt idx="5686">
                  <c:v>2.7153598424250424E+21</c:v>
                </c:pt>
                <c:pt idx="5687">
                  <c:v>2.7176298424250422E+21</c:v>
                </c:pt>
                <c:pt idx="5688">
                  <c:v>2.7198798424250421E+21</c:v>
                </c:pt>
                <c:pt idx="5689">
                  <c:v>2.7222008424250422E+21</c:v>
                </c:pt>
                <c:pt idx="5690">
                  <c:v>2.724470890625042E+21</c:v>
                </c:pt>
                <c:pt idx="5691">
                  <c:v>2.725786390625042E+21</c:v>
                </c:pt>
                <c:pt idx="5692">
                  <c:v>2.7263307096750419E+21</c:v>
                </c:pt>
                <c:pt idx="5693">
                  <c:v>2.7281215576750419E+21</c:v>
                </c:pt>
                <c:pt idx="5694">
                  <c:v>2.7303034576750421E+21</c:v>
                </c:pt>
                <c:pt idx="5695">
                  <c:v>2.732606457675042E+21</c:v>
                </c:pt>
                <c:pt idx="5696">
                  <c:v>2.7348744576750421E+21</c:v>
                </c:pt>
                <c:pt idx="5697">
                  <c:v>2.7370093576750419E+21</c:v>
                </c:pt>
                <c:pt idx="5698">
                  <c:v>2.7381005176750421E+21</c:v>
                </c:pt>
                <c:pt idx="5699">
                  <c:v>2.7403415176750422E+21</c:v>
                </c:pt>
                <c:pt idx="5700">
                  <c:v>2.7421721176750424E+21</c:v>
                </c:pt>
                <c:pt idx="5701">
                  <c:v>2.7426937623750425E+21</c:v>
                </c:pt>
                <c:pt idx="5702">
                  <c:v>2.7429475623750426E+21</c:v>
                </c:pt>
                <c:pt idx="5703">
                  <c:v>2.7442228523750423E+21</c:v>
                </c:pt>
                <c:pt idx="5704">
                  <c:v>2.7460168523750425E+21</c:v>
                </c:pt>
                <c:pt idx="5705">
                  <c:v>2.7476987523750423E+21</c:v>
                </c:pt>
                <c:pt idx="5706">
                  <c:v>2.7493847523750424E+21</c:v>
                </c:pt>
                <c:pt idx="5707">
                  <c:v>2.7513886523750424E+21</c:v>
                </c:pt>
                <c:pt idx="5708">
                  <c:v>2.7531500623750423E+21</c:v>
                </c:pt>
                <c:pt idx="5709">
                  <c:v>2.7543140623750424E+21</c:v>
                </c:pt>
                <c:pt idx="5710">
                  <c:v>2.7563700623750422E+21</c:v>
                </c:pt>
                <c:pt idx="5711">
                  <c:v>2.7582679623750422E+21</c:v>
                </c:pt>
                <c:pt idx="5712">
                  <c:v>2.760340142375042E+21</c:v>
                </c:pt>
                <c:pt idx="5713">
                  <c:v>2.7624427423750423E+21</c:v>
                </c:pt>
                <c:pt idx="5714">
                  <c:v>2.7644577423750422E+21</c:v>
                </c:pt>
                <c:pt idx="5715">
                  <c:v>2.7667607423750421E+21</c:v>
                </c:pt>
                <c:pt idx="5716">
                  <c:v>2.7690417423750419E+21</c:v>
                </c:pt>
                <c:pt idx="5717">
                  <c:v>2.7712907423750417E+21</c:v>
                </c:pt>
                <c:pt idx="5718">
                  <c:v>2.7734663423750418E+21</c:v>
                </c:pt>
                <c:pt idx="5719">
                  <c:v>2.7753412423750417E+21</c:v>
                </c:pt>
                <c:pt idx="5720">
                  <c:v>2.7775182423750418E+21</c:v>
                </c:pt>
                <c:pt idx="5721">
                  <c:v>2.7796687423750417E+21</c:v>
                </c:pt>
                <c:pt idx="5722">
                  <c:v>2.7818397423750417E+21</c:v>
                </c:pt>
                <c:pt idx="5723">
                  <c:v>2.7840147423750416E+21</c:v>
                </c:pt>
                <c:pt idx="5724">
                  <c:v>2.7861597423750417E+21</c:v>
                </c:pt>
                <c:pt idx="5725">
                  <c:v>2.7883091423750416E+21</c:v>
                </c:pt>
                <c:pt idx="5726">
                  <c:v>2.7904691423750416E+21</c:v>
                </c:pt>
                <c:pt idx="5727">
                  <c:v>2.7926745423750418E+21</c:v>
                </c:pt>
                <c:pt idx="5728">
                  <c:v>2.7949188423750417E+21</c:v>
                </c:pt>
                <c:pt idx="5729">
                  <c:v>2.7971453423750417E+21</c:v>
                </c:pt>
                <c:pt idx="5730">
                  <c:v>2.7993733423750416E+21</c:v>
                </c:pt>
                <c:pt idx="5731">
                  <c:v>2.8014073423750418E+21</c:v>
                </c:pt>
                <c:pt idx="5732">
                  <c:v>2.8030390023750418E+21</c:v>
                </c:pt>
                <c:pt idx="5733">
                  <c:v>2.8048425023750417E+21</c:v>
                </c:pt>
                <c:pt idx="5734">
                  <c:v>2.8053805733750416E+21</c:v>
                </c:pt>
                <c:pt idx="5735">
                  <c:v>2.8074984733750418E+21</c:v>
                </c:pt>
                <c:pt idx="5736">
                  <c:v>2.8091725733750416E+21</c:v>
                </c:pt>
                <c:pt idx="5737">
                  <c:v>2.8110075733750417E+21</c:v>
                </c:pt>
                <c:pt idx="5738">
                  <c:v>2.8131615733750416E+21</c:v>
                </c:pt>
                <c:pt idx="5739">
                  <c:v>2.8151335733750415E+21</c:v>
                </c:pt>
                <c:pt idx="5740">
                  <c:v>2.8166459733750417E+21</c:v>
                </c:pt>
                <c:pt idx="5741">
                  <c:v>2.8186106733750418E+21</c:v>
                </c:pt>
                <c:pt idx="5742">
                  <c:v>2.8206646733750419E+21</c:v>
                </c:pt>
                <c:pt idx="5743">
                  <c:v>2.8226566733750421E+21</c:v>
                </c:pt>
                <c:pt idx="5744">
                  <c:v>2.824084673375042E+21</c:v>
                </c:pt>
                <c:pt idx="5745">
                  <c:v>2.8253356733750418E+21</c:v>
                </c:pt>
                <c:pt idx="5746">
                  <c:v>2.8269186733750417E+21</c:v>
                </c:pt>
                <c:pt idx="5747">
                  <c:v>2.8273187047700415E+21</c:v>
                </c:pt>
                <c:pt idx="5748">
                  <c:v>2.8273188723104416E+21</c:v>
                </c:pt>
                <c:pt idx="5749">
                  <c:v>2.8274068717836414E+21</c:v>
                </c:pt>
                <c:pt idx="5750">
                  <c:v>2.8286088717836416E+21</c:v>
                </c:pt>
                <c:pt idx="5751">
                  <c:v>2.8307788717836416E+21</c:v>
                </c:pt>
                <c:pt idx="5752">
                  <c:v>2.8328168717836416E+21</c:v>
                </c:pt>
                <c:pt idx="5753">
                  <c:v>2.8346767717836417E+21</c:v>
                </c:pt>
                <c:pt idx="5754">
                  <c:v>2.8363908717836417E+21</c:v>
                </c:pt>
                <c:pt idx="5755">
                  <c:v>2.8383718717836419E+21</c:v>
                </c:pt>
                <c:pt idx="5756">
                  <c:v>2.840445071783642E+21</c:v>
                </c:pt>
                <c:pt idx="5757">
                  <c:v>2.8426028817836419E+21</c:v>
                </c:pt>
                <c:pt idx="5758">
                  <c:v>2.8448048817836419E+21</c:v>
                </c:pt>
                <c:pt idx="5759">
                  <c:v>2.8471058817836421E+21</c:v>
                </c:pt>
                <c:pt idx="5760">
                  <c:v>2.849316781783642E+21</c:v>
                </c:pt>
                <c:pt idx="5761">
                  <c:v>2.8499443917836418E+21</c:v>
                </c:pt>
                <c:pt idx="5762">
                  <c:v>2.8517501917836419E+21</c:v>
                </c:pt>
                <c:pt idx="5763">
                  <c:v>2.8538345917836417E+21</c:v>
                </c:pt>
                <c:pt idx="5764">
                  <c:v>2.8558304917836414E+21</c:v>
                </c:pt>
                <c:pt idx="5765">
                  <c:v>2.8568194917836417E+21</c:v>
                </c:pt>
                <c:pt idx="5766">
                  <c:v>2.8590024917836418E+21</c:v>
                </c:pt>
                <c:pt idx="5767">
                  <c:v>2.8609814917836419E+21</c:v>
                </c:pt>
                <c:pt idx="5768">
                  <c:v>2.8629051917836416E+21</c:v>
                </c:pt>
                <c:pt idx="5769">
                  <c:v>2.8649911917836417E+21</c:v>
                </c:pt>
                <c:pt idx="5770">
                  <c:v>2.8670911917836416E+21</c:v>
                </c:pt>
                <c:pt idx="5771">
                  <c:v>2.8691941917836417E+21</c:v>
                </c:pt>
                <c:pt idx="5772">
                  <c:v>2.8714448917836417E+21</c:v>
                </c:pt>
                <c:pt idx="5773">
                  <c:v>2.8734998917836419E+21</c:v>
                </c:pt>
                <c:pt idx="5774">
                  <c:v>2.8753278917836417E+21</c:v>
                </c:pt>
                <c:pt idx="5775">
                  <c:v>2.8768876707836419E+21</c:v>
                </c:pt>
                <c:pt idx="5776">
                  <c:v>2.8784658571726417E+21</c:v>
                </c:pt>
                <c:pt idx="5777">
                  <c:v>2.8803628571726415E+21</c:v>
                </c:pt>
                <c:pt idx="5778">
                  <c:v>2.8815320986726417E+21</c:v>
                </c:pt>
                <c:pt idx="5779">
                  <c:v>2.8837650986726415E+21</c:v>
                </c:pt>
                <c:pt idx="5780">
                  <c:v>2.8859670986726415E+21</c:v>
                </c:pt>
                <c:pt idx="5781">
                  <c:v>2.8880536986726417E+21</c:v>
                </c:pt>
                <c:pt idx="5782">
                  <c:v>2.8901866986726417E+21</c:v>
                </c:pt>
                <c:pt idx="5783">
                  <c:v>2.8923540986726418E+21</c:v>
                </c:pt>
                <c:pt idx="5784">
                  <c:v>2.8937691986726418E+21</c:v>
                </c:pt>
                <c:pt idx="5785">
                  <c:v>2.895734198672642E+21</c:v>
                </c:pt>
                <c:pt idx="5786">
                  <c:v>2.8979301986726419E+21</c:v>
                </c:pt>
                <c:pt idx="5787">
                  <c:v>2.9001257986726418E+21</c:v>
                </c:pt>
                <c:pt idx="5788">
                  <c:v>2.9022505986726418E+21</c:v>
                </c:pt>
                <c:pt idx="5789">
                  <c:v>2.9044256986726416E+21</c:v>
                </c:pt>
                <c:pt idx="5790">
                  <c:v>2.9061856986726416E+21</c:v>
                </c:pt>
                <c:pt idx="5791">
                  <c:v>2.9083738986726414E+21</c:v>
                </c:pt>
                <c:pt idx="5792">
                  <c:v>2.9104232986726414E+21</c:v>
                </c:pt>
                <c:pt idx="5793">
                  <c:v>2.9112342986726415E+21</c:v>
                </c:pt>
                <c:pt idx="5794">
                  <c:v>2.9126542986726416E+21</c:v>
                </c:pt>
                <c:pt idx="5795">
                  <c:v>2.9146746986726414E+21</c:v>
                </c:pt>
                <c:pt idx="5796">
                  <c:v>2.9159636986726412E+21</c:v>
                </c:pt>
                <c:pt idx="5797">
                  <c:v>2.9179941986726414E+21</c:v>
                </c:pt>
                <c:pt idx="5798">
                  <c:v>2.9194301986726415E+21</c:v>
                </c:pt>
                <c:pt idx="5799">
                  <c:v>2.9208158986726413E+21</c:v>
                </c:pt>
                <c:pt idx="5800">
                  <c:v>2.9226213986726414E+21</c:v>
                </c:pt>
                <c:pt idx="5801">
                  <c:v>2.9245813986726416E+21</c:v>
                </c:pt>
                <c:pt idx="5802">
                  <c:v>2.9262415986726415E+21</c:v>
                </c:pt>
                <c:pt idx="5803">
                  <c:v>2.9282804986726412E+21</c:v>
                </c:pt>
                <c:pt idx="5804">
                  <c:v>2.9303359986726412E+21</c:v>
                </c:pt>
                <c:pt idx="5805">
                  <c:v>2.932385898672641E+21</c:v>
                </c:pt>
                <c:pt idx="5806">
                  <c:v>2.9343655986726411E+21</c:v>
                </c:pt>
                <c:pt idx="5807">
                  <c:v>2.9363995986726413E+21</c:v>
                </c:pt>
                <c:pt idx="5808">
                  <c:v>2.9384635986726413E+21</c:v>
                </c:pt>
                <c:pt idx="5809">
                  <c:v>2.9404485986726414E+21</c:v>
                </c:pt>
                <c:pt idx="5810">
                  <c:v>2.9423641986726416E+21</c:v>
                </c:pt>
                <c:pt idx="5811">
                  <c:v>2.9445006986726416E+21</c:v>
                </c:pt>
                <c:pt idx="5812">
                  <c:v>2.9465918986726419E+21</c:v>
                </c:pt>
                <c:pt idx="5813">
                  <c:v>2.948668598672642E+21</c:v>
                </c:pt>
                <c:pt idx="5814">
                  <c:v>2.9508865986726419E+21</c:v>
                </c:pt>
                <c:pt idx="5815">
                  <c:v>2.953100598672642E+21</c:v>
                </c:pt>
                <c:pt idx="5816">
                  <c:v>2.9551061986726421E+21</c:v>
                </c:pt>
                <c:pt idx="5817">
                  <c:v>2.9562241986726419E+21</c:v>
                </c:pt>
                <c:pt idx="5818">
                  <c:v>2.9581271986726419E+21</c:v>
                </c:pt>
                <c:pt idx="5819">
                  <c:v>2.9602567986726421E+21</c:v>
                </c:pt>
                <c:pt idx="5820">
                  <c:v>2.9624400986726424E+21</c:v>
                </c:pt>
                <c:pt idx="5821">
                  <c:v>2.9647330986726423E+21</c:v>
                </c:pt>
                <c:pt idx="5822">
                  <c:v>2.9670350986726421E+21</c:v>
                </c:pt>
                <c:pt idx="5823">
                  <c:v>2.9692760986726422E+21</c:v>
                </c:pt>
                <c:pt idx="5824">
                  <c:v>2.9700151986726424E+21</c:v>
                </c:pt>
                <c:pt idx="5825">
                  <c:v>2.9716279986726424E+21</c:v>
                </c:pt>
                <c:pt idx="5826">
                  <c:v>2.9734706986726426E+21</c:v>
                </c:pt>
                <c:pt idx="5827">
                  <c:v>2.9753977986726426E+21</c:v>
                </c:pt>
                <c:pt idx="5828">
                  <c:v>2.9776297986726423E+21</c:v>
                </c:pt>
                <c:pt idx="5829">
                  <c:v>2.9782516986726423E+21</c:v>
                </c:pt>
                <c:pt idx="5830">
                  <c:v>2.9798876986726422E+21</c:v>
                </c:pt>
                <c:pt idx="5831">
                  <c:v>2.9820216986726422E+21</c:v>
                </c:pt>
                <c:pt idx="5832">
                  <c:v>2.9838386986726421E+21</c:v>
                </c:pt>
                <c:pt idx="5833">
                  <c:v>2.9861152986726421E+21</c:v>
                </c:pt>
                <c:pt idx="5834">
                  <c:v>2.9882407986726421E+21</c:v>
                </c:pt>
                <c:pt idx="5835">
                  <c:v>2.9905477986726419E+21</c:v>
                </c:pt>
                <c:pt idx="5836">
                  <c:v>2.9928487986726421E+21</c:v>
                </c:pt>
                <c:pt idx="5837">
                  <c:v>2.9949247986726422E+21</c:v>
                </c:pt>
                <c:pt idx="5838">
                  <c:v>2.997098798672642E+21</c:v>
                </c:pt>
                <c:pt idx="5839">
                  <c:v>2.9991429986726419E+21</c:v>
                </c:pt>
                <c:pt idx="5840">
                  <c:v>3.0013897986726418E+21</c:v>
                </c:pt>
                <c:pt idx="5841">
                  <c:v>3.0037887986726417E+21</c:v>
                </c:pt>
                <c:pt idx="5842">
                  <c:v>3.0061317986726419E+21</c:v>
                </c:pt>
                <c:pt idx="5843">
                  <c:v>3.008287798672642E+21</c:v>
                </c:pt>
                <c:pt idx="5844">
                  <c:v>3.0102367986726422E+21</c:v>
                </c:pt>
                <c:pt idx="5845">
                  <c:v>3.0124507986726423E+21</c:v>
                </c:pt>
                <c:pt idx="5846">
                  <c:v>3.0146257986726422E+21</c:v>
                </c:pt>
                <c:pt idx="5847">
                  <c:v>3.0167084986726424E+21</c:v>
                </c:pt>
                <c:pt idx="5848">
                  <c:v>3.0184810126526424E+21</c:v>
                </c:pt>
                <c:pt idx="5849">
                  <c:v>3.0207098126526421E+21</c:v>
                </c:pt>
                <c:pt idx="5850">
                  <c:v>3.0229640126526422E+21</c:v>
                </c:pt>
                <c:pt idx="5851">
                  <c:v>3.0252508126526424E+21</c:v>
                </c:pt>
                <c:pt idx="5852">
                  <c:v>3.0273846126526422E+21</c:v>
                </c:pt>
                <c:pt idx="5853">
                  <c:v>3.0296316126526424E+21</c:v>
                </c:pt>
                <c:pt idx="5854">
                  <c:v>3.0315076126526422E+21</c:v>
                </c:pt>
                <c:pt idx="5855">
                  <c:v>3.0337676126526421E+21</c:v>
                </c:pt>
                <c:pt idx="5856">
                  <c:v>3.0362746126526421E+21</c:v>
                </c:pt>
                <c:pt idx="5857">
                  <c:v>3.0385706126526424E+21</c:v>
                </c:pt>
                <c:pt idx="5858">
                  <c:v>3.0409559126526426E+21</c:v>
                </c:pt>
                <c:pt idx="5859">
                  <c:v>3.0430258126526428E+21</c:v>
                </c:pt>
                <c:pt idx="5860">
                  <c:v>3.0452974126526429E+21</c:v>
                </c:pt>
                <c:pt idx="5861">
                  <c:v>3.0475505126526429E+21</c:v>
                </c:pt>
                <c:pt idx="5862">
                  <c:v>3.049929512652643E+21</c:v>
                </c:pt>
                <c:pt idx="5863">
                  <c:v>3.0521395126526432E+21</c:v>
                </c:pt>
                <c:pt idx="5864">
                  <c:v>3.0537835126526433E+21</c:v>
                </c:pt>
                <c:pt idx="5865">
                  <c:v>3.0560357126526431E+21</c:v>
                </c:pt>
                <c:pt idx="5866">
                  <c:v>3.0582152126526432E+21</c:v>
                </c:pt>
                <c:pt idx="5867">
                  <c:v>3.0603632126526431E+21</c:v>
                </c:pt>
                <c:pt idx="5868">
                  <c:v>3.0628431126526432E+21</c:v>
                </c:pt>
                <c:pt idx="5869">
                  <c:v>3.0643826126526433E+21</c:v>
                </c:pt>
                <c:pt idx="5870">
                  <c:v>3.0667426126526436E+21</c:v>
                </c:pt>
                <c:pt idx="5871">
                  <c:v>3.0690556126526434E+21</c:v>
                </c:pt>
                <c:pt idx="5872">
                  <c:v>3.0713586126526433E+21</c:v>
                </c:pt>
                <c:pt idx="5873">
                  <c:v>3.0736198126526435E+21</c:v>
                </c:pt>
                <c:pt idx="5874">
                  <c:v>3.0759013126526437E+21</c:v>
                </c:pt>
                <c:pt idx="5875">
                  <c:v>3.0778143126526435E+21</c:v>
                </c:pt>
                <c:pt idx="5876">
                  <c:v>3.0801063126526434E+21</c:v>
                </c:pt>
                <c:pt idx="5877">
                  <c:v>3.0822253126526435E+21</c:v>
                </c:pt>
                <c:pt idx="5878">
                  <c:v>3.0844673126526437E+21</c:v>
                </c:pt>
                <c:pt idx="5879">
                  <c:v>3.0867980126526437E+21</c:v>
                </c:pt>
                <c:pt idx="5880">
                  <c:v>3.0876851126526437E+21</c:v>
                </c:pt>
                <c:pt idx="5881">
                  <c:v>3.0899151126526438E+21</c:v>
                </c:pt>
                <c:pt idx="5882">
                  <c:v>3.0918891126526438E+21</c:v>
                </c:pt>
                <c:pt idx="5883">
                  <c:v>3.0942241126526437E+21</c:v>
                </c:pt>
                <c:pt idx="5884">
                  <c:v>3.0961101126526435E+21</c:v>
                </c:pt>
                <c:pt idx="5885">
                  <c:v>3.0984821126526434E+21</c:v>
                </c:pt>
                <c:pt idx="5886">
                  <c:v>3.1008756126526435E+21</c:v>
                </c:pt>
                <c:pt idx="5887">
                  <c:v>3.1026846126526436E+21</c:v>
                </c:pt>
                <c:pt idx="5888">
                  <c:v>3.1049496126526435E+21</c:v>
                </c:pt>
                <c:pt idx="5889">
                  <c:v>3.1071362126526436E+21</c:v>
                </c:pt>
                <c:pt idx="5890">
                  <c:v>3.1088453126526437E+21</c:v>
                </c:pt>
                <c:pt idx="5891">
                  <c:v>3.1110853126526437E+21</c:v>
                </c:pt>
                <c:pt idx="5892">
                  <c:v>3.1128693126526434E+21</c:v>
                </c:pt>
                <c:pt idx="5893">
                  <c:v>3.1151293126526433E+21</c:v>
                </c:pt>
                <c:pt idx="5894">
                  <c:v>3.1173623126526431E+21</c:v>
                </c:pt>
                <c:pt idx="5895">
                  <c:v>3.1195550026526433E+21</c:v>
                </c:pt>
                <c:pt idx="5896">
                  <c:v>3.1217314026526432E+21</c:v>
                </c:pt>
                <c:pt idx="5897">
                  <c:v>3.1239010026526432E+21</c:v>
                </c:pt>
                <c:pt idx="5898">
                  <c:v>3.1261040026526433E+21</c:v>
                </c:pt>
                <c:pt idx="5899">
                  <c:v>3.1282960026526433E+21</c:v>
                </c:pt>
                <c:pt idx="5900">
                  <c:v>3.1304950026526434E+21</c:v>
                </c:pt>
                <c:pt idx="5901">
                  <c:v>3.1323000026526437E+21</c:v>
                </c:pt>
                <c:pt idx="5902">
                  <c:v>3.1345625026526435E+21</c:v>
                </c:pt>
                <c:pt idx="5903">
                  <c:v>3.1367831026526433E+21</c:v>
                </c:pt>
                <c:pt idx="5904">
                  <c:v>3.1390704026526433E+21</c:v>
                </c:pt>
                <c:pt idx="5905">
                  <c:v>3.141403702652643E+21</c:v>
                </c:pt>
                <c:pt idx="5906">
                  <c:v>3.143723702652643E+21</c:v>
                </c:pt>
                <c:pt idx="5907">
                  <c:v>3.1449060026526429E+21</c:v>
                </c:pt>
                <c:pt idx="5908">
                  <c:v>3.1459669986526432E+21</c:v>
                </c:pt>
                <c:pt idx="5909">
                  <c:v>3.1469522986526431E+21</c:v>
                </c:pt>
                <c:pt idx="5910">
                  <c:v>3.1480152986526433E+21</c:v>
                </c:pt>
                <c:pt idx="5911">
                  <c:v>3.1491102986526434E+21</c:v>
                </c:pt>
                <c:pt idx="5912">
                  <c:v>3.1503732986526433E+21</c:v>
                </c:pt>
                <c:pt idx="5913">
                  <c:v>3.1513942986526436E+21</c:v>
                </c:pt>
                <c:pt idx="5914">
                  <c:v>3.1522840294526435E+21</c:v>
                </c:pt>
                <c:pt idx="5915">
                  <c:v>3.1530557694526436E+21</c:v>
                </c:pt>
                <c:pt idx="5916">
                  <c:v>3.1540857694526437E+21</c:v>
                </c:pt>
                <c:pt idx="5917">
                  <c:v>3.1549911804526435E+21</c:v>
                </c:pt>
                <c:pt idx="5918">
                  <c:v>3.1559560204526436E+21</c:v>
                </c:pt>
                <c:pt idx="5919">
                  <c:v>3.1559647764526436E+21</c:v>
                </c:pt>
                <c:pt idx="5920">
                  <c:v>3.1559651617526435E+21</c:v>
                </c:pt>
                <c:pt idx="5921">
                  <c:v>3.1559651925526436E+21</c:v>
                </c:pt>
                <c:pt idx="5922">
                  <c:v>3.1559652264216436E+21</c:v>
                </c:pt>
                <c:pt idx="5923">
                  <c:v>3.1559652622556437E+21</c:v>
                </c:pt>
                <c:pt idx="5924">
                  <c:v>3.1559653003356437E+21</c:v>
                </c:pt>
                <c:pt idx="5925">
                  <c:v>3.1559653378626436E+21</c:v>
                </c:pt>
                <c:pt idx="5926">
                  <c:v>3.1559653770126437E+21</c:v>
                </c:pt>
                <c:pt idx="5927">
                  <c:v>3.1559654175826436E+21</c:v>
                </c:pt>
                <c:pt idx="5928">
                  <c:v>3.1559654570776435E+21</c:v>
                </c:pt>
                <c:pt idx="5929">
                  <c:v>3.1559654989476434E+21</c:v>
                </c:pt>
                <c:pt idx="5930">
                  <c:v>3.1559655382695595E+21</c:v>
                </c:pt>
                <c:pt idx="5931">
                  <c:v>3.1559655762005595E+21</c:v>
                </c:pt>
                <c:pt idx="5932">
                  <c:v>3.1559656132305596E+21</c:v>
                </c:pt>
                <c:pt idx="5933">
                  <c:v>3.1559656207645598E+21</c:v>
                </c:pt>
                <c:pt idx="5934">
                  <c:v>3.1559656316746596E+21</c:v>
                </c:pt>
                <c:pt idx="5935">
                  <c:v>3.1559656821846594E+21</c:v>
                </c:pt>
                <c:pt idx="5936">
                  <c:v>3.1559659139446593E+21</c:v>
                </c:pt>
                <c:pt idx="5937">
                  <c:v>3.1559662958346591E+21</c:v>
                </c:pt>
                <c:pt idx="5938">
                  <c:v>3.1559672666346593E+21</c:v>
                </c:pt>
                <c:pt idx="5939">
                  <c:v>3.1559681101346594E+21</c:v>
                </c:pt>
                <c:pt idx="5940">
                  <c:v>3.1559690038346593E+21</c:v>
                </c:pt>
                <c:pt idx="5941">
                  <c:v>3.1559699878346595E+21</c:v>
                </c:pt>
                <c:pt idx="5942">
                  <c:v>3.1559708715346596E+21</c:v>
                </c:pt>
                <c:pt idx="5943">
                  <c:v>3.1559721212606593E+21</c:v>
                </c:pt>
                <c:pt idx="5944">
                  <c:v>3.1559736912606596E+21</c:v>
                </c:pt>
                <c:pt idx="5945">
                  <c:v>3.1559906612606597E+21</c:v>
                </c:pt>
                <c:pt idx="5946">
                  <c:v>3.1560249548606595E+21</c:v>
                </c:pt>
                <c:pt idx="5947">
                  <c:v>3.1560337308606598E+21</c:v>
                </c:pt>
                <c:pt idx="5948">
                  <c:v>3.15604009386066E+21</c:v>
                </c:pt>
                <c:pt idx="5949">
                  <c:v>3.15606519426066E+21</c:v>
                </c:pt>
                <c:pt idx="5950">
                  <c:v>3.1560856127066598E+21</c:v>
                </c:pt>
                <c:pt idx="5951">
                  <c:v>3.15609276270666E+21</c:v>
                </c:pt>
                <c:pt idx="5952">
                  <c:v>3.15614253270666E+21</c:v>
                </c:pt>
                <c:pt idx="5953">
                  <c:v>3.1562740027066601E+21</c:v>
                </c:pt>
                <c:pt idx="5954">
                  <c:v>3.1564187027066601E+21</c:v>
                </c:pt>
                <c:pt idx="5955">
                  <c:v>3.15671810270666E+21</c:v>
                </c:pt>
                <c:pt idx="5956">
                  <c:v>3.1577264027066601E+21</c:v>
                </c:pt>
                <c:pt idx="5957">
                  <c:v>3.1589284027066603E+21</c:v>
                </c:pt>
                <c:pt idx="5958">
                  <c:v>3.1603542027066603E+21</c:v>
                </c:pt>
                <c:pt idx="5959">
                  <c:v>3.1619603027066602E+21</c:v>
                </c:pt>
                <c:pt idx="5960">
                  <c:v>3.1637704027066603E+21</c:v>
                </c:pt>
                <c:pt idx="5961">
                  <c:v>3.1652714027066605E+21</c:v>
                </c:pt>
                <c:pt idx="5962">
                  <c:v>3.1667864027066605E+21</c:v>
                </c:pt>
                <c:pt idx="5963">
                  <c:v>3.1686874027066608E+21</c:v>
                </c:pt>
                <c:pt idx="5964">
                  <c:v>3.170679402706661E+21</c:v>
                </c:pt>
                <c:pt idx="5965">
                  <c:v>3.1714569027066612E+21</c:v>
                </c:pt>
                <c:pt idx="5966">
                  <c:v>3.1727769027066609E+21</c:v>
                </c:pt>
                <c:pt idx="5967">
                  <c:v>3.1739962427066611E+21</c:v>
                </c:pt>
                <c:pt idx="5968">
                  <c:v>3.1759852427066611E+21</c:v>
                </c:pt>
                <c:pt idx="5969">
                  <c:v>3.1779145027066612E+21</c:v>
                </c:pt>
                <c:pt idx="5970">
                  <c:v>3.1800855027066612E+21</c:v>
                </c:pt>
                <c:pt idx="5971">
                  <c:v>3.1820445027066614E+21</c:v>
                </c:pt>
                <c:pt idx="5972">
                  <c:v>3.1829268027066611E+21</c:v>
                </c:pt>
                <c:pt idx="5973">
                  <c:v>3.1847958027066613E+21</c:v>
                </c:pt>
                <c:pt idx="5974">
                  <c:v>3.1862078027066612E+21</c:v>
                </c:pt>
                <c:pt idx="5975">
                  <c:v>3.1883368027066613E+21</c:v>
                </c:pt>
                <c:pt idx="5976">
                  <c:v>3.1901468027066615E+21</c:v>
                </c:pt>
                <c:pt idx="5977">
                  <c:v>3.1921148027066615E+21</c:v>
                </c:pt>
                <c:pt idx="5978">
                  <c:v>3.1942618027066613E+21</c:v>
                </c:pt>
                <c:pt idx="5979">
                  <c:v>3.1961672727066612E+21</c:v>
                </c:pt>
                <c:pt idx="5980">
                  <c:v>3.1982753727066611E+21</c:v>
                </c:pt>
                <c:pt idx="5981">
                  <c:v>3.1999173727066611E+21</c:v>
                </c:pt>
                <c:pt idx="5982">
                  <c:v>3.2016493727066609E+21</c:v>
                </c:pt>
                <c:pt idx="5983">
                  <c:v>3.2033893727066611E+21</c:v>
                </c:pt>
                <c:pt idx="5984">
                  <c:v>3.205428172706661E+21</c:v>
                </c:pt>
                <c:pt idx="5985">
                  <c:v>3.2068313227066611E+21</c:v>
                </c:pt>
                <c:pt idx="5986">
                  <c:v>3.2087444227066613E+21</c:v>
                </c:pt>
                <c:pt idx="5987">
                  <c:v>3.2107286227066615E+21</c:v>
                </c:pt>
                <c:pt idx="5988">
                  <c:v>3.2127947227066616E+21</c:v>
                </c:pt>
                <c:pt idx="5989">
                  <c:v>3.2141937227066617E+21</c:v>
                </c:pt>
                <c:pt idx="5990">
                  <c:v>3.2155877227066619E+21</c:v>
                </c:pt>
                <c:pt idx="5991">
                  <c:v>3.2175360227066621E+21</c:v>
                </c:pt>
                <c:pt idx="5992">
                  <c:v>3.219632122706662E+21</c:v>
                </c:pt>
                <c:pt idx="5993">
                  <c:v>3.2212191227066618E+21</c:v>
                </c:pt>
                <c:pt idx="5994">
                  <c:v>3.2231221207066618E+21</c:v>
                </c:pt>
                <c:pt idx="5995">
                  <c:v>3.224398820706662E+21</c:v>
                </c:pt>
                <c:pt idx="5996">
                  <c:v>3.226340820706662E+21</c:v>
                </c:pt>
                <c:pt idx="5997">
                  <c:v>3.2282078207066621E+21</c:v>
                </c:pt>
                <c:pt idx="5998">
                  <c:v>3.2303368207066622E+21</c:v>
                </c:pt>
                <c:pt idx="5999">
                  <c:v>3.2318014207066621E+21</c:v>
                </c:pt>
                <c:pt idx="6000">
                  <c:v>3.2331182917066618E+21</c:v>
                </c:pt>
                <c:pt idx="6001">
                  <c:v>3.2350163237066616E+21</c:v>
                </c:pt>
                <c:pt idx="6002">
                  <c:v>3.2371794637066616E+21</c:v>
                </c:pt>
                <c:pt idx="6003">
                  <c:v>3.2391204637066616E+21</c:v>
                </c:pt>
                <c:pt idx="6004">
                  <c:v>3.2412884637066618E+21</c:v>
                </c:pt>
                <c:pt idx="6005">
                  <c:v>3.2434054637066618E+21</c:v>
                </c:pt>
                <c:pt idx="6006">
                  <c:v>3.2450503637066617E+21</c:v>
                </c:pt>
                <c:pt idx="6007">
                  <c:v>3.2457928657456616E+21</c:v>
                </c:pt>
                <c:pt idx="6008">
                  <c:v>3.2474208657456617E+21</c:v>
                </c:pt>
                <c:pt idx="6009">
                  <c:v>3.249501065745662E+21</c:v>
                </c:pt>
                <c:pt idx="6010">
                  <c:v>3.251571065745662E+21</c:v>
                </c:pt>
                <c:pt idx="6011">
                  <c:v>3.2536840657456621E+21</c:v>
                </c:pt>
                <c:pt idx="6012">
                  <c:v>3.2557252657456622E+21</c:v>
                </c:pt>
                <c:pt idx="6013">
                  <c:v>3.2573319657456623E+21</c:v>
                </c:pt>
                <c:pt idx="6014">
                  <c:v>3.2585819657456625E+21</c:v>
                </c:pt>
                <c:pt idx="6015">
                  <c:v>3.2605726657456625E+21</c:v>
                </c:pt>
                <c:pt idx="6016">
                  <c:v>3.2626176657456628E+21</c:v>
                </c:pt>
                <c:pt idx="6017">
                  <c:v>3.2645066657456629E+21</c:v>
                </c:pt>
                <c:pt idx="6018">
                  <c:v>3.2665386657456629E+21</c:v>
                </c:pt>
                <c:pt idx="6019">
                  <c:v>3.2686456657456629E+21</c:v>
                </c:pt>
                <c:pt idx="6020">
                  <c:v>3.2703073657456631E+21</c:v>
                </c:pt>
                <c:pt idx="6021">
                  <c:v>3.2717703657456633E+21</c:v>
                </c:pt>
                <c:pt idx="6022">
                  <c:v>3.2736461657456635E+21</c:v>
                </c:pt>
                <c:pt idx="6023">
                  <c:v>3.2755776657456633E+21</c:v>
                </c:pt>
                <c:pt idx="6024">
                  <c:v>3.2775276657456631E+21</c:v>
                </c:pt>
                <c:pt idx="6025">
                  <c:v>3.2794574657456633E+21</c:v>
                </c:pt>
                <c:pt idx="6026">
                  <c:v>3.2813444657456632E+21</c:v>
                </c:pt>
                <c:pt idx="6027">
                  <c:v>3.2831044657456632E+21</c:v>
                </c:pt>
                <c:pt idx="6028">
                  <c:v>3.2849619657456631E+21</c:v>
                </c:pt>
                <c:pt idx="6029">
                  <c:v>3.2862750657456631E+21</c:v>
                </c:pt>
                <c:pt idx="6030">
                  <c:v>3.2882340657456632E+21</c:v>
                </c:pt>
                <c:pt idx="6031">
                  <c:v>3.2901120657456633E+21</c:v>
                </c:pt>
                <c:pt idx="6032">
                  <c:v>3.2922030657456633E+21</c:v>
                </c:pt>
                <c:pt idx="6033">
                  <c:v>3.2941616657456636E+21</c:v>
                </c:pt>
                <c:pt idx="6034">
                  <c:v>3.2959996657456634E+21</c:v>
                </c:pt>
                <c:pt idx="6035">
                  <c:v>3.2979778657456635E+21</c:v>
                </c:pt>
                <c:pt idx="6036">
                  <c:v>3.2999778657456635E+21</c:v>
                </c:pt>
                <c:pt idx="6037">
                  <c:v>3.3020004657456638E+21</c:v>
                </c:pt>
                <c:pt idx="6038">
                  <c:v>3.3030754657456635E+21</c:v>
                </c:pt>
                <c:pt idx="6039">
                  <c:v>3.3051794657456633E+21</c:v>
                </c:pt>
                <c:pt idx="6040">
                  <c:v>3.3072141057456635E+21</c:v>
                </c:pt>
                <c:pt idx="6041">
                  <c:v>3.3091008057456633E+21</c:v>
                </c:pt>
                <c:pt idx="6042">
                  <c:v>3.3112103057456633E+21</c:v>
                </c:pt>
                <c:pt idx="6043">
                  <c:v>3.3133802057456634E+21</c:v>
                </c:pt>
                <c:pt idx="6044">
                  <c:v>3.3153595057456635E+21</c:v>
                </c:pt>
                <c:pt idx="6045">
                  <c:v>3.3174375057456633E+21</c:v>
                </c:pt>
                <c:pt idx="6046">
                  <c:v>3.3194315057456632E+21</c:v>
                </c:pt>
                <c:pt idx="6047">
                  <c:v>3.3214705057456634E+21</c:v>
                </c:pt>
                <c:pt idx="6048">
                  <c:v>3.3234443057456632E+21</c:v>
                </c:pt>
                <c:pt idx="6049">
                  <c:v>3.3255716057456632E+21</c:v>
                </c:pt>
                <c:pt idx="6050">
                  <c:v>3.3276746057456634E+21</c:v>
                </c:pt>
                <c:pt idx="6051">
                  <c:v>3.3297236057456635E+21</c:v>
                </c:pt>
                <c:pt idx="6052">
                  <c:v>3.3317976057456634E+21</c:v>
                </c:pt>
                <c:pt idx="6053">
                  <c:v>3.3338986057456634E+21</c:v>
                </c:pt>
                <c:pt idx="6054">
                  <c:v>3.3359847057456633E+21</c:v>
                </c:pt>
                <c:pt idx="6055">
                  <c:v>3.3380027057456635E+21</c:v>
                </c:pt>
                <c:pt idx="6056">
                  <c:v>3.3400014057456633E+21</c:v>
                </c:pt>
                <c:pt idx="6057">
                  <c:v>3.3418492057456633E+21</c:v>
                </c:pt>
                <c:pt idx="6058">
                  <c:v>3.3437508057456632E+21</c:v>
                </c:pt>
                <c:pt idx="6059">
                  <c:v>3.3457128057456631E+21</c:v>
                </c:pt>
                <c:pt idx="6060">
                  <c:v>3.3477388057456631E+21</c:v>
                </c:pt>
                <c:pt idx="6061">
                  <c:v>3.349631805745663E+21</c:v>
                </c:pt>
                <c:pt idx="6062">
                  <c:v>3.3516118057456632E+21</c:v>
                </c:pt>
                <c:pt idx="6063">
                  <c:v>3.3536260357456632E+21</c:v>
                </c:pt>
                <c:pt idx="6064">
                  <c:v>3.3545604357456632E+21</c:v>
                </c:pt>
                <c:pt idx="6065">
                  <c:v>3.3565287357456633E+21</c:v>
                </c:pt>
                <c:pt idx="6066">
                  <c:v>3.3586817357456631E+21</c:v>
                </c:pt>
                <c:pt idx="6067">
                  <c:v>3.3606937357456633E+21</c:v>
                </c:pt>
                <c:pt idx="6068">
                  <c:v>3.3627047357456633E+21</c:v>
                </c:pt>
                <c:pt idx="6069">
                  <c:v>3.3648506757456635E+21</c:v>
                </c:pt>
                <c:pt idx="6070">
                  <c:v>3.3666334417456637E+21</c:v>
                </c:pt>
                <c:pt idx="6071">
                  <c:v>3.3687350427456635E+21</c:v>
                </c:pt>
                <c:pt idx="6072">
                  <c:v>3.3707478427456635E+21</c:v>
                </c:pt>
                <c:pt idx="6073">
                  <c:v>3.3726978427456633E+21</c:v>
                </c:pt>
                <c:pt idx="6074">
                  <c:v>3.3749108427456633E+21</c:v>
                </c:pt>
                <c:pt idx="6075">
                  <c:v>3.3769862984456633E+21</c:v>
                </c:pt>
                <c:pt idx="6076">
                  <c:v>3.3790522984456635E+21</c:v>
                </c:pt>
                <c:pt idx="6077">
                  <c:v>3.3809889084456635E+21</c:v>
                </c:pt>
                <c:pt idx="6078">
                  <c:v>3.3825039084456635E+21</c:v>
                </c:pt>
                <c:pt idx="6079">
                  <c:v>3.3846129084456638E+21</c:v>
                </c:pt>
                <c:pt idx="6080">
                  <c:v>3.3867549084456636E+21</c:v>
                </c:pt>
                <c:pt idx="6081">
                  <c:v>3.3889895084456637E+21</c:v>
                </c:pt>
                <c:pt idx="6082">
                  <c:v>3.3911845284456636E+21</c:v>
                </c:pt>
                <c:pt idx="6083">
                  <c:v>3.3928013284456635E+21</c:v>
                </c:pt>
                <c:pt idx="6084">
                  <c:v>3.3950771284456636E+21</c:v>
                </c:pt>
                <c:pt idx="6085">
                  <c:v>3.3972238284456639E+21</c:v>
                </c:pt>
                <c:pt idx="6086">
                  <c:v>3.3994958284456639E+21</c:v>
                </c:pt>
                <c:pt idx="6087">
                  <c:v>3.4017578284456639E+21</c:v>
                </c:pt>
                <c:pt idx="6088">
                  <c:v>3.4039178284456639E+21</c:v>
                </c:pt>
                <c:pt idx="6089">
                  <c:v>3.4049474319037639E+21</c:v>
                </c:pt>
                <c:pt idx="6090">
                  <c:v>3.4068764319037637E+21</c:v>
                </c:pt>
                <c:pt idx="6091">
                  <c:v>3.4086664319037635E+21</c:v>
                </c:pt>
                <c:pt idx="6092">
                  <c:v>3.4107874319037634E+21</c:v>
                </c:pt>
                <c:pt idx="6093">
                  <c:v>3.4130036519037635E+21</c:v>
                </c:pt>
                <c:pt idx="6094">
                  <c:v>3.4152508519037634E+21</c:v>
                </c:pt>
                <c:pt idx="6095">
                  <c:v>3.4173130519037634E+21</c:v>
                </c:pt>
                <c:pt idx="6096">
                  <c:v>3.4195440519037636E+21</c:v>
                </c:pt>
                <c:pt idx="6097">
                  <c:v>3.4217998519037633E+21</c:v>
                </c:pt>
                <c:pt idx="6098">
                  <c:v>3.4241213519037632E+21</c:v>
                </c:pt>
                <c:pt idx="6099">
                  <c:v>3.426407351903763E+21</c:v>
                </c:pt>
                <c:pt idx="6100">
                  <c:v>3.428387391903763E+21</c:v>
                </c:pt>
                <c:pt idx="6101">
                  <c:v>3.430552391903763E+21</c:v>
                </c:pt>
                <c:pt idx="6102">
                  <c:v>3.4327793919037627E+21</c:v>
                </c:pt>
                <c:pt idx="6103">
                  <c:v>3.4350753919037625E+21</c:v>
                </c:pt>
                <c:pt idx="6104">
                  <c:v>3.4371387919037623E+21</c:v>
                </c:pt>
                <c:pt idx="6105">
                  <c:v>3.4394111919037623E+21</c:v>
                </c:pt>
                <c:pt idx="6106">
                  <c:v>3.4417081919037621E+21</c:v>
                </c:pt>
                <c:pt idx="6107">
                  <c:v>3.4439911919037621E+21</c:v>
                </c:pt>
                <c:pt idx="6108">
                  <c:v>3.4463171919037622E+21</c:v>
                </c:pt>
                <c:pt idx="6109">
                  <c:v>3.4485571919037622E+21</c:v>
                </c:pt>
                <c:pt idx="6110">
                  <c:v>3.4508017919037622E+21</c:v>
                </c:pt>
                <c:pt idx="6111">
                  <c:v>3.4530377919037624E+21</c:v>
                </c:pt>
                <c:pt idx="6112">
                  <c:v>3.4553307919037623E+21</c:v>
                </c:pt>
                <c:pt idx="6113">
                  <c:v>3.4576288919037621E+21</c:v>
                </c:pt>
                <c:pt idx="6114">
                  <c:v>3.4593866919037622E+21</c:v>
                </c:pt>
                <c:pt idx="6115">
                  <c:v>3.4617296919037624E+21</c:v>
                </c:pt>
                <c:pt idx="6116">
                  <c:v>3.4640736919037621E+21</c:v>
                </c:pt>
                <c:pt idx="6117">
                  <c:v>3.4663097919037621E+21</c:v>
                </c:pt>
                <c:pt idx="6118">
                  <c:v>3.4678206273837623E+21</c:v>
                </c:pt>
                <c:pt idx="6119">
                  <c:v>3.4687286273837624E+21</c:v>
                </c:pt>
                <c:pt idx="6120">
                  <c:v>3.4695445273837626E+21</c:v>
                </c:pt>
                <c:pt idx="6121">
                  <c:v>3.4714645273837626E+21</c:v>
                </c:pt>
                <c:pt idx="6122">
                  <c:v>3.4734692273837625E+21</c:v>
                </c:pt>
                <c:pt idx="6123">
                  <c:v>3.4755282273837625E+21</c:v>
                </c:pt>
                <c:pt idx="6124">
                  <c:v>3.4775428273837625E+21</c:v>
                </c:pt>
                <c:pt idx="6125">
                  <c:v>3.4797158273837627E+21</c:v>
                </c:pt>
                <c:pt idx="6126">
                  <c:v>3.4811714273837627E+21</c:v>
                </c:pt>
                <c:pt idx="6127">
                  <c:v>3.4826738273837625E+21</c:v>
                </c:pt>
                <c:pt idx="6128">
                  <c:v>3.4846085273837623E+21</c:v>
                </c:pt>
                <c:pt idx="6129">
                  <c:v>3.4860185273837625E+21</c:v>
                </c:pt>
                <c:pt idx="6130">
                  <c:v>3.4880755273837623E+21</c:v>
                </c:pt>
                <c:pt idx="6131">
                  <c:v>3.4897577273837622E+21</c:v>
                </c:pt>
                <c:pt idx="6132">
                  <c:v>3.4913858273837622E+21</c:v>
                </c:pt>
                <c:pt idx="6133">
                  <c:v>3.4932158273837623E+21</c:v>
                </c:pt>
                <c:pt idx="6134">
                  <c:v>3.4953635273837621E+21</c:v>
                </c:pt>
                <c:pt idx="6135">
                  <c:v>3.4976395273837619E+21</c:v>
                </c:pt>
                <c:pt idx="6136">
                  <c:v>3.4998495273837621E+21</c:v>
                </c:pt>
                <c:pt idx="6137">
                  <c:v>3.5016812273837623E+21</c:v>
                </c:pt>
                <c:pt idx="6138">
                  <c:v>3.5038254915737622E+21</c:v>
                </c:pt>
                <c:pt idx="6139">
                  <c:v>3.5061034915737622E+21</c:v>
                </c:pt>
                <c:pt idx="6140">
                  <c:v>3.5082402915737624E+21</c:v>
                </c:pt>
                <c:pt idx="6141">
                  <c:v>3.5095252915737623E+21</c:v>
                </c:pt>
                <c:pt idx="6142">
                  <c:v>3.5113404915737622E+21</c:v>
                </c:pt>
                <c:pt idx="6143">
                  <c:v>3.5130807915737624E+21</c:v>
                </c:pt>
                <c:pt idx="6144">
                  <c:v>3.5150657915737625E+21</c:v>
                </c:pt>
                <c:pt idx="6145">
                  <c:v>3.5169304915737623E+21</c:v>
                </c:pt>
                <c:pt idx="6146">
                  <c:v>3.5186439915737621E+21</c:v>
                </c:pt>
                <c:pt idx="6147">
                  <c:v>3.5205997915737623E+21</c:v>
                </c:pt>
                <c:pt idx="6148">
                  <c:v>3.5224877915737623E+21</c:v>
                </c:pt>
                <c:pt idx="6149">
                  <c:v>3.5243794915737621E+21</c:v>
                </c:pt>
                <c:pt idx="6150">
                  <c:v>3.5260354915737618E+21</c:v>
                </c:pt>
                <c:pt idx="6151">
                  <c:v>3.5271724915737619E+21</c:v>
                </c:pt>
                <c:pt idx="6152">
                  <c:v>3.5274322915737621E+21</c:v>
                </c:pt>
                <c:pt idx="6153">
                  <c:v>3.5274344835637623E+21</c:v>
                </c:pt>
                <c:pt idx="6154">
                  <c:v>3.5274366024637623E+21</c:v>
                </c:pt>
                <c:pt idx="6155">
                  <c:v>3.5274401434637624E+21</c:v>
                </c:pt>
                <c:pt idx="6156">
                  <c:v>3.5274627034637622E+21</c:v>
                </c:pt>
                <c:pt idx="6157">
                  <c:v>3.5276804034637621E+21</c:v>
                </c:pt>
                <c:pt idx="6158">
                  <c:v>3.527962803463762E+21</c:v>
                </c:pt>
                <c:pt idx="6159">
                  <c:v>3.5282542034637622E+21</c:v>
                </c:pt>
                <c:pt idx="6160">
                  <c:v>3.529158416463762E+21</c:v>
                </c:pt>
                <c:pt idx="6161">
                  <c:v>3.5308704564637619E+21</c:v>
                </c:pt>
                <c:pt idx="6162">
                  <c:v>3.532844026463762E+21</c:v>
                </c:pt>
                <c:pt idx="6163">
                  <c:v>3.5347840264637619E+21</c:v>
                </c:pt>
                <c:pt idx="6164">
                  <c:v>3.5364930264637621E+21</c:v>
                </c:pt>
                <c:pt idx="6165">
                  <c:v>3.538273026463762E+21</c:v>
                </c:pt>
                <c:pt idx="6166">
                  <c:v>3.5398994264637618E+21</c:v>
                </c:pt>
                <c:pt idx="6167">
                  <c:v>3.5412884264637621E+21</c:v>
                </c:pt>
                <c:pt idx="6168">
                  <c:v>3.542493426463762E+21</c:v>
                </c:pt>
                <c:pt idx="6169">
                  <c:v>3.5432311264637621E+21</c:v>
                </c:pt>
                <c:pt idx="6170">
                  <c:v>3.5447901264637623E+21</c:v>
                </c:pt>
                <c:pt idx="6171">
                  <c:v>3.5464061264637623E+21</c:v>
                </c:pt>
                <c:pt idx="6172">
                  <c:v>3.5480861264637623E+21</c:v>
                </c:pt>
                <c:pt idx="6173">
                  <c:v>3.5491827264637622E+21</c:v>
                </c:pt>
                <c:pt idx="6174">
                  <c:v>3.5508427264637623E+21</c:v>
                </c:pt>
                <c:pt idx="6175">
                  <c:v>3.5527837264637623E+21</c:v>
                </c:pt>
                <c:pt idx="6176">
                  <c:v>3.5549082264637622E+21</c:v>
                </c:pt>
                <c:pt idx="6177">
                  <c:v>3.556839726463762E+21</c:v>
                </c:pt>
                <c:pt idx="6178">
                  <c:v>3.5588087264637621E+21</c:v>
                </c:pt>
                <c:pt idx="6179">
                  <c:v>3.5604627264637622E+21</c:v>
                </c:pt>
                <c:pt idx="6180">
                  <c:v>3.5621406264637622E+21</c:v>
                </c:pt>
                <c:pt idx="6181">
                  <c:v>3.5641480264637623E+21</c:v>
                </c:pt>
                <c:pt idx="6182">
                  <c:v>3.5650677264637624E+21</c:v>
                </c:pt>
                <c:pt idx="6183">
                  <c:v>3.5671217264637625E+21</c:v>
                </c:pt>
                <c:pt idx="6184">
                  <c:v>3.5692247264637627E+21</c:v>
                </c:pt>
                <c:pt idx="6185">
                  <c:v>3.5711127264637627E+21</c:v>
                </c:pt>
                <c:pt idx="6186">
                  <c:v>3.5725397264637624E+21</c:v>
                </c:pt>
                <c:pt idx="6187">
                  <c:v>3.5743894264637623E+21</c:v>
                </c:pt>
                <c:pt idx="6188">
                  <c:v>3.5763413264637624E+21</c:v>
                </c:pt>
                <c:pt idx="6189">
                  <c:v>3.5780117264637624E+21</c:v>
                </c:pt>
                <c:pt idx="6190">
                  <c:v>3.5796572264637624E+21</c:v>
                </c:pt>
                <c:pt idx="6191">
                  <c:v>3.5811212264637622E+21</c:v>
                </c:pt>
                <c:pt idx="6192">
                  <c:v>3.5825812264637621E+21</c:v>
                </c:pt>
                <c:pt idx="6193">
                  <c:v>3.5840372264637621E+21</c:v>
                </c:pt>
                <c:pt idx="6194">
                  <c:v>3.5855712264637619E+21</c:v>
                </c:pt>
                <c:pt idx="6195">
                  <c:v>3.5870632264637617E+21</c:v>
                </c:pt>
                <c:pt idx="6196">
                  <c:v>3.5885761264637617E+21</c:v>
                </c:pt>
                <c:pt idx="6197">
                  <c:v>3.5898978664637619E+21</c:v>
                </c:pt>
                <c:pt idx="6198">
                  <c:v>3.5913608664637621E+21</c:v>
                </c:pt>
                <c:pt idx="6199">
                  <c:v>3.592209266463762E+21</c:v>
                </c:pt>
                <c:pt idx="6200">
                  <c:v>3.5931562664637618E+21</c:v>
                </c:pt>
                <c:pt idx="6201">
                  <c:v>3.5942649324637619E+21</c:v>
                </c:pt>
                <c:pt idx="6202">
                  <c:v>3.5956141224637618E+21</c:v>
                </c:pt>
                <c:pt idx="6203">
                  <c:v>3.597192322463762E+21</c:v>
                </c:pt>
                <c:pt idx="6204">
                  <c:v>3.5987678224637619E+21</c:v>
                </c:pt>
                <c:pt idx="6205">
                  <c:v>3.6004821224637617E+21</c:v>
                </c:pt>
                <c:pt idx="6206">
                  <c:v>3.6022081224637615E+21</c:v>
                </c:pt>
                <c:pt idx="6207">
                  <c:v>3.6039311224637615E+21</c:v>
                </c:pt>
                <c:pt idx="6208">
                  <c:v>3.6056355224637617E+21</c:v>
                </c:pt>
                <c:pt idx="6209">
                  <c:v>3.6072865224637615E+21</c:v>
                </c:pt>
                <c:pt idx="6210">
                  <c:v>3.6088055224637614E+21</c:v>
                </c:pt>
                <c:pt idx="6211">
                  <c:v>3.6101686224637615E+21</c:v>
                </c:pt>
                <c:pt idx="6212">
                  <c:v>3.6114390224637615E+21</c:v>
                </c:pt>
                <c:pt idx="6213">
                  <c:v>3.6128790224637615E+21</c:v>
                </c:pt>
                <c:pt idx="6214">
                  <c:v>3.6141720224637617E+21</c:v>
                </c:pt>
                <c:pt idx="6215">
                  <c:v>3.6157510224637618E+21</c:v>
                </c:pt>
                <c:pt idx="6216">
                  <c:v>3.6171973224637619E+21</c:v>
                </c:pt>
                <c:pt idx="6217">
                  <c:v>3.6187723224637621E+21</c:v>
                </c:pt>
                <c:pt idx="6218">
                  <c:v>3.6197918224637619E+21</c:v>
                </c:pt>
                <c:pt idx="6219">
                  <c:v>3.621424822463762E+21</c:v>
                </c:pt>
                <c:pt idx="6220">
                  <c:v>3.623093822463762E+21</c:v>
                </c:pt>
                <c:pt idx="6221">
                  <c:v>3.6247028224637618E+21</c:v>
                </c:pt>
                <c:pt idx="6222">
                  <c:v>3.6264583224637616E+21</c:v>
                </c:pt>
                <c:pt idx="6223">
                  <c:v>3.6283272224637615E+21</c:v>
                </c:pt>
                <c:pt idx="6224">
                  <c:v>3.6295942224637613E+21</c:v>
                </c:pt>
                <c:pt idx="6225">
                  <c:v>3.630914222463761E+21</c:v>
                </c:pt>
                <c:pt idx="6226">
                  <c:v>3.6326890424637608E+21</c:v>
                </c:pt>
                <c:pt idx="6227">
                  <c:v>3.6345450424637608E+21</c:v>
                </c:pt>
                <c:pt idx="6228">
                  <c:v>3.6362460424637608E+21</c:v>
                </c:pt>
                <c:pt idx="6229">
                  <c:v>3.6380191424637609E+21</c:v>
                </c:pt>
                <c:pt idx="6230">
                  <c:v>3.6399658424637608E+21</c:v>
                </c:pt>
                <c:pt idx="6231">
                  <c:v>3.6419592424637606E+21</c:v>
                </c:pt>
                <c:pt idx="6232">
                  <c:v>3.6441803424637607E+21</c:v>
                </c:pt>
                <c:pt idx="6233">
                  <c:v>3.6464463424637606E+21</c:v>
                </c:pt>
                <c:pt idx="6234">
                  <c:v>3.6487603424637606E+21</c:v>
                </c:pt>
                <c:pt idx="6235">
                  <c:v>3.6510237424637607E+21</c:v>
                </c:pt>
                <c:pt idx="6236">
                  <c:v>3.6530937424637607E+21</c:v>
                </c:pt>
                <c:pt idx="6237">
                  <c:v>3.6553527424637605E+21</c:v>
                </c:pt>
                <c:pt idx="6238">
                  <c:v>3.6570387424637606E+21</c:v>
                </c:pt>
                <c:pt idx="6239">
                  <c:v>3.6589647424637606E+21</c:v>
                </c:pt>
                <c:pt idx="6240">
                  <c:v>3.6610001424637609E+21</c:v>
                </c:pt>
                <c:pt idx="6241">
                  <c:v>3.6621541424637611E+21</c:v>
                </c:pt>
                <c:pt idx="6242">
                  <c:v>3.6632051424637611E+21</c:v>
                </c:pt>
                <c:pt idx="6243">
                  <c:v>3.6641978424637611E+21</c:v>
                </c:pt>
                <c:pt idx="6244">
                  <c:v>3.665151542463761E+21</c:v>
                </c:pt>
                <c:pt idx="6245">
                  <c:v>3.6664810424637608E+21</c:v>
                </c:pt>
                <c:pt idx="6246">
                  <c:v>3.6673748424637609E+21</c:v>
                </c:pt>
                <c:pt idx="6247">
                  <c:v>3.6686919424637608E+21</c:v>
                </c:pt>
                <c:pt idx="6248">
                  <c:v>3.670421942463761E+21</c:v>
                </c:pt>
                <c:pt idx="6249">
                  <c:v>3.672283942463761E+21</c:v>
                </c:pt>
                <c:pt idx="6250">
                  <c:v>3.674267942463761E+21</c:v>
                </c:pt>
                <c:pt idx="6251">
                  <c:v>3.6762019424637608E+21</c:v>
                </c:pt>
                <c:pt idx="6252">
                  <c:v>3.6780869424637611E+21</c:v>
                </c:pt>
                <c:pt idx="6253">
                  <c:v>3.6800067424637608E+21</c:v>
                </c:pt>
                <c:pt idx="6254">
                  <c:v>3.6819567424637606E+21</c:v>
                </c:pt>
                <c:pt idx="6255">
                  <c:v>3.6838730624637605E+21</c:v>
                </c:pt>
                <c:pt idx="6256">
                  <c:v>3.6858040624637605E+21</c:v>
                </c:pt>
                <c:pt idx="6257">
                  <c:v>3.6876074624637605E+21</c:v>
                </c:pt>
                <c:pt idx="6258">
                  <c:v>3.6893818624637602E+21</c:v>
                </c:pt>
                <c:pt idx="6259">
                  <c:v>3.6911118624637604E+21</c:v>
                </c:pt>
                <c:pt idx="6260">
                  <c:v>3.6929510624637606E+21</c:v>
                </c:pt>
                <c:pt idx="6261">
                  <c:v>3.6948811624637604E+21</c:v>
                </c:pt>
                <c:pt idx="6262">
                  <c:v>3.6963911624637604E+21</c:v>
                </c:pt>
                <c:pt idx="6263">
                  <c:v>3.6981881624637604E+21</c:v>
                </c:pt>
                <c:pt idx="6264">
                  <c:v>3.6999311624637603E+21</c:v>
                </c:pt>
                <c:pt idx="6265">
                  <c:v>3.7017861624637602E+21</c:v>
                </c:pt>
                <c:pt idx="6266">
                  <c:v>3.70309616246376E+21</c:v>
                </c:pt>
                <c:pt idx="6267">
                  <c:v>3.7047881624637601E+21</c:v>
                </c:pt>
                <c:pt idx="6268">
                  <c:v>3.7067396624637603E+21</c:v>
                </c:pt>
                <c:pt idx="6269">
                  <c:v>3.7085786624637602E+21</c:v>
                </c:pt>
                <c:pt idx="6270">
                  <c:v>3.7103556624637603E+21</c:v>
                </c:pt>
                <c:pt idx="6271">
                  <c:v>3.7123586624637601E+21</c:v>
                </c:pt>
                <c:pt idx="6272">
                  <c:v>3.7138636624637602E+21</c:v>
                </c:pt>
                <c:pt idx="6273">
                  <c:v>3.7156399624637603E+21</c:v>
                </c:pt>
                <c:pt idx="6274">
                  <c:v>3.7175251624637602E+21</c:v>
                </c:pt>
                <c:pt idx="6275">
                  <c:v>3.7193007624637603E+21</c:v>
                </c:pt>
                <c:pt idx="6276">
                  <c:v>3.7215808324637604E+21</c:v>
                </c:pt>
                <c:pt idx="6277">
                  <c:v>3.7233708324637602E+21</c:v>
                </c:pt>
                <c:pt idx="6278">
                  <c:v>3.7255296324637604E+21</c:v>
                </c:pt>
                <c:pt idx="6279">
                  <c:v>3.7276146324637604E+21</c:v>
                </c:pt>
                <c:pt idx="6280">
                  <c:v>3.7296374324637603E+21</c:v>
                </c:pt>
                <c:pt idx="6281">
                  <c:v>3.7314421724637603E+21</c:v>
                </c:pt>
                <c:pt idx="6282">
                  <c:v>3.7331567724637601E+21</c:v>
                </c:pt>
                <c:pt idx="6283">
                  <c:v>3.7353969794637601E+21</c:v>
                </c:pt>
                <c:pt idx="6284">
                  <c:v>3.7369349794637603E+21</c:v>
                </c:pt>
                <c:pt idx="6285">
                  <c:v>3.7381229794637602E+21</c:v>
                </c:pt>
                <c:pt idx="6286">
                  <c:v>3.73995457946376E+21</c:v>
                </c:pt>
                <c:pt idx="6287">
                  <c:v>3.7413555794637598E+21</c:v>
                </c:pt>
                <c:pt idx="6288">
                  <c:v>3.7431050129637596E+21</c:v>
                </c:pt>
                <c:pt idx="6289">
                  <c:v>3.7437329129637596E+21</c:v>
                </c:pt>
                <c:pt idx="6290">
                  <c:v>3.7457509129637598E+21</c:v>
                </c:pt>
                <c:pt idx="6291">
                  <c:v>3.7464764129637596E+21</c:v>
                </c:pt>
                <c:pt idx="6292">
                  <c:v>3.7482014129637598E+21</c:v>
                </c:pt>
                <c:pt idx="6293">
                  <c:v>3.7487173729637598E+21</c:v>
                </c:pt>
                <c:pt idx="6294">
                  <c:v>3.7491532049637599E+21</c:v>
                </c:pt>
                <c:pt idx="6295">
                  <c:v>3.7491588533637601E+21</c:v>
                </c:pt>
                <c:pt idx="6296">
                  <c:v>3.7492616236637602E+21</c:v>
                </c:pt>
                <c:pt idx="6297">
                  <c:v>3.74951157666376E+21</c:v>
                </c:pt>
                <c:pt idx="6298">
                  <c:v>3.7508345766637601E+21</c:v>
                </c:pt>
                <c:pt idx="6299">
                  <c:v>3.7528385766637599E+21</c:v>
                </c:pt>
                <c:pt idx="6300">
                  <c:v>3.75467107666376E+21</c:v>
                </c:pt>
                <c:pt idx="6301">
                  <c:v>3.7563655766637601E+21</c:v>
                </c:pt>
                <c:pt idx="6302">
                  <c:v>3.7583996766637602E+21</c:v>
                </c:pt>
                <c:pt idx="6303">
                  <c:v>3.75982557666376E+21</c:v>
                </c:pt>
                <c:pt idx="6304">
                  <c:v>3.7617985766637599E+21</c:v>
                </c:pt>
                <c:pt idx="6305">
                  <c:v>3.7636735766637597E+21</c:v>
                </c:pt>
                <c:pt idx="6306">
                  <c:v>3.7656865766637599E+21</c:v>
                </c:pt>
                <c:pt idx="6307">
                  <c:v>3.7678342766637597E+21</c:v>
                </c:pt>
                <c:pt idx="6308">
                  <c:v>3.7699802766637599E+21</c:v>
                </c:pt>
                <c:pt idx="6309">
                  <c:v>3.7721015766637598E+21</c:v>
                </c:pt>
                <c:pt idx="6310">
                  <c:v>3.7741945766637601E+21</c:v>
                </c:pt>
                <c:pt idx="6311">
                  <c:v>3.7754588166637601E+21</c:v>
                </c:pt>
                <c:pt idx="6312">
                  <c:v>3.7755617166637599E+21</c:v>
                </c:pt>
                <c:pt idx="6313">
                  <c:v>3.7772377166637601E+21</c:v>
                </c:pt>
                <c:pt idx="6314">
                  <c:v>3.7791207166637601E+21</c:v>
                </c:pt>
                <c:pt idx="6315">
                  <c:v>3.78108271666376E+21</c:v>
                </c:pt>
                <c:pt idx="6316">
                  <c:v>3.7826897166637602E+21</c:v>
                </c:pt>
                <c:pt idx="6317">
                  <c:v>3.7844487166637601E+21</c:v>
                </c:pt>
                <c:pt idx="6318">
                  <c:v>3.78662871666376E+21</c:v>
                </c:pt>
                <c:pt idx="6319">
                  <c:v>3.78828271666376E+21</c:v>
                </c:pt>
                <c:pt idx="6320">
                  <c:v>3.7903655166637601E+21</c:v>
                </c:pt>
                <c:pt idx="6321">
                  <c:v>3.79051491666376E+21</c:v>
                </c:pt>
                <c:pt idx="6322">
                  <c:v>3.7918654166637598E+21</c:v>
                </c:pt>
                <c:pt idx="6323">
                  <c:v>3.7931927166637598E+21</c:v>
                </c:pt>
                <c:pt idx="6324">
                  <c:v>3.7945369166637601E+21</c:v>
                </c:pt>
                <c:pt idx="6325">
                  <c:v>3.7965619166637599E+21</c:v>
                </c:pt>
                <c:pt idx="6326">
                  <c:v>3.7987359166637597E+21</c:v>
                </c:pt>
                <c:pt idx="6327">
                  <c:v>3.8005543166637596E+21</c:v>
                </c:pt>
                <c:pt idx="6328">
                  <c:v>3.8027992166637597E+21</c:v>
                </c:pt>
                <c:pt idx="6329">
                  <c:v>3.8047894166637595E+21</c:v>
                </c:pt>
                <c:pt idx="6330">
                  <c:v>3.8066605166637592E+21</c:v>
                </c:pt>
                <c:pt idx="6331">
                  <c:v>3.808823516663759E+21</c:v>
                </c:pt>
                <c:pt idx="6332">
                  <c:v>3.8111465166637587E+21</c:v>
                </c:pt>
                <c:pt idx="6333">
                  <c:v>3.8135105166637589E+21</c:v>
                </c:pt>
                <c:pt idx="6334">
                  <c:v>3.815751516663759E+21</c:v>
                </c:pt>
                <c:pt idx="6335">
                  <c:v>3.8180541166637589E+21</c:v>
                </c:pt>
                <c:pt idx="6336">
                  <c:v>3.820122316663759E+21</c:v>
                </c:pt>
                <c:pt idx="6337">
                  <c:v>3.8225523166637588E+21</c:v>
                </c:pt>
                <c:pt idx="6338">
                  <c:v>3.824541916663759E+21</c:v>
                </c:pt>
                <c:pt idx="6339">
                  <c:v>3.8270239166637592E+21</c:v>
                </c:pt>
                <c:pt idx="6340">
                  <c:v>3.8294598766637592E+21</c:v>
                </c:pt>
                <c:pt idx="6341">
                  <c:v>3.8317020766637591E+21</c:v>
                </c:pt>
                <c:pt idx="6342">
                  <c:v>3.8320053766637591E+21</c:v>
                </c:pt>
                <c:pt idx="6343">
                  <c:v>3.8341595766637593E+21</c:v>
                </c:pt>
                <c:pt idx="6344">
                  <c:v>3.8359089766637592E+21</c:v>
                </c:pt>
                <c:pt idx="6345">
                  <c:v>3.8378704766637593E+21</c:v>
                </c:pt>
                <c:pt idx="6346">
                  <c:v>3.8398904766637592E+21</c:v>
                </c:pt>
                <c:pt idx="6347">
                  <c:v>3.8420874766637591E+21</c:v>
                </c:pt>
                <c:pt idx="6348">
                  <c:v>3.8441359766637589E+21</c:v>
                </c:pt>
                <c:pt idx="6349">
                  <c:v>3.8460659766637589E+21</c:v>
                </c:pt>
                <c:pt idx="6350">
                  <c:v>3.848076576663759E+21</c:v>
                </c:pt>
                <c:pt idx="6351">
                  <c:v>3.8499443766637589E+21</c:v>
                </c:pt>
                <c:pt idx="6352">
                  <c:v>3.852163276663759E+21</c:v>
                </c:pt>
                <c:pt idx="6353">
                  <c:v>3.8542882766637593E+21</c:v>
                </c:pt>
                <c:pt idx="6354">
                  <c:v>3.8567212766637594E+21</c:v>
                </c:pt>
                <c:pt idx="6355">
                  <c:v>3.8589162766637591E+21</c:v>
                </c:pt>
                <c:pt idx="6356">
                  <c:v>3.8611815766637591E+21</c:v>
                </c:pt>
                <c:pt idx="6357">
                  <c:v>3.8635420766637591E+21</c:v>
                </c:pt>
                <c:pt idx="6358">
                  <c:v>3.8657960766637589E+21</c:v>
                </c:pt>
                <c:pt idx="6359">
                  <c:v>3.868165076663759E+21</c:v>
                </c:pt>
                <c:pt idx="6360">
                  <c:v>3.8704990766637588E+21</c:v>
                </c:pt>
                <c:pt idx="6361">
                  <c:v>3.8721830766637587E+21</c:v>
                </c:pt>
                <c:pt idx="6362">
                  <c:v>3.8744673766637589E+21</c:v>
                </c:pt>
                <c:pt idx="6363">
                  <c:v>3.8769813766637591E+21</c:v>
                </c:pt>
                <c:pt idx="6364">
                  <c:v>3.8776425766637593E+21</c:v>
                </c:pt>
                <c:pt idx="6365">
                  <c:v>3.8795714266637591E+21</c:v>
                </c:pt>
                <c:pt idx="6366">
                  <c:v>3.8818973266637593E+21</c:v>
                </c:pt>
                <c:pt idx="6367">
                  <c:v>3.8837133266637596E+21</c:v>
                </c:pt>
                <c:pt idx="6368">
                  <c:v>3.8854568266637598E+21</c:v>
                </c:pt>
                <c:pt idx="6369">
                  <c:v>3.8875278266637599E+21</c:v>
                </c:pt>
                <c:pt idx="6370">
                  <c:v>3.8892889466637601E+21</c:v>
                </c:pt>
                <c:pt idx="6371">
                  <c:v>3.89157986866376E+21</c:v>
                </c:pt>
                <c:pt idx="6372">
                  <c:v>3.8939839686637603E+21</c:v>
                </c:pt>
                <c:pt idx="6373">
                  <c:v>3.8960629686637602E+21</c:v>
                </c:pt>
                <c:pt idx="6374">
                  <c:v>3.89802896866376E+21</c:v>
                </c:pt>
                <c:pt idx="6375">
                  <c:v>3.9005129686637598E+21</c:v>
                </c:pt>
                <c:pt idx="6376">
                  <c:v>3.9029159686637596E+21</c:v>
                </c:pt>
                <c:pt idx="6377">
                  <c:v>3.9052749686637598E+21</c:v>
                </c:pt>
                <c:pt idx="6378">
                  <c:v>3.90703696866376E+21</c:v>
                </c:pt>
                <c:pt idx="6379">
                  <c:v>3.9078600586637602E+21</c:v>
                </c:pt>
                <c:pt idx="6380">
                  <c:v>3.9097830586637599E+21</c:v>
                </c:pt>
                <c:pt idx="6381">
                  <c:v>3.9121510586637599E+21</c:v>
                </c:pt>
                <c:pt idx="6382">
                  <c:v>3.9145800586637602E+21</c:v>
                </c:pt>
                <c:pt idx="6383">
                  <c:v>3.9170162586637603E+21</c:v>
                </c:pt>
                <c:pt idx="6384">
                  <c:v>3.9190783586637604E+21</c:v>
                </c:pt>
                <c:pt idx="6385">
                  <c:v>3.9215110586637605E+21</c:v>
                </c:pt>
                <c:pt idx="6386">
                  <c:v>3.9237377586637607E+21</c:v>
                </c:pt>
                <c:pt idx="6387">
                  <c:v>3.9260061586637607E+21</c:v>
                </c:pt>
                <c:pt idx="6388">
                  <c:v>3.9284241586637609E+21</c:v>
                </c:pt>
                <c:pt idx="6389">
                  <c:v>3.9306131586637612E+21</c:v>
                </c:pt>
                <c:pt idx="6390">
                  <c:v>3.9330481586637609E+21</c:v>
                </c:pt>
                <c:pt idx="6391">
                  <c:v>3.935448858663761E+21</c:v>
                </c:pt>
                <c:pt idx="6392">
                  <c:v>3.9378276586637608E+21</c:v>
                </c:pt>
                <c:pt idx="6393">
                  <c:v>3.9402486586637607E+21</c:v>
                </c:pt>
                <c:pt idx="6394">
                  <c:v>3.9425674586637609E+21</c:v>
                </c:pt>
                <c:pt idx="6395">
                  <c:v>3.9449954586637611E+21</c:v>
                </c:pt>
                <c:pt idx="6396">
                  <c:v>3.9475234586637611E+21</c:v>
                </c:pt>
                <c:pt idx="6397">
                  <c:v>3.9497674586637609E+21</c:v>
                </c:pt>
                <c:pt idx="6398">
                  <c:v>3.9518734586637609E+21</c:v>
                </c:pt>
                <c:pt idx="6399">
                  <c:v>3.9535734586637607E+21</c:v>
                </c:pt>
                <c:pt idx="6400">
                  <c:v>3.9559274586637609E+21</c:v>
                </c:pt>
                <c:pt idx="6401">
                  <c:v>3.957864704363761E+21</c:v>
                </c:pt>
                <c:pt idx="6402">
                  <c:v>3.958917504363761E+21</c:v>
                </c:pt>
                <c:pt idx="6403">
                  <c:v>3.9612035043637608E+21</c:v>
                </c:pt>
                <c:pt idx="6404">
                  <c:v>3.9632082043637607E+21</c:v>
                </c:pt>
                <c:pt idx="6405">
                  <c:v>3.9651092043637609E+21</c:v>
                </c:pt>
                <c:pt idx="6406">
                  <c:v>3.967515204363761E+21</c:v>
                </c:pt>
                <c:pt idx="6407">
                  <c:v>3.9697345843637607E+21</c:v>
                </c:pt>
                <c:pt idx="6408">
                  <c:v>3.9720409643637607E+21</c:v>
                </c:pt>
                <c:pt idx="6409">
                  <c:v>3.9742849643637606E+21</c:v>
                </c:pt>
                <c:pt idx="6410">
                  <c:v>3.9766499643637608E+21</c:v>
                </c:pt>
                <c:pt idx="6411">
                  <c:v>3.9785414643637609E+21</c:v>
                </c:pt>
                <c:pt idx="6412">
                  <c:v>3.9808654643637607E+21</c:v>
                </c:pt>
                <c:pt idx="6413">
                  <c:v>3.9828625643637608E+21</c:v>
                </c:pt>
                <c:pt idx="6414">
                  <c:v>3.9852405643637608E+21</c:v>
                </c:pt>
                <c:pt idx="6415">
                  <c:v>3.9859221643637608E+21</c:v>
                </c:pt>
                <c:pt idx="6416">
                  <c:v>3.9882491643637609E+21</c:v>
                </c:pt>
                <c:pt idx="6417">
                  <c:v>3.9900711643637607E+21</c:v>
                </c:pt>
                <c:pt idx="6418">
                  <c:v>3.9921644643637605E+21</c:v>
                </c:pt>
                <c:pt idx="6419">
                  <c:v>3.9937655643637605E+21</c:v>
                </c:pt>
                <c:pt idx="6420">
                  <c:v>3.9960015643637606E+21</c:v>
                </c:pt>
                <c:pt idx="6421">
                  <c:v>3.9977555643637605E+21</c:v>
                </c:pt>
                <c:pt idx="6422">
                  <c:v>3.9997457643637603E+21</c:v>
                </c:pt>
                <c:pt idx="6423">
                  <c:v>4.0021957643637605E+21</c:v>
                </c:pt>
                <c:pt idx="6424">
                  <c:v>4.0046087643637607E+21</c:v>
                </c:pt>
                <c:pt idx="6425">
                  <c:v>4.0070098643637607E+21</c:v>
                </c:pt>
                <c:pt idx="6426">
                  <c:v>4.0093998643637607E+21</c:v>
                </c:pt>
                <c:pt idx="6427">
                  <c:v>4.0114866443637605E+21</c:v>
                </c:pt>
                <c:pt idx="6428">
                  <c:v>4.0137393443637606E+21</c:v>
                </c:pt>
                <c:pt idx="6429">
                  <c:v>4.0159986443637605E+21</c:v>
                </c:pt>
                <c:pt idx="6430">
                  <c:v>4.0183446443637604E+21</c:v>
                </c:pt>
                <c:pt idx="6431">
                  <c:v>4.0207156443637602E+21</c:v>
                </c:pt>
                <c:pt idx="6432">
                  <c:v>4.02297424436376E+21</c:v>
                </c:pt>
                <c:pt idx="6433">
                  <c:v>4.0250970443637598E+21</c:v>
                </c:pt>
                <c:pt idx="6434">
                  <c:v>4.0272719443637599E+21</c:v>
                </c:pt>
                <c:pt idx="6435">
                  <c:v>4.0296029443637599E+21</c:v>
                </c:pt>
                <c:pt idx="6436">
                  <c:v>4.0317741613637598E+21</c:v>
                </c:pt>
                <c:pt idx="6437">
                  <c:v>4.0339651613637597E+21</c:v>
                </c:pt>
                <c:pt idx="6438">
                  <c:v>4.0357401613637596E+21</c:v>
                </c:pt>
                <c:pt idx="6439">
                  <c:v>4.0381611613637596E+21</c:v>
                </c:pt>
                <c:pt idx="6440">
                  <c:v>4.0394212613637595E+21</c:v>
                </c:pt>
                <c:pt idx="6441">
                  <c:v>4.0416752613637593E+21</c:v>
                </c:pt>
                <c:pt idx="6442">
                  <c:v>4.0439232613637591E+21</c:v>
                </c:pt>
                <c:pt idx="6443">
                  <c:v>4.0454389613637591E+21</c:v>
                </c:pt>
                <c:pt idx="6444">
                  <c:v>4.047858961363759E+21</c:v>
                </c:pt>
                <c:pt idx="6445">
                  <c:v>4.0501939613637589E+21</c:v>
                </c:pt>
                <c:pt idx="6446">
                  <c:v>4.0525369613637591E+21</c:v>
                </c:pt>
                <c:pt idx="6447">
                  <c:v>4.0549289613637588E+21</c:v>
                </c:pt>
                <c:pt idx="6448">
                  <c:v>4.0572257613637589E+21</c:v>
                </c:pt>
                <c:pt idx="6449">
                  <c:v>4.0595515613637588E+21</c:v>
                </c:pt>
                <c:pt idx="6450">
                  <c:v>4.0619755613637585E+21</c:v>
                </c:pt>
                <c:pt idx="6451">
                  <c:v>4.0643315613637584E+21</c:v>
                </c:pt>
                <c:pt idx="6452">
                  <c:v>4.0664095613637582E+21</c:v>
                </c:pt>
                <c:pt idx="6453">
                  <c:v>4.068674561363758E+21</c:v>
                </c:pt>
                <c:pt idx="6454">
                  <c:v>4.070894661363758E+21</c:v>
                </c:pt>
                <c:pt idx="6455">
                  <c:v>4.0731431613637581E+21</c:v>
                </c:pt>
                <c:pt idx="6456">
                  <c:v>4.0748511613637582E+21</c:v>
                </c:pt>
                <c:pt idx="6457">
                  <c:v>4.077065661363758E+21</c:v>
                </c:pt>
                <c:pt idx="6458">
                  <c:v>4.079278661363758E+21</c:v>
                </c:pt>
                <c:pt idx="6459">
                  <c:v>4.0814256613637578E+21</c:v>
                </c:pt>
                <c:pt idx="6460">
                  <c:v>4.083415392363758E+21</c:v>
                </c:pt>
                <c:pt idx="6461">
                  <c:v>4.0848827923637579E+21</c:v>
                </c:pt>
                <c:pt idx="6462">
                  <c:v>4.086979792363758E+21</c:v>
                </c:pt>
                <c:pt idx="6463">
                  <c:v>4.0890856923637581E+21</c:v>
                </c:pt>
                <c:pt idx="6464">
                  <c:v>4.0912440923637584E+21</c:v>
                </c:pt>
                <c:pt idx="6465">
                  <c:v>4.0935730923637582E+21</c:v>
                </c:pt>
                <c:pt idx="6466">
                  <c:v>4.095902092363758E+21</c:v>
                </c:pt>
                <c:pt idx="6467">
                  <c:v>4.0981110923637581E+21</c:v>
                </c:pt>
                <c:pt idx="6468">
                  <c:v>4.0994131923637581E+21</c:v>
                </c:pt>
                <c:pt idx="6469">
                  <c:v>4.1002727966637582E+21</c:v>
                </c:pt>
                <c:pt idx="6470">
                  <c:v>4.1022121966637584E+21</c:v>
                </c:pt>
                <c:pt idx="6471">
                  <c:v>4.1044971966637587E+21</c:v>
                </c:pt>
                <c:pt idx="6472">
                  <c:v>4.1068261966637585E+21</c:v>
                </c:pt>
                <c:pt idx="6473">
                  <c:v>4.1091751966637587E+21</c:v>
                </c:pt>
                <c:pt idx="6474">
                  <c:v>4.1114267966637589E+21</c:v>
                </c:pt>
                <c:pt idx="6475">
                  <c:v>4.1135211966637592E+21</c:v>
                </c:pt>
                <c:pt idx="6476">
                  <c:v>4.1156640966637592E+21</c:v>
                </c:pt>
                <c:pt idx="6477">
                  <c:v>4.1178164966637594E+21</c:v>
                </c:pt>
                <c:pt idx="6478">
                  <c:v>4.1196896966637592E+21</c:v>
                </c:pt>
                <c:pt idx="6479">
                  <c:v>4.121319696663759E+21</c:v>
                </c:pt>
                <c:pt idx="6480">
                  <c:v>4.1235706966637591E+21</c:v>
                </c:pt>
                <c:pt idx="6481">
                  <c:v>4.1257724966637593E+21</c:v>
                </c:pt>
                <c:pt idx="6482">
                  <c:v>4.1259702205637591E+21</c:v>
                </c:pt>
                <c:pt idx="6483">
                  <c:v>4.1259716285677589E+21</c:v>
                </c:pt>
                <c:pt idx="6484">
                  <c:v>4.1259726465677588E+21</c:v>
                </c:pt>
                <c:pt idx="6485">
                  <c:v>4.1260798678277586E+21</c:v>
                </c:pt>
                <c:pt idx="6486">
                  <c:v>4.1268933678277586E+21</c:v>
                </c:pt>
                <c:pt idx="6487">
                  <c:v>4.1280523678277587E+21</c:v>
                </c:pt>
                <c:pt idx="6488">
                  <c:v>4.1291285678277588E+21</c:v>
                </c:pt>
                <c:pt idx="6489">
                  <c:v>4.1295570378277588E+21</c:v>
                </c:pt>
                <c:pt idx="6490">
                  <c:v>4.1311260378277589E+21</c:v>
                </c:pt>
                <c:pt idx="6491">
                  <c:v>4.132989037827759E+21</c:v>
                </c:pt>
                <c:pt idx="6492">
                  <c:v>4.1348959378277589E+21</c:v>
                </c:pt>
                <c:pt idx="6493">
                  <c:v>4.1372069378277591E+21</c:v>
                </c:pt>
                <c:pt idx="6494">
                  <c:v>4.1395499378277593E+21</c:v>
                </c:pt>
                <c:pt idx="6495">
                  <c:v>4.1418638378277593E+21</c:v>
                </c:pt>
                <c:pt idx="6496">
                  <c:v>4.1439146378277594E+21</c:v>
                </c:pt>
                <c:pt idx="6497">
                  <c:v>4.1461321378277596E+21</c:v>
                </c:pt>
                <c:pt idx="6498">
                  <c:v>4.1470535298277594E+21</c:v>
                </c:pt>
                <c:pt idx="6499">
                  <c:v>4.1493498298277592E+21</c:v>
                </c:pt>
                <c:pt idx="6500">
                  <c:v>4.1517336098277593E+21</c:v>
                </c:pt>
                <c:pt idx="6501">
                  <c:v>4.153950309827759E+21</c:v>
                </c:pt>
                <c:pt idx="6502">
                  <c:v>4.1561566198277593E+21</c:v>
                </c:pt>
                <c:pt idx="6503">
                  <c:v>4.1574836198277592E+21</c:v>
                </c:pt>
                <c:pt idx="6504">
                  <c:v>4.159715919827759E+21</c:v>
                </c:pt>
                <c:pt idx="6505">
                  <c:v>4.1620171398277591E+21</c:v>
                </c:pt>
                <c:pt idx="6506">
                  <c:v>4.1640516398277591E+21</c:v>
                </c:pt>
                <c:pt idx="6507">
                  <c:v>4.1661226398277593E+21</c:v>
                </c:pt>
                <c:pt idx="6508">
                  <c:v>4.1662099198277593E+21</c:v>
                </c:pt>
                <c:pt idx="6509">
                  <c:v>4.1681366198277594E+21</c:v>
                </c:pt>
                <c:pt idx="6510">
                  <c:v>4.1703726198277595E+21</c:v>
                </c:pt>
                <c:pt idx="6511">
                  <c:v>4.1725298498277595E+21</c:v>
                </c:pt>
                <c:pt idx="6512">
                  <c:v>4.1748448498277595E+21</c:v>
                </c:pt>
                <c:pt idx="6513">
                  <c:v>4.1771910498277597E+21</c:v>
                </c:pt>
                <c:pt idx="6514">
                  <c:v>4.1793580498277598E+21</c:v>
                </c:pt>
                <c:pt idx="6515">
                  <c:v>4.1817620498277597E+21</c:v>
                </c:pt>
                <c:pt idx="6516">
                  <c:v>4.1840012498277598E+21</c:v>
                </c:pt>
                <c:pt idx="6517">
                  <c:v>4.1859765498277601E+21</c:v>
                </c:pt>
                <c:pt idx="6518">
                  <c:v>4.1869908368277598E+21</c:v>
                </c:pt>
                <c:pt idx="6519">
                  <c:v>4.1891081169277598E+21</c:v>
                </c:pt>
                <c:pt idx="6520">
                  <c:v>4.1909321169277598E+21</c:v>
                </c:pt>
                <c:pt idx="6521">
                  <c:v>4.1931861169277596E+21</c:v>
                </c:pt>
                <c:pt idx="6522">
                  <c:v>4.1951779169277596E+21</c:v>
                </c:pt>
                <c:pt idx="6523">
                  <c:v>4.1974535169277595E+21</c:v>
                </c:pt>
                <c:pt idx="6524">
                  <c:v>4.1998125169277597E+21</c:v>
                </c:pt>
                <c:pt idx="6525">
                  <c:v>4.2020875169277595E+21</c:v>
                </c:pt>
                <c:pt idx="6526">
                  <c:v>4.2043548169277596E+21</c:v>
                </c:pt>
                <c:pt idx="6527">
                  <c:v>4.2066856169277594E+21</c:v>
                </c:pt>
                <c:pt idx="6528">
                  <c:v>4.2090733389277592E+21</c:v>
                </c:pt>
                <c:pt idx="6529">
                  <c:v>4.2114273389277594E+21</c:v>
                </c:pt>
                <c:pt idx="6530">
                  <c:v>4.2138413389277592E+21</c:v>
                </c:pt>
                <c:pt idx="6531">
                  <c:v>4.2161848389277592E+21</c:v>
                </c:pt>
                <c:pt idx="6532">
                  <c:v>4.218630438927759E+21</c:v>
                </c:pt>
                <c:pt idx="6533">
                  <c:v>4.2205496389277592E+21</c:v>
                </c:pt>
                <c:pt idx="6534">
                  <c:v>4.222736438927759E+21</c:v>
                </c:pt>
                <c:pt idx="6535">
                  <c:v>4.2251234389277588E+21</c:v>
                </c:pt>
                <c:pt idx="6536">
                  <c:v>4.2275924389277587E+21</c:v>
                </c:pt>
                <c:pt idx="6537">
                  <c:v>4.2299481389277585E+21</c:v>
                </c:pt>
                <c:pt idx="6538">
                  <c:v>4.2322793199277583E+21</c:v>
                </c:pt>
                <c:pt idx="6539">
                  <c:v>4.234611219927758E+21</c:v>
                </c:pt>
                <c:pt idx="6540">
                  <c:v>4.2368552199277579E+21</c:v>
                </c:pt>
                <c:pt idx="6541">
                  <c:v>4.2390992199277578E+21</c:v>
                </c:pt>
                <c:pt idx="6542">
                  <c:v>4.2415402199277576E+21</c:v>
                </c:pt>
                <c:pt idx="6543">
                  <c:v>4.2439902199277578E+21</c:v>
                </c:pt>
                <c:pt idx="6544">
                  <c:v>4.246347419927758E+21</c:v>
                </c:pt>
                <c:pt idx="6545">
                  <c:v>4.2487394199277582E+21</c:v>
                </c:pt>
                <c:pt idx="6546">
                  <c:v>4.2511085199277582E+21</c:v>
                </c:pt>
                <c:pt idx="6547">
                  <c:v>4.2534225199277581E+21</c:v>
                </c:pt>
                <c:pt idx="6548">
                  <c:v>4.255005519927758E+21</c:v>
                </c:pt>
                <c:pt idx="6549">
                  <c:v>4.2570345199277583E+21</c:v>
                </c:pt>
                <c:pt idx="6550">
                  <c:v>4.2594235199277582E+21</c:v>
                </c:pt>
                <c:pt idx="6551">
                  <c:v>4.2616738199277582E+21</c:v>
                </c:pt>
                <c:pt idx="6552">
                  <c:v>4.2640052199277582E+21</c:v>
                </c:pt>
                <c:pt idx="6553">
                  <c:v>4.2663043199277581E+21</c:v>
                </c:pt>
                <c:pt idx="6554">
                  <c:v>4.2685723199277582E+21</c:v>
                </c:pt>
                <c:pt idx="6555">
                  <c:v>4.2707184199277583E+21</c:v>
                </c:pt>
                <c:pt idx="6556">
                  <c:v>4.273073419927758E+21</c:v>
                </c:pt>
                <c:pt idx="6557">
                  <c:v>4.2754804199277582E+21</c:v>
                </c:pt>
                <c:pt idx="6558">
                  <c:v>4.277115256127758E+21</c:v>
                </c:pt>
                <c:pt idx="6559">
                  <c:v>4.2789622561277582E+21</c:v>
                </c:pt>
                <c:pt idx="6560">
                  <c:v>4.2811814761277581E+21</c:v>
                </c:pt>
                <c:pt idx="6561">
                  <c:v>4.2830661761277582E+21</c:v>
                </c:pt>
                <c:pt idx="6562">
                  <c:v>4.2853316561277582E+21</c:v>
                </c:pt>
                <c:pt idx="6563">
                  <c:v>4.287585656127758E+21</c:v>
                </c:pt>
                <c:pt idx="6564">
                  <c:v>4.2898956561277581E+21</c:v>
                </c:pt>
                <c:pt idx="6565">
                  <c:v>4.291305156127758E+21</c:v>
                </c:pt>
                <c:pt idx="6566">
                  <c:v>4.2926291561277581E+21</c:v>
                </c:pt>
                <c:pt idx="6567">
                  <c:v>4.2938020722277582E+21</c:v>
                </c:pt>
                <c:pt idx="6568">
                  <c:v>4.2951860422277585E+21</c:v>
                </c:pt>
                <c:pt idx="6569">
                  <c:v>4.2964434422277582E+21</c:v>
                </c:pt>
                <c:pt idx="6570">
                  <c:v>4.2971971422277584E+21</c:v>
                </c:pt>
                <c:pt idx="6571">
                  <c:v>4.2979330422277585E+21</c:v>
                </c:pt>
                <c:pt idx="6572">
                  <c:v>4.2979356839277583E+21</c:v>
                </c:pt>
                <c:pt idx="6573">
                  <c:v>4.2979399529277581E+21</c:v>
                </c:pt>
                <c:pt idx="6574">
                  <c:v>4.2979439002977582E+21</c:v>
                </c:pt>
                <c:pt idx="6575">
                  <c:v>4.2979654702977584E+21</c:v>
                </c:pt>
                <c:pt idx="6576">
                  <c:v>4.2979691972977581E+21</c:v>
                </c:pt>
                <c:pt idx="6577">
                  <c:v>4.2979692098977582E+21</c:v>
                </c:pt>
                <c:pt idx="6578">
                  <c:v>4.2979696698977582E+21</c:v>
                </c:pt>
                <c:pt idx="6579">
                  <c:v>4.2979717596977583E+21</c:v>
                </c:pt>
                <c:pt idx="6580">
                  <c:v>4.2979938677977582E+21</c:v>
                </c:pt>
                <c:pt idx="6581">
                  <c:v>4.298023014897758E+21</c:v>
                </c:pt>
                <c:pt idx="6582">
                  <c:v>4.2980364348977578E+21</c:v>
                </c:pt>
                <c:pt idx="6583">
                  <c:v>4.298036692697758E+21</c:v>
                </c:pt>
                <c:pt idx="6584">
                  <c:v>4.2980369349977582E+21</c:v>
                </c:pt>
                <c:pt idx="6585">
                  <c:v>4.2980371771977583E+21</c:v>
                </c:pt>
                <c:pt idx="6586">
                  <c:v>4.2980374213077584E+21</c:v>
                </c:pt>
                <c:pt idx="6587">
                  <c:v>4.2980376547977582E+21</c:v>
                </c:pt>
                <c:pt idx="6588">
                  <c:v>4.2980380591977582E+21</c:v>
                </c:pt>
                <c:pt idx="6589">
                  <c:v>4.2980387404977584E+21</c:v>
                </c:pt>
                <c:pt idx="6590">
                  <c:v>4.2980394369977586E+21</c:v>
                </c:pt>
                <c:pt idx="6591">
                  <c:v>4.2980401400977587E+21</c:v>
                </c:pt>
                <c:pt idx="6592">
                  <c:v>4.2980408406977586E+21</c:v>
                </c:pt>
                <c:pt idx="6593">
                  <c:v>4.2980415404877587E+21</c:v>
                </c:pt>
                <c:pt idx="6594">
                  <c:v>4.2980422430877585E+21</c:v>
                </c:pt>
                <c:pt idx="6595">
                  <c:v>4.2980429722877585E+21</c:v>
                </c:pt>
                <c:pt idx="6596">
                  <c:v>4.2980439329077587E+21</c:v>
                </c:pt>
                <c:pt idx="6597">
                  <c:v>4.2980451129077588E+21</c:v>
                </c:pt>
                <c:pt idx="6598">
                  <c:v>4.298046265907759E+21</c:v>
                </c:pt>
                <c:pt idx="6599">
                  <c:v>4.2980474139077588E+21</c:v>
                </c:pt>
                <c:pt idx="6600">
                  <c:v>4.298048569907759E+21</c:v>
                </c:pt>
                <c:pt idx="6601">
                  <c:v>4.2980497449077593E+21</c:v>
                </c:pt>
                <c:pt idx="6602">
                  <c:v>4.2980509179517595E+21</c:v>
                </c:pt>
                <c:pt idx="6603">
                  <c:v>4.2980520901717593E+21</c:v>
                </c:pt>
                <c:pt idx="6604">
                  <c:v>4.2980532350717594E+21</c:v>
                </c:pt>
                <c:pt idx="6605">
                  <c:v>4.2980544160717592E+21</c:v>
                </c:pt>
                <c:pt idx="6606">
                  <c:v>4.2980555950717592E+21</c:v>
                </c:pt>
                <c:pt idx="6607">
                  <c:v>4.2980567649717594E+21</c:v>
                </c:pt>
                <c:pt idx="6608">
                  <c:v>4.2980579393237596E+21</c:v>
                </c:pt>
                <c:pt idx="6609">
                  <c:v>4.2980591286237596E+21</c:v>
                </c:pt>
                <c:pt idx="6610">
                  <c:v>4.2980603286237594E+21</c:v>
                </c:pt>
                <c:pt idx="6611">
                  <c:v>4.2980615476237592E+21</c:v>
                </c:pt>
                <c:pt idx="6612">
                  <c:v>4.2980627916237591E+21</c:v>
                </c:pt>
                <c:pt idx="6613">
                  <c:v>4.2980639326237591E+21</c:v>
                </c:pt>
                <c:pt idx="6614">
                  <c:v>4.2980651237837588E+21</c:v>
                </c:pt>
                <c:pt idx="6615">
                  <c:v>4.2980663219837589E+21</c:v>
                </c:pt>
                <c:pt idx="6616">
                  <c:v>4.2980675116837587E+21</c:v>
                </c:pt>
                <c:pt idx="6617">
                  <c:v>4.2980687058837585E+21</c:v>
                </c:pt>
                <c:pt idx="6618">
                  <c:v>4.2980706903837586E+21</c:v>
                </c:pt>
                <c:pt idx="6619">
                  <c:v>4.2980718213837588E+21</c:v>
                </c:pt>
                <c:pt idx="6620">
                  <c:v>4.2980729563837586E+21</c:v>
                </c:pt>
                <c:pt idx="6621">
                  <c:v>4.2980741220837585E+21</c:v>
                </c:pt>
                <c:pt idx="6622">
                  <c:v>4.2980752906037583E+21</c:v>
                </c:pt>
                <c:pt idx="6623">
                  <c:v>4.2980764506037583E+21</c:v>
                </c:pt>
                <c:pt idx="6624">
                  <c:v>4.2980776336937583E+21</c:v>
                </c:pt>
                <c:pt idx="6625">
                  <c:v>4.2980787887937584E+21</c:v>
                </c:pt>
                <c:pt idx="6626">
                  <c:v>4.2980799268937584E+21</c:v>
                </c:pt>
                <c:pt idx="6627">
                  <c:v>4.2980810458937583E+21</c:v>
                </c:pt>
                <c:pt idx="6628">
                  <c:v>4.2980822238937581E+21</c:v>
                </c:pt>
                <c:pt idx="6629">
                  <c:v>4.2980834016937582E+21</c:v>
                </c:pt>
                <c:pt idx="6630">
                  <c:v>4.2980845562437582E+21</c:v>
                </c:pt>
                <c:pt idx="6631">
                  <c:v>4.298085686743758E+21</c:v>
                </c:pt>
                <c:pt idx="6632">
                  <c:v>4.2980868047437578E+21</c:v>
                </c:pt>
                <c:pt idx="6633">
                  <c:v>4.2980879287437576E+21</c:v>
                </c:pt>
                <c:pt idx="6634">
                  <c:v>4.2980890937437575E+21</c:v>
                </c:pt>
                <c:pt idx="6635">
                  <c:v>4.2980902458437576E+21</c:v>
                </c:pt>
                <c:pt idx="6636">
                  <c:v>4.2980914049437574E+21</c:v>
                </c:pt>
                <c:pt idx="6637">
                  <c:v>4.2980925839437574E+21</c:v>
                </c:pt>
                <c:pt idx="6638">
                  <c:v>4.2980937369437576E+21</c:v>
                </c:pt>
                <c:pt idx="6639">
                  <c:v>4.2980948869437577E+21</c:v>
                </c:pt>
                <c:pt idx="6640">
                  <c:v>4.2980960159437575E+21</c:v>
                </c:pt>
                <c:pt idx="6641">
                  <c:v>4.2980971447437576E+21</c:v>
                </c:pt>
                <c:pt idx="6642">
                  <c:v>4.2980982737437574E+21</c:v>
                </c:pt>
                <c:pt idx="6643">
                  <c:v>4.2980994091437575E+21</c:v>
                </c:pt>
                <c:pt idx="6644">
                  <c:v>4.2981005559437575E+21</c:v>
                </c:pt>
                <c:pt idx="6645">
                  <c:v>4.2981017129437574E+21</c:v>
                </c:pt>
                <c:pt idx="6646">
                  <c:v>4.2981028702037575E+21</c:v>
                </c:pt>
                <c:pt idx="6647">
                  <c:v>4.2981040182037572E+21</c:v>
                </c:pt>
                <c:pt idx="6648">
                  <c:v>4.2981051712037574E+21</c:v>
                </c:pt>
                <c:pt idx="6649">
                  <c:v>4.2981063015037576E+21</c:v>
                </c:pt>
                <c:pt idx="6650">
                  <c:v>4.2981073940037574E+21</c:v>
                </c:pt>
                <c:pt idx="6651">
                  <c:v>4.2981084990037573E+21</c:v>
                </c:pt>
                <c:pt idx="6652">
                  <c:v>4.2981096440037575E+21</c:v>
                </c:pt>
                <c:pt idx="6653">
                  <c:v>4.2981099383037577E+21</c:v>
                </c:pt>
                <c:pt idx="6654">
                  <c:v>4.2981099383037577E+21</c:v>
                </c:pt>
                <c:pt idx="6655">
                  <c:v>4.2981105308037577E+21</c:v>
                </c:pt>
                <c:pt idx="6656">
                  <c:v>4.2981116861037575E+21</c:v>
                </c:pt>
                <c:pt idx="6657">
                  <c:v>4.2981128289037577E+21</c:v>
                </c:pt>
                <c:pt idx="6658">
                  <c:v>4.2981138839037579E+21</c:v>
                </c:pt>
                <c:pt idx="6659">
                  <c:v>4.2982658439037578E+21</c:v>
                </c:pt>
                <c:pt idx="6660">
                  <c:v>4.2982670184037577E+21</c:v>
                </c:pt>
                <c:pt idx="6661">
                  <c:v>4.2982681789037575E+21</c:v>
                </c:pt>
                <c:pt idx="6662">
                  <c:v>4.2982693312037577E+21</c:v>
                </c:pt>
                <c:pt idx="6663">
                  <c:v>4.2982704462037579E+21</c:v>
                </c:pt>
                <c:pt idx="6664">
                  <c:v>4.2982715512037578E+21</c:v>
                </c:pt>
                <c:pt idx="6665">
                  <c:v>4.298272650803758E+21</c:v>
                </c:pt>
                <c:pt idx="6666">
                  <c:v>4.2982737638037578E+21</c:v>
                </c:pt>
                <c:pt idx="6667">
                  <c:v>4.298274878803758E+21</c:v>
                </c:pt>
                <c:pt idx="6668">
                  <c:v>4.2982759938037582E+21</c:v>
                </c:pt>
                <c:pt idx="6669">
                  <c:v>4.2982771260037582E+21</c:v>
                </c:pt>
                <c:pt idx="6670">
                  <c:v>4.2982782576037583E+21</c:v>
                </c:pt>
                <c:pt idx="6671">
                  <c:v>4.298279405603758E+21</c:v>
                </c:pt>
                <c:pt idx="6672">
                  <c:v>4.2982805636037581E+21</c:v>
                </c:pt>
                <c:pt idx="6673">
                  <c:v>4.2982817193037582E+21</c:v>
                </c:pt>
                <c:pt idx="6674">
                  <c:v>4.298282854303758E+21</c:v>
                </c:pt>
                <c:pt idx="6675">
                  <c:v>4.2982839753037578E+21</c:v>
                </c:pt>
                <c:pt idx="6676">
                  <c:v>4.2982851023037577E+21</c:v>
                </c:pt>
                <c:pt idx="6677">
                  <c:v>4.2982862313037575E+21</c:v>
                </c:pt>
                <c:pt idx="6678">
                  <c:v>4.2982873458037574E+21</c:v>
                </c:pt>
                <c:pt idx="6679">
                  <c:v>4.2982884692037573E+21</c:v>
                </c:pt>
                <c:pt idx="6680">
                  <c:v>4.2982896249037573E+21</c:v>
                </c:pt>
                <c:pt idx="6681">
                  <c:v>4.2982907369037575E+21</c:v>
                </c:pt>
                <c:pt idx="6682">
                  <c:v>4.2982918349037576E+21</c:v>
                </c:pt>
                <c:pt idx="6683">
                  <c:v>4.2982929676037574E+21</c:v>
                </c:pt>
                <c:pt idx="6684">
                  <c:v>4.2982941245337575E+21</c:v>
                </c:pt>
                <c:pt idx="6685">
                  <c:v>4.2982952835337573E+21</c:v>
                </c:pt>
                <c:pt idx="6686">
                  <c:v>4.298296431533757E+21</c:v>
                </c:pt>
                <c:pt idx="6687">
                  <c:v>4.2982975422337568E+21</c:v>
                </c:pt>
                <c:pt idx="6688">
                  <c:v>4.2982986282337567E+21</c:v>
                </c:pt>
                <c:pt idx="6689">
                  <c:v>4.2982997222337565E+21</c:v>
                </c:pt>
                <c:pt idx="6690">
                  <c:v>4.2983008218337567E+21</c:v>
                </c:pt>
                <c:pt idx="6691">
                  <c:v>4.2983019264337568E+21</c:v>
                </c:pt>
                <c:pt idx="6692">
                  <c:v>4.2983030332337569E+21</c:v>
                </c:pt>
                <c:pt idx="6693">
                  <c:v>4.298304139402757E+21</c:v>
                </c:pt>
                <c:pt idx="6694">
                  <c:v>4.2983052675027572E+21</c:v>
                </c:pt>
                <c:pt idx="6695">
                  <c:v>4.298306489502757E+21</c:v>
                </c:pt>
                <c:pt idx="6696">
                  <c:v>4.2983077265027571E+21</c:v>
                </c:pt>
                <c:pt idx="6697">
                  <c:v>4.2983089065027573E+21</c:v>
                </c:pt>
                <c:pt idx="6698">
                  <c:v>4.2983100595027575E+21</c:v>
                </c:pt>
                <c:pt idx="6699">
                  <c:v>4.2983111624327577E+21</c:v>
                </c:pt>
                <c:pt idx="6700">
                  <c:v>4.298312263962758E+21</c:v>
                </c:pt>
                <c:pt idx="6701">
                  <c:v>4.298313432162758E+21</c:v>
                </c:pt>
                <c:pt idx="6702">
                  <c:v>4.2983149091627582E+21</c:v>
                </c:pt>
                <c:pt idx="6703">
                  <c:v>4.2983161181627582E+21</c:v>
                </c:pt>
                <c:pt idx="6704">
                  <c:v>4.2983172880817581E+21</c:v>
                </c:pt>
                <c:pt idx="6705">
                  <c:v>4.2983184741817579E+21</c:v>
                </c:pt>
                <c:pt idx="6706">
                  <c:v>4.2983197121817577E+21</c:v>
                </c:pt>
                <c:pt idx="6707">
                  <c:v>4.2983209359117574E+21</c:v>
                </c:pt>
                <c:pt idx="6708">
                  <c:v>4.2983221064317576E+21</c:v>
                </c:pt>
                <c:pt idx="6709">
                  <c:v>4.2983232815517574E+21</c:v>
                </c:pt>
                <c:pt idx="6710">
                  <c:v>4.2983244505517575E+21</c:v>
                </c:pt>
                <c:pt idx="6711">
                  <c:v>4.2983256422517577E+21</c:v>
                </c:pt>
                <c:pt idx="6712">
                  <c:v>4.2983268022517576E+21</c:v>
                </c:pt>
                <c:pt idx="6713">
                  <c:v>4.2983276276717574E+21</c:v>
                </c:pt>
                <c:pt idx="6714">
                  <c:v>4.2983280227317575E+21</c:v>
                </c:pt>
                <c:pt idx="6715">
                  <c:v>4.2983284160867572E+21</c:v>
                </c:pt>
                <c:pt idx="6716">
                  <c:v>4.2983288132167574E+21</c:v>
                </c:pt>
                <c:pt idx="6717">
                  <c:v>4.2983292042167572E+21</c:v>
                </c:pt>
                <c:pt idx="6718">
                  <c:v>4.2983296147167573E+21</c:v>
                </c:pt>
                <c:pt idx="6719">
                  <c:v>4.2983297864167572E+21</c:v>
                </c:pt>
                <c:pt idx="6720">
                  <c:v>4.2983299878767574E+21</c:v>
                </c:pt>
                <c:pt idx="6721">
                  <c:v>4.2983304724767572E+21</c:v>
                </c:pt>
                <c:pt idx="6722">
                  <c:v>4.2983310054467573E+21</c:v>
                </c:pt>
                <c:pt idx="6723">
                  <c:v>4.2983315476467574E+21</c:v>
                </c:pt>
                <c:pt idx="6724">
                  <c:v>4.2983320845467575E+21</c:v>
                </c:pt>
                <c:pt idx="6725">
                  <c:v>4.2983323199841575E+21</c:v>
                </c:pt>
                <c:pt idx="6726">
                  <c:v>4.2983328779141576E+21</c:v>
                </c:pt>
                <c:pt idx="6727">
                  <c:v>4.2983334328391576E+21</c:v>
                </c:pt>
                <c:pt idx="6728">
                  <c:v>4.2983340024491577E+21</c:v>
                </c:pt>
                <c:pt idx="6729">
                  <c:v>4.2983345755491575E+21</c:v>
                </c:pt>
                <c:pt idx="6730">
                  <c:v>4.2983351466491574E+21</c:v>
                </c:pt>
                <c:pt idx="6731">
                  <c:v>4.2983356812391576E+21</c:v>
                </c:pt>
                <c:pt idx="6732">
                  <c:v>4.2983362216001578E+21</c:v>
                </c:pt>
                <c:pt idx="6733">
                  <c:v>4.2983367735101578E+21</c:v>
                </c:pt>
                <c:pt idx="6734">
                  <c:v>4.2983372796101578E+21</c:v>
                </c:pt>
                <c:pt idx="6735">
                  <c:v>4.2983377642901576E+21</c:v>
                </c:pt>
                <c:pt idx="6736">
                  <c:v>4.2983382533901574E+21</c:v>
                </c:pt>
                <c:pt idx="6737">
                  <c:v>4.2983387439901573E+21</c:v>
                </c:pt>
                <c:pt idx="6738">
                  <c:v>4.2983392326901574E+21</c:v>
                </c:pt>
                <c:pt idx="6739">
                  <c:v>4.2983397076701576E+21</c:v>
                </c:pt>
                <c:pt idx="6740">
                  <c:v>4.2983401796831575E+21</c:v>
                </c:pt>
                <c:pt idx="6741">
                  <c:v>4.2983406472531573E+21</c:v>
                </c:pt>
                <c:pt idx="6742">
                  <c:v>4.2983411538531571E+21</c:v>
                </c:pt>
                <c:pt idx="6743">
                  <c:v>4.2983417257531571E+21</c:v>
                </c:pt>
                <c:pt idx="6744">
                  <c:v>4.2983423003531569E+21</c:v>
                </c:pt>
                <c:pt idx="6745">
                  <c:v>4.298342833323157E+21</c:v>
                </c:pt>
                <c:pt idx="6746">
                  <c:v>4.2983434344231569E+21</c:v>
                </c:pt>
                <c:pt idx="6747">
                  <c:v>4.298344030023157E+21</c:v>
                </c:pt>
                <c:pt idx="6748">
                  <c:v>4.2983446281231569E+21</c:v>
                </c:pt>
                <c:pt idx="6749">
                  <c:v>4.2983451815231567E+21</c:v>
                </c:pt>
                <c:pt idx="6750">
                  <c:v>4.2983457703231567E+21</c:v>
                </c:pt>
                <c:pt idx="6751">
                  <c:v>4.2983463503231566E+21</c:v>
                </c:pt>
                <c:pt idx="6752">
                  <c:v>4.2983469306231568E+21</c:v>
                </c:pt>
                <c:pt idx="6753">
                  <c:v>4.2983475084231568E+21</c:v>
                </c:pt>
                <c:pt idx="6754">
                  <c:v>4.2983480895231571E+21</c:v>
                </c:pt>
                <c:pt idx="6755">
                  <c:v>4.2983486685641572E+21</c:v>
                </c:pt>
                <c:pt idx="6756">
                  <c:v>4.2983489338641571E+21</c:v>
                </c:pt>
                <c:pt idx="6757">
                  <c:v>4.2983492230721569E+21</c:v>
                </c:pt>
                <c:pt idx="6758">
                  <c:v>4.298349900721157E+21</c:v>
                </c:pt>
                <c:pt idx="6759">
                  <c:v>4.2983505561193572E+21</c:v>
                </c:pt>
                <c:pt idx="6760">
                  <c:v>4.2983514755193572E+21</c:v>
                </c:pt>
                <c:pt idx="6761">
                  <c:v>4.2983527555193572E+21</c:v>
                </c:pt>
                <c:pt idx="6762">
                  <c:v>4.2983540365193574E+21</c:v>
                </c:pt>
                <c:pt idx="6763">
                  <c:v>4.2983553542193571E+21</c:v>
                </c:pt>
                <c:pt idx="6764">
                  <c:v>4.2983566502193571E+21</c:v>
                </c:pt>
                <c:pt idx="6765">
                  <c:v>4.298357955719357E+21</c:v>
                </c:pt>
                <c:pt idx="6766">
                  <c:v>4.2983592387193571E+21</c:v>
                </c:pt>
                <c:pt idx="6767">
                  <c:v>4.298360523719357E+21</c:v>
                </c:pt>
                <c:pt idx="6768">
                  <c:v>4.2983618197343568E+21</c:v>
                </c:pt>
                <c:pt idx="6769">
                  <c:v>4.2983631027343568E+21</c:v>
                </c:pt>
                <c:pt idx="6770">
                  <c:v>4.298364394634357E+21</c:v>
                </c:pt>
                <c:pt idx="6771">
                  <c:v>4.2983656993343569E+21</c:v>
                </c:pt>
                <c:pt idx="6772">
                  <c:v>4.2983670685643571E+21</c:v>
                </c:pt>
                <c:pt idx="6773">
                  <c:v>4.2983682798283569E+21</c:v>
                </c:pt>
                <c:pt idx="6774">
                  <c:v>4.298369203688357E+21</c:v>
                </c:pt>
                <c:pt idx="6775">
                  <c:v>4.2983698580883568E+21</c:v>
                </c:pt>
                <c:pt idx="6776">
                  <c:v>4.2983704860883566E+21</c:v>
                </c:pt>
                <c:pt idx="6777">
                  <c:v>4.2983711166783564E+21</c:v>
                </c:pt>
                <c:pt idx="6778">
                  <c:v>4.2983717437728563E+21</c:v>
                </c:pt>
                <c:pt idx="6779">
                  <c:v>4.2983725809528561E+21</c:v>
                </c:pt>
                <c:pt idx="6780">
                  <c:v>4.2983735859528561E+21</c:v>
                </c:pt>
                <c:pt idx="6781">
                  <c:v>4.2983745799528561E+21</c:v>
                </c:pt>
                <c:pt idx="6782">
                  <c:v>4.2983752386528558E+21</c:v>
                </c:pt>
                <c:pt idx="6783">
                  <c:v>4.2983762856528561E+21</c:v>
                </c:pt>
                <c:pt idx="6784">
                  <c:v>4.2983773286528561E+21</c:v>
                </c:pt>
                <c:pt idx="6785">
                  <c:v>4.2983784572528561E+21</c:v>
                </c:pt>
                <c:pt idx="6786">
                  <c:v>4.2983796626528561E+21</c:v>
                </c:pt>
                <c:pt idx="6787">
                  <c:v>4.2983807694928562E+21</c:v>
                </c:pt>
                <c:pt idx="6788">
                  <c:v>4.2983818644928562E+21</c:v>
                </c:pt>
                <c:pt idx="6789">
                  <c:v>4.2983829414928565E+21</c:v>
                </c:pt>
                <c:pt idx="6790">
                  <c:v>4.2983841094928564E+21</c:v>
                </c:pt>
                <c:pt idx="6791">
                  <c:v>4.2983852635928564E+21</c:v>
                </c:pt>
                <c:pt idx="6792">
                  <c:v>4.2983864069998563E+21</c:v>
                </c:pt>
                <c:pt idx="6793">
                  <c:v>4.2983875767398564E+21</c:v>
                </c:pt>
                <c:pt idx="6794">
                  <c:v>4.2983887427398565E+21</c:v>
                </c:pt>
                <c:pt idx="6795">
                  <c:v>4.2983899188398564E+21</c:v>
                </c:pt>
                <c:pt idx="6796">
                  <c:v>4.2983910378398564E+21</c:v>
                </c:pt>
                <c:pt idx="6797">
                  <c:v>4.2983921888398562E+21</c:v>
                </c:pt>
                <c:pt idx="6798">
                  <c:v>4.2983933177398564E+21</c:v>
                </c:pt>
                <c:pt idx="6799">
                  <c:v>4.2983944477398564E+21</c:v>
                </c:pt>
                <c:pt idx="6800">
                  <c:v>4.2983955780398565E+21</c:v>
                </c:pt>
                <c:pt idx="6801">
                  <c:v>4.2983967211398564E+21</c:v>
                </c:pt>
                <c:pt idx="6802">
                  <c:v>4.2983978721398562E+21</c:v>
                </c:pt>
                <c:pt idx="6803">
                  <c:v>4.2983990431398562E+21</c:v>
                </c:pt>
                <c:pt idx="6804">
                  <c:v>4.2984002241398561E+21</c:v>
                </c:pt>
                <c:pt idx="6805">
                  <c:v>4.2984023676398558E+21</c:v>
                </c:pt>
                <c:pt idx="6806">
                  <c:v>4.2984025790398558E+21</c:v>
                </c:pt>
                <c:pt idx="6807">
                  <c:v>4.2984037247518559E+21</c:v>
                </c:pt>
                <c:pt idx="6808">
                  <c:v>4.298404832251856E+21</c:v>
                </c:pt>
                <c:pt idx="6809">
                  <c:v>4.298405864251856E+21</c:v>
                </c:pt>
                <c:pt idx="6810">
                  <c:v>4.2984068942518561E+21</c:v>
                </c:pt>
                <c:pt idx="6811">
                  <c:v>4.2984079222518563E+21</c:v>
                </c:pt>
                <c:pt idx="6812">
                  <c:v>4.2984089292518562E+21</c:v>
                </c:pt>
                <c:pt idx="6813">
                  <c:v>4.298409948402856E+21</c:v>
                </c:pt>
                <c:pt idx="6814">
                  <c:v>4.2984109361028562E+21</c:v>
                </c:pt>
                <c:pt idx="6815">
                  <c:v>4.298411937902856E+21</c:v>
                </c:pt>
                <c:pt idx="6816">
                  <c:v>4.2984132679028562E+21</c:v>
                </c:pt>
                <c:pt idx="6817">
                  <c:v>4.2984134324028561E+21</c:v>
                </c:pt>
                <c:pt idx="6818">
                  <c:v>4.2984135993028562E+21</c:v>
                </c:pt>
                <c:pt idx="6819">
                  <c:v>4.2984163219028564E+21</c:v>
                </c:pt>
                <c:pt idx="6820">
                  <c:v>4.2984181990028566E+21</c:v>
                </c:pt>
                <c:pt idx="6821">
                  <c:v>4.2984196552063566E+21</c:v>
                </c:pt>
                <c:pt idx="6822">
                  <c:v>4.2984247447673567E+21</c:v>
                </c:pt>
                <c:pt idx="6823">
                  <c:v>4.2984258384673568E+21</c:v>
                </c:pt>
                <c:pt idx="6824">
                  <c:v>4.2984268964673571E+21</c:v>
                </c:pt>
                <c:pt idx="6825">
                  <c:v>4.298427925467357E+21</c:v>
                </c:pt>
                <c:pt idx="6826">
                  <c:v>4.2984289324673569E+21</c:v>
                </c:pt>
                <c:pt idx="6827">
                  <c:v>4.2984299644673568E+21</c:v>
                </c:pt>
                <c:pt idx="6828">
                  <c:v>4.298431187237357E+21</c:v>
                </c:pt>
                <c:pt idx="6829">
                  <c:v>4.2984319796373572E+21</c:v>
                </c:pt>
                <c:pt idx="6830">
                  <c:v>4.2984342799473574E+21</c:v>
                </c:pt>
                <c:pt idx="6831">
                  <c:v>4.2984370229473575E+21</c:v>
                </c:pt>
                <c:pt idx="6832">
                  <c:v>4.2984424309473574E+21</c:v>
                </c:pt>
                <c:pt idx="6833">
                  <c:v>4.2984473389473574E+21</c:v>
                </c:pt>
                <c:pt idx="6834">
                  <c:v>4.2984506228723574E+21</c:v>
                </c:pt>
                <c:pt idx="6835">
                  <c:v>4.2984571758723575E+21</c:v>
                </c:pt>
                <c:pt idx="6836">
                  <c:v>4.2984662989623578E+21</c:v>
                </c:pt>
                <c:pt idx="6837">
                  <c:v>4.298475703962358E+21</c:v>
                </c:pt>
                <c:pt idx="6838">
                  <c:v>4.2984803699623581E+21</c:v>
                </c:pt>
                <c:pt idx="6839">
                  <c:v>4.298482005962358E+21</c:v>
                </c:pt>
                <c:pt idx="6840">
                  <c:v>4.2984856532623578E+21</c:v>
                </c:pt>
                <c:pt idx="6841">
                  <c:v>4.298501943262358E+21</c:v>
                </c:pt>
                <c:pt idx="6842">
                  <c:v>4.2985121497623581E+21</c:v>
                </c:pt>
                <c:pt idx="6843">
                  <c:v>4.2985271582623583E+21</c:v>
                </c:pt>
                <c:pt idx="6844">
                  <c:v>4.2985417064623584E+21</c:v>
                </c:pt>
                <c:pt idx="6845">
                  <c:v>4.2985524064623584E+21</c:v>
                </c:pt>
                <c:pt idx="6846">
                  <c:v>4.2985613484623586E+21</c:v>
                </c:pt>
                <c:pt idx="6847">
                  <c:v>4.2985660334623587E+21</c:v>
                </c:pt>
                <c:pt idx="6848">
                  <c:v>4.2985733466023589E+21</c:v>
                </c:pt>
                <c:pt idx="6849">
                  <c:v>4.298577111402359E+21</c:v>
                </c:pt>
                <c:pt idx="6850">
                  <c:v>4.2985815343123593E+21</c:v>
                </c:pt>
                <c:pt idx="6851">
                  <c:v>4.2985822719123595E+21</c:v>
                </c:pt>
                <c:pt idx="6852">
                  <c:v>4.2985830013123596E+21</c:v>
                </c:pt>
                <c:pt idx="6853">
                  <c:v>4.2985837264123598E+21</c:v>
                </c:pt>
                <c:pt idx="6854">
                  <c:v>4.2985881724123595E+21</c:v>
                </c:pt>
                <c:pt idx="6855">
                  <c:v>4.2985955827623595E+21</c:v>
                </c:pt>
                <c:pt idx="6856">
                  <c:v>4.2985962990823596E+21</c:v>
                </c:pt>
                <c:pt idx="6857">
                  <c:v>4.2986003910823594E+21</c:v>
                </c:pt>
                <c:pt idx="6858">
                  <c:v>4.2986050980823596E+21</c:v>
                </c:pt>
                <c:pt idx="6859">
                  <c:v>4.2986616020123596E+21</c:v>
                </c:pt>
                <c:pt idx="6860">
                  <c:v>4.2986622767123598E+21</c:v>
                </c:pt>
                <c:pt idx="6861">
                  <c:v>4.29866293671236E+21</c:v>
                </c:pt>
                <c:pt idx="6862">
                  <c:v>4.2986636120123601E+21</c:v>
                </c:pt>
                <c:pt idx="6863">
                  <c:v>4.2986695306623603E+21</c:v>
                </c:pt>
                <c:pt idx="6864">
                  <c:v>4.2986728891623602E+21</c:v>
                </c:pt>
                <c:pt idx="6865">
                  <c:v>4.2986816321623603E+21</c:v>
                </c:pt>
                <c:pt idx="6866">
                  <c:v>4.2986876988983602E+21</c:v>
                </c:pt>
                <c:pt idx="6867">
                  <c:v>4.2986883896283601E+21</c:v>
                </c:pt>
                <c:pt idx="6868">
                  <c:v>4.2986906646283603E+21</c:v>
                </c:pt>
                <c:pt idx="6869">
                  <c:v>4.2986911546283603E+21</c:v>
                </c:pt>
                <c:pt idx="6870">
                  <c:v>4.2987006686283605E+21</c:v>
                </c:pt>
                <c:pt idx="6871">
                  <c:v>4.2987106031653607E+21</c:v>
                </c:pt>
                <c:pt idx="6872">
                  <c:v>4.2987156511653605E+21</c:v>
                </c:pt>
                <c:pt idx="6873">
                  <c:v>4.2987189077843604E+21</c:v>
                </c:pt>
                <c:pt idx="6874">
                  <c:v>4.2987193355843603E+21</c:v>
                </c:pt>
                <c:pt idx="6875">
                  <c:v>4.2987259520063604E+21</c:v>
                </c:pt>
                <c:pt idx="6876">
                  <c:v>4.2987316870063603E+21</c:v>
                </c:pt>
                <c:pt idx="6877">
                  <c:v>4.2987398140063604E+21</c:v>
                </c:pt>
                <c:pt idx="6878">
                  <c:v>4.2987478311263603E+21</c:v>
                </c:pt>
                <c:pt idx="6879">
                  <c:v>4.2987560181263604E+21</c:v>
                </c:pt>
                <c:pt idx="6880">
                  <c:v>4.2987560986963602E+21</c:v>
                </c:pt>
                <c:pt idx="6881">
                  <c:v>4.2987561764363604E+21</c:v>
                </c:pt>
                <c:pt idx="6882">
                  <c:v>4.2987562532663601E+21</c:v>
                </c:pt>
                <c:pt idx="6883">
                  <c:v>4.2987563326003599E+21</c:v>
                </c:pt>
                <c:pt idx="6884">
                  <c:v>4.29875640043036E+21</c:v>
                </c:pt>
                <c:pt idx="6885">
                  <c:v>4.29876521043036E+21</c:v>
                </c:pt>
                <c:pt idx="6886">
                  <c:v>4.2987799364303601E+21</c:v>
                </c:pt>
                <c:pt idx="6887">
                  <c:v>4.2987920464303599E+21</c:v>
                </c:pt>
                <c:pt idx="6888">
                  <c:v>4.2988098164303599E+21</c:v>
                </c:pt>
                <c:pt idx="6889">
                  <c:v>4.2988271164303601E+21</c:v>
                </c:pt>
                <c:pt idx="6890">
                  <c:v>4.29884122783036E+21</c:v>
                </c:pt>
                <c:pt idx="6891">
                  <c:v>4.2988498678303603E+21</c:v>
                </c:pt>
                <c:pt idx="6892">
                  <c:v>4.2988701468303604E+21</c:v>
                </c:pt>
                <c:pt idx="6893">
                  <c:v>4.2988873768303602E+21</c:v>
                </c:pt>
                <c:pt idx="6894">
                  <c:v>4.2988874733703602E+21</c:v>
                </c:pt>
                <c:pt idx="6895">
                  <c:v>4.2988875680303604E+21</c:v>
                </c:pt>
                <c:pt idx="6896">
                  <c:v>4.2988940510303607E+21</c:v>
                </c:pt>
                <c:pt idx="6897">
                  <c:v>4.2989071233703608E+21</c:v>
                </c:pt>
                <c:pt idx="6898">
                  <c:v>4.2989231366003606E+21</c:v>
                </c:pt>
                <c:pt idx="6899">
                  <c:v>4.2989447936003607E+21</c:v>
                </c:pt>
                <c:pt idx="6900">
                  <c:v>4.2989537156003607E+21</c:v>
                </c:pt>
                <c:pt idx="6901">
                  <c:v>4.2989551256003606E+21</c:v>
                </c:pt>
                <c:pt idx="6902">
                  <c:v>4.2989594656003604E+21</c:v>
                </c:pt>
                <c:pt idx="6903">
                  <c:v>4.2989770656003601E+21</c:v>
                </c:pt>
                <c:pt idx="6904">
                  <c:v>4.2989863605363603E+21</c:v>
                </c:pt>
                <c:pt idx="6905">
                  <c:v>4.2990014408463603E+21</c:v>
                </c:pt>
                <c:pt idx="6906">
                  <c:v>4.2990128404873604E+21</c:v>
                </c:pt>
                <c:pt idx="6907">
                  <c:v>4.2990246883573603E+21</c:v>
                </c:pt>
                <c:pt idx="6908">
                  <c:v>4.2990295833573605E+21</c:v>
                </c:pt>
                <c:pt idx="6909">
                  <c:v>4.2990309743573603E+21</c:v>
                </c:pt>
                <c:pt idx="6910">
                  <c:v>4.2990407673573603E+21</c:v>
                </c:pt>
                <c:pt idx="6911">
                  <c:v>4.2990483022673603E+21</c:v>
                </c:pt>
                <c:pt idx="6912">
                  <c:v>4.2990560662673603E+21</c:v>
                </c:pt>
                <c:pt idx="6913">
                  <c:v>4.29906505226736E+21</c:v>
                </c:pt>
                <c:pt idx="6914">
                  <c:v>4.2990737965873601E+21</c:v>
                </c:pt>
                <c:pt idx="6915">
                  <c:v>4.2990738906873599E+21</c:v>
                </c:pt>
                <c:pt idx="6916">
                  <c:v>4.2990739855873598E+21</c:v>
                </c:pt>
                <c:pt idx="6917">
                  <c:v>4.2990761969323596E+21</c:v>
                </c:pt>
                <c:pt idx="6918">
                  <c:v>4.2990762652103596E+21</c:v>
                </c:pt>
                <c:pt idx="6919">
                  <c:v>4.2990763308903595E+21</c:v>
                </c:pt>
                <c:pt idx="6920">
                  <c:v>4.2990763937913593E+21</c:v>
                </c:pt>
                <c:pt idx="6921">
                  <c:v>4.2990772241913595E+21</c:v>
                </c:pt>
                <c:pt idx="6922">
                  <c:v>4.2990773418913594E+21</c:v>
                </c:pt>
                <c:pt idx="6923">
                  <c:v>4.2990774602913593E+21</c:v>
                </c:pt>
                <c:pt idx="6924">
                  <c:v>4.2990853756013595E+21</c:v>
                </c:pt>
                <c:pt idx="6925">
                  <c:v>4.2990991266013596E+21</c:v>
                </c:pt>
                <c:pt idx="6926">
                  <c:v>4.2991086644093596E+21</c:v>
                </c:pt>
                <c:pt idx="6927">
                  <c:v>4.2991170444093597E+21</c:v>
                </c:pt>
                <c:pt idx="6928">
                  <c:v>4.2991216964093597E+21</c:v>
                </c:pt>
                <c:pt idx="6929">
                  <c:v>4.2991225942693595E+21</c:v>
                </c:pt>
                <c:pt idx="6930">
                  <c:v>4.2991226985693593E+21</c:v>
                </c:pt>
                <c:pt idx="6931">
                  <c:v>4.2991350383593595E+21</c:v>
                </c:pt>
                <c:pt idx="6932">
                  <c:v>4.2991450225293593E+21</c:v>
                </c:pt>
                <c:pt idx="6933">
                  <c:v>4.2991495695293591E+21</c:v>
                </c:pt>
                <c:pt idx="6934">
                  <c:v>4.2991576813513589E+21</c:v>
                </c:pt>
                <c:pt idx="6935">
                  <c:v>4.2991636998513592E+21</c:v>
                </c:pt>
                <c:pt idx="6936">
                  <c:v>4.2991643119513591E+21</c:v>
                </c:pt>
                <c:pt idx="6937">
                  <c:v>4.2991644197513593E+21</c:v>
                </c:pt>
                <c:pt idx="6938">
                  <c:v>4.2991679375613593E+21</c:v>
                </c:pt>
                <c:pt idx="6939">
                  <c:v>4.2991723105613591E+21</c:v>
                </c:pt>
                <c:pt idx="6940">
                  <c:v>4.2991757125267594E+21</c:v>
                </c:pt>
                <c:pt idx="6941">
                  <c:v>4.2991758498349994E+21</c:v>
                </c:pt>
                <c:pt idx="6942">
                  <c:v>4.2991762650829994E+21</c:v>
                </c:pt>
                <c:pt idx="6943">
                  <c:v>4.2991764430829996E+21</c:v>
                </c:pt>
                <c:pt idx="6944">
                  <c:v>4.2991766691829997E+21</c:v>
                </c:pt>
                <c:pt idx="6945">
                  <c:v>4.2991931191829998E+21</c:v>
                </c:pt>
                <c:pt idx="6946">
                  <c:v>4.2992055166929999E+21</c:v>
                </c:pt>
                <c:pt idx="6947">
                  <c:v>4.299217719603E+21</c:v>
                </c:pt>
                <c:pt idx="6948">
                  <c:v>4.2992426308030001E+21</c:v>
                </c:pt>
                <c:pt idx="6949">
                  <c:v>4.2992680408030003E+21</c:v>
                </c:pt>
                <c:pt idx="6950">
                  <c:v>4.2992682690060002E+21</c:v>
                </c:pt>
                <c:pt idx="6951">
                  <c:v>4.2992684963060001E+21</c:v>
                </c:pt>
                <c:pt idx="6952">
                  <c:v>4.2992687242760002E+21</c:v>
                </c:pt>
                <c:pt idx="6953">
                  <c:v>4.2992816972759999E+21</c:v>
                </c:pt>
                <c:pt idx="6954">
                  <c:v>4.299303906806E+21</c:v>
                </c:pt>
                <c:pt idx="6955">
                  <c:v>4.2993251868059999E+21</c:v>
                </c:pt>
                <c:pt idx="6956">
                  <c:v>4.299341039596E+21</c:v>
                </c:pt>
                <c:pt idx="6957">
                  <c:v>4.2993412945959998E+21</c:v>
                </c:pt>
                <c:pt idx="6958">
                  <c:v>4.2993415506959999E+21</c:v>
                </c:pt>
                <c:pt idx="6959">
                  <c:v>4.299387688696E+21</c:v>
                </c:pt>
                <c:pt idx="6960">
                  <c:v>4.2994423302360001E+21</c:v>
                </c:pt>
                <c:pt idx="6961">
                  <c:v>4.2994857102359999E+21</c:v>
                </c:pt>
                <c:pt idx="6962">
                  <c:v>4.2995236043360001E+21</c:v>
                </c:pt>
                <c:pt idx="6963">
                  <c:v>4.299530017786E+21</c:v>
                </c:pt>
                <c:pt idx="6964">
                  <c:v>4.2995302732860002E+21</c:v>
                </c:pt>
                <c:pt idx="6965">
                  <c:v>4.2995305213860003E+21</c:v>
                </c:pt>
                <c:pt idx="6966">
                  <c:v>4.2995495513860001E+21</c:v>
                </c:pt>
                <c:pt idx="6967">
                  <c:v>4.299554235386E+21</c:v>
                </c:pt>
                <c:pt idx="6968">
                  <c:v>4.2995834253860002E+21</c:v>
                </c:pt>
                <c:pt idx="6969">
                  <c:v>4.299616625386E+21</c:v>
                </c:pt>
                <c:pt idx="6970">
                  <c:v>4.2996534625860001E+21</c:v>
                </c:pt>
                <c:pt idx="6971">
                  <c:v>4.299653795926E+21</c:v>
                </c:pt>
                <c:pt idx="6972">
                  <c:v>4.2996541032359998E+21</c:v>
                </c:pt>
                <c:pt idx="6973">
                  <c:v>4.2996543246359997E+21</c:v>
                </c:pt>
                <c:pt idx="6974">
                  <c:v>4.2996550258659998E+21</c:v>
                </c:pt>
                <c:pt idx="6975">
                  <c:v>4.299670996866E+21</c:v>
                </c:pt>
                <c:pt idx="6976">
                  <c:v>4.2996975029659999E+21</c:v>
                </c:pt>
                <c:pt idx="6977">
                  <c:v>4.2997250942359998E+21</c:v>
                </c:pt>
                <c:pt idx="6978">
                  <c:v>4.2997253565359996E+21</c:v>
                </c:pt>
                <c:pt idx="6979">
                  <c:v>4.2997255960359999E+21</c:v>
                </c:pt>
                <c:pt idx="6980">
                  <c:v>4.2997388153659998E+21</c:v>
                </c:pt>
                <c:pt idx="6981">
                  <c:v>4.299758498076E+21</c:v>
                </c:pt>
                <c:pt idx="6982">
                  <c:v>4.2997588817359998E+21</c:v>
                </c:pt>
                <c:pt idx="6983">
                  <c:v>4.299774411736E+21</c:v>
                </c:pt>
                <c:pt idx="6984">
                  <c:v>4.2998021517359999E+21</c:v>
                </c:pt>
                <c:pt idx="6985">
                  <c:v>4.2998083067359999E+21</c:v>
                </c:pt>
                <c:pt idx="6986">
                  <c:v>4.2998137337359997E+21</c:v>
                </c:pt>
                <c:pt idx="6987">
                  <c:v>4.2998275737359997E+21</c:v>
                </c:pt>
                <c:pt idx="6988">
                  <c:v>4.2998557911859997E+21</c:v>
                </c:pt>
                <c:pt idx="6989">
                  <c:v>4.2998743731859997E+21</c:v>
                </c:pt>
                <c:pt idx="6990">
                  <c:v>4.2998839401859997E+21</c:v>
                </c:pt>
                <c:pt idx="6991">
                  <c:v>4.2999030464359998E+21</c:v>
                </c:pt>
                <c:pt idx="6992">
                  <c:v>4.2999132139359998E+21</c:v>
                </c:pt>
                <c:pt idx="6993">
                  <c:v>4.2999168559359999E+21</c:v>
                </c:pt>
                <c:pt idx="6994">
                  <c:v>4.2999407739360001E+21</c:v>
                </c:pt>
                <c:pt idx="6995">
                  <c:v>4.2999635395660003E+21</c:v>
                </c:pt>
                <c:pt idx="6996">
                  <c:v>4.2999900476660001E+21</c:v>
                </c:pt>
                <c:pt idx="6997">
                  <c:v>4.3000198476660002E+21</c:v>
                </c:pt>
                <c:pt idx="6998">
                  <c:v>4.300037887366E+21</c:v>
                </c:pt>
                <c:pt idx="6999">
                  <c:v>4.3000383385059999E+21</c:v>
                </c:pt>
                <c:pt idx="7000">
                  <c:v>4.3000405385059998E+21</c:v>
                </c:pt>
                <c:pt idx="7001">
                  <c:v>4.3000703819059996E+21</c:v>
                </c:pt>
                <c:pt idx="7002">
                  <c:v>4.3000907979059993E+21</c:v>
                </c:pt>
                <c:pt idx="7003">
                  <c:v>4.3001109412059991E+21</c:v>
                </c:pt>
                <c:pt idx="7004">
                  <c:v>4.3001277022659989E+21</c:v>
                </c:pt>
                <c:pt idx="7005">
                  <c:v>4.3001345312659986E+21</c:v>
                </c:pt>
                <c:pt idx="7006">
                  <c:v>4.3001347839659989E+21</c:v>
                </c:pt>
                <c:pt idx="7007">
                  <c:v>4.3001349075159991E+21</c:v>
                </c:pt>
                <c:pt idx="7008">
                  <c:v>4.3001390345159993E+21</c:v>
                </c:pt>
                <c:pt idx="7009">
                  <c:v>4.300142249515999E+21</c:v>
                </c:pt>
                <c:pt idx="7010">
                  <c:v>4.3001480684159988E+21</c:v>
                </c:pt>
                <c:pt idx="7011">
                  <c:v>4.3001547083959988E+21</c:v>
                </c:pt>
                <c:pt idx="7012">
                  <c:v>4.3001646771559989E+21</c:v>
                </c:pt>
                <c:pt idx="7013">
                  <c:v>4.3001652714559987E+21</c:v>
                </c:pt>
                <c:pt idx="7014">
                  <c:v>4.3001658652559986E+21</c:v>
                </c:pt>
                <c:pt idx="7015">
                  <c:v>4.3001695332559985E+21</c:v>
                </c:pt>
                <c:pt idx="7016">
                  <c:v>4.3001736388459983E+21</c:v>
                </c:pt>
                <c:pt idx="7017">
                  <c:v>4.3001756941119982E+21</c:v>
                </c:pt>
                <c:pt idx="7018">
                  <c:v>4.3001780321119985E+21</c:v>
                </c:pt>
                <c:pt idx="7019">
                  <c:v>4.3001862985819986E+21</c:v>
                </c:pt>
                <c:pt idx="7020">
                  <c:v>4.3001883708819987E+21</c:v>
                </c:pt>
                <c:pt idx="7021">
                  <c:v>4.3001909708819986E+21</c:v>
                </c:pt>
                <c:pt idx="7022">
                  <c:v>4.3001943762819985E+21</c:v>
                </c:pt>
                <c:pt idx="7023">
                  <c:v>4.3001975546119984E+21</c:v>
                </c:pt>
                <c:pt idx="7024">
                  <c:v>4.3002005506119985E+21</c:v>
                </c:pt>
                <c:pt idx="7025">
                  <c:v>4.3002037906919984E+21</c:v>
                </c:pt>
                <c:pt idx="7026">
                  <c:v>4.3002076046919986E+21</c:v>
                </c:pt>
                <c:pt idx="7027">
                  <c:v>4.3002131030899986E+21</c:v>
                </c:pt>
                <c:pt idx="7028">
                  <c:v>4.3002236930899984E+21</c:v>
                </c:pt>
                <c:pt idx="7029">
                  <c:v>4.3002286480899986E+21</c:v>
                </c:pt>
                <c:pt idx="7030">
                  <c:v>4.3002292687499984E+21</c:v>
                </c:pt>
                <c:pt idx="7031">
                  <c:v>4.3002297109499981E+21</c:v>
                </c:pt>
                <c:pt idx="7032">
                  <c:v>4.3002320553499983E+21</c:v>
                </c:pt>
                <c:pt idx="7033">
                  <c:v>4.300244595349998E+21</c:v>
                </c:pt>
                <c:pt idx="7034">
                  <c:v>4.3002448742499982E+21</c:v>
                </c:pt>
                <c:pt idx="7035">
                  <c:v>4.300245148249998E+21</c:v>
                </c:pt>
                <c:pt idx="7036">
                  <c:v>4.3002470641999979E+21</c:v>
                </c:pt>
                <c:pt idx="7037">
                  <c:v>4.300251321199998E+21</c:v>
                </c:pt>
                <c:pt idx="7038">
                  <c:v>4.3002521754376979E+21</c:v>
                </c:pt>
                <c:pt idx="7039">
                  <c:v>4.3002523810176979E+21</c:v>
                </c:pt>
                <c:pt idx="7040">
                  <c:v>4.3002525789176977E+21</c:v>
                </c:pt>
                <c:pt idx="7041">
                  <c:v>4.3002527794176978E+21</c:v>
                </c:pt>
                <c:pt idx="7042">
                  <c:v>4.3002529788176976E+21</c:v>
                </c:pt>
                <c:pt idx="7043">
                  <c:v>4.3002531764176977E+21</c:v>
                </c:pt>
                <c:pt idx="7044">
                  <c:v>4.3002558644176977E+21</c:v>
                </c:pt>
                <c:pt idx="7045">
                  <c:v>4.3002598704176976E+21</c:v>
                </c:pt>
                <c:pt idx="7046">
                  <c:v>4.3002650089176978E+21</c:v>
                </c:pt>
                <c:pt idx="7047">
                  <c:v>4.3002727739176979E+21</c:v>
                </c:pt>
                <c:pt idx="7048">
                  <c:v>4.3002832639176978E+21</c:v>
                </c:pt>
                <c:pt idx="7049">
                  <c:v>4.3002892579176978E+21</c:v>
                </c:pt>
                <c:pt idx="7050">
                  <c:v>4.3002999164176978E+21</c:v>
                </c:pt>
                <c:pt idx="7051">
                  <c:v>4.3003128675176976E+21</c:v>
                </c:pt>
                <c:pt idx="7052">
                  <c:v>4.3004063775176975E+21</c:v>
                </c:pt>
                <c:pt idx="7053">
                  <c:v>4.3006593675176973E+21</c:v>
                </c:pt>
                <c:pt idx="7054">
                  <c:v>4.3009545675176972E+21</c:v>
                </c:pt>
                <c:pt idx="7055">
                  <c:v>4.301458567517697E+21</c:v>
                </c:pt>
                <c:pt idx="7056">
                  <c:v>4.3018256675176967E+21</c:v>
                </c:pt>
                <c:pt idx="7057">
                  <c:v>4.3023693675176966E+21</c:v>
                </c:pt>
                <c:pt idx="7058">
                  <c:v>4.3025747675176968E+21</c:v>
                </c:pt>
                <c:pt idx="7059">
                  <c:v>4.3031596675176968E+21</c:v>
                </c:pt>
                <c:pt idx="7060">
                  <c:v>4.304098567517697E+21</c:v>
                </c:pt>
                <c:pt idx="7061">
                  <c:v>4.3048962675176972E+21</c:v>
                </c:pt>
                <c:pt idx="7062">
                  <c:v>4.3059032675176971E+21</c:v>
                </c:pt>
                <c:pt idx="7063">
                  <c:v>4.3067689675176972E+21</c:v>
                </c:pt>
                <c:pt idx="7064">
                  <c:v>4.3076075675176974E+21</c:v>
                </c:pt>
                <c:pt idx="7065">
                  <c:v>4.3083215675176974E+21</c:v>
                </c:pt>
                <c:pt idx="7066">
                  <c:v>4.3089544641176975E+21</c:v>
                </c:pt>
                <c:pt idx="7067">
                  <c:v>4.3092368225176975E+21</c:v>
                </c:pt>
                <c:pt idx="7068">
                  <c:v>4.3100131625176977E+21</c:v>
                </c:pt>
                <c:pt idx="7069">
                  <c:v>4.3108882625176975E+21</c:v>
                </c:pt>
                <c:pt idx="7070">
                  <c:v>4.3115800625176977E+21</c:v>
                </c:pt>
                <c:pt idx="7071">
                  <c:v>4.3123225625176976E+21</c:v>
                </c:pt>
                <c:pt idx="7072">
                  <c:v>4.3132173625176978E+21</c:v>
                </c:pt>
                <c:pt idx="7073">
                  <c:v>4.3141783625176979E+21</c:v>
                </c:pt>
                <c:pt idx="7074">
                  <c:v>4.3152823625176979E+21</c:v>
                </c:pt>
                <c:pt idx="7075">
                  <c:v>4.3162782625176979E+21</c:v>
                </c:pt>
                <c:pt idx="7076">
                  <c:v>4.3173842625176981E+21</c:v>
                </c:pt>
                <c:pt idx="7077">
                  <c:v>4.3185312625176981E+21</c:v>
                </c:pt>
                <c:pt idx="7078">
                  <c:v>4.319499162517698E+21</c:v>
                </c:pt>
                <c:pt idx="7079">
                  <c:v>4.3205691625176978E+21</c:v>
                </c:pt>
                <c:pt idx="7080">
                  <c:v>4.3217595625176978E+21</c:v>
                </c:pt>
                <c:pt idx="7081">
                  <c:v>4.3227081625176978E+21</c:v>
                </c:pt>
                <c:pt idx="7082">
                  <c:v>4.3234961625176977E+21</c:v>
                </c:pt>
                <c:pt idx="7083">
                  <c:v>4.3244823625176979E+21</c:v>
                </c:pt>
                <c:pt idx="7084">
                  <c:v>4.3255493625176979E+21</c:v>
                </c:pt>
                <c:pt idx="7085">
                  <c:v>4.326503232517698E+21</c:v>
                </c:pt>
                <c:pt idx="7086">
                  <c:v>4.3265324617076981E+21</c:v>
                </c:pt>
                <c:pt idx="7087">
                  <c:v>4.3265332864676979E+21</c:v>
                </c:pt>
                <c:pt idx="7088">
                  <c:v>4.3265655366176976E+21</c:v>
                </c:pt>
                <c:pt idx="7089">
                  <c:v>4.3270032366176976E+21</c:v>
                </c:pt>
                <c:pt idx="7090">
                  <c:v>4.3276843366176978E+21</c:v>
                </c:pt>
                <c:pt idx="7091">
                  <c:v>4.3287563366176978E+21</c:v>
                </c:pt>
                <c:pt idx="7092">
                  <c:v>4.3298070366176978E+21</c:v>
                </c:pt>
                <c:pt idx="7093">
                  <c:v>4.3300991847176979E+21</c:v>
                </c:pt>
                <c:pt idx="7094">
                  <c:v>4.330206484717698E+21</c:v>
                </c:pt>
                <c:pt idx="7095">
                  <c:v>4.3309243947176978E+21</c:v>
                </c:pt>
                <c:pt idx="7096">
                  <c:v>4.3319850947176977E+21</c:v>
                </c:pt>
                <c:pt idx="7097">
                  <c:v>4.3330592947176976E+21</c:v>
                </c:pt>
                <c:pt idx="7098">
                  <c:v>4.3340481947176974E+21</c:v>
                </c:pt>
                <c:pt idx="7099">
                  <c:v>4.3350555947176973E+21</c:v>
                </c:pt>
                <c:pt idx="7100">
                  <c:v>4.3361419467176972E+21</c:v>
                </c:pt>
                <c:pt idx="7101">
                  <c:v>4.3364207467176971E+21</c:v>
                </c:pt>
                <c:pt idx="7102">
                  <c:v>4.336488506717697E+21</c:v>
                </c:pt>
                <c:pt idx="7103">
                  <c:v>4.3375610067176967E+21</c:v>
                </c:pt>
                <c:pt idx="7104">
                  <c:v>4.3388400067176966E+21</c:v>
                </c:pt>
                <c:pt idx="7105">
                  <c:v>4.3400600067176965E+21</c:v>
                </c:pt>
                <c:pt idx="7106">
                  <c:v>4.3413450067176965E+21</c:v>
                </c:pt>
                <c:pt idx="7107">
                  <c:v>4.3420494118486965E+21</c:v>
                </c:pt>
                <c:pt idx="7108">
                  <c:v>4.3423697118486966E+21</c:v>
                </c:pt>
                <c:pt idx="7109">
                  <c:v>4.3433653118486965E+21</c:v>
                </c:pt>
                <c:pt idx="7110">
                  <c:v>4.3448184118486966E+21</c:v>
                </c:pt>
                <c:pt idx="7111">
                  <c:v>4.3469024118486965E+21</c:v>
                </c:pt>
                <c:pt idx="7112">
                  <c:v>4.3490864118486962E+21</c:v>
                </c:pt>
                <c:pt idx="7113">
                  <c:v>4.351079411848696E+21</c:v>
                </c:pt>
                <c:pt idx="7114">
                  <c:v>4.3514407238486962E+21</c:v>
                </c:pt>
                <c:pt idx="7115">
                  <c:v>4.3523532577446963E+21</c:v>
                </c:pt>
                <c:pt idx="7116">
                  <c:v>4.3542870577446964E+21</c:v>
                </c:pt>
                <c:pt idx="7117">
                  <c:v>4.3560945177446963E+21</c:v>
                </c:pt>
                <c:pt idx="7118">
                  <c:v>4.3581105177446963E+21</c:v>
                </c:pt>
                <c:pt idx="7119">
                  <c:v>4.3601295177446961E+21</c:v>
                </c:pt>
                <c:pt idx="7120">
                  <c:v>4.3620348177446962E+21</c:v>
                </c:pt>
                <c:pt idx="7121">
                  <c:v>4.3640290177446964E+21</c:v>
                </c:pt>
                <c:pt idx="7122">
                  <c:v>4.3660875177446967E+21</c:v>
                </c:pt>
                <c:pt idx="7123">
                  <c:v>4.3681955177446968E+21</c:v>
                </c:pt>
                <c:pt idx="7124">
                  <c:v>4.3701795177446968E+21</c:v>
                </c:pt>
                <c:pt idx="7125">
                  <c:v>4.3719765177446968E+21</c:v>
                </c:pt>
                <c:pt idx="7126">
                  <c:v>4.3730735177446966E+21</c:v>
                </c:pt>
                <c:pt idx="7127">
                  <c:v>4.3740701177446966E+21</c:v>
                </c:pt>
                <c:pt idx="7128">
                  <c:v>4.3758889177446964E+21</c:v>
                </c:pt>
                <c:pt idx="7129">
                  <c:v>4.3775332177446966E+21</c:v>
                </c:pt>
                <c:pt idx="7130">
                  <c:v>4.3790514177446967E+21</c:v>
                </c:pt>
                <c:pt idx="7131">
                  <c:v>4.3808439177446965E+21</c:v>
                </c:pt>
                <c:pt idx="7132">
                  <c:v>4.3826379177446967E+21</c:v>
                </c:pt>
                <c:pt idx="7133">
                  <c:v>4.3843889177446968E+21</c:v>
                </c:pt>
                <c:pt idx="7134">
                  <c:v>4.3856672177446967E+21</c:v>
                </c:pt>
                <c:pt idx="7135">
                  <c:v>4.3865748177446969E+21</c:v>
                </c:pt>
                <c:pt idx="7136">
                  <c:v>4.3879178177446968E+21</c:v>
                </c:pt>
                <c:pt idx="7137">
                  <c:v>4.3897009177446968E+21</c:v>
                </c:pt>
                <c:pt idx="7138">
                  <c:v>4.3913889837446967E+21</c:v>
                </c:pt>
                <c:pt idx="7139">
                  <c:v>4.3930469837446966E+21</c:v>
                </c:pt>
                <c:pt idx="7140">
                  <c:v>4.3945412578446965E+21</c:v>
                </c:pt>
                <c:pt idx="7141">
                  <c:v>4.3960762578446964E+21</c:v>
                </c:pt>
                <c:pt idx="7142">
                  <c:v>4.3979270578446963E+21</c:v>
                </c:pt>
                <c:pt idx="7143">
                  <c:v>4.3982550656924962E+21</c:v>
                </c:pt>
                <c:pt idx="7144">
                  <c:v>4.3983140556924964E+21</c:v>
                </c:pt>
                <c:pt idx="7145">
                  <c:v>4.3986499656924964E+21</c:v>
                </c:pt>
                <c:pt idx="7146">
                  <c:v>4.4001029656924966E+21</c:v>
                </c:pt>
                <c:pt idx="7147">
                  <c:v>4.4014119656924968E+21</c:v>
                </c:pt>
                <c:pt idx="7148">
                  <c:v>4.4026030656924969E+21</c:v>
                </c:pt>
                <c:pt idx="7149">
                  <c:v>4.404191965692497E+21</c:v>
                </c:pt>
                <c:pt idx="7150">
                  <c:v>4.4057802656924969E+21</c:v>
                </c:pt>
                <c:pt idx="7151">
                  <c:v>4.4075334856924972E+21</c:v>
                </c:pt>
                <c:pt idx="7152">
                  <c:v>4.4092354856924972E+21</c:v>
                </c:pt>
                <c:pt idx="7153">
                  <c:v>4.411089485692497E+21</c:v>
                </c:pt>
                <c:pt idx="7154">
                  <c:v>4.4129014856924969E+21</c:v>
                </c:pt>
                <c:pt idx="7155">
                  <c:v>4.414808285692497E+21</c:v>
                </c:pt>
                <c:pt idx="7156">
                  <c:v>4.4165883856924972E+21</c:v>
                </c:pt>
                <c:pt idx="7157">
                  <c:v>4.4180266856924971E+21</c:v>
                </c:pt>
                <c:pt idx="7158">
                  <c:v>4.419833685692497E+21</c:v>
                </c:pt>
                <c:pt idx="7159">
                  <c:v>4.4215635856924968E+21</c:v>
                </c:pt>
                <c:pt idx="7160">
                  <c:v>4.4228375856924968E+21</c:v>
                </c:pt>
                <c:pt idx="7161">
                  <c:v>4.4246755856924966E+21</c:v>
                </c:pt>
                <c:pt idx="7162">
                  <c:v>4.4264619856924964E+21</c:v>
                </c:pt>
                <c:pt idx="7163">
                  <c:v>4.4282680856924966E+21</c:v>
                </c:pt>
                <c:pt idx="7164">
                  <c:v>4.4300970856924966E+21</c:v>
                </c:pt>
                <c:pt idx="7165">
                  <c:v>4.4317670856924966E+21</c:v>
                </c:pt>
                <c:pt idx="7166">
                  <c:v>4.4334552856924966E+21</c:v>
                </c:pt>
                <c:pt idx="7167">
                  <c:v>4.4352113856924966E+21</c:v>
                </c:pt>
                <c:pt idx="7168">
                  <c:v>4.4370853856924968E+21</c:v>
                </c:pt>
                <c:pt idx="7169">
                  <c:v>4.438943385692497E+21</c:v>
                </c:pt>
                <c:pt idx="7170">
                  <c:v>4.4408144856924967E+21</c:v>
                </c:pt>
                <c:pt idx="7171">
                  <c:v>4.4426444856924968E+21</c:v>
                </c:pt>
                <c:pt idx="7172">
                  <c:v>4.4445007856924969E+21</c:v>
                </c:pt>
                <c:pt idx="7173">
                  <c:v>4.4461967856924969E+21</c:v>
                </c:pt>
                <c:pt idx="7174">
                  <c:v>4.448056285692497E+21</c:v>
                </c:pt>
                <c:pt idx="7175">
                  <c:v>4.4498822856924972E+21</c:v>
                </c:pt>
                <c:pt idx="7176">
                  <c:v>4.4515432856924974E+21</c:v>
                </c:pt>
                <c:pt idx="7177">
                  <c:v>4.4534110856924973E+21</c:v>
                </c:pt>
                <c:pt idx="7178">
                  <c:v>4.4551571856924973E+21</c:v>
                </c:pt>
                <c:pt idx="7179">
                  <c:v>4.4569306856924974E+21</c:v>
                </c:pt>
                <c:pt idx="7180">
                  <c:v>4.4584495856924974E+21</c:v>
                </c:pt>
                <c:pt idx="7181">
                  <c:v>4.4599155856924973E+21</c:v>
                </c:pt>
                <c:pt idx="7182">
                  <c:v>4.4616970856924971E+21</c:v>
                </c:pt>
                <c:pt idx="7183">
                  <c:v>4.4633857856924969E+21</c:v>
                </c:pt>
                <c:pt idx="7184">
                  <c:v>4.465213985692497E+21</c:v>
                </c:pt>
                <c:pt idx="7185">
                  <c:v>4.4670309856924968E+21</c:v>
                </c:pt>
                <c:pt idx="7186">
                  <c:v>4.4681805856924967E+21</c:v>
                </c:pt>
                <c:pt idx="7187">
                  <c:v>4.4689873410954966E+21</c:v>
                </c:pt>
                <c:pt idx="7188">
                  <c:v>4.4694760410954963E+21</c:v>
                </c:pt>
                <c:pt idx="7189">
                  <c:v>4.4702621410954964E+21</c:v>
                </c:pt>
                <c:pt idx="7190">
                  <c:v>4.4719901410954964E+21</c:v>
                </c:pt>
                <c:pt idx="7191">
                  <c:v>4.4731851410954964E+21</c:v>
                </c:pt>
                <c:pt idx="7192">
                  <c:v>4.4747920610954964E+21</c:v>
                </c:pt>
                <c:pt idx="7193">
                  <c:v>4.4760342610954965E+21</c:v>
                </c:pt>
                <c:pt idx="7194">
                  <c:v>4.4775622610954968E+21</c:v>
                </c:pt>
                <c:pt idx="7195">
                  <c:v>4.4791791610954971E+21</c:v>
                </c:pt>
                <c:pt idx="7196">
                  <c:v>4.4804881610954973E+21</c:v>
                </c:pt>
                <c:pt idx="7197">
                  <c:v>4.4820994610954974E+21</c:v>
                </c:pt>
                <c:pt idx="7198">
                  <c:v>4.4833189610954975E+21</c:v>
                </c:pt>
                <c:pt idx="7199">
                  <c:v>4.4851812610954976E+21</c:v>
                </c:pt>
                <c:pt idx="7200">
                  <c:v>4.4870457610954977E+21</c:v>
                </c:pt>
                <c:pt idx="7201">
                  <c:v>4.4885397610954977E+21</c:v>
                </c:pt>
                <c:pt idx="7202">
                  <c:v>4.4895937610954975E+21</c:v>
                </c:pt>
                <c:pt idx="7203">
                  <c:v>4.4912477610954976E+21</c:v>
                </c:pt>
                <c:pt idx="7204">
                  <c:v>4.4930072610954978E+21</c:v>
                </c:pt>
                <c:pt idx="7205">
                  <c:v>4.4945770610954978E+21</c:v>
                </c:pt>
                <c:pt idx="7206">
                  <c:v>4.4957919710954977E+21</c:v>
                </c:pt>
                <c:pt idx="7207">
                  <c:v>4.4973079710954978E+21</c:v>
                </c:pt>
                <c:pt idx="7208">
                  <c:v>4.4990259710954979E+21</c:v>
                </c:pt>
                <c:pt idx="7209">
                  <c:v>4.5007349710954981E+21</c:v>
                </c:pt>
                <c:pt idx="7210">
                  <c:v>4.5017349710954984E+21</c:v>
                </c:pt>
                <c:pt idx="7211">
                  <c:v>4.5028765710954985E+21</c:v>
                </c:pt>
                <c:pt idx="7212">
                  <c:v>4.5041446710954987E+21</c:v>
                </c:pt>
                <c:pt idx="7213">
                  <c:v>4.5056292410954985E+21</c:v>
                </c:pt>
                <c:pt idx="7214">
                  <c:v>4.5066230410954985E+21</c:v>
                </c:pt>
                <c:pt idx="7215">
                  <c:v>4.5077350510954986E+21</c:v>
                </c:pt>
                <c:pt idx="7216">
                  <c:v>4.5084989510954983E+21</c:v>
                </c:pt>
                <c:pt idx="7217">
                  <c:v>4.5092338510954984E+21</c:v>
                </c:pt>
                <c:pt idx="7218">
                  <c:v>4.5101439510954985E+21</c:v>
                </c:pt>
                <c:pt idx="7219">
                  <c:v>4.5103206113954984E+21</c:v>
                </c:pt>
                <c:pt idx="7220">
                  <c:v>4.5103247060954985E+21</c:v>
                </c:pt>
                <c:pt idx="7221">
                  <c:v>4.5105809060954988E+21</c:v>
                </c:pt>
                <c:pt idx="7222">
                  <c:v>4.510655097395499E+21</c:v>
                </c:pt>
                <c:pt idx="7223">
                  <c:v>4.5121352973954989E+21</c:v>
                </c:pt>
                <c:pt idx="7224">
                  <c:v>4.5136872973954989E+21</c:v>
                </c:pt>
                <c:pt idx="7225">
                  <c:v>4.5153582973954991E+21</c:v>
                </c:pt>
                <c:pt idx="7226">
                  <c:v>4.5171362973954993E+21</c:v>
                </c:pt>
                <c:pt idx="7227">
                  <c:v>4.5186264973954992E+21</c:v>
                </c:pt>
                <c:pt idx="7228">
                  <c:v>4.5202296973954992E+21</c:v>
                </c:pt>
                <c:pt idx="7229">
                  <c:v>4.5219934973954994E+21</c:v>
                </c:pt>
                <c:pt idx="7230">
                  <c:v>4.5236324973954995E+21</c:v>
                </c:pt>
                <c:pt idx="7231">
                  <c:v>4.5250274973954993E+21</c:v>
                </c:pt>
                <c:pt idx="7232">
                  <c:v>4.5263710973954994E+21</c:v>
                </c:pt>
                <c:pt idx="7233">
                  <c:v>4.5281863973954996E+21</c:v>
                </c:pt>
                <c:pt idx="7234">
                  <c:v>4.5295217573954994E+21</c:v>
                </c:pt>
                <c:pt idx="7235">
                  <c:v>4.5311637573954993E+21</c:v>
                </c:pt>
                <c:pt idx="7236">
                  <c:v>4.5325218573954995E+21</c:v>
                </c:pt>
                <c:pt idx="7237">
                  <c:v>4.5340578573954995E+21</c:v>
                </c:pt>
                <c:pt idx="7238">
                  <c:v>4.5354398573954995E+21</c:v>
                </c:pt>
                <c:pt idx="7239">
                  <c:v>4.5370521313954995E+21</c:v>
                </c:pt>
                <c:pt idx="7240">
                  <c:v>4.5384154313954993E+21</c:v>
                </c:pt>
                <c:pt idx="7241">
                  <c:v>4.5396724313954991E+21</c:v>
                </c:pt>
                <c:pt idx="7242">
                  <c:v>4.541497231395499E+21</c:v>
                </c:pt>
                <c:pt idx="7243">
                  <c:v>4.5433489313954991E+21</c:v>
                </c:pt>
                <c:pt idx="7244">
                  <c:v>4.5452689313954991E+21</c:v>
                </c:pt>
                <c:pt idx="7245">
                  <c:v>4.5471519313954991E+21</c:v>
                </c:pt>
                <c:pt idx="7246">
                  <c:v>4.5489520313954992E+21</c:v>
                </c:pt>
                <c:pt idx="7247">
                  <c:v>4.5508599313954992E+21</c:v>
                </c:pt>
                <c:pt idx="7248">
                  <c:v>4.5527849313954992E+21</c:v>
                </c:pt>
                <c:pt idx="7249">
                  <c:v>4.5546415313954994E+21</c:v>
                </c:pt>
                <c:pt idx="7250">
                  <c:v>4.5565085313954994E+21</c:v>
                </c:pt>
                <c:pt idx="7251">
                  <c:v>4.5583500763954996E+21</c:v>
                </c:pt>
                <c:pt idx="7252">
                  <c:v>4.5601690763954996E+21</c:v>
                </c:pt>
                <c:pt idx="7253">
                  <c:v>4.5621330763954997E+21</c:v>
                </c:pt>
                <c:pt idx="7254">
                  <c:v>4.5641464763954999E+21</c:v>
                </c:pt>
                <c:pt idx="7255">
                  <c:v>4.5644729633954999E+21</c:v>
                </c:pt>
                <c:pt idx="7256">
                  <c:v>4.5644911133955001E+21</c:v>
                </c:pt>
                <c:pt idx="7257">
                  <c:v>4.5649020133955003E+21</c:v>
                </c:pt>
                <c:pt idx="7258">
                  <c:v>4.5665570133955004E+21</c:v>
                </c:pt>
                <c:pt idx="7259">
                  <c:v>4.5680220133955003E+21</c:v>
                </c:pt>
                <c:pt idx="7260">
                  <c:v>4.5690780833955001E+21</c:v>
                </c:pt>
                <c:pt idx="7261">
                  <c:v>4.5706481833955002E+21</c:v>
                </c:pt>
                <c:pt idx="7262">
                  <c:v>4.5724219833955003E+21</c:v>
                </c:pt>
                <c:pt idx="7263">
                  <c:v>4.5737875233955004E+21</c:v>
                </c:pt>
                <c:pt idx="7264">
                  <c:v>4.5754015233955002E+21</c:v>
                </c:pt>
                <c:pt idx="7265">
                  <c:v>4.5771545233955E+21</c:v>
                </c:pt>
                <c:pt idx="7266">
                  <c:v>4.5788995233955001E+21</c:v>
                </c:pt>
                <c:pt idx="7267">
                  <c:v>4.5806778933955002E+21</c:v>
                </c:pt>
                <c:pt idx="7268">
                  <c:v>4.5819617933955003E+21</c:v>
                </c:pt>
                <c:pt idx="7269">
                  <c:v>4.5835710933955002E+21</c:v>
                </c:pt>
                <c:pt idx="7270">
                  <c:v>4.5851085933955001E+21</c:v>
                </c:pt>
                <c:pt idx="7271">
                  <c:v>4.5869514933955E+21</c:v>
                </c:pt>
                <c:pt idx="7272">
                  <c:v>4.5886253633955E+21</c:v>
                </c:pt>
                <c:pt idx="7273">
                  <c:v>4.5904093633955003E+21</c:v>
                </c:pt>
                <c:pt idx="7274">
                  <c:v>4.5921938633955004E+21</c:v>
                </c:pt>
                <c:pt idx="7275">
                  <c:v>4.5940118633955003E+21</c:v>
                </c:pt>
                <c:pt idx="7276">
                  <c:v>4.5958797633955E+21</c:v>
                </c:pt>
                <c:pt idx="7277">
                  <c:v>4.5977369633954999E+21</c:v>
                </c:pt>
                <c:pt idx="7278">
                  <c:v>4.5995026279954996E+21</c:v>
                </c:pt>
                <c:pt idx="7279">
                  <c:v>4.6013706279954998E+21</c:v>
                </c:pt>
                <c:pt idx="7280">
                  <c:v>4.6032006279954998E+21</c:v>
                </c:pt>
                <c:pt idx="7281">
                  <c:v>4.6050136279954998E+21</c:v>
                </c:pt>
                <c:pt idx="7282">
                  <c:v>4.6066976679955E+21</c:v>
                </c:pt>
                <c:pt idx="7283">
                  <c:v>4.6080727679954998E+21</c:v>
                </c:pt>
                <c:pt idx="7284">
                  <c:v>4.6099097679955E+21</c:v>
                </c:pt>
                <c:pt idx="7285">
                  <c:v>4.6117477679954998E+21</c:v>
                </c:pt>
                <c:pt idx="7286">
                  <c:v>4.6135917679954997E+21</c:v>
                </c:pt>
                <c:pt idx="7287">
                  <c:v>4.6151007679954996E+21</c:v>
                </c:pt>
                <c:pt idx="7288">
                  <c:v>4.6168374679954994E+21</c:v>
                </c:pt>
                <c:pt idx="7289">
                  <c:v>4.6186870759954994E+21</c:v>
                </c:pt>
                <c:pt idx="7290">
                  <c:v>4.6205102759954995E+21</c:v>
                </c:pt>
                <c:pt idx="7291">
                  <c:v>4.6223352759954996E+21</c:v>
                </c:pt>
                <c:pt idx="7292">
                  <c:v>4.6241752759954996E+21</c:v>
                </c:pt>
                <c:pt idx="7293">
                  <c:v>4.6260859759954997E+21</c:v>
                </c:pt>
                <c:pt idx="7294">
                  <c:v>4.6277854759954998E+21</c:v>
                </c:pt>
                <c:pt idx="7295">
                  <c:v>4.6295466759954996E+21</c:v>
                </c:pt>
                <c:pt idx="7296">
                  <c:v>4.6310346759954996E+21</c:v>
                </c:pt>
                <c:pt idx="7297">
                  <c:v>4.6327958759954994E+21</c:v>
                </c:pt>
                <c:pt idx="7298">
                  <c:v>4.6345708759954993E+21</c:v>
                </c:pt>
                <c:pt idx="7299">
                  <c:v>4.6363111859954993E+21</c:v>
                </c:pt>
                <c:pt idx="7300">
                  <c:v>4.6380561859954994E+21</c:v>
                </c:pt>
                <c:pt idx="7301">
                  <c:v>4.6398461859954992E+21</c:v>
                </c:pt>
                <c:pt idx="7302">
                  <c:v>4.6410511859954992E+21</c:v>
                </c:pt>
                <c:pt idx="7303">
                  <c:v>4.6413817943134993E+21</c:v>
                </c:pt>
                <c:pt idx="7304">
                  <c:v>4.6413839116234994E+21</c:v>
                </c:pt>
                <c:pt idx="7305">
                  <c:v>4.6414164941234997E+21</c:v>
                </c:pt>
                <c:pt idx="7306">
                  <c:v>4.6428925341234999E+21</c:v>
                </c:pt>
                <c:pt idx="7307">
                  <c:v>4.6444765341234999E+21</c:v>
                </c:pt>
                <c:pt idx="7308">
                  <c:v>4.6462495341235001E+21</c:v>
                </c:pt>
                <c:pt idx="7309">
                  <c:v>4.6479815341235E+21</c:v>
                </c:pt>
                <c:pt idx="7310">
                  <c:v>4.6496080341235002E+21</c:v>
                </c:pt>
                <c:pt idx="7311">
                  <c:v>4.6514691341235E+21</c:v>
                </c:pt>
                <c:pt idx="7312">
                  <c:v>4.6532607341235001E+21</c:v>
                </c:pt>
                <c:pt idx="7313">
                  <c:v>4.6551687341235E+21</c:v>
                </c:pt>
                <c:pt idx="7314">
                  <c:v>4.6570767341234998E+21</c:v>
                </c:pt>
                <c:pt idx="7315">
                  <c:v>4.6585747341234998E+21</c:v>
                </c:pt>
                <c:pt idx="7316">
                  <c:v>4.6604407341234997E+21</c:v>
                </c:pt>
                <c:pt idx="7317">
                  <c:v>4.6620557341234996E+21</c:v>
                </c:pt>
                <c:pt idx="7318">
                  <c:v>4.6639507341234998E+21</c:v>
                </c:pt>
                <c:pt idx="7319">
                  <c:v>4.6655480341234996E+21</c:v>
                </c:pt>
                <c:pt idx="7320">
                  <c:v>4.6674590341234997E+21</c:v>
                </c:pt>
                <c:pt idx="7321">
                  <c:v>4.6693040341234997E+21</c:v>
                </c:pt>
                <c:pt idx="7322">
                  <c:v>4.6711552341234994E+21</c:v>
                </c:pt>
                <c:pt idx="7323">
                  <c:v>4.6729072341234997E+21</c:v>
                </c:pt>
                <c:pt idx="7324">
                  <c:v>4.6747236341234999E+21</c:v>
                </c:pt>
                <c:pt idx="7325">
                  <c:v>4.6765836341234998E+21</c:v>
                </c:pt>
                <c:pt idx="7326">
                  <c:v>4.6782995341234998E+21</c:v>
                </c:pt>
                <c:pt idx="7327">
                  <c:v>4.6801557841234997E+21</c:v>
                </c:pt>
                <c:pt idx="7328">
                  <c:v>4.6819737841234996E+21</c:v>
                </c:pt>
                <c:pt idx="7329">
                  <c:v>4.6837537841234995E+21</c:v>
                </c:pt>
                <c:pt idx="7330">
                  <c:v>4.6854387841234994E+21</c:v>
                </c:pt>
                <c:pt idx="7331">
                  <c:v>4.6862388841234993E+21</c:v>
                </c:pt>
                <c:pt idx="7332">
                  <c:v>4.6876648841234995E+21</c:v>
                </c:pt>
                <c:pt idx="7333">
                  <c:v>4.6891298841234993E+21</c:v>
                </c:pt>
                <c:pt idx="7334">
                  <c:v>4.6906836841234993E+21</c:v>
                </c:pt>
                <c:pt idx="7335">
                  <c:v>4.6924856841234992E+21</c:v>
                </c:pt>
                <c:pt idx="7336">
                  <c:v>4.6942796841234994E+21</c:v>
                </c:pt>
                <c:pt idx="7337">
                  <c:v>4.6959149841234993E+21</c:v>
                </c:pt>
                <c:pt idx="7338">
                  <c:v>4.6977848841234992E+21</c:v>
                </c:pt>
                <c:pt idx="7339">
                  <c:v>4.6991929841234991E+21</c:v>
                </c:pt>
                <c:pt idx="7340">
                  <c:v>4.7009538841234993E+21</c:v>
                </c:pt>
                <c:pt idx="7341">
                  <c:v>4.7026448841234994E+21</c:v>
                </c:pt>
                <c:pt idx="7342">
                  <c:v>4.7045278841234994E+21</c:v>
                </c:pt>
                <c:pt idx="7343">
                  <c:v>4.7064038841234993E+21</c:v>
                </c:pt>
                <c:pt idx="7344">
                  <c:v>4.7082548841234993E+21</c:v>
                </c:pt>
                <c:pt idx="7345">
                  <c:v>4.7099957841234992E+21</c:v>
                </c:pt>
                <c:pt idx="7346">
                  <c:v>4.7118649841234991E+21</c:v>
                </c:pt>
                <c:pt idx="7347">
                  <c:v>4.7131525841234989E+21</c:v>
                </c:pt>
                <c:pt idx="7348">
                  <c:v>4.7150215841234991E+21</c:v>
                </c:pt>
                <c:pt idx="7349">
                  <c:v>4.7169835841234991E+21</c:v>
                </c:pt>
                <c:pt idx="7350">
                  <c:v>4.7186306861234992E+21</c:v>
                </c:pt>
                <c:pt idx="7351">
                  <c:v>4.7204626861234995E+21</c:v>
                </c:pt>
                <c:pt idx="7352">
                  <c:v>4.7223028861234997E+21</c:v>
                </c:pt>
                <c:pt idx="7353">
                  <c:v>4.7241437861234994E+21</c:v>
                </c:pt>
                <c:pt idx="7354">
                  <c:v>4.7259994861234993E+21</c:v>
                </c:pt>
                <c:pt idx="7355">
                  <c:v>4.7276859861234992E+21</c:v>
                </c:pt>
                <c:pt idx="7356">
                  <c:v>4.729593986123499E+21</c:v>
                </c:pt>
                <c:pt idx="7357">
                  <c:v>4.7314909861234994E+21</c:v>
                </c:pt>
                <c:pt idx="7358">
                  <c:v>4.733104846123499E+21</c:v>
                </c:pt>
                <c:pt idx="7359">
                  <c:v>4.734207046123499E+21</c:v>
                </c:pt>
                <c:pt idx="7360">
                  <c:v>4.7352856761234987E+21</c:v>
                </c:pt>
                <c:pt idx="7361">
                  <c:v>4.7368369761234987E+21</c:v>
                </c:pt>
                <c:pt idx="7362">
                  <c:v>4.7384789761234987E+21</c:v>
                </c:pt>
                <c:pt idx="7363">
                  <c:v>4.7401309761234985E+21</c:v>
                </c:pt>
                <c:pt idx="7364">
                  <c:v>4.7418119761234986E+21</c:v>
                </c:pt>
                <c:pt idx="7365">
                  <c:v>4.7432282761234984E+21</c:v>
                </c:pt>
                <c:pt idx="7366">
                  <c:v>4.7450462761234989E+21</c:v>
                </c:pt>
                <c:pt idx="7367">
                  <c:v>4.7467162761234984E+21</c:v>
                </c:pt>
                <c:pt idx="7368">
                  <c:v>4.7487912761234985E+21</c:v>
                </c:pt>
                <c:pt idx="7369">
                  <c:v>4.750705576123498E+21</c:v>
                </c:pt>
                <c:pt idx="7370">
                  <c:v>4.7526825761234978E+21</c:v>
                </c:pt>
                <c:pt idx="7371">
                  <c:v>4.7546545761234977E+21</c:v>
                </c:pt>
                <c:pt idx="7372">
                  <c:v>4.7566745761234981E+21</c:v>
                </c:pt>
                <c:pt idx="7373">
                  <c:v>4.7570200196134983E+21</c:v>
                </c:pt>
                <c:pt idx="7374">
                  <c:v>4.757021008013498E+21</c:v>
                </c:pt>
                <c:pt idx="7375">
                  <c:v>4.7577806080134978E+21</c:v>
                </c:pt>
                <c:pt idx="7376">
                  <c:v>4.7596113080134979E+21</c:v>
                </c:pt>
                <c:pt idx="7377">
                  <c:v>4.7613403080134975E+21</c:v>
                </c:pt>
                <c:pt idx="7378">
                  <c:v>4.7624353080134976E+21</c:v>
                </c:pt>
                <c:pt idx="7379">
                  <c:v>4.7639903099864975E+21</c:v>
                </c:pt>
                <c:pt idx="7380">
                  <c:v>4.7640620308864979E+21</c:v>
                </c:pt>
                <c:pt idx="7381">
                  <c:v>4.7643527691264978E+21</c:v>
                </c:pt>
                <c:pt idx="7382">
                  <c:v>4.7651696691264975E+21</c:v>
                </c:pt>
                <c:pt idx="7383">
                  <c:v>4.7669446691264974E+21</c:v>
                </c:pt>
                <c:pt idx="7384">
                  <c:v>4.7688893691264972E+21</c:v>
                </c:pt>
                <c:pt idx="7385">
                  <c:v>4.7705459691264976E+21</c:v>
                </c:pt>
                <c:pt idx="7386">
                  <c:v>4.7722846691264981E+21</c:v>
                </c:pt>
                <c:pt idx="7387">
                  <c:v>4.7743514391264981E+21</c:v>
                </c:pt>
                <c:pt idx="7388">
                  <c:v>4.7764233791264984E+21</c:v>
                </c:pt>
                <c:pt idx="7389">
                  <c:v>4.7783849791264978E+21</c:v>
                </c:pt>
                <c:pt idx="7390">
                  <c:v>4.7805136791264979E+21</c:v>
                </c:pt>
                <c:pt idx="7391">
                  <c:v>4.782632679126498E+21</c:v>
                </c:pt>
                <c:pt idx="7392">
                  <c:v>4.7846648291264981E+21</c:v>
                </c:pt>
                <c:pt idx="7393">
                  <c:v>4.7868018291264979E+21</c:v>
                </c:pt>
                <c:pt idx="7394">
                  <c:v>4.7887769291264979E+21</c:v>
                </c:pt>
                <c:pt idx="7395">
                  <c:v>4.7910508291264977E+21</c:v>
                </c:pt>
                <c:pt idx="7396">
                  <c:v>4.7927141291264982E+21</c:v>
                </c:pt>
                <c:pt idx="7397">
                  <c:v>4.794681929126498E+21</c:v>
                </c:pt>
                <c:pt idx="7398">
                  <c:v>4.7967879291264985E+21</c:v>
                </c:pt>
                <c:pt idx="7399">
                  <c:v>4.7988529291264986E+21</c:v>
                </c:pt>
                <c:pt idx="7400">
                  <c:v>4.8010042291264988E+21</c:v>
                </c:pt>
                <c:pt idx="7401">
                  <c:v>4.8030502291264986E+21</c:v>
                </c:pt>
                <c:pt idx="7402">
                  <c:v>4.8052156291264985E+21</c:v>
                </c:pt>
                <c:pt idx="7403">
                  <c:v>4.8060125291264984E+21</c:v>
                </c:pt>
                <c:pt idx="7404">
                  <c:v>4.807124692126498E+21</c:v>
                </c:pt>
                <c:pt idx="7405">
                  <c:v>4.8089226921264976E+21</c:v>
                </c:pt>
                <c:pt idx="7406">
                  <c:v>4.8111077921264973E+21</c:v>
                </c:pt>
                <c:pt idx="7407">
                  <c:v>4.8128897921264973E+21</c:v>
                </c:pt>
                <c:pt idx="7408">
                  <c:v>4.8151289921264975E+21</c:v>
                </c:pt>
                <c:pt idx="7409">
                  <c:v>4.8173996921264978E+21</c:v>
                </c:pt>
                <c:pt idx="7410">
                  <c:v>4.8195247921264979E+21</c:v>
                </c:pt>
                <c:pt idx="7411">
                  <c:v>4.8213739921264974E+21</c:v>
                </c:pt>
                <c:pt idx="7412">
                  <c:v>4.8234039921264978E+21</c:v>
                </c:pt>
                <c:pt idx="7413">
                  <c:v>4.8254739921264978E+21</c:v>
                </c:pt>
                <c:pt idx="7414">
                  <c:v>4.8274479921264979E+21</c:v>
                </c:pt>
                <c:pt idx="7415">
                  <c:v>4.829154592126498E+21</c:v>
                </c:pt>
                <c:pt idx="7416">
                  <c:v>4.830968292126498E+21</c:v>
                </c:pt>
                <c:pt idx="7417">
                  <c:v>4.832760292126498E+21</c:v>
                </c:pt>
                <c:pt idx="7418">
                  <c:v>4.8331297936564982E+21</c:v>
                </c:pt>
                <c:pt idx="7419">
                  <c:v>4.8331297958254986E+21</c:v>
                </c:pt>
                <c:pt idx="7420">
                  <c:v>4.8331298022504981E+21</c:v>
                </c:pt>
                <c:pt idx="7421">
                  <c:v>4.8331298165932981E+21</c:v>
                </c:pt>
                <c:pt idx="7422">
                  <c:v>4.8331298236690984E+21</c:v>
                </c:pt>
                <c:pt idx="7423">
                  <c:v>4.8331298408230981E+21</c:v>
                </c:pt>
                <c:pt idx="7424">
                  <c:v>4.8331298630130981E+21</c:v>
                </c:pt>
                <c:pt idx="7425">
                  <c:v>4.8331298848730985E+21</c:v>
                </c:pt>
                <c:pt idx="7426">
                  <c:v>4.8331298851498985E+21</c:v>
                </c:pt>
                <c:pt idx="7427">
                  <c:v>4.8331299076828981E+21</c:v>
                </c:pt>
                <c:pt idx="7428">
                  <c:v>4.8331299295918985E+21</c:v>
                </c:pt>
                <c:pt idx="7429">
                  <c:v>4.8331299513498987E+21</c:v>
                </c:pt>
                <c:pt idx="7430">
                  <c:v>4.8331299943478985E+21</c:v>
                </c:pt>
                <c:pt idx="7431">
                  <c:v>4.8331300164278986E+21</c:v>
                </c:pt>
                <c:pt idx="7432">
                  <c:v>4.8331300400578985E+21</c:v>
                </c:pt>
                <c:pt idx="7433">
                  <c:v>4.8331300650678988E+21</c:v>
                </c:pt>
                <c:pt idx="7434">
                  <c:v>4.8331300936178991E+21</c:v>
                </c:pt>
                <c:pt idx="7435">
                  <c:v>4.833130117947899E+21</c:v>
                </c:pt>
                <c:pt idx="7436">
                  <c:v>4.8331304221778987E+21</c:v>
                </c:pt>
                <c:pt idx="7437">
                  <c:v>4.8331309431578983E+21</c:v>
                </c:pt>
                <c:pt idx="7438">
                  <c:v>4.8331312964578983E+21</c:v>
                </c:pt>
                <c:pt idx="7439">
                  <c:v>4.8331314162578982E+21</c:v>
                </c:pt>
                <c:pt idx="7440">
                  <c:v>4.8331318806578987E+21</c:v>
                </c:pt>
                <c:pt idx="7441">
                  <c:v>4.8331323826578989E+21</c:v>
                </c:pt>
                <c:pt idx="7442">
                  <c:v>4.8331329060578987E+21</c:v>
                </c:pt>
                <c:pt idx="7443">
                  <c:v>4.833133430217899E+21</c:v>
                </c:pt>
                <c:pt idx="7444">
                  <c:v>4.8331339274378994E+21</c:v>
                </c:pt>
                <c:pt idx="7445">
                  <c:v>4.8331343804078993E+21</c:v>
                </c:pt>
                <c:pt idx="7446">
                  <c:v>4.8331348302078998E+21</c:v>
                </c:pt>
                <c:pt idx="7447">
                  <c:v>4.8331352852078998E+21</c:v>
                </c:pt>
                <c:pt idx="7448">
                  <c:v>4.8331357429479003E+21</c:v>
                </c:pt>
                <c:pt idx="7449">
                  <c:v>4.8331361803979006E+21</c:v>
                </c:pt>
                <c:pt idx="7450">
                  <c:v>4.8331366149979007E+21</c:v>
                </c:pt>
                <c:pt idx="7451">
                  <c:v>4.8331370337279012E+21</c:v>
                </c:pt>
                <c:pt idx="7452">
                  <c:v>4.8331373986279011E+21</c:v>
                </c:pt>
                <c:pt idx="7453">
                  <c:v>4.8331377823479014E+21</c:v>
                </c:pt>
                <c:pt idx="7454">
                  <c:v>4.833138164247901E+21</c:v>
                </c:pt>
                <c:pt idx="7455">
                  <c:v>4.8331385861779006E+21</c:v>
                </c:pt>
                <c:pt idx="7456">
                  <c:v>4.8331390670779009E+21</c:v>
                </c:pt>
                <c:pt idx="7457">
                  <c:v>4.8331395485379005E+21</c:v>
                </c:pt>
                <c:pt idx="7458">
                  <c:v>4.8331401910379002E+21</c:v>
                </c:pt>
                <c:pt idx="7459">
                  <c:v>4.8331408828579006E+21</c:v>
                </c:pt>
                <c:pt idx="7460">
                  <c:v>4.8331415994579005E+21</c:v>
                </c:pt>
                <c:pt idx="7461">
                  <c:v>4.8331572884579004E+21</c:v>
                </c:pt>
                <c:pt idx="7462">
                  <c:v>4.8331910584579004E+21</c:v>
                </c:pt>
                <c:pt idx="7463">
                  <c:v>4.8332314598679008E+21</c:v>
                </c:pt>
                <c:pt idx="7464">
                  <c:v>4.8332492058679008E+21</c:v>
                </c:pt>
                <c:pt idx="7465">
                  <c:v>4.8332725428679009E+21</c:v>
                </c:pt>
                <c:pt idx="7466">
                  <c:v>4.8333733428679011E+21</c:v>
                </c:pt>
                <c:pt idx="7467">
                  <c:v>4.8340522428679009E+21</c:v>
                </c:pt>
                <c:pt idx="7468">
                  <c:v>4.8350412428679011E+21</c:v>
                </c:pt>
                <c:pt idx="7469">
                  <c:v>4.8360099428679014E+21</c:v>
                </c:pt>
                <c:pt idx="7470">
                  <c:v>4.8371389428679018E+21</c:v>
                </c:pt>
                <c:pt idx="7471">
                  <c:v>4.8382729428679021E+21</c:v>
                </c:pt>
                <c:pt idx="7472">
                  <c:v>4.8392109528679019E+21</c:v>
                </c:pt>
                <c:pt idx="7473">
                  <c:v>4.8398146828679019E+21</c:v>
                </c:pt>
                <c:pt idx="7474">
                  <c:v>4.8403931428679015E+21</c:v>
                </c:pt>
                <c:pt idx="7475">
                  <c:v>4.841047742867902E+21</c:v>
                </c:pt>
                <c:pt idx="7476">
                  <c:v>4.8420055428679021E+21</c:v>
                </c:pt>
                <c:pt idx="7477">
                  <c:v>4.842273665915902E+21</c:v>
                </c:pt>
                <c:pt idx="7478">
                  <c:v>4.8424014959159017E+21</c:v>
                </c:pt>
                <c:pt idx="7479">
                  <c:v>4.8431531959159022E+21</c:v>
                </c:pt>
                <c:pt idx="7480">
                  <c:v>4.8440913959159018E+21</c:v>
                </c:pt>
                <c:pt idx="7481">
                  <c:v>4.8451851959159017E+21</c:v>
                </c:pt>
                <c:pt idx="7482">
                  <c:v>4.8462753959159016E+21</c:v>
                </c:pt>
                <c:pt idx="7483">
                  <c:v>4.847385495915902E+21</c:v>
                </c:pt>
                <c:pt idx="7484">
                  <c:v>4.8481578959159018E+21</c:v>
                </c:pt>
                <c:pt idx="7485">
                  <c:v>4.8490563959159018E+21</c:v>
                </c:pt>
                <c:pt idx="7486">
                  <c:v>4.8500304959159015E+21</c:v>
                </c:pt>
                <c:pt idx="7487">
                  <c:v>4.8511915959159011E+21</c:v>
                </c:pt>
                <c:pt idx="7488">
                  <c:v>4.8523435959159011E+21</c:v>
                </c:pt>
                <c:pt idx="7489">
                  <c:v>4.8535275959159011E+21</c:v>
                </c:pt>
                <c:pt idx="7490">
                  <c:v>4.8538830303159009E+21</c:v>
                </c:pt>
                <c:pt idx="7491">
                  <c:v>4.8547921803159011E+21</c:v>
                </c:pt>
                <c:pt idx="7492">
                  <c:v>4.8558915803159011E+21</c:v>
                </c:pt>
                <c:pt idx="7493">
                  <c:v>4.8571165803159015E+21</c:v>
                </c:pt>
                <c:pt idx="7494">
                  <c:v>4.8584890803159019E+21</c:v>
                </c:pt>
                <c:pt idx="7495">
                  <c:v>4.8599390803159018E+21</c:v>
                </c:pt>
                <c:pt idx="7496">
                  <c:v>4.8611810803159023E+21</c:v>
                </c:pt>
                <c:pt idx="7497">
                  <c:v>4.8624277303159025E+21</c:v>
                </c:pt>
                <c:pt idx="7498">
                  <c:v>4.8637154303159021E+21</c:v>
                </c:pt>
                <c:pt idx="7499">
                  <c:v>4.8651112303159023E+21</c:v>
                </c:pt>
                <c:pt idx="7500">
                  <c:v>4.8665482303159025E+21</c:v>
                </c:pt>
                <c:pt idx="7501">
                  <c:v>4.8679882303159025E+21</c:v>
                </c:pt>
                <c:pt idx="7502">
                  <c:v>4.8692432303159027E+21</c:v>
                </c:pt>
                <c:pt idx="7503">
                  <c:v>4.8706192303159027E+21</c:v>
                </c:pt>
                <c:pt idx="7504">
                  <c:v>4.871901830315903E+21</c:v>
                </c:pt>
                <c:pt idx="7505">
                  <c:v>4.872237130315903E+21</c:v>
                </c:pt>
                <c:pt idx="7506">
                  <c:v>4.8734120293159026E+21</c:v>
                </c:pt>
                <c:pt idx="7507">
                  <c:v>4.8748219293159024E+21</c:v>
                </c:pt>
                <c:pt idx="7508">
                  <c:v>4.876206729315902E+21</c:v>
                </c:pt>
                <c:pt idx="7509">
                  <c:v>4.877624729315902E+21</c:v>
                </c:pt>
                <c:pt idx="7510">
                  <c:v>4.879022729315902E+21</c:v>
                </c:pt>
                <c:pt idx="7511">
                  <c:v>4.8798510293159017E+21</c:v>
                </c:pt>
                <c:pt idx="7512">
                  <c:v>4.8812483293159012E+21</c:v>
                </c:pt>
                <c:pt idx="7513">
                  <c:v>4.8826644293159014E+21</c:v>
                </c:pt>
                <c:pt idx="7514">
                  <c:v>4.8840934093159011E+21</c:v>
                </c:pt>
                <c:pt idx="7515">
                  <c:v>4.8852067093159011E+21</c:v>
                </c:pt>
                <c:pt idx="7516">
                  <c:v>4.8865797093159013E+21</c:v>
                </c:pt>
                <c:pt idx="7517">
                  <c:v>4.8879597093159017E+21</c:v>
                </c:pt>
                <c:pt idx="7518">
                  <c:v>4.8893009093159016E+21</c:v>
                </c:pt>
                <c:pt idx="7519">
                  <c:v>4.8907239093159015E+21</c:v>
                </c:pt>
                <c:pt idx="7520">
                  <c:v>4.8920899093159016E+21</c:v>
                </c:pt>
                <c:pt idx="7521">
                  <c:v>4.893432909315902E+21</c:v>
                </c:pt>
                <c:pt idx="7522">
                  <c:v>4.8948580093159025E+21</c:v>
                </c:pt>
                <c:pt idx="7523">
                  <c:v>4.8962810093159024E+21</c:v>
                </c:pt>
                <c:pt idx="7524">
                  <c:v>4.897616009315902E+21</c:v>
                </c:pt>
                <c:pt idx="7525">
                  <c:v>4.8989390093159015E+21</c:v>
                </c:pt>
                <c:pt idx="7526">
                  <c:v>4.9002850093159017E+21</c:v>
                </c:pt>
                <c:pt idx="7527">
                  <c:v>4.9016719093159019E+21</c:v>
                </c:pt>
                <c:pt idx="7528">
                  <c:v>4.9030619093159022E+21</c:v>
                </c:pt>
                <c:pt idx="7529">
                  <c:v>4.9044399093159024E+21</c:v>
                </c:pt>
                <c:pt idx="7530">
                  <c:v>4.9053073093159027E+21</c:v>
                </c:pt>
                <c:pt idx="7531">
                  <c:v>4.9066552093159027E+21</c:v>
                </c:pt>
                <c:pt idx="7532">
                  <c:v>4.9078929093159027E+21</c:v>
                </c:pt>
                <c:pt idx="7533">
                  <c:v>4.9090582093159025E+21</c:v>
                </c:pt>
                <c:pt idx="7534">
                  <c:v>4.9104577093159029E+21</c:v>
                </c:pt>
                <c:pt idx="7535">
                  <c:v>4.9118937093159025E+21</c:v>
                </c:pt>
                <c:pt idx="7536">
                  <c:v>4.9131277093159022E+21</c:v>
                </c:pt>
                <c:pt idx="7537">
                  <c:v>4.9144167093159026E+21</c:v>
                </c:pt>
                <c:pt idx="7538">
                  <c:v>4.915764709315903E+21</c:v>
                </c:pt>
                <c:pt idx="7539">
                  <c:v>4.9171430093159032E+21</c:v>
                </c:pt>
                <c:pt idx="7540">
                  <c:v>4.9184080093159033E+21</c:v>
                </c:pt>
                <c:pt idx="7541">
                  <c:v>4.9197156066159032E+21</c:v>
                </c:pt>
                <c:pt idx="7542">
                  <c:v>4.9211026066159027E+21</c:v>
                </c:pt>
                <c:pt idx="7543">
                  <c:v>4.9224843066159032E+21</c:v>
                </c:pt>
                <c:pt idx="7544">
                  <c:v>4.923858306615903E+21</c:v>
                </c:pt>
                <c:pt idx="7545">
                  <c:v>4.9251893066159033E+21</c:v>
                </c:pt>
                <c:pt idx="7546">
                  <c:v>4.9263858066159032E+21</c:v>
                </c:pt>
                <c:pt idx="7547">
                  <c:v>4.9277557066159033E+21</c:v>
                </c:pt>
                <c:pt idx="7548">
                  <c:v>4.9280409046159028E+21</c:v>
                </c:pt>
                <c:pt idx="7549">
                  <c:v>4.9280536727159025E+21</c:v>
                </c:pt>
                <c:pt idx="7550">
                  <c:v>4.928069186679902E+21</c:v>
                </c:pt>
                <c:pt idx="7551">
                  <c:v>4.9280707702299023E+21</c:v>
                </c:pt>
                <c:pt idx="7552">
                  <c:v>4.9280747772299025E+21</c:v>
                </c:pt>
                <c:pt idx="7553">
                  <c:v>4.9280780862299025E+21</c:v>
                </c:pt>
                <c:pt idx="7554">
                  <c:v>4.928085682929902E+21</c:v>
                </c:pt>
                <c:pt idx="7555">
                  <c:v>4.9280896669299025E+21</c:v>
                </c:pt>
                <c:pt idx="7556">
                  <c:v>4.928108267929902E+21</c:v>
                </c:pt>
                <c:pt idx="7557">
                  <c:v>4.928123664179902E+21</c:v>
                </c:pt>
                <c:pt idx="7558">
                  <c:v>4.9283446641799023E+21</c:v>
                </c:pt>
                <c:pt idx="7559">
                  <c:v>4.9293636641799023E+21</c:v>
                </c:pt>
                <c:pt idx="7560">
                  <c:v>4.9306437641799027E+21</c:v>
                </c:pt>
                <c:pt idx="7561">
                  <c:v>4.9319175641799024E+21</c:v>
                </c:pt>
                <c:pt idx="7562">
                  <c:v>4.9331065641799023E+21</c:v>
                </c:pt>
                <c:pt idx="7563">
                  <c:v>4.9344216641799025E+21</c:v>
                </c:pt>
                <c:pt idx="7564">
                  <c:v>4.935733264179902E+21</c:v>
                </c:pt>
                <c:pt idx="7565">
                  <c:v>4.9370862641799024E+21</c:v>
                </c:pt>
                <c:pt idx="7566">
                  <c:v>4.9382302641799026E+21</c:v>
                </c:pt>
                <c:pt idx="7567">
                  <c:v>4.9395171641799024E+21</c:v>
                </c:pt>
                <c:pt idx="7568">
                  <c:v>4.9407421641799028E+21</c:v>
                </c:pt>
                <c:pt idx="7569">
                  <c:v>4.941805164179903E+21</c:v>
                </c:pt>
                <c:pt idx="7570">
                  <c:v>4.9421530941799027E+21</c:v>
                </c:pt>
                <c:pt idx="7571">
                  <c:v>4.9433778941799023E+21</c:v>
                </c:pt>
                <c:pt idx="7572">
                  <c:v>4.9443580941799019E+21</c:v>
                </c:pt>
                <c:pt idx="7573">
                  <c:v>4.9454320941799016E+21</c:v>
                </c:pt>
                <c:pt idx="7574">
                  <c:v>4.9467456941799013E+21</c:v>
                </c:pt>
                <c:pt idx="7575">
                  <c:v>4.9477696941799013E+21</c:v>
                </c:pt>
                <c:pt idx="7576">
                  <c:v>4.9489284466799018E+21</c:v>
                </c:pt>
                <c:pt idx="7577">
                  <c:v>4.9502010466799022E+21</c:v>
                </c:pt>
                <c:pt idx="7578">
                  <c:v>4.9513362466799018E+21</c:v>
                </c:pt>
                <c:pt idx="7579">
                  <c:v>4.9525190466799015E+21</c:v>
                </c:pt>
                <c:pt idx="7580">
                  <c:v>4.9535764466799015E+21</c:v>
                </c:pt>
                <c:pt idx="7581">
                  <c:v>4.9546414466799019E+21</c:v>
                </c:pt>
                <c:pt idx="7582">
                  <c:v>4.9558037466799019E+21</c:v>
                </c:pt>
                <c:pt idx="7583">
                  <c:v>4.956188046679902E+21</c:v>
                </c:pt>
                <c:pt idx="7584">
                  <c:v>4.9574071466799021E+21</c:v>
                </c:pt>
                <c:pt idx="7585">
                  <c:v>4.9586731466799018E+21</c:v>
                </c:pt>
                <c:pt idx="7586">
                  <c:v>4.9599291466799016E+21</c:v>
                </c:pt>
                <c:pt idx="7587">
                  <c:v>4.9612481466799017E+21</c:v>
                </c:pt>
                <c:pt idx="7588">
                  <c:v>4.9625090466799021E+21</c:v>
                </c:pt>
                <c:pt idx="7589">
                  <c:v>4.963768146679902E+21</c:v>
                </c:pt>
                <c:pt idx="7590">
                  <c:v>4.9650302466799016E+21</c:v>
                </c:pt>
                <c:pt idx="7591">
                  <c:v>4.9664947466799017E+21</c:v>
                </c:pt>
                <c:pt idx="7592">
                  <c:v>4.9677531466799021E+21</c:v>
                </c:pt>
                <c:pt idx="7593">
                  <c:v>4.9691651466799025E+21</c:v>
                </c:pt>
                <c:pt idx="7594">
                  <c:v>4.970483146679902E+21</c:v>
                </c:pt>
                <c:pt idx="7595">
                  <c:v>4.9718924366799018E+21</c:v>
                </c:pt>
                <c:pt idx="7596">
                  <c:v>4.9722316156799015E+21</c:v>
                </c:pt>
                <c:pt idx="7597">
                  <c:v>4.9732284156799017E+21</c:v>
                </c:pt>
                <c:pt idx="7598">
                  <c:v>4.9746907656799021E+21</c:v>
                </c:pt>
                <c:pt idx="7599">
                  <c:v>4.9761020356799024E+21</c:v>
                </c:pt>
                <c:pt idx="7600">
                  <c:v>4.9775594356799019E+21</c:v>
                </c:pt>
                <c:pt idx="7601">
                  <c:v>4.9790881356799017E+21</c:v>
                </c:pt>
                <c:pt idx="7602">
                  <c:v>4.9806251356799013E+21</c:v>
                </c:pt>
                <c:pt idx="7603">
                  <c:v>4.981908135679901E+21</c:v>
                </c:pt>
                <c:pt idx="7604">
                  <c:v>4.9832476356799009E+21</c:v>
                </c:pt>
                <c:pt idx="7605">
                  <c:v>4.9847536356799011E+21</c:v>
                </c:pt>
                <c:pt idx="7606">
                  <c:v>4.9862540356799011E+21</c:v>
                </c:pt>
                <c:pt idx="7607">
                  <c:v>4.9879810356799015E+21</c:v>
                </c:pt>
                <c:pt idx="7608">
                  <c:v>4.9896880356799011E+21</c:v>
                </c:pt>
                <c:pt idx="7609">
                  <c:v>4.9911464156799015E+21</c:v>
                </c:pt>
                <c:pt idx="7610">
                  <c:v>4.9927590156799018E+21</c:v>
                </c:pt>
                <c:pt idx="7611">
                  <c:v>4.9935985156799018E+21</c:v>
                </c:pt>
                <c:pt idx="7612">
                  <c:v>4.9951295156799018E+21</c:v>
                </c:pt>
                <c:pt idx="7613">
                  <c:v>4.9967585456799015E+21</c:v>
                </c:pt>
                <c:pt idx="7614">
                  <c:v>4.9981655456799019E+21</c:v>
                </c:pt>
                <c:pt idx="7615">
                  <c:v>4.9996305456799018E+21</c:v>
                </c:pt>
                <c:pt idx="7616">
                  <c:v>5.0011474956799013E+21</c:v>
                </c:pt>
                <c:pt idx="7617">
                  <c:v>5.0027307956799013E+21</c:v>
                </c:pt>
                <c:pt idx="7618">
                  <c:v>5.0043990956799018E+21</c:v>
                </c:pt>
                <c:pt idx="7619">
                  <c:v>5.0061604356799018E+21</c:v>
                </c:pt>
                <c:pt idx="7620">
                  <c:v>5.007994905679902E+21</c:v>
                </c:pt>
                <c:pt idx="7621">
                  <c:v>5.009631905679902E+21</c:v>
                </c:pt>
                <c:pt idx="7622">
                  <c:v>5.0113029056799021E+21</c:v>
                </c:pt>
                <c:pt idx="7623">
                  <c:v>5.0121267656799017E+21</c:v>
                </c:pt>
                <c:pt idx="7624">
                  <c:v>5.0138588656799014E+21</c:v>
                </c:pt>
                <c:pt idx="7625">
                  <c:v>5.0152622656799019E+21</c:v>
                </c:pt>
                <c:pt idx="7626">
                  <c:v>5.0169826656799016E+21</c:v>
                </c:pt>
                <c:pt idx="7627">
                  <c:v>5.0187785656799016E+21</c:v>
                </c:pt>
                <c:pt idx="7628">
                  <c:v>5.0205775656799017E+21</c:v>
                </c:pt>
                <c:pt idx="7629">
                  <c:v>5.0223515656799021E+21</c:v>
                </c:pt>
                <c:pt idx="7630">
                  <c:v>5.0241615656799017E+21</c:v>
                </c:pt>
                <c:pt idx="7631">
                  <c:v>5.025940565679902E+21</c:v>
                </c:pt>
                <c:pt idx="7632">
                  <c:v>5.0273144656799025E+21</c:v>
                </c:pt>
                <c:pt idx="7633">
                  <c:v>5.0290561656799028E+21</c:v>
                </c:pt>
                <c:pt idx="7634">
                  <c:v>5.0304851656799032E+21</c:v>
                </c:pt>
                <c:pt idx="7635">
                  <c:v>5.0318381656799036E+21</c:v>
                </c:pt>
                <c:pt idx="7636">
                  <c:v>5.0337521656799041E+21</c:v>
                </c:pt>
                <c:pt idx="7637">
                  <c:v>5.0355475656799043E+21</c:v>
                </c:pt>
                <c:pt idx="7638">
                  <c:v>5.037538165679904E+21</c:v>
                </c:pt>
                <c:pt idx="7639">
                  <c:v>5.039431165679904E+21</c:v>
                </c:pt>
                <c:pt idx="7640">
                  <c:v>5.041227065679904E+21</c:v>
                </c:pt>
                <c:pt idx="7641">
                  <c:v>5.0430387156799036E+21</c:v>
                </c:pt>
                <c:pt idx="7642">
                  <c:v>5.0448930156799035E+21</c:v>
                </c:pt>
                <c:pt idx="7643">
                  <c:v>5.0468000156799038E+21</c:v>
                </c:pt>
                <c:pt idx="7644">
                  <c:v>5.0487385156799043E+21</c:v>
                </c:pt>
                <c:pt idx="7645">
                  <c:v>5.0492101275599042E+21</c:v>
                </c:pt>
                <c:pt idx="7646">
                  <c:v>5.0494547275599042E+21</c:v>
                </c:pt>
                <c:pt idx="7647">
                  <c:v>5.0511650275599046E+21</c:v>
                </c:pt>
                <c:pt idx="7648">
                  <c:v>5.0530148575599049E+21</c:v>
                </c:pt>
                <c:pt idx="7649">
                  <c:v>5.0549401175599046E+21</c:v>
                </c:pt>
                <c:pt idx="7650">
                  <c:v>5.0569351175599041E+21</c:v>
                </c:pt>
                <c:pt idx="7651">
                  <c:v>5.0587803175599043E+21</c:v>
                </c:pt>
                <c:pt idx="7652">
                  <c:v>5.0602709575599045E+21</c:v>
                </c:pt>
                <c:pt idx="7653">
                  <c:v>5.0611196975599048E+21</c:v>
                </c:pt>
                <c:pt idx="7654">
                  <c:v>5.0631736975599044E+21</c:v>
                </c:pt>
                <c:pt idx="7655">
                  <c:v>5.065126697559904E+21</c:v>
                </c:pt>
                <c:pt idx="7656">
                  <c:v>5.0666717975599036E+21</c:v>
                </c:pt>
                <c:pt idx="7657">
                  <c:v>5.0684223975599039E+21</c:v>
                </c:pt>
                <c:pt idx="7658">
                  <c:v>5.0699953975599038E+21</c:v>
                </c:pt>
                <c:pt idx="7659">
                  <c:v>5.0719027975599036E+21</c:v>
                </c:pt>
                <c:pt idx="7660">
                  <c:v>5.0738449975599033E+21</c:v>
                </c:pt>
                <c:pt idx="7661">
                  <c:v>5.0756018975599032E+21</c:v>
                </c:pt>
                <c:pt idx="7662">
                  <c:v>5.0775164975599027E+21</c:v>
                </c:pt>
                <c:pt idx="7663">
                  <c:v>5.0794994975599032E+21</c:v>
                </c:pt>
                <c:pt idx="7664">
                  <c:v>5.0815094975599036E+21</c:v>
                </c:pt>
                <c:pt idx="7665">
                  <c:v>5.0831734975599036E+21</c:v>
                </c:pt>
                <c:pt idx="7666">
                  <c:v>5.0835483365599032E+21</c:v>
                </c:pt>
                <c:pt idx="7667">
                  <c:v>5.0835729708599036E+21</c:v>
                </c:pt>
                <c:pt idx="7668">
                  <c:v>5.0842744508599039E+21</c:v>
                </c:pt>
                <c:pt idx="7669">
                  <c:v>5.0860698908599035E+21</c:v>
                </c:pt>
                <c:pt idx="7670">
                  <c:v>5.0879988908599038E+21</c:v>
                </c:pt>
                <c:pt idx="7671">
                  <c:v>5.0899288908599038E+21</c:v>
                </c:pt>
                <c:pt idx="7672">
                  <c:v>5.0918698908599043E+21</c:v>
                </c:pt>
                <c:pt idx="7673">
                  <c:v>5.0937834908599043E+21</c:v>
                </c:pt>
                <c:pt idx="7674">
                  <c:v>5.0949385908599044E+21</c:v>
                </c:pt>
                <c:pt idx="7675">
                  <c:v>5.0962739908599045E+21</c:v>
                </c:pt>
                <c:pt idx="7676">
                  <c:v>5.0983022308599047E+21</c:v>
                </c:pt>
                <c:pt idx="7677">
                  <c:v>5.0999662308599047E+21</c:v>
                </c:pt>
                <c:pt idx="7678">
                  <c:v>5.1019712308599052E+21</c:v>
                </c:pt>
                <c:pt idx="7679">
                  <c:v>5.102872730859905E+21</c:v>
                </c:pt>
                <c:pt idx="7680">
                  <c:v>5.1041785308599047E+21</c:v>
                </c:pt>
                <c:pt idx="7681">
                  <c:v>5.1061905308599043E+21</c:v>
                </c:pt>
                <c:pt idx="7682">
                  <c:v>5.1071580308599042E+21</c:v>
                </c:pt>
                <c:pt idx="7683">
                  <c:v>5.108620230859904E+21</c:v>
                </c:pt>
                <c:pt idx="7684">
                  <c:v>5.1105312308599036E+21</c:v>
                </c:pt>
                <c:pt idx="7685">
                  <c:v>5.1124857308599036E+21</c:v>
                </c:pt>
                <c:pt idx="7686">
                  <c:v>5.1143174308599033E+21</c:v>
                </c:pt>
                <c:pt idx="7687">
                  <c:v>5.1162072308599038E+21</c:v>
                </c:pt>
                <c:pt idx="7688">
                  <c:v>5.1181889308599035E+21</c:v>
                </c:pt>
                <c:pt idx="7689">
                  <c:v>5.1200716308599034E+21</c:v>
                </c:pt>
                <c:pt idx="7690">
                  <c:v>5.1218506308599037E+21</c:v>
                </c:pt>
                <c:pt idx="7691">
                  <c:v>5.1237885008599035E+21</c:v>
                </c:pt>
                <c:pt idx="7692">
                  <c:v>5.1253985008599035E+21</c:v>
                </c:pt>
                <c:pt idx="7693">
                  <c:v>5.127393200859904E+21</c:v>
                </c:pt>
                <c:pt idx="7694">
                  <c:v>5.1289772008599034E+21</c:v>
                </c:pt>
                <c:pt idx="7695">
                  <c:v>5.130637200859903E+21</c:v>
                </c:pt>
                <c:pt idx="7696">
                  <c:v>5.1325830008599027E+21</c:v>
                </c:pt>
                <c:pt idx="7697">
                  <c:v>5.1345997008599022E+21</c:v>
                </c:pt>
                <c:pt idx="7698">
                  <c:v>5.1355667008599024E+21</c:v>
                </c:pt>
                <c:pt idx="7699">
                  <c:v>5.1370787008599021E+21</c:v>
                </c:pt>
                <c:pt idx="7700">
                  <c:v>5.1388521178599019E+21</c:v>
                </c:pt>
                <c:pt idx="7701">
                  <c:v>5.1401043978599017E+21</c:v>
                </c:pt>
                <c:pt idx="7702">
                  <c:v>5.1402690908599018E+21</c:v>
                </c:pt>
                <c:pt idx="7703">
                  <c:v>5.140293109859902E+21</c:v>
                </c:pt>
                <c:pt idx="7704">
                  <c:v>5.1409902098599022E+21</c:v>
                </c:pt>
                <c:pt idx="7705">
                  <c:v>5.1428842098599018E+21</c:v>
                </c:pt>
                <c:pt idx="7706">
                  <c:v>5.1447772098599018E+21</c:v>
                </c:pt>
                <c:pt idx="7707">
                  <c:v>5.1467689198599012E+21</c:v>
                </c:pt>
                <c:pt idx="7708">
                  <c:v>5.1482259198599013E+21</c:v>
                </c:pt>
                <c:pt idx="7709">
                  <c:v>5.1510399198599011E+21</c:v>
                </c:pt>
                <c:pt idx="7710">
                  <c:v>5.1535897198599015E+21</c:v>
                </c:pt>
                <c:pt idx="7711">
                  <c:v>5.156414219859901E+21</c:v>
                </c:pt>
                <c:pt idx="7712">
                  <c:v>5.1591182198599005E+21</c:v>
                </c:pt>
                <c:pt idx="7713">
                  <c:v>5.1617922198599002E+21</c:v>
                </c:pt>
                <c:pt idx="7714">
                  <c:v>5.1642492198599E+21</c:v>
                </c:pt>
                <c:pt idx="7715">
                  <c:v>5.1664272198599002E+21</c:v>
                </c:pt>
                <c:pt idx="7716">
                  <c:v>5.1685361198599001E+21</c:v>
                </c:pt>
                <c:pt idx="7717">
                  <c:v>5.1709504198599005E+21</c:v>
                </c:pt>
                <c:pt idx="7718">
                  <c:v>5.1732034198599002E+21</c:v>
                </c:pt>
                <c:pt idx="7719">
                  <c:v>5.1732058938599004E+21</c:v>
                </c:pt>
                <c:pt idx="7720">
                  <c:v>5.1732059929698999E+21</c:v>
                </c:pt>
                <c:pt idx="7721">
                  <c:v>5.1732068463699003E+21</c:v>
                </c:pt>
                <c:pt idx="7722">
                  <c:v>5.1732074969270499E+21</c:v>
                </c:pt>
                <c:pt idx="7723">
                  <c:v>5.1732076071270503E+21</c:v>
                </c:pt>
                <c:pt idx="7724">
                  <c:v>5.1732077220760503E+21</c:v>
                </c:pt>
                <c:pt idx="7725">
                  <c:v>5.1732078288760503E+21</c:v>
                </c:pt>
                <c:pt idx="7726">
                  <c:v>5.1732078886160507E+21</c:v>
                </c:pt>
                <c:pt idx="7727">
                  <c:v>5.1732079945160505E+21</c:v>
                </c:pt>
                <c:pt idx="7728">
                  <c:v>5.1732081351560507E+21</c:v>
                </c:pt>
                <c:pt idx="7729">
                  <c:v>5.1732082931560507E+21</c:v>
                </c:pt>
                <c:pt idx="7730">
                  <c:v>5.1732084493560505E+21</c:v>
                </c:pt>
                <c:pt idx="7731">
                  <c:v>5.1732086051460507E+21</c:v>
                </c:pt>
                <c:pt idx="7732">
                  <c:v>5.1732096950430503E+21</c:v>
                </c:pt>
                <c:pt idx="7733">
                  <c:v>5.1732097193030504E+21</c:v>
                </c:pt>
                <c:pt idx="7734">
                  <c:v>5.1732097193030504E+21</c:v>
                </c:pt>
                <c:pt idx="7735">
                  <c:v>5.17320979965305E+21</c:v>
                </c:pt>
                <c:pt idx="7736">
                  <c:v>5.1732098914130497E+21</c:v>
                </c:pt>
                <c:pt idx="7737">
                  <c:v>5.17320995839305E+21</c:v>
                </c:pt>
                <c:pt idx="7738">
                  <c:v>5.1732100654930497E+21</c:v>
                </c:pt>
                <c:pt idx="7739">
                  <c:v>5.1732102158730501E+21</c:v>
                </c:pt>
                <c:pt idx="7740">
                  <c:v>5.17321036647305E+21</c:v>
                </c:pt>
                <c:pt idx="7741">
                  <c:v>5.1732105159730497E+21</c:v>
                </c:pt>
                <c:pt idx="7742">
                  <c:v>5.17321066483305E+21</c:v>
                </c:pt>
                <c:pt idx="7743">
                  <c:v>5.1732108148330495E+21</c:v>
                </c:pt>
                <c:pt idx="7744">
                  <c:v>5.1732109612030498E+21</c:v>
                </c:pt>
                <c:pt idx="7745">
                  <c:v>5.17321110340305E+21</c:v>
                </c:pt>
                <c:pt idx="7746">
                  <c:v>5.1732112464630503E+21</c:v>
                </c:pt>
                <c:pt idx="7747">
                  <c:v>5.1732113895230506E+21</c:v>
                </c:pt>
                <c:pt idx="7748">
                  <c:v>5.1732115331230508E+21</c:v>
                </c:pt>
                <c:pt idx="7749">
                  <c:v>5.1732116798530503E+21</c:v>
                </c:pt>
                <c:pt idx="7750">
                  <c:v>5.1732118304130502E+21</c:v>
                </c:pt>
                <c:pt idx="7751">
                  <c:v>5.1732119811530498E+21</c:v>
                </c:pt>
                <c:pt idx="7752">
                  <c:v>5.1732121420930493E+21</c:v>
                </c:pt>
                <c:pt idx="7753">
                  <c:v>5.173212312681049E+21</c:v>
                </c:pt>
                <c:pt idx="7754">
                  <c:v>5.173212489681049E+21</c:v>
                </c:pt>
                <c:pt idx="7755">
                  <c:v>5.1732126655810487E+21</c:v>
                </c:pt>
                <c:pt idx="7756">
                  <c:v>5.1732128370710492E+21</c:v>
                </c:pt>
                <c:pt idx="7757">
                  <c:v>5.1732129681810496E+21</c:v>
                </c:pt>
                <c:pt idx="7758">
                  <c:v>5.1732130814810495E+21</c:v>
                </c:pt>
                <c:pt idx="7759">
                  <c:v>5.1732131952410493E+21</c:v>
                </c:pt>
                <c:pt idx="7760">
                  <c:v>5.1732132610510495E+21</c:v>
                </c:pt>
                <c:pt idx="7761">
                  <c:v>5.1732132908310494E+21</c:v>
                </c:pt>
                <c:pt idx="7762">
                  <c:v>5.1732134018910498E+21</c:v>
                </c:pt>
                <c:pt idx="7763">
                  <c:v>5.1732135156410493E+21</c:v>
                </c:pt>
                <c:pt idx="7764">
                  <c:v>5.1732136324810492E+21</c:v>
                </c:pt>
                <c:pt idx="7765">
                  <c:v>5.1732137517210487E+21</c:v>
                </c:pt>
                <c:pt idx="7766">
                  <c:v>5.1732138675210488E+21</c:v>
                </c:pt>
                <c:pt idx="7767">
                  <c:v>5.1732139821210492E+21</c:v>
                </c:pt>
                <c:pt idx="7768">
                  <c:v>5.1732140962210497E+21</c:v>
                </c:pt>
                <c:pt idx="7769">
                  <c:v>5.1732142191310495E+21</c:v>
                </c:pt>
                <c:pt idx="7770">
                  <c:v>5.173214379721049E+21</c:v>
                </c:pt>
                <c:pt idx="7771">
                  <c:v>5.1732145266200486E+21</c:v>
                </c:pt>
                <c:pt idx="7772">
                  <c:v>5.1732146184200483E+21</c:v>
                </c:pt>
                <c:pt idx="7773">
                  <c:v>5.1732151319150482E+21</c:v>
                </c:pt>
                <c:pt idx="7774">
                  <c:v>5.1732153097150477E+21</c:v>
                </c:pt>
                <c:pt idx="7775">
                  <c:v>5.1732154398150482E+21</c:v>
                </c:pt>
                <c:pt idx="7776">
                  <c:v>5.1732155645050487E+21</c:v>
                </c:pt>
                <c:pt idx="7777">
                  <c:v>5.1732156882350485E+21</c:v>
                </c:pt>
                <c:pt idx="7778">
                  <c:v>5.1732162693350482E+21</c:v>
                </c:pt>
                <c:pt idx="7779">
                  <c:v>5.1732174273350478E+21</c:v>
                </c:pt>
                <c:pt idx="7780">
                  <c:v>5.1732185833350481E+21</c:v>
                </c:pt>
                <c:pt idx="7781">
                  <c:v>5.1732197723350478E+21</c:v>
                </c:pt>
                <c:pt idx="7782">
                  <c:v>5.1732209613350476E+21</c:v>
                </c:pt>
                <c:pt idx="7783">
                  <c:v>5.1732221623350476E+21</c:v>
                </c:pt>
                <c:pt idx="7784">
                  <c:v>5.1732233548350473E+21</c:v>
                </c:pt>
                <c:pt idx="7785">
                  <c:v>5.1732247388350474E+21</c:v>
                </c:pt>
                <c:pt idx="7786">
                  <c:v>5.1732262498350473E+21</c:v>
                </c:pt>
                <c:pt idx="7787">
                  <c:v>5.1732277358350471E+21</c:v>
                </c:pt>
                <c:pt idx="7788">
                  <c:v>5.1732281539350474E+21</c:v>
                </c:pt>
                <c:pt idx="7789">
                  <c:v>5.1732297299350478E+21</c:v>
                </c:pt>
                <c:pt idx="7790">
                  <c:v>5.1732313091350473E+21</c:v>
                </c:pt>
                <c:pt idx="7791">
                  <c:v>5.1732328174350468E+21</c:v>
                </c:pt>
                <c:pt idx="7792">
                  <c:v>5.1732342634350473E+21</c:v>
                </c:pt>
                <c:pt idx="7793">
                  <c:v>5.173235452235047E+21</c:v>
                </c:pt>
                <c:pt idx="7794">
                  <c:v>5.1732370192350472E+21</c:v>
                </c:pt>
                <c:pt idx="7795">
                  <c:v>5.1732385874350472E+21</c:v>
                </c:pt>
                <c:pt idx="7796">
                  <c:v>5.1732401734350474E+21</c:v>
                </c:pt>
                <c:pt idx="7797">
                  <c:v>5.1732416299350475E+21</c:v>
                </c:pt>
                <c:pt idx="7798">
                  <c:v>5.173242789559047E+21</c:v>
                </c:pt>
                <c:pt idx="7799">
                  <c:v>5.1732438223360465E+21</c:v>
                </c:pt>
                <c:pt idx="7800">
                  <c:v>5.1732450992660467E+21</c:v>
                </c:pt>
                <c:pt idx="7801">
                  <c:v>5.1732464191660465E+21</c:v>
                </c:pt>
                <c:pt idx="7802">
                  <c:v>5.1732477801660468E+21</c:v>
                </c:pt>
                <c:pt idx="7803">
                  <c:v>5.1732492071660474E+21</c:v>
                </c:pt>
                <c:pt idx="7804">
                  <c:v>5.1732505890660475E+21</c:v>
                </c:pt>
                <c:pt idx="7805">
                  <c:v>5.1732520199660472E+21</c:v>
                </c:pt>
                <c:pt idx="7806">
                  <c:v>5.173253342906047E+21</c:v>
                </c:pt>
                <c:pt idx="7807">
                  <c:v>5.1732548097060467E+21</c:v>
                </c:pt>
                <c:pt idx="7808">
                  <c:v>5.1732564597060466E+21</c:v>
                </c:pt>
                <c:pt idx="7809">
                  <c:v>5.1732567999060461E+21</c:v>
                </c:pt>
                <c:pt idx="7810">
                  <c:v>5.1732571887060459E+21</c:v>
                </c:pt>
                <c:pt idx="7811">
                  <c:v>5.173257873426046E+21</c:v>
                </c:pt>
                <c:pt idx="7812">
                  <c:v>5.1732585967260459E+21</c:v>
                </c:pt>
                <c:pt idx="7813">
                  <c:v>5.1732592230060461E+21</c:v>
                </c:pt>
                <c:pt idx="7814">
                  <c:v>5.1732596012860456E+21</c:v>
                </c:pt>
                <c:pt idx="7815">
                  <c:v>5.1732600540860451E+21</c:v>
                </c:pt>
                <c:pt idx="7816">
                  <c:v>5.173260505226045E+21</c:v>
                </c:pt>
                <c:pt idx="7817">
                  <c:v>5.1732608903260448E+21</c:v>
                </c:pt>
                <c:pt idx="7818">
                  <c:v>5.1732616935260448E+21</c:v>
                </c:pt>
                <c:pt idx="7819">
                  <c:v>5.1732629790260451E+21</c:v>
                </c:pt>
                <c:pt idx="7820">
                  <c:v>5.173264528026045E+21</c:v>
                </c:pt>
                <c:pt idx="7821">
                  <c:v>5.1733167769260445E+21</c:v>
                </c:pt>
                <c:pt idx="7822">
                  <c:v>5.1735091944760447E+21</c:v>
                </c:pt>
                <c:pt idx="7823">
                  <c:v>5.1736492594760442E+21</c:v>
                </c:pt>
                <c:pt idx="7824">
                  <c:v>5.1737476154760437E+21</c:v>
                </c:pt>
                <c:pt idx="7825">
                  <c:v>5.1741080154760439E+21</c:v>
                </c:pt>
                <c:pt idx="7826">
                  <c:v>5.1745017854760436E+21</c:v>
                </c:pt>
                <c:pt idx="7827">
                  <c:v>5.1754584854760438E+21</c:v>
                </c:pt>
                <c:pt idx="7828">
                  <c:v>5.1767071854760433E+21</c:v>
                </c:pt>
                <c:pt idx="7829">
                  <c:v>5.1783625024760436E+21</c:v>
                </c:pt>
                <c:pt idx="7830">
                  <c:v>5.1807845024760437E+21</c:v>
                </c:pt>
                <c:pt idx="7831">
                  <c:v>5.182824502476044E+21</c:v>
                </c:pt>
                <c:pt idx="7832">
                  <c:v>5.1853045024760445E+21</c:v>
                </c:pt>
                <c:pt idx="7833">
                  <c:v>5.1878953024760442E+21</c:v>
                </c:pt>
                <c:pt idx="7834">
                  <c:v>5.1905465024760439E+21</c:v>
                </c:pt>
                <c:pt idx="7835">
                  <c:v>5.1915757889560437E+21</c:v>
                </c:pt>
                <c:pt idx="7836">
                  <c:v>5.1939866039560438E+21</c:v>
                </c:pt>
                <c:pt idx="7837">
                  <c:v>5.196708603956044E+21</c:v>
                </c:pt>
                <c:pt idx="7838">
                  <c:v>5.1988329039560442E+21</c:v>
                </c:pt>
                <c:pt idx="7839">
                  <c:v>5.2010479039560443E+21</c:v>
                </c:pt>
                <c:pt idx="7840">
                  <c:v>5.203177903956044E+21</c:v>
                </c:pt>
                <c:pt idx="7841">
                  <c:v>5.2057618039560439E+21</c:v>
                </c:pt>
                <c:pt idx="7842">
                  <c:v>5.2083718039560436E+21</c:v>
                </c:pt>
                <c:pt idx="7843">
                  <c:v>5.2107812039560434E+21</c:v>
                </c:pt>
                <c:pt idx="7844">
                  <c:v>5.212821209484043E+21</c:v>
                </c:pt>
                <c:pt idx="7845">
                  <c:v>5.2152942094840433E+21</c:v>
                </c:pt>
                <c:pt idx="7846">
                  <c:v>5.2160446394840436E+21</c:v>
                </c:pt>
                <c:pt idx="7847">
                  <c:v>5.2168837394840431E+21</c:v>
                </c:pt>
                <c:pt idx="7848">
                  <c:v>5.2187260194840432E+21</c:v>
                </c:pt>
                <c:pt idx="7849">
                  <c:v>5.2198952694840432E+21</c:v>
                </c:pt>
                <c:pt idx="7850">
                  <c:v>5.2221479694840428E+21</c:v>
                </c:pt>
                <c:pt idx="7851">
                  <c:v>5.2250179694840429E+21</c:v>
                </c:pt>
                <c:pt idx="7852">
                  <c:v>5.2276889694840428E+21</c:v>
                </c:pt>
                <c:pt idx="7853">
                  <c:v>5.2299349664840423E+21</c:v>
                </c:pt>
                <c:pt idx="7854">
                  <c:v>5.2327431664840422E+21</c:v>
                </c:pt>
                <c:pt idx="7855">
                  <c:v>5.2350982064840418E+21</c:v>
                </c:pt>
                <c:pt idx="7856">
                  <c:v>5.2381766064840418E+21</c:v>
                </c:pt>
                <c:pt idx="7857">
                  <c:v>5.2411888064840419E+21</c:v>
                </c:pt>
                <c:pt idx="7858">
                  <c:v>5.2440038064840424E+21</c:v>
                </c:pt>
                <c:pt idx="7859">
                  <c:v>5.2470248064840421E+21</c:v>
                </c:pt>
                <c:pt idx="7860">
                  <c:v>5.2495929064840422E+21</c:v>
                </c:pt>
                <c:pt idx="7861">
                  <c:v>5.2522740064840424E+21</c:v>
                </c:pt>
                <c:pt idx="7862">
                  <c:v>5.255360106484042E+21</c:v>
                </c:pt>
                <c:pt idx="7863">
                  <c:v>5.2584301064840418E+21</c:v>
                </c:pt>
                <c:pt idx="7864">
                  <c:v>5.2615725064840418E+21</c:v>
                </c:pt>
                <c:pt idx="7865">
                  <c:v>5.2647885064840413E+21</c:v>
                </c:pt>
                <c:pt idx="7866">
                  <c:v>5.2680155064840414E+21</c:v>
                </c:pt>
                <c:pt idx="7867">
                  <c:v>5.2712199064840412E+21</c:v>
                </c:pt>
                <c:pt idx="7868">
                  <c:v>5.2744105064840414E+21</c:v>
                </c:pt>
                <c:pt idx="7869">
                  <c:v>5.2765131064840416E+21</c:v>
                </c:pt>
                <c:pt idx="7870">
                  <c:v>5.2796330392840412E+21</c:v>
                </c:pt>
                <c:pt idx="7871">
                  <c:v>5.2827135612840407E+21</c:v>
                </c:pt>
                <c:pt idx="7872">
                  <c:v>5.285824861284041E+21</c:v>
                </c:pt>
                <c:pt idx="7873">
                  <c:v>5.2887417312840411E+21</c:v>
                </c:pt>
                <c:pt idx="7874">
                  <c:v>5.2919026312840416E+21</c:v>
                </c:pt>
                <c:pt idx="7875">
                  <c:v>5.2947282312840421E+21</c:v>
                </c:pt>
                <c:pt idx="7876">
                  <c:v>5.2955917212840425E+21</c:v>
                </c:pt>
                <c:pt idx="7877">
                  <c:v>5.2982552212840424E+21</c:v>
                </c:pt>
                <c:pt idx="7878">
                  <c:v>5.3013152212840423E+21</c:v>
                </c:pt>
                <c:pt idx="7879">
                  <c:v>5.3044246212840427E+21</c:v>
                </c:pt>
                <c:pt idx="7880">
                  <c:v>5.3071360212840428E+21</c:v>
                </c:pt>
                <c:pt idx="7881">
                  <c:v>5.3098490212840427E+21</c:v>
                </c:pt>
                <c:pt idx="7882">
                  <c:v>5.3131080212840427E+21</c:v>
                </c:pt>
                <c:pt idx="7883">
                  <c:v>5.3159276212840426E+21</c:v>
                </c:pt>
                <c:pt idx="7884">
                  <c:v>5.319249321284043E+21</c:v>
                </c:pt>
                <c:pt idx="7885">
                  <c:v>5.3226344212840432E+21</c:v>
                </c:pt>
                <c:pt idx="7886">
                  <c:v>5.3258924212840437E+21</c:v>
                </c:pt>
                <c:pt idx="7887">
                  <c:v>5.3289534212840442E+21</c:v>
                </c:pt>
                <c:pt idx="7888">
                  <c:v>5.3323137212840443E+21</c:v>
                </c:pt>
                <c:pt idx="7889">
                  <c:v>5.3352904212840438E+21</c:v>
                </c:pt>
                <c:pt idx="7890">
                  <c:v>5.338245501284044E+21</c:v>
                </c:pt>
                <c:pt idx="7891">
                  <c:v>5.3410425012840437E+21</c:v>
                </c:pt>
                <c:pt idx="7892">
                  <c:v>5.344283501284044E+21</c:v>
                </c:pt>
                <c:pt idx="7893">
                  <c:v>5.3477875012840435E+21</c:v>
                </c:pt>
                <c:pt idx="7894">
                  <c:v>5.3513455012840431E+21</c:v>
                </c:pt>
                <c:pt idx="7895">
                  <c:v>5.3549259012840431E+21</c:v>
                </c:pt>
                <c:pt idx="7896">
                  <c:v>5.3573642012840428E+21</c:v>
                </c:pt>
                <c:pt idx="7897">
                  <c:v>5.3593801012840424E+21</c:v>
                </c:pt>
                <c:pt idx="7898">
                  <c:v>5.3628099012840422E+21</c:v>
                </c:pt>
                <c:pt idx="7899">
                  <c:v>5.3655949012840418E+21</c:v>
                </c:pt>
                <c:pt idx="7900">
                  <c:v>5.3682719012840423E+21</c:v>
                </c:pt>
                <c:pt idx="7901">
                  <c:v>5.3713229012840418E+21</c:v>
                </c:pt>
                <c:pt idx="7902">
                  <c:v>5.3747609012840421E+21</c:v>
                </c:pt>
                <c:pt idx="7903">
                  <c:v>5.3781329012840422E+21</c:v>
                </c:pt>
                <c:pt idx="7904">
                  <c:v>5.3816518592840419E+21</c:v>
                </c:pt>
                <c:pt idx="7905">
                  <c:v>5.3852398592840423E+21</c:v>
                </c:pt>
                <c:pt idx="7906">
                  <c:v>5.3868532792840421E+21</c:v>
                </c:pt>
                <c:pt idx="7907">
                  <c:v>5.3885472792840419E+21</c:v>
                </c:pt>
                <c:pt idx="7908">
                  <c:v>5.3901142792840424E+21</c:v>
                </c:pt>
                <c:pt idx="7909">
                  <c:v>5.3918792792840423E+21</c:v>
                </c:pt>
                <c:pt idx="7910">
                  <c:v>5.394640379284042E+21</c:v>
                </c:pt>
                <c:pt idx="7911">
                  <c:v>5.3978623792840421E+21</c:v>
                </c:pt>
                <c:pt idx="7912">
                  <c:v>5.400743479284042E+21</c:v>
                </c:pt>
                <c:pt idx="7913">
                  <c:v>5.4032220792840425E+21</c:v>
                </c:pt>
                <c:pt idx="7914">
                  <c:v>5.4067760792840427E+21</c:v>
                </c:pt>
                <c:pt idx="7915">
                  <c:v>5.4105480792840423E+21</c:v>
                </c:pt>
                <c:pt idx="7916">
                  <c:v>5.4142344792840423E+21</c:v>
                </c:pt>
                <c:pt idx="7917">
                  <c:v>5.4181036792840423E+21</c:v>
                </c:pt>
                <c:pt idx="7918">
                  <c:v>5.4213196792840428E+21</c:v>
                </c:pt>
                <c:pt idx="7919">
                  <c:v>5.424626579284043E+21</c:v>
                </c:pt>
                <c:pt idx="7920">
                  <c:v>5.4275258990040428E+21</c:v>
                </c:pt>
                <c:pt idx="7921">
                  <c:v>5.4311138990040432E+21</c:v>
                </c:pt>
                <c:pt idx="7922">
                  <c:v>5.4348748990040433E+21</c:v>
                </c:pt>
                <c:pt idx="7923">
                  <c:v>5.4384538990040433E+21</c:v>
                </c:pt>
                <c:pt idx="7924">
                  <c:v>5.4421099990040434E+21</c:v>
                </c:pt>
                <c:pt idx="7925">
                  <c:v>5.4460029990040439E+21</c:v>
                </c:pt>
                <c:pt idx="7926">
                  <c:v>5.4495709990040434E+21</c:v>
                </c:pt>
                <c:pt idx="7927">
                  <c:v>5.4529187990040436E+21</c:v>
                </c:pt>
                <c:pt idx="7928">
                  <c:v>5.4567917990040431E+21</c:v>
                </c:pt>
                <c:pt idx="7929">
                  <c:v>5.4607787990040434E+21</c:v>
                </c:pt>
                <c:pt idx="7930">
                  <c:v>5.4645769990040432E+21</c:v>
                </c:pt>
                <c:pt idx="7931">
                  <c:v>5.4660000990040435E+21</c:v>
                </c:pt>
                <c:pt idx="7932">
                  <c:v>5.466716164004043E+21</c:v>
                </c:pt>
                <c:pt idx="7933">
                  <c:v>5.4688540936040434E+21</c:v>
                </c:pt>
                <c:pt idx="7934">
                  <c:v>5.4725680936040436E+21</c:v>
                </c:pt>
                <c:pt idx="7935">
                  <c:v>5.4766888936040437E+21</c:v>
                </c:pt>
                <c:pt idx="7936">
                  <c:v>5.4808208936040441E+21</c:v>
                </c:pt>
                <c:pt idx="7937">
                  <c:v>5.4849128936040437E+21</c:v>
                </c:pt>
                <c:pt idx="7938">
                  <c:v>5.4889472936040433E+21</c:v>
                </c:pt>
                <c:pt idx="7939">
                  <c:v>5.4928661936040428E+21</c:v>
                </c:pt>
                <c:pt idx="7940">
                  <c:v>5.4968701936040432E+21</c:v>
                </c:pt>
                <c:pt idx="7941">
                  <c:v>5.5007333136040429E+21</c:v>
                </c:pt>
                <c:pt idx="7942">
                  <c:v>5.5047653136040429E+21</c:v>
                </c:pt>
                <c:pt idx="7943">
                  <c:v>5.508869413604043E+21</c:v>
                </c:pt>
                <c:pt idx="7944">
                  <c:v>5.5126982136040427E+21</c:v>
                </c:pt>
                <c:pt idx="7945">
                  <c:v>5.5165129136040428E+21</c:v>
                </c:pt>
                <c:pt idx="7946">
                  <c:v>5.5201649136040432E+21</c:v>
                </c:pt>
                <c:pt idx="7947">
                  <c:v>5.5241699136040432E+21</c:v>
                </c:pt>
                <c:pt idx="7948">
                  <c:v>5.5261194136040432E+21</c:v>
                </c:pt>
                <c:pt idx="7949">
                  <c:v>5.5302544136040434E+21</c:v>
                </c:pt>
                <c:pt idx="7950">
                  <c:v>5.534368413604043E+21</c:v>
                </c:pt>
                <c:pt idx="7951">
                  <c:v>5.5375249136040427E+21</c:v>
                </c:pt>
                <c:pt idx="7952">
                  <c:v>5.538320813604043E+21</c:v>
                </c:pt>
                <c:pt idx="7953">
                  <c:v>5.541816613604043E+21</c:v>
                </c:pt>
                <c:pt idx="7954">
                  <c:v>5.5458284136040434E+21</c:v>
                </c:pt>
                <c:pt idx="7955">
                  <c:v>5.5495881136040439E+21</c:v>
                </c:pt>
                <c:pt idx="7956">
                  <c:v>5.5537801136040439E+21</c:v>
                </c:pt>
                <c:pt idx="7957">
                  <c:v>5.5579831136040434E+21</c:v>
                </c:pt>
                <c:pt idx="7958">
                  <c:v>5.5620771136040432E+21</c:v>
                </c:pt>
                <c:pt idx="7959">
                  <c:v>5.5641986136040433E+21</c:v>
                </c:pt>
                <c:pt idx="7960">
                  <c:v>5.5681268136040433E+21</c:v>
                </c:pt>
                <c:pt idx="7961">
                  <c:v>5.5713650136040436E+21</c:v>
                </c:pt>
                <c:pt idx="7962">
                  <c:v>5.5751551136040432E+21</c:v>
                </c:pt>
                <c:pt idx="7963">
                  <c:v>5.5759665273790435E+21</c:v>
                </c:pt>
                <c:pt idx="7964">
                  <c:v>5.5799423773790437E+21</c:v>
                </c:pt>
                <c:pt idx="7965">
                  <c:v>5.5839050773790437E+21</c:v>
                </c:pt>
                <c:pt idx="7966">
                  <c:v>5.5873344773790441E+21</c:v>
                </c:pt>
                <c:pt idx="7967">
                  <c:v>5.591450477379044E+21</c:v>
                </c:pt>
                <c:pt idx="7968">
                  <c:v>5.5949844773790443E+21</c:v>
                </c:pt>
                <c:pt idx="7969">
                  <c:v>5.5990971773790443E+21</c:v>
                </c:pt>
                <c:pt idx="7970">
                  <c:v>5.603274077379044E+21</c:v>
                </c:pt>
                <c:pt idx="7971">
                  <c:v>5.6072580773790446E+21</c:v>
                </c:pt>
                <c:pt idx="7972">
                  <c:v>5.6113510773790448E+21</c:v>
                </c:pt>
                <c:pt idx="7973">
                  <c:v>5.6151838773790449E+21</c:v>
                </c:pt>
                <c:pt idx="7974">
                  <c:v>5.6191082773790453E+21</c:v>
                </c:pt>
                <c:pt idx="7975">
                  <c:v>5.6225367373790451E+21</c:v>
                </c:pt>
                <c:pt idx="7976">
                  <c:v>5.6264267373790448E+21</c:v>
                </c:pt>
                <c:pt idx="7977">
                  <c:v>5.6306800373790451E+21</c:v>
                </c:pt>
                <c:pt idx="7978">
                  <c:v>5.6348211373790451E+21</c:v>
                </c:pt>
                <c:pt idx="7979">
                  <c:v>5.6388202373790449E+21</c:v>
                </c:pt>
                <c:pt idx="7980">
                  <c:v>5.6426702373790448E+21</c:v>
                </c:pt>
                <c:pt idx="7981">
                  <c:v>5.6467466373790444E+21</c:v>
                </c:pt>
                <c:pt idx="7982">
                  <c:v>5.6506194373790442E+21</c:v>
                </c:pt>
                <c:pt idx="7983">
                  <c:v>5.6539079973790443E+21</c:v>
                </c:pt>
                <c:pt idx="7984">
                  <c:v>5.6577319973790448E+21</c:v>
                </c:pt>
                <c:pt idx="7985">
                  <c:v>5.6618105973790453E+21</c:v>
                </c:pt>
                <c:pt idx="7986">
                  <c:v>5.6658493973790458E+21</c:v>
                </c:pt>
                <c:pt idx="7987">
                  <c:v>5.6697771973790453E+21</c:v>
                </c:pt>
                <c:pt idx="7988">
                  <c:v>5.6724242973790453E+21</c:v>
                </c:pt>
                <c:pt idx="7989">
                  <c:v>5.6762833693790448E+21</c:v>
                </c:pt>
                <c:pt idx="7990">
                  <c:v>5.6799032693790448E+21</c:v>
                </c:pt>
                <c:pt idx="7991">
                  <c:v>5.6834612693790443E+21</c:v>
                </c:pt>
                <c:pt idx="7992">
                  <c:v>5.6869142693790446E+21</c:v>
                </c:pt>
                <c:pt idx="7993">
                  <c:v>5.6909330693790441E+21</c:v>
                </c:pt>
                <c:pt idx="7994">
                  <c:v>5.6950236693790437E+21</c:v>
                </c:pt>
                <c:pt idx="7995">
                  <c:v>5.6966133312490433E+21</c:v>
                </c:pt>
                <c:pt idx="7996">
                  <c:v>5.7004041312490435E+21</c:v>
                </c:pt>
                <c:pt idx="7997">
                  <c:v>5.704270131249044E+21</c:v>
                </c:pt>
                <c:pt idx="7998">
                  <c:v>5.7082192312490441E+21</c:v>
                </c:pt>
                <c:pt idx="7999">
                  <c:v>5.7121512312490437E+21</c:v>
                </c:pt>
                <c:pt idx="8000">
                  <c:v>5.7160289312490442E+21</c:v>
                </c:pt>
                <c:pt idx="8001">
                  <c:v>5.7200509992490437E+21</c:v>
                </c:pt>
                <c:pt idx="8002">
                  <c:v>5.7240719992490442E+21</c:v>
                </c:pt>
                <c:pt idx="8003">
                  <c:v>5.7276749992490445E+21</c:v>
                </c:pt>
                <c:pt idx="8004">
                  <c:v>5.731501799249044E+21</c:v>
                </c:pt>
                <c:pt idx="8005">
                  <c:v>5.7351947992490438E+21</c:v>
                </c:pt>
                <c:pt idx="8006">
                  <c:v>5.7387557992490441E+21</c:v>
                </c:pt>
                <c:pt idx="8007">
                  <c:v>5.7426085992490441E+21</c:v>
                </c:pt>
                <c:pt idx="8008">
                  <c:v>5.7465995992490438E+21</c:v>
                </c:pt>
                <c:pt idx="8009">
                  <c:v>5.7505486992490438E+21</c:v>
                </c:pt>
                <c:pt idx="8010">
                  <c:v>5.7545994992490434E+21</c:v>
                </c:pt>
                <c:pt idx="8011">
                  <c:v>5.7579022992490438E+21</c:v>
                </c:pt>
                <c:pt idx="8012">
                  <c:v>5.7609912992490439E+21</c:v>
                </c:pt>
                <c:pt idx="8013">
                  <c:v>5.7633934992490438E+21</c:v>
                </c:pt>
                <c:pt idx="8014">
                  <c:v>5.7666254992490438E+21</c:v>
                </c:pt>
                <c:pt idx="8015">
                  <c:v>5.7699398792490443E+21</c:v>
                </c:pt>
                <c:pt idx="8016">
                  <c:v>5.7733942792490446E+21</c:v>
                </c:pt>
                <c:pt idx="8017">
                  <c:v>5.776908279249045E+21</c:v>
                </c:pt>
                <c:pt idx="8018">
                  <c:v>5.7803543792490455E+21</c:v>
                </c:pt>
                <c:pt idx="8019">
                  <c:v>5.7839680792490452E+21</c:v>
                </c:pt>
                <c:pt idx="8020">
                  <c:v>5.7875540792490454E+21</c:v>
                </c:pt>
                <c:pt idx="8021">
                  <c:v>5.7911611792490454E+21</c:v>
                </c:pt>
                <c:pt idx="8022">
                  <c:v>5.7947408792490449E+21</c:v>
                </c:pt>
                <c:pt idx="8023">
                  <c:v>5.7983360792490452E+21</c:v>
                </c:pt>
                <c:pt idx="8024">
                  <c:v>5.8008279792490455E+21</c:v>
                </c:pt>
                <c:pt idx="8025">
                  <c:v>5.8044024792490453E+21</c:v>
                </c:pt>
                <c:pt idx="8026">
                  <c:v>5.8078574792490457E+21</c:v>
                </c:pt>
                <c:pt idx="8027">
                  <c:v>5.8109194792490458E+21</c:v>
                </c:pt>
                <c:pt idx="8028">
                  <c:v>5.8142223792490456E+21</c:v>
                </c:pt>
                <c:pt idx="8029">
                  <c:v>5.8176550792490459E+21</c:v>
                </c:pt>
                <c:pt idx="8030">
                  <c:v>5.8190904246410454E+21</c:v>
                </c:pt>
                <c:pt idx="8031">
                  <c:v>5.8223624246410451E+21</c:v>
                </c:pt>
                <c:pt idx="8032">
                  <c:v>5.8250050596410449E+21</c:v>
                </c:pt>
                <c:pt idx="8033">
                  <c:v>5.8285580596410445E+21</c:v>
                </c:pt>
                <c:pt idx="8034">
                  <c:v>5.8321500596410442E+21</c:v>
                </c:pt>
                <c:pt idx="8035">
                  <c:v>5.8359098996410443E+21</c:v>
                </c:pt>
                <c:pt idx="8036">
                  <c:v>5.8395028996410447E+21</c:v>
                </c:pt>
                <c:pt idx="8037">
                  <c:v>5.8430498996410447E+21</c:v>
                </c:pt>
                <c:pt idx="8038">
                  <c:v>5.8465278996410448E+21</c:v>
                </c:pt>
                <c:pt idx="8039">
                  <c:v>5.8496358996410452E+21</c:v>
                </c:pt>
                <c:pt idx="8040">
                  <c:v>5.8531868996410456E+21</c:v>
                </c:pt>
                <c:pt idx="8041">
                  <c:v>5.8565928996410459E+21</c:v>
                </c:pt>
                <c:pt idx="8042">
                  <c:v>5.8600439496410462E+21</c:v>
                </c:pt>
                <c:pt idx="8043">
                  <c:v>5.8636599496410462E+21</c:v>
                </c:pt>
                <c:pt idx="8044">
                  <c:v>5.8669049496410459E+21</c:v>
                </c:pt>
                <c:pt idx="8045">
                  <c:v>5.8706939496410456E+21</c:v>
                </c:pt>
                <c:pt idx="8046">
                  <c:v>5.8738859496410458E+21</c:v>
                </c:pt>
                <c:pt idx="8047">
                  <c:v>5.8777509496410457E+21</c:v>
                </c:pt>
                <c:pt idx="8048">
                  <c:v>5.8812759496410456E+21</c:v>
                </c:pt>
                <c:pt idx="8049">
                  <c:v>5.8837099496410458E+21</c:v>
                </c:pt>
                <c:pt idx="8050">
                  <c:v>5.8875949496410455E+21</c:v>
                </c:pt>
                <c:pt idx="8051">
                  <c:v>5.8914819496410454E+21</c:v>
                </c:pt>
                <c:pt idx="8052">
                  <c:v>5.894308949641045E+21</c:v>
                </c:pt>
                <c:pt idx="8053">
                  <c:v>5.8967249496410444E+21</c:v>
                </c:pt>
                <c:pt idx="8054">
                  <c:v>5.8989149496410448E+21</c:v>
                </c:pt>
                <c:pt idx="8055">
                  <c:v>5.9005189496410451E+21</c:v>
                </c:pt>
                <c:pt idx="8056">
                  <c:v>5.9013599496410455E+21</c:v>
                </c:pt>
                <c:pt idx="8057">
                  <c:v>5.9035239496410454E+21</c:v>
                </c:pt>
                <c:pt idx="8058">
                  <c:v>5.9060959496410455E+21</c:v>
                </c:pt>
                <c:pt idx="8059">
                  <c:v>5.9086569496410451E+21</c:v>
                </c:pt>
                <c:pt idx="8060">
                  <c:v>5.9113269496410454E+21</c:v>
                </c:pt>
                <c:pt idx="8061">
                  <c:v>5.913801149641045E+21</c:v>
                </c:pt>
                <c:pt idx="8062">
                  <c:v>5.9163231496410455E+21</c:v>
                </c:pt>
                <c:pt idx="8063">
                  <c:v>5.9188481496410457E+21</c:v>
                </c:pt>
                <c:pt idx="8064">
                  <c:v>5.9213421496410455E+21</c:v>
                </c:pt>
                <c:pt idx="8065">
                  <c:v>5.9240571496410456E+21</c:v>
                </c:pt>
                <c:pt idx="8066">
                  <c:v>5.927064149641046E+21</c:v>
                </c:pt>
                <c:pt idx="8067">
                  <c:v>5.9302741496410459E+21</c:v>
                </c:pt>
                <c:pt idx="8068">
                  <c:v>5.9334221496410461E+21</c:v>
                </c:pt>
                <c:pt idx="8069">
                  <c:v>5.9363871496410466E+21</c:v>
                </c:pt>
                <c:pt idx="8070">
                  <c:v>5.939000149641047E+21</c:v>
                </c:pt>
                <c:pt idx="8071">
                  <c:v>5.9423081496410472E+21</c:v>
                </c:pt>
                <c:pt idx="8072">
                  <c:v>5.9454951496410475E+21</c:v>
                </c:pt>
                <c:pt idx="8073">
                  <c:v>5.9488631496410472E+21</c:v>
                </c:pt>
                <c:pt idx="8074">
                  <c:v>5.9523111496410475E+21</c:v>
                </c:pt>
                <c:pt idx="8075">
                  <c:v>5.9555381496410475E+21</c:v>
                </c:pt>
                <c:pt idx="8076">
                  <c:v>5.9589441496410478E+21</c:v>
                </c:pt>
                <c:pt idx="8077">
                  <c:v>5.9624571496410477E+21</c:v>
                </c:pt>
                <c:pt idx="8078">
                  <c:v>5.9661901496410482E+21</c:v>
                </c:pt>
                <c:pt idx="8079">
                  <c:v>5.9672921496410485E+21</c:v>
                </c:pt>
                <c:pt idx="8080">
                  <c:v>5.9706611496410489E+21</c:v>
                </c:pt>
                <c:pt idx="8081">
                  <c:v>5.9728031496410487E+21</c:v>
                </c:pt>
                <c:pt idx="8082">
                  <c:v>5.976145149641049E+21</c:v>
                </c:pt>
                <c:pt idx="8083">
                  <c:v>5.9795081496410488E+21</c:v>
                </c:pt>
                <c:pt idx="8084">
                  <c:v>5.9829151496410487E+21</c:v>
                </c:pt>
                <c:pt idx="8085">
                  <c:v>5.9854935496410488E+21</c:v>
                </c:pt>
                <c:pt idx="8086">
                  <c:v>5.9887455496410487E+21</c:v>
                </c:pt>
                <c:pt idx="8087">
                  <c:v>5.9919215496410484E+21</c:v>
                </c:pt>
                <c:pt idx="8088">
                  <c:v>5.9952665496410485E+21</c:v>
                </c:pt>
                <c:pt idx="8089">
                  <c:v>5.9987155496410483E+21</c:v>
                </c:pt>
                <c:pt idx="8090">
                  <c:v>6.0019855496410479E+21</c:v>
                </c:pt>
                <c:pt idx="8091">
                  <c:v>6.0052785496410481E+21</c:v>
                </c:pt>
                <c:pt idx="8092">
                  <c:v>6.0087415496410483E+21</c:v>
                </c:pt>
                <c:pt idx="8093">
                  <c:v>6.012173549641048E+21</c:v>
                </c:pt>
                <c:pt idx="8094">
                  <c:v>6.0152015496410479E+21</c:v>
                </c:pt>
                <c:pt idx="8095">
                  <c:v>6.018778350341048E+21</c:v>
                </c:pt>
                <c:pt idx="8096">
                  <c:v>6.0223254171410477E+21</c:v>
                </c:pt>
                <c:pt idx="8097">
                  <c:v>6.0257569324410476E+21</c:v>
                </c:pt>
                <c:pt idx="8098">
                  <c:v>6.0292586021410476E+21</c:v>
                </c:pt>
                <c:pt idx="8099">
                  <c:v>6.0322231617560479E+21</c:v>
                </c:pt>
                <c:pt idx="8100">
                  <c:v>6.0351876377560482E+21</c:v>
                </c:pt>
                <c:pt idx="8101">
                  <c:v>6.0386084481560478E+21</c:v>
                </c:pt>
                <c:pt idx="8102">
                  <c:v>6.0421263435560481E+21</c:v>
                </c:pt>
                <c:pt idx="8103">
                  <c:v>6.0452134995560476E+21</c:v>
                </c:pt>
                <c:pt idx="8104">
                  <c:v>6.0484270039560471E+21</c:v>
                </c:pt>
                <c:pt idx="8105">
                  <c:v>6.0514417295560467E+21</c:v>
                </c:pt>
                <c:pt idx="8106">
                  <c:v>6.0544020222560468E+21</c:v>
                </c:pt>
                <c:pt idx="8107">
                  <c:v>6.0578023523560467E+21</c:v>
                </c:pt>
                <c:pt idx="8108">
                  <c:v>6.0612299303560466E+21</c:v>
                </c:pt>
                <c:pt idx="8109">
                  <c:v>6.0633150844560464E+21</c:v>
                </c:pt>
                <c:pt idx="8110">
                  <c:v>6.0633156243565167E+21</c:v>
                </c:pt>
                <c:pt idx="8111">
                  <c:v>6.0633161700873465E+21</c:v>
                </c:pt>
                <c:pt idx="8112">
                  <c:v>6.0633165568983066E+21</c:v>
                </c:pt>
                <c:pt idx="8113">
                  <c:v>6.0633168503002062E+21</c:v>
                </c:pt>
                <c:pt idx="8114">
                  <c:v>6.0633171430122958E+21</c:v>
                </c:pt>
                <c:pt idx="8115">
                  <c:v>6.0633174536821156E+21</c:v>
                </c:pt>
                <c:pt idx="8116">
                  <c:v>6.0633177710342261E+21</c:v>
                </c:pt>
                <c:pt idx="8117">
                  <c:v>6.0633180800167864E+21</c:v>
                </c:pt>
                <c:pt idx="8118">
                  <c:v>6.0633183879197664E+21</c:v>
                </c:pt>
                <c:pt idx="8119">
                  <c:v>6.063318652872826E+21</c:v>
                </c:pt>
                <c:pt idx="8120">
                  <c:v>6.0633188877065561E+21</c:v>
                </c:pt>
                <c:pt idx="8121">
                  <c:v>6.0633191205321866E+21</c:v>
                </c:pt>
                <c:pt idx="8122">
                  <c:v>6.063319354672917E+21</c:v>
                </c:pt>
                <c:pt idx="8123">
                  <c:v>6.0633196056471866E+21</c:v>
                </c:pt>
                <c:pt idx="8124">
                  <c:v>6.0633198517481762E+21</c:v>
                </c:pt>
                <c:pt idx="8125">
                  <c:v>6.0633200790882463E+21</c:v>
                </c:pt>
                <c:pt idx="8126">
                  <c:v>6.0633203045451359E+21</c:v>
                </c:pt>
                <c:pt idx="8127">
                  <c:v>6.0633205324885954E+21</c:v>
                </c:pt>
                <c:pt idx="8128">
                  <c:v>6.0633207191376159E+21</c:v>
                </c:pt>
                <c:pt idx="8129">
                  <c:v>6.0633209015507962E+21</c:v>
                </c:pt>
                <c:pt idx="8130">
                  <c:v>6.0633210899960965E+21</c:v>
                </c:pt>
                <c:pt idx="8131">
                  <c:v>6.0633212341475544E+21</c:v>
                </c:pt>
                <c:pt idx="8132">
                  <c:v>6.0633214269685833E+21</c:v>
                </c:pt>
                <c:pt idx="8133">
                  <c:v>6.0633216147848734E+21</c:v>
                </c:pt>
                <c:pt idx="8134">
                  <c:v>6.063321798250393E+21</c:v>
                </c:pt>
                <c:pt idx="8135">
                  <c:v>6.0633219860420478E+21</c:v>
                </c:pt>
                <c:pt idx="8136">
                  <c:v>6.0633221730384279E+21</c:v>
                </c:pt>
                <c:pt idx="8137">
                  <c:v>6.0633223187892976E+21</c:v>
                </c:pt>
                <c:pt idx="8138">
                  <c:v>6.0633224146858803E+21</c:v>
                </c:pt>
                <c:pt idx="8139">
                  <c:v>6.0633225834750406E+21</c:v>
                </c:pt>
                <c:pt idx="8140">
                  <c:v>6.0633227284917602E+21</c:v>
                </c:pt>
                <c:pt idx="8141">
                  <c:v>6.0633229212778905E+21</c:v>
                </c:pt>
                <c:pt idx="8142">
                  <c:v>6.0633231171345701E+21</c:v>
                </c:pt>
                <c:pt idx="8143">
                  <c:v>6.0633233152365004E+21</c:v>
                </c:pt>
                <c:pt idx="8144">
                  <c:v>6.0633235501172203E+21</c:v>
                </c:pt>
                <c:pt idx="8145">
                  <c:v>6.0633237495649508E+21</c:v>
                </c:pt>
                <c:pt idx="8146">
                  <c:v>6.063323949650401E+21</c:v>
                </c:pt>
                <c:pt idx="8147">
                  <c:v>6.0633241461574913E+21</c:v>
                </c:pt>
                <c:pt idx="8148">
                  <c:v>6.0633243437134009E+21</c:v>
                </c:pt>
                <c:pt idx="8149">
                  <c:v>6.06332452907341E+21</c:v>
                </c:pt>
                <c:pt idx="8150">
                  <c:v>6.06332471495587E+21</c:v>
                </c:pt>
                <c:pt idx="8151">
                  <c:v>6.0633249244955258E+21</c:v>
                </c:pt>
                <c:pt idx="8152">
                  <c:v>6.0633250445348663E+21</c:v>
                </c:pt>
                <c:pt idx="8153">
                  <c:v>6.0633252115938091E+21</c:v>
                </c:pt>
                <c:pt idx="8154">
                  <c:v>6.0633253750953549E+21</c:v>
                </c:pt>
                <c:pt idx="8155">
                  <c:v>6.0633255325591226E+21</c:v>
                </c:pt>
                <c:pt idx="8156">
                  <c:v>6.0633259889044331E+21</c:v>
                </c:pt>
                <c:pt idx="8157">
                  <c:v>6.0633262893228632E+21</c:v>
                </c:pt>
                <c:pt idx="8158">
                  <c:v>6.0633262893228632E+21</c:v>
                </c:pt>
                <c:pt idx="8159">
                  <c:v>6.0633263290876502E+21</c:v>
                </c:pt>
                <c:pt idx="8160">
                  <c:v>6.0633265026686024E+21</c:v>
                </c:pt>
                <c:pt idx="8161">
                  <c:v>6.0633266739208394E+21</c:v>
                </c:pt>
                <c:pt idx="8162">
                  <c:v>6.0633268250158888E+21</c:v>
                </c:pt>
                <c:pt idx="8163">
                  <c:v>6.0633269634763892E+21</c:v>
                </c:pt>
                <c:pt idx="8164">
                  <c:v>6.0633273310376991E+21</c:v>
                </c:pt>
                <c:pt idx="8165">
                  <c:v>6.0633278134803696E+21</c:v>
                </c:pt>
                <c:pt idx="8166">
                  <c:v>6.0633282920764597E+21</c:v>
                </c:pt>
                <c:pt idx="8167">
                  <c:v>6.0633285475087312E+21</c:v>
                </c:pt>
                <c:pt idx="8168">
                  <c:v>6.0633286768812517E+21</c:v>
                </c:pt>
                <c:pt idx="8169">
                  <c:v>6.0633288202326618E+21</c:v>
                </c:pt>
                <c:pt idx="8170">
                  <c:v>6.0633289740244316E+21</c:v>
                </c:pt>
                <c:pt idx="8171">
                  <c:v>6.0633291316981515E+21</c:v>
                </c:pt>
                <c:pt idx="8172">
                  <c:v>6.0633292923772412E+21</c:v>
                </c:pt>
                <c:pt idx="8173">
                  <c:v>6.0633294409371411E+21</c:v>
                </c:pt>
                <c:pt idx="8174">
                  <c:v>6.0633295972120396E+21</c:v>
                </c:pt>
                <c:pt idx="8175">
                  <c:v>6.0633299731938793E+21</c:v>
                </c:pt>
                <c:pt idx="8176">
                  <c:v>6.0633305032192038E+21</c:v>
                </c:pt>
                <c:pt idx="8177">
                  <c:v>6.0633309142453636E+21</c:v>
                </c:pt>
                <c:pt idx="8178">
                  <c:v>6.0633310865882056E+21</c:v>
                </c:pt>
                <c:pt idx="8179">
                  <c:v>6.063331322362566E+21</c:v>
                </c:pt>
                <c:pt idx="8180">
                  <c:v>6.0633316231612759E+21</c:v>
                </c:pt>
                <c:pt idx="8181">
                  <c:v>6.0633326589831755E+21</c:v>
                </c:pt>
                <c:pt idx="8182">
                  <c:v>6.0633396909097102E+21</c:v>
                </c:pt>
                <c:pt idx="8183">
                  <c:v>6.0633556326409715E+21</c:v>
                </c:pt>
                <c:pt idx="8184">
                  <c:v>6.0633628915437719E+21</c:v>
                </c:pt>
                <c:pt idx="8185">
                  <c:v>6.0634609794118719E+21</c:v>
                </c:pt>
                <c:pt idx="8186">
                  <c:v>6.0645639313118714E+21</c:v>
                </c:pt>
                <c:pt idx="8187">
                  <c:v>6.0658922437118714E+21</c:v>
                </c:pt>
                <c:pt idx="8188">
                  <c:v>6.0672642212618714E+21</c:v>
                </c:pt>
                <c:pt idx="8189">
                  <c:v>6.0688211786618718E+21</c:v>
                </c:pt>
                <c:pt idx="8190">
                  <c:v>6.0692518236028718E+21</c:v>
                </c:pt>
                <c:pt idx="8191">
                  <c:v>6.0707926120028722E+21</c:v>
                </c:pt>
                <c:pt idx="8192">
                  <c:v>6.0726861243028718E+21</c:v>
                </c:pt>
                <c:pt idx="8193">
                  <c:v>6.0744497037028717E+21</c:v>
                </c:pt>
                <c:pt idx="8194">
                  <c:v>6.0764209558028718E+21</c:v>
                </c:pt>
                <c:pt idx="8195">
                  <c:v>6.0779909206028719E+21</c:v>
                </c:pt>
                <c:pt idx="8196">
                  <c:v>6.0799659013828719E+21</c:v>
                </c:pt>
                <c:pt idx="8197">
                  <c:v>6.0819308348828717E+21</c:v>
                </c:pt>
                <c:pt idx="8198">
                  <c:v>6.0826036977302713E+21</c:v>
                </c:pt>
                <c:pt idx="8199">
                  <c:v>6.082623613528271E+21</c:v>
                </c:pt>
                <c:pt idx="8200">
                  <c:v>6.083195705198271E+21</c:v>
                </c:pt>
                <c:pt idx="8201">
                  <c:v>6.0851101874982706E+21</c:v>
                </c:pt>
                <c:pt idx="8202">
                  <c:v>6.0868441873982706E+21</c:v>
                </c:pt>
                <c:pt idx="8203">
                  <c:v>6.0881454801982702E+21</c:v>
                </c:pt>
                <c:pt idx="8204">
                  <c:v>6.0898182075662698E+21</c:v>
                </c:pt>
                <c:pt idx="8205">
                  <c:v>6.0908745416662697E+21</c:v>
                </c:pt>
                <c:pt idx="8206">
                  <c:v>6.0926833765892699E+21</c:v>
                </c:pt>
                <c:pt idx="8207">
                  <c:v>6.0946545717892696E+21</c:v>
                </c:pt>
                <c:pt idx="8208">
                  <c:v>6.0972042801892693E+21</c:v>
                </c:pt>
                <c:pt idx="8209">
                  <c:v>6.099879783989269E+21</c:v>
                </c:pt>
                <c:pt idx="8210">
                  <c:v>6.1020238452192686E+21</c:v>
                </c:pt>
                <c:pt idx="8211">
                  <c:v>6.1039436387192689E+21</c:v>
                </c:pt>
                <c:pt idx="8212">
                  <c:v>6.1050681286192687E+21</c:v>
                </c:pt>
                <c:pt idx="8213">
                  <c:v>6.1073688178192684E+21</c:v>
                </c:pt>
                <c:pt idx="8214">
                  <c:v>6.1105704320692681E+21</c:v>
                </c:pt>
                <c:pt idx="8215">
                  <c:v>6.1140110197692679E+21</c:v>
                </c:pt>
                <c:pt idx="8216">
                  <c:v>6.1168315383992675E+21</c:v>
                </c:pt>
                <c:pt idx="8217">
                  <c:v>6.1201621050792671E+21</c:v>
                </c:pt>
                <c:pt idx="8218">
                  <c:v>6.1235622042692674E+21</c:v>
                </c:pt>
                <c:pt idx="8219">
                  <c:v>6.1259128168692675E+21</c:v>
                </c:pt>
                <c:pt idx="8220">
                  <c:v>6.1294651333692673E+21</c:v>
                </c:pt>
                <c:pt idx="8221">
                  <c:v>6.1330241400692676E+21</c:v>
                </c:pt>
                <c:pt idx="8222">
                  <c:v>6.136539393669268E+21</c:v>
                </c:pt>
                <c:pt idx="8223">
                  <c:v>6.1396540910692676E+21</c:v>
                </c:pt>
                <c:pt idx="8224">
                  <c:v>6.1426671448692674E+21</c:v>
                </c:pt>
                <c:pt idx="8225">
                  <c:v>6.1457858881692673E+21</c:v>
                </c:pt>
                <c:pt idx="8226">
                  <c:v>6.1494556019692677E+21</c:v>
                </c:pt>
                <c:pt idx="8227">
                  <c:v>6.1525922810692675E+21</c:v>
                </c:pt>
                <c:pt idx="8228">
                  <c:v>6.1560908333692674E+21</c:v>
                </c:pt>
                <c:pt idx="8229">
                  <c:v>6.1599011727692676E+21</c:v>
                </c:pt>
                <c:pt idx="8230">
                  <c:v>6.1635765635692678E+21</c:v>
                </c:pt>
                <c:pt idx="8231">
                  <c:v>6.1671670934692681E+21</c:v>
                </c:pt>
                <c:pt idx="8232">
                  <c:v>6.1706957860692684E+21</c:v>
                </c:pt>
                <c:pt idx="8233">
                  <c:v>6.1743230213692682E+21</c:v>
                </c:pt>
                <c:pt idx="8234">
                  <c:v>6.1760175096552678E+21</c:v>
                </c:pt>
                <c:pt idx="8235">
                  <c:v>6.1794179670552682E+21</c:v>
                </c:pt>
                <c:pt idx="8236">
                  <c:v>6.1826697361552677E+21</c:v>
                </c:pt>
                <c:pt idx="8237">
                  <c:v>6.1855479475552681E+21</c:v>
                </c:pt>
                <c:pt idx="8238">
                  <c:v>6.1894839094552685E+21</c:v>
                </c:pt>
                <c:pt idx="8239">
                  <c:v>6.1902918032452684E+21</c:v>
                </c:pt>
                <c:pt idx="8240">
                  <c:v>6.1911647857952686E+21</c:v>
                </c:pt>
                <c:pt idx="8241">
                  <c:v>6.1943121996952686E+21</c:v>
                </c:pt>
                <c:pt idx="8242">
                  <c:v>6.1980559471952685E+21</c:v>
                </c:pt>
                <c:pt idx="8243">
                  <c:v>6.2017777197312681E+21</c:v>
                </c:pt>
                <c:pt idx="8244">
                  <c:v>6.2055066111312679E+21</c:v>
                </c:pt>
                <c:pt idx="8245">
                  <c:v>6.209065186031268E+21</c:v>
                </c:pt>
                <c:pt idx="8246">
                  <c:v>6.2126545453312681E+21</c:v>
                </c:pt>
                <c:pt idx="8247">
                  <c:v>6.2161368946312678E+21</c:v>
                </c:pt>
                <c:pt idx="8248">
                  <c:v>6.2197275049312681E+21</c:v>
                </c:pt>
                <c:pt idx="8249">
                  <c:v>6.2236879133312685E+21</c:v>
                </c:pt>
                <c:pt idx="8250">
                  <c:v>6.2277165709312687E+21</c:v>
                </c:pt>
                <c:pt idx="8251">
                  <c:v>6.2315282611312683E+21</c:v>
                </c:pt>
                <c:pt idx="8252">
                  <c:v>6.2353924452312678E+21</c:v>
                </c:pt>
                <c:pt idx="8253">
                  <c:v>6.2393386624312683E+21</c:v>
                </c:pt>
                <c:pt idx="8254">
                  <c:v>6.2432193574312681E+21</c:v>
                </c:pt>
                <c:pt idx="8255">
                  <c:v>6.2473293563312682E+21</c:v>
                </c:pt>
                <c:pt idx="8256">
                  <c:v>6.2512234062312678E+21</c:v>
                </c:pt>
                <c:pt idx="8257">
                  <c:v>6.254937270931268E+21</c:v>
                </c:pt>
                <c:pt idx="8258">
                  <c:v>6.258488317131268E+21</c:v>
                </c:pt>
                <c:pt idx="8259">
                  <c:v>6.2618004654312684E+21</c:v>
                </c:pt>
                <c:pt idx="8260">
                  <c:v>6.2650597759312682E+21</c:v>
                </c:pt>
                <c:pt idx="8261">
                  <c:v>6.2691586693132683E+21</c:v>
                </c:pt>
                <c:pt idx="8262">
                  <c:v>6.2729700767132685E+21</c:v>
                </c:pt>
                <c:pt idx="8263">
                  <c:v>6.2767388683132689E+21</c:v>
                </c:pt>
                <c:pt idx="8264">
                  <c:v>6.2807509095132692E+21</c:v>
                </c:pt>
                <c:pt idx="8265">
                  <c:v>6.2848160588132694E+21</c:v>
                </c:pt>
                <c:pt idx="8266">
                  <c:v>6.2886873423132691E+21</c:v>
                </c:pt>
                <c:pt idx="8267">
                  <c:v>6.2927407623132687E+21</c:v>
                </c:pt>
                <c:pt idx="8268">
                  <c:v>6.2967561895832684E+21</c:v>
                </c:pt>
                <c:pt idx="8269">
                  <c:v>6.3005826909832688E+21</c:v>
                </c:pt>
                <c:pt idx="8270">
                  <c:v>6.3033994539832684E+21</c:v>
                </c:pt>
                <c:pt idx="8271">
                  <c:v>6.3072336681832683E+21</c:v>
                </c:pt>
                <c:pt idx="8272">
                  <c:v>6.3099759553032686E+21</c:v>
                </c:pt>
                <c:pt idx="8273">
                  <c:v>6.3110606467132681E+21</c:v>
                </c:pt>
                <c:pt idx="8274">
                  <c:v>6.3126655968222684E+21</c:v>
                </c:pt>
                <c:pt idx="8275">
                  <c:v>6.3160901436622682E+21</c:v>
                </c:pt>
                <c:pt idx="8276">
                  <c:v>6.3198749733532687E+21</c:v>
                </c:pt>
                <c:pt idx="8277">
                  <c:v>6.3238932031532685E+21</c:v>
                </c:pt>
                <c:pt idx="8278">
                  <c:v>6.3277950944532685E+21</c:v>
                </c:pt>
                <c:pt idx="8279">
                  <c:v>6.3318245022532685E+21</c:v>
                </c:pt>
                <c:pt idx="8280">
                  <c:v>6.3340199326832688E+21</c:v>
                </c:pt>
                <c:pt idx="8281">
                  <c:v>6.3372328672832688E+21</c:v>
                </c:pt>
                <c:pt idx="8282">
                  <c:v>6.3400588141832689E+21</c:v>
                </c:pt>
                <c:pt idx="8283">
                  <c:v>6.3436250680832693E+21</c:v>
                </c:pt>
                <c:pt idx="8284">
                  <c:v>6.3471186084832697E+21</c:v>
                </c:pt>
                <c:pt idx="8285">
                  <c:v>6.3505264982832699E+21</c:v>
                </c:pt>
                <c:pt idx="8286">
                  <c:v>6.3543009589832702E+21</c:v>
                </c:pt>
                <c:pt idx="8287">
                  <c:v>6.3579246026832698E+21</c:v>
                </c:pt>
                <c:pt idx="8288">
                  <c:v>6.3619557729832702E+21</c:v>
                </c:pt>
                <c:pt idx="8289">
                  <c:v>6.3657485709252703E+21</c:v>
                </c:pt>
                <c:pt idx="8290">
                  <c:v>6.3696391469252708E+21</c:v>
                </c:pt>
                <c:pt idx="8291">
                  <c:v>6.3738132649252707E+21</c:v>
                </c:pt>
                <c:pt idx="8292">
                  <c:v>6.3778860264252705E+21</c:v>
                </c:pt>
                <c:pt idx="8293">
                  <c:v>6.381846546725271E+21</c:v>
                </c:pt>
                <c:pt idx="8294">
                  <c:v>6.3843727197252711E+21</c:v>
                </c:pt>
                <c:pt idx="8295">
                  <c:v>6.387989677025271E+21</c:v>
                </c:pt>
                <c:pt idx="8296">
                  <c:v>6.3917846453052705E+21</c:v>
                </c:pt>
                <c:pt idx="8297">
                  <c:v>6.3955700904052707E+21</c:v>
                </c:pt>
                <c:pt idx="8298">
                  <c:v>6.3994729691052706E+21</c:v>
                </c:pt>
                <c:pt idx="8299">
                  <c:v>6.4032843519052711E+21</c:v>
                </c:pt>
                <c:pt idx="8300">
                  <c:v>6.4068749655052711E+21</c:v>
                </c:pt>
                <c:pt idx="8301">
                  <c:v>6.4092947118052711E+21</c:v>
                </c:pt>
                <c:pt idx="8302">
                  <c:v>6.4129781247052706E+21</c:v>
                </c:pt>
                <c:pt idx="8303">
                  <c:v>6.4167115052052707E+21</c:v>
                </c:pt>
                <c:pt idx="8304">
                  <c:v>6.4206727443052705E+21</c:v>
                </c:pt>
                <c:pt idx="8305">
                  <c:v>6.4238152216052708E+21</c:v>
                </c:pt>
                <c:pt idx="8306">
                  <c:v>6.4276894415052708E+21</c:v>
                </c:pt>
                <c:pt idx="8307">
                  <c:v>6.4315189825052711E+21</c:v>
                </c:pt>
                <c:pt idx="8308">
                  <c:v>6.435387568805271E+21</c:v>
                </c:pt>
                <c:pt idx="8309">
                  <c:v>6.4380825111552716E+21</c:v>
                </c:pt>
                <c:pt idx="8310">
                  <c:v>6.4411038236552714E+21</c:v>
                </c:pt>
                <c:pt idx="8311">
                  <c:v>6.4436321401552712E+21</c:v>
                </c:pt>
                <c:pt idx="8312">
                  <c:v>6.4473827422552709E+21</c:v>
                </c:pt>
                <c:pt idx="8313">
                  <c:v>6.4508082569552708E+21</c:v>
                </c:pt>
                <c:pt idx="8314">
                  <c:v>6.4542694288552708E+21</c:v>
                </c:pt>
                <c:pt idx="8315">
                  <c:v>6.4576359182552709E+21</c:v>
                </c:pt>
                <c:pt idx="8316">
                  <c:v>6.4613006287552706E+21</c:v>
                </c:pt>
                <c:pt idx="8317">
                  <c:v>6.4649153031552704E+21</c:v>
                </c:pt>
                <c:pt idx="8318">
                  <c:v>6.4684710685552704E+21</c:v>
                </c:pt>
                <c:pt idx="8319">
                  <c:v>6.47234301745527E+21</c:v>
                </c:pt>
                <c:pt idx="8320">
                  <c:v>6.4760486330552696E+21</c:v>
                </c:pt>
                <c:pt idx="8321">
                  <c:v>6.47931920185527E+21</c:v>
                </c:pt>
                <c:pt idx="8322">
                  <c:v>6.4821491820552698E+21</c:v>
                </c:pt>
                <c:pt idx="8323">
                  <c:v>6.4826682253852698E+21</c:v>
                </c:pt>
                <c:pt idx="8324">
                  <c:v>6.4832921197612703E+21</c:v>
                </c:pt>
                <c:pt idx="8325">
                  <c:v>6.4859669626612707E+21</c:v>
                </c:pt>
                <c:pt idx="8326">
                  <c:v>6.4886460351212704E+21</c:v>
                </c:pt>
                <c:pt idx="8327">
                  <c:v>6.4914738894212705E+21</c:v>
                </c:pt>
                <c:pt idx="8328">
                  <c:v>6.4929911837212709E+21</c:v>
                </c:pt>
                <c:pt idx="8329">
                  <c:v>6.495952550921271E+21</c:v>
                </c:pt>
                <c:pt idx="8330">
                  <c:v>6.4994245368212714E+21</c:v>
                </c:pt>
                <c:pt idx="8331">
                  <c:v>6.5027834610512717E+21</c:v>
                </c:pt>
                <c:pt idx="8332">
                  <c:v>6.5065403213512714E+21</c:v>
                </c:pt>
                <c:pt idx="8333">
                  <c:v>6.5096345323512718E+21</c:v>
                </c:pt>
                <c:pt idx="8334">
                  <c:v>6.5132703446512718E+21</c:v>
                </c:pt>
                <c:pt idx="8335">
                  <c:v>6.5172997906512719E+21</c:v>
                </c:pt>
                <c:pt idx="8336">
                  <c:v>6.5214047057512717E+21</c:v>
                </c:pt>
                <c:pt idx="8337">
                  <c:v>6.5254409123512713E+21</c:v>
                </c:pt>
                <c:pt idx="8338">
                  <c:v>6.5296860093512711E+21</c:v>
                </c:pt>
                <c:pt idx="8339">
                  <c:v>6.5340665994512706E+21</c:v>
                </c:pt>
                <c:pt idx="8340">
                  <c:v>6.5381762305512702E+21</c:v>
                </c:pt>
                <c:pt idx="8341">
                  <c:v>6.54218233335127E+21</c:v>
                </c:pt>
                <c:pt idx="8342">
                  <c:v>6.5464196216512703E+21</c:v>
                </c:pt>
                <c:pt idx="8343">
                  <c:v>6.5507067714512701E+21</c:v>
                </c:pt>
                <c:pt idx="8344">
                  <c:v>6.5547301472512697E+21</c:v>
                </c:pt>
                <c:pt idx="8345">
                  <c:v>6.5590487537512696E+21</c:v>
                </c:pt>
                <c:pt idx="8346">
                  <c:v>6.5626682869512699E+21</c:v>
                </c:pt>
                <c:pt idx="8347">
                  <c:v>6.5668274755512702E+21</c:v>
                </c:pt>
                <c:pt idx="8348">
                  <c:v>6.5711993465512699E+21</c:v>
                </c:pt>
                <c:pt idx="8349">
                  <c:v>6.5755664907512704E+21</c:v>
                </c:pt>
                <c:pt idx="8350">
                  <c:v>6.5798683133512704E+21</c:v>
                </c:pt>
                <c:pt idx="8351">
                  <c:v>6.5843348113512706E+21</c:v>
                </c:pt>
                <c:pt idx="8352">
                  <c:v>6.5887127450512702E+21</c:v>
                </c:pt>
                <c:pt idx="8353">
                  <c:v>6.5921182549512699E+21</c:v>
                </c:pt>
                <c:pt idx="8354">
                  <c:v>6.59631467435127E+21</c:v>
                </c:pt>
                <c:pt idx="8355">
                  <c:v>6.6010497321512699E+21</c:v>
                </c:pt>
                <c:pt idx="8356">
                  <c:v>6.6053824838612696E+21</c:v>
                </c:pt>
                <c:pt idx="8357">
                  <c:v>6.6082530962112701E+21</c:v>
                </c:pt>
                <c:pt idx="8358">
                  <c:v>6.6122601913112697E+21</c:v>
                </c:pt>
                <c:pt idx="8359">
                  <c:v>6.6166358563602699E+21</c:v>
                </c:pt>
                <c:pt idx="8360">
                  <c:v>6.6201566498602699E+21</c:v>
                </c:pt>
                <c:pt idx="8361">
                  <c:v>6.6247574982602701E+21</c:v>
                </c:pt>
                <c:pt idx="8362">
                  <c:v>6.6294500335602704E+21</c:v>
                </c:pt>
                <c:pt idx="8363">
                  <c:v>6.6338215084602708E+21</c:v>
                </c:pt>
                <c:pt idx="8364">
                  <c:v>6.6376204203202707E+21</c:v>
                </c:pt>
                <c:pt idx="8365">
                  <c:v>6.6407340004202712E+21</c:v>
                </c:pt>
                <c:pt idx="8366">
                  <c:v>6.645457158520271E+21</c:v>
                </c:pt>
                <c:pt idx="8367">
                  <c:v>6.6499915975202712E+21</c:v>
                </c:pt>
                <c:pt idx="8368">
                  <c:v>6.6533195921202715E+21</c:v>
                </c:pt>
                <c:pt idx="8369">
                  <c:v>6.658024187420272E+21</c:v>
                </c:pt>
                <c:pt idx="8370">
                  <c:v>6.660724036620272E+21</c:v>
                </c:pt>
                <c:pt idx="8371">
                  <c:v>6.6637239953202715E+21</c:v>
                </c:pt>
                <c:pt idx="8372">
                  <c:v>6.6679840748202717E+21</c:v>
                </c:pt>
                <c:pt idx="8373">
                  <c:v>6.6723461964202718E+21</c:v>
                </c:pt>
                <c:pt idx="8374">
                  <c:v>6.6766058298202716E+21</c:v>
                </c:pt>
                <c:pt idx="8375">
                  <c:v>6.6808020324202714E+21</c:v>
                </c:pt>
                <c:pt idx="8376">
                  <c:v>6.6848402593202716E+21</c:v>
                </c:pt>
                <c:pt idx="8377">
                  <c:v>6.6891128845202715E+21</c:v>
                </c:pt>
                <c:pt idx="8378">
                  <c:v>6.690139847520272E+21</c:v>
                </c:pt>
                <c:pt idx="8379">
                  <c:v>6.6921064430302721E+21</c:v>
                </c:pt>
                <c:pt idx="8380">
                  <c:v>6.6961479984302722E+21</c:v>
                </c:pt>
                <c:pt idx="8381">
                  <c:v>6.7006679714302725E+21</c:v>
                </c:pt>
                <c:pt idx="8382">
                  <c:v>6.7047631168302723E+21</c:v>
                </c:pt>
                <c:pt idx="8383">
                  <c:v>6.7090111193302727E+21</c:v>
                </c:pt>
                <c:pt idx="8384">
                  <c:v>6.7114423880302723E+21</c:v>
                </c:pt>
                <c:pt idx="8385">
                  <c:v>6.7131741488302722E+21</c:v>
                </c:pt>
                <c:pt idx="8386">
                  <c:v>6.7171049829302723E+21</c:v>
                </c:pt>
                <c:pt idx="8387">
                  <c:v>6.7217299869302721E+21</c:v>
                </c:pt>
                <c:pt idx="8388">
                  <c:v>6.7265105194302717E+21</c:v>
                </c:pt>
                <c:pt idx="8389">
                  <c:v>6.7312022064302716E+21</c:v>
                </c:pt>
                <c:pt idx="8390">
                  <c:v>6.7358856259302714E+21</c:v>
                </c:pt>
                <c:pt idx="8391">
                  <c:v>6.7401503583302719E+21</c:v>
                </c:pt>
                <c:pt idx="8392">
                  <c:v>6.7439102832302715E+21</c:v>
                </c:pt>
                <c:pt idx="8393">
                  <c:v>6.7466714890848719E+21</c:v>
                </c:pt>
                <c:pt idx="8394">
                  <c:v>6.7516237938848715E+21</c:v>
                </c:pt>
                <c:pt idx="8395">
                  <c:v>6.7564616990848713E+21</c:v>
                </c:pt>
                <c:pt idx="8396">
                  <c:v>6.761293350484871E+21</c:v>
                </c:pt>
                <c:pt idx="8397">
                  <c:v>6.7660245285848712E+21</c:v>
                </c:pt>
                <c:pt idx="8398">
                  <c:v>6.767110621953227E+21</c:v>
                </c:pt>
                <c:pt idx="8399">
                  <c:v>6.7701520705532272E+21</c:v>
                </c:pt>
                <c:pt idx="8400">
                  <c:v>6.7748766779532273E+21</c:v>
                </c:pt>
                <c:pt idx="8401">
                  <c:v>6.7789486557532269E+21</c:v>
                </c:pt>
                <c:pt idx="8402">
                  <c:v>6.7835264711532269E+21</c:v>
                </c:pt>
                <c:pt idx="8403">
                  <c:v>6.7860378927032267E+21</c:v>
                </c:pt>
                <c:pt idx="8404">
                  <c:v>6.789830410573227E+21</c:v>
                </c:pt>
                <c:pt idx="8405">
                  <c:v>6.7939038894732272E+21</c:v>
                </c:pt>
                <c:pt idx="8406">
                  <c:v>6.7980479781732268E+21</c:v>
                </c:pt>
                <c:pt idx="8407">
                  <c:v>6.8021142217732265E+21</c:v>
                </c:pt>
                <c:pt idx="8408">
                  <c:v>6.803483808593227E+21</c:v>
                </c:pt>
                <c:pt idx="8409">
                  <c:v>6.8063567614632274E+21</c:v>
                </c:pt>
                <c:pt idx="8410">
                  <c:v>6.8091366536632273E+21</c:v>
                </c:pt>
                <c:pt idx="8411">
                  <c:v>6.8130182606632276E+21</c:v>
                </c:pt>
                <c:pt idx="8412">
                  <c:v>6.8171934919632271E+21</c:v>
                </c:pt>
                <c:pt idx="8413">
                  <c:v>6.8208438543632271E+21</c:v>
                </c:pt>
                <c:pt idx="8414">
                  <c:v>6.8247037479632272E+21</c:v>
                </c:pt>
                <c:pt idx="8415">
                  <c:v>6.8285526293632275E+21</c:v>
                </c:pt>
                <c:pt idx="8416">
                  <c:v>6.8320679986632275E+21</c:v>
                </c:pt>
                <c:pt idx="8417">
                  <c:v>6.8359706813632275E+21</c:v>
                </c:pt>
                <c:pt idx="8418">
                  <c:v>6.8400342814632276E+21</c:v>
                </c:pt>
                <c:pt idx="8419">
                  <c:v>6.8440737285632279E+21</c:v>
                </c:pt>
                <c:pt idx="8420">
                  <c:v>6.8477013387632276E+21</c:v>
                </c:pt>
                <c:pt idx="8421">
                  <c:v>6.8515616212632281E+21</c:v>
                </c:pt>
                <c:pt idx="8422">
                  <c:v>6.8548227491632282E+21</c:v>
                </c:pt>
                <c:pt idx="8423">
                  <c:v>6.8589260055632287E+21</c:v>
                </c:pt>
                <c:pt idx="8424">
                  <c:v>6.8630577107632285E+21</c:v>
                </c:pt>
                <c:pt idx="8425">
                  <c:v>6.8664446318032286E+21</c:v>
                </c:pt>
                <c:pt idx="8426">
                  <c:v>6.8703485333032288E+21</c:v>
                </c:pt>
                <c:pt idx="8427">
                  <c:v>6.8741729646032286E+21</c:v>
                </c:pt>
                <c:pt idx="8428">
                  <c:v>6.8781416469032285E+21</c:v>
                </c:pt>
                <c:pt idx="8429">
                  <c:v>6.8821365693032285E+21</c:v>
                </c:pt>
                <c:pt idx="8430">
                  <c:v>6.8851088697032285E+21</c:v>
                </c:pt>
                <c:pt idx="8431">
                  <c:v>6.8889910457032287E+21</c:v>
                </c:pt>
                <c:pt idx="8432">
                  <c:v>6.8914697990032285E+21</c:v>
                </c:pt>
                <c:pt idx="8433">
                  <c:v>6.8956015243032286E+21</c:v>
                </c:pt>
                <c:pt idx="8434">
                  <c:v>6.9000152925032289E+21</c:v>
                </c:pt>
                <c:pt idx="8435">
                  <c:v>6.9039191924132293E+21</c:v>
                </c:pt>
                <c:pt idx="8436">
                  <c:v>6.907550998913229E+21</c:v>
                </c:pt>
                <c:pt idx="8437">
                  <c:v>6.9114268513132295E+21</c:v>
                </c:pt>
                <c:pt idx="8438">
                  <c:v>6.9155099872132292E+21</c:v>
                </c:pt>
                <c:pt idx="8439">
                  <c:v>6.9198692872132294E+21</c:v>
                </c:pt>
                <c:pt idx="8440">
                  <c:v>6.9236555814132295E+21</c:v>
                </c:pt>
                <c:pt idx="8441">
                  <c:v>6.9254234266132294E+21</c:v>
                </c:pt>
                <c:pt idx="8442">
                  <c:v>6.9272629669132291E+21</c:v>
                </c:pt>
                <c:pt idx="8443">
                  <c:v>6.9314373024132293E+21</c:v>
                </c:pt>
                <c:pt idx="8444">
                  <c:v>6.9358146484132297E+21</c:v>
                </c:pt>
                <c:pt idx="8445">
                  <c:v>6.9399580849132295E+21</c:v>
                </c:pt>
                <c:pt idx="8446">
                  <c:v>6.9443125402132294E+21</c:v>
                </c:pt>
                <c:pt idx="8447">
                  <c:v>6.9483038172132294E+21</c:v>
                </c:pt>
                <c:pt idx="8448">
                  <c:v>6.9526301236132294E+21</c:v>
                </c:pt>
                <c:pt idx="8449">
                  <c:v>6.956691945513229E+21</c:v>
                </c:pt>
                <c:pt idx="8450">
                  <c:v>6.960872523513229E+21</c:v>
                </c:pt>
                <c:pt idx="8451">
                  <c:v>6.9630579815132294E+21</c:v>
                </c:pt>
                <c:pt idx="8452">
                  <c:v>6.9630579924983779E+21</c:v>
                </c:pt>
                <c:pt idx="8453">
                  <c:v>6.9630580034167646E+21</c:v>
                </c:pt>
                <c:pt idx="8454">
                  <c:v>6.9630580617234224E+21</c:v>
                </c:pt>
                <c:pt idx="8455">
                  <c:v>6.9630581415632741E+21</c:v>
                </c:pt>
                <c:pt idx="8456">
                  <c:v>6.9630582218817997E+21</c:v>
                </c:pt>
                <c:pt idx="8457">
                  <c:v>6.9630582738080173E+21</c:v>
                </c:pt>
                <c:pt idx="8458">
                  <c:v>6.9630583282632785E+21</c:v>
                </c:pt>
                <c:pt idx="8459">
                  <c:v>6.9630583535001812E+21</c:v>
                </c:pt>
                <c:pt idx="8460">
                  <c:v>6.9630583535001812E+21</c:v>
                </c:pt>
                <c:pt idx="8461">
                  <c:v>6.9630583932442022E+21</c:v>
                </c:pt>
                <c:pt idx="8462">
                  <c:v>6.963058453636379E+21</c:v>
                </c:pt>
                <c:pt idx="8463">
                  <c:v>6.9630585198842751E+21</c:v>
                </c:pt>
                <c:pt idx="8464">
                  <c:v>6.9630585887912666E+21</c:v>
                </c:pt>
                <c:pt idx="8465">
                  <c:v>6.9630586610797186E+21</c:v>
                </c:pt>
                <c:pt idx="8466">
                  <c:v>6.9630587313900822E+21</c:v>
                </c:pt>
                <c:pt idx="8467">
                  <c:v>6.9630588035132367E+21</c:v>
                </c:pt>
                <c:pt idx="8468">
                  <c:v>6.9630588687703993E+21</c:v>
                </c:pt>
                <c:pt idx="8469">
                  <c:v>6.9630589348353178E+21</c:v>
                </c:pt>
                <c:pt idx="8470">
                  <c:v>6.9630590093869911E+21</c:v>
                </c:pt>
                <c:pt idx="8471">
                  <c:v>6.9630590796961342E+21</c:v>
                </c:pt>
                <c:pt idx="8472">
                  <c:v>6.963059150257506E+21</c:v>
                </c:pt>
                <c:pt idx="8473">
                  <c:v>6.9630592274651299E+21</c:v>
                </c:pt>
                <c:pt idx="8474">
                  <c:v>6.9630593038387669E+21</c:v>
                </c:pt>
                <c:pt idx="8475">
                  <c:v>6.9630593749481245E+21</c:v>
                </c:pt>
                <c:pt idx="8476">
                  <c:v>6.9630594428069887E+21</c:v>
                </c:pt>
                <c:pt idx="8477">
                  <c:v>6.9630595167851748E+21</c:v>
                </c:pt>
                <c:pt idx="8478">
                  <c:v>6.9630595903815785E+21</c:v>
                </c:pt>
                <c:pt idx="8479">
                  <c:v>6.9630601566865085E+21</c:v>
                </c:pt>
                <c:pt idx="8480">
                  <c:v>6.9630614019966081E+21</c:v>
                </c:pt>
                <c:pt idx="8481">
                  <c:v>6.9630627119023081E+21</c:v>
                </c:pt>
                <c:pt idx="8482">
                  <c:v>6.9630662706150077E+21</c:v>
                </c:pt>
                <c:pt idx="8483">
                  <c:v>6.9630670759864681E+21</c:v>
                </c:pt>
                <c:pt idx="8484">
                  <c:v>6.9630674352008184E+21</c:v>
                </c:pt>
                <c:pt idx="8485">
                  <c:v>6.9630674887292433E+21</c:v>
                </c:pt>
                <c:pt idx="8486">
                  <c:v>6.9630675434654222E+21</c:v>
                </c:pt>
                <c:pt idx="8487">
                  <c:v>6.963067600812807E+21</c:v>
                </c:pt>
                <c:pt idx="8488">
                  <c:v>6.9630676580480194E+21</c:v>
                </c:pt>
                <c:pt idx="8489">
                  <c:v>6.9630677134103114E+21</c:v>
                </c:pt>
                <c:pt idx="8490">
                  <c:v>6.9630677669487648E+21</c:v>
                </c:pt>
                <c:pt idx="8491">
                  <c:v>6.9630678217381789E+21</c:v>
                </c:pt>
                <c:pt idx="8492">
                  <c:v>6.9630678808359663E+21</c:v>
                </c:pt>
                <c:pt idx="8493">
                  <c:v>6.9630679410650267E+21</c:v>
                </c:pt>
                <c:pt idx="8494">
                  <c:v>6.9630680008601108E+21</c:v>
                </c:pt>
                <c:pt idx="8495">
                  <c:v>6.963068059952884E+21</c:v>
                </c:pt>
                <c:pt idx="8496">
                  <c:v>6.9630681181458782E+21</c:v>
                </c:pt>
                <c:pt idx="8497">
                  <c:v>6.9630683700530281E+21</c:v>
                </c:pt>
                <c:pt idx="8498">
                  <c:v>6.9630684306278711E+21</c:v>
                </c:pt>
                <c:pt idx="8499">
                  <c:v>6.9630684966115711E+21</c:v>
                </c:pt>
                <c:pt idx="8500">
                  <c:v>6.9630685434021025E+21</c:v>
                </c:pt>
                <c:pt idx="8501">
                  <c:v>6.9630686101665344E+21</c:v>
                </c:pt>
                <c:pt idx="8502">
                  <c:v>6.9630686782832394E+21</c:v>
                </c:pt>
                <c:pt idx="8503">
                  <c:v>6.9630687447258549E+21</c:v>
                </c:pt>
                <c:pt idx="8504">
                  <c:v>6.96306881005547E+21</c:v>
                </c:pt>
                <c:pt idx="8505">
                  <c:v>6.9630688773846524E+21</c:v>
                </c:pt>
                <c:pt idx="8506">
                  <c:v>6.9630689460557772E+21</c:v>
                </c:pt>
                <c:pt idx="8507">
                  <c:v>6.9630690065953367E+21</c:v>
                </c:pt>
                <c:pt idx="8508">
                  <c:v>6.96306908488822E+21</c:v>
                </c:pt>
                <c:pt idx="8509">
                  <c:v>6.9630691604499572E+21</c:v>
                </c:pt>
                <c:pt idx="8510">
                  <c:v>6.963069235623998E+21</c:v>
                </c:pt>
                <c:pt idx="8511">
                  <c:v>6.9630693110020833E+21</c:v>
                </c:pt>
                <c:pt idx="8512">
                  <c:v>6.9630693893289405E+21</c:v>
                </c:pt>
                <c:pt idx="8513">
                  <c:v>6.963069962415281E+21</c:v>
                </c:pt>
                <c:pt idx="8514">
                  <c:v>6.9630700390040103E+21</c:v>
                </c:pt>
                <c:pt idx="8515">
                  <c:v>6.9630701118893284E+21</c:v>
                </c:pt>
                <c:pt idx="8516">
                  <c:v>6.9630701866107284E+21</c:v>
                </c:pt>
                <c:pt idx="8517">
                  <c:v>6.9630702770140438E+21</c:v>
                </c:pt>
                <c:pt idx="8518">
                  <c:v>6.9630708422728734E+21</c:v>
                </c:pt>
                <c:pt idx="8519">
                  <c:v>6.9630718486240737E+21</c:v>
                </c:pt>
                <c:pt idx="8520">
                  <c:v>6.9630721735114443E+21</c:v>
                </c:pt>
                <c:pt idx="8521">
                  <c:v>6.9630726742189046E+21</c:v>
                </c:pt>
                <c:pt idx="8522">
                  <c:v>6.9630735173313144E+21</c:v>
                </c:pt>
                <c:pt idx="8523">
                  <c:v>6.9630743385079242E+21</c:v>
                </c:pt>
                <c:pt idx="8524">
                  <c:v>6.9630751599971942E+21</c:v>
                </c:pt>
                <c:pt idx="8525">
                  <c:v>6.9630754377257043E+21</c:v>
                </c:pt>
                <c:pt idx="8526">
                  <c:v>6.9630754776275327E+21</c:v>
                </c:pt>
                <c:pt idx="8527">
                  <c:v>6.9630755177328007E+21</c:v>
                </c:pt>
                <c:pt idx="8528">
                  <c:v>6.9630755571738712E+21</c:v>
                </c:pt>
                <c:pt idx="8529">
                  <c:v>6.9630759809733917E+21</c:v>
                </c:pt>
                <c:pt idx="8530">
                  <c:v>6.963076020895679E+21</c:v>
                </c:pt>
                <c:pt idx="8531">
                  <c:v>6.9630760612746295E+21</c:v>
                </c:pt>
                <c:pt idx="8532">
                  <c:v>6.9630761024951125E+21</c:v>
                </c:pt>
                <c:pt idx="8533">
                  <c:v>6.9630761453507492E+21</c:v>
                </c:pt>
                <c:pt idx="8534">
                  <c:v>6.9630761642497713E+21</c:v>
                </c:pt>
                <c:pt idx="8535">
                  <c:v>6.9630761700371265E+21</c:v>
                </c:pt>
                <c:pt idx="8536">
                  <c:v>6.9630761758112539E+21</c:v>
                </c:pt>
                <c:pt idx="8537">
                  <c:v>6.963076181531215E+21</c:v>
                </c:pt>
                <c:pt idx="8538">
                  <c:v>6.9630761869904026E+21</c:v>
                </c:pt>
                <c:pt idx="8539">
                  <c:v>6.9630762496599733E+21</c:v>
                </c:pt>
                <c:pt idx="8540">
                  <c:v>6.9630769782735933E+21</c:v>
                </c:pt>
                <c:pt idx="8541">
                  <c:v>6.9630779588881731E+21</c:v>
                </c:pt>
                <c:pt idx="8542">
                  <c:v>6.9630789675946732E+21</c:v>
                </c:pt>
                <c:pt idx="8543">
                  <c:v>6.9630800179153737E+21</c:v>
                </c:pt>
                <c:pt idx="8544">
                  <c:v>6.9630810766217734E+21</c:v>
                </c:pt>
                <c:pt idx="8545">
                  <c:v>6.9630821466760733E+21</c:v>
                </c:pt>
                <c:pt idx="8546">
                  <c:v>6.9630832828936733E+21</c:v>
                </c:pt>
                <c:pt idx="8547">
                  <c:v>6.9630844301255733E+21</c:v>
                </c:pt>
                <c:pt idx="8548">
                  <c:v>6.9630852887986538E+21</c:v>
                </c:pt>
                <c:pt idx="8549">
                  <c:v>6.9630859711831941E+21</c:v>
                </c:pt>
                <c:pt idx="8550">
                  <c:v>6.9630860743072736E+21</c:v>
                </c:pt>
                <c:pt idx="8551">
                  <c:v>6.9630861799691534E+21</c:v>
                </c:pt>
                <c:pt idx="8552">
                  <c:v>6.9630868156076031E+21</c:v>
                </c:pt>
                <c:pt idx="8553">
                  <c:v>6.9630874867995026E+21</c:v>
                </c:pt>
                <c:pt idx="8554">
                  <c:v>6.9630878392206324E+21</c:v>
                </c:pt>
                <c:pt idx="8555">
                  <c:v>6.9630882684300322E+21</c:v>
                </c:pt>
                <c:pt idx="8556">
                  <c:v>6.9630887915423825E+21</c:v>
                </c:pt>
                <c:pt idx="8557">
                  <c:v>6.9630894887273822E+21</c:v>
                </c:pt>
                <c:pt idx="8558">
                  <c:v>6.9630901677245323E+21</c:v>
                </c:pt>
                <c:pt idx="8559">
                  <c:v>6.9630912921627263E+21</c:v>
                </c:pt>
                <c:pt idx="8560">
                  <c:v>6.9630927247873378E+21</c:v>
                </c:pt>
                <c:pt idx="8561">
                  <c:v>6.9630948171327377E+21</c:v>
                </c:pt>
                <c:pt idx="8562">
                  <c:v>6.9631058595807379E+21</c:v>
                </c:pt>
                <c:pt idx="8563">
                  <c:v>6.9631936115355377E+21</c:v>
                </c:pt>
                <c:pt idx="8564">
                  <c:v>6.9634226926223077E+21</c:v>
                </c:pt>
                <c:pt idx="8565">
                  <c:v>6.9636551774123076E+21</c:v>
                </c:pt>
                <c:pt idx="8566">
                  <c:v>6.9640315043323073E+21</c:v>
                </c:pt>
                <c:pt idx="8567">
                  <c:v>6.9647012791938376E+21</c:v>
                </c:pt>
                <c:pt idx="8568">
                  <c:v>6.9656370714248374E+21</c:v>
                </c:pt>
                <c:pt idx="8569">
                  <c:v>6.9673815972507371E+21</c:v>
                </c:pt>
                <c:pt idx="8570">
                  <c:v>6.9684618996125375E+21</c:v>
                </c:pt>
                <c:pt idx="8571">
                  <c:v>6.969786422412537E+21</c:v>
                </c:pt>
                <c:pt idx="8572">
                  <c:v>6.9713254114125372E+21</c:v>
                </c:pt>
                <c:pt idx="8573">
                  <c:v>6.9728856769525375E+21</c:v>
                </c:pt>
                <c:pt idx="8574">
                  <c:v>6.9743817678525374E+21</c:v>
                </c:pt>
                <c:pt idx="8575">
                  <c:v>6.9756695831825372E+21</c:v>
                </c:pt>
                <c:pt idx="8576">
                  <c:v>6.9772310462325368E+21</c:v>
                </c:pt>
                <c:pt idx="8577">
                  <c:v>6.9789733536325372E+21</c:v>
                </c:pt>
                <c:pt idx="8578">
                  <c:v>6.9810198839325371E+21</c:v>
                </c:pt>
                <c:pt idx="8579">
                  <c:v>6.9830900977725373E+21</c:v>
                </c:pt>
                <c:pt idx="8580">
                  <c:v>6.9849515255325377E+21</c:v>
                </c:pt>
                <c:pt idx="8581">
                  <c:v>6.9869118655825382E+21</c:v>
                </c:pt>
                <c:pt idx="8582">
                  <c:v>6.9889369416825381E+21</c:v>
                </c:pt>
                <c:pt idx="8583">
                  <c:v>6.9909934416825376E+21</c:v>
                </c:pt>
                <c:pt idx="8584">
                  <c:v>6.9935683557825372E+21</c:v>
                </c:pt>
                <c:pt idx="8585">
                  <c:v>6.9958025301844369E+21</c:v>
                </c:pt>
                <c:pt idx="8586">
                  <c:v>6.9987300867844373E+21</c:v>
                </c:pt>
                <c:pt idx="8587">
                  <c:v>7.0017361334454368E+21</c:v>
                </c:pt>
                <c:pt idx="8588">
                  <c:v>7.0045154033454369E+21</c:v>
                </c:pt>
                <c:pt idx="8589">
                  <c:v>7.0076694876454367E+21</c:v>
                </c:pt>
                <c:pt idx="8590">
                  <c:v>7.0107840503454368E+21</c:v>
                </c:pt>
                <c:pt idx="8591">
                  <c:v>7.0139631953454364E+21</c:v>
                </c:pt>
                <c:pt idx="8592">
                  <c:v>7.0170626765454364E+21</c:v>
                </c:pt>
                <c:pt idx="8593">
                  <c:v>7.0201961117454361E+21</c:v>
                </c:pt>
                <c:pt idx="8594">
                  <c:v>7.0231010001454356E+21</c:v>
                </c:pt>
                <c:pt idx="8595">
                  <c:v>7.026516183245436E+21</c:v>
                </c:pt>
                <c:pt idx="8596">
                  <c:v>7.0281122388454356E+21</c:v>
                </c:pt>
                <c:pt idx="8597">
                  <c:v>7.0308795548454355E+21</c:v>
                </c:pt>
                <c:pt idx="8598">
                  <c:v>7.0347773098454354E+21</c:v>
                </c:pt>
                <c:pt idx="8599">
                  <c:v>7.038525227545435E+21</c:v>
                </c:pt>
                <c:pt idx="8600">
                  <c:v>7.0420048198454351E+21</c:v>
                </c:pt>
                <c:pt idx="8601">
                  <c:v>7.0451291288454352E+21</c:v>
                </c:pt>
                <c:pt idx="8602">
                  <c:v>7.0492489263454355E+21</c:v>
                </c:pt>
                <c:pt idx="8603">
                  <c:v>7.0525857227454357E+21</c:v>
                </c:pt>
                <c:pt idx="8604">
                  <c:v>7.0555220411454356E+21</c:v>
                </c:pt>
                <c:pt idx="8605">
                  <c:v>7.0582123731754355E+21</c:v>
                </c:pt>
                <c:pt idx="8606">
                  <c:v>7.0622359949754352E+21</c:v>
                </c:pt>
                <c:pt idx="8607">
                  <c:v>7.0660992461754356E+21</c:v>
                </c:pt>
                <c:pt idx="8608">
                  <c:v>7.0699145396754359E+21</c:v>
                </c:pt>
                <c:pt idx="8609">
                  <c:v>7.0734472852254354E+21</c:v>
                </c:pt>
                <c:pt idx="8610">
                  <c:v>7.0771510278254357E+21</c:v>
                </c:pt>
                <c:pt idx="8611">
                  <c:v>7.0814349814754359E+21</c:v>
                </c:pt>
                <c:pt idx="8612">
                  <c:v>7.0856379826754363E+21</c:v>
                </c:pt>
                <c:pt idx="8613">
                  <c:v>7.0901864415754359E+21</c:v>
                </c:pt>
                <c:pt idx="8614">
                  <c:v>7.0946331986754357E+21</c:v>
                </c:pt>
                <c:pt idx="8615">
                  <c:v>7.0989462195754353E+21</c:v>
                </c:pt>
                <c:pt idx="8616">
                  <c:v>7.1019855937754355E+21</c:v>
                </c:pt>
                <c:pt idx="8617">
                  <c:v>7.104863154375436E+21</c:v>
                </c:pt>
                <c:pt idx="8618">
                  <c:v>7.1080153092454361E+21</c:v>
                </c:pt>
                <c:pt idx="8619">
                  <c:v>7.1110431897454358E+21</c:v>
                </c:pt>
                <c:pt idx="8620">
                  <c:v>7.114464106345436E+21</c:v>
                </c:pt>
                <c:pt idx="8621">
                  <c:v>7.1184850069454355E+21</c:v>
                </c:pt>
                <c:pt idx="8622">
                  <c:v>7.1221990305454359E+21</c:v>
                </c:pt>
                <c:pt idx="8623">
                  <c:v>7.1252240204454355E+21</c:v>
                </c:pt>
                <c:pt idx="8624">
                  <c:v>7.1279649270454351E+21</c:v>
                </c:pt>
                <c:pt idx="8625">
                  <c:v>7.1318586740454352E+21</c:v>
                </c:pt>
                <c:pt idx="8626">
                  <c:v>7.1357197732454355E+21</c:v>
                </c:pt>
                <c:pt idx="8627">
                  <c:v>7.1394805158454357E+21</c:v>
                </c:pt>
                <c:pt idx="8628">
                  <c:v>7.1432158201454359E+21</c:v>
                </c:pt>
                <c:pt idx="8629">
                  <c:v>7.1465280095454358E+21</c:v>
                </c:pt>
                <c:pt idx="8630">
                  <c:v>7.1493099026354358E+21</c:v>
                </c:pt>
                <c:pt idx="8631">
                  <c:v>7.1515249081354363E+21</c:v>
                </c:pt>
                <c:pt idx="8632">
                  <c:v>7.1552827260354366E+21</c:v>
                </c:pt>
                <c:pt idx="8633">
                  <c:v>7.1589892946354367E+21</c:v>
                </c:pt>
                <c:pt idx="8634">
                  <c:v>7.162961888435437E+21</c:v>
                </c:pt>
                <c:pt idx="8635">
                  <c:v>7.1666227316444375E+21</c:v>
                </c:pt>
                <c:pt idx="8636">
                  <c:v>7.170618060044437E+21</c:v>
                </c:pt>
                <c:pt idx="8637">
                  <c:v>7.1746441599444373E+21</c:v>
                </c:pt>
                <c:pt idx="8638">
                  <c:v>7.1763786391444374E+21</c:v>
                </c:pt>
                <c:pt idx="8639">
                  <c:v>7.1803943975444378E+21</c:v>
                </c:pt>
                <c:pt idx="8640">
                  <c:v>7.1845752327444376E+21</c:v>
                </c:pt>
                <c:pt idx="8641">
                  <c:v>7.1886591031444379E+21</c:v>
                </c:pt>
                <c:pt idx="8642">
                  <c:v>7.1926829696444384E+21</c:v>
                </c:pt>
                <c:pt idx="8643">
                  <c:v>7.1968975574444383E+21</c:v>
                </c:pt>
                <c:pt idx="8644">
                  <c:v>7.2005476573444382E+21</c:v>
                </c:pt>
                <c:pt idx="8645">
                  <c:v>7.2047046854144384E+21</c:v>
                </c:pt>
                <c:pt idx="8646">
                  <c:v>7.2087578973144382E+21</c:v>
                </c:pt>
                <c:pt idx="8647">
                  <c:v>7.2130193913144379E+21</c:v>
                </c:pt>
                <c:pt idx="8648">
                  <c:v>7.2162783680144374E+21</c:v>
                </c:pt>
                <c:pt idx="8649">
                  <c:v>7.2201060907144373E+21</c:v>
                </c:pt>
                <c:pt idx="8650">
                  <c:v>7.2242136342144368E+21</c:v>
                </c:pt>
                <c:pt idx="8651">
                  <c:v>7.228293606014437E+21</c:v>
                </c:pt>
                <c:pt idx="8652">
                  <c:v>7.2327574918144375E+21</c:v>
                </c:pt>
                <c:pt idx="8653">
                  <c:v>7.2366767615144372E+21</c:v>
                </c:pt>
                <c:pt idx="8654">
                  <c:v>7.2408330617144371E+21</c:v>
                </c:pt>
                <c:pt idx="8655">
                  <c:v>7.2456457099144373E+21</c:v>
                </c:pt>
                <c:pt idx="8656">
                  <c:v>7.2502784983144375E+21</c:v>
                </c:pt>
                <c:pt idx="8657">
                  <c:v>7.2551392303144375E+21</c:v>
                </c:pt>
                <c:pt idx="8658">
                  <c:v>7.2600694626363376E+21</c:v>
                </c:pt>
                <c:pt idx="8659">
                  <c:v>7.2645719469363372E+21</c:v>
                </c:pt>
                <c:pt idx="8660">
                  <c:v>7.2695863241363371E+21</c:v>
                </c:pt>
                <c:pt idx="8661">
                  <c:v>7.2748292200363375E+21</c:v>
                </c:pt>
                <c:pt idx="8662">
                  <c:v>7.2801672313363371E+21</c:v>
                </c:pt>
                <c:pt idx="8663">
                  <c:v>7.2849110973363373E+21</c:v>
                </c:pt>
                <c:pt idx="8664">
                  <c:v>7.2901591339363373E+21</c:v>
                </c:pt>
                <c:pt idx="8665">
                  <c:v>7.2933105381763375E+21</c:v>
                </c:pt>
                <c:pt idx="8666">
                  <c:v>7.2983410545763371E+21</c:v>
                </c:pt>
                <c:pt idx="8667">
                  <c:v>7.3032319409763375E+21</c:v>
                </c:pt>
                <c:pt idx="8668">
                  <c:v>7.3084967698763371E+21</c:v>
                </c:pt>
                <c:pt idx="8669">
                  <c:v>7.3137332588763373E+21</c:v>
                </c:pt>
                <c:pt idx="8670">
                  <c:v>7.3191019899763368E+21</c:v>
                </c:pt>
                <c:pt idx="8671">
                  <c:v>7.3242110345763367E+21</c:v>
                </c:pt>
                <c:pt idx="8672">
                  <c:v>7.3293974792763364E+21</c:v>
                </c:pt>
                <c:pt idx="8673">
                  <c:v>7.3342409868763359E+21</c:v>
                </c:pt>
                <c:pt idx="8674">
                  <c:v>7.3391155408763355E+21</c:v>
                </c:pt>
                <c:pt idx="8675">
                  <c:v>7.3430286307763358E+21</c:v>
                </c:pt>
                <c:pt idx="8676">
                  <c:v>7.3476286732763356E+21</c:v>
                </c:pt>
                <c:pt idx="8677">
                  <c:v>7.3524465171763361E+21</c:v>
                </c:pt>
                <c:pt idx="8678">
                  <c:v>7.3571022473563357E+21</c:v>
                </c:pt>
                <c:pt idx="8679">
                  <c:v>7.3612567355563358E+21</c:v>
                </c:pt>
                <c:pt idx="8680">
                  <c:v>7.3657021902563354E+21</c:v>
                </c:pt>
                <c:pt idx="8681">
                  <c:v>7.3708770403663353E+21</c:v>
                </c:pt>
                <c:pt idx="8682">
                  <c:v>7.3755347194663351E+21</c:v>
                </c:pt>
                <c:pt idx="8683">
                  <c:v>7.3804862672663352E+21</c:v>
                </c:pt>
                <c:pt idx="8684">
                  <c:v>7.3829847001663348E+21</c:v>
                </c:pt>
                <c:pt idx="8685">
                  <c:v>7.3862486699145345E+21</c:v>
                </c:pt>
                <c:pt idx="8686">
                  <c:v>7.3903712274545346E+21</c:v>
                </c:pt>
                <c:pt idx="8687">
                  <c:v>7.3953983188526348E+21</c:v>
                </c:pt>
                <c:pt idx="8688">
                  <c:v>7.4003609497526348E+21</c:v>
                </c:pt>
                <c:pt idx="8689">
                  <c:v>7.4054557210526351E+21</c:v>
                </c:pt>
                <c:pt idx="8690">
                  <c:v>7.4106550982526349E+21</c:v>
                </c:pt>
                <c:pt idx="8691">
                  <c:v>7.4160144576526345E+21</c:v>
                </c:pt>
                <c:pt idx="8692">
                  <c:v>7.4212352115526347E+21</c:v>
                </c:pt>
                <c:pt idx="8693">
                  <c:v>7.4254746310926349E+21</c:v>
                </c:pt>
                <c:pt idx="8694">
                  <c:v>7.429640184992635E+21</c:v>
                </c:pt>
                <c:pt idx="8695">
                  <c:v>7.4344374421926351E+21</c:v>
                </c:pt>
                <c:pt idx="8696">
                  <c:v>7.4395264684926351E+21</c:v>
                </c:pt>
                <c:pt idx="8697">
                  <c:v>7.4444445311926356E+21</c:v>
                </c:pt>
                <c:pt idx="8698">
                  <c:v>7.4494320709926356E+21</c:v>
                </c:pt>
                <c:pt idx="8699">
                  <c:v>7.4532719039926355E+21</c:v>
                </c:pt>
                <c:pt idx="8700">
                  <c:v>7.4581584475926351E+21</c:v>
                </c:pt>
                <c:pt idx="8701">
                  <c:v>7.4632756670926349E+21</c:v>
                </c:pt>
                <c:pt idx="8702">
                  <c:v>7.4682335095926345E+21</c:v>
                </c:pt>
                <c:pt idx="8703">
                  <c:v>7.4731610014926347E+21</c:v>
                </c:pt>
                <c:pt idx="8704">
                  <c:v>7.4781736463926349E+21</c:v>
                </c:pt>
                <c:pt idx="8705">
                  <c:v>7.4835163030926351E+21</c:v>
                </c:pt>
                <c:pt idx="8706">
                  <c:v>7.4886470322926356E+21</c:v>
                </c:pt>
                <c:pt idx="8707">
                  <c:v>7.489951036892636E+21</c:v>
                </c:pt>
                <c:pt idx="8708">
                  <c:v>7.4912301747859358E+21</c:v>
                </c:pt>
                <c:pt idx="8709">
                  <c:v>7.4957860524609356E+21</c:v>
                </c:pt>
                <c:pt idx="8710">
                  <c:v>7.5000058288609354E+21</c:v>
                </c:pt>
                <c:pt idx="8711">
                  <c:v>7.5050991762609359E+21</c:v>
                </c:pt>
                <c:pt idx="8712">
                  <c:v>7.5100912124609356E+21</c:v>
                </c:pt>
                <c:pt idx="8713">
                  <c:v>7.5147412736609354E+21</c:v>
                </c:pt>
                <c:pt idx="8714">
                  <c:v>7.5191555764609352E+21</c:v>
                </c:pt>
                <c:pt idx="8715">
                  <c:v>7.524104634060935E+21</c:v>
                </c:pt>
                <c:pt idx="8716">
                  <c:v>7.5287179737609347E+21</c:v>
                </c:pt>
                <c:pt idx="8717">
                  <c:v>7.5334870202609345E+21</c:v>
                </c:pt>
                <c:pt idx="8718">
                  <c:v>7.5388374400609341E+21</c:v>
                </c:pt>
                <c:pt idx="8719">
                  <c:v>7.5441418421609337E+21</c:v>
                </c:pt>
                <c:pt idx="8720">
                  <c:v>7.5492773261609334E+21</c:v>
                </c:pt>
                <c:pt idx="8721">
                  <c:v>7.5545457548609339E+21</c:v>
                </c:pt>
                <c:pt idx="8722">
                  <c:v>7.5599611030609341E+21</c:v>
                </c:pt>
                <c:pt idx="8723">
                  <c:v>7.5638430129609339E+21</c:v>
                </c:pt>
                <c:pt idx="8724">
                  <c:v>7.5681336909509343E+21</c:v>
                </c:pt>
                <c:pt idx="8725">
                  <c:v>7.5725679996509346E+21</c:v>
                </c:pt>
                <c:pt idx="8726">
                  <c:v>7.5772787318509346E+21</c:v>
                </c:pt>
                <c:pt idx="8727">
                  <c:v>7.5825366074509345E+21</c:v>
                </c:pt>
                <c:pt idx="8728">
                  <c:v>7.5873774025509343E+21</c:v>
                </c:pt>
                <c:pt idx="8729">
                  <c:v>7.5925761258109345E+21</c:v>
                </c:pt>
                <c:pt idx="8730">
                  <c:v>7.5979275692109348E+21</c:v>
                </c:pt>
                <c:pt idx="8731">
                  <c:v>7.6031154405109347E+21</c:v>
                </c:pt>
                <c:pt idx="8732">
                  <c:v>7.6077916711109347E+21</c:v>
                </c:pt>
                <c:pt idx="8733">
                  <c:v>7.610799513510935E+21</c:v>
                </c:pt>
                <c:pt idx="8734">
                  <c:v>7.6158813177109346E+21</c:v>
                </c:pt>
                <c:pt idx="8735">
                  <c:v>7.621063131310935E+21</c:v>
                </c:pt>
                <c:pt idx="8736">
                  <c:v>7.6241054500709351E+21</c:v>
                </c:pt>
                <c:pt idx="8737">
                  <c:v>7.629226006570935E+21</c:v>
                </c:pt>
                <c:pt idx="8738">
                  <c:v>7.6339271317709348E+21</c:v>
                </c:pt>
                <c:pt idx="8739">
                  <c:v>7.6392680699709348E+21</c:v>
                </c:pt>
                <c:pt idx="8740">
                  <c:v>7.6446104886709343E+21</c:v>
                </c:pt>
                <c:pt idx="8741">
                  <c:v>7.6499676390709338E+21</c:v>
                </c:pt>
                <c:pt idx="8742">
                  <c:v>7.6551720822709336E+21</c:v>
                </c:pt>
                <c:pt idx="8743">
                  <c:v>7.6564542962709341E+21</c:v>
                </c:pt>
                <c:pt idx="8744">
                  <c:v>7.6578591284088369E+21</c:v>
                </c:pt>
                <c:pt idx="8745">
                  <c:v>7.6627005535088374E+21</c:v>
                </c:pt>
                <c:pt idx="8746">
                  <c:v>7.6680366451088373E+21</c:v>
                </c:pt>
                <c:pt idx="8747">
                  <c:v>7.673070301108837E+21</c:v>
                </c:pt>
                <c:pt idx="8748">
                  <c:v>7.6779535566088375E+21</c:v>
                </c:pt>
                <c:pt idx="8749">
                  <c:v>7.6834379190088373E+21</c:v>
                </c:pt>
                <c:pt idx="8750">
                  <c:v>7.6886770672088373E+21</c:v>
                </c:pt>
                <c:pt idx="8751">
                  <c:v>7.6926573161088371E+21</c:v>
                </c:pt>
                <c:pt idx="8752">
                  <c:v>7.6978992955088374E+21</c:v>
                </c:pt>
                <c:pt idx="8753">
                  <c:v>7.7031158762088379E+21</c:v>
                </c:pt>
                <c:pt idx="8754">
                  <c:v>7.7085501036088378E+21</c:v>
                </c:pt>
                <c:pt idx="8755">
                  <c:v>7.712779967708838E+21</c:v>
                </c:pt>
                <c:pt idx="8756">
                  <c:v>7.7168068122088382E+21</c:v>
                </c:pt>
                <c:pt idx="8757">
                  <c:v>7.7223432865088379E+21</c:v>
                </c:pt>
                <c:pt idx="8758">
                  <c:v>7.7279343631088379E+21</c:v>
                </c:pt>
                <c:pt idx="8759">
                  <c:v>7.7314502280088377E+21</c:v>
                </c:pt>
                <c:pt idx="8760">
                  <c:v>7.7370394827088378E+21</c:v>
                </c:pt>
                <c:pt idx="8761">
                  <c:v>7.7426912177088375E+21</c:v>
                </c:pt>
                <c:pt idx="8762">
                  <c:v>7.7475762363088377E+21</c:v>
                </c:pt>
                <c:pt idx="8763">
                  <c:v>7.7505943199088378E+21</c:v>
                </c:pt>
                <c:pt idx="8764">
                  <c:v>7.7553105123088374E+21</c:v>
                </c:pt>
                <c:pt idx="8765">
                  <c:v>7.7588505693088372E+21</c:v>
                </c:pt>
                <c:pt idx="8766">
                  <c:v>7.7636373108088373E+21</c:v>
                </c:pt>
                <c:pt idx="8767">
                  <c:v>7.7678615644088377E+21</c:v>
                </c:pt>
                <c:pt idx="8768">
                  <c:v>7.7724075466088377E+21</c:v>
                </c:pt>
                <c:pt idx="8769">
                  <c:v>7.7772689006088379E+21</c:v>
                </c:pt>
                <c:pt idx="8770">
                  <c:v>7.7814740601088382E+21</c:v>
                </c:pt>
                <c:pt idx="8771">
                  <c:v>7.7866781861088382E+21</c:v>
                </c:pt>
                <c:pt idx="8772">
                  <c:v>7.7911476077088379E+21</c:v>
                </c:pt>
                <c:pt idx="8773">
                  <c:v>7.7960357076088379E+21</c:v>
                </c:pt>
                <c:pt idx="8774">
                  <c:v>7.7999828361088378E+21</c:v>
                </c:pt>
                <c:pt idx="8775">
                  <c:v>7.8048167620088378E+21</c:v>
                </c:pt>
                <c:pt idx="8776">
                  <c:v>7.8102292641088379E+21</c:v>
                </c:pt>
                <c:pt idx="8777">
                  <c:v>7.8153352642088382E+21</c:v>
                </c:pt>
                <c:pt idx="8778">
                  <c:v>7.8197918180088385E+21</c:v>
                </c:pt>
                <c:pt idx="8779">
                  <c:v>7.8250154251088382E+21</c:v>
                </c:pt>
                <c:pt idx="8780">
                  <c:v>7.8296074978088379E+21</c:v>
                </c:pt>
                <c:pt idx="8781">
                  <c:v>7.8344792161088375E+21</c:v>
                </c:pt>
                <c:pt idx="8782">
                  <c:v>7.8399093786088372E+21</c:v>
                </c:pt>
                <c:pt idx="8783">
                  <c:v>7.8454443130088367E+21</c:v>
                </c:pt>
                <c:pt idx="8784">
                  <c:v>7.8504738545088363E+21</c:v>
                </c:pt>
                <c:pt idx="8785">
                  <c:v>7.8536178536088359E+21</c:v>
                </c:pt>
                <c:pt idx="8786">
                  <c:v>7.8590012849088365E+21</c:v>
                </c:pt>
                <c:pt idx="8787">
                  <c:v>7.864156153608836E+21</c:v>
                </c:pt>
                <c:pt idx="8788">
                  <c:v>7.8694306230088363E+21</c:v>
                </c:pt>
                <c:pt idx="8789">
                  <c:v>7.8741755105088362E+21</c:v>
                </c:pt>
                <c:pt idx="8790">
                  <c:v>7.8796741286088367E+21</c:v>
                </c:pt>
                <c:pt idx="8791">
                  <c:v>7.8848590653088365E+21</c:v>
                </c:pt>
                <c:pt idx="8792">
                  <c:v>7.8893549708088369E+21</c:v>
                </c:pt>
                <c:pt idx="8793">
                  <c:v>7.8938477213788374E+21</c:v>
                </c:pt>
                <c:pt idx="8794">
                  <c:v>7.8985794605788378E+21</c:v>
                </c:pt>
                <c:pt idx="8795">
                  <c:v>7.9040475743788382E+21</c:v>
                </c:pt>
                <c:pt idx="8796">
                  <c:v>7.9093853602788378E+21</c:v>
                </c:pt>
                <c:pt idx="8797">
                  <c:v>7.9120682021788383E+21</c:v>
                </c:pt>
                <c:pt idx="8798">
                  <c:v>7.9170540926788384E+21</c:v>
                </c:pt>
                <c:pt idx="8799">
                  <c:v>7.9218087525788387E+21</c:v>
                </c:pt>
                <c:pt idx="8800">
                  <c:v>7.9269570398788382E+21</c:v>
                </c:pt>
                <c:pt idx="8801">
                  <c:v>7.9317490386788386E+21</c:v>
                </c:pt>
                <c:pt idx="8802">
                  <c:v>7.9370622906788385E+21</c:v>
                </c:pt>
                <c:pt idx="8803">
                  <c:v>7.9423806278788385E+21</c:v>
                </c:pt>
                <c:pt idx="8804">
                  <c:v>7.9473892315788382E+21</c:v>
                </c:pt>
                <c:pt idx="8805">
                  <c:v>7.9526280490788386E+21</c:v>
                </c:pt>
                <c:pt idx="8806">
                  <c:v>7.9580885904788386E+21</c:v>
                </c:pt>
                <c:pt idx="8807">
                  <c:v>7.963486822078839E+21</c:v>
                </c:pt>
                <c:pt idx="8808">
                  <c:v>7.9688652508788393E+21</c:v>
                </c:pt>
                <c:pt idx="8809">
                  <c:v>7.9735760133788396E+21</c:v>
                </c:pt>
                <c:pt idx="8810">
                  <c:v>7.9780958208788393E+21</c:v>
                </c:pt>
                <c:pt idx="8811">
                  <c:v>7.982722898378839E+21</c:v>
                </c:pt>
                <c:pt idx="8812">
                  <c:v>7.9875094539788395E+21</c:v>
                </c:pt>
                <c:pt idx="8813">
                  <c:v>7.9909797056788394E+21</c:v>
                </c:pt>
                <c:pt idx="8814">
                  <c:v>7.9940318072888392E+21</c:v>
                </c:pt>
                <c:pt idx="8815">
                  <c:v>7.9980855348888391E+21</c:v>
                </c:pt>
                <c:pt idx="8816">
                  <c:v>7.9980885683810389E+21</c:v>
                </c:pt>
                <c:pt idx="8817">
                  <c:v>7.9980894775284387E+21</c:v>
                </c:pt>
                <c:pt idx="8818">
                  <c:v>7.9980903588908583E+21</c:v>
                </c:pt>
                <c:pt idx="8819">
                  <c:v>7.9980911847140879E+21</c:v>
                </c:pt>
                <c:pt idx="8820">
                  <c:v>7.9980914970540082E+21</c:v>
                </c:pt>
                <c:pt idx="8821">
                  <c:v>7.9980922433746386E+21</c:v>
                </c:pt>
                <c:pt idx="8822">
                  <c:v>7.9980928237792689E+21</c:v>
                </c:pt>
                <c:pt idx="8823">
                  <c:v>7.9980928394957905E+21</c:v>
                </c:pt>
                <c:pt idx="8824">
                  <c:v>7.9980928572975324E+21</c:v>
                </c:pt>
                <c:pt idx="8825">
                  <c:v>7.9980929287483734E+21</c:v>
                </c:pt>
                <c:pt idx="8826">
                  <c:v>7.998092954842832E+21</c:v>
                </c:pt>
                <c:pt idx="8827">
                  <c:v>7.9980929830020427E+21</c:v>
                </c:pt>
                <c:pt idx="8828">
                  <c:v>7.9980930121995932E+21</c:v>
                </c:pt>
                <c:pt idx="8829">
                  <c:v>7.9980931093823215E+21</c:v>
                </c:pt>
                <c:pt idx="8830">
                  <c:v>7.9980932697129117E+21</c:v>
                </c:pt>
                <c:pt idx="8831">
                  <c:v>7.9980934310848815E+21</c:v>
                </c:pt>
                <c:pt idx="8832">
                  <c:v>7.9980935767075911E+21</c:v>
                </c:pt>
                <c:pt idx="8833">
                  <c:v>7.9980937391280216E+21</c:v>
                </c:pt>
                <c:pt idx="8834">
                  <c:v>7.9980938992415712E+21</c:v>
                </c:pt>
                <c:pt idx="8835">
                  <c:v>7.9980940606247755E+21</c:v>
                </c:pt>
                <c:pt idx="8836">
                  <c:v>7.9980942277008855E+21</c:v>
                </c:pt>
                <c:pt idx="8837">
                  <c:v>7.9980943951636757E+21</c:v>
                </c:pt>
                <c:pt idx="8838">
                  <c:v>7.9980945633277221E+21</c:v>
                </c:pt>
                <c:pt idx="8839">
                  <c:v>7.9980947273099625E+21</c:v>
                </c:pt>
                <c:pt idx="8840">
                  <c:v>7.998094892900536E+21</c:v>
                </c:pt>
                <c:pt idx="8841">
                  <c:v>7.9980950619208559E+21</c:v>
                </c:pt>
                <c:pt idx="8842">
                  <c:v>7.9980951378405181E+21</c:v>
                </c:pt>
                <c:pt idx="8843">
                  <c:v>7.9980951652571147E+21</c:v>
                </c:pt>
                <c:pt idx="8844">
                  <c:v>7.9980951926075524E+21</c:v>
                </c:pt>
                <c:pt idx="8845">
                  <c:v>7.9980952209022014E+21</c:v>
                </c:pt>
                <c:pt idx="8846">
                  <c:v>7.998095248584289E+21</c:v>
                </c:pt>
                <c:pt idx="8847">
                  <c:v>7.9980952760364638E+21</c:v>
                </c:pt>
                <c:pt idx="8848">
                  <c:v>7.9980953023734434E+21</c:v>
                </c:pt>
                <c:pt idx="8849">
                  <c:v>7.9980953298404135E+21</c:v>
                </c:pt>
                <c:pt idx="8850">
                  <c:v>7.998095356537341E+21</c:v>
                </c:pt>
                <c:pt idx="8851">
                  <c:v>7.9980953830144638E+21</c:v>
                </c:pt>
                <c:pt idx="8852">
                  <c:v>7.9980954091120901E+21</c:v>
                </c:pt>
                <c:pt idx="8853">
                  <c:v>7.9980954360090209E+21</c:v>
                </c:pt>
                <c:pt idx="8854">
                  <c:v>7.9980954733431205E+21</c:v>
                </c:pt>
                <c:pt idx="8855">
                  <c:v>7.9980955272450073E+21</c:v>
                </c:pt>
                <c:pt idx="8856">
                  <c:v>7.9980956021550335E+21</c:v>
                </c:pt>
                <c:pt idx="8857">
                  <c:v>7.9980956536413398E+21</c:v>
                </c:pt>
                <c:pt idx="8858">
                  <c:v>7.9980957106151505E+21</c:v>
                </c:pt>
                <c:pt idx="8859">
                  <c:v>7.9980957659128629E+21</c:v>
                </c:pt>
                <c:pt idx="8860">
                  <c:v>7.9980958199772736E+21</c:v>
                </c:pt>
                <c:pt idx="8861">
                  <c:v>7.9980958737642302E+21</c:v>
                </c:pt>
                <c:pt idx="8862">
                  <c:v>7.998095928101384E+21</c:v>
                </c:pt>
                <c:pt idx="8863">
                  <c:v>7.9980959790346682E+21</c:v>
                </c:pt>
                <c:pt idx="8864">
                  <c:v>7.9980960267369531E+21</c:v>
                </c:pt>
                <c:pt idx="8865">
                  <c:v>7.9980960727322696E+21</c:v>
                </c:pt>
                <c:pt idx="8866">
                  <c:v>7.9980961182847682E+21</c:v>
                </c:pt>
                <c:pt idx="8867">
                  <c:v>7.998096167728956E+21</c:v>
                </c:pt>
                <c:pt idx="8868">
                  <c:v>7.9980962118497217E+21</c:v>
                </c:pt>
                <c:pt idx="8869">
                  <c:v>7.9980962595198908E+21</c:v>
                </c:pt>
                <c:pt idx="8870">
                  <c:v>7.9980963052553786E+21</c:v>
                </c:pt>
                <c:pt idx="8871">
                  <c:v>7.9980963485803075E+21</c:v>
                </c:pt>
                <c:pt idx="8872">
                  <c:v>7.9980963906086135E+21</c:v>
                </c:pt>
                <c:pt idx="8873">
                  <c:v>7.9980964331779973E+21</c:v>
                </c:pt>
                <c:pt idx="8874">
                  <c:v>7.9980964749540411E+21</c:v>
                </c:pt>
                <c:pt idx="8875">
                  <c:v>7.9980965217861716E+21</c:v>
                </c:pt>
                <c:pt idx="8876">
                  <c:v>7.998096580800528E+21</c:v>
                </c:pt>
                <c:pt idx="8877">
                  <c:v>7.9980966578629284E+21</c:v>
                </c:pt>
                <c:pt idx="8878">
                  <c:v>7.9980967364987296E+21</c:v>
                </c:pt>
                <c:pt idx="8879">
                  <c:v>7.9980968278918672E+21</c:v>
                </c:pt>
                <c:pt idx="8880">
                  <c:v>7.9980969215393876E+21</c:v>
                </c:pt>
                <c:pt idx="8881">
                  <c:v>7.9980969885605005E+21</c:v>
                </c:pt>
                <c:pt idx="8882">
                  <c:v>7.9980970740261511E+21</c:v>
                </c:pt>
                <c:pt idx="8883">
                  <c:v>7.9980971922784812E+21</c:v>
                </c:pt>
                <c:pt idx="8884">
                  <c:v>7.9980979885352021E+21</c:v>
                </c:pt>
                <c:pt idx="8885">
                  <c:v>7.9981282133972017E+21</c:v>
                </c:pt>
                <c:pt idx="8886">
                  <c:v>7.9982190893992017E+21</c:v>
                </c:pt>
                <c:pt idx="8887">
                  <c:v>7.9983289456992012E+21</c:v>
                </c:pt>
                <c:pt idx="8888">
                  <c:v>7.9989256758452017E+21</c:v>
                </c:pt>
                <c:pt idx="8889">
                  <c:v>7.9996484738983196E+21</c:v>
                </c:pt>
                <c:pt idx="8890">
                  <c:v>7.9996999072598018E+21</c:v>
                </c:pt>
                <c:pt idx="8891">
                  <c:v>7.9997185861172393E+21</c:v>
                </c:pt>
                <c:pt idx="8892">
                  <c:v>8.0005000834272398E+21</c:v>
                </c:pt>
                <c:pt idx="8893">
                  <c:v>8.0020284872272401E+21</c:v>
                </c:pt>
                <c:pt idx="8894">
                  <c:v>8.0038636812802405E+21</c:v>
                </c:pt>
                <c:pt idx="8895">
                  <c:v>8.0051153147782402E+21</c:v>
                </c:pt>
                <c:pt idx="8896">
                  <c:v>8.0058443264682403E+21</c:v>
                </c:pt>
                <c:pt idx="8897">
                  <c:v>8.0070423961715406E+21</c:v>
                </c:pt>
                <c:pt idx="8898">
                  <c:v>8.0082553148498688E+21</c:v>
                </c:pt>
                <c:pt idx="8899">
                  <c:v>8.0097770085498686E+21</c:v>
                </c:pt>
                <c:pt idx="8900">
                  <c:v>8.0116354591498688E+21</c:v>
                </c:pt>
                <c:pt idx="8901">
                  <c:v>8.0135422183498685E+21</c:v>
                </c:pt>
                <c:pt idx="8902">
                  <c:v>8.0154339653330686E+21</c:v>
                </c:pt>
                <c:pt idx="8903">
                  <c:v>8.0165720967330681E+21</c:v>
                </c:pt>
                <c:pt idx="8904">
                  <c:v>8.0175328126830683E+21</c:v>
                </c:pt>
                <c:pt idx="8905">
                  <c:v>8.0192709207830687E+21</c:v>
                </c:pt>
                <c:pt idx="8906">
                  <c:v>8.0210239102830688E+21</c:v>
                </c:pt>
                <c:pt idx="8907">
                  <c:v>8.0226379791830687E+21</c:v>
                </c:pt>
                <c:pt idx="8908">
                  <c:v>8.0244562849830692E+21</c:v>
                </c:pt>
                <c:pt idx="8909">
                  <c:v>8.0259119306230695E+21</c:v>
                </c:pt>
                <c:pt idx="8910">
                  <c:v>8.02779277642307E+21</c:v>
                </c:pt>
                <c:pt idx="8911">
                  <c:v>8.0294551006330696E+21</c:v>
                </c:pt>
                <c:pt idx="8912">
                  <c:v>8.0305651395730698E+21</c:v>
                </c:pt>
                <c:pt idx="8913">
                  <c:v>8.0325989868039695E+21</c:v>
                </c:pt>
                <c:pt idx="8914">
                  <c:v>8.0347176779839691E+21</c:v>
                </c:pt>
                <c:pt idx="8915">
                  <c:v>8.0364651941839692E+21</c:v>
                </c:pt>
                <c:pt idx="8916">
                  <c:v>8.0381795911379693E+21</c:v>
                </c:pt>
                <c:pt idx="8917">
                  <c:v>8.040280880357969E+21</c:v>
                </c:pt>
                <c:pt idx="8918">
                  <c:v>8.042311596677969E+21</c:v>
                </c:pt>
                <c:pt idx="8919">
                  <c:v>8.0442829394879688E+21</c:v>
                </c:pt>
                <c:pt idx="8920">
                  <c:v>8.0461661098879683E+21</c:v>
                </c:pt>
                <c:pt idx="8921">
                  <c:v>8.0483852779879683E+21</c:v>
                </c:pt>
                <c:pt idx="8922">
                  <c:v>8.0513061938879686E+21</c:v>
                </c:pt>
                <c:pt idx="8923">
                  <c:v>8.0550392140813681E+21</c:v>
                </c:pt>
                <c:pt idx="8924">
                  <c:v>8.0581651416113679E+21</c:v>
                </c:pt>
                <c:pt idx="8925">
                  <c:v>8.0609066837113674E+21</c:v>
                </c:pt>
                <c:pt idx="8926">
                  <c:v>8.063804489731367E+21</c:v>
                </c:pt>
                <c:pt idx="8927">
                  <c:v>8.0670905062213665E+21</c:v>
                </c:pt>
                <c:pt idx="8928">
                  <c:v>8.0704229038213667E+21</c:v>
                </c:pt>
                <c:pt idx="8929">
                  <c:v>8.0720636267213672E+21</c:v>
                </c:pt>
                <c:pt idx="8930">
                  <c:v>8.0751383814213667E+21</c:v>
                </c:pt>
                <c:pt idx="8931">
                  <c:v>8.0786294669213665E+21</c:v>
                </c:pt>
                <c:pt idx="8932">
                  <c:v>8.0822743221213667E+21</c:v>
                </c:pt>
                <c:pt idx="8933">
                  <c:v>8.0858026004699666E+21</c:v>
                </c:pt>
                <c:pt idx="8934">
                  <c:v>8.0891916995499666E+21</c:v>
                </c:pt>
                <c:pt idx="8935">
                  <c:v>8.0926489288499664E+21</c:v>
                </c:pt>
                <c:pt idx="8936">
                  <c:v>8.0963348596499667E+21</c:v>
                </c:pt>
                <c:pt idx="8937">
                  <c:v>8.0996910568499671E+21</c:v>
                </c:pt>
                <c:pt idx="8938">
                  <c:v>8.1029259410499667E+21</c:v>
                </c:pt>
                <c:pt idx="8939">
                  <c:v>8.1042086229485573E+21</c:v>
                </c:pt>
                <c:pt idx="8940">
                  <c:v>8.1060532698605567E+21</c:v>
                </c:pt>
                <c:pt idx="8941">
                  <c:v>8.1069178296391571E+21</c:v>
                </c:pt>
                <c:pt idx="8942">
                  <c:v>8.1083157404391571E+21</c:v>
                </c:pt>
                <c:pt idx="8943">
                  <c:v>8.1100140101391572E+21</c:v>
                </c:pt>
                <c:pt idx="8944">
                  <c:v>8.1122008901391577E+21</c:v>
                </c:pt>
                <c:pt idx="8945">
                  <c:v>8.1144264341761577E+21</c:v>
                </c:pt>
                <c:pt idx="8946">
                  <c:v>8.1153919340961574E+21</c:v>
                </c:pt>
                <c:pt idx="8947">
                  <c:v>8.1178936165961575E+21</c:v>
                </c:pt>
                <c:pt idx="8948">
                  <c:v>8.1200493919061578E+21</c:v>
                </c:pt>
                <c:pt idx="8949">
                  <c:v>8.1229743534661582E+21</c:v>
                </c:pt>
                <c:pt idx="8950">
                  <c:v>8.1260156869661583E+21</c:v>
                </c:pt>
                <c:pt idx="8951">
                  <c:v>8.1290676846661584E+21</c:v>
                </c:pt>
                <c:pt idx="8952">
                  <c:v>8.1319572915461586E+21</c:v>
                </c:pt>
                <c:pt idx="8953">
                  <c:v>8.1355010801461583E+21</c:v>
                </c:pt>
                <c:pt idx="8954">
                  <c:v>8.1402125611461583E+21</c:v>
                </c:pt>
                <c:pt idx="8955">
                  <c:v>8.1450186796895578E+21</c:v>
                </c:pt>
                <c:pt idx="8956">
                  <c:v>8.1498866299895577E+21</c:v>
                </c:pt>
                <c:pt idx="8957">
                  <c:v>8.1546285173895573E+21</c:v>
                </c:pt>
                <c:pt idx="8958">
                  <c:v>8.1593973334895577E+21</c:v>
                </c:pt>
                <c:pt idx="8959">
                  <c:v>8.1641801878895581E+21</c:v>
                </c:pt>
                <c:pt idx="8960">
                  <c:v>8.1684741404595585E+21</c:v>
                </c:pt>
                <c:pt idx="8961">
                  <c:v>8.1727516409595586E+21</c:v>
                </c:pt>
                <c:pt idx="8962">
                  <c:v>8.1771296541295583E+21</c:v>
                </c:pt>
                <c:pt idx="8963">
                  <c:v>8.1821412034295586E+21</c:v>
                </c:pt>
                <c:pt idx="8964">
                  <c:v>8.1870692030295583E+21</c:v>
                </c:pt>
                <c:pt idx="8965">
                  <c:v>8.1919298646795585E+21</c:v>
                </c:pt>
                <c:pt idx="8966">
                  <c:v>8.196820093779558E+21</c:v>
                </c:pt>
                <c:pt idx="8967">
                  <c:v>8.2017069702795577E+21</c:v>
                </c:pt>
                <c:pt idx="8968">
                  <c:v>8.2063795645795575E+21</c:v>
                </c:pt>
                <c:pt idx="8969">
                  <c:v>8.2110396839235577E+21</c:v>
                </c:pt>
                <c:pt idx="8970">
                  <c:v>8.2159486410235576E+21</c:v>
                </c:pt>
                <c:pt idx="8971">
                  <c:v>8.2202709889235571E+21</c:v>
                </c:pt>
                <c:pt idx="8972">
                  <c:v>8.2247969246835575E+21</c:v>
                </c:pt>
                <c:pt idx="8973">
                  <c:v>8.2296445697835579E+21</c:v>
                </c:pt>
                <c:pt idx="8974">
                  <c:v>8.2329297557835575E+21</c:v>
                </c:pt>
                <c:pt idx="8975">
                  <c:v>8.2375922655835571E+21</c:v>
                </c:pt>
                <c:pt idx="8976">
                  <c:v>8.2422530381835571E+21</c:v>
                </c:pt>
                <c:pt idx="8977">
                  <c:v>8.2468348729835567E+21</c:v>
                </c:pt>
                <c:pt idx="8978">
                  <c:v>8.2506771009835568E+21</c:v>
                </c:pt>
                <c:pt idx="8979">
                  <c:v>8.2554152269835571E+21</c:v>
                </c:pt>
                <c:pt idx="8980">
                  <c:v>8.2581957964835576E+21</c:v>
                </c:pt>
                <c:pt idx="8981">
                  <c:v>8.2626908672835579E+21</c:v>
                </c:pt>
                <c:pt idx="8982">
                  <c:v>8.2670580547835574E+21</c:v>
                </c:pt>
                <c:pt idx="8983">
                  <c:v>8.2714964816835578E+21</c:v>
                </c:pt>
                <c:pt idx="8984">
                  <c:v>8.2761678249835574E+21</c:v>
                </c:pt>
                <c:pt idx="8985">
                  <c:v>8.2811448990835577E+21</c:v>
                </c:pt>
                <c:pt idx="8986">
                  <c:v>8.2861544136835575E+21</c:v>
                </c:pt>
                <c:pt idx="8987">
                  <c:v>8.2911987783835572E+21</c:v>
                </c:pt>
                <c:pt idx="8988">
                  <c:v>8.2956126647835574E+21</c:v>
                </c:pt>
                <c:pt idx="8989">
                  <c:v>8.3004325125835572E+21</c:v>
                </c:pt>
                <c:pt idx="8990">
                  <c:v>8.3041362435835576E+21</c:v>
                </c:pt>
                <c:pt idx="8991">
                  <c:v>8.3091191290835574E+21</c:v>
                </c:pt>
                <c:pt idx="8992">
                  <c:v>8.3141090470835572E+21</c:v>
                </c:pt>
                <c:pt idx="8993">
                  <c:v>8.3191582051835576E+21</c:v>
                </c:pt>
                <c:pt idx="8994">
                  <c:v>8.3236993651835572E+21</c:v>
                </c:pt>
                <c:pt idx="8995">
                  <c:v>8.3279691712835575E+21</c:v>
                </c:pt>
                <c:pt idx="8996">
                  <c:v>8.3321974517835571E+21</c:v>
                </c:pt>
                <c:pt idx="8997">
                  <c:v>8.3361300535935574E+21</c:v>
                </c:pt>
                <c:pt idx="8998">
                  <c:v>8.3404580490935576E+21</c:v>
                </c:pt>
                <c:pt idx="8999">
                  <c:v>8.3453805048935576E+21</c:v>
                </c:pt>
                <c:pt idx="9000">
                  <c:v>8.3494393267935573E+21</c:v>
                </c:pt>
                <c:pt idx="9001">
                  <c:v>8.3527818481935571E+21</c:v>
                </c:pt>
                <c:pt idx="9002">
                  <c:v>8.3570278543435571E+21</c:v>
                </c:pt>
                <c:pt idx="9003">
                  <c:v>8.3617475028435568E+21</c:v>
                </c:pt>
                <c:pt idx="9004">
                  <c:v>8.3667326902435567E+21</c:v>
                </c:pt>
                <c:pt idx="9005">
                  <c:v>8.3719857472435567E+21</c:v>
                </c:pt>
                <c:pt idx="9006">
                  <c:v>8.3771849770435567E+21</c:v>
                </c:pt>
                <c:pt idx="9007">
                  <c:v>8.3823163923435566E+21</c:v>
                </c:pt>
                <c:pt idx="9008">
                  <c:v>8.3875557967435567E+21</c:v>
                </c:pt>
                <c:pt idx="9009">
                  <c:v>8.3926514476435563E+21</c:v>
                </c:pt>
                <c:pt idx="9010">
                  <c:v>8.3973691144435558E+21</c:v>
                </c:pt>
                <c:pt idx="9011">
                  <c:v>8.4026551155435556E+21</c:v>
                </c:pt>
                <c:pt idx="9012">
                  <c:v>8.4073451472435555E+21</c:v>
                </c:pt>
                <c:pt idx="9013">
                  <c:v>8.4124834113435552E+21</c:v>
                </c:pt>
                <c:pt idx="9014">
                  <c:v>8.4176100789435551E+21</c:v>
                </c:pt>
                <c:pt idx="9015">
                  <c:v>8.4227107557435549E+21</c:v>
                </c:pt>
                <c:pt idx="9016">
                  <c:v>8.4251746862435549E+21</c:v>
                </c:pt>
                <c:pt idx="9017">
                  <c:v>8.4302324908435544E+21</c:v>
                </c:pt>
                <c:pt idx="9018">
                  <c:v>8.4349547987435541E+21</c:v>
                </c:pt>
                <c:pt idx="9019">
                  <c:v>8.4400099683435545E+21</c:v>
                </c:pt>
                <c:pt idx="9020">
                  <c:v>8.4450140040435545E+21</c:v>
                </c:pt>
                <c:pt idx="9021">
                  <c:v>8.4498737569435547E+21</c:v>
                </c:pt>
                <c:pt idx="9022">
                  <c:v>8.4544471435235547E+21</c:v>
                </c:pt>
                <c:pt idx="9023">
                  <c:v>8.4579186082235548E+21</c:v>
                </c:pt>
                <c:pt idx="9024">
                  <c:v>8.4624729973235552E+21</c:v>
                </c:pt>
                <c:pt idx="9025">
                  <c:v>8.4668458518235547E+21</c:v>
                </c:pt>
                <c:pt idx="9026">
                  <c:v>8.4713985004235548E+21</c:v>
                </c:pt>
                <c:pt idx="9027">
                  <c:v>8.4748517162235546E+21</c:v>
                </c:pt>
                <c:pt idx="9028">
                  <c:v>8.4796340706235541E+21</c:v>
                </c:pt>
                <c:pt idx="9029">
                  <c:v>8.4841252111235542E+21</c:v>
                </c:pt>
                <c:pt idx="9030">
                  <c:v>8.4894855406295544E+21</c:v>
                </c:pt>
                <c:pt idx="9031">
                  <c:v>8.4946405926295547E+21</c:v>
                </c:pt>
                <c:pt idx="9032">
                  <c:v>8.4995974093295552E+21</c:v>
                </c:pt>
                <c:pt idx="9033">
                  <c:v>8.5047842949295547E+21</c:v>
                </c:pt>
                <c:pt idx="9034">
                  <c:v>8.5099572618295551E+21</c:v>
                </c:pt>
                <c:pt idx="9035">
                  <c:v>8.5151247674295546E+21</c:v>
                </c:pt>
                <c:pt idx="9036">
                  <c:v>8.5188914078295544E+21</c:v>
                </c:pt>
                <c:pt idx="9037">
                  <c:v>8.5221679646595539E+21</c:v>
                </c:pt>
                <c:pt idx="9038">
                  <c:v>8.5273598112595538E+21</c:v>
                </c:pt>
                <c:pt idx="9039">
                  <c:v>8.5324366429595537E+21</c:v>
                </c:pt>
                <c:pt idx="9040">
                  <c:v>8.5363410884595538E+21</c:v>
                </c:pt>
                <c:pt idx="9041">
                  <c:v>8.540903965459554E+21</c:v>
                </c:pt>
                <c:pt idx="9042">
                  <c:v>8.5459108703595544E+21</c:v>
                </c:pt>
                <c:pt idx="9043">
                  <c:v>8.5509460189595545E+21</c:v>
                </c:pt>
                <c:pt idx="9044">
                  <c:v>8.5536899949255543E+21</c:v>
                </c:pt>
                <c:pt idx="9045">
                  <c:v>8.558947829325554E+21</c:v>
                </c:pt>
                <c:pt idx="9046">
                  <c:v>8.5630812385255537E+21</c:v>
                </c:pt>
                <c:pt idx="9047">
                  <c:v>8.5681711340255539E+21</c:v>
                </c:pt>
                <c:pt idx="9048">
                  <c:v>8.5731116933255539E+21</c:v>
                </c:pt>
                <c:pt idx="9049">
                  <c:v>8.5774930002255534E+21</c:v>
                </c:pt>
                <c:pt idx="9050">
                  <c:v>8.5804871070255531E+21</c:v>
                </c:pt>
                <c:pt idx="9051">
                  <c:v>8.5828201151255533E+21</c:v>
                </c:pt>
                <c:pt idx="9052">
                  <c:v>8.5879077132255531E+21</c:v>
                </c:pt>
                <c:pt idx="9053">
                  <c:v>8.5930628147255527E+21</c:v>
                </c:pt>
                <c:pt idx="9054">
                  <c:v>8.598563647225553E+21</c:v>
                </c:pt>
                <c:pt idx="9055">
                  <c:v>8.604022962125553E+21</c:v>
                </c:pt>
                <c:pt idx="9056">
                  <c:v>8.6090998902255528E+21</c:v>
                </c:pt>
                <c:pt idx="9057">
                  <c:v>8.6105713952255524E+21</c:v>
                </c:pt>
                <c:pt idx="9058">
                  <c:v>8.6121650902255524E+21</c:v>
                </c:pt>
                <c:pt idx="9059">
                  <c:v>8.6144003172255526E+21</c:v>
                </c:pt>
                <c:pt idx="9060">
                  <c:v>8.6185986481255529E+21</c:v>
                </c:pt>
                <c:pt idx="9061">
                  <c:v>8.6238764040255533E+21</c:v>
                </c:pt>
                <c:pt idx="9062">
                  <c:v>8.6281090631255531E+21</c:v>
                </c:pt>
                <c:pt idx="9063">
                  <c:v>8.6332117451255526E+21</c:v>
                </c:pt>
                <c:pt idx="9064">
                  <c:v>8.6384838753255529E+21</c:v>
                </c:pt>
                <c:pt idx="9065">
                  <c:v>8.6406623513255524E+21</c:v>
                </c:pt>
                <c:pt idx="9066">
                  <c:v>8.6424266903255526E+21</c:v>
                </c:pt>
                <c:pt idx="9067">
                  <c:v>8.6471568443255523E+21</c:v>
                </c:pt>
                <c:pt idx="9068">
                  <c:v>8.6523253840255522E+21</c:v>
                </c:pt>
                <c:pt idx="9069">
                  <c:v>8.6569880538255521E+21</c:v>
                </c:pt>
                <c:pt idx="9070">
                  <c:v>8.6620000367255518E+21</c:v>
                </c:pt>
                <c:pt idx="9071">
                  <c:v>8.6671118405255519E+21</c:v>
                </c:pt>
                <c:pt idx="9072">
                  <c:v>8.670013026425552E+21</c:v>
                </c:pt>
                <c:pt idx="9073">
                  <c:v>8.6752515825255517E+21</c:v>
                </c:pt>
                <c:pt idx="9074">
                  <c:v>8.6806768043255514E+21</c:v>
                </c:pt>
                <c:pt idx="9075">
                  <c:v>8.6861538274255516E+21</c:v>
                </c:pt>
                <c:pt idx="9076">
                  <c:v>8.6916928283255515E+21</c:v>
                </c:pt>
                <c:pt idx="9077">
                  <c:v>8.6964064171255514E+21</c:v>
                </c:pt>
                <c:pt idx="9078">
                  <c:v>8.7017478770255515E+21</c:v>
                </c:pt>
                <c:pt idx="9079">
                  <c:v>8.7054919225355513E+21</c:v>
                </c:pt>
                <c:pt idx="9080">
                  <c:v>8.7089405444355512E+21</c:v>
                </c:pt>
                <c:pt idx="9081">
                  <c:v>8.7139646803355516E+21</c:v>
                </c:pt>
                <c:pt idx="9082">
                  <c:v>8.7192159654355518E+21</c:v>
                </c:pt>
                <c:pt idx="9083">
                  <c:v>8.7243709734355521E+21</c:v>
                </c:pt>
                <c:pt idx="9084">
                  <c:v>8.7296487175355525E+21</c:v>
                </c:pt>
                <c:pt idx="9085">
                  <c:v>8.7343364617355521E+21</c:v>
                </c:pt>
                <c:pt idx="9086">
                  <c:v>8.7376909876355526E+21</c:v>
                </c:pt>
                <c:pt idx="9087">
                  <c:v>8.7428656807355529E+21</c:v>
                </c:pt>
                <c:pt idx="9088">
                  <c:v>8.7483153089355527E+21</c:v>
                </c:pt>
                <c:pt idx="9089">
                  <c:v>8.753261137135553E+21</c:v>
                </c:pt>
                <c:pt idx="9090">
                  <c:v>8.7552320381355525E+21</c:v>
                </c:pt>
                <c:pt idx="9091">
                  <c:v>8.7575594222355523E+21</c:v>
                </c:pt>
                <c:pt idx="9092">
                  <c:v>8.7613364222355518E+21</c:v>
                </c:pt>
                <c:pt idx="9093">
                  <c:v>8.7658310053355523E+21</c:v>
                </c:pt>
                <c:pt idx="9094">
                  <c:v>8.769694487435552E+21</c:v>
                </c:pt>
                <c:pt idx="9095">
                  <c:v>8.7732348544355517E+21</c:v>
                </c:pt>
                <c:pt idx="9096">
                  <c:v>8.7789163273355516E+21</c:v>
                </c:pt>
                <c:pt idx="9097">
                  <c:v>8.7845402342355517E+21</c:v>
                </c:pt>
                <c:pt idx="9098">
                  <c:v>8.7901083584355516E+21</c:v>
                </c:pt>
                <c:pt idx="9099">
                  <c:v>8.7943200173355518E+21</c:v>
                </c:pt>
                <c:pt idx="9100">
                  <c:v>8.7999792080355517E+21</c:v>
                </c:pt>
                <c:pt idx="9101">
                  <c:v>8.8053180051355515E+21</c:v>
                </c:pt>
                <c:pt idx="9102">
                  <c:v>8.8105690879355519E+21</c:v>
                </c:pt>
                <c:pt idx="9103">
                  <c:v>8.8158682980355523E+21</c:v>
                </c:pt>
                <c:pt idx="9104">
                  <c:v>8.8210055060355526E+21</c:v>
                </c:pt>
                <c:pt idx="9105">
                  <c:v>8.8260164720355527E+21</c:v>
                </c:pt>
                <c:pt idx="9106">
                  <c:v>8.8314334751355526E+21</c:v>
                </c:pt>
                <c:pt idx="9107">
                  <c:v>8.8332222311355531E+21</c:v>
                </c:pt>
                <c:pt idx="9108">
                  <c:v>8.8384139931355531E+21</c:v>
                </c:pt>
                <c:pt idx="9109">
                  <c:v>8.8435716240355529E+21</c:v>
                </c:pt>
                <c:pt idx="9110">
                  <c:v>8.8490451259665532E+21</c:v>
                </c:pt>
                <c:pt idx="9111">
                  <c:v>8.8543030158665533E+21</c:v>
                </c:pt>
                <c:pt idx="9112">
                  <c:v>8.8596467699665538E+21</c:v>
                </c:pt>
                <c:pt idx="9113">
                  <c:v>8.864953226866554E+21</c:v>
                </c:pt>
                <c:pt idx="9114">
                  <c:v>8.8700217506665542E+21</c:v>
                </c:pt>
                <c:pt idx="9115">
                  <c:v>8.8749689696665542E+21</c:v>
                </c:pt>
                <c:pt idx="9116">
                  <c:v>8.8803051667665547E+21</c:v>
                </c:pt>
                <c:pt idx="9117">
                  <c:v>8.8859732415665542E+21</c:v>
                </c:pt>
                <c:pt idx="9118">
                  <c:v>8.8889864166665544E+21</c:v>
                </c:pt>
                <c:pt idx="9119">
                  <c:v>8.8941544797665545E+21</c:v>
                </c:pt>
                <c:pt idx="9120">
                  <c:v>8.8990261958665547E+21</c:v>
                </c:pt>
                <c:pt idx="9121">
                  <c:v>8.9043876842565544E+21</c:v>
                </c:pt>
                <c:pt idx="9122">
                  <c:v>8.9099345340565543E+21</c:v>
                </c:pt>
                <c:pt idx="9123">
                  <c:v>8.9154671798565544E+21</c:v>
                </c:pt>
                <c:pt idx="9124">
                  <c:v>8.9173354647565548E+21</c:v>
                </c:pt>
                <c:pt idx="9125">
                  <c:v>8.9173355855199548E+21</c:v>
                </c:pt>
                <c:pt idx="9126">
                  <c:v>8.9173357112089547E+21</c:v>
                </c:pt>
                <c:pt idx="9127">
                  <c:v>8.9173358405298548E+21</c:v>
                </c:pt>
                <c:pt idx="9128">
                  <c:v>8.9173359696635547E+21</c:v>
                </c:pt>
                <c:pt idx="9129">
                  <c:v>8.9173360965855551E+21</c:v>
                </c:pt>
                <c:pt idx="9130">
                  <c:v>8.9173451156936553E+21</c:v>
                </c:pt>
                <c:pt idx="9131">
                  <c:v>8.9173453522369449E+21</c:v>
                </c:pt>
                <c:pt idx="9132">
                  <c:v>8.9173455839942547E+21</c:v>
                </c:pt>
                <c:pt idx="9133">
                  <c:v>8.9197221879942543E+21</c:v>
                </c:pt>
                <c:pt idx="9134">
                  <c:v>8.9238944500942541E+21</c:v>
                </c:pt>
                <c:pt idx="9135">
                  <c:v>8.9292391491942545E+21</c:v>
                </c:pt>
                <c:pt idx="9136">
                  <c:v>8.9345069540942545E+21</c:v>
                </c:pt>
                <c:pt idx="9137">
                  <c:v>8.939683405094254E+21</c:v>
                </c:pt>
                <c:pt idx="9138">
                  <c:v>8.941193815994254E+21</c:v>
                </c:pt>
                <c:pt idx="9139">
                  <c:v>8.9411940504800539E+21</c:v>
                </c:pt>
                <c:pt idx="9140">
                  <c:v>8.941194283031054E+21</c:v>
                </c:pt>
                <c:pt idx="9141">
                  <c:v>8.9411945034383538E+21</c:v>
                </c:pt>
                <c:pt idx="9142">
                  <c:v>8.9411947155328441E+21</c:v>
                </c:pt>
              </c:numCache>
            </c:numRef>
          </c:yVal>
          <c:smooth val="0"/>
          <c:extLst>
            <c:ext xmlns:c16="http://schemas.microsoft.com/office/drawing/2014/chart" uri="{C3380CC4-5D6E-409C-BE32-E72D297353CC}">
              <c16:uniqueId val="{00000002-5CD0-4C79-9CCE-3B894C0AB6A3}"/>
            </c:ext>
          </c:extLst>
        </c:ser>
        <c:dLbls>
          <c:showLegendKey val="0"/>
          <c:showVal val="0"/>
          <c:showCatName val="0"/>
          <c:showSerName val="0"/>
          <c:showPercent val="0"/>
          <c:showBubbleSize val="0"/>
        </c:dLbls>
        <c:axId val="761425632"/>
        <c:axId val="761422024"/>
      </c:scatterChart>
      <c:valAx>
        <c:axId val="630093576"/>
        <c:scaling>
          <c:orientation val="minMax"/>
          <c:max val="2.7999999999999997E+1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sz="1600" dirty="0"/>
                  <a:t>Protons Delivered (</a:t>
                </a:r>
                <a:r>
                  <a:rPr lang="en-US" sz="1600" dirty="0" err="1"/>
                  <a:t>pph</a:t>
                </a:r>
                <a:r>
                  <a:rPr lang="en-US" sz="1600" dirty="0"/>
                  <a:t>)</a:t>
                </a:r>
              </a:p>
            </c:rich>
          </c:tx>
          <c:layout>
            <c:manualLayout>
              <c:xMode val="edge"/>
              <c:yMode val="edge"/>
              <c:x val="3.4328302712160981E-2"/>
              <c:y val="0.26349672416902087"/>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0E+00" sourceLinked="0"/>
        <c:majorTickMark val="out"/>
        <c:minorTickMark val="none"/>
        <c:tickLblPos val="nextTo"/>
        <c:spPr>
          <a:noFill/>
          <a:ln>
            <a:solidFill>
              <a:srgbClr val="C00000"/>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0092592"/>
        <c:crosses val="autoZero"/>
        <c:crossBetween val="midCat"/>
        <c:majorUnit val="2E+16"/>
      </c:valAx>
      <c:valAx>
        <c:axId val="630092592"/>
        <c:scaling>
          <c:orientation val="minMax"/>
          <c:max val="43657"/>
          <c:min val="34436"/>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out"/>
        <c:minorTickMark val="in"/>
        <c:tickLblPos val="nextTo"/>
        <c:spPr>
          <a:noFill/>
          <a:ln>
            <a:solidFill>
              <a:schemeClr val="tx2"/>
            </a:solidFill>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0093576"/>
        <c:crosses val="autoZero"/>
        <c:crossBetween val="midCat"/>
        <c:majorUnit val="400"/>
      </c:valAx>
      <c:valAx>
        <c:axId val="761422024"/>
        <c:scaling>
          <c:orientation val="minMax"/>
          <c:max val="9E+21"/>
        </c:scaling>
        <c:delete val="0"/>
        <c:axPos val="r"/>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sz="1600" dirty="0"/>
                  <a:t>Integrated Protons</a:t>
                </a:r>
              </a:p>
            </c:rich>
          </c:tx>
          <c:layout>
            <c:manualLayout>
              <c:xMode val="edge"/>
              <c:yMode val="edge"/>
              <c:x val="0.90125743657042867"/>
              <c:y val="0.28777634188856166"/>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61425632"/>
        <c:crosses val="max"/>
        <c:crossBetween val="midCat"/>
      </c:valAx>
      <c:valAx>
        <c:axId val="761425632"/>
        <c:scaling>
          <c:orientation val="minMax"/>
        </c:scaling>
        <c:delete val="1"/>
        <c:axPos val="b"/>
        <c:numFmt formatCode="m/d/yy;@" sourceLinked="1"/>
        <c:majorTickMark val="out"/>
        <c:minorTickMark val="none"/>
        <c:tickLblPos val="nextTo"/>
        <c:crossAx val="761422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00357826190174E-2"/>
          <c:y val="5.092589964220004E-2"/>
          <c:w val="0.84305096237970256"/>
          <c:h val="0.8416746864975212"/>
        </c:manualLayout>
      </c:layout>
      <c:scatterChart>
        <c:scatterStyle val="lineMarker"/>
        <c:varyColors val="0"/>
        <c:ser>
          <c:idx val="0"/>
          <c:order val="0"/>
          <c:tx>
            <c:v>2005</c:v>
          </c:tx>
          <c:spPr>
            <a:ln w="19050" cap="rnd">
              <a:noFill/>
              <a:round/>
            </a:ln>
            <a:effectLst/>
          </c:spPr>
          <c:marker>
            <c:symbol val="circle"/>
            <c:size val="5"/>
            <c:spPr>
              <a:solidFill>
                <a:schemeClr val="accent1"/>
              </a:solidFill>
              <a:ln w="9525">
                <a:solidFill>
                  <a:schemeClr val="accent1"/>
                </a:solidFill>
              </a:ln>
              <a:effectLst/>
            </c:spPr>
          </c:marker>
          <c:xVal>
            <c:numRef>
              <c:f>Sheet1!$A$1:$A$5008</c:f>
              <c:numCache>
                <c:formatCode>0.00E+00</c:formatCode>
                <c:ptCount val="5008"/>
                <c:pt idx="0">
                  <c:v>5.334E+16</c:v>
                </c:pt>
                <c:pt idx="1">
                  <c:v>5.092E+16</c:v>
                </c:pt>
                <c:pt idx="2">
                  <c:v>5.178E+16</c:v>
                </c:pt>
                <c:pt idx="3">
                  <c:v>5.286E+16</c:v>
                </c:pt>
                <c:pt idx="4">
                  <c:v>5.188E+16</c:v>
                </c:pt>
                <c:pt idx="5">
                  <c:v>5.179E+16</c:v>
                </c:pt>
                <c:pt idx="6">
                  <c:v>4.467E+16</c:v>
                </c:pt>
                <c:pt idx="7">
                  <c:v>5.23E+16</c:v>
                </c:pt>
                <c:pt idx="8">
                  <c:v>5.163E+16</c:v>
                </c:pt>
                <c:pt idx="9">
                  <c:v>5.191E+16</c:v>
                </c:pt>
                <c:pt idx="10">
                  <c:v>5.318E+16</c:v>
                </c:pt>
                <c:pt idx="11">
                  <c:v>5.209E+16</c:v>
                </c:pt>
                <c:pt idx="12">
                  <c:v>5.207E+16</c:v>
                </c:pt>
                <c:pt idx="13">
                  <c:v>5.525E+16</c:v>
                </c:pt>
                <c:pt idx="14">
                  <c:v>5.591E+16</c:v>
                </c:pt>
                <c:pt idx="15">
                  <c:v>3.872E+16</c:v>
                </c:pt>
                <c:pt idx="16">
                  <c:v>4.88E+16</c:v>
                </c:pt>
                <c:pt idx="17">
                  <c:v>5.62E+16</c:v>
                </c:pt>
                <c:pt idx="18">
                  <c:v>5.537E+16</c:v>
                </c:pt>
                <c:pt idx="19">
                  <c:v>5.577E+16</c:v>
                </c:pt>
                <c:pt idx="20">
                  <c:v>5.641E+16</c:v>
                </c:pt>
                <c:pt idx="21">
                  <c:v>5.546E+16</c:v>
                </c:pt>
                <c:pt idx="22">
                  <c:v>5.572E+16</c:v>
                </c:pt>
                <c:pt idx="23">
                  <c:v>5.631E+16</c:v>
                </c:pt>
                <c:pt idx="24">
                  <c:v>5.573E+16</c:v>
                </c:pt>
                <c:pt idx="25">
                  <c:v>5.551E+16</c:v>
                </c:pt>
                <c:pt idx="26">
                  <c:v>5.686E+16</c:v>
                </c:pt>
                <c:pt idx="27">
                  <c:v>5.55E+16</c:v>
                </c:pt>
                <c:pt idx="28">
                  <c:v>5.559E+16</c:v>
                </c:pt>
                <c:pt idx="29">
                  <c:v>4.877E+16</c:v>
                </c:pt>
                <c:pt idx="30">
                  <c:v>5.619E+16</c:v>
                </c:pt>
                <c:pt idx="31">
                  <c:v>5.548E+16</c:v>
                </c:pt>
                <c:pt idx="32">
                  <c:v>5.587E+16</c:v>
                </c:pt>
                <c:pt idx="33">
                  <c:v>5.606E+16</c:v>
                </c:pt>
                <c:pt idx="34">
                  <c:v>5.534E+16</c:v>
                </c:pt>
                <c:pt idx="35">
                  <c:v>5.531E+16</c:v>
                </c:pt>
                <c:pt idx="36">
                  <c:v>5.618E+16</c:v>
                </c:pt>
                <c:pt idx="37">
                  <c:v>5.539E+16</c:v>
                </c:pt>
                <c:pt idx="38">
                  <c:v>5.53E+16</c:v>
                </c:pt>
                <c:pt idx="39">
                  <c:v>5.627E+16</c:v>
                </c:pt>
                <c:pt idx="40">
                  <c:v>5.56E+16</c:v>
                </c:pt>
                <c:pt idx="41">
                  <c:v>5.549E+16</c:v>
                </c:pt>
                <c:pt idx="42">
                  <c:v>5.529E+16</c:v>
                </c:pt>
                <c:pt idx="43">
                  <c:v>5.45E+16</c:v>
                </c:pt>
                <c:pt idx="44">
                  <c:v>5.19E+16</c:v>
                </c:pt>
                <c:pt idx="45">
                  <c:v>5.035E+16</c:v>
                </c:pt>
                <c:pt idx="46">
                  <c:v>5.456E+16</c:v>
                </c:pt>
                <c:pt idx="47">
                  <c:v>5.46E+16</c:v>
                </c:pt>
                <c:pt idx="48">
                  <c:v>5.454E+16</c:v>
                </c:pt>
                <c:pt idx="49">
                  <c:v>5.458E+16</c:v>
                </c:pt>
                <c:pt idx="50">
                  <c:v>5.456E+16</c:v>
                </c:pt>
                <c:pt idx="51">
                  <c:v>5.463E+16</c:v>
                </c:pt>
                <c:pt idx="52">
                  <c:v>5.459E+16</c:v>
                </c:pt>
                <c:pt idx="53">
                  <c:v>5.462E+16</c:v>
                </c:pt>
                <c:pt idx="54">
                  <c:v>5.472E+16</c:v>
                </c:pt>
                <c:pt idx="55">
                  <c:v>5.47E+16</c:v>
                </c:pt>
                <c:pt idx="56">
                  <c:v>5.473E+16</c:v>
                </c:pt>
                <c:pt idx="57">
                  <c:v>5.462E+16</c:v>
                </c:pt>
                <c:pt idx="58">
                  <c:v>5.475E+16</c:v>
                </c:pt>
                <c:pt idx="59">
                  <c:v>5.478E+16</c:v>
                </c:pt>
                <c:pt idx="60">
                  <c:v>5.462E+16</c:v>
                </c:pt>
                <c:pt idx="61">
                  <c:v>5.46E+16</c:v>
                </c:pt>
                <c:pt idx="62">
                  <c:v>5.443E+16</c:v>
                </c:pt>
                <c:pt idx="63">
                  <c:v>5.456E+16</c:v>
                </c:pt>
                <c:pt idx="64">
                  <c:v>5.469E+16</c:v>
                </c:pt>
                <c:pt idx="65">
                  <c:v>5.446E+16</c:v>
                </c:pt>
                <c:pt idx="66">
                  <c:v>5.459E+16</c:v>
                </c:pt>
                <c:pt idx="67">
                  <c:v>5.463E+16</c:v>
                </c:pt>
                <c:pt idx="68">
                  <c:v>5.455E+16</c:v>
                </c:pt>
                <c:pt idx="69">
                  <c:v>5.454E+16</c:v>
                </c:pt>
                <c:pt idx="70">
                  <c:v>5.452E+16</c:v>
                </c:pt>
                <c:pt idx="71">
                  <c:v>5.445E+16</c:v>
                </c:pt>
                <c:pt idx="72">
                  <c:v>5.503E+16</c:v>
                </c:pt>
                <c:pt idx="73">
                  <c:v>5.606E+16</c:v>
                </c:pt>
                <c:pt idx="74">
                  <c:v>5.412E+16</c:v>
                </c:pt>
                <c:pt idx="75">
                  <c:v>5.081E+16</c:v>
                </c:pt>
                <c:pt idx="76">
                  <c:v>5.97E+16</c:v>
                </c:pt>
                <c:pt idx="77">
                  <c:v>5.98E+16</c:v>
                </c:pt>
                <c:pt idx="78">
                  <c:v>6.046E+16</c:v>
                </c:pt>
                <c:pt idx="79">
                  <c:v>6.113E+16</c:v>
                </c:pt>
                <c:pt idx="80">
                  <c:v>6.177E+16</c:v>
                </c:pt>
                <c:pt idx="81">
                  <c:v>5.964E+16</c:v>
                </c:pt>
                <c:pt idx="82">
                  <c:v>4720000000000000</c:v>
                </c:pt>
                <c:pt idx="83">
                  <c:v>6.144E+16</c:v>
                </c:pt>
                <c:pt idx="84">
                  <c:v>6.154E+16</c:v>
                </c:pt>
                <c:pt idx="85">
                  <c:v>6.121E+16</c:v>
                </c:pt>
                <c:pt idx="86">
                  <c:v>5.516E+16</c:v>
                </c:pt>
                <c:pt idx="87">
                  <c:v>6.149E+16</c:v>
                </c:pt>
                <c:pt idx="88">
                  <c:v>6.168E+16</c:v>
                </c:pt>
                <c:pt idx="89">
                  <c:v>6.218E+16</c:v>
                </c:pt>
                <c:pt idx="90">
                  <c:v>6.216E+16</c:v>
                </c:pt>
                <c:pt idx="91">
                  <c:v>5.35E+16</c:v>
                </c:pt>
                <c:pt idx="92">
                  <c:v>6.222E+16</c:v>
                </c:pt>
                <c:pt idx="93">
                  <c:v>5.316E+16</c:v>
                </c:pt>
                <c:pt idx="94">
                  <c:v>6.213E+16</c:v>
                </c:pt>
                <c:pt idx="95">
                  <c:v>5.311E+16</c:v>
                </c:pt>
                <c:pt idx="96">
                  <c:v>5.366E+16</c:v>
                </c:pt>
                <c:pt idx="97">
                  <c:v>6.209E+16</c:v>
                </c:pt>
                <c:pt idx="98">
                  <c:v>6.212E+16</c:v>
                </c:pt>
                <c:pt idx="99">
                  <c:v>5.545E+16</c:v>
                </c:pt>
                <c:pt idx="100">
                  <c:v>5.129E+16</c:v>
                </c:pt>
                <c:pt idx="101">
                  <c:v>6.101E+16</c:v>
                </c:pt>
                <c:pt idx="102">
                  <c:v>6.233E+16</c:v>
                </c:pt>
                <c:pt idx="103">
                  <c:v>6.236E+16</c:v>
                </c:pt>
                <c:pt idx="104">
                  <c:v>6.223E+16</c:v>
                </c:pt>
                <c:pt idx="105">
                  <c:v>5.36E+16</c:v>
                </c:pt>
                <c:pt idx="106">
                  <c:v>5.349E+16</c:v>
                </c:pt>
                <c:pt idx="107">
                  <c:v>5.321E+16</c:v>
                </c:pt>
                <c:pt idx="108">
                  <c:v>5.264E+16</c:v>
                </c:pt>
                <c:pt idx="109">
                  <c:v>6.219E+16</c:v>
                </c:pt>
                <c:pt idx="110">
                  <c:v>6.219E+16</c:v>
                </c:pt>
                <c:pt idx="111">
                  <c:v>5.296E+16</c:v>
                </c:pt>
                <c:pt idx="112">
                  <c:v>5.313E+16</c:v>
                </c:pt>
                <c:pt idx="113">
                  <c:v>4.103E+16</c:v>
                </c:pt>
                <c:pt idx="114">
                  <c:v>6.218E+16</c:v>
                </c:pt>
                <c:pt idx="115">
                  <c:v>6.208E+16</c:v>
                </c:pt>
                <c:pt idx="116">
                  <c:v>6.215E+16</c:v>
                </c:pt>
                <c:pt idx="117">
                  <c:v>4.643E+16</c:v>
                </c:pt>
                <c:pt idx="118">
                  <c:v>6.209E+16</c:v>
                </c:pt>
                <c:pt idx="119">
                  <c:v>6.215E+16</c:v>
                </c:pt>
                <c:pt idx="120">
                  <c:v>6.205E+16</c:v>
                </c:pt>
                <c:pt idx="121">
                  <c:v>5.297E+16</c:v>
                </c:pt>
                <c:pt idx="122">
                  <c:v>5.686E+16</c:v>
                </c:pt>
                <c:pt idx="123">
                  <c:v>6.218E+16</c:v>
                </c:pt>
                <c:pt idx="124">
                  <c:v>6.212E+16</c:v>
                </c:pt>
                <c:pt idx="125">
                  <c:v>6.21E+16</c:v>
                </c:pt>
                <c:pt idx="126">
                  <c:v>6.218E+16</c:v>
                </c:pt>
                <c:pt idx="127">
                  <c:v>6.209E+16</c:v>
                </c:pt>
                <c:pt idx="128">
                  <c:v>6.213E+16</c:v>
                </c:pt>
                <c:pt idx="129">
                  <c:v>6.24E+16</c:v>
                </c:pt>
                <c:pt idx="130">
                  <c:v>6.228E+16</c:v>
                </c:pt>
                <c:pt idx="131">
                  <c:v>6.234E+16</c:v>
                </c:pt>
                <c:pt idx="132">
                  <c:v>6.226E+16</c:v>
                </c:pt>
                <c:pt idx="133">
                  <c:v>6.234E+16</c:v>
                </c:pt>
                <c:pt idx="134">
                  <c:v>6.223E+16</c:v>
                </c:pt>
                <c:pt idx="135">
                  <c:v>6.239E+16</c:v>
                </c:pt>
                <c:pt idx="136">
                  <c:v>6.238E+16</c:v>
                </c:pt>
                <c:pt idx="137">
                  <c:v>6.236E+16</c:v>
                </c:pt>
                <c:pt idx="138">
                  <c:v>6.224E+16</c:v>
                </c:pt>
                <c:pt idx="139">
                  <c:v>6.23E+16</c:v>
                </c:pt>
                <c:pt idx="140">
                  <c:v>2.081E+16</c:v>
                </c:pt>
                <c:pt idx="141">
                  <c:v>6.255E+16</c:v>
                </c:pt>
                <c:pt idx="142">
                  <c:v>6.262E+16</c:v>
                </c:pt>
                <c:pt idx="143">
                  <c:v>5.324E+16</c:v>
                </c:pt>
                <c:pt idx="144">
                  <c:v>6.272E+16</c:v>
                </c:pt>
                <c:pt idx="145">
                  <c:v>3.126E+16</c:v>
                </c:pt>
                <c:pt idx="146">
                  <c:v>1.088E+16</c:v>
                </c:pt>
                <c:pt idx="147">
                  <c:v>2.091E+16</c:v>
                </c:pt>
                <c:pt idx="148">
                  <c:v>6.293E+16</c:v>
                </c:pt>
                <c:pt idx="149">
                  <c:v>3.169E+16</c:v>
                </c:pt>
                <c:pt idx="150">
                  <c:v>6.288E+16</c:v>
                </c:pt>
                <c:pt idx="151">
                  <c:v>6.268E+16</c:v>
                </c:pt>
                <c:pt idx="152">
                  <c:v>6.269E+16</c:v>
                </c:pt>
                <c:pt idx="153">
                  <c:v>6.271E+16</c:v>
                </c:pt>
                <c:pt idx="154">
                  <c:v>6.278E+16</c:v>
                </c:pt>
                <c:pt idx="155">
                  <c:v>5.59E+16</c:v>
                </c:pt>
                <c:pt idx="156">
                  <c:v>3.83E+16</c:v>
                </c:pt>
                <c:pt idx="157">
                  <c:v>6.274E+16</c:v>
                </c:pt>
                <c:pt idx="158">
                  <c:v>6.274E+16</c:v>
                </c:pt>
                <c:pt idx="159">
                  <c:v>6.281E+16</c:v>
                </c:pt>
                <c:pt idx="160">
                  <c:v>6.276E+16</c:v>
                </c:pt>
                <c:pt idx="161">
                  <c:v>6.26E+16</c:v>
                </c:pt>
                <c:pt idx="162">
                  <c:v>6.266E+16</c:v>
                </c:pt>
                <c:pt idx="163">
                  <c:v>2.231E+16</c:v>
                </c:pt>
                <c:pt idx="164">
                  <c:v>6.28E+16</c:v>
                </c:pt>
                <c:pt idx="165">
                  <c:v>6.28E+16</c:v>
                </c:pt>
                <c:pt idx="166">
                  <c:v>6.273E+16</c:v>
                </c:pt>
                <c:pt idx="167">
                  <c:v>6.265E+16</c:v>
                </c:pt>
                <c:pt idx="168">
                  <c:v>6.262E+16</c:v>
                </c:pt>
                <c:pt idx="169">
                  <c:v>6.267E+16</c:v>
                </c:pt>
                <c:pt idx="170">
                  <c:v>6.27E+16</c:v>
                </c:pt>
                <c:pt idx="171">
                  <c:v>6.267E+16</c:v>
                </c:pt>
                <c:pt idx="172">
                  <c:v>6.273E+16</c:v>
                </c:pt>
                <c:pt idx="173">
                  <c:v>6.28E+16</c:v>
                </c:pt>
                <c:pt idx="174">
                  <c:v>4.672E+16</c:v>
                </c:pt>
                <c:pt idx="175">
                  <c:v>5.912E+16</c:v>
                </c:pt>
                <c:pt idx="176">
                  <c:v>6.266E+16</c:v>
                </c:pt>
                <c:pt idx="177">
                  <c:v>5.384E+16</c:v>
                </c:pt>
                <c:pt idx="178">
                  <c:v>1.847E+16</c:v>
                </c:pt>
                <c:pt idx="179">
                  <c:v>1.023E+16</c:v>
                </c:pt>
                <c:pt idx="180">
                  <c:v>9864000000000000</c:v>
                </c:pt>
                <c:pt idx="181">
                  <c:v>9770000000000000</c:v>
                </c:pt>
                <c:pt idx="182">
                  <c:v>9762000000000000</c:v>
                </c:pt>
                <c:pt idx="183">
                  <c:v>9962000000000000</c:v>
                </c:pt>
                <c:pt idx="184">
                  <c:v>9874000000000000</c:v>
                </c:pt>
                <c:pt idx="185">
                  <c:v>9754000000000000</c:v>
                </c:pt>
                <c:pt idx="186">
                  <c:v>1.063E+16</c:v>
                </c:pt>
                <c:pt idx="187">
                  <c:v>4.262E+16</c:v>
                </c:pt>
                <c:pt idx="188">
                  <c:v>5.133E+16</c:v>
                </c:pt>
                <c:pt idx="189">
                  <c:v>5.152E+16</c:v>
                </c:pt>
                <c:pt idx="190">
                  <c:v>5.134E+16</c:v>
                </c:pt>
                <c:pt idx="191">
                  <c:v>5.125E+16</c:v>
                </c:pt>
                <c:pt idx="192">
                  <c:v>4.727E+16</c:v>
                </c:pt>
                <c:pt idx="193">
                  <c:v>4.131E+16</c:v>
                </c:pt>
                <c:pt idx="194">
                  <c:v>5.717E+16</c:v>
                </c:pt>
                <c:pt idx="195">
                  <c:v>5.714E+16</c:v>
                </c:pt>
                <c:pt idx="196">
                  <c:v>5.713E+16</c:v>
                </c:pt>
                <c:pt idx="197">
                  <c:v>6.196E+16</c:v>
                </c:pt>
                <c:pt idx="198">
                  <c:v>5.494E+16</c:v>
                </c:pt>
                <c:pt idx="199">
                  <c:v>5.428E+16</c:v>
                </c:pt>
                <c:pt idx="200">
                  <c:v>5.282E+16</c:v>
                </c:pt>
                <c:pt idx="201">
                  <c:v>5.691E+16</c:v>
                </c:pt>
                <c:pt idx="202">
                  <c:v>5.714E+16</c:v>
                </c:pt>
                <c:pt idx="203">
                  <c:v>4.848E+16</c:v>
                </c:pt>
                <c:pt idx="204">
                  <c:v>5.719E+16</c:v>
                </c:pt>
                <c:pt idx="205">
                  <c:v>5.723E+16</c:v>
                </c:pt>
                <c:pt idx="206">
                  <c:v>4.878E+16</c:v>
                </c:pt>
                <c:pt idx="207">
                  <c:v>5.718E+16</c:v>
                </c:pt>
                <c:pt idx="208">
                  <c:v>5.7E+16</c:v>
                </c:pt>
                <c:pt idx="209">
                  <c:v>5.713E+16</c:v>
                </c:pt>
                <c:pt idx="210">
                  <c:v>5.699E+16</c:v>
                </c:pt>
                <c:pt idx="211">
                  <c:v>4.915E+16</c:v>
                </c:pt>
                <c:pt idx="212">
                  <c:v>5.716E+16</c:v>
                </c:pt>
                <c:pt idx="213">
                  <c:v>5.718E+16</c:v>
                </c:pt>
                <c:pt idx="214">
                  <c:v>5.725E+16</c:v>
                </c:pt>
                <c:pt idx="215">
                  <c:v>5.711E+16</c:v>
                </c:pt>
                <c:pt idx="216">
                  <c:v>5.742E+16</c:v>
                </c:pt>
                <c:pt idx="217">
                  <c:v>5.749E+16</c:v>
                </c:pt>
                <c:pt idx="218">
                  <c:v>5.639E+16</c:v>
                </c:pt>
                <c:pt idx="219">
                  <c:v>5.73E+16</c:v>
                </c:pt>
                <c:pt idx="220">
                  <c:v>5.729E+16</c:v>
                </c:pt>
                <c:pt idx="221">
                  <c:v>5.715E+16</c:v>
                </c:pt>
                <c:pt idx="222">
                  <c:v>4.892E+16</c:v>
                </c:pt>
                <c:pt idx="223">
                  <c:v>5.727E+16</c:v>
                </c:pt>
                <c:pt idx="224">
                  <c:v>5.709E+16</c:v>
                </c:pt>
                <c:pt idx="225">
                  <c:v>5.705E+16</c:v>
                </c:pt>
                <c:pt idx="226">
                  <c:v>5.717E+16</c:v>
                </c:pt>
                <c:pt idx="227">
                  <c:v>5.717E+16</c:v>
                </c:pt>
                <c:pt idx="228">
                  <c:v>5.724E+16</c:v>
                </c:pt>
                <c:pt idx="229">
                  <c:v>4.064E+16</c:v>
                </c:pt>
                <c:pt idx="230">
                  <c:v>5.71E+16</c:v>
                </c:pt>
                <c:pt idx="231">
                  <c:v>5.698E+16</c:v>
                </c:pt>
                <c:pt idx="232">
                  <c:v>5.721E+16</c:v>
                </c:pt>
                <c:pt idx="233">
                  <c:v>5.707E+16</c:v>
                </c:pt>
                <c:pt idx="234">
                  <c:v>5.703E+16</c:v>
                </c:pt>
                <c:pt idx="235">
                  <c:v>4.946E+16</c:v>
                </c:pt>
                <c:pt idx="236">
                  <c:v>5.71E+16</c:v>
                </c:pt>
                <c:pt idx="237">
                  <c:v>5.718E+16</c:v>
                </c:pt>
                <c:pt idx="238">
                  <c:v>5.718E+16</c:v>
                </c:pt>
                <c:pt idx="239">
                  <c:v>5.73E+16</c:v>
                </c:pt>
                <c:pt idx="240">
                  <c:v>4.927E+16</c:v>
                </c:pt>
                <c:pt idx="241">
                  <c:v>5.723E+16</c:v>
                </c:pt>
                <c:pt idx="242">
                  <c:v>4.897E+16</c:v>
                </c:pt>
                <c:pt idx="243">
                  <c:v>5.715E+16</c:v>
                </c:pt>
                <c:pt idx="244">
                  <c:v>5.727E+16</c:v>
                </c:pt>
                <c:pt idx="245">
                  <c:v>4.92E+16</c:v>
                </c:pt>
                <c:pt idx="246">
                  <c:v>5.721E+16</c:v>
                </c:pt>
                <c:pt idx="247">
                  <c:v>5.719E+16</c:v>
                </c:pt>
                <c:pt idx="248">
                  <c:v>5.728E+16</c:v>
                </c:pt>
                <c:pt idx="249">
                  <c:v>4.957E+16</c:v>
                </c:pt>
                <c:pt idx="250">
                  <c:v>5.698E+16</c:v>
                </c:pt>
                <c:pt idx="251">
                  <c:v>5.736E+16</c:v>
                </c:pt>
                <c:pt idx="252">
                  <c:v>5.713E+16</c:v>
                </c:pt>
                <c:pt idx="253">
                  <c:v>5.714E+16</c:v>
                </c:pt>
                <c:pt idx="254">
                  <c:v>4.941E+16</c:v>
                </c:pt>
                <c:pt idx="255">
                  <c:v>5.712E+16</c:v>
                </c:pt>
                <c:pt idx="256">
                  <c:v>5.721E+16</c:v>
                </c:pt>
                <c:pt idx="257">
                  <c:v>5.694E+16</c:v>
                </c:pt>
                <c:pt idx="258">
                  <c:v>4.857E+16</c:v>
                </c:pt>
                <c:pt idx="259">
                  <c:v>5.71E+16</c:v>
                </c:pt>
                <c:pt idx="260">
                  <c:v>4.11E+16</c:v>
                </c:pt>
                <c:pt idx="261">
                  <c:v>5.676E+16</c:v>
                </c:pt>
                <c:pt idx="262">
                  <c:v>5.65E+16</c:v>
                </c:pt>
                <c:pt idx="263">
                  <c:v>5.663E+16</c:v>
                </c:pt>
                <c:pt idx="264">
                  <c:v>5.658E+16</c:v>
                </c:pt>
                <c:pt idx="265">
                  <c:v>5.659E+16</c:v>
                </c:pt>
                <c:pt idx="266">
                  <c:v>5.684E+16</c:v>
                </c:pt>
                <c:pt idx="267">
                  <c:v>5.657E+16</c:v>
                </c:pt>
                <c:pt idx="268">
                  <c:v>137000000000000</c:v>
                </c:pt>
                <c:pt idx="269">
                  <c:v>5.933E+16</c:v>
                </c:pt>
                <c:pt idx="270">
                  <c:v>5.906E+16</c:v>
                </c:pt>
                <c:pt idx="271">
                  <c:v>5.892E+16</c:v>
                </c:pt>
                <c:pt idx="272">
                  <c:v>5.956E+16</c:v>
                </c:pt>
                <c:pt idx="273">
                  <c:v>5.919E+16</c:v>
                </c:pt>
                <c:pt idx="274">
                  <c:v>6.445E+16</c:v>
                </c:pt>
                <c:pt idx="275">
                  <c:v>6.428E+16</c:v>
                </c:pt>
                <c:pt idx="276">
                  <c:v>6.423E+16</c:v>
                </c:pt>
                <c:pt idx="277">
                  <c:v>6.441E+16</c:v>
                </c:pt>
                <c:pt idx="278">
                  <c:v>6.443E+16</c:v>
                </c:pt>
                <c:pt idx="279">
                  <c:v>4.554E+16</c:v>
                </c:pt>
                <c:pt idx="280">
                  <c:v>6.436E+16</c:v>
                </c:pt>
                <c:pt idx="281">
                  <c:v>6.429E+16</c:v>
                </c:pt>
                <c:pt idx="282">
                  <c:v>6.441E+16</c:v>
                </c:pt>
                <c:pt idx="283">
                  <c:v>6.456E+16</c:v>
                </c:pt>
                <c:pt idx="284">
                  <c:v>6.457E+16</c:v>
                </c:pt>
                <c:pt idx="285">
                  <c:v>6.363E+16</c:v>
                </c:pt>
                <c:pt idx="286">
                  <c:v>6.131E+16</c:v>
                </c:pt>
                <c:pt idx="287">
                  <c:v>6.128E+16</c:v>
                </c:pt>
                <c:pt idx="288">
                  <c:v>6.13E+16</c:v>
                </c:pt>
                <c:pt idx="289">
                  <c:v>4.982E+16</c:v>
                </c:pt>
                <c:pt idx="290">
                  <c:v>6.138E+16</c:v>
                </c:pt>
                <c:pt idx="291">
                  <c:v>6.137E+16</c:v>
                </c:pt>
                <c:pt idx="292">
                  <c:v>6.135E+16</c:v>
                </c:pt>
                <c:pt idx="293">
                  <c:v>6.129E+16</c:v>
                </c:pt>
                <c:pt idx="294">
                  <c:v>2.025E+16</c:v>
                </c:pt>
                <c:pt idx="295">
                  <c:v>4.259E+16</c:v>
                </c:pt>
                <c:pt idx="296">
                  <c:v>6.387E+16</c:v>
                </c:pt>
                <c:pt idx="297">
                  <c:v>6.198E+16</c:v>
                </c:pt>
                <c:pt idx="298">
                  <c:v>5.198E+16</c:v>
                </c:pt>
                <c:pt idx="299">
                  <c:v>5.204E+16</c:v>
                </c:pt>
                <c:pt idx="300">
                  <c:v>3.549E+16</c:v>
                </c:pt>
                <c:pt idx="301">
                  <c:v>3.89E+16</c:v>
                </c:pt>
                <c:pt idx="302">
                  <c:v>5.22E+16</c:v>
                </c:pt>
                <c:pt idx="303">
                  <c:v>5.223E+16</c:v>
                </c:pt>
                <c:pt idx="304">
                  <c:v>5.239E+16</c:v>
                </c:pt>
                <c:pt idx="305">
                  <c:v>5.173E+16</c:v>
                </c:pt>
                <c:pt idx="306">
                  <c:v>5.259E+16</c:v>
                </c:pt>
                <c:pt idx="307">
                  <c:v>5.217E+16</c:v>
                </c:pt>
                <c:pt idx="308">
                  <c:v>4.516E+16</c:v>
                </c:pt>
                <c:pt idx="309">
                  <c:v>5.178E+16</c:v>
                </c:pt>
                <c:pt idx="310">
                  <c:v>5.243E+16</c:v>
                </c:pt>
                <c:pt idx="311">
                  <c:v>5.211E+16</c:v>
                </c:pt>
                <c:pt idx="312">
                  <c:v>5.208E+16</c:v>
                </c:pt>
                <c:pt idx="313">
                  <c:v>5.219E+16</c:v>
                </c:pt>
                <c:pt idx="314">
                  <c:v>5.205E+16</c:v>
                </c:pt>
                <c:pt idx="315">
                  <c:v>5.194E+16</c:v>
                </c:pt>
                <c:pt idx="316">
                  <c:v>5.193E+16</c:v>
                </c:pt>
                <c:pt idx="317">
                  <c:v>5.193E+16</c:v>
                </c:pt>
                <c:pt idx="318">
                  <c:v>5.201E+16</c:v>
                </c:pt>
                <c:pt idx="319">
                  <c:v>5.261E+16</c:v>
                </c:pt>
                <c:pt idx="320">
                  <c:v>5.184E+16</c:v>
                </c:pt>
                <c:pt idx="321">
                  <c:v>5.178E+16</c:v>
                </c:pt>
                <c:pt idx="322">
                  <c:v>5.175E+16</c:v>
                </c:pt>
                <c:pt idx="323">
                  <c:v>5.18E+16</c:v>
                </c:pt>
                <c:pt idx="324">
                  <c:v>5.165E+16</c:v>
                </c:pt>
                <c:pt idx="325">
                  <c:v>5.168E+16</c:v>
                </c:pt>
                <c:pt idx="326">
                  <c:v>5.155E+16</c:v>
                </c:pt>
                <c:pt idx="327">
                  <c:v>5.141E+16</c:v>
                </c:pt>
                <c:pt idx="328">
                  <c:v>5.146E+16</c:v>
                </c:pt>
                <c:pt idx="329">
                  <c:v>5.144E+16</c:v>
                </c:pt>
                <c:pt idx="330">
                  <c:v>4.936E+16</c:v>
                </c:pt>
                <c:pt idx="331">
                  <c:v>5.168E+16</c:v>
                </c:pt>
                <c:pt idx="332">
                  <c:v>5.187E+16</c:v>
                </c:pt>
                <c:pt idx="333">
                  <c:v>5.169E+16</c:v>
                </c:pt>
                <c:pt idx="334">
                  <c:v>5.207E+16</c:v>
                </c:pt>
                <c:pt idx="335">
                  <c:v>5.191E+16</c:v>
                </c:pt>
                <c:pt idx="336">
                  <c:v>5.225E+16</c:v>
                </c:pt>
                <c:pt idx="337">
                  <c:v>5.186E+16</c:v>
                </c:pt>
                <c:pt idx="338">
                  <c:v>5.197E+16</c:v>
                </c:pt>
                <c:pt idx="339">
                  <c:v>5.202E+16</c:v>
                </c:pt>
                <c:pt idx="340">
                  <c:v>5.206E+16</c:v>
                </c:pt>
                <c:pt idx="341">
                  <c:v>5.204E+16</c:v>
                </c:pt>
                <c:pt idx="342">
                  <c:v>5.208E+16</c:v>
                </c:pt>
                <c:pt idx="343">
                  <c:v>5.203E+16</c:v>
                </c:pt>
                <c:pt idx="344">
                  <c:v>4.774E+16</c:v>
                </c:pt>
                <c:pt idx="345">
                  <c:v>5.197E+16</c:v>
                </c:pt>
                <c:pt idx="346">
                  <c:v>5.175E+16</c:v>
                </c:pt>
                <c:pt idx="347">
                  <c:v>5.193E+16</c:v>
                </c:pt>
                <c:pt idx="348">
                  <c:v>5.176E+16</c:v>
                </c:pt>
                <c:pt idx="349">
                  <c:v>5.27E+16</c:v>
                </c:pt>
                <c:pt idx="350">
                  <c:v>4.943E+16</c:v>
                </c:pt>
                <c:pt idx="351">
                  <c:v>4.95E+16</c:v>
                </c:pt>
                <c:pt idx="352">
                  <c:v>4.998E+16</c:v>
                </c:pt>
                <c:pt idx="353">
                  <c:v>-5171000000</c:v>
                </c:pt>
                <c:pt idx="354">
                  <c:v>-178800000000</c:v>
                </c:pt>
                <c:pt idx="355">
                  <c:v>835900000000</c:v>
                </c:pt>
                <c:pt idx="356">
                  <c:v>266000000000000</c:v>
                </c:pt>
                <c:pt idx="357">
                  <c:v>-306500000000</c:v>
                </c:pt>
                <c:pt idx="358">
                  <c:v>-181100000000</c:v>
                </c:pt>
                <c:pt idx="359">
                  <c:v>-153300000000</c:v>
                </c:pt>
                <c:pt idx="360">
                  <c:v>-131400000000</c:v>
                </c:pt>
                <c:pt idx="361">
                  <c:v>-248800000000</c:v>
                </c:pt>
                <c:pt idx="362">
                  <c:v>-268200000000</c:v>
                </c:pt>
                <c:pt idx="363">
                  <c:v>-63100000000</c:v>
                </c:pt>
                <c:pt idx="364">
                  <c:v>-65680000000</c:v>
                </c:pt>
                <c:pt idx="365">
                  <c:v>-229900000000</c:v>
                </c:pt>
                <c:pt idx="366">
                  <c:v>-306500000000</c:v>
                </c:pt>
                <c:pt idx="367">
                  <c:v>-268200000000</c:v>
                </c:pt>
                <c:pt idx="368">
                  <c:v>-664100000000</c:v>
                </c:pt>
                <c:pt idx="369">
                  <c:v>-459800000000</c:v>
                </c:pt>
                <c:pt idx="370">
                  <c:v>-919500000000</c:v>
                </c:pt>
                <c:pt idx="371">
                  <c:v>-689600000000</c:v>
                </c:pt>
                <c:pt idx="372">
                  <c:v>-1073000000000</c:v>
                </c:pt>
                <c:pt idx="373">
                  <c:v>-153300000000</c:v>
                </c:pt>
                <c:pt idx="374">
                  <c:v>-357600000000</c:v>
                </c:pt>
                <c:pt idx="375">
                  <c:v>-919500000000</c:v>
                </c:pt>
                <c:pt idx="376">
                  <c:v>-178800000000</c:v>
                </c:pt>
                <c:pt idx="377">
                  <c:v>-127700000000</c:v>
                </c:pt>
                <c:pt idx="378">
                  <c:v>-97520000000</c:v>
                </c:pt>
                <c:pt idx="379">
                  <c:v>-131400000000</c:v>
                </c:pt>
                <c:pt idx="380">
                  <c:v>-1073000000000</c:v>
                </c:pt>
                <c:pt idx="381">
                  <c:v>-102200000000</c:v>
                </c:pt>
                <c:pt idx="382">
                  <c:v>-229900000000</c:v>
                </c:pt>
                <c:pt idx="383">
                  <c:v>-919500000000</c:v>
                </c:pt>
                <c:pt idx="384">
                  <c:v>-1533000000000</c:v>
                </c:pt>
                <c:pt idx="385">
                  <c:v>-1379000000000</c:v>
                </c:pt>
                <c:pt idx="386">
                  <c:v>-715200000000</c:v>
                </c:pt>
                <c:pt idx="387">
                  <c:v>-89400000000</c:v>
                </c:pt>
                <c:pt idx="388">
                  <c:v>-48560000000</c:v>
                </c:pt>
                <c:pt idx="389">
                  <c:v>-37650000000</c:v>
                </c:pt>
                <c:pt idx="390">
                  <c:v>636600000000</c:v>
                </c:pt>
                <c:pt idx="391">
                  <c:v>-214600000000</c:v>
                </c:pt>
                <c:pt idx="392">
                  <c:v>-766300000000</c:v>
                </c:pt>
                <c:pt idx="393">
                  <c:v>-1073000000000</c:v>
                </c:pt>
                <c:pt idx="394">
                  <c:v>-107300000000</c:v>
                </c:pt>
                <c:pt idx="395">
                  <c:v>153300000000</c:v>
                </c:pt>
                <c:pt idx="396">
                  <c:v>-268200000000</c:v>
                </c:pt>
                <c:pt idx="397">
                  <c:v>-306500000000</c:v>
                </c:pt>
                <c:pt idx="398">
                  <c:v>-613000000000</c:v>
                </c:pt>
                <c:pt idx="399">
                  <c:v>-536400000000</c:v>
                </c:pt>
                <c:pt idx="400">
                  <c:v>-84070000000</c:v>
                </c:pt>
                <c:pt idx="401">
                  <c:v>-127600000000</c:v>
                </c:pt>
                <c:pt idx="402">
                  <c:v>-153300000000</c:v>
                </c:pt>
                <c:pt idx="403">
                  <c:v>-306500000000</c:v>
                </c:pt>
                <c:pt idx="404">
                  <c:v>-67990000000</c:v>
                </c:pt>
                <c:pt idx="405">
                  <c:v>-306500000000</c:v>
                </c:pt>
                <c:pt idx="406">
                  <c:v>-153000000000</c:v>
                </c:pt>
                <c:pt idx="407">
                  <c:v>-134100000000</c:v>
                </c:pt>
                <c:pt idx="408">
                  <c:v>76630000000</c:v>
                </c:pt>
                <c:pt idx="409">
                  <c:v>-421400000000</c:v>
                </c:pt>
                <c:pt idx="410">
                  <c:v>-306500000000</c:v>
                </c:pt>
                <c:pt idx="411">
                  <c:v>-306500000000</c:v>
                </c:pt>
                <c:pt idx="412">
                  <c:v>-306500000000</c:v>
                </c:pt>
                <c:pt idx="413">
                  <c:v>-229900000000</c:v>
                </c:pt>
                <c:pt idx="414">
                  <c:v>-459800000000</c:v>
                </c:pt>
                <c:pt idx="415">
                  <c:v>-613000000000</c:v>
                </c:pt>
                <c:pt idx="416">
                  <c:v>-1226000000000</c:v>
                </c:pt>
                <c:pt idx="417">
                  <c:v>-1073000000000</c:v>
                </c:pt>
                <c:pt idx="418">
                  <c:v>35550000000000</c:v>
                </c:pt>
                <c:pt idx="419">
                  <c:v>21000000000000</c:v>
                </c:pt>
                <c:pt idx="420">
                  <c:v>-122600000000</c:v>
                </c:pt>
                <c:pt idx="421">
                  <c:v>-306500000000</c:v>
                </c:pt>
                <c:pt idx="422">
                  <c:v>-229900000000</c:v>
                </c:pt>
                <c:pt idx="423">
                  <c:v>-87570000000</c:v>
                </c:pt>
                <c:pt idx="424" formatCode="General">
                  <c:v>0</c:v>
                </c:pt>
                <c:pt idx="425">
                  <c:v>-65680000000</c:v>
                </c:pt>
                <c:pt idx="426">
                  <c:v>-214200000000</c:v>
                </c:pt>
                <c:pt idx="427">
                  <c:v>-613000000000</c:v>
                </c:pt>
                <c:pt idx="428">
                  <c:v>-153300000000</c:v>
                </c:pt>
                <c:pt idx="429">
                  <c:v>-459800000000</c:v>
                </c:pt>
                <c:pt idx="430">
                  <c:v>-229900000000</c:v>
                </c:pt>
                <c:pt idx="431">
                  <c:v>-536400000000</c:v>
                </c:pt>
                <c:pt idx="432">
                  <c:v>-131400000000</c:v>
                </c:pt>
                <c:pt idx="433">
                  <c:v>-46640000000</c:v>
                </c:pt>
                <c:pt idx="434">
                  <c:v>-1149000000000</c:v>
                </c:pt>
                <c:pt idx="435">
                  <c:v>-613000000000</c:v>
                </c:pt>
                <c:pt idx="436">
                  <c:v>-229900000000</c:v>
                </c:pt>
                <c:pt idx="437">
                  <c:v>-204300000000</c:v>
                </c:pt>
                <c:pt idx="438">
                  <c:v>229900000000</c:v>
                </c:pt>
                <c:pt idx="439">
                  <c:v>-107300000000</c:v>
                </c:pt>
                <c:pt idx="440">
                  <c:v>-536400000000</c:v>
                </c:pt>
                <c:pt idx="441">
                  <c:v>-30650000000</c:v>
                </c:pt>
                <c:pt idx="442">
                  <c:v>-153300000000</c:v>
                </c:pt>
                <c:pt idx="443">
                  <c:v>-183900000000</c:v>
                </c:pt>
                <c:pt idx="444">
                  <c:v>-306500000000</c:v>
                </c:pt>
                <c:pt idx="445">
                  <c:v>153300000000</c:v>
                </c:pt>
                <c:pt idx="446">
                  <c:v>-536400000000</c:v>
                </c:pt>
                <c:pt idx="447">
                  <c:v>-31550000000</c:v>
                </c:pt>
                <c:pt idx="448">
                  <c:v>83400000000000</c:v>
                </c:pt>
                <c:pt idx="449">
                  <c:v>5.569E+16</c:v>
                </c:pt>
                <c:pt idx="450">
                  <c:v>3.007E+16</c:v>
                </c:pt>
                <c:pt idx="451">
                  <c:v>6.017E+16</c:v>
                </c:pt>
                <c:pt idx="452">
                  <c:v>6.015E+16</c:v>
                </c:pt>
                <c:pt idx="453">
                  <c:v>5.783E+16</c:v>
                </c:pt>
                <c:pt idx="454">
                  <c:v>5.706E+16</c:v>
                </c:pt>
                <c:pt idx="455">
                  <c:v>5.705E+16</c:v>
                </c:pt>
                <c:pt idx="456">
                  <c:v>5.704E+16</c:v>
                </c:pt>
                <c:pt idx="457">
                  <c:v>2.854E+16</c:v>
                </c:pt>
                <c:pt idx="458">
                  <c:v>5.713E+16</c:v>
                </c:pt>
                <c:pt idx="459">
                  <c:v>5.708E+16</c:v>
                </c:pt>
                <c:pt idx="460">
                  <c:v>5.705E+16</c:v>
                </c:pt>
                <c:pt idx="461">
                  <c:v>5.704E+16</c:v>
                </c:pt>
                <c:pt idx="462">
                  <c:v>5.712E+16</c:v>
                </c:pt>
                <c:pt idx="463">
                  <c:v>5.704E+16</c:v>
                </c:pt>
                <c:pt idx="464">
                  <c:v>5.704E+16</c:v>
                </c:pt>
                <c:pt idx="465">
                  <c:v>5.664E+16</c:v>
                </c:pt>
                <c:pt idx="466">
                  <c:v>5.708E+16</c:v>
                </c:pt>
                <c:pt idx="467">
                  <c:v>5.697E+16</c:v>
                </c:pt>
                <c:pt idx="468">
                  <c:v>5.696E+16</c:v>
                </c:pt>
                <c:pt idx="469">
                  <c:v>5.29E+16</c:v>
                </c:pt>
                <c:pt idx="470">
                  <c:v>5.689E+16</c:v>
                </c:pt>
                <c:pt idx="471">
                  <c:v>5.701E+16</c:v>
                </c:pt>
                <c:pt idx="472">
                  <c:v>5.708E+16</c:v>
                </c:pt>
                <c:pt idx="473">
                  <c:v>5.709E+16</c:v>
                </c:pt>
                <c:pt idx="474">
                  <c:v>5.708E+16</c:v>
                </c:pt>
                <c:pt idx="475">
                  <c:v>5.714E+16</c:v>
                </c:pt>
                <c:pt idx="476">
                  <c:v>5.711E+16</c:v>
                </c:pt>
                <c:pt idx="477">
                  <c:v>5.679E+16</c:v>
                </c:pt>
                <c:pt idx="478">
                  <c:v>5.78E+16</c:v>
                </c:pt>
                <c:pt idx="479">
                  <c:v>6.2E+16</c:v>
                </c:pt>
                <c:pt idx="480">
                  <c:v>5.127E+16</c:v>
                </c:pt>
                <c:pt idx="481">
                  <c:v>6.851E+16</c:v>
                </c:pt>
                <c:pt idx="482">
                  <c:v>6.85E+16</c:v>
                </c:pt>
                <c:pt idx="483">
                  <c:v>6.84E+16</c:v>
                </c:pt>
                <c:pt idx="484">
                  <c:v>6.841E+16</c:v>
                </c:pt>
                <c:pt idx="485">
                  <c:v>6.771E+16</c:v>
                </c:pt>
                <c:pt idx="486">
                  <c:v>4.97E+16</c:v>
                </c:pt>
                <c:pt idx="487">
                  <c:v>6.097E+16</c:v>
                </c:pt>
                <c:pt idx="488">
                  <c:v>4.952E+16</c:v>
                </c:pt>
                <c:pt idx="489">
                  <c:v>4.185E+16</c:v>
                </c:pt>
                <c:pt idx="490">
                  <c:v>4.958E+16</c:v>
                </c:pt>
                <c:pt idx="491">
                  <c:v>4.952E+16</c:v>
                </c:pt>
                <c:pt idx="492">
                  <c:v>4.959E+16</c:v>
                </c:pt>
                <c:pt idx="493">
                  <c:v>4.925E+16</c:v>
                </c:pt>
                <c:pt idx="494">
                  <c:v>4.961E+16</c:v>
                </c:pt>
                <c:pt idx="495">
                  <c:v>4.957E+16</c:v>
                </c:pt>
                <c:pt idx="496">
                  <c:v>4.952E+16</c:v>
                </c:pt>
                <c:pt idx="497">
                  <c:v>4.434E+16</c:v>
                </c:pt>
                <c:pt idx="498">
                  <c:v>2.052E+16</c:v>
                </c:pt>
                <c:pt idx="499">
                  <c:v>1.302E+16</c:v>
                </c:pt>
                <c:pt idx="500">
                  <c:v>4.95E+16</c:v>
                </c:pt>
                <c:pt idx="501">
                  <c:v>4.98E+16</c:v>
                </c:pt>
                <c:pt idx="502">
                  <c:v>4.978E+16</c:v>
                </c:pt>
                <c:pt idx="503">
                  <c:v>4.987E+16</c:v>
                </c:pt>
                <c:pt idx="504">
                  <c:v>4.985E+16</c:v>
                </c:pt>
                <c:pt idx="505">
                  <c:v>4.983E+16</c:v>
                </c:pt>
                <c:pt idx="506">
                  <c:v>4.988E+16</c:v>
                </c:pt>
                <c:pt idx="507">
                  <c:v>4.958E+16</c:v>
                </c:pt>
                <c:pt idx="508">
                  <c:v>4.951E+16</c:v>
                </c:pt>
                <c:pt idx="509">
                  <c:v>4.939E+16</c:v>
                </c:pt>
                <c:pt idx="510">
                  <c:v>4.935E+16</c:v>
                </c:pt>
                <c:pt idx="511">
                  <c:v>4.933E+16</c:v>
                </c:pt>
                <c:pt idx="512">
                  <c:v>4.89E+16</c:v>
                </c:pt>
                <c:pt idx="513">
                  <c:v>5.097E+16</c:v>
                </c:pt>
                <c:pt idx="514">
                  <c:v>4.849E+16</c:v>
                </c:pt>
                <c:pt idx="515">
                  <c:v>4.99E+16</c:v>
                </c:pt>
                <c:pt idx="516">
                  <c:v>4.844E+16</c:v>
                </c:pt>
                <c:pt idx="517">
                  <c:v>5.005E+16</c:v>
                </c:pt>
                <c:pt idx="518">
                  <c:v>4.856E+16</c:v>
                </c:pt>
                <c:pt idx="519">
                  <c:v>5.051E+16</c:v>
                </c:pt>
                <c:pt idx="520">
                  <c:v>4.885E+16</c:v>
                </c:pt>
                <c:pt idx="521">
                  <c:v>4.923E+16</c:v>
                </c:pt>
                <c:pt idx="522">
                  <c:v>4.433E+16</c:v>
                </c:pt>
                <c:pt idx="523">
                  <c:v>4.913E+16</c:v>
                </c:pt>
                <c:pt idx="524">
                  <c:v>5.076E+16</c:v>
                </c:pt>
                <c:pt idx="525">
                  <c:v>4.863E+16</c:v>
                </c:pt>
                <c:pt idx="526">
                  <c:v>5.012E+16</c:v>
                </c:pt>
                <c:pt idx="527">
                  <c:v>4.494E+16</c:v>
                </c:pt>
                <c:pt idx="528">
                  <c:v>5.055E+16</c:v>
                </c:pt>
                <c:pt idx="529">
                  <c:v>4.882E+16</c:v>
                </c:pt>
                <c:pt idx="530">
                  <c:v>5.069E+16</c:v>
                </c:pt>
                <c:pt idx="531">
                  <c:v>4.898E+16</c:v>
                </c:pt>
                <c:pt idx="532">
                  <c:v>4.988E+16</c:v>
                </c:pt>
                <c:pt idx="533">
                  <c:v>5.028E+16</c:v>
                </c:pt>
                <c:pt idx="534">
                  <c:v>4.91E+16</c:v>
                </c:pt>
                <c:pt idx="535">
                  <c:v>5.056E+16</c:v>
                </c:pt>
                <c:pt idx="536">
                  <c:v>4.865E+16</c:v>
                </c:pt>
                <c:pt idx="537">
                  <c:v>5.025E+16</c:v>
                </c:pt>
                <c:pt idx="538">
                  <c:v>4.871E+16</c:v>
                </c:pt>
                <c:pt idx="539">
                  <c:v>4.941E+16</c:v>
                </c:pt>
                <c:pt idx="540">
                  <c:v>4.875E+16</c:v>
                </c:pt>
                <c:pt idx="541">
                  <c:v>5.022E+16</c:v>
                </c:pt>
                <c:pt idx="542">
                  <c:v>4.859E+16</c:v>
                </c:pt>
                <c:pt idx="543">
                  <c:v>4.966E+16</c:v>
                </c:pt>
                <c:pt idx="544">
                  <c:v>4.924E+16</c:v>
                </c:pt>
                <c:pt idx="545">
                  <c:v>4.872E+16</c:v>
                </c:pt>
                <c:pt idx="546">
                  <c:v>5.055E+16</c:v>
                </c:pt>
                <c:pt idx="547">
                  <c:v>4.866E+16</c:v>
                </c:pt>
                <c:pt idx="548">
                  <c:v>4.954E+16</c:v>
                </c:pt>
                <c:pt idx="549">
                  <c:v>4.871E+16</c:v>
                </c:pt>
                <c:pt idx="550">
                  <c:v>4.972E+16</c:v>
                </c:pt>
                <c:pt idx="551">
                  <c:v>4.747E+16</c:v>
                </c:pt>
                <c:pt idx="552">
                  <c:v>5.068E+16</c:v>
                </c:pt>
                <c:pt idx="553">
                  <c:v>4.759E+16</c:v>
                </c:pt>
                <c:pt idx="554">
                  <c:v>4.874E+16</c:v>
                </c:pt>
                <c:pt idx="555">
                  <c:v>4.78E+16</c:v>
                </c:pt>
                <c:pt idx="556">
                  <c:v>4.924E+16</c:v>
                </c:pt>
                <c:pt idx="557">
                  <c:v>4.662E+16</c:v>
                </c:pt>
                <c:pt idx="558">
                  <c:v>5.032E+16</c:v>
                </c:pt>
                <c:pt idx="559">
                  <c:v>4.679E+16</c:v>
                </c:pt>
                <c:pt idx="560">
                  <c:v>4.915E+16</c:v>
                </c:pt>
                <c:pt idx="561">
                  <c:v>4.156E+16</c:v>
                </c:pt>
                <c:pt idx="562">
                  <c:v>4.816E+16</c:v>
                </c:pt>
                <c:pt idx="563">
                  <c:v>4.235E+16</c:v>
                </c:pt>
                <c:pt idx="564">
                  <c:v>1725000000000000</c:v>
                </c:pt>
                <c:pt idx="565">
                  <c:v>1.605E+16</c:v>
                </c:pt>
                <c:pt idx="566">
                  <c:v>-1456000000000</c:v>
                </c:pt>
                <c:pt idx="567">
                  <c:v>1.589E+16</c:v>
                </c:pt>
                <c:pt idx="568">
                  <c:v>5.02E+16</c:v>
                </c:pt>
                <c:pt idx="569">
                  <c:v>4.682E+16</c:v>
                </c:pt>
                <c:pt idx="570">
                  <c:v>4.911E+16</c:v>
                </c:pt>
                <c:pt idx="571">
                  <c:v>4.819E+16</c:v>
                </c:pt>
                <c:pt idx="572">
                  <c:v>4.84E+16</c:v>
                </c:pt>
                <c:pt idx="573">
                  <c:v>4.8E+16</c:v>
                </c:pt>
                <c:pt idx="574">
                  <c:v>4.814E+16</c:v>
                </c:pt>
                <c:pt idx="575">
                  <c:v>4.855E+16</c:v>
                </c:pt>
                <c:pt idx="576">
                  <c:v>4.785E+16</c:v>
                </c:pt>
                <c:pt idx="577">
                  <c:v>4.929E+16</c:v>
                </c:pt>
                <c:pt idx="578">
                  <c:v>4.684E+16</c:v>
                </c:pt>
                <c:pt idx="579">
                  <c:v>5.009E+16</c:v>
                </c:pt>
                <c:pt idx="580">
                  <c:v>4.654E+16</c:v>
                </c:pt>
                <c:pt idx="581">
                  <c:v>4.865E+16</c:v>
                </c:pt>
                <c:pt idx="582">
                  <c:v>4.778E+16</c:v>
                </c:pt>
                <c:pt idx="583">
                  <c:v>4.801E+16</c:v>
                </c:pt>
                <c:pt idx="584">
                  <c:v>4.806E+16</c:v>
                </c:pt>
                <c:pt idx="585">
                  <c:v>4.747E+16</c:v>
                </c:pt>
                <c:pt idx="586">
                  <c:v>4.771E+16</c:v>
                </c:pt>
                <c:pt idx="587">
                  <c:v>4.738E+16</c:v>
                </c:pt>
                <c:pt idx="588">
                  <c:v>4.933E+16</c:v>
                </c:pt>
                <c:pt idx="589">
                  <c:v>4.792E+16</c:v>
                </c:pt>
                <c:pt idx="590">
                  <c:v>4.734E+16</c:v>
                </c:pt>
                <c:pt idx="591">
                  <c:v>4.598E+16</c:v>
                </c:pt>
                <c:pt idx="592">
                  <c:v>4.746E+16</c:v>
                </c:pt>
                <c:pt idx="593">
                  <c:v>4.703E+16</c:v>
                </c:pt>
                <c:pt idx="594">
                  <c:v>4.738E+16</c:v>
                </c:pt>
                <c:pt idx="595">
                  <c:v>3.198E+16</c:v>
                </c:pt>
                <c:pt idx="596">
                  <c:v>4.592E+16</c:v>
                </c:pt>
                <c:pt idx="597">
                  <c:v>4.64E+16</c:v>
                </c:pt>
                <c:pt idx="598">
                  <c:v>2.611E+16</c:v>
                </c:pt>
                <c:pt idx="599">
                  <c:v>4.742E+16</c:v>
                </c:pt>
                <c:pt idx="600">
                  <c:v>4.738E+16</c:v>
                </c:pt>
                <c:pt idx="601">
                  <c:v>4.733E+16</c:v>
                </c:pt>
                <c:pt idx="602">
                  <c:v>4.731E+16</c:v>
                </c:pt>
                <c:pt idx="603">
                  <c:v>4.759E+16</c:v>
                </c:pt>
                <c:pt idx="604">
                  <c:v>4.777E+16</c:v>
                </c:pt>
                <c:pt idx="605">
                  <c:v>4.755E+16</c:v>
                </c:pt>
                <c:pt idx="606">
                  <c:v>4.724E+16</c:v>
                </c:pt>
                <c:pt idx="607">
                  <c:v>4.814E+16</c:v>
                </c:pt>
                <c:pt idx="608">
                  <c:v>4.787E+16</c:v>
                </c:pt>
                <c:pt idx="609">
                  <c:v>4.781E+16</c:v>
                </c:pt>
                <c:pt idx="610">
                  <c:v>4.778E+16</c:v>
                </c:pt>
                <c:pt idx="611">
                  <c:v>4.746E+16</c:v>
                </c:pt>
                <c:pt idx="612">
                  <c:v>4.756E+16</c:v>
                </c:pt>
                <c:pt idx="613">
                  <c:v>4.752E+16</c:v>
                </c:pt>
                <c:pt idx="614">
                  <c:v>4.81E+16</c:v>
                </c:pt>
                <c:pt idx="615">
                  <c:v>4.855E+16</c:v>
                </c:pt>
                <c:pt idx="616">
                  <c:v>4.856E+16</c:v>
                </c:pt>
                <c:pt idx="617">
                  <c:v>4.886E+16</c:v>
                </c:pt>
                <c:pt idx="618">
                  <c:v>4.884E+16</c:v>
                </c:pt>
                <c:pt idx="619">
                  <c:v>4.888E+16</c:v>
                </c:pt>
                <c:pt idx="620">
                  <c:v>4.888E+16</c:v>
                </c:pt>
                <c:pt idx="621">
                  <c:v>4.881E+16</c:v>
                </c:pt>
                <c:pt idx="622">
                  <c:v>4.884E+16</c:v>
                </c:pt>
                <c:pt idx="623">
                  <c:v>4.887E+16</c:v>
                </c:pt>
                <c:pt idx="624">
                  <c:v>4.885E+16</c:v>
                </c:pt>
                <c:pt idx="625">
                  <c:v>2.622E+16</c:v>
                </c:pt>
                <c:pt idx="626">
                  <c:v>3.043E+16</c:v>
                </c:pt>
                <c:pt idx="627">
                  <c:v>4.881E+16</c:v>
                </c:pt>
                <c:pt idx="628">
                  <c:v>4.87E+16</c:v>
                </c:pt>
                <c:pt idx="629">
                  <c:v>4.198E+16</c:v>
                </c:pt>
                <c:pt idx="630">
                  <c:v>4.87E+16</c:v>
                </c:pt>
                <c:pt idx="631">
                  <c:v>4.853E+16</c:v>
                </c:pt>
                <c:pt idx="632">
                  <c:v>4.86E+16</c:v>
                </c:pt>
                <c:pt idx="633">
                  <c:v>4.87E+16</c:v>
                </c:pt>
                <c:pt idx="634">
                  <c:v>4.872E+16</c:v>
                </c:pt>
                <c:pt idx="635">
                  <c:v>4.871E+16</c:v>
                </c:pt>
                <c:pt idx="636">
                  <c:v>4.878E+16</c:v>
                </c:pt>
                <c:pt idx="637">
                  <c:v>4.875E+16</c:v>
                </c:pt>
                <c:pt idx="638">
                  <c:v>4.854E+16</c:v>
                </c:pt>
                <c:pt idx="639">
                  <c:v>4.853E+16</c:v>
                </c:pt>
                <c:pt idx="640">
                  <c:v>4.849E+16</c:v>
                </c:pt>
                <c:pt idx="641">
                  <c:v>4.803E+16</c:v>
                </c:pt>
                <c:pt idx="642">
                  <c:v>4.786E+16</c:v>
                </c:pt>
                <c:pt idx="643">
                  <c:v>4.64E+16</c:v>
                </c:pt>
                <c:pt idx="644">
                  <c:v>2.388E+16</c:v>
                </c:pt>
                <c:pt idx="645">
                  <c:v>4.756E+16</c:v>
                </c:pt>
                <c:pt idx="646">
                  <c:v>4.742E+16</c:v>
                </c:pt>
                <c:pt idx="647">
                  <c:v>2.134E+16</c:v>
                </c:pt>
                <c:pt idx="648">
                  <c:v>4.785E+16</c:v>
                </c:pt>
                <c:pt idx="649">
                  <c:v>4.765E+16</c:v>
                </c:pt>
                <c:pt idx="650">
                  <c:v>4.773E+16</c:v>
                </c:pt>
                <c:pt idx="651">
                  <c:v>4.769E+16</c:v>
                </c:pt>
                <c:pt idx="652">
                  <c:v>4.751E+16</c:v>
                </c:pt>
                <c:pt idx="653">
                  <c:v>4.752E+16</c:v>
                </c:pt>
                <c:pt idx="654">
                  <c:v>4.761E+16</c:v>
                </c:pt>
                <c:pt idx="655">
                  <c:v>4.751E+16</c:v>
                </c:pt>
                <c:pt idx="656">
                  <c:v>4.758E+16</c:v>
                </c:pt>
                <c:pt idx="657">
                  <c:v>4.768E+16</c:v>
                </c:pt>
                <c:pt idx="658">
                  <c:v>4.646E+16</c:v>
                </c:pt>
                <c:pt idx="659">
                  <c:v>4.75E+16</c:v>
                </c:pt>
                <c:pt idx="660">
                  <c:v>4.72E+16</c:v>
                </c:pt>
                <c:pt idx="661">
                  <c:v>4.689E+16</c:v>
                </c:pt>
                <c:pt idx="662">
                  <c:v>4.721E+16</c:v>
                </c:pt>
                <c:pt idx="663">
                  <c:v>4.784E+16</c:v>
                </c:pt>
                <c:pt idx="664">
                  <c:v>4.775E+16</c:v>
                </c:pt>
                <c:pt idx="665">
                  <c:v>4.767E+16</c:v>
                </c:pt>
                <c:pt idx="666">
                  <c:v>4.733E+16</c:v>
                </c:pt>
                <c:pt idx="667">
                  <c:v>4.769E+16</c:v>
                </c:pt>
                <c:pt idx="668">
                  <c:v>4.762E+16</c:v>
                </c:pt>
                <c:pt idx="669">
                  <c:v>4.76E+16</c:v>
                </c:pt>
                <c:pt idx="670">
                  <c:v>4.748E+16</c:v>
                </c:pt>
                <c:pt idx="671">
                  <c:v>4.763E+16</c:v>
                </c:pt>
                <c:pt idx="672">
                  <c:v>4.769E+16</c:v>
                </c:pt>
                <c:pt idx="673">
                  <c:v>4.758E+16</c:v>
                </c:pt>
                <c:pt idx="674">
                  <c:v>4.764E+16</c:v>
                </c:pt>
                <c:pt idx="675">
                  <c:v>4.762E+16</c:v>
                </c:pt>
                <c:pt idx="676">
                  <c:v>4.542E+16</c:v>
                </c:pt>
                <c:pt idx="677">
                  <c:v>4.76E+16</c:v>
                </c:pt>
                <c:pt idx="678">
                  <c:v>4.771E+16</c:v>
                </c:pt>
                <c:pt idx="679">
                  <c:v>4.767E+16</c:v>
                </c:pt>
                <c:pt idx="680">
                  <c:v>4.763E+16</c:v>
                </c:pt>
                <c:pt idx="681">
                  <c:v>4.711E+16</c:v>
                </c:pt>
                <c:pt idx="682">
                  <c:v>4.749E+16</c:v>
                </c:pt>
                <c:pt idx="683">
                  <c:v>4.774E+16</c:v>
                </c:pt>
                <c:pt idx="684">
                  <c:v>4.767E+16</c:v>
                </c:pt>
                <c:pt idx="685">
                  <c:v>3.463E+16</c:v>
                </c:pt>
                <c:pt idx="686">
                  <c:v>4.779E+16</c:v>
                </c:pt>
                <c:pt idx="687">
                  <c:v>4.772E+16</c:v>
                </c:pt>
                <c:pt idx="688">
                  <c:v>4.764E+16</c:v>
                </c:pt>
                <c:pt idx="689">
                  <c:v>4.766E+16</c:v>
                </c:pt>
                <c:pt idx="690">
                  <c:v>4.786E+16</c:v>
                </c:pt>
                <c:pt idx="691">
                  <c:v>4.797E+16</c:v>
                </c:pt>
                <c:pt idx="692">
                  <c:v>4.781E+16</c:v>
                </c:pt>
                <c:pt idx="693">
                  <c:v>4.83E+16</c:v>
                </c:pt>
                <c:pt idx="694">
                  <c:v>5.26E+16</c:v>
                </c:pt>
                <c:pt idx="695">
                  <c:v>5.273E+16</c:v>
                </c:pt>
                <c:pt idx="696">
                  <c:v>5.272E+16</c:v>
                </c:pt>
                <c:pt idx="697">
                  <c:v>4.969E+16</c:v>
                </c:pt>
                <c:pt idx="698">
                  <c:v>5.244E+16</c:v>
                </c:pt>
                <c:pt idx="699">
                  <c:v>5.228E+16</c:v>
                </c:pt>
                <c:pt idx="700">
                  <c:v>4.957E+16</c:v>
                </c:pt>
                <c:pt idx="701">
                  <c:v>5.251E+16</c:v>
                </c:pt>
                <c:pt idx="702">
                  <c:v>5.258E+16</c:v>
                </c:pt>
                <c:pt idx="703">
                  <c:v>5.276E+16</c:v>
                </c:pt>
                <c:pt idx="704">
                  <c:v>5.263E+16</c:v>
                </c:pt>
                <c:pt idx="705">
                  <c:v>5.203E+16</c:v>
                </c:pt>
                <c:pt idx="706">
                  <c:v>5.238E+16</c:v>
                </c:pt>
                <c:pt idx="707">
                  <c:v>5.249E+16</c:v>
                </c:pt>
                <c:pt idx="708">
                  <c:v>5.277E+16</c:v>
                </c:pt>
                <c:pt idx="709">
                  <c:v>5.407E+16</c:v>
                </c:pt>
                <c:pt idx="710">
                  <c:v>4.221E+16</c:v>
                </c:pt>
                <c:pt idx="711">
                  <c:v>3.46E+16</c:v>
                </c:pt>
                <c:pt idx="712">
                  <c:v>5.362E+16</c:v>
                </c:pt>
                <c:pt idx="713">
                  <c:v>4.534E+16</c:v>
                </c:pt>
                <c:pt idx="714">
                  <c:v>5.369E+16</c:v>
                </c:pt>
                <c:pt idx="715">
                  <c:v>5.385E+16</c:v>
                </c:pt>
                <c:pt idx="716">
                  <c:v>5.702E+16</c:v>
                </c:pt>
                <c:pt idx="717">
                  <c:v>5.877E+16</c:v>
                </c:pt>
                <c:pt idx="718">
                  <c:v>6.06E+16</c:v>
                </c:pt>
                <c:pt idx="719">
                  <c:v>6.25E+16</c:v>
                </c:pt>
                <c:pt idx="720">
                  <c:v>6.357E+16</c:v>
                </c:pt>
                <c:pt idx="721">
                  <c:v>6.36E+16</c:v>
                </c:pt>
                <c:pt idx="722">
                  <c:v>6.379E+16</c:v>
                </c:pt>
                <c:pt idx="723">
                  <c:v>6.38E+16</c:v>
                </c:pt>
                <c:pt idx="724">
                  <c:v>6.373E+16</c:v>
                </c:pt>
                <c:pt idx="725">
                  <c:v>6.357E+16</c:v>
                </c:pt>
                <c:pt idx="726">
                  <c:v>6.398E+16</c:v>
                </c:pt>
                <c:pt idx="727">
                  <c:v>6.396E+16</c:v>
                </c:pt>
                <c:pt idx="728">
                  <c:v>5.841E+16</c:v>
                </c:pt>
                <c:pt idx="729">
                  <c:v>7.013E+16</c:v>
                </c:pt>
                <c:pt idx="730">
                  <c:v>6.837E+16</c:v>
                </c:pt>
                <c:pt idx="731">
                  <c:v>6.704E+16</c:v>
                </c:pt>
                <c:pt idx="732">
                  <c:v>6.697E+16</c:v>
                </c:pt>
                <c:pt idx="733">
                  <c:v>6.672E+16</c:v>
                </c:pt>
                <c:pt idx="734">
                  <c:v>5.682E+16</c:v>
                </c:pt>
                <c:pt idx="735">
                  <c:v>6.61E+16</c:v>
                </c:pt>
                <c:pt idx="736">
                  <c:v>6.555E+16</c:v>
                </c:pt>
                <c:pt idx="737">
                  <c:v>6.356E+16</c:v>
                </c:pt>
                <c:pt idx="738">
                  <c:v>6.086E+16</c:v>
                </c:pt>
                <c:pt idx="739">
                  <c:v>6.121E+16</c:v>
                </c:pt>
                <c:pt idx="740">
                  <c:v>6.087E+16</c:v>
                </c:pt>
                <c:pt idx="741">
                  <c:v>6.076E+16</c:v>
                </c:pt>
                <c:pt idx="742">
                  <c:v>6.081E+16</c:v>
                </c:pt>
                <c:pt idx="743">
                  <c:v>6.085E+16</c:v>
                </c:pt>
                <c:pt idx="744">
                  <c:v>6.075E+16</c:v>
                </c:pt>
                <c:pt idx="745">
                  <c:v>6.069E+16</c:v>
                </c:pt>
                <c:pt idx="746">
                  <c:v>6.042E+16</c:v>
                </c:pt>
                <c:pt idx="747">
                  <c:v>6.069E+16</c:v>
                </c:pt>
                <c:pt idx="748">
                  <c:v>6.06E+16</c:v>
                </c:pt>
                <c:pt idx="749">
                  <c:v>6.059E+16</c:v>
                </c:pt>
                <c:pt idx="750">
                  <c:v>6.074E+16</c:v>
                </c:pt>
                <c:pt idx="751">
                  <c:v>6.079E+16</c:v>
                </c:pt>
                <c:pt idx="752">
                  <c:v>6.082E+16</c:v>
                </c:pt>
                <c:pt idx="753">
                  <c:v>6.066E+16</c:v>
                </c:pt>
                <c:pt idx="754">
                  <c:v>6.079E+16</c:v>
                </c:pt>
                <c:pt idx="755">
                  <c:v>6.076E+16</c:v>
                </c:pt>
                <c:pt idx="756">
                  <c:v>6.079E+16</c:v>
                </c:pt>
                <c:pt idx="757">
                  <c:v>6.083E+16</c:v>
                </c:pt>
                <c:pt idx="758">
                  <c:v>6.032E+16</c:v>
                </c:pt>
                <c:pt idx="759">
                  <c:v>6.104E+16</c:v>
                </c:pt>
                <c:pt idx="760">
                  <c:v>6.089E+16</c:v>
                </c:pt>
                <c:pt idx="761">
                  <c:v>6.077E+16</c:v>
                </c:pt>
                <c:pt idx="762">
                  <c:v>6.084E+16</c:v>
                </c:pt>
                <c:pt idx="763">
                  <c:v>6.078E+16</c:v>
                </c:pt>
                <c:pt idx="764">
                  <c:v>2.756E+16</c:v>
                </c:pt>
                <c:pt idx="765">
                  <c:v>1.458E+16</c:v>
                </c:pt>
                <c:pt idx="766">
                  <c:v>6.084E+16</c:v>
                </c:pt>
                <c:pt idx="767">
                  <c:v>6.074E+16</c:v>
                </c:pt>
                <c:pt idx="768">
                  <c:v>6.067E+16</c:v>
                </c:pt>
                <c:pt idx="769">
                  <c:v>6.051E+16</c:v>
                </c:pt>
                <c:pt idx="770">
                  <c:v>6.062E+16</c:v>
                </c:pt>
                <c:pt idx="771">
                  <c:v>6.061E+16</c:v>
                </c:pt>
                <c:pt idx="772">
                  <c:v>6.061E+16</c:v>
                </c:pt>
                <c:pt idx="773">
                  <c:v>6.052E+16</c:v>
                </c:pt>
                <c:pt idx="774">
                  <c:v>5.856E+16</c:v>
                </c:pt>
                <c:pt idx="775">
                  <c:v>6.035E+16</c:v>
                </c:pt>
                <c:pt idx="776">
                  <c:v>5.797E+16</c:v>
                </c:pt>
                <c:pt idx="777">
                  <c:v>5.949E+16</c:v>
                </c:pt>
                <c:pt idx="778">
                  <c:v>6.058E+16</c:v>
                </c:pt>
                <c:pt idx="779">
                  <c:v>4.74E+16</c:v>
                </c:pt>
                <c:pt idx="780">
                  <c:v>1.801E+16</c:v>
                </c:pt>
                <c:pt idx="781">
                  <c:v>5.768E+16</c:v>
                </c:pt>
                <c:pt idx="782">
                  <c:v>6.017E+16</c:v>
                </c:pt>
                <c:pt idx="783">
                  <c:v>6.031E+16</c:v>
                </c:pt>
                <c:pt idx="784">
                  <c:v>3.07E+16</c:v>
                </c:pt>
                <c:pt idx="785">
                  <c:v>6.03E+16</c:v>
                </c:pt>
                <c:pt idx="786">
                  <c:v>5.867E+16</c:v>
                </c:pt>
                <c:pt idx="787">
                  <c:v>5.956E+16</c:v>
                </c:pt>
                <c:pt idx="788">
                  <c:v>5.69E+16</c:v>
                </c:pt>
                <c:pt idx="789">
                  <c:v>6.056E+16</c:v>
                </c:pt>
                <c:pt idx="790">
                  <c:v>6.09E+16</c:v>
                </c:pt>
                <c:pt idx="791">
                  <c:v>6.059E+16</c:v>
                </c:pt>
                <c:pt idx="792">
                  <c:v>5.986E+16</c:v>
                </c:pt>
                <c:pt idx="793">
                  <c:v>6.027E+16</c:v>
                </c:pt>
                <c:pt idx="794">
                  <c:v>5.992E+16</c:v>
                </c:pt>
                <c:pt idx="795">
                  <c:v>5.968E+16</c:v>
                </c:pt>
                <c:pt idx="796">
                  <c:v>6.041E+16</c:v>
                </c:pt>
                <c:pt idx="797">
                  <c:v>5.994E+16</c:v>
                </c:pt>
                <c:pt idx="798">
                  <c:v>6.046E+16</c:v>
                </c:pt>
                <c:pt idx="799">
                  <c:v>5.976E+16</c:v>
                </c:pt>
                <c:pt idx="800">
                  <c:v>5.998E+16</c:v>
                </c:pt>
                <c:pt idx="801">
                  <c:v>6.028E+16</c:v>
                </c:pt>
                <c:pt idx="802">
                  <c:v>5.989E+16</c:v>
                </c:pt>
                <c:pt idx="803">
                  <c:v>6.036E+16</c:v>
                </c:pt>
                <c:pt idx="804">
                  <c:v>6.033E+16</c:v>
                </c:pt>
                <c:pt idx="805">
                  <c:v>4.16E+16</c:v>
                </c:pt>
                <c:pt idx="806">
                  <c:v>6.036E+16</c:v>
                </c:pt>
                <c:pt idx="807">
                  <c:v>5.99E+16</c:v>
                </c:pt>
                <c:pt idx="808">
                  <c:v>6.021E+16</c:v>
                </c:pt>
                <c:pt idx="809">
                  <c:v>5.986E+16</c:v>
                </c:pt>
                <c:pt idx="810">
                  <c:v>5.991E+16</c:v>
                </c:pt>
                <c:pt idx="811">
                  <c:v>5.834E+16</c:v>
                </c:pt>
                <c:pt idx="812">
                  <c:v>5.827E+16</c:v>
                </c:pt>
                <c:pt idx="813">
                  <c:v>5.987E+16</c:v>
                </c:pt>
                <c:pt idx="814">
                  <c:v>5.961E+16</c:v>
                </c:pt>
                <c:pt idx="815">
                  <c:v>5.65E+16</c:v>
                </c:pt>
                <c:pt idx="816">
                  <c:v>5.973E+16</c:v>
                </c:pt>
                <c:pt idx="817">
                  <c:v>6.025E+16</c:v>
                </c:pt>
                <c:pt idx="818">
                  <c:v>5.995E+16</c:v>
                </c:pt>
                <c:pt idx="819">
                  <c:v>6.021E+16</c:v>
                </c:pt>
                <c:pt idx="820">
                  <c:v>5.978E+16</c:v>
                </c:pt>
                <c:pt idx="821">
                  <c:v>5.983E+16</c:v>
                </c:pt>
                <c:pt idx="822">
                  <c:v>5.86E+16</c:v>
                </c:pt>
                <c:pt idx="823">
                  <c:v>5.967E+16</c:v>
                </c:pt>
                <c:pt idx="824">
                  <c:v>5.877E+16</c:v>
                </c:pt>
                <c:pt idx="825">
                  <c:v>5.971E+16</c:v>
                </c:pt>
                <c:pt idx="826">
                  <c:v>2.986E+16</c:v>
                </c:pt>
                <c:pt idx="827">
                  <c:v>5.971E+16</c:v>
                </c:pt>
                <c:pt idx="828">
                  <c:v>-204300000000</c:v>
                </c:pt>
                <c:pt idx="829">
                  <c:v>-229600000000</c:v>
                </c:pt>
                <c:pt idx="830">
                  <c:v>-3372000000000</c:v>
                </c:pt>
                <c:pt idx="831">
                  <c:v>-1226000000000</c:v>
                </c:pt>
                <c:pt idx="832">
                  <c:v>3.7E+16</c:v>
                </c:pt>
                <c:pt idx="833">
                  <c:v>5.155E+16</c:v>
                </c:pt>
                <c:pt idx="834">
                  <c:v>5.177E+16</c:v>
                </c:pt>
                <c:pt idx="835">
                  <c:v>5.935E+16</c:v>
                </c:pt>
                <c:pt idx="836">
                  <c:v>5.898E+16</c:v>
                </c:pt>
                <c:pt idx="837">
                  <c:v>5.813E+16</c:v>
                </c:pt>
                <c:pt idx="838">
                  <c:v>5.955E+16</c:v>
                </c:pt>
                <c:pt idx="839">
                  <c:v>5.956E+16</c:v>
                </c:pt>
                <c:pt idx="840">
                  <c:v>5.984E+16</c:v>
                </c:pt>
                <c:pt idx="841">
                  <c:v>6.099E+16</c:v>
                </c:pt>
                <c:pt idx="842">
                  <c:v>6.168E+16</c:v>
                </c:pt>
                <c:pt idx="843">
                  <c:v>6.362E+16</c:v>
                </c:pt>
                <c:pt idx="844">
                  <c:v>6.265E+16</c:v>
                </c:pt>
                <c:pt idx="845">
                  <c:v>6.278E+16</c:v>
                </c:pt>
                <c:pt idx="846">
                  <c:v>6.238E+16</c:v>
                </c:pt>
                <c:pt idx="847">
                  <c:v>6.203E+16</c:v>
                </c:pt>
                <c:pt idx="848">
                  <c:v>6.295E+16</c:v>
                </c:pt>
                <c:pt idx="849">
                  <c:v>6.281E+16</c:v>
                </c:pt>
                <c:pt idx="850">
                  <c:v>6.268E+16</c:v>
                </c:pt>
                <c:pt idx="851">
                  <c:v>6.266E+16</c:v>
                </c:pt>
                <c:pt idx="852">
                  <c:v>6.238E+16</c:v>
                </c:pt>
                <c:pt idx="853">
                  <c:v>6.372E+16</c:v>
                </c:pt>
                <c:pt idx="854">
                  <c:v>6.28E+16</c:v>
                </c:pt>
                <c:pt idx="855">
                  <c:v>6.319E+16</c:v>
                </c:pt>
                <c:pt idx="856">
                  <c:v>6.279E+16</c:v>
                </c:pt>
                <c:pt idx="857">
                  <c:v>6.214E+16</c:v>
                </c:pt>
                <c:pt idx="858">
                  <c:v>6.274E+16</c:v>
                </c:pt>
                <c:pt idx="859">
                  <c:v>6.311E+16</c:v>
                </c:pt>
                <c:pt idx="860">
                  <c:v>6.209E+16</c:v>
                </c:pt>
                <c:pt idx="861">
                  <c:v>6.322E+16</c:v>
                </c:pt>
                <c:pt idx="862">
                  <c:v>6.187E+16</c:v>
                </c:pt>
                <c:pt idx="863">
                  <c:v>6.313E+16</c:v>
                </c:pt>
                <c:pt idx="864">
                  <c:v>6.182E+16</c:v>
                </c:pt>
                <c:pt idx="865">
                  <c:v>6.308E+16</c:v>
                </c:pt>
                <c:pt idx="866">
                  <c:v>6.248E+16</c:v>
                </c:pt>
                <c:pt idx="867">
                  <c:v>6.224E+16</c:v>
                </c:pt>
                <c:pt idx="868">
                  <c:v>6.299E+16</c:v>
                </c:pt>
                <c:pt idx="869">
                  <c:v>6.164E+16</c:v>
                </c:pt>
                <c:pt idx="870">
                  <c:v>6.271E+16</c:v>
                </c:pt>
                <c:pt idx="871">
                  <c:v>6.173E+16</c:v>
                </c:pt>
                <c:pt idx="872">
                  <c:v>6.279E+16</c:v>
                </c:pt>
                <c:pt idx="873">
                  <c:v>6.19E+16</c:v>
                </c:pt>
                <c:pt idx="874">
                  <c:v>6.146E+16</c:v>
                </c:pt>
                <c:pt idx="875">
                  <c:v>6.107E+16</c:v>
                </c:pt>
                <c:pt idx="876">
                  <c:v>6.114E+16</c:v>
                </c:pt>
                <c:pt idx="877">
                  <c:v>6.167E+16</c:v>
                </c:pt>
                <c:pt idx="878">
                  <c:v>6.105E+16</c:v>
                </c:pt>
                <c:pt idx="879">
                  <c:v>6.188E+16</c:v>
                </c:pt>
                <c:pt idx="880">
                  <c:v>6.083E+16</c:v>
                </c:pt>
                <c:pt idx="881">
                  <c:v>6.078E+16</c:v>
                </c:pt>
                <c:pt idx="882">
                  <c:v>71720000000000</c:v>
                </c:pt>
                <c:pt idx="883">
                  <c:v>5.932E+16</c:v>
                </c:pt>
                <c:pt idx="884">
                  <c:v>6.047E+16</c:v>
                </c:pt>
                <c:pt idx="885">
                  <c:v>3.58E+16</c:v>
                </c:pt>
                <c:pt idx="886">
                  <c:v>6.141E+16</c:v>
                </c:pt>
                <c:pt idx="887">
                  <c:v>6.12E+16</c:v>
                </c:pt>
                <c:pt idx="888">
                  <c:v>6.121E+16</c:v>
                </c:pt>
                <c:pt idx="889">
                  <c:v>6.079E+16</c:v>
                </c:pt>
                <c:pt idx="890">
                  <c:v>6.111E+16</c:v>
                </c:pt>
                <c:pt idx="891">
                  <c:v>6.037E+16</c:v>
                </c:pt>
                <c:pt idx="892">
                  <c:v>6.167E+16</c:v>
                </c:pt>
                <c:pt idx="893">
                  <c:v>3.289E+16</c:v>
                </c:pt>
                <c:pt idx="894">
                  <c:v>4.732E+16</c:v>
                </c:pt>
                <c:pt idx="895">
                  <c:v>4.997E+16</c:v>
                </c:pt>
                <c:pt idx="896">
                  <c:v>6.108E+16</c:v>
                </c:pt>
                <c:pt idx="897">
                  <c:v>6.089E+16</c:v>
                </c:pt>
                <c:pt idx="898">
                  <c:v>6.085E+16</c:v>
                </c:pt>
                <c:pt idx="899">
                  <c:v>6.11E+16</c:v>
                </c:pt>
                <c:pt idx="900">
                  <c:v>5.376E+16</c:v>
                </c:pt>
                <c:pt idx="901">
                  <c:v>802600000000000</c:v>
                </c:pt>
                <c:pt idx="902">
                  <c:v>6.134E+16</c:v>
                </c:pt>
                <c:pt idx="903">
                  <c:v>6.106E+16</c:v>
                </c:pt>
                <c:pt idx="904">
                  <c:v>6.086E+16</c:v>
                </c:pt>
                <c:pt idx="905">
                  <c:v>6.108E+16</c:v>
                </c:pt>
                <c:pt idx="906">
                  <c:v>2.628E+16</c:v>
                </c:pt>
                <c:pt idx="907">
                  <c:v>2.853E+16</c:v>
                </c:pt>
                <c:pt idx="908">
                  <c:v>5.676E+16</c:v>
                </c:pt>
                <c:pt idx="909">
                  <c:v>6836000000000000</c:v>
                </c:pt>
                <c:pt idx="910">
                  <c:v>1.008E+16</c:v>
                </c:pt>
                <c:pt idx="911">
                  <c:v>134400000000000</c:v>
                </c:pt>
                <c:pt idx="912">
                  <c:v>146500000000000</c:v>
                </c:pt>
                <c:pt idx="913">
                  <c:v>133300000000000</c:v>
                </c:pt>
                <c:pt idx="914">
                  <c:v>1.454E+16</c:v>
                </c:pt>
                <c:pt idx="915">
                  <c:v>2.858E+16</c:v>
                </c:pt>
                <c:pt idx="916">
                  <c:v>3.785E+16</c:v>
                </c:pt>
                <c:pt idx="917">
                  <c:v>2536000000000000</c:v>
                </c:pt>
                <c:pt idx="918">
                  <c:v>5.646E+16</c:v>
                </c:pt>
                <c:pt idx="919">
                  <c:v>5.78E+16</c:v>
                </c:pt>
                <c:pt idx="920">
                  <c:v>1.658E+16</c:v>
                </c:pt>
                <c:pt idx="921">
                  <c:v>1.339E+16</c:v>
                </c:pt>
                <c:pt idx="922">
                  <c:v>4271000000000000</c:v>
                </c:pt>
                <c:pt idx="923">
                  <c:v>-3985000000000</c:v>
                </c:pt>
                <c:pt idx="924">
                  <c:v>-1379000000000</c:v>
                </c:pt>
                <c:pt idx="925">
                  <c:v>-1992000000000</c:v>
                </c:pt>
                <c:pt idx="926">
                  <c:v>10880000000000</c:v>
                </c:pt>
                <c:pt idx="927">
                  <c:v>34480000000000</c:v>
                </c:pt>
                <c:pt idx="928">
                  <c:v>131900000000000</c:v>
                </c:pt>
                <c:pt idx="929">
                  <c:v>131900000000000</c:v>
                </c:pt>
                <c:pt idx="930">
                  <c:v>135200000000000</c:v>
                </c:pt>
                <c:pt idx="931">
                  <c:v>108200000000000</c:v>
                </c:pt>
                <c:pt idx="932">
                  <c:v>1.721E+16</c:v>
                </c:pt>
                <c:pt idx="933">
                  <c:v>5.873E+16</c:v>
                </c:pt>
                <c:pt idx="934">
                  <c:v>8366000000000000</c:v>
                </c:pt>
                <c:pt idx="935">
                  <c:v>4.148E+16</c:v>
                </c:pt>
                <c:pt idx="936">
                  <c:v>3.864E+16</c:v>
                </c:pt>
                <c:pt idx="937">
                  <c:v>4.997E+16</c:v>
                </c:pt>
                <c:pt idx="938">
                  <c:v>5.806E+16</c:v>
                </c:pt>
                <c:pt idx="939">
                  <c:v>5.835E+16</c:v>
                </c:pt>
                <c:pt idx="940">
                  <c:v>5.86E+16</c:v>
                </c:pt>
                <c:pt idx="941">
                  <c:v>5.843E+16</c:v>
                </c:pt>
                <c:pt idx="942">
                  <c:v>5.858E+16</c:v>
                </c:pt>
                <c:pt idx="943">
                  <c:v>5.815E+16</c:v>
                </c:pt>
                <c:pt idx="944">
                  <c:v>5.76E+16</c:v>
                </c:pt>
                <c:pt idx="945">
                  <c:v>5.829E+16</c:v>
                </c:pt>
                <c:pt idx="946">
                  <c:v>5.838E+16</c:v>
                </c:pt>
                <c:pt idx="947">
                  <c:v>5.865E+16</c:v>
                </c:pt>
                <c:pt idx="948">
                  <c:v>5.844E+16</c:v>
                </c:pt>
                <c:pt idx="949">
                  <c:v>5.854E+16</c:v>
                </c:pt>
                <c:pt idx="950">
                  <c:v>5.773E+16</c:v>
                </c:pt>
                <c:pt idx="951">
                  <c:v>5.8E+16</c:v>
                </c:pt>
                <c:pt idx="952">
                  <c:v>5.839E+16</c:v>
                </c:pt>
                <c:pt idx="953">
                  <c:v>5.888E+16</c:v>
                </c:pt>
                <c:pt idx="954">
                  <c:v>5.844E+16</c:v>
                </c:pt>
                <c:pt idx="955">
                  <c:v>5.863E+16</c:v>
                </c:pt>
                <c:pt idx="956">
                  <c:v>5.845E+16</c:v>
                </c:pt>
                <c:pt idx="957">
                  <c:v>5.816E+16</c:v>
                </c:pt>
                <c:pt idx="958">
                  <c:v>5.869E+16</c:v>
                </c:pt>
                <c:pt idx="959">
                  <c:v>5.855E+16</c:v>
                </c:pt>
                <c:pt idx="960">
                  <c:v>5.863E+16</c:v>
                </c:pt>
                <c:pt idx="961">
                  <c:v>5.87E+16</c:v>
                </c:pt>
                <c:pt idx="962">
                  <c:v>5.86E+16</c:v>
                </c:pt>
                <c:pt idx="963">
                  <c:v>5.779E+16</c:v>
                </c:pt>
                <c:pt idx="964">
                  <c:v>5.837E+16</c:v>
                </c:pt>
                <c:pt idx="965">
                  <c:v>4.984E+16</c:v>
                </c:pt>
                <c:pt idx="966">
                  <c:v>118900000000000</c:v>
                </c:pt>
                <c:pt idx="967">
                  <c:v>1.32E+16</c:v>
                </c:pt>
                <c:pt idx="968">
                  <c:v>1.087E+16</c:v>
                </c:pt>
                <c:pt idx="969">
                  <c:v>133500000000000</c:v>
                </c:pt>
                <c:pt idx="970">
                  <c:v>131600000000000</c:v>
                </c:pt>
                <c:pt idx="971">
                  <c:v>133200000000000</c:v>
                </c:pt>
                <c:pt idx="972">
                  <c:v>122900000000000</c:v>
                </c:pt>
                <c:pt idx="973">
                  <c:v>4.401E+16</c:v>
                </c:pt>
                <c:pt idx="974">
                  <c:v>5.868E+16</c:v>
                </c:pt>
                <c:pt idx="975">
                  <c:v>5.87E+16</c:v>
                </c:pt>
                <c:pt idx="976">
                  <c:v>5.789E+16</c:v>
                </c:pt>
                <c:pt idx="977">
                  <c:v>3.841E+16</c:v>
                </c:pt>
                <c:pt idx="978">
                  <c:v>72490000000000</c:v>
                </c:pt>
                <c:pt idx="979">
                  <c:v>3.024E+16</c:v>
                </c:pt>
                <c:pt idx="980">
                  <c:v>5.858E+16</c:v>
                </c:pt>
                <c:pt idx="981">
                  <c:v>5.882E+16</c:v>
                </c:pt>
                <c:pt idx="982">
                  <c:v>5.859E+16</c:v>
                </c:pt>
                <c:pt idx="983">
                  <c:v>5.807E+16</c:v>
                </c:pt>
                <c:pt idx="984">
                  <c:v>5.823E+16</c:v>
                </c:pt>
                <c:pt idx="985">
                  <c:v>5.866E+16</c:v>
                </c:pt>
                <c:pt idx="986">
                  <c:v>5.835E+16</c:v>
                </c:pt>
                <c:pt idx="987">
                  <c:v>5.844E+16</c:v>
                </c:pt>
                <c:pt idx="988">
                  <c:v>5.816E+16</c:v>
                </c:pt>
                <c:pt idx="989">
                  <c:v>3686000000000000</c:v>
                </c:pt>
                <c:pt idx="990">
                  <c:v>2.924E+16</c:v>
                </c:pt>
                <c:pt idx="991">
                  <c:v>-689600000000</c:v>
                </c:pt>
                <c:pt idx="992">
                  <c:v>22530000000000</c:v>
                </c:pt>
                <c:pt idx="993">
                  <c:v>1.447E+16</c:v>
                </c:pt>
                <c:pt idx="994">
                  <c:v>5.244E+16</c:v>
                </c:pt>
                <c:pt idx="995">
                  <c:v>5.772E+16</c:v>
                </c:pt>
                <c:pt idx="996">
                  <c:v>5.816E+16</c:v>
                </c:pt>
                <c:pt idx="997">
                  <c:v>5.832E+16</c:v>
                </c:pt>
                <c:pt idx="998">
                  <c:v>5.864E+16</c:v>
                </c:pt>
                <c:pt idx="999">
                  <c:v>5.85E+16</c:v>
                </c:pt>
                <c:pt idx="1000">
                  <c:v>3.521E+16</c:v>
                </c:pt>
                <c:pt idx="1001">
                  <c:v>5.792E+16</c:v>
                </c:pt>
                <c:pt idx="1002">
                  <c:v>4.018E+16</c:v>
                </c:pt>
                <c:pt idx="1003">
                  <c:v>5.873E+16</c:v>
                </c:pt>
                <c:pt idx="1004">
                  <c:v>5.883E+16</c:v>
                </c:pt>
                <c:pt idx="1005">
                  <c:v>5.866E+16</c:v>
                </c:pt>
                <c:pt idx="1006">
                  <c:v>5.88E+16</c:v>
                </c:pt>
                <c:pt idx="1007">
                  <c:v>5.859E+16</c:v>
                </c:pt>
                <c:pt idx="1008">
                  <c:v>4880000000000000</c:v>
                </c:pt>
                <c:pt idx="1009">
                  <c:v>5.847E+16</c:v>
                </c:pt>
                <c:pt idx="1010">
                  <c:v>5.816E+16</c:v>
                </c:pt>
                <c:pt idx="1011">
                  <c:v>5.798E+16</c:v>
                </c:pt>
                <c:pt idx="1012">
                  <c:v>5.853E+16</c:v>
                </c:pt>
                <c:pt idx="1013">
                  <c:v>5.816E+16</c:v>
                </c:pt>
                <c:pt idx="1014">
                  <c:v>5.795E+16</c:v>
                </c:pt>
                <c:pt idx="1015">
                  <c:v>5.799E+16</c:v>
                </c:pt>
                <c:pt idx="1016">
                  <c:v>5.758E+16</c:v>
                </c:pt>
                <c:pt idx="1017">
                  <c:v>5.759E+16</c:v>
                </c:pt>
                <c:pt idx="1018">
                  <c:v>5.74E+16</c:v>
                </c:pt>
                <c:pt idx="1019">
                  <c:v>5.872E+16</c:v>
                </c:pt>
                <c:pt idx="1020">
                  <c:v>5.749E+16</c:v>
                </c:pt>
                <c:pt idx="1021">
                  <c:v>5.858E+16</c:v>
                </c:pt>
                <c:pt idx="1022">
                  <c:v>5.75E+16</c:v>
                </c:pt>
                <c:pt idx="1023">
                  <c:v>5.83E+16</c:v>
                </c:pt>
                <c:pt idx="1024">
                  <c:v>5.804E+16</c:v>
                </c:pt>
                <c:pt idx="1025">
                  <c:v>4.985E+16</c:v>
                </c:pt>
                <c:pt idx="1026">
                  <c:v>3.378E+16</c:v>
                </c:pt>
                <c:pt idx="1027">
                  <c:v>5.856E+16</c:v>
                </c:pt>
                <c:pt idx="1028">
                  <c:v>5.871E+16</c:v>
                </c:pt>
                <c:pt idx="1029">
                  <c:v>5.794E+16</c:v>
                </c:pt>
                <c:pt idx="1030">
                  <c:v>5.799E+16</c:v>
                </c:pt>
                <c:pt idx="1031">
                  <c:v>4.036E+16</c:v>
                </c:pt>
                <c:pt idx="1032">
                  <c:v>5.857E+16</c:v>
                </c:pt>
                <c:pt idx="1033">
                  <c:v>5.694E+16</c:v>
                </c:pt>
                <c:pt idx="1034">
                  <c:v>5.837E+16</c:v>
                </c:pt>
                <c:pt idx="1035">
                  <c:v>5.694E+16</c:v>
                </c:pt>
                <c:pt idx="1036">
                  <c:v>2.696E+16</c:v>
                </c:pt>
                <c:pt idx="1037">
                  <c:v>5.733E+16</c:v>
                </c:pt>
                <c:pt idx="1038">
                  <c:v>5.756E+16</c:v>
                </c:pt>
                <c:pt idx="1039">
                  <c:v>5.811E+16</c:v>
                </c:pt>
                <c:pt idx="1040">
                  <c:v>5.778E+16</c:v>
                </c:pt>
                <c:pt idx="1041">
                  <c:v>5.796E+16</c:v>
                </c:pt>
                <c:pt idx="1042">
                  <c:v>5.766E+16</c:v>
                </c:pt>
                <c:pt idx="1043">
                  <c:v>5.756E+16</c:v>
                </c:pt>
                <c:pt idx="1044">
                  <c:v>5.826E+16</c:v>
                </c:pt>
                <c:pt idx="1045">
                  <c:v>5.851E+16</c:v>
                </c:pt>
                <c:pt idx="1046">
                  <c:v>5.835E+16</c:v>
                </c:pt>
                <c:pt idx="1047">
                  <c:v>5.815E+16</c:v>
                </c:pt>
                <c:pt idx="1048">
                  <c:v>5.731E+16</c:v>
                </c:pt>
                <c:pt idx="1049">
                  <c:v>5.756E+16</c:v>
                </c:pt>
                <c:pt idx="1050">
                  <c:v>3.893E+16</c:v>
                </c:pt>
                <c:pt idx="1051">
                  <c:v>134700000000000</c:v>
                </c:pt>
                <c:pt idx="1052">
                  <c:v>133000000000000</c:v>
                </c:pt>
                <c:pt idx="1053">
                  <c:v>132700000000000</c:v>
                </c:pt>
                <c:pt idx="1054">
                  <c:v>132400000000000</c:v>
                </c:pt>
                <c:pt idx="1055">
                  <c:v>133500000000000</c:v>
                </c:pt>
                <c:pt idx="1056">
                  <c:v>133300000000000</c:v>
                </c:pt>
                <c:pt idx="1057">
                  <c:v>131500000000000</c:v>
                </c:pt>
                <c:pt idx="1058">
                  <c:v>130900000000000</c:v>
                </c:pt>
                <c:pt idx="1059">
                  <c:v>4371000000000000</c:v>
                </c:pt>
                <c:pt idx="1060">
                  <c:v>8963000000000000</c:v>
                </c:pt>
                <c:pt idx="1061">
                  <c:v>5.739E+16</c:v>
                </c:pt>
                <c:pt idx="1062">
                  <c:v>5.767E+16</c:v>
                </c:pt>
                <c:pt idx="1063">
                  <c:v>2.421E+16</c:v>
                </c:pt>
                <c:pt idx="1064">
                  <c:v>134100000000000</c:v>
                </c:pt>
                <c:pt idx="1065">
                  <c:v>133900000000000</c:v>
                </c:pt>
                <c:pt idx="1066">
                  <c:v>130900000000000</c:v>
                </c:pt>
                <c:pt idx="1067">
                  <c:v>133200000000000</c:v>
                </c:pt>
                <c:pt idx="1068">
                  <c:v>133600000000000</c:v>
                </c:pt>
                <c:pt idx="1069">
                  <c:v>5.281E+16</c:v>
                </c:pt>
                <c:pt idx="1070">
                  <c:v>5.925E+16</c:v>
                </c:pt>
                <c:pt idx="1071">
                  <c:v>6.09E+16</c:v>
                </c:pt>
                <c:pt idx="1072">
                  <c:v>5.897E+16</c:v>
                </c:pt>
                <c:pt idx="1073">
                  <c:v>5.952E+16</c:v>
                </c:pt>
                <c:pt idx="1074">
                  <c:v>5.964E+16</c:v>
                </c:pt>
                <c:pt idx="1075">
                  <c:v>5.997E+16</c:v>
                </c:pt>
                <c:pt idx="1076">
                  <c:v>6.022E+16</c:v>
                </c:pt>
                <c:pt idx="1077">
                  <c:v>5.463E+16</c:v>
                </c:pt>
                <c:pt idx="1078">
                  <c:v>4.198E+16</c:v>
                </c:pt>
                <c:pt idx="1079">
                  <c:v>4.039E+16</c:v>
                </c:pt>
                <c:pt idx="1080">
                  <c:v>3.356E+16</c:v>
                </c:pt>
                <c:pt idx="1081">
                  <c:v>1072000000000000</c:v>
                </c:pt>
                <c:pt idx="1082">
                  <c:v>994500000000000</c:v>
                </c:pt>
                <c:pt idx="1083">
                  <c:v>994900000000000</c:v>
                </c:pt>
                <c:pt idx="1084">
                  <c:v>993400000000000</c:v>
                </c:pt>
                <c:pt idx="1085">
                  <c:v>999500000000000</c:v>
                </c:pt>
                <c:pt idx="1086">
                  <c:v>990300000000000</c:v>
                </c:pt>
                <c:pt idx="1087">
                  <c:v>1009000000000000</c:v>
                </c:pt>
                <c:pt idx="1088">
                  <c:v>3.242E+16</c:v>
                </c:pt>
                <c:pt idx="1089">
                  <c:v>4.176E+16</c:v>
                </c:pt>
                <c:pt idx="1090">
                  <c:v>4.19E+16</c:v>
                </c:pt>
                <c:pt idx="1091">
                  <c:v>4.301E+16</c:v>
                </c:pt>
                <c:pt idx="1092">
                  <c:v>4.35E+16</c:v>
                </c:pt>
                <c:pt idx="1093">
                  <c:v>4.354E+16</c:v>
                </c:pt>
                <c:pt idx="1094">
                  <c:v>4.348E+16</c:v>
                </c:pt>
                <c:pt idx="1095">
                  <c:v>4.329E+16</c:v>
                </c:pt>
                <c:pt idx="1096">
                  <c:v>4.33E+16</c:v>
                </c:pt>
                <c:pt idx="1097">
                  <c:v>4.329E+16</c:v>
                </c:pt>
                <c:pt idx="1098">
                  <c:v>4.324E+16</c:v>
                </c:pt>
                <c:pt idx="1099">
                  <c:v>4.327E+16</c:v>
                </c:pt>
                <c:pt idx="1100">
                  <c:v>3.758E+16</c:v>
                </c:pt>
                <c:pt idx="1101">
                  <c:v>2.51E+16</c:v>
                </c:pt>
                <c:pt idx="1102">
                  <c:v>4.351E+16</c:v>
                </c:pt>
                <c:pt idx="1103">
                  <c:v>1.227E+16</c:v>
                </c:pt>
                <c:pt idx="1104">
                  <c:v>-3218000000000</c:v>
                </c:pt>
                <c:pt idx="1105">
                  <c:v>9355000000000000</c:v>
                </c:pt>
                <c:pt idx="1106">
                  <c:v>1.891E+16</c:v>
                </c:pt>
                <c:pt idx="1107">
                  <c:v>3024000000000000</c:v>
                </c:pt>
                <c:pt idx="1108">
                  <c:v>3020000000000000</c:v>
                </c:pt>
                <c:pt idx="1109">
                  <c:v>2.601E+16</c:v>
                </c:pt>
                <c:pt idx="1110">
                  <c:v>4.241E+16</c:v>
                </c:pt>
                <c:pt idx="1111">
                  <c:v>3029000000000000</c:v>
                </c:pt>
                <c:pt idx="1112">
                  <c:v>3.81E+16</c:v>
                </c:pt>
                <c:pt idx="1113">
                  <c:v>4.416E+16</c:v>
                </c:pt>
                <c:pt idx="1114">
                  <c:v>4.077E+16</c:v>
                </c:pt>
                <c:pt idx="1115">
                  <c:v>2.692E+16</c:v>
                </c:pt>
                <c:pt idx="1116">
                  <c:v>4.411E+16</c:v>
                </c:pt>
                <c:pt idx="1117">
                  <c:v>4.4E+16</c:v>
                </c:pt>
                <c:pt idx="1118">
                  <c:v>4.386E+16</c:v>
                </c:pt>
                <c:pt idx="1119">
                  <c:v>4.37E+16</c:v>
                </c:pt>
                <c:pt idx="1120">
                  <c:v>4.374E+16</c:v>
                </c:pt>
                <c:pt idx="1121">
                  <c:v>1.331E+16</c:v>
                </c:pt>
                <c:pt idx="1122">
                  <c:v>4316000000000000</c:v>
                </c:pt>
                <c:pt idx="1123">
                  <c:v>-1226000000000</c:v>
                </c:pt>
                <c:pt idx="1124">
                  <c:v>1.403E+16</c:v>
                </c:pt>
                <c:pt idx="1125">
                  <c:v>4.386E+16</c:v>
                </c:pt>
                <c:pt idx="1126">
                  <c:v>4.384E+16</c:v>
                </c:pt>
                <c:pt idx="1127">
                  <c:v>4.384E+16</c:v>
                </c:pt>
                <c:pt idx="1128">
                  <c:v>4.382E+16</c:v>
                </c:pt>
                <c:pt idx="1129">
                  <c:v>4.358E+16</c:v>
                </c:pt>
                <c:pt idx="1130">
                  <c:v>4.354E+16</c:v>
                </c:pt>
                <c:pt idx="1131">
                  <c:v>4.362E+16</c:v>
                </c:pt>
                <c:pt idx="1132">
                  <c:v>4.363E+16</c:v>
                </c:pt>
                <c:pt idx="1133">
                  <c:v>4.365E+16</c:v>
                </c:pt>
                <c:pt idx="1134">
                  <c:v>4.365E+16</c:v>
                </c:pt>
                <c:pt idx="1135">
                  <c:v>4.546E+16</c:v>
                </c:pt>
                <c:pt idx="1136">
                  <c:v>4.46E+16</c:v>
                </c:pt>
                <c:pt idx="1137">
                  <c:v>4.451E+16</c:v>
                </c:pt>
                <c:pt idx="1138">
                  <c:v>4.44E+16</c:v>
                </c:pt>
                <c:pt idx="1139">
                  <c:v>4.451E+16</c:v>
                </c:pt>
                <c:pt idx="1140">
                  <c:v>4.545E+16</c:v>
                </c:pt>
                <c:pt idx="1141">
                  <c:v>4.704E+16</c:v>
                </c:pt>
                <c:pt idx="1142">
                  <c:v>4.698E+16</c:v>
                </c:pt>
                <c:pt idx="1143">
                  <c:v>4.682E+16</c:v>
                </c:pt>
                <c:pt idx="1144">
                  <c:v>4.699E+16</c:v>
                </c:pt>
                <c:pt idx="1145">
                  <c:v>4.697E+16</c:v>
                </c:pt>
                <c:pt idx="1146">
                  <c:v>4.698E+16</c:v>
                </c:pt>
                <c:pt idx="1147">
                  <c:v>4.697E+16</c:v>
                </c:pt>
                <c:pt idx="1148">
                  <c:v>4.705E+16</c:v>
                </c:pt>
                <c:pt idx="1149">
                  <c:v>4.699E+16</c:v>
                </c:pt>
                <c:pt idx="1150">
                  <c:v>4.721E+16</c:v>
                </c:pt>
                <c:pt idx="1151">
                  <c:v>4.674E+16</c:v>
                </c:pt>
                <c:pt idx="1152">
                  <c:v>4.697E+16</c:v>
                </c:pt>
                <c:pt idx="1153">
                  <c:v>4.697E+16</c:v>
                </c:pt>
                <c:pt idx="1154">
                  <c:v>2.347E+16</c:v>
                </c:pt>
                <c:pt idx="1155">
                  <c:v>4.743E+16</c:v>
                </c:pt>
                <c:pt idx="1156">
                  <c:v>4.703E+16</c:v>
                </c:pt>
                <c:pt idx="1157">
                  <c:v>4.716E+16</c:v>
                </c:pt>
                <c:pt idx="1158">
                  <c:v>4.768E+16</c:v>
                </c:pt>
                <c:pt idx="1159">
                  <c:v>4.762E+16</c:v>
                </c:pt>
                <c:pt idx="1160">
                  <c:v>4.746E+16</c:v>
                </c:pt>
                <c:pt idx="1161">
                  <c:v>4.745E+16</c:v>
                </c:pt>
                <c:pt idx="1162">
                  <c:v>4.755E+16</c:v>
                </c:pt>
                <c:pt idx="1163">
                  <c:v>4.729E+16</c:v>
                </c:pt>
                <c:pt idx="1164">
                  <c:v>4.736E+16</c:v>
                </c:pt>
                <c:pt idx="1165">
                  <c:v>5.551E+16</c:v>
                </c:pt>
                <c:pt idx="1166">
                  <c:v>5.887E+16</c:v>
                </c:pt>
                <c:pt idx="1167">
                  <c:v>6.396E+16</c:v>
                </c:pt>
                <c:pt idx="1168">
                  <c:v>6.4E+16</c:v>
                </c:pt>
                <c:pt idx="1169">
                  <c:v>6.641E+16</c:v>
                </c:pt>
                <c:pt idx="1170">
                  <c:v>6.803E+16</c:v>
                </c:pt>
                <c:pt idx="1171">
                  <c:v>5.859E+16</c:v>
                </c:pt>
                <c:pt idx="1172">
                  <c:v>6.826E+16</c:v>
                </c:pt>
                <c:pt idx="1173">
                  <c:v>5.174E+16</c:v>
                </c:pt>
                <c:pt idx="1174">
                  <c:v>6.821E+16</c:v>
                </c:pt>
                <c:pt idx="1175">
                  <c:v>6.809E+16</c:v>
                </c:pt>
                <c:pt idx="1176">
                  <c:v>6.8E+16</c:v>
                </c:pt>
                <c:pt idx="1177">
                  <c:v>6.697E+16</c:v>
                </c:pt>
                <c:pt idx="1178">
                  <c:v>6.496E+16</c:v>
                </c:pt>
                <c:pt idx="1179">
                  <c:v>1.299E+16</c:v>
                </c:pt>
                <c:pt idx="1180">
                  <c:v>2.079E+16</c:v>
                </c:pt>
                <c:pt idx="1181">
                  <c:v>5329000000000000</c:v>
                </c:pt>
                <c:pt idx="1182">
                  <c:v>2.003E+16</c:v>
                </c:pt>
                <c:pt idx="1183">
                  <c:v>55170000000000</c:v>
                </c:pt>
                <c:pt idx="1184">
                  <c:v>1.438E+16</c:v>
                </c:pt>
                <c:pt idx="1185">
                  <c:v>4.725E+16</c:v>
                </c:pt>
                <c:pt idx="1186">
                  <c:v>6.241E+16</c:v>
                </c:pt>
                <c:pt idx="1187">
                  <c:v>6.233E+16</c:v>
                </c:pt>
                <c:pt idx="1188">
                  <c:v>6.228E+16</c:v>
                </c:pt>
                <c:pt idx="1189">
                  <c:v>6.247E+16</c:v>
                </c:pt>
                <c:pt idx="1190">
                  <c:v>6.215E+16</c:v>
                </c:pt>
                <c:pt idx="1191">
                  <c:v>5.456E+16</c:v>
                </c:pt>
                <c:pt idx="1192">
                  <c:v>1134000000000000</c:v>
                </c:pt>
                <c:pt idx="1193">
                  <c:v>1.278E+16</c:v>
                </c:pt>
                <c:pt idx="1194">
                  <c:v>2.476E+16</c:v>
                </c:pt>
                <c:pt idx="1195">
                  <c:v>5.923E+16</c:v>
                </c:pt>
                <c:pt idx="1196">
                  <c:v>6.231E+16</c:v>
                </c:pt>
                <c:pt idx="1197">
                  <c:v>6.222E+16</c:v>
                </c:pt>
                <c:pt idx="1198">
                  <c:v>6.24E+16</c:v>
                </c:pt>
                <c:pt idx="1199">
                  <c:v>4.91E+16</c:v>
                </c:pt>
                <c:pt idx="1200">
                  <c:v>4.391E+16</c:v>
                </c:pt>
                <c:pt idx="1201">
                  <c:v>7151000000000000</c:v>
                </c:pt>
                <c:pt idx="1202">
                  <c:v>5.975E+16</c:v>
                </c:pt>
                <c:pt idx="1203">
                  <c:v>5.482E+16</c:v>
                </c:pt>
                <c:pt idx="1204">
                  <c:v>5.559E+16</c:v>
                </c:pt>
                <c:pt idx="1205">
                  <c:v>5.638E+16</c:v>
                </c:pt>
                <c:pt idx="1206">
                  <c:v>5.568E+16</c:v>
                </c:pt>
                <c:pt idx="1207">
                  <c:v>6.34E+16</c:v>
                </c:pt>
                <c:pt idx="1208">
                  <c:v>5.533E+16</c:v>
                </c:pt>
                <c:pt idx="1209">
                  <c:v>6.404E+16</c:v>
                </c:pt>
                <c:pt idx="1210">
                  <c:v>4.389E+16</c:v>
                </c:pt>
                <c:pt idx="1211">
                  <c:v>36010000000000</c:v>
                </c:pt>
                <c:pt idx="1212">
                  <c:v>52260000000000</c:v>
                </c:pt>
                <c:pt idx="1213">
                  <c:v>50270000000000</c:v>
                </c:pt>
                <c:pt idx="1214">
                  <c:v>25290000000000</c:v>
                </c:pt>
                <c:pt idx="1215">
                  <c:v>35090000000000</c:v>
                </c:pt>
                <c:pt idx="1216">
                  <c:v>37240000000000</c:v>
                </c:pt>
                <c:pt idx="1217">
                  <c:v>47970000000000</c:v>
                </c:pt>
                <c:pt idx="1218">
                  <c:v>36930000000000</c:v>
                </c:pt>
                <c:pt idx="1219">
                  <c:v>38770000000000</c:v>
                </c:pt>
                <c:pt idx="1220">
                  <c:v>36010000000000</c:v>
                </c:pt>
                <c:pt idx="1221">
                  <c:v>49810000000000</c:v>
                </c:pt>
                <c:pt idx="1222">
                  <c:v>152000000000000</c:v>
                </c:pt>
                <c:pt idx="1223">
                  <c:v>2.705E+16</c:v>
                </c:pt>
                <c:pt idx="1224">
                  <c:v>4.785E+16</c:v>
                </c:pt>
                <c:pt idx="1225">
                  <c:v>2.776E+16</c:v>
                </c:pt>
                <c:pt idx="1226">
                  <c:v>459800000000</c:v>
                </c:pt>
                <c:pt idx="1227">
                  <c:v>114300000000000</c:v>
                </c:pt>
                <c:pt idx="1228">
                  <c:v>113300000000000</c:v>
                </c:pt>
                <c:pt idx="1229">
                  <c:v>4.085E+16</c:v>
                </c:pt>
                <c:pt idx="1230">
                  <c:v>1.21E+16</c:v>
                </c:pt>
                <c:pt idx="1231">
                  <c:v>615900000000000</c:v>
                </c:pt>
                <c:pt idx="1232">
                  <c:v>719100000000000</c:v>
                </c:pt>
                <c:pt idx="1233">
                  <c:v>516200000000000</c:v>
                </c:pt>
                <c:pt idx="1234">
                  <c:v>820800000000000</c:v>
                </c:pt>
                <c:pt idx="1235">
                  <c:v>718400000000000</c:v>
                </c:pt>
                <c:pt idx="1236">
                  <c:v>814100000000000</c:v>
                </c:pt>
                <c:pt idx="1237">
                  <c:v>2.613E+16</c:v>
                </c:pt>
                <c:pt idx="1238">
                  <c:v>4.05E+16</c:v>
                </c:pt>
                <c:pt idx="1239">
                  <c:v>4.134E+16</c:v>
                </c:pt>
                <c:pt idx="1240">
                  <c:v>3.985E+16</c:v>
                </c:pt>
                <c:pt idx="1241">
                  <c:v>4.073E+16</c:v>
                </c:pt>
                <c:pt idx="1242">
                  <c:v>4.067E+16</c:v>
                </c:pt>
                <c:pt idx="1243">
                  <c:v>1.926E+16</c:v>
                </c:pt>
                <c:pt idx="1244">
                  <c:v>3.743E+16</c:v>
                </c:pt>
                <c:pt idx="1245">
                  <c:v>-766300000000</c:v>
                </c:pt>
                <c:pt idx="1246">
                  <c:v>-1226000000000</c:v>
                </c:pt>
                <c:pt idx="1247">
                  <c:v>-2912000000000</c:v>
                </c:pt>
                <c:pt idx="1248">
                  <c:v>-766300000000</c:v>
                </c:pt>
                <c:pt idx="1249">
                  <c:v>-1073000000000</c:v>
                </c:pt>
                <c:pt idx="1250">
                  <c:v>-1226000000000</c:v>
                </c:pt>
                <c:pt idx="1251">
                  <c:v>-996100000000</c:v>
                </c:pt>
                <c:pt idx="1252">
                  <c:v>153300000000</c:v>
                </c:pt>
                <c:pt idx="1253">
                  <c:v>3686000000000000</c:v>
                </c:pt>
                <c:pt idx="1254">
                  <c:v>1.096E+16</c:v>
                </c:pt>
                <c:pt idx="1255">
                  <c:v>-1456000000000</c:v>
                </c:pt>
                <c:pt idx="1256">
                  <c:v>-766300000000</c:v>
                </c:pt>
                <c:pt idx="1257">
                  <c:v>-4291000000000</c:v>
                </c:pt>
                <c:pt idx="1258">
                  <c:v>-459800000000</c:v>
                </c:pt>
                <c:pt idx="1259">
                  <c:v>-1992000000000</c:v>
                </c:pt>
                <c:pt idx="1260">
                  <c:v>-613000000000</c:v>
                </c:pt>
                <c:pt idx="1261">
                  <c:v>-766300000000</c:v>
                </c:pt>
                <c:pt idx="1262">
                  <c:v>2450000000000000</c:v>
                </c:pt>
                <c:pt idx="1263">
                  <c:v>3668000000000000</c:v>
                </c:pt>
                <c:pt idx="1264">
                  <c:v>3678000000000000</c:v>
                </c:pt>
                <c:pt idx="1265">
                  <c:v>3697000000000000</c:v>
                </c:pt>
                <c:pt idx="1266">
                  <c:v>3710000000000000</c:v>
                </c:pt>
                <c:pt idx="1267">
                  <c:v>3454000000000000</c:v>
                </c:pt>
                <c:pt idx="1268">
                  <c:v>3768000000000000</c:v>
                </c:pt>
                <c:pt idx="1269">
                  <c:v>3755000000000000</c:v>
                </c:pt>
                <c:pt idx="1270">
                  <c:v>3757000000000000</c:v>
                </c:pt>
                <c:pt idx="1271">
                  <c:v>3832000000000000</c:v>
                </c:pt>
                <c:pt idx="1272">
                  <c:v>4991000000000000</c:v>
                </c:pt>
                <c:pt idx="1273">
                  <c:v>5102000000000000</c:v>
                </c:pt>
                <c:pt idx="1274">
                  <c:v>5082000000000000</c:v>
                </c:pt>
                <c:pt idx="1275">
                  <c:v>5060000000000000</c:v>
                </c:pt>
                <c:pt idx="1276">
                  <c:v>5021000000000000</c:v>
                </c:pt>
                <c:pt idx="1277">
                  <c:v>5058000000000000</c:v>
                </c:pt>
                <c:pt idx="1278">
                  <c:v>5079000000000000</c:v>
                </c:pt>
                <c:pt idx="1279">
                  <c:v>5061000000000000</c:v>
                </c:pt>
                <c:pt idx="1280">
                  <c:v>5084000000000000</c:v>
                </c:pt>
                <c:pt idx="1281">
                  <c:v>5112000000000000</c:v>
                </c:pt>
                <c:pt idx="1282">
                  <c:v>5037000000000000</c:v>
                </c:pt>
                <c:pt idx="1283">
                  <c:v>5067000000000000</c:v>
                </c:pt>
                <c:pt idx="1284">
                  <c:v>69880000000000</c:v>
                </c:pt>
                <c:pt idx="1285">
                  <c:v>1322000000000000</c:v>
                </c:pt>
                <c:pt idx="1286">
                  <c:v>5225000000000000</c:v>
                </c:pt>
                <c:pt idx="1287">
                  <c:v>3.034E+16</c:v>
                </c:pt>
                <c:pt idx="1288">
                  <c:v>4.586E+16</c:v>
                </c:pt>
                <c:pt idx="1289">
                  <c:v>5.175E+16</c:v>
                </c:pt>
                <c:pt idx="1290">
                  <c:v>3.494E+16</c:v>
                </c:pt>
                <c:pt idx="1291">
                  <c:v>5820000000000000</c:v>
                </c:pt>
                <c:pt idx="1292">
                  <c:v>5866000000000000</c:v>
                </c:pt>
                <c:pt idx="1293">
                  <c:v>5856000000000000</c:v>
                </c:pt>
                <c:pt idx="1294">
                  <c:v>5248000000000000</c:v>
                </c:pt>
                <c:pt idx="1295">
                  <c:v>1458000000000000</c:v>
                </c:pt>
                <c:pt idx="1296">
                  <c:v>5629000000000000</c:v>
                </c:pt>
                <c:pt idx="1297">
                  <c:v>6.029E+16</c:v>
                </c:pt>
                <c:pt idx="1298">
                  <c:v>6.021E+16</c:v>
                </c:pt>
                <c:pt idx="1299">
                  <c:v>6.134E+16</c:v>
                </c:pt>
                <c:pt idx="1300">
                  <c:v>5.997E+16</c:v>
                </c:pt>
                <c:pt idx="1301">
                  <c:v>6.16E+16</c:v>
                </c:pt>
                <c:pt idx="1302">
                  <c:v>6.12E+16</c:v>
                </c:pt>
                <c:pt idx="1303">
                  <c:v>4.571E+16</c:v>
                </c:pt>
                <c:pt idx="1304">
                  <c:v>5.321E+16</c:v>
                </c:pt>
                <c:pt idx="1305">
                  <c:v>5.122E+16</c:v>
                </c:pt>
                <c:pt idx="1306">
                  <c:v>5.275E+16</c:v>
                </c:pt>
                <c:pt idx="1307">
                  <c:v>6.066E+16</c:v>
                </c:pt>
                <c:pt idx="1308">
                  <c:v>5.378E+16</c:v>
                </c:pt>
                <c:pt idx="1309">
                  <c:v>5.654E+16</c:v>
                </c:pt>
                <c:pt idx="1310">
                  <c:v>5.432E+16</c:v>
                </c:pt>
                <c:pt idx="1311">
                  <c:v>5.926E+16</c:v>
                </c:pt>
                <c:pt idx="1312">
                  <c:v>5.134E+16</c:v>
                </c:pt>
                <c:pt idx="1313">
                  <c:v>5.916E+16</c:v>
                </c:pt>
                <c:pt idx="1314">
                  <c:v>5.903E+16</c:v>
                </c:pt>
                <c:pt idx="1315">
                  <c:v>5.814E+16</c:v>
                </c:pt>
                <c:pt idx="1316">
                  <c:v>5.114E+16</c:v>
                </c:pt>
                <c:pt idx="1317">
                  <c:v>5.901E+16</c:v>
                </c:pt>
                <c:pt idx="1318">
                  <c:v>5.78E+16</c:v>
                </c:pt>
                <c:pt idx="1319">
                  <c:v>5.118E+16</c:v>
                </c:pt>
                <c:pt idx="1320">
                  <c:v>5.891E+16</c:v>
                </c:pt>
                <c:pt idx="1321">
                  <c:v>5.098E+16</c:v>
                </c:pt>
                <c:pt idx="1322">
                  <c:v>5.138E+16</c:v>
                </c:pt>
                <c:pt idx="1323">
                  <c:v>5.91E+16</c:v>
                </c:pt>
                <c:pt idx="1324">
                  <c:v>5.899E+16</c:v>
                </c:pt>
                <c:pt idx="1325">
                  <c:v>5.895E+16</c:v>
                </c:pt>
                <c:pt idx="1326">
                  <c:v>5.897E+16</c:v>
                </c:pt>
                <c:pt idx="1327">
                  <c:v>5.89E+16</c:v>
                </c:pt>
                <c:pt idx="1328">
                  <c:v>5.896E+16</c:v>
                </c:pt>
                <c:pt idx="1329">
                  <c:v>5.841E+16</c:v>
                </c:pt>
                <c:pt idx="1330">
                  <c:v>5.827E+16</c:v>
                </c:pt>
                <c:pt idx="1331">
                  <c:v>5.821E+16</c:v>
                </c:pt>
                <c:pt idx="1332">
                  <c:v>5.788E+16</c:v>
                </c:pt>
                <c:pt idx="1333">
                  <c:v>5.793E+16</c:v>
                </c:pt>
                <c:pt idx="1334">
                  <c:v>5.819E+16</c:v>
                </c:pt>
                <c:pt idx="1335">
                  <c:v>5.849E+16</c:v>
                </c:pt>
                <c:pt idx="1336">
                  <c:v>5.823E+16</c:v>
                </c:pt>
                <c:pt idx="1337">
                  <c:v>5.074E+16</c:v>
                </c:pt>
                <c:pt idx="1338">
                  <c:v>5.687E+16</c:v>
                </c:pt>
                <c:pt idx="1339">
                  <c:v>4.85E+16</c:v>
                </c:pt>
                <c:pt idx="1340">
                  <c:v>5.295E+16</c:v>
                </c:pt>
                <c:pt idx="1341">
                  <c:v>5.073E+16</c:v>
                </c:pt>
                <c:pt idx="1342">
                  <c:v>5.075E+16</c:v>
                </c:pt>
                <c:pt idx="1343">
                  <c:v>5.019E+16</c:v>
                </c:pt>
                <c:pt idx="1344">
                  <c:v>5.077E+16</c:v>
                </c:pt>
                <c:pt idx="1345">
                  <c:v>5.044E+16</c:v>
                </c:pt>
                <c:pt idx="1346">
                  <c:v>5.018E+16</c:v>
                </c:pt>
                <c:pt idx="1347">
                  <c:v>4.985E+16</c:v>
                </c:pt>
                <c:pt idx="1348">
                  <c:v>4.987E+16</c:v>
                </c:pt>
                <c:pt idx="1349">
                  <c:v>4.991E+16</c:v>
                </c:pt>
                <c:pt idx="1350">
                  <c:v>5.025E+16</c:v>
                </c:pt>
                <c:pt idx="1351">
                  <c:v>5.006E+16</c:v>
                </c:pt>
                <c:pt idx="1352">
                  <c:v>4.989E+16</c:v>
                </c:pt>
                <c:pt idx="1353">
                  <c:v>5.12E+16</c:v>
                </c:pt>
                <c:pt idx="1354">
                  <c:v>5.058E+16</c:v>
                </c:pt>
                <c:pt idx="1355">
                  <c:v>5.048E+16</c:v>
                </c:pt>
                <c:pt idx="1356">
                  <c:v>5.018E+16</c:v>
                </c:pt>
                <c:pt idx="1357">
                  <c:v>5.106E+16</c:v>
                </c:pt>
                <c:pt idx="1358">
                  <c:v>5.875E+16</c:v>
                </c:pt>
                <c:pt idx="1359">
                  <c:v>5.864E+16</c:v>
                </c:pt>
                <c:pt idx="1360">
                  <c:v>5.862E+16</c:v>
                </c:pt>
                <c:pt idx="1361">
                  <c:v>5.851E+16</c:v>
                </c:pt>
                <c:pt idx="1362">
                  <c:v>5.851E+16</c:v>
                </c:pt>
                <c:pt idx="1363">
                  <c:v>5.846E+16</c:v>
                </c:pt>
                <c:pt idx="1364">
                  <c:v>5.86E+16</c:v>
                </c:pt>
                <c:pt idx="1365">
                  <c:v>5.847E+16</c:v>
                </c:pt>
                <c:pt idx="1366">
                  <c:v>5.857E+16</c:v>
                </c:pt>
                <c:pt idx="1367">
                  <c:v>5.864E+16</c:v>
                </c:pt>
                <c:pt idx="1368">
                  <c:v>5.858E+16</c:v>
                </c:pt>
                <c:pt idx="1369">
                  <c:v>5.113E+16</c:v>
                </c:pt>
                <c:pt idx="1370">
                  <c:v>5.374E+16</c:v>
                </c:pt>
                <c:pt idx="1371">
                  <c:v>4.876E+16</c:v>
                </c:pt>
                <c:pt idx="1372">
                  <c:v>5.714E+16</c:v>
                </c:pt>
                <c:pt idx="1373">
                  <c:v>5.851E+16</c:v>
                </c:pt>
                <c:pt idx="1374">
                  <c:v>5.839E+16</c:v>
                </c:pt>
                <c:pt idx="1375">
                  <c:v>5.078E+16</c:v>
                </c:pt>
                <c:pt idx="1376">
                  <c:v>5.018E+16</c:v>
                </c:pt>
                <c:pt idx="1377">
                  <c:v>5.845E+16</c:v>
                </c:pt>
                <c:pt idx="1378">
                  <c:v>5.842E+16</c:v>
                </c:pt>
                <c:pt idx="1379">
                  <c:v>5.094E+16</c:v>
                </c:pt>
                <c:pt idx="1380">
                  <c:v>5.082E+16</c:v>
                </c:pt>
                <c:pt idx="1381">
                  <c:v>5.846E+16</c:v>
                </c:pt>
                <c:pt idx="1382">
                  <c:v>5.032E+16</c:v>
                </c:pt>
                <c:pt idx="1383">
                  <c:v>4.937E+16</c:v>
                </c:pt>
                <c:pt idx="1384">
                  <c:v>4.846E+16</c:v>
                </c:pt>
                <c:pt idx="1385">
                  <c:v>4.849E+16</c:v>
                </c:pt>
                <c:pt idx="1386">
                  <c:v>5.699E+16</c:v>
                </c:pt>
                <c:pt idx="1387">
                  <c:v>5.685E+16</c:v>
                </c:pt>
                <c:pt idx="1388">
                  <c:v>4.776E+16</c:v>
                </c:pt>
                <c:pt idx="1389">
                  <c:v>5.162E+16</c:v>
                </c:pt>
                <c:pt idx="1390">
                  <c:v>3.823E+16</c:v>
                </c:pt>
                <c:pt idx="1391">
                  <c:v>4.808E+16</c:v>
                </c:pt>
                <c:pt idx="1392">
                  <c:v>5.158E+16</c:v>
                </c:pt>
                <c:pt idx="1393">
                  <c:v>5.099E+16</c:v>
                </c:pt>
                <c:pt idx="1394">
                  <c:v>5.178E+16</c:v>
                </c:pt>
                <c:pt idx="1395">
                  <c:v>5.147E+16</c:v>
                </c:pt>
                <c:pt idx="1396">
                  <c:v>5.149E+16</c:v>
                </c:pt>
                <c:pt idx="1397">
                  <c:v>5.14E+16</c:v>
                </c:pt>
                <c:pt idx="1398">
                  <c:v>5.147E+16</c:v>
                </c:pt>
                <c:pt idx="1399">
                  <c:v>5.138E+16</c:v>
                </c:pt>
                <c:pt idx="1400">
                  <c:v>5.094E+16</c:v>
                </c:pt>
                <c:pt idx="1401">
                  <c:v>5.165E+16</c:v>
                </c:pt>
                <c:pt idx="1402">
                  <c:v>4.448E+16</c:v>
                </c:pt>
                <c:pt idx="1403">
                  <c:v>4.546E+16</c:v>
                </c:pt>
                <c:pt idx="1404">
                  <c:v>5.184E+16</c:v>
                </c:pt>
                <c:pt idx="1405">
                  <c:v>5.169E+16</c:v>
                </c:pt>
                <c:pt idx="1406">
                  <c:v>5.049E+16</c:v>
                </c:pt>
                <c:pt idx="1407">
                  <c:v>5.249E+16</c:v>
                </c:pt>
                <c:pt idx="1408">
                  <c:v>4.92E+16</c:v>
                </c:pt>
                <c:pt idx="1409">
                  <c:v>2753000000000000</c:v>
                </c:pt>
                <c:pt idx="1410">
                  <c:v>-5670000000000</c:v>
                </c:pt>
                <c:pt idx="1411">
                  <c:v>-4598000000000</c:v>
                </c:pt>
                <c:pt idx="1412">
                  <c:v>3.747E+16</c:v>
                </c:pt>
                <c:pt idx="1413">
                  <c:v>4.378E+16</c:v>
                </c:pt>
                <c:pt idx="1414">
                  <c:v>5.268E+16</c:v>
                </c:pt>
                <c:pt idx="1415">
                  <c:v>4.953E+16</c:v>
                </c:pt>
                <c:pt idx="1416">
                  <c:v>5.223E+16</c:v>
                </c:pt>
                <c:pt idx="1417">
                  <c:v>5.12E+16</c:v>
                </c:pt>
                <c:pt idx="1418">
                  <c:v>5.217E+16</c:v>
                </c:pt>
                <c:pt idx="1419">
                  <c:v>3.515E+16</c:v>
                </c:pt>
                <c:pt idx="1420">
                  <c:v>2.389E+16</c:v>
                </c:pt>
                <c:pt idx="1421">
                  <c:v>5.823E+16</c:v>
                </c:pt>
                <c:pt idx="1422">
                  <c:v>5.175E+16</c:v>
                </c:pt>
                <c:pt idx="1423">
                  <c:v>5.121E+16</c:v>
                </c:pt>
                <c:pt idx="1424">
                  <c:v>5.105E+16</c:v>
                </c:pt>
                <c:pt idx="1425">
                  <c:v>5.123E+16</c:v>
                </c:pt>
                <c:pt idx="1426">
                  <c:v>4.521E+16</c:v>
                </c:pt>
                <c:pt idx="1427">
                  <c:v>4.829E+16</c:v>
                </c:pt>
                <c:pt idx="1428">
                  <c:v>6.187E+16</c:v>
                </c:pt>
                <c:pt idx="1429">
                  <c:v>6.031E+16</c:v>
                </c:pt>
                <c:pt idx="1430">
                  <c:v>5.867E+16</c:v>
                </c:pt>
                <c:pt idx="1431">
                  <c:v>4.541E+16</c:v>
                </c:pt>
                <c:pt idx="1432">
                  <c:v>4.424E+16</c:v>
                </c:pt>
                <c:pt idx="1433">
                  <c:v>4.429E+16</c:v>
                </c:pt>
                <c:pt idx="1434">
                  <c:v>4.435E+16</c:v>
                </c:pt>
                <c:pt idx="1435">
                  <c:v>4.361E+16</c:v>
                </c:pt>
                <c:pt idx="1436">
                  <c:v>2.108E+16</c:v>
                </c:pt>
                <c:pt idx="1437">
                  <c:v>2.503E+16</c:v>
                </c:pt>
                <c:pt idx="1438">
                  <c:v>4.47E+16</c:v>
                </c:pt>
                <c:pt idx="1439">
                  <c:v>4.46E+16</c:v>
                </c:pt>
                <c:pt idx="1440">
                  <c:v>4.461E+16</c:v>
                </c:pt>
                <c:pt idx="1441">
                  <c:v>4.468E+16</c:v>
                </c:pt>
                <c:pt idx="1442">
                  <c:v>4.458E+16</c:v>
                </c:pt>
                <c:pt idx="1443">
                  <c:v>4.46E+16</c:v>
                </c:pt>
                <c:pt idx="1444">
                  <c:v>4.448E+16</c:v>
                </c:pt>
                <c:pt idx="1445">
                  <c:v>4.456E+16</c:v>
                </c:pt>
                <c:pt idx="1446">
                  <c:v>4.455E+16</c:v>
                </c:pt>
                <c:pt idx="1447">
                  <c:v>4.452E+16</c:v>
                </c:pt>
                <c:pt idx="1448">
                  <c:v>4.451E+16</c:v>
                </c:pt>
                <c:pt idx="1449">
                  <c:v>4.445E+16</c:v>
                </c:pt>
                <c:pt idx="1450">
                  <c:v>4.445E+16</c:v>
                </c:pt>
                <c:pt idx="1451">
                  <c:v>4.454E+16</c:v>
                </c:pt>
                <c:pt idx="1452">
                  <c:v>4.18E+16</c:v>
                </c:pt>
                <c:pt idx="1453">
                  <c:v>4.442E+16</c:v>
                </c:pt>
                <c:pt idx="1454">
                  <c:v>4.442E+16</c:v>
                </c:pt>
                <c:pt idx="1455">
                  <c:v>4.445E+16</c:v>
                </c:pt>
                <c:pt idx="1456">
                  <c:v>4.448E+16</c:v>
                </c:pt>
                <c:pt idx="1457">
                  <c:v>3.363E+16</c:v>
                </c:pt>
                <c:pt idx="1458">
                  <c:v>4.115E+16</c:v>
                </c:pt>
                <c:pt idx="1459">
                  <c:v>4.458E+16</c:v>
                </c:pt>
                <c:pt idx="1460">
                  <c:v>4.453E+16</c:v>
                </c:pt>
                <c:pt idx="1461">
                  <c:v>4.462E+16</c:v>
                </c:pt>
                <c:pt idx="1462">
                  <c:v>4.448E+16</c:v>
                </c:pt>
                <c:pt idx="1463">
                  <c:v>4.41E+16</c:v>
                </c:pt>
                <c:pt idx="1464">
                  <c:v>4.42E+16</c:v>
                </c:pt>
                <c:pt idx="1465">
                  <c:v>4.417E+16</c:v>
                </c:pt>
                <c:pt idx="1466">
                  <c:v>4.397E+16</c:v>
                </c:pt>
                <c:pt idx="1467">
                  <c:v>4.364E+16</c:v>
                </c:pt>
                <c:pt idx="1468">
                  <c:v>4.423E+16</c:v>
                </c:pt>
                <c:pt idx="1469">
                  <c:v>4.679E+16</c:v>
                </c:pt>
                <c:pt idx="1470">
                  <c:v>4.681E+16</c:v>
                </c:pt>
                <c:pt idx="1471">
                  <c:v>4.683E+16</c:v>
                </c:pt>
                <c:pt idx="1472">
                  <c:v>4.668E+16</c:v>
                </c:pt>
                <c:pt idx="1473">
                  <c:v>4.676E+16</c:v>
                </c:pt>
                <c:pt idx="1474">
                  <c:v>4.681E+16</c:v>
                </c:pt>
                <c:pt idx="1475">
                  <c:v>4.634E+16</c:v>
                </c:pt>
                <c:pt idx="1476">
                  <c:v>4.654E+16</c:v>
                </c:pt>
                <c:pt idx="1477">
                  <c:v>4.456E+16</c:v>
                </c:pt>
                <c:pt idx="1478">
                  <c:v>4.365E+16</c:v>
                </c:pt>
                <c:pt idx="1479">
                  <c:v>4.651E+16</c:v>
                </c:pt>
                <c:pt idx="1480">
                  <c:v>4.007E+16</c:v>
                </c:pt>
                <c:pt idx="1481">
                  <c:v>6127000000000000</c:v>
                </c:pt>
                <c:pt idx="1482">
                  <c:v>3.949E+16</c:v>
                </c:pt>
                <c:pt idx="1483">
                  <c:v>4.173E+16</c:v>
                </c:pt>
                <c:pt idx="1484">
                  <c:v>4.67E+16</c:v>
                </c:pt>
                <c:pt idx="1485">
                  <c:v>4.678E+16</c:v>
                </c:pt>
                <c:pt idx="1486">
                  <c:v>4.672E+16</c:v>
                </c:pt>
                <c:pt idx="1487">
                  <c:v>4.677E+16</c:v>
                </c:pt>
                <c:pt idx="1488">
                  <c:v>4.67E+16</c:v>
                </c:pt>
                <c:pt idx="1489">
                  <c:v>4.67E+16</c:v>
                </c:pt>
                <c:pt idx="1490">
                  <c:v>4.672E+16</c:v>
                </c:pt>
                <c:pt idx="1491">
                  <c:v>4.668E+16</c:v>
                </c:pt>
                <c:pt idx="1492">
                  <c:v>4.673E+16</c:v>
                </c:pt>
                <c:pt idx="1493">
                  <c:v>4.679E+16</c:v>
                </c:pt>
                <c:pt idx="1494">
                  <c:v>4.74E+16</c:v>
                </c:pt>
                <c:pt idx="1495">
                  <c:v>4.793E+16</c:v>
                </c:pt>
                <c:pt idx="1496">
                  <c:v>4.802E+16</c:v>
                </c:pt>
                <c:pt idx="1497">
                  <c:v>4.795E+16</c:v>
                </c:pt>
                <c:pt idx="1498">
                  <c:v>4.796E+16</c:v>
                </c:pt>
                <c:pt idx="1499">
                  <c:v>5.033E+16</c:v>
                </c:pt>
                <c:pt idx="1500">
                  <c:v>5.211E+16</c:v>
                </c:pt>
                <c:pt idx="1501">
                  <c:v>5.495E+16</c:v>
                </c:pt>
                <c:pt idx="1502">
                  <c:v>5.531E+16</c:v>
                </c:pt>
                <c:pt idx="1503">
                  <c:v>5.652E+16</c:v>
                </c:pt>
                <c:pt idx="1504">
                  <c:v>5.65E+16</c:v>
                </c:pt>
                <c:pt idx="1505">
                  <c:v>5.643E+16</c:v>
                </c:pt>
                <c:pt idx="1506">
                  <c:v>5.64E+16</c:v>
                </c:pt>
                <c:pt idx="1507">
                  <c:v>5.639E+16</c:v>
                </c:pt>
                <c:pt idx="1508">
                  <c:v>5.76E+16</c:v>
                </c:pt>
                <c:pt idx="1509">
                  <c:v>5.899E+16</c:v>
                </c:pt>
                <c:pt idx="1510">
                  <c:v>6.152E+16</c:v>
                </c:pt>
                <c:pt idx="1511">
                  <c:v>6.154E+16</c:v>
                </c:pt>
                <c:pt idx="1512">
                  <c:v>6.149E+16</c:v>
                </c:pt>
                <c:pt idx="1513">
                  <c:v>6.17E+16</c:v>
                </c:pt>
                <c:pt idx="1514">
                  <c:v>6.153E+16</c:v>
                </c:pt>
                <c:pt idx="1515">
                  <c:v>6.135E+16</c:v>
                </c:pt>
                <c:pt idx="1516">
                  <c:v>6.148E+16</c:v>
                </c:pt>
                <c:pt idx="1517">
                  <c:v>6.137E+16</c:v>
                </c:pt>
                <c:pt idx="1518">
                  <c:v>6.142E+16</c:v>
                </c:pt>
                <c:pt idx="1519">
                  <c:v>6.303E+16</c:v>
                </c:pt>
                <c:pt idx="1520">
                  <c:v>6.44E+16</c:v>
                </c:pt>
                <c:pt idx="1521">
                  <c:v>6.44E+16</c:v>
                </c:pt>
                <c:pt idx="1522">
                  <c:v>6.438E+16</c:v>
                </c:pt>
                <c:pt idx="1523">
                  <c:v>6.416E+16</c:v>
                </c:pt>
                <c:pt idx="1524">
                  <c:v>6.397E+16</c:v>
                </c:pt>
                <c:pt idx="1525">
                  <c:v>6.384E+16</c:v>
                </c:pt>
                <c:pt idx="1526">
                  <c:v>6.421E+16</c:v>
                </c:pt>
                <c:pt idx="1527">
                  <c:v>6.397E+16</c:v>
                </c:pt>
                <c:pt idx="1528">
                  <c:v>6.393E+16</c:v>
                </c:pt>
                <c:pt idx="1529">
                  <c:v>6.51E+16</c:v>
                </c:pt>
                <c:pt idx="1530">
                  <c:v>6.482E+16</c:v>
                </c:pt>
                <c:pt idx="1531">
                  <c:v>6.477E+16</c:v>
                </c:pt>
                <c:pt idx="1532">
                  <c:v>6.297E+16</c:v>
                </c:pt>
                <c:pt idx="1533">
                  <c:v>6.275E+16</c:v>
                </c:pt>
                <c:pt idx="1534">
                  <c:v>6.322E+16</c:v>
                </c:pt>
                <c:pt idx="1535">
                  <c:v>6.39E+16</c:v>
                </c:pt>
                <c:pt idx="1536">
                  <c:v>6.012E+16</c:v>
                </c:pt>
                <c:pt idx="1537">
                  <c:v>6.058E+16</c:v>
                </c:pt>
                <c:pt idx="1538">
                  <c:v>5.818E+16</c:v>
                </c:pt>
                <c:pt idx="1539">
                  <c:v>6.371E+16</c:v>
                </c:pt>
                <c:pt idx="1540">
                  <c:v>6.356E+16</c:v>
                </c:pt>
                <c:pt idx="1541">
                  <c:v>6.353E+16</c:v>
                </c:pt>
                <c:pt idx="1542">
                  <c:v>4.326E+16</c:v>
                </c:pt>
                <c:pt idx="1543">
                  <c:v>2.92E+16</c:v>
                </c:pt>
                <c:pt idx="1544">
                  <c:v>6.449E+16</c:v>
                </c:pt>
                <c:pt idx="1545">
                  <c:v>6.488E+16</c:v>
                </c:pt>
                <c:pt idx="1546">
                  <c:v>6.489E+16</c:v>
                </c:pt>
                <c:pt idx="1547">
                  <c:v>6.409E+16</c:v>
                </c:pt>
                <c:pt idx="1548">
                  <c:v>6.427E+16</c:v>
                </c:pt>
                <c:pt idx="1549">
                  <c:v>6.423E+16</c:v>
                </c:pt>
                <c:pt idx="1550">
                  <c:v>6.436E+16</c:v>
                </c:pt>
                <c:pt idx="1551">
                  <c:v>6.385E+16</c:v>
                </c:pt>
                <c:pt idx="1552">
                  <c:v>4.593E+16</c:v>
                </c:pt>
                <c:pt idx="1553">
                  <c:v>6.483E+16</c:v>
                </c:pt>
                <c:pt idx="1554">
                  <c:v>6.505E+16</c:v>
                </c:pt>
                <c:pt idx="1555">
                  <c:v>6.627E+16</c:v>
                </c:pt>
                <c:pt idx="1556">
                  <c:v>6.332E+16</c:v>
                </c:pt>
                <c:pt idx="1557">
                  <c:v>6.663E+16</c:v>
                </c:pt>
                <c:pt idx="1558">
                  <c:v>6.63E+16</c:v>
                </c:pt>
                <c:pt idx="1559">
                  <c:v>6.647E+16</c:v>
                </c:pt>
                <c:pt idx="1560">
                  <c:v>6.674E+16</c:v>
                </c:pt>
                <c:pt idx="1561">
                  <c:v>6.666E+16</c:v>
                </c:pt>
                <c:pt idx="1562">
                  <c:v>6.613E+16</c:v>
                </c:pt>
                <c:pt idx="1563">
                  <c:v>6.59E+16</c:v>
                </c:pt>
                <c:pt idx="1564">
                  <c:v>6.329E+16</c:v>
                </c:pt>
                <c:pt idx="1565">
                  <c:v>6.331E+16</c:v>
                </c:pt>
                <c:pt idx="1566">
                  <c:v>6.652E+16</c:v>
                </c:pt>
                <c:pt idx="1567">
                  <c:v>6.643E+16</c:v>
                </c:pt>
                <c:pt idx="1568">
                  <c:v>6.711E+16</c:v>
                </c:pt>
                <c:pt idx="1569">
                  <c:v>5.672E+16</c:v>
                </c:pt>
                <c:pt idx="1570">
                  <c:v>6.696E+16</c:v>
                </c:pt>
                <c:pt idx="1571">
                  <c:v>6.701E+16</c:v>
                </c:pt>
                <c:pt idx="1572">
                  <c:v>6.676E+16</c:v>
                </c:pt>
                <c:pt idx="1573">
                  <c:v>6.617E+16</c:v>
                </c:pt>
                <c:pt idx="1574">
                  <c:v>6.646E+16</c:v>
                </c:pt>
                <c:pt idx="1575">
                  <c:v>6.346E+16</c:v>
                </c:pt>
                <c:pt idx="1576">
                  <c:v>6.633E+16</c:v>
                </c:pt>
                <c:pt idx="1577">
                  <c:v>6.598E+16</c:v>
                </c:pt>
                <c:pt idx="1578">
                  <c:v>6.593E+16</c:v>
                </c:pt>
                <c:pt idx="1579">
                  <c:v>6.588E+16</c:v>
                </c:pt>
                <c:pt idx="1580">
                  <c:v>6.574E+16</c:v>
                </c:pt>
                <c:pt idx="1581">
                  <c:v>6.534E+16</c:v>
                </c:pt>
                <c:pt idx="1582">
                  <c:v>1.104E+16</c:v>
                </c:pt>
                <c:pt idx="1583">
                  <c:v>6.302E+16</c:v>
                </c:pt>
                <c:pt idx="1584">
                  <c:v>6.446E+16</c:v>
                </c:pt>
                <c:pt idx="1585">
                  <c:v>6.541E+16</c:v>
                </c:pt>
                <c:pt idx="1586">
                  <c:v>6.519E+16</c:v>
                </c:pt>
                <c:pt idx="1587">
                  <c:v>6.442E+16</c:v>
                </c:pt>
                <c:pt idx="1588">
                  <c:v>6.516E+16</c:v>
                </c:pt>
                <c:pt idx="1589">
                  <c:v>6.442E+16</c:v>
                </c:pt>
                <c:pt idx="1590">
                  <c:v>6.502E+16</c:v>
                </c:pt>
                <c:pt idx="1591">
                  <c:v>6.792E+16</c:v>
                </c:pt>
                <c:pt idx="1592">
                  <c:v>6.822E+16</c:v>
                </c:pt>
                <c:pt idx="1593">
                  <c:v>6.815E+16</c:v>
                </c:pt>
                <c:pt idx="1594">
                  <c:v>6.669E+16</c:v>
                </c:pt>
                <c:pt idx="1595">
                  <c:v>6.795E+16</c:v>
                </c:pt>
                <c:pt idx="1596">
                  <c:v>6.739E+16</c:v>
                </c:pt>
                <c:pt idx="1597">
                  <c:v>6.749E+16</c:v>
                </c:pt>
                <c:pt idx="1598">
                  <c:v>6.944E+16</c:v>
                </c:pt>
                <c:pt idx="1599">
                  <c:v>7.015E+16</c:v>
                </c:pt>
                <c:pt idx="1600">
                  <c:v>5.063E+16</c:v>
                </c:pt>
                <c:pt idx="1601">
                  <c:v>7.002E+16</c:v>
                </c:pt>
                <c:pt idx="1602">
                  <c:v>6.984E+16</c:v>
                </c:pt>
                <c:pt idx="1603">
                  <c:v>5.713E+16</c:v>
                </c:pt>
                <c:pt idx="1604">
                  <c:v>6.932E+16</c:v>
                </c:pt>
                <c:pt idx="1605">
                  <c:v>6.62E+16</c:v>
                </c:pt>
                <c:pt idx="1606">
                  <c:v>5.632E+16</c:v>
                </c:pt>
                <c:pt idx="1607">
                  <c:v>7.109E+16</c:v>
                </c:pt>
                <c:pt idx="1608">
                  <c:v>6.886E+16</c:v>
                </c:pt>
                <c:pt idx="1609">
                  <c:v>4.741E+16</c:v>
                </c:pt>
                <c:pt idx="1610">
                  <c:v>6.914E+16</c:v>
                </c:pt>
                <c:pt idx="1611">
                  <c:v>4.425E+16</c:v>
                </c:pt>
                <c:pt idx="1612">
                  <c:v>5.79E+16</c:v>
                </c:pt>
                <c:pt idx="1613">
                  <c:v>4.83E+16</c:v>
                </c:pt>
                <c:pt idx="1614">
                  <c:v>6.741E+16</c:v>
                </c:pt>
                <c:pt idx="1615">
                  <c:v>6.56E+16</c:v>
                </c:pt>
                <c:pt idx="1616">
                  <c:v>6.407E+16</c:v>
                </c:pt>
                <c:pt idx="1617">
                  <c:v>6.499E+16</c:v>
                </c:pt>
                <c:pt idx="1618">
                  <c:v>6.956E+16</c:v>
                </c:pt>
                <c:pt idx="1619">
                  <c:v>6.979E+16</c:v>
                </c:pt>
                <c:pt idx="1620">
                  <c:v>7.035E+16</c:v>
                </c:pt>
                <c:pt idx="1621">
                  <c:v>6.215E+16</c:v>
                </c:pt>
                <c:pt idx="1622">
                  <c:v>6.918E+16</c:v>
                </c:pt>
                <c:pt idx="1623">
                  <c:v>6.909E+16</c:v>
                </c:pt>
                <c:pt idx="1624">
                  <c:v>6.194E+16</c:v>
                </c:pt>
                <c:pt idx="1625">
                  <c:v>6.964E+16</c:v>
                </c:pt>
                <c:pt idx="1626">
                  <c:v>6.726E+16</c:v>
                </c:pt>
                <c:pt idx="1627">
                  <c:v>6.973E+16</c:v>
                </c:pt>
                <c:pt idx="1628">
                  <c:v>6.632E+16</c:v>
                </c:pt>
                <c:pt idx="1629">
                  <c:v>7.003E+16</c:v>
                </c:pt>
                <c:pt idx="1630">
                  <c:v>7.031E+16</c:v>
                </c:pt>
                <c:pt idx="1631">
                  <c:v>7.028E+16</c:v>
                </c:pt>
                <c:pt idx="1632">
                  <c:v>6.97E+16</c:v>
                </c:pt>
                <c:pt idx="1633">
                  <c:v>6.967E+16</c:v>
                </c:pt>
                <c:pt idx="1634">
                  <c:v>7.007E+16</c:v>
                </c:pt>
                <c:pt idx="1635">
                  <c:v>7.026E+16</c:v>
                </c:pt>
                <c:pt idx="1636">
                  <c:v>3.534E+16</c:v>
                </c:pt>
                <c:pt idx="1637">
                  <c:v>6.981E+16</c:v>
                </c:pt>
                <c:pt idx="1638">
                  <c:v>6.901E+16</c:v>
                </c:pt>
                <c:pt idx="1639">
                  <c:v>5.242E+16</c:v>
                </c:pt>
                <c:pt idx="1640">
                  <c:v>7.127E+16</c:v>
                </c:pt>
                <c:pt idx="1641">
                  <c:v>7.06E+16</c:v>
                </c:pt>
                <c:pt idx="1642">
                  <c:v>7.227E+16</c:v>
                </c:pt>
                <c:pt idx="1643">
                  <c:v>7.29E+16</c:v>
                </c:pt>
                <c:pt idx="1644">
                  <c:v>7.259E+16</c:v>
                </c:pt>
                <c:pt idx="1645">
                  <c:v>6.298E+16</c:v>
                </c:pt>
                <c:pt idx="1646">
                  <c:v>7.331E+16</c:v>
                </c:pt>
                <c:pt idx="1647">
                  <c:v>7.301E+16</c:v>
                </c:pt>
                <c:pt idx="1648">
                  <c:v>7.294E+16</c:v>
                </c:pt>
                <c:pt idx="1649">
                  <c:v>7.311E+16</c:v>
                </c:pt>
                <c:pt idx="1650">
                  <c:v>7.314E+16</c:v>
                </c:pt>
                <c:pt idx="1651">
                  <c:v>7.315E+16</c:v>
                </c:pt>
                <c:pt idx="1652">
                  <c:v>7.227E+16</c:v>
                </c:pt>
                <c:pt idx="1653">
                  <c:v>6.243E+16</c:v>
                </c:pt>
                <c:pt idx="1654">
                  <c:v>7.332E+16</c:v>
                </c:pt>
                <c:pt idx="1655">
                  <c:v>3.629E+16</c:v>
                </c:pt>
                <c:pt idx="1656">
                  <c:v>7.283E+16</c:v>
                </c:pt>
                <c:pt idx="1657">
                  <c:v>3.645E+16</c:v>
                </c:pt>
                <c:pt idx="1658">
                  <c:v>7.277E+16</c:v>
                </c:pt>
                <c:pt idx="1659">
                  <c:v>3.651E+16</c:v>
                </c:pt>
                <c:pt idx="1660">
                  <c:v>7.345E+16</c:v>
                </c:pt>
                <c:pt idx="1661">
                  <c:v>7.291E+16</c:v>
                </c:pt>
                <c:pt idx="1662">
                  <c:v>7.316E+16</c:v>
                </c:pt>
                <c:pt idx="1663">
                  <c:v>3.632E+16</c:v>
                </c:pt>
                <c:pt idx="1664">
                  <c:v>7.287E+16</c:v>
                </c:pt>
                <c:pt idx="1665">
                  <c:v>7.316E+16</c:v>
                </c:pt>
                <c:pt idx="1666">
                  <c:v>7.316E+16</c:v>
                </c:pt>
                <c:pt idx="1667">
                  <c:v>7.342E+16</c:v>
                </c:pt>
                <c:pt idx="1668">
                  <c:v>7.354E+16</c:v>
                </c:pt>
                <c:pt idx="1669">
                  <c:v>6.243E+16</c:v>
                </c:pt>
                <c:pt idx="1670">
                  <c:v>7.314E+16</c:v>
                </c:pt>
                <c:pt idx="1671">
                  <c:v>7.314E+16</c:v>
                </c:pt>
                <c:pt idx="1672">
                  <c:v>7.335E+16</c:v>
                </c:pt>
                <c:pt idx="1673">
                  <c:v>7.296E+16</c:v>
                </c:pt>
                <c:pt idx="1674">
                  <c:v>7.297E+16</c:v>
                </c:pt>
                <c:pt idx="1675">
                  <c:v>7.328E+16</c:v>
                </c:pt>
                <c:pt idx="1676">
                  <c:v>7.334E+16</c:v>
                </c:pt>
                <c:pt idx="1677">
                  <c:v>7.33E+16</c:v>
                </c:pt>
                <c:pt idx="1678">
                  <c:v>7.323E+16</c:v>
                </c:pt>
                <c:pt idx="1679">
                  <c:v>7.322E+16</c:v>
                </c:pt>
                <c:pt idx="1680">
                  <c:v>7.351E+16</c:v>
                </c:pt>
                <c:pt idx="1681">
                  <c:v>7.31E+16</c:v>
                </c:pt>
                <c:pt idx="1682">
                  <c:v>7.264E+16</c:v>
                </c:pt>
                <c:pt idx="1683">
                  <c:v>7.326E+16</c:v>
                </c:pt>
                <c:pt idx="1684">
                  <c:v>5.299E+16</c:v>
                </c:pt>
                <c:pt idx="1685">
                  <c:v>4.887E+16</c:v>
                </c:pt>
                <c:pt idx="1686">
                  <c:v>7.236E+16</c:v>
                </c:pt>
                <c:pt idx="1687">
                  <c:v>7.258E+16</c:v>
                </c:pt>
                <c:pt idx="1688">
                  <c:v>7.203E+16</c:v>
                </c:pt>
                <c:pt idx="1689">
                  <c:v>7.282E+16</c:v>
                </c:pt>
                <c:pt idx="1690">
                  <c:v>3.24E+16</c:v>
                </c:pt>
                <c:pt idx="1691">
                  <c:v>7.299E+16</c:v>
                </c:pt>
                <c:pt idx="1692">
                  <c:v>7.301E+16</c:v>
                </c:pt>
                <c:pt idx="1693">
                  <c:v>7.28E+16</c:v>
                </c:pt>
                <c:pt idx="1694">
                  <c:v>7.248E+16</c:v>
                </c:pt>
                <c:pt idx="1695">
                  <c:v>7.292E+16</c:v>
                </c:pt>
                <c:pt idx="1696">
                  <c:v>7.301E+16</c:v>
                </c:pt>
                <c:pt idx="1697">
                  <c:v>7.284E+16</c:v>
                </c:pt>
                <c:pt idx="1698">
                  <c:v>6.232E+16</c:v>
                </c:pt>
                <c:pt idx="1699">
                  <c:v>7.293E+16</c:v>
                </c:pt>
                <c:pt idx="1700">
                  <c:v>7.257E+16</c:v>
                </c:pt>
                <c:pt idx="1701">
                  <c:v>5.057E+16</c:v>
                </c:pt>
                <c:pt idx="1702">
                  <c:v>7.345E+16</c:v>
                </c:pt>
                <c:pt idx="1703">
                  <c:v>7.248E+16</c:v>
                </c:pt>
                <c:pt idx="1704">
                  <c:v>7.252E+16</c:v>
                </c:pt>
                <c:pt idx="1705">
                  <c:v>7.267E+16</c:v>
                </c:pt>
                <c:pt idx="1706">
                  <c:v>7.25E+16</c:v>
                </c:pt>
                <c:pt idx="1707">
                  <c:v>7.266E+16</c:v>
                </c:pt>
                <c:pt idx="1708">
                  <c:v>7.253E+16</c:v>
                </c:pt>
                <c:pt idx="1709">
                  <c:v>7.241E+16</c:v>
                </c:pt>
                <c:pt idx="1710">
                  <c:v>7.244E+16</c:v>
                </c:pt>
                <c:pt idx="1711">
                  <c:v>7.213E+16</c:v>
                </c:pt>
                <c:pt idx="1712">
                  <c:v>6.893E+16</c:v>
                </c:pt>
                <c:pt idx="1713">
                  <c:v>6.995E+16</c:v>
                </c:pt>
                <c:pt idx="1714">
                  <c:v>6.993E+16</c:v>
                </c:pt>
                <c:pt idx="1715">
                  <c:v>7.006E+16</c:v>
                </c:pt>
                <c:pt idx="1716">
                  <c:v>6.738E+16</c:v>
                </c:pt>
                <c:pt idx="1717">
                  <c:v>6.357E+16</c:v>
                </c:pt>
                <c:pt idx="1718">
                  <c:v>2.759E+16</c:v>
                </c:pt>
                <c:pt idx="1719">
                  <c:v>6.473E+16</c:v>
                </c:pt>
                <c:pt idx="1720">
                  <c:v>7.076E+16</c:v>
                </c:pt>
                <c:pt idx="1721">
                  <c:v>7.094E+16</c:v>
                </c:pt>
                <c:pt idx="1722">
                  <c:v>7.066E+16</c:v>
                </c:pt>
                <c:pt idx="1723">
                  <c:v>6.995E+16</c:v>
                </c:pt>
                <c:pt idx="1724">
                  <c:v>6.935E+16</c:v>
                </c:pt>
                <c:pt idx="1725">
                  <c:v>6.903E+16</c:v>
                </c:pt>
                <c:pt idx="1726">
                  <c:v>6.847E+16</c:v>
                </c:pt>
                <c:pt idx="1727">
                  <c:v>6.531E+16</c:v>
                </c:pt>
                <c:pt idx="1728">
                  <c:v>6.398E+16</c:v>
                </c:pt>
                <c:pt idx="1729">
                  <c:v>6.378E+16</c:v>
                </c:pt>
                <c:pt idx="1730">
                  <c:v>6.402E+16</c:v>
                </c:pt>
                <c:pt idx="1731">
                  <c:v>6.197E+16</c:v>
                </c:pt>
                <c:pt idx="1732">
                  <c:v>6.524E+16</c:v>
                </c:pt>
                <c:pt idx="1733">
                  <c:v>6.972E+16</c:v>
                </c:pt>
                <c:pt idx="1734">
                  <c:v>4.958E+16</c:v>
                </c:pt>
                <c:pt idx="1735">
                  <c:v>6.913E+16</c:v>
                </c:pt>
                <c:pt idx="1736">
                  <c:v>6.919E+16</c:v>
                </c:pt>
                <c:pt idx="1737">
                  <c:v>6.914E+16</c:v>
                </c:pt>
                <c:pt idx="1738">
                  <c:v>2.747E+16</c:v>
                </c:pt>
                <c:pt idx="1739">
                  <c:v>6.912E+16</c:v>
                </c:pt>
                <c:pt idx="1740">
                  <c:v>5.397E+16</c:v>
                </c:pt>
                <c:pt idx="1741">
                  <c:v>1370000000000000</c:v>
                </c:pt>
                <c:pt idx="1742">
                  <c:v>3.709E+16</c:v>
                </c:pt>
                <c:pt idx="1743">
                  <c:v>5.969E+16</c:v>
                </c:pt>
                <c:pt idx="1744">
                  <c:v>6.932E+16</c:v>
                </c:pt>
                <c:pt idx="1745">
                  <c:v>6.925E+16</c:v>
                </c:pt>
                <c:pt idx="1746">
                  <c:v>6.941E+16</c:v>
                </c:pt>
                <c:pt idx="1747">
                  <c:v>2.303E+16</c:v>
                </c:pt>
                <c:pt idx="1748">
                  <c:v>1.287E+16</c:v>
                </c:pt>
                <c:pt idx="1749">
                  <c:v>-3985000000000</c:v>
                </c:pt>
                <c:pt idx="1750">
                  <c:v>1.404E+16</c:v>
                </c:pt>
                <c:pt idx="1751">
                  <c:v>6.883E+16</c:v>
                </c:pt>
                <c:pt idx="1752">
                  <c:v>6.902E+16</c:v>
                </c:pt>
                <c:pt idx="1753">
                  <c:v>6.919E+16</c:v>
                </c:pt>
                <c:pt idx="1754">
                  <c:v>6.932E+16</c:v>
                </c:pt>
                <c:pt idx="1755">
                  <c:v>6.939E+16</c:v>
                </c:pt>
                <c:pt idx="1756">
                  <c:v>6.928E+16</c:v>
                </c:pt>
                <c:pt idx="1757">
                  <c:v>6.91E+16</c:v>
                </c:pt>
                <c:pt idx="1758">
                  <c:v>6.911E+16</c:v>
                </c:pt>
                <c:pt idx="1759">
                  <c:v>6.568E+16</c:v>
                </c:pt>
                <c:pt idx="1760">
                  <c:v>5.898E+16</c:v>
                </c:pt>
                <c:pt idx="1761">
                  <c:v>6.865E+16</c:v>
                </c:pt>
                <c:pt idx="1762">
                  <c:v>5.907E+16</c:v>
                </c:pt>
                <c:pt idx="1763">
                  <c:v>6.923E+16</c:v>
                </c:pt>
                <c:pt idx="1764">
                  <c:v>6.905E+16</c:v>
                </c:pt>
                <c:pt idx="1765">
                  <c:v>6.859E+16</c:v>
                </c:pt>
                <c:pt idx="1766">
                  <c:v>6.913E+16</c:v>
                </c:pt>
                <c:pt idx="1767">
                  <c:v>6.913E+16</c:v>
                </c:pt>
                <c:pt idx="1768">
                  <c:v>6.923E+16</c:v>
                </c:pt>
                <c:pt idx="1769">
                  <c:v>6.919E+16</c:v>
                </c:pt>
                <c:pt idx="1770">
                  <c:v>6.918E+16</c:v>
                </c:pt>
                <c:pt idx="1771">
                  <c:v>6.933E+16</c:v>
                </c:pt>
                <c:pt idx="1772">
                  <c:v>6.934E+16</c:v>
                </c:pt>
                <c:pt idx="1773">
                  <c:v>6.915E+16</c:v>
                </c:pt>
                <c:pt idx="1774">
                  <c:v>6.381E+16</c:v>
                </c:pt>
                <c:pt idx="1775">
                  <c:v>6.304E+16</c:v>
                </c:pt>
                <c:pt idx="1776">
                  <c:v>6.904E+16</c:v>
                </c:pt>
                <c:pt idx="1777">
                  <c:v>6.921E+16</c:v>
                </c:pt>
                <c:pt idx="1778">
                  <c:v>6.812E+16</c:v>
                </c:pt>
                <c:pt idx="1779">
                  <c:v>6.847E+16</c:v>
                </c:pt>
                <c:pt idx="1780">
                  <c:v>6.874E+16</c:v>
                </c:pt>
                <c:pt idx="1781">
                  <c:v>6.84E+16</c:v>
                </c:pt>
                <c:pt idx="1782">
                  <c:v>6.886E+16</c:v>
                </c:pt>
                <c:pt idx="1783">
                  <c:v>6.881E+16</c:v>
                </c:pt>
                <c:pt idx="1784">
                  <c:v>5.89E+16</c:v>
                </c:pt>
                <c:pt idx="1785">
                  <c:v>6.878E+16</c:v>
                </c:pt>
                <c:pt idx="1786">
                  <c:v>6.883E+16</c:v>
                </c:pt>
                <c:pt idx="1787">
                  <c:v>6.799E+16</c:v>
                </c:pt>
                <c:pt idx="1788">
                  <c:v>6.89E+16</c:v>
                </c:pt>
                <c:pt idx="1789">
                  <c:v>6.908E+16</c:v>
                </c:pt>
                <c:pt idx="1790">
                  <c:v>6.862E+16</c:v>
                </c:pt>
                <c:pt idx="1791">
                  <c:v>5.946E+16</c:v>
                </c:pt>
                <c:pt idx="1792">
                  <c:v>6.917E+16</c:v>
                </c:pt>
                <c:pt idx="1793">
                  <c:v>6.884E+16</c:v>
                </c:pt>
                <c:pt idx="1794">
                  <c:v>2.575E+16</c:v>
                </c:pt>
                <c:pt idx="1795">
                  <c:v>-1456000000000</c:v>
                </c:pt>
                <c:pt idx="1796">
                  <c:v>3.12E+16</c:v>
                </c:pt>
                <c:pt idx="1797">
                  <c:v>6.88E+16</c:v>
                </c:pt>
                <c:pt idx="1798">
                  <c:v>6.877E+16</c:v>
                </c:pt>
                <c:pt idx="1799">
                  <c:v>6.828E+16</c:v>
                </c:pt>
                <c:pt idx="1800">
                  <c:v>6.401E+16</c:v>
                </c:pt>
                <c:pt idx="1801">
                  <c:v>5.664E+16</c:v>
                </c:pt>
                <c:pt idx="1802">
                  <c:v>6.92E+16</c:v>
                </c:pt>
                <c:pt idx="1803">
                  <c:v>6.91E+16</c:v>
                </c:pt>
                <c:pt idx="1804">
                  <c:v>6.9E+16</c:v>
                </c:pt>
                <c:pt idx="1805">
                  <c:v>6.909E+16</c:v>
                </c:pt>
                <c:pt idx="1806">
                  <c:v>6.916E+16</c:v>
                </c:pt>
                <c:pt idx="1807">
                  <c:v>6.908E+16</c:v>
                </c:pt>
                <c:pt idx="1808">
                  <c:v>6.953E+16</c:v>
                </c:pt>
                <c:pt idx="1809">
                  <c:v>6.905E+16</c:v>
                </c:pt>
                <c:pt idx="1810">
                  <c:v>6.94E+16</c:v>
                </c:pt>
                <c:pt idx="1811">
                  <c:v>6.952E+16</c:v>
                </c:pt>
                <c:pt idx="1812">
                  <c:v>6.899E+16</c:v>
                </c:pt>
                <c:pt idx="1813">
                  <c:v>5.946E+16</c:v>
                </c:pt>
                <c:pt idx="1814">
                  <c:v>2.441E+16</c:v>
                </c:pt>
                <c:pt idx="1815">
                  <c:v>6.871E+16</c:v>
                </c:pt>
                <c:pt idx="1816">
                  <c:v>6.922E+16</c:v>
                </c:pt>
                <c:pt idx="1817">
                  <c:v>6.895E+16</c:v>
                </c:pt>
                <c:pt idx="1818">
                  <c:v>6.932E+16</c:v>
                </c:pt>
                <c:pt idx="1819">
                  <c:v>6.959E+16</c:v>
                </c:pt>
                <c:pt idx="1820">
                  <c:v>6.903E+16</c:v>
                </c:pt>
                <c:pt idx="1821">
                  <c:v>7.046E+16</c:v>
                </c:pt>
                <c:pt idx="1822">
                  <c:v>7.043E+16</c:v>
                </c:pt>
                <c:pt idx="1823">
                  <c:v>7.112E+16</c:v>
                </c:pt>
                <c:pt idx="1824">
                  <c:v>7.061E+16</c:v>
                </c:pt>
                <c:pt idx="1825">
                  <c:v>7.051E+16</c:v>
                </c:pt>
                <c:pt idx="1826">
                  <c:v>7.028E+16</c:v>
                </c:pt>
                <c:pt idx="1827">
                  <c:v>7.018E+16</c:v>
                </c:pt>
                <c:pt idx="1828">
                  <c:v>7.082E+16</c:v>
                </c:pt>
                <c:pt idx="1829">
                  <c:v>4.877E+16</c:v>
                </c:pt>
                <c:pt idx="1830">
                  <c:v>5.411E+16</c:v>
                </c:pt>
                <c:pt idx="1831">
                  <c:v>7.115E+16</c:v>
                </c:pt>
                <c:pt idx="1832">
                  <c:v>7.046E+16</c:v>
                </c:pt>
                <c:pt idx="1833">
                  <c:v>7.051E+16</c:v>
                </c:pt>
                <c:pt idx="1834">
                  <c:v>7.101E+16</c:v>
                </c:pt>
                <c:pt idx="1835">
                  <c:v>2.679E+16</c:v>
                </c:pt>
                <c:pt idx="1836">
                  <c:v>6775000000000000</c:v>
                </c:pt>
                <c:pt idx="1837">
                  <c:v>3459000000000000</c:v>
                </c:pt>
                <c:pt idx="1838">
                  <c:v>6232000000000000</c:v>
                </c:pt>
                <c:pt idx="1839">
                  <c:v>4.47E+16</c:v>
                </c:pt>
                <c:pt idx="1840">
                  <c:v>7.119E+16</c:v>
                </c:pt>
                <c:pt idx="1841">
                  <c:v>7.106E+16</c:v>
                </c:pt>
                <c:pt idx="1842">
                  <c:v>7.165E+16</c:v>
                </c:pt>
                <c:pt idx="1843">
                  <c:v>7.103E+16</c:v>
                </c:pt>
                <c:pt idx="1844">
                  <c:v>7.111E+16</c:v>
                </c:pt>
                <c:pt idx="1845">
                  <c:v>7.101E+16</c:v>
                </c:pt>
                <c:pt idx="1846">
                  <c:v>7.157E+16</c:v>
                </c:pt>
                <c:pt idx="1847">
                  <c:v>7.1E+16</c:v>
                </c:pt>
                <c:pt idx="1848">
                  <c:v>4.246E+16</c:v>
                </c:pt>
                <c:pt idx="1849">
                  <c:v>5.47E+16</c:v>
                </c:pt>
                <c:pt idx="1850">
                  <c:v>7.095E+16</c:v>
                </c:pt>
                <c:pt idx="1851">
                  <c:v>7.091E+16</c:v>
                </c:pt>
                <c:pt idx="1852">
                  <c:v>2.318E+16</c:v>
                </c:pt>
                <c:pt idx="1853">
                  <c:v>5.528E+16</c:v>
                </c:pt>
                <c:pt idx="1854">
                  <c:v>7.098E+16</c:v>
                </c:pt>
                <c:pt idx="1855">
                  <c:v>7.115E+16</c:v>
                </c:pt>
                <c:pt idx="1856">
                  <c:v>6.739E+16</c:v>
                </c:pt>
                <c:pt idx="1857">
                  <c:v>7.143E+16</c:v>
                </c:pt>
                <c:pt idx="1858">
                  <c:v>7.117E+16</c:v>
                </c:pt>
                <c:pt idx="1859">
                  <c:v>7.118E+16</c:v>
                </c:pt>
                <c:pt idx="1860">
                  <c:v>7.075E+16</c:v>
                </c:pt>
                <c:pt idx="1861">
                  <c:v>7.065E+16</c:v>
                </c:pt>
                <c:pt idx="1862">
                  <c:v>6.922E+16</c:v>
                </c:pt>
                <c:pt idx="1863">
                  <c:v>7.026E+16</c:v>
                </c:pt>
                <c:pt idx="1864">
                  <c:v>5.967E+16</c:v>
                </c:pt>
                <c:pt idx="1865">
                  <c:v>7.119E+16</c:v>
                </c:pt>
                <c:pt idx="1866">
                  <c:v>7.039E+16</c:v>
                </c:pt>
                <c:pt idx="1867">
                  <c:v>7.019E+16</c:v>
                </c:pt>
                <c:pt idx="1868">
                  <c:v>6.476E+16</c:v>
                </c:pt>
                <c:pt idx="1869">
                  <c:v>6.535E+16</c:v>
                </c:pt>
                <c:pt idx="1870">
                  <c:v>6.576E+16</c:v>
                </c:pt>
                <c:pt idx="1871">
                  <c:v>6.456E+16</c:v>
                </c:pt>
                <c:pt idx="1872">
                  <c:v>6.769E+16</c:v>
                </c:pt>
                <c:pt idx="1873">
                  <c:v>-3218000000000</c:v>
                </c:pt>
                <c:pt idx="1874">
                  <c:v>-2299000000000</c:v>
                </c:pt>
                <c:pt idx="1875">
                  <c:v>-1379000000000</c:v>
                </c:pt>
                <c:pt idx="1876">
                  <c:v>-3985000000000</c:v>
                </c:pt>
                <c:pt idx="1877">
                  <c:v>-1379000000000</c:v>
                </c:pt>
                <c:pt idx="1878">
                  <c:v>-4598000000000</c:v>
                </c:pt>
                <c:pt idx="1879">
                  <c:v>5.759E+16</c:v>
                </c:pt>
                <c:pt idx="1880">
                  <c:v>6.242E+16</c:v>
                </c:pt>
                <c:pt idx="1881">
                  <c:v>6.937E+16</c:v>
                </c:pt>
                <c:pt idx="1882">
                  <c:v>7.004E+16</c:v>
                </c:pt>
                <c:pt idx="1883">
                  <c:v>6.965E+16</c:v>
                </c:pt>
                <c:pt idx="1884">
                  <c:v>7.006E+16</c:v>
                </c:pt>
                <c:pt idx="1885">
                  <c:v>6.947E+16</c:v>
                </c:pt>
                <c:pt idx="1886">
                  <c:v>6.985E+16</c:v>
                </c:pt>
                <c:pt idx="1887">
                  <c:v>6.911E+16</c:v>
                </c:pt>
                <c:pt idx="1888">
                  <c:v>7.134E+16</c:v>
                </c:pt>
                <c:pt idx="1889">
                  <c:v>6.173E+16</c:v>
                </c:pt>
                <c:pt idx="1890">
                  <c:v>6.919E+16</c:v>
                </c:pt>
                <c:pt idx="1891">
                  <c:v>6.892E+16</c:v>
                </c:pt>
                <c:pt idx="1892">
                  <c:v>6.901E+16</c:v>
                </c:pt>
                <c:pt idx="1893">
                  <c:v>6.839E+16</c:v>
                </c:pt>
                <c:pt idx="1894">
                  <c:v>6.874E+16</c:v>
                </c:pt>
                <c:pt idx="1895">
                  <c:v>6.895E+16</c:v>
                </c:pt>
                <c:pt idx="1896">
                  <c:v>6.846E+16</c:v>
                </c:pt>
                <c:pt idx="1897">
                  <c:v>6.844E+16</c:v>
                </c:pt>
                <c:pt idx="1898">
                  <c:v>6.844E+16</c:v>
                </c:pt>
                <c:pt idx="1899">
                  <c:v>6.945E+16</c:v>
                </c:pt>
                <c:pt idx="1900">
                  <c:v>6.846E+16</c:v>
                </c:pt>
                <c:pt idx="1901">
                  <c:v>6.902E+16</c:v>
                </c:pt>
                <c:pt idx="1902">
                  <c:v>6.849E+16</c:v>
                </c:pt>
                <c:pt idx="1903">
                  <c:v>6.902E+16</c:v>
                </c:pt>
                <c:pt idx="1904">
                  <c:v>7.06E+16</c:v>
                </c:pt>
                <c:pt idx="1905">
                  <c:v>6.851E+16</c:v>
                </c:pt>
                <c:pt idx="1906">
                  <c:v>6.756E+16</c:v>
                </c:pt>
                <c:pt idx="1907">
                  <c:v>6.642E+16</c:v>
                </c:pt>
                <c:pt idx="1908">
                  <c:v>6.698E+16</c:v>
                </c:pt>
                <c:pt idx="1909">
                  <c:v>4.836E+16</c:v>
                </c:pt>
                <c:pt idx="1910">
                  <c:v>5.474E+16</c:v>
                </c:pt>
                <c:pt idx="1911">
                  <c:v>6.591E+16</c:v>
                </c:pt>
                <c:pt idx="1912">
                  <c:v>6.805E+16</c:v>
                </c:pt>
                <c:pt idx="1913">
                  <c:v>6.742E+16</c:v>
                </c:pt>
                <c:pt idx="1914">
                  <c:v>6.734E+16</c:v>
                </c:pt>
                <c:pt idx="1915">
                  <c:v>6.72E+16</c:v>
                </c:pt>
                <c:pt idx="1916">
                  <c:v>7.03E+16</c:v>
                </c:pt>
                <c:pt idx="1917">
                  <c:v>7.062E+16</c:v>
                </c:pt>
                <c:pt idx="1918">
                  <c:v>7.067E+16</c:v>
                </c:pt>
                <c:pt idx="1919">
                  <c:v>7.055E+16</c:v>
                </c:pt>
                <c:pt idx="1920">
                  <c:v>7.068E+16</c:v>
                </c:pt>
                <c:pt idx="1921">
                  <c:v>7.071E+16</c:v>
                </c:pt>
                <c:pt idx="1922">
                  <c:v>7.071E+16</c:v>
                </c:pt>
                <c:pt idx="1923">
                  <c:v>7.064E+16</c:v>
                </c:pt>
                <c:pt idx="1924">
                  <c:v>7.049E+16</c:v>
                </c:pt>
                <c:pt idx="1925">
                  <c:v>7.058E+16</c:v>
                </c:pt>
                <c:pt idx="1926">
                  <c:v>7.041E+16</c:v>
                </c:pt>
                <c:pt idx="1927">
                  <c:v>7.071E+16</c:v>
                </c:pt>
                <c:pt idx="1928">
                  <c:v>7.072E+16</c:v>
                </c:pt>
                <c:pt idx="1929">
                  <c:v>7.038E+16</c:v>
                </c:pt>
                <c:pt idx="1930">
                  <c:v>6.662E+16</c:v>
                </c:pt>
                <c:pt idx="1931">
                  <c:v>6.998E+16</c:v>
                </c:pt>
                <c:pt idx="1932">
                  <c:v>7.069E+16</c:v>
                </c:pt>
                <c:pt idx="1933">
                  <c:v>7.07E+16</c:v>
                </c:pt>
                <c:pt idx="1934">
                  <c:v>7.059E+16</c:v>
                </c:pt>
                <c:pt idx="1935">
                  <c:v>7.057E+16</c:v>
                </c:pt>
                <c:pt idx="1936">
                  <c:v>7.07E+16</c:v>
                </c:pt>
                <c:pt idx="1937">
                  <c:v>7.079E+16</c:v>
                </c:pt>
                <c:pt idx="1938">
                  <c:v>7.078E+16</c:v>
                </c:pt>
                <c:pt idx="1939">
                  <c:v>7.1E+16</c:v>
                </c:pt>
                <c:pt idx="1940">
                  <c:v>7.045E+16</c:v>
                </c:pt>
                <c:pt idx="1941">
                  <c:v>7.031E+16</c:v>
                </c:pt>
                <c:pt idx="1942">
                  <c:v>6.557E+16</c:v>
                </c:pt>
                <c:pt idx="1943">
                  <c:v>7.135E+16</c:v>
                </c:pt>
                <c:pt idx="1944">
                  <c:v>7.13E+16</c:v>
                </c:pt>
                <c:pt idx="1945">
                  <c:v>7.119E+16</c:v>
                </c:pt>
                <c:pt idx="1946">
                  <c:v>6.064E+16</c:v>
                </c:pt>
                <c:pt idx="1947">
                  <c:v>7.036E+16</c:v>
                </c:pt>
                <c:pt idx="1948">
                  <c:v>7.057E+16</c:v>
                </c:pt>
                <c:pt idx="1949">
                  <c:v>7.098E+16</c:v>
                </c:pt>
                <c:pt idx="1950">
                  <c:v>7.115E+16</c:v>
                </c:pt>
                <c:pt idx="1951">
                  <c:v>7.126E+16</c:v>
                </c:pt>
                <c:pt idx="1952">
                  <c:v>7.111E+16</c:v>
                </c:pt>
                <c:pt idx="1953">
                  <c:v>7.129E+16</c:v>
                </c:pt>
                <c:pt idx="1954">
                  <c:v>7.145E+16</c:v>
                </c:pt>
                <c:pt idx="1955">
                  <c:v>7.121E+16</c:v>
                </c:pt>
                <c:pt idx="1956">
                  <c:v>7.096E+16</c:v>
                </c:pt>
                <c:pt idx="1957">
                  <c:v>7.119E+16</c:v>
                </c:pt>
                <c:pt idx="1958">
                  <c:v>7.086E+16</c:v>
                </c:pt>
                <c:pt idx="1959">
                  <c:v>7.107E+16</c:v>
                </c:pt>
                <c:pt idx="1960">
                  <c:v>4.952E+16</c:v>
                </c:pt>
                <c:pt idx="1961">
                  <c:v>4.523E+16</c:v>
                </c:pt>
                <c:pt idx="1962">
                  <c:v>7.085E+16</c:v>
                </c:pt>
                <c:pt idx="1963">
                  <c:v>7.048E+16</c:v>
                </c:pt>
                <c:pt idx="1964">
                  <c:v>7.049E+16</c:v>
                </c:pt>
                <c:pt idx="1965">
                  <c:v>7.004E+16</c:v>
                </c:pt>
                <c:pt idx="1966">
                  <c:v>6.602E+16</c:v>
                </c:pt>
                <c:pt idx="1967">
                  <c:v>7.053E+16</c:v>
                </c:pt>
                <c:pt idx="1968">
                  <c:v>6.901E+16</c:v>
                </c:pt>
                <c:pt idx="1969">
                  <c:v>6.873E+16</c:v>
                </c:pt>
                <c:pt idx="1970">
                  <c:v>6.596E+16</c:v>
                </c:pt>
                <c:pt idx="1971">
                  <c:v>6.937E+16</c:v>
                </c:pt>
                <c:pt idx="1972">
                  <c:v>6.866E+16</c:v>
                </c:pt>
                <c:pt idx="1973">
                  <c:v>7.065E+16</c:v>
                </c:pt>
                <c:pt idx="1974">
                  <c:v>7.112E+16</c:v>
                </c:pt>
                <c:pt idx="1975">
                  <c:v>6.116E+16</c:v>
                </c:pt>
                <c:pt idx="1976">
                  <c:v>7.094E+16</c:v>
                </c:pt>
                <c:pt idx="1977">
                  <c:v>7.082E+16</c:v>
                </c:pt>
                <c:pt idx="1978">
                  <c:v>4.708E+16</c:v>
                </c:pt>
                <c:pt idx="1979">
                  <c:v>7.007E+16</c:v>
                </c:pt>
                <c:pt idx="1980">
                  <c:v>7.008E+16</c:v>
                </c:pt>
                <c:pt idx="1981">
                  <c:v>7.031E+16</c:v>
                </c:pt>
                <c:pt idx="1982">
                  <c:v>7.091E+16</c:v>
                </c:pt>
                <c:pt idx="1983">
                  <c:v>7.077E+16</c:v>
                </c:pt>
                <c:pt idx="1984">
                  <c:v>6.713E+16</c:v>
                </c:pt>
                <c:pt idx="1985">
                  <c:v>6302000000000000</c:v>
                </c:pt>
                <c:pt idx="1986">
                  <c:v>5.794E+16</c:v>
                </c:pt>
                <c:pt idx="1987">
                  <c:v>3.738E+16</c:v>
                </c:pt>
                <c:pt idx="1988">
                  <c:v>7.008E+16</c:v>
                </c:pt>
                <c:pt idx="1989">
                  <c:v>6.921E+16</c:v>
                </c:pt>
                <c:pt idx="1990">
                  <c:v>7.262E+16</c:v>
                </c:pt>
                <c:pt idx="1991">
                  <c:v>7.194E+16</c:v>
                </c:pt>
                <c:pt idx="1992">
                  <c:v>7.25E+16</c:v>
                </c:pt>
                <c:pt idx="1993">
                  <c:v>7.299E+16</c:v>
                </c:pt>
                <c:pt idx="1994">
                  <c:v>7.299E+16</c:v>
                </c:pt>
                <c:pt idx="1995">
                  <c:v>6.836E+16</c:v>
                </c:pt>
                <c:pt idx="1996">
                  <c:v>6.991E+16</c:v>
                </c:pt>
                <c:pt idx="1997">
                  <c:v>7.273E+16</c:v>
                </c:pt>
                <c:pt idx="1998">
                  <c:v>7.273E+16</c:v>
                </c:pt>
                <c:pt idx="1999">
                  <c:v>7.265E+16</c:v>
                </c:pt>
                <c:pt idx="2000">
                  <c:v>7.223E+16</c:v>
                </c:pt>
                <c:pt idx="2001">
                  <c:v>7.247E+16</c:v>
                </c:pt>
                <c:pt idx="2002">
                  <c:v>7.274E+16</c:v>
                </c:pt>
                <c:pt idx="2003">
                  <c:v>7.262E+16</c:v>
                </c:pt>
                <c:pt idx="2004">
                  <c:v>6.813E+16</c:v>
                </c:pt>
                <c:pt idx="2005">
                  <c:v>4.398E+16</c:v>
                </c:pt>
                <c:pt idx="2006">
                  <c:v>7.286E+16</c:v>
                </c:pt>
                <c:pt idx="2007">
                  <c:v>7.269E+16</c:v>
                </c:pt>
                <c:pt idx="2008">
                  <c:v>7.266E+16</c:v>
                </c:pt>
                <c:pt idx="2009">
                  <c:v>7.128E+16</c:v>
                </c:pt>
                <c:pt idx="2010">
                  <c:v>7.199E+16</c:v>
                </c:pt>
                <c:pt idx="2011">
                  <c:v>7.25E+16</c:v>
                </c:pt>
                <c:pt idx="2012">
                  <c:v>7.165E+16</c:v>
                </c:pt>
                <c:pt idx="2013">
                  <c:v>7.052E+16</c:v>
                </c:pt>
                <c:pt idx="2014">
                  <c:v>7.066E+16</c:v>
                </c:pt>
                <c:pt idx="2015">
                  <c:v>6548000000000000</c:v>
                </c:pt>
                <c:pt idx="2016">
                  <c:v>7.086E+16</c:v>
                </c:pt>
                <c:pt idx="2017">
                  <c:v>3.455E+16</c:v>
                </c:pt>
                <c:pt idx="2018">
                  <c:v>6.169E+16</c:v>
                </c:pt>
                <c:pt idx="2019">
                  <c:v>6.375E+16</c:v>
                </c:pt>
                <c:pt idx="2020">
                  <c:v>6.729E+16</c:v>
                </c:pt>
                <c:pt idx="2021">
                  <c:v>7.041E+16</c:v>
                </c:pt>
                <c:pt idx="2022">
                  <c:v>6.177E+16</c:v>
                </c:pt>
                <c:pt idx="2023">
                  <c:v>6.972E+16</c:v>
                </c:pt>
                <c:pt idx="2024">
                  <c:v>6.874E+16</c:v>
                </c:pt>
                <c:pt idx="2025">
                  <c:v>7.213E+16</c:v>
                </c:pt>
                <c:pt idx="2026">
                  <c:v>7.139E+16</c:v>
                </c:pt>
                <c:pt idx="2027">
                  <c:v>7.089E+16</c:v>
                </c:pt>
                <c:pt idx="2028">
                  <c:v>7.138E+16</c:v>
                </c:pt>
                <c:pt idx="2029">
                  <c:v>6.969E+16</c:v>
                </c:pt>
                <c:pt idx="2030">
                  <c:v>6.938E+16</c:v>
                </c:pt>
                <c:pt idx="2031">
                  <c:v>6.998E+16</c:v>
                </c:pt>
                <c:pt idx="2032">
                  <c:v>7.022E+16</c:v>
                </c:pt>
                <c:pt idx="2033">
                  <c:v>6.945E+16</c:v>
                </c:pt>
                <c:pt idx="2034">
                  <c:v>6.991E+16</c:v>
                </c:pt>
                <c:pt idx="2035">
                  <c:v>7.068E+16</c:v>
                </c:pt>
                <c:pt idx="2036">
                  <c:v>7.089E+16</c:v>
                </c:pt>
                <c:pt idx="2037">
                  <c:v>7.09E+16</c:v>
                </c:pt>
                <c:pt idx="2038">
                  <c:v>7.061E+16</c:v>
                </c:pt>
                <c:pt idx="2039">
                  <c:v>7.169E+16</c:v>
                </c:pt>
                <c:pt idx="2040">
                  <c:v>7.167E+16</c:v>
                </c:pt>
                <c:pt idx="2041">
                  <c:v>6.838E+16</c:v>
                </c:pt>
                <c:pt idx="2042">
                  <c:v>6.811E+16</c:v>
                </c:pt>
                <c:pt idx="2043">
                  <c:v>6.918E+16</c:v>
                </c:pt>
                <c:pt idx="2044">
                  <c:v>6.57E+16</c:v>
                </c:pt>
                <c:pt idx="2045">
                  <c:v>7.065E+16</c:v>
                </c:pt>
                <c:pt idx="2046">
                  <c:v>7.171E+16</c:v>
                </c:pt>
                <c:pt idx="2047">
                  <c:v>7.149E+16</c:v>
                </c:pt>
                <c:pt idx="2048">
                  <c:v>6.776E+16</c:v>
                </c:pt>
                <c:pt idx="2049">
                  <c:v>6.519E+16</c:v>
                </c:pt>
                <c:pt idx="2050">
                  <c:v>6.592E+16</c:v>
                </c:pt>
                <c:pt idx="2051">
                  <c:v>6.631E+16</c:v>
                </c:pt>
                <c:pt idx="2052">
                  <c:v>6.617E+16</c:v>
                </c:pt>
                <c:pt idx="2053">
                  <c:v>6.618E+16</c:v>
                </c:pt>
                <c:pt idx="2054">
                  <c:v>6.627E+16</c:v>
                </c:pt>
                <c:pt idx="2055">
                  <c:v>6.638E+16</c:v>
                </c:pt>
                <c:pt idx="2056">
                  <c:v>6.621E+16</c:v>
                </c:pt>
                <c:pt idx="2057">
                  <c:v>6.613E+16</c:v>
                </c:pt>
                <c:pt idx="2058">
                  <c:v>6.614E+16</c:v>
                </c:pt>
                <c:pt idx="2059">
                  <c:v>6.613E+16</c:v>
                </c:pt>
                <c:pt idx="2060">
                  <c:v>6.574E+16</c:v>
                </c:pt>
                <c:pt idx="2061">
                  <c:v>6.56E+16</c:v>
                </c:pt>
                <c:pt idx="2062">
                  <c:v>6.554E+16</c:v>
                </c:pt>
                <c:pt idx="2063">
                  <c:v>6.541E+16</c:v>
                </c:pt>
                <c:pt idx="2064">
                  <c:v>6.556E+16</c:v>
                </c:pt>
                <c:pt idx="2065">
                  <c:v>6.553E+16</c:v>
                </c:pt>
                <c:pt idx="2066">
                  <c:v>6.548E+16</c:v>
                </c:pt>
                <c:pt idx="2067">
                  <c:v>6.553E+16</c:v>
                </c:pt>
                <c:pt idx="2068">
                  <c:v>6.569E+16</c:v>
                </c:pt>
                <c:pt idx="2069">
                  <c:v>5.264E+16</c:v>
                </c:pt>
                <c:pt idx="2070">
                  <c:v>6.47E+16</c:v>
                </c:pt>
                <c:pt idx="2071">
                  <c:v>6.488E+16</c:v>
                </c:pt>
                <c:pt idx="2072">
                  <c:v>6.482E+16</c:v>
                </c:pt>
                <c:pt idx="2073">
                  <c:v>6.478E+16</c:v>
                </c:pt>
                <c:pt idx="2074">
                  <c:v>6.476E+16</c:v>
                </c:pt>
                <c:pt idx="2075">
                  <c:v>6.493E+16</c:v>
                </c:pt>
                <c:pt idx="2076">
                  <c:v>6.486E+16</c:v>
                </c:pt>
                <c:pt idx="2077">
                  <c:v>6.508E+16</c:v>
                </c:pt>
                <c:pt idx="2078">
                  <c:v>6.505E+16</c:v>
                </c:pt>
                <c:pt idx="2079">
                  <c:v>6.141E+16</c:v>
                </c:pt>
                <c:pt idx="2080">
                  <c:v>5.701E+16</c:v>
                </c:pt>
                <c:pt idx="2081">
                  <c:v>6.154E+16</c:v>
                </c:pt>
                <c:pt idx="2082">
                  <c:v>5.083E+16</c:v>
                </c:pt>
                <c:pt idx="2083">
                  <c:v>6.142E+16</c:v>
                </c:pt>
                <c:pt idx="2084">
                  <c:v>6.15E+16</c:v>
                </c:pt>
                <c:pt idx="2085">
                  <c:v>5.985E+16</c:v>
                </c:pt>
                <c:pt idx="2086">
                  <c:v>5.861E+16</c:v>
                </c:pt>
                <c:pt idx="2087">
                  <c:v>6.027E+16</c:v>
                </c:pt>
                <c:pt idx="2088">
                  <c:v>6.107E+16</c:v>
                </c:pt>
                <c:pt idx="2089">
                  <c:v>4.702E+16</c:v>
                </c:pt>
                <c:pt idx="2090">
                  <c:v>6.082E+16</c:v>
                </c:pt>
                <c:pt idx="2091">
                  <c:v>6.063E+16</c:v>
                </c:pt>
                <c:pt idx="2092">
                  <c:v>5.867E+16</c:v>
                </c:pt>
                <c:pt idx="2093">
                  <c:v>6.122E+16</c:v>
                </c:pt>
                <c:pt idx="2094">
                  <c:v>6.275E+16</c:v>
                </c:pt>
                <c:pt idx="2095">
                  <c:v>6.198E+16</c:v>
                </c:pt>
                <c:pt idx="2096">
                  <c:v>5.772E+16</c:v>
                </c:pt>
                <c:pt idx="2097">
                  <c:v>6.313E+16</c:v>
                </c:pt>
                <c:pt idx="2098">
                  <c:v>6.322E+16</c:v>
                </c:pt>
                <c:pt idx="2099">
                  <c:v>5.294E+16</c:v>
                </c:pt>
                <c:pt idx="2100">
                  <c:v>6.299E+16</c:v>
                </c:pt>
                <c:pt idx="2101">
                  <c:v>6.241E+16</c:v>
                </c:pt>
                <c:pt idx="2102">
                  <c:v>5.778E+16</c:v>
                </c:pt>
                <c:pt idx="2103">
                  <c:v>6.353E+16</c:v>
                </c:pt>
                <c:pt idx="2104">
                  <c:v>5.274E+16</c:v>
                </c:pt>
                <c:pt idx="2105">
                  <c:v>6.349E+16</c:v>
                </c:pt>
                <c:pt idx="2106">
                  <c:v>6.244E+16</c:v>
                </c:pt>
                <c:pt idx="2107">
                  <c:v>6.389E+16</c:v>
                </c:pt>
                <c:pt idx="2108">
                  <c:v>6.21E+16</c:v>
                </c:pt>
                <c:pt idx="2109">
                  <c:v>6.609E+16</c:v>
                </c:pt>
                <c:pt idx="2110">
                  <c:v>5.854E+16</c:v>
                </c:pt>
                <c:pt idx="2111">
                  <c:v>5.675E+16</c:v>
                </c:pt>
                <c:pt idx="2112">
                  <c:v>5.731E+16</c:v>
                </c:pt>
                <c:pt idx="2113">
                  <c:v>5.723E+16</c:v>
                </c:pt>
                <c:pt idx="2114">
                  <c:v>6.518E+16</c:v>
                </c:pt>
                <c:pt idx="2115">
                  <c:v>5.731E+16</c:v>
                </c:pt>
                <c:pt idx="2116">
                  <c:v>5.343E+16</c:v>
                </c:pt>
                <c:pt idx="2117">
                  <c:v>6.161E+16</c:v>
                </c:pt>
                <c:pt idx="2118">
                  <c:v>6.152E+16</c:v>
                </c:pt>
                <c:pt idx="2119">
                  <c:v>6.158E+16</c:v>
                </c:pt>
                <c:pt idx="2120">
                  <c:v>6.205E+16</c:v>
                </c:pt>
                <c:pt idx="2121">
                  <c:v>5.958E+16</c:v>
                </c:pt>
                <c:pt idx="2122">
                  <c:v>5.869E+16</c:v>
                </c:pt>
                <c:pt idx="2123">
                  <c:v>5.764E+16</c:v>
                </c:pt>
                <c:pt idx="2124">
                  <c:v>6.16E+16</c:v>
                </c:pt>
                <c:pt idx="2125">
                  <c:v>6.149E+16</c:v>
                </c:pt>
                <c:pt idx="2126">
                  <c:v>5.765E+16</c:v>
                </c:pt>
                <c:pt idx="2127">
                  <c:v>5.529E+16</c:v>
                </c:pt>
                <c:pt idx="2128">
                  <c:v>5.463E+16</c:v>
                </c:pt>
                <c:pt idx="2129">
                  <c:v>5.569E+16</c:v>
                </c:pt>
                <c:pt idx="2130">
                  <c:v>3.91E+16</c:v>
                </c:pt>
                <c:pt idx="2131">
                  <c:v>5.055E+16</c:v>
                </c:pt>
                <c:pt idx="2132">
                  <c:v>4.456E+16</c:v>
                </c:pt>
                <c:pt idx="2133">
                  <c:v>5.09E+16</c:v>
                </c:pt>
                <c:pt idx="2134">
                  <c:v>5.202E+16</c:v>
                </c:pt>
                <c:pt idx="2135">
                  <c:v>5.55E+16</c:v>
                </c:pt>
                <c:pt idx="2136">
                  <c:v>6.227E+16</c:v>
                </c:pt>
                <c:pt idx="2137">
                  <c:v>5.491E+16</c:v>
                </c:pt>
                <c:pt idx="2138">
                  <c:v>6.229E+16</c:v>
                </c:pt>
                <c:pt idx="2139">
                  <c:v>6.183E+16</c:v>
                </c:pt>
                <c:pt idx="2140">
                  <c:v>5.595E+16</c:v>
                </c:pt>
                <c:pt idx="2141">
                  <c:v>5.863E+16</c:v>
                </c:pt>
                <c:pt idx="2142">
                  <c:v>5.333E+16</c:v>
                </c:pt>
                <c:pt idx="2143">
                  <c:v>5.853E+16</c:v>
                </c:pt>
                <c:pt idx="2144">
                  <c:v>5.186E+16</c:v>
                </c:pt>
                <c:pt idx="2145">
                  <c:v>5.312E+16</c:v>
                </c:pt>
                <c:pt idx="2146">
                  <c:v>5.742E+16</c:v>
                </c:pt>
                <c:pt idx="2147">
                  <c:v>5.7E+16</c:v>
                </c:pt>
                <c:pt idx="2148">
                  <c:v>5.993E+16</c:v>
                </c:pt>
                <c:pt idx="2149">
                  <c:v>5.697E+16</c:v>
                </c:pt>
                <c:pt idx="2150">
                  <c:v>6.116E+16</c:v>
                </c:pt>
                <c:pt idx="2151">
                  <c:v>6.151E+16</c:v>
                </c:pt>
                <c:pt idx="2152">
                  <c:v>6.075E+16</c:v>
                </c:pt>
                <c:pt idx="2153">
                  <c:v>6.073E+16</c:v>
                </c:pt>
                <c:pt idx="2154">
                  <c:v>6.07E+16</c:v>
                </c:pt>
                <c:pt idx="2155">
                  <c:v>6.08E+16</c:v>
                </c:pt>
                <c:pt idx="2156">
                  <c:v>6.104E+16</c:v>
                </c:pt>
                <c:pt idx="2157">
                  <c:v>6.082E+16</c:v>
                </c:pt>
                <c:pt idx="2158">
                  <c:v>6.091E+16</c:v>
                </c:pt>
                <c:pt idx="2159">
                  <c:v>6.05E+16</c:v>
                </c:pt>
                <c:pt idx="2160">
                  <c:v>6.038E+16</c:v>
                </c:pt>
                <c:pt idx="2161">
                  <c:v>6.01E+16</c:v>
                </c:pt>
                <c:pt idx="2162">
                  <c:v>6.021E+16</c:v>
                </c:pt>
                <c:pt idx="2163">
                  <c:v>6.099E+16</c:v>
                </c:pt>
                <c:pt idx="2164">
                  <c:v>6.087E+16</c:v>
                </c:pt>
                <c:pt idx="2165">
                  <c:v>6.06E+16</c:v>
                </c:pt>
                <c:pt idx="2166">
                  <c:v>6.052E+16</c:v>
                </c:pt>
                <c:pt idx="2167">
                  <c:v>6.096E+16</c:v>
                </c:pt>
                <c:pt idx="2168">
                  <c:v>6.121E+16</c:v>
                </c:pt>
                <c:pt idx="2169">
                  <c:v>6.102E+16</c:v>
                </c:pt>
                <c:pt idx="2170">
                  <c:v>6.035E+16</c:v>
                </c:pt>
                <c:pt idx="2171">
                  <c:v>6.086E+16</c:v>
                </c:pt>
                <c:pt idx="2172">
                  <c:v>6.095E+16</c:v>
                </c:pt>
                <c:pt idx="2173">
                  <c:v>6.117E+16</c:v>
                </c:pt>
                <c:pt idx="2174">
                  <c:v>6.071E+16</c:v>
                </c:pt>
                <c:pt idx="2175">
                  <c:v>6.11E+16</c:v>
                </c:pt>
                <c:pt idx="2176">
                  <c:v>6.104E+16</c:v>
                </c:pt>
                <c:pt idx="2177">
                  <c:v>5.988E+16</c:v>
                </c:pt>
                <c:pt idx="2178">
                  <c:v>6.096E+16</c:v>
                </c:pt>
                <c:pt idx="2179">
                  <c:v>5.349E+16</c:v>
                </c:pt>
                <c:pt idx="2180">
                  <c:v>4.19E+16</c:v>
                </c:pt>
                <c:pt idx="2181">
                  <c:v>3.402E+16</c:v>
                </c:pt>
                <c:pt idx="2182">
                  <c:v>3.668E+16</c:v>
                </c:pt>
                <c:pt idx="2183">
                  <c:v>6.092E+16</c:v>
                </c:pt>
                <c:pt idx="2184">
                  <c:v>6.113E+16</c:v>
                </c:pt>
                <c:pt idx="2185">
                  <c:v>6.104E+16</c:v>
                </c:pt>
                <c:pt idx="2186">
                  <c:v>6.087E+16</c:v>
                </c:pt>
                <c:pt idx="2187">
                  <c:v>6.101E+16</c:v>
                </c:pt>
                <c:pt idx="2188">
                  <c:v>6.1E+16</c:v>
                </c:pt>
                <c:pt idx="2189">
                  <c:v>6.088E+16</c:v>
                </c:pt>
                <c:pt idx="2190">
                  <c:v>6.08E+16</c:v>
                </c:pt>
                <c:pt idx="2191">
                  <c:v>6.081E+16</c:v>
                </c:pt>
                <c:pt idx="2192">
                  <c:v>6.102E+16</c:v>
                </c:pt>
                <c:pt idx="2193">
                  <c:v>6.082E+16</c:v>
                </c:pt>
                <c:pt idx="2194">
                  <c:v>1.51E+16</c:v>
                </c:pt>
                <c:pt idx="2195">
                  <c:v>1.513E+16</c:v>
                </c:pt>
                <c:pt idx="2196">
                  <c:v>3.024E+16</c:v>
                </c:pt>
                <c:pt idx="2197">
                  <c:v>1.198E+16</c:v>
                </c:pt>
                <c:pt idx="2198">
                  <c:v>6.019E+16</c:v>
                </c:pt>
                <c:pt idx="2199">
                  <c:v>6.016E+16</c:v>
                </c:pt>
                <c:pt idx="2200">
                  <c:v>6.024E+16</c:v>
                </c:pt>
                <c:pt idx="2201">
                  <c:v>6.039E+16</c:v>
                </c:pt>
                <c:pt idx="2202">
                  <c:v>2.454E+16</c:v>
                </c:pt>
                <c:pt idx="2203">
                  <c:v>6.026E+16</c:v>
                </c:pt>
                <c:pt idx="2204">
                  <c:v>6.053E+16</c:v>
                </c:pt>
                <c:pt idx="2205">
                  <c:v>6.034E+16</c:v>
                </c:pt>
                <c:pt idx="2206">
                  <c:v>6.038E+16</c:v>
                </c:pt>
                <c:pt idx="2207">
                  <c:v>6.016E+16</c:v>
                </c:pt>
                <c:pt idx="2208">
                  <c:v>5.97E+16</c:v>
                </c:pt>
                <c:pt idx="2209">
                  <c:v>6.026E+16</c:v>
                </c:pt>
                <c:pt idx="2210">
                  <c:v>5.998E+16</c:v>
                </c:pt>
                <c:pt idx="2211">
                  <c:v>5.959E+16</c:v>
                </c:pt>
                <c:pt idx="2212">
                  <c:v>6.044E+16</c:v>
                </c:pt>
                <c:pt idx="2213">
                  <c:v>6.06E+16</c:v>
                </c:pt>
                <c:pt idx="2214">
                  <c:v>6.061E+16</c:v>
                </c:pt>
                <c:pt idx="2215">
                  <c:v>6.053E+16</c:v>
                </c:pt>
                <c:pt idx="2216">
                  <c:v>6.049E+16</c:v>
                </c:pt>
                <c:pt idx="2217">
                  <c:v>6521000000000000</c:v>
                </c:pt>
                <c:pt idx="2218">
                  <c:v>1.42E+16</c:v>
                </c:pt>
                <c:pt idx="2219">
                  <c:v>-5057000000000</c:v>
                </c:pt>
                <c:pt idx="2220">
                  <c:v>2.233E+16</c:v>
                </c:pt>
                <c:pt idx="2221">
                  <c:v>6.026E+16</c:v>
                </c:pt>
                <c:pt idx="2222">
                  <c:v>6.04E+16</c:v>
                </c:pt>
                <c:pt idx="2223">
                  <c:v>4.942E+16</c:v>
                </c:pt>
                <c:pt idx="2224">
                  <c:v>5.544E+16</c:v>
                </c:pt>
                <c:pt idx="2225">
                  <c:v>6.059E+16</c:v>
                </c:pt>
                <c:pt idx="2226">
                  <c:v>6.064E+16</c:v>
                </c:pt>
                <c:pt idx="2227">
                  <c:v>6.072E+16</c:v>
                </c:pt>
                <c:pt idx="2228">
                  <c:v>4.073E+16</c:v>
                </c:pt>
                <c:pt idx="2229">
                  <c:v>6.05E+16</c:v>
                </c:pt>
                <c:pt idx="2230">
                  <c:v>4.405E+16</c:v>
                </c:pt>
                <c:pt idx="2231">
                  <c:v>5.212E+16</c:v>
                </c:pt>
                <c:pt idx="2232">
                  <c:v>5.872E+16</c:v>
                </c:pt>
                <c:pt idx="2233">
                  <c:v>6.017E+16</c:v>
                </c:pt>
                <c:pt idx="2234">
                  <c:v>6.018E+16</c:v>
                </c:pt>
                <c:pt idx="2235">
                  <c:v>6.022E+16</c:v>
                </c:pt>
                <c:pt idx="2236">
                  <c:v>6.026E+16</c:v>
                </c:pt>
                <c:pt idx="2237">
                  <c:v>6.026E+16</c:v>
                </c:pt>
                <c:pt idx="2238">
                  <c:v>6.032E+16</c:v>
                </c:pt>
                <c:pt idx="2239">
                  <c:v>5.94E+16</c:v>
                </c:pt>
                <c:pt idx="2240">
                  <c:v>5.792E+16</c:v>
                </c:pt>
                <c:pt idx="2241">
                  <c:v>5.8E+16</c:v>
                </c:pt>
                <c:pt idx="2242">
                  <c:v>5.815E+16</c:v>
                </c:pt>
                <c:pt idx="2243">
                  <c:v>5.857E+16</c:v>
                </c:pt>
                <c:pt idx="2244">
                  <c:v>5.947E+16</c:v>
                </c:pt>
                <c:pt idx="2245">
                  <c:v>6.029E+16</c:v>
                </c:pt>
                <c:pt idx="2246">
                  <c:v>5.917E+16</c:v>
                </c:pt>
                <c:pt idx="2247">
                  <c:v>5.908E+16</c:v>
                </c:pt>
                <c:pt idx="2248">
                  <c:v>6.046E+16</c:v>
                </c:pt>
                <c:pt idx="2249">
                  <c:v>5.934E+16</c:v>
                </c:pt>
                <c:pt idx="2250">
                  <c:v>5.958E+16</c:v>
                </c:pt>
                <c:pt idx="2251">
                  <c:v>6.067E+16</c:v>
                </c:pt>
                <c:pt idx="2252">
                  <c:v>5.946E+16</c:v>
                </c:pt>
                <c:pt idx="2253">
                  <c:v>5.947E+16</c:v>
                </c:pt>
                <c:pt idx="2254">
                  <c:v>5.964E+16</c:v>
                </c:pt>
                <c:pt idx="2255">
                  <c:v>5.778E+16</c:v>
                </c:pt>
                <c:pt idx="2256">
                  <c:v>5.858E+16</c:v>
                </c:pt>
                <c:pt idx="2257">
                  <c:v>5.769E+16</c:v>
                </c:pt>
                <c:pt idx="2258">
                  <c:v>5.757E+16</c:v>
                </c:pt>
                <c:pt idx="2259">
                  <c:v>5.761E+16</c:v>
                </c:pt>
                <c:pt idx="2260">
                  <c:v>5.753E+16</c:v>
                </c:pt>
                <c:pt idx="2261">
                  <c:v>5.683E+16</c:v>
                </c:pt>
                <c:pt idx="2262">
                  <c:v>5.862E+16</c:v>
                </c:pt>
                <c:pt idx="2263">
                  <c:v>5.684E+16</c:v>
                </c:pt>
                <c:pt idx="2264">
                  <c:v>5.693E+16</c:v>
                </c:pt>
                <c:pt idx="2265">
                  <c:v>5.763E+16</c:v>
                </c:pt>
                <c:pt idx="2266">
                  <c:v>5.713E+16</c:v>
                </c:pt>
                <c:pt idx="2267">
                  <c:v>5.823E+16</c:v>
                </c:pt>
                <c:pt idx="2268">
                  <c:v>5.825E+16</c:v>
                </c:pt>
                <c:pt idx="2269">
                  <c:v>5.899E+16</c:v>
                </c:pt>
                <c:pt idx="2270">
                  <c:v>5.822E+16</c:v>
                </c:pt>
                <c:pt idx="2271">
                  <c:v>5.871E+16</c:v>
                </c:pt>
                <c:pt idx="2272">
                  <c:v>5.861E+16</c:v>
                </c:pt>
                <c:pt idx="2273">
                  <c:v>5.882E+16</c:v>
                </c:pt>
                <c:pt idx="2274">
                  <c:v>5.856E+16</c:v>
                </c:pt>
                <c:pt idx="2275">
                  <c:v>5.893E+16</c:v>
                </c:pt>
                <c:pt idx="2276">
                  <c:v>6.317E+16</c:v>
                </c:pt>
                <c:pt idx="2277">
                  <c:v>6.273E+16</c:v>
                </c:pt>
                <c:pt idx="2278">
                  <c:v>6.283E+16</c:v>
                </c:pt>
                <c:pt idx="2279">
                  <c:v>6.298E+16</c:v>
                </c:pt>
                <c:pt idx="2280">
                  <c:v>6.312E+16</c:v>
                </c:pt>
                <c:pt idx="2281">
                  <c:v>6.32E+16</c:v>
                </c:pt>
                <c:pt idx="2282">
                  <c:v>6.326E+16</c:v>
                </c:pt>
                <c:pt idx="2283">
                  <c:v>6.315E+16</c:v>
                </c:pt>
                <c:pt idx="2284">
                  <c:v>6.292E+16</c:v>
                </c:pt>
                <c:pt idx="2285">
                  <c:v>5.307E+16</c:v>
                </c:pt>
                <c:pt idx="2286">
                  <c:v>6.296E+16</c:v>
                </c:pt>
                <c:pt idx="2287">
                  <c:v>6.216E+16</c:v>
                </c:pt>
                <c:pt idx="2288">
                  <c:v>5.774E+16</c:v>
                </c:pt>
                <c:pt idx="2289">
                  <c:v>6.25E+16</c:v>
                </c:pt>
                <c:pt idx="2290">
                  <c:v>6.272E+16</c:v>
                </c:pt>
                <c:pt idx="2291">
                  <c:v>6.271E+16</c:v>
                </c:pt>
                <c:pt idx="2292">
                  <c:v>6.272E+16</c:v>
                </c:pt>
                <c:pt idx="2293">
                  <c:v>6.269E+16</c:v>
                </c:pt>
                <c:pt idx="2294">
                  <c:v>6.261E+16</c:v>
                </c:pt>
                <c:pt idx="2295">
                  <c:v>6.247E+16</c:v>
                </c:pt>
                <c:pt idx="2296">
                  <c:v>6.248E+16</c:v>
                </c:pt>
                <c:pt idx="2297">
                  <c:v>6.342E+16</c:v>
                </c:pt>
                <c:pt idx="2298">
                  <c:v>6.464E+16</c:v>
                </c:pt>
                <c:pt idx="2299">
                  <c:v>6.454E+16</c:v>
                </c:pt>
                <c:pt idx="2300">
                  <c:v>6.648E+16</c:v>
                </c:pt>
                <c:pt idx="2301">
                  <c:v>6.767E+16</c:v>
                </c:pt>
                <c:pt idx="2302">
                  <c:v>6.78E+16</c:v>
                </c:pt>
                <c:pt idx="2303">
                  <c:v>6.774E+16</c:v>
                </c:pt>
                <c:pt idx="2304">
                  <c:v>6.696E+16</c:v>
                </c:pt>
                <c:pt idx="2305">
                  <c:v>6.764E+16</c:v>
                </c:pt>
                <c:pt idx="2306">
                  <c:v>6.751E+16</c:v>
                </c:pt>
                <c:pt idx="2307">
                  <c:v>6.767E+16</c:v>
                </c:pt>
                <c:pt idx="2308">
                  <c:v>6.653E+16</c:v>
                </c:pt>
                <c:pt idx="2309">
                  <c:v>6.774E+16</c:v>
                </c:pt>
                <c:pt idx="2310">
                  <c:v>5.845E+16</c:v>
                </c:pt>
                <c:pt idx="2311">
                  <c:v>6.769E+16</c:v>
                </c:pt>
                <c:pt idx="2312">
                  <c:v>6.782E+16</c:v>
                </c:pt>
                <c:pt idx="2313">
                  <c:v>3.104E+16</c:v>
                </c:pt>
                <c:pt idx="2314">
                  <c:v>5.539E+16</c:v>
                </c:pt>
                <c:pt idx="2315">
                  <c:v>4.21E+16</c:v>
                </c:pt>
                <c:pt idx="2316">
                  <c:v>5.725E+16</c:v>
                </c:pt>
                <c:pt idx="2317">
                  <c:v>6.605E+16</c:v>
                </c:pt>
                <c:pt idx="2318">
                  <c:v>6.688E+16</c:v>
                </c:pt>
                <c:pt idx="2319">
                  <c:v>5.923E+16</c:v>
                </c:pt>
                <c:pt idx="2320">
                  <c:v>6.769E+16</c:v>
                </c:pt>
                <c:pt idx="2321">
                  <c:v>6.778E+16</c:v>
                </c:pt>
                <c:pt idx="2322">
                  <c:v>6.74E+16</c:v>
                </c:pt>
                <c:pt idx="2323">
                  <c:v>5.922E+16</c:v>
                </c:pt>
                <c:pt idx="2324">
                  <c:v>6.755E+16</c:v>
                </c:pt>
                <c:pt idx="2325">
                  <c:v>6.732E+16</c:v>
                </c:pt>
                <c:pt idx="2326">
                  <c:v>6.741E+16</c:v>
                </c:pt>
                <c:pt idx="2327">
                  <c:v>6.622E+16</c:v>
                </c:pt>
                <c:pt idx="2328">
                  <c:v>6.749E+16</c:v>
                </c:pt>
                <c:pt idx="2329">
                  <c:v>6.166E+16</c:v>
                </c:pt>
                <c:pt idx="2330">
                  <c:v>6.273E+16</c:v>
                </c:pt>
                <c:pt idx="2331">
                  <c:v>6.58E+16</c:v>
                </c:pt>
                <c:pt idx="2332">
                  <c:v>6.708E+16</c:v>
                </c:pt>
                <c:pt idx="2333">
                  <c:v>6.702E+16</c:v>
                </c:pt>
                <c:pt idx="2334">
                  <c:v>6.69E+16</c:v>
                </c:pt>
                <c:pt idx="2335">
                  <c:v>6.722E+16</c:v>
                </c:pt>
                <c:pt idx="2336">
                  <c:v>6.675E+16</c:v>
                </c:pt>
                <c:pt idx="2337">
                  <c:v>6.671E+16</c:v>
                </c:pt>
                <c:pt idx="2338">
                  <c:v>6.701E+16</c:v>
                </c:pt>
                <c:pt idx="2339">
                  <c:v>6.739E+16</c:v>
                </c:pt>
                <c:pt idx="2340">
                  <c:v>6.725E+16</c:v>
                </c:pt>
                <c:pt idx="2341">
                  <c:v>6.741E+16</c:v>
                </c:pt>
                <c:pt idx="2342">
                  <c:v>6.748E+16</c:v>
                </c:pt>
                <c:pt idx="2343">
                  <c:v>6.737E+16</c:v>
                </c:pt>
                <c:pt idx="2344">
                  <c:v>6.738E+16</c:v>
                </c:pt>
                <c:pt idx="2345">
                  <c:v>5.685E+16</c:v>
                </c:pt>
                <c:pt idx="2346">
                  <c:v>6.738E+16</c:v>
                </c:pt>
                <c:pt idx="2347">
                  <c:v>6.744E+16</c:v>
                </c:pt>
                <c:pt idx="2348">
                  <c:v>6.653E+16</c:v>
                </c:pt>
                <c:pt idx="2349">
                  <c:v>6.732E+16</c:v>
                </c:pt>
                <c:pt idx="2350">
                  <c:v>6.705E+16</c:v>
                </c:pt>
                <c:pt idx="2351">
                  <c:v>6.613E+16</c:v>
                </c:pt>
                <c:pt idx="2352">
                  <c:v>6.669E+16</c:v>
                </c:pt>
                <c:pt idx="2353">
                  <c:v>6.697E+16</c:v>
                </c:pt>
                <c:pt idx="2354">
                  <c:v>5.751E+16</c:v>
                </c:pt>
                <c:pt idx="2355">
                  <c:v>6.681E+16</c:v>
                </c:pt>
                <c:pt idx="2356">
                  <c:v>6.643E+16</c:v>
                </c:pt>
                <c:pt idx="2357">
                  <c:v>6.661E+16</c:v>
                </c:pt>
                <c:pt idx="2358">
                  <c:v>6.707E+16</c:v>
                </c:pt>
                <c:pt idx="2359">
                  <c:v>6.613E+16</c:v>
                </c:pt>
                <c:pt idx="2360">
                  <c:v>6.471E+16</c:v>
                </c:pt>
                <c:pt idx="2361">
                  <c:v>6.589E+16</c:v>
                </c:pt>
                <c:pt idx="2362">
                  <c:v>6.614E+16</c:v>
                </c:pt>
                <c:pt idx="2363">
                  <c:v>6.607E+16</c:v>
                </c:pt>
                <c:pt idx="2364">
                  <c:v>6.616E+16</c:v>
                </c:pt>
                <c:pt idx="2365">
                  <c:v>6.633E+16</c:v>
                </c:pt>
                <c:pt idx="2366">
                  <c:v>6.622E+16</c:v>
                </c:pt>
                <c:pt idx="2367">
                  <c:v>6.669E+16</c:v>
                </c:pt>
                <c:pt idx="2368">
                  <c:v>6.592E+16</c:v>
                </c:pt>
                <c:pt idx="2369">
                  <c:v>6.29E+16</c:v>
                </c:pt>
                <c:pt idx="2370">
                  <c:v>6.213E+16</c:v>
                </c:pt>
                <c:pt idx="2371">
                  <c:v>4444000000000</c:v>
                </c:pt>
                <c:pt idx="2372">
                  <c:v>4.683E+16</c:v>
                </c:pt>
                <c:pt idx="2373">
                  <c:v>6.623E+16</c:v>
                </c:pt>
                <c:pt idx="2374">
                  <c:v>5.721E+16</c:v>
                </c:pt>
                <c:pt idx="2375">
                  <c:v>6.126E+16</c:v>
                </c:pt>
                <c:pt idx="2376">
                  <c:v>6.628E+16</c:v>
                </c:pt>
                <c:pt idx="2377">
                  <c:v>6.634E+16</c:v>
                </c:pt>
                <c:pt idx="2378">
                  <c:v>6.629E+16</c:v>
                </c:pt>
                <c:pt idx="2379">
                  <c:v>6.612E+16</c:v>
                </c:pt>
                <c:pt idx="2380">
                  <c:v>6.598E+16</c:v>
                </c:pt>
                <c:pt idx="2381">
                  <c:v>6.631E+16</c:v>
                </c:pt>
                <c:pt idx="2382">
                  <c:v>6.645E+16</c:v>
                </c:pt>
                <c:pt idx="2383">
                  <c:v>6.635E+16</c:v>
                </c:pt>
                <c:pt idx="2384">
                  <c:v>6.654E+16</c:v>
                </c:pt>
                <c:pt idx="2385">
                  <c:v>6.6E+16</c:v>
                </c:pt>
                <c:pt idx="2386">
                  <c:v>6.617E+16</c:v>
                </c:pt>
                <c:pt idx="2387">
                  <c:v>6.645E+16</c:v>
                </c:pt>
                <c:pt idx="2388">
                  <c:v>6.666E+16</c:v>
                </c:pt>
                <c:pt idx="2389">
                  <c:v>6.594E+16</c:v>
                </c:pt>
                <c:pt idx="2390">
                  <c:v>6.583E+16</c:v>
                </c:pt>
                <c:pt idx="2391">
                  <c:v>6.588E+16</c:v>
                </c:pt>
                <c:pt idx="2392">
                  <c:v>6.597E+16</c:v>
                </c:pt>
                <c:pt idx="2393">
                  <c:v>6.603E+16</c:v>
                </c:pt>
                <c:pt idx="2394">
                  <c:v>6.589E+16</c:v>
                </c:pt>
                <c:pt idx="2395">
                  <c:v>6.592E+16</c:v>
                </c:pt>
                <c:pt idx="2396">
                  <c:v>6.594E+16</c:v>
                </c:pt>
                <c:pt idx="2397">
                  <c:v>6.592E+16</c:v>
                </c:pt>
                <c:pt idx="2398">
                  <c:v>6.592E+16</c:v>
                </c:pt>
                <c:pt idx="2399">
                  <c:v>6.59E+16</c:v>
                </c:pt>
                <c:pt idx="2400">
                  <c:v>6.591E+16</c:v>
                </c:pt>
                <c:pt idx="2401">
                  <c:v>6.591E+16</c:v>
                </c:pt>
                <c:pt idx="2402">
                  <c:v>6.488E+16</c:v>
                </c:pt>
                <c:pt idx="2403">
                  <c:v>6.596E+16</c:v>
                </c:pt>
                <c:pt idx="2404">
                  <c:v>6.603E+16</c:v>
                </c:pt>
                <c:pt idx="2405">
                  <c:v>6.587E+16</c:v>
                </c:pt>
                <c:pt idx="2406">
                  <c:v>6.58E+16</c:v>
                </c:pt>
                <c:pt idx="2407">
                  <c:v>6.575E+16</c:v>
                </c:pt>
                <c:pt idx="2408">
                  <c:v>6.581E+16</c:v>
                </c:pt>
                <c:pt idx="2409">
                  <c:v>5.509E+16</c:v>
                </c:pt>
                <c:pt idx="2410">
                  <c:v>2.122E+16</c:v>
                </c:pt>
                <c:pt idx="2411">
                  <c:v>6.585E+16</c:v>
                </c:pt>
                <c:pt idx="2412">
                  <c:v>6.572E+16</c:v>
                </c:pt>
                <c:pt idx="2413">
                  <c:v>6.567E+16</c:v>
                </c:pt>
                <c:pt idx="2414">
                  <c:v>6.575E+16</c:v>
                </c:pt>
                <c:pt idx="2415">
                  <c:v>6.573E+16</c:v>
                </c:pt>
                <c:pt idx="2416">
                  <c:v>6.531E+16</c:v>
                </c:pt>
                <c:pt idx="2417">
                  <c:v>6.584E+16</c:v>
                </c:pt>
                <c:pt idx="2418">
                  <c:v>6.586E+16</c:v>
                </c:pt>
                <c:pt idx="2419">
                  <c:v>6.59E+16</c:v>
                </c:pt>
                <c:pt idx="2420">
                  <c:v>6.588E+16</c:v>
                </c:pt>
                <c:pt idx="2421">
                  <c:v>6.599E+16</c:v>
                </c:pt>
                <c:pt idx="2422">
                  <c:v>6.578E+16</c:v>
                </c:pt>
                <c:pt idx="2423">
                  <c:v>6.583E+16</c:v>
                </c:pt>
                <c:pt idx="2424">
                  <c:v>6.592E+16</c:v>
                </c:pt>
                <c:pt idx="2425">
                  <c:v>6.596E+16</c:v>
                </c:pt>
                <c:pt idx="2426">
                  <c:v>6.606E+16</c:v>
                </c:pt>
                <c:pt idx="2427">
                  <c:v>6.609E+16</c:v>
                </c:pt>
                <c:pt idx="2428">
                  <c:v>6.602E+16</c:v>
                </c:pt>
                <c:pt idx="2429">
                  <c:v>6.615E+16</c:v>
                </c:pt>
                <c:pt idx="2430">
                  <c:v>6.606E+16</c:v>
                </c:pt>
                <c:pt idx="2431">
                  <c:v>6.612E+16</c:v>
                </c:pt>
                <c:pt idx="2432">
                  <c:v>6.528E+16</c:v>
                </c:pt>
                <c:pt idx="2433">
                  <c:v>6.526E+16</c:v>
                </c:pt>
                <c:pt idx="2434">
                  <c:v>6.546E+16</c:v>
                </c:pt>
                <c:pt idx="2435">
                  <c:v>6.544E+16</c:v>
                </c:pt>
                <c:pt idx="2436">
                  <c:v>6.505E+16</c:v>
                </c:pt>
                <c:pt idx="2437">
                  <c:v>6.501E+16</c:v>
                </c:pt>
                <c:pt idx="2438">
                  <c:v>6.484E+16</c:v>
                </c:pt>
                <c:pt idx="2439">
                  <c:v>6.486E+16</c:v>
                </c:pt>
                <c:pt idx="2440">
                  <c:v>6.495E+16</c:v>
                </c:pt>
                <c:pt idx="2441">
                  <c:v>4.029E+16</c:v>
                </c:pt>
                <c:pt idx="2442">
                  <c:v>3.588E+16</c:v>
                </c:pt>
                <c:pt idx="2443">
                  <c:v>6.526E+16</c:v>
                </c:pt>
                <c:pt idx="2444">
                  <c:v>6.503E+16</c:v>
                </c:pt>
                <c:pt idx="2445">
                  <c:v>5.744E+16</c:v>
                </c:pt>
                <c:pt idx="2446">
                  <c:v>6.419E+16</c:v>
                </c:pt>
                <c:pt idx="2447">
                  <c:v>6.51E+16</c:v>
                </c:pt>
                <c:pt idx="2448">
                  <c:v>6.512E+16</c:v>
                </c:pt>
                <c:pt idx="2449">
                  <c:v>6.506E+16</c:v>
                </c:pt>
                <c:pt idx="2450">
                  <c:v>6.463E+16</c:v>
                </c:pt>
                <c:pt idx="2451">
                  <c:v>6.506E+16</c:v>
                </c:pt>
                <c:pt idx="2452">
                  <c:v>3.893E+16</c:v>
                </c:pt>
                <c:pt idx="2453">
                  <c:v>6.485E+16</c:v>
                </c:pt>
                <c:pt idx="2454">
                  <c:v>6.506E+16</c:v>
                </c:pt>
                <c:pt idx="2455">
                  <c:v>6.52E+16</c:v>
                </c:pt>
                <c:pt idx="2456">
                  <c:v>6.491E+16</c:v>
                </c:pt>
                <c:pt idx="2457">
                  <c:v>6.504E+16</c:v>
                </c:pt>
                <c:pt idx="2458">
                  <c:v>6.475E+16</c:v>
                </c:pt>
                <c:pt idx="2459">
                  <c:v>6.495E+16</c:v>
                </c:pt>
                <c:pt idx="2460">
                  <c:v>6.496E+16</c:v>
                </c:pt>
                <c:pt idx="2461">
                  <c:v>5.147E+16</c:v>
                </c:pt>
                <c:pt idx="2462">
                  <c:v>6.517E+16</c:v>
                </c:pt>
                <c:pt idx="2463">
                  <c:v>6.5E+16</c:v>
                </c:pt>
                <c:pt idx="2464">
                  <c:v>6.508E+16</c:v>
                </c:pt>
                <c:pt idx="2465">
                  <c:v>6.489E+16</c:v>
                </c:pt>
                <c:pt idx="2466">
                  <c:v>6.519E+16</c:v>
                </c:pt>
                <c:pt idx="2467">
                  <c:v>6.529E+16</c:v>
                </c:pt>
                <c:pt idx="2468">
                  <c:v>6.52E+16</c:v>
                </c:pt>
                <c:pt idx="2469">
                  <c:v>6.507E+16</c:v>
                </c:pt>
                <c:pt idx="2470">
                  <c:v>6.333E+16</c:v>
                </c:pt>
                <c:pt idx="2471">
                  <c:v>6.501E+16</c:v>
                </c:pt>
                <c:pt idx="2472">
                  <c:v>6.524E+16</c:v>
                </c:pt>
                <c:pt idx="2473">
                  <c:v>4.9E+16</c:v>
                </c:pt>
                <c:pt idx="2474">
                  <c:v>5.466E+16</c:v>
                </c:pt>
                <c:pt idx="2475">
                  <c:v>5.456E+16</c:v>
                </c:pt>
                <c:pt idx="2476">
                  <c:v>3.061E+16</c:v>
                </c:pt>
                <c:pt idx="2477">
                  <c:v>6.531E+16</c:v>
                </c:pt>
                <c:pt idx="2478">
                  <c:v>6.525E+16</c:v>
                </c:pt>
                <c:pt idx="2479">
                  <c:v>6.512E+16</c:v>
                </c:pt>
                <c:pt idx="2480">
                  <c:v>6.514E+16</c:v>
                </c:pt>
                <c:pt idx="2481">
                  <c:v>6.508E+16</c:v>
                </c:pt>
                <c:pt idx="2482">
                  <c:v>6.49E+16</c:v>
                </c:pt>
                <c:pt idx="2483">
                  <c:v>6.415E+16</c:v>
                </c:pt>
                <c:pt idx="2484">
                  <c:v>6.493E+16</c:v>
                </c:pt>
                <c:pt idx="2485">
                  <c:v>6.473E+16</c:v>
                </c:pt>
                <c:pt idx="2486">
                  <c:v>6.49E+16</c:v>
                </c:pt>
                <c:pt idx="2487">
                  <c:v>2.291E+16</c:v>
                </c:pt>
                <c:pt idx="2488">
                  <c:v>5.235E+16</c:v>
                </c:pt>
                <c:pt idx="2489">
                  <c:v>6.488E+16</c:v>
                </c:pt>
                <c:pt idx="2490">
                  <c:v>6.37E+16</c:v>
                </c:pt>
                <c:pt idx="2491">
                  <c:v>6.496E+16</c:v>
                </c:pt>
                <c:pt idx="2492">
                  <c:v>6.503E+16</c:v>
                </c:pt>
                <c:pt idx="2493">
                  <c:v>6.5E+16</c:v>
                </c:pt>
                <c:pt idx="2494">
                  <c:v>6.504E+16</c:v>
                </c:pt>
                <c:pt idx="2495">
                  <c:v>6.495E+16</c:v>
                </c:pt>
                <c:pt idx="2496">
                  <c:v>6.501E+16</c:v>
                </c:pt>
                <c:pt idx="2497">
                  <c:v>6.5E+16</c:v>
                </c:pt>
                <c:pt idx="2498">
                  <c:v>6.507E+16</c:v>
                </c:pt>
                <c:pt idx="2499">
                  <c:v>6.506E+16</c:v>
                </c:pt>
                <c:pt idx="2500">
                  <c:v>6.489E+16</c:v>
                </c:pt>
                <c:pt idx="2501">
                  <c:v>6.502E+16</c:v>
                </c:pt>
                <c:pt idx="2502">
                  <c:v>6.518E+16</c:v>
                </c:pt>
                <c:pt idx="2503">
                  <c:v>6.465E+16</c:v>
                </c:pt>
                <c:pt idx="2504">
                  <c:v>6.499E+16</c:v>
                </c:pt>
                <c:pt idx="2505">
                  <c:v>6.445E+16</c:v>
                </c:pt>
                <c:pt idx="2506">
                  <c:v>6.443E+16</c:v>
                </c:pt>
                <c:pt idx="2507">
                  <c:v>4.945E+16</c:v>
                </c:pt>
                <c:pt idx="2508">
                  <c:v>6.381E+16</c:v>
                </c:pt>
                <c:pt idx="2509">
                  <c:v>6.281E+16</c:v>
                </c:pt>
                <c:pt idx="2510">
                  <c:v>6.455E+16</c:v>
                </c:pt>
                <c:pt idx="2511">
                  <c:v>6.479E+16</c:v>
                </c:pt>
                <c:pt idx="2512">
                  <c:v>6.46E+16</c:v>
                </c:pt>
                <c:pt idx="2513">
                  <c:v>6.339E+16</c:v>
                </c:pt>
                <c:pt idx="2514">
                  <c:v>6.451E+16</c:v>
                </c:pt>
                <c:pt idx="2515">
                  <c:v>6.452E+16</c:v>
                </c:pt>
                <c:pt idx="2516">
                  <c:v>6.474E+16</c:v>
                </c:pt>
                <c:pt idx="2517">
                  <c:v>6.223E+16</c:v>
                </c:pt>
                <c:pt idx="2518">
                  <c:v>6.417E+16</c:v>
                </c:pt>
                <c:pt idx="2519">
                  <c:v>6.438E+16</c:v>
                </c:pt>
                <c:pt idx="2520">
                  <c:v>6.435E+16</c:v>
                </c:pt>
                <c:pt idx="2521">
                  <c:v>6.443E+16</c:v>
                </c:pt>
                <c:pt idx="2522">
                  <c:v>6.438E+16</c:v>
                </c:pt>
                <c:pt idx="2523">
                  <c:v>5.979E+16</c:v>
                </c:pt>
                <c:pt idx="2524">
                  <c:v>-4904000000000</c:v>
                </c:pt>
                <c:pt idx="2525">
                  <c:v>-613000000000</c:v>
                </c:pt>
                <c:pt idx="2526">
                  <c:v>-5057000000000</c:v>
                </c:pt>
                <c:pt idx="2527">
                  <c:v>1.847E+16</c:v>
                </c:pt>
                <c:pt idx="2528">
                  <c:v>6.43E+16</c:v>
                </c:pt>
                <c:pt idx="2529">
                  <c:v>6.44E+16</c:v>
                </c:pt>
                <c:pt idx="2530">
                  <c:v>6.461E+16</c:v>
                </c:pt>
                <c:pt idx="2531">
                  <c:v>6.459E+16</c:v>
                </c:pt>
                <c:pt idx="2532">
                  <c:v>6.461E+16</c:v>
                </c:pt>
                <c:pt idx="2533">
                  <c:v>6.438E+16</c:v>
                </c:pt>
                <c:pt idx="2534">
                  <c:v>6.428E+16</c:v>
                </c:pt>
                <c:pt idx="2535">
                  <c:v>6.425E+16</c:v>
                </c:pt>
                <c:pt idx="2536">
                  <c:v>6.332E+16</c:v>
                </c:pt>
                <c:pt idx="2537">
                  <c:v>6.431E+16</c:v>
                </c:pt>
                <c:pt idx="2538">
                  <c:v>6.435E+16</c:v>
                </c:pt>
                <c:pt idx="2539">
                  <c:v>6.426E+16</c:v>
                </c:pt>
                <c:pt idx="2540">
                  <c:v>6.429E+16</c:v>
                </c:pt>
                <c:pt idx="2541">
                  <c:v>6.441E+16</c:v>
                </c:pt>
                <c:pt idx="2542">
                  <c:v>6.482E+16</c:v>
                </c:pt>
                <c:pt idx="2543">
                  <c:v>6.474E+16</c:v>
                </c:pt>
                <c:pt idx="2544">
                  <c:v>6.426E+16</c:v>
                </c:pt>
                <c:pt idx="2545">
                  <c:v>6.467E+16</c:v>
                </c:pt>
                <c:pt idx="2546">
                  <c:v>6.464E+16</c:v>
                </c:pt>
                <c:pt idx="2547">
                  <c:v>6.461E+16</c:v>
                </c:pt>
                <c:pt idx="2548">
                  <c:v>6.463E+16</c:v>
                </c:pt>
                <c:pt idx="2549">
                  <c:v>6.476E+16</c:v>
                </c:pt>
                <c:pt idx="2550">
                  <c:v>6.469E+16</c:v>
                </c:pt>
                <c:pt idx="2551">
                  <c:v>6.468E+16</c:v>
                </c:pt>
                <c:pt idx="2552">
                  <c:v>6.482E+16</c:v>
                </c:pt>
                <c:pt idx="2553">
                  <c:v>6.486E+16</c:v>
                </c:pt>
                <c:pt idx="2554">
                  <c:v>6.566E+16</c:v>
                </c:pt>
                <c:pt idx="2555">
                  <c:v>6.477E+16</c:v>
                </c:pt>
                <c:pt idx="2556">
                  <c:v>6.48E+16</c:v>
                </c:pt>
                <c:pt idx="2557">
                  <c:v>6.538E+16</c:v>
                </c:pt>
                <c:pt idx="2558">
                  <c:v>6.471E+16</c:v>
                </c:pt>
                <c:pt idx="2559">
                  <c:v>6.498E+16</c:v>
                </c:pt>
                <c:pt idx="2560">
                  <c:v>4.938E+16</c:v>
                </c:pt>
                <c:pt idx="2561">
                  <c:v>6.457E+16</c:v>
                </c:pt>
                <c:pt idx="2562">
                  <c:v>6.557E+16</c:v>
                </c:pt>
                <c:pt idx="2563">
                  <c:v>6.372E+16</c:v>
                </c:pt>
                <c:pt idx="2564">
                  <c:v>6.594E+16</c:v>
                </c:pt>
                <c:pt idx="2565">
                  <c:v>6.326E+16</c:v>
                </c:pt>
                <c:pt idx="2566">
                  <c:v>6.573E+16</c:v>
                </c:pt>
                <c:pt idx="2567">
                  <c:v>6.408E+16</c:v>
                </c:pt>
                <c:pt idx="2568">
                  <c:v>6.514E+16</c:v>
                </c:pt>
                <c:pt idx="2569">
                  <c:v>6.447E+16</c:v>
                </c:pt>
                <c:pt idx="2570">
                  <c:v>6.485E+16</c:v>
                </c:pt>
                <c:pt idx="2571">
                  <c:v>6.512E+16</c:v>
                </c:pt>
                <c:pt idx="2572">
                  <c:v>6.421E+16</c:v>
                </c:pt>
                <c:pt idx="2573">
                  <c:v>5.825E+16</c:v>
                </c:pt>
                <c:pt idx="2574">
                  <c:v>5145000000000000</c:v>
                </c:pt>
                <c:pt idx="2575">
                  <c:v>5132000000000000</c:v>
                </c:pt>
                <c:pt idx="2576">
                  <c:v>2.383E+16</c:v>
                </c:pt>
                <c:pt idx="2577">
                  <c:v>3.841E+16</c:v>
                </c:pt>
                <c:pt idx="2578">
                  <c:v>4.604E+16</c:v>
                </c:pt>
                <c:pt idx="2579">
                  <c:v>3.019E+16</c:v>
                </c:pt>
                <c:pt idx="2580">
                  <c:v>4922000000000000</c:v>
                </c:pt>
                <c:pt idx="2581">
                  <c:v>4.904E+16</c:v>
                </c:pt>
                <c:pt idx="2582">
                  <c:v>6.458E+16</c:v>
                </c:pt>
                <c:pt idx="2583">
                  <c:v>5.002E+16</c:v>
                </c:pt>
                <c:pt idx="2584">
                  <c:v>4.696E+16</c:v>
                </c:pt>
                <c:pt idx="2585">
                  <c:v>4.772E+16</c:v>
                </c:pt>
                <c:pt idx="2586">
                  <c:v>6.251E+16</c:v>
                </c:pt>
                <c:pt idx="2587">
                  <c:v>5.927E+16</c:v>
                </c:pt>
                <c:pt idx="2588">
                  <c:v>6.354E+16</c:v>
                </c:pt>
                <c:pt idx="2589">
                  <c:v>5.065E+16</c:v>
                </c:pt>
                <c:pt idx="2590">
                  <c:v>2.878E+16</c:v>
                </c:pt>
                <c:pt idx="2591">
                  <c:v>6.048E+16</c:v>
                </c:pt>
                <c:pt idx="2592">
                  <c:v>6.322E+16</c:v>
                </c:pt>
                <c:pt idx="2593">
                  <c:v>6.025E+16</c:v>
                </c:pt>
                <c:pt idx="2594">
                  <c:v>6.225E+16</c:v>
                </c:pt>
                <c:pt idx="2595">
                  <c:v>6.152E+16</c:v>
                </c:pt>
                <c:pt idx="2596">
                  <c:v>6.03E+16</c:v>
                </c:pt>
                <c:pt idx="2597">
                  <c:v>6.22E+16</c:v>
                </c:pt>
                <c:pt idx="2598">
                  <c:v>6.119E+16</c:v>
                </c:pt>
                <c:pt idx="2599">
                  <c:v>6.11E+16</c:v>
                </c:pt>
                <c:pt idx="2600">
                  <c:v>6.106E+16</c:v>
                </c:pt>
                <c:pt idx="2601">
                  <c:v>6.164E+16</c:v>
                </c:pt>
                <c:pt idx="2602">
                  <c:v>6.223E+16</c:v>
                </c:pt>
                <c:pt idx="2603">
                  <c:v>6.213E+16</c:v>
                </c:pt>
                <c:pt idx="2604">
                  <c:v>6.157E+16</c:v>
                </c:pt>
                <c:pt idx="2605">
                  <c:v>6.149E+16</c:v>
                </c:pt>
                <c:pt idx="2606">
                  <c:v>6.164E+16</c:v>
                </c:pt>
                <c:pt idx="2607">
                  <c:v>5.881E+16</c:v>
                </c:pt>
                <c:pt idx="2608">
                  <c:v>5.633E+16</c:v>
                </c:pt>
                <c:pt idx="2609">
                  <c:v>5.654E+16</c:v>
                </c:pt>
                <c:pt idx="2610">
                  <c:v>5.694E+16</c:v>
                </c:pt>
                <c:pt idx="2611">
                  <c:v>6.02E+16</c:v>
                </c:pt>
                <c:pt idx="2612">
                  <c:v>5.887E+16</c:v>
                </c:pt>
                <c:pt idx="2613">
                  <c:v>6.297E+16</c:v>
                </c:pt>
                <c:pt idx="2614">
                  <c:v>6.439E+16</c:v>
                </c:pt>
                <c:pt idx="2615">
                  <c:v>6.35E+16</c:v>
                </c:pt>
                <c:pt idx="2616">
                  <c:v>6.273E+16</c:v>
                </c:pt>
                <c:pt idx="2617">
                  <c:v>6.337E+16</c:v>
                </c:pt>
                <c:pt idx="2618">
                  <c:v>6.399E+16</c:v>
                </c:pt>
                <c:pt idx="2619">
                  <c:v>6.336E+16</c:v>
                </c:pt>
                <c:pt idx="2620">
                  <c:v>6.421E+16</c:v>
                </c:pt>
                <c:pt idx="2621">
                  <c:v>6.273E+16</c:v>
                </c:pt>
                <c:pt idx="2622">
                  <c:v>6.376E+16</c:v>
                </c:pt>
                <c:pt idx="2623">
                  <c:v>6.246E+16</c:v>
                </c:pt>
                <c:pt idx="2624">
                  <c:v>6.364E+16</c:v>
                </c:pt>
                <c:pt idx="2625">
                  <c:v>6.308E+16</c:v>
                </c:pt>
                <c:pt idx="2626">
                  <c:v>6.411E+16</c:v>
                </c:pt>
                <c:pt idx="2627">
                  <c:v>6.419E+16</c:v>
                </c:pt>
                <c:pt idx="2628">
                  <c:v>6.357E+16</c:v>
                </c:pt>
                <c:pt idx="2629">
                  <c:v>6.416E+16</c:v>
                </c:pt>
                <c:pt idx="2630">
                  <c:v>6.428E+16</c:v>
                </c:pt>
                <c:pt idx="2631">
                  <c:v>6.33E+16</c:v>
                </c:pt>
                <c:pt idx="2632">
                  <c:v>1.919E+16</c:v>
                </c:pt>
                <c:pt idx="2633">
                  <c:v>6.631E+16</c:v>
                </c:pt>
                <c:pt idx="2634">
                  <c:v>6.524E+16</c:v>
                </c:pt>
                <c:pt idx="2635">
                  <c:v>6.403E+16</c:v>
                </c:pt>
                <c:pt idx="2636">
                  <c:v>6.359E+16</c:v>
                </c:pt>
                <c:pt idx="2637">
                  <c:v>6.549E+16</c:v>
                </c:pt>
                <c:pt idx="2638">
                  <c:v>6.246E+16</c:v>
                </c:pt>
                <c:pt idx="2639">
                  <c:v>6.665E+16</c:v>
                </c:pt>
                <c:pt idx="2640">
                  <c:v>6.18E+16</c:v>
                </c:pt>
                <c:pt idx="2641">
                  <c:v>6.498E+16</c:v>
                </c:pt>
                <c:pt idx="2642">
                  <c:v>5.746E+16</c:v>
                </c:pt>
                <c:pt idx="2643">
                  <c:v>6.582E+16</c:v>
                </c:pt>
                <c:pt idx="2644">
                  <c:v>6.263E+16</c:v>
                </c:pt>
                <c:pt idx="2645">
                  <c:v>6.486E+16</c:v>
                </c:pt>
                <c:pt idx="2646">
                  <c:v>6.391E+16</c:v>
                </c:pt>
                <c:pt idx="2647">
                  <c:v>6.357E+16</c:v>
                </c:pt>
                <c:pt idx="2648">
                  <c:v>6.537E+16</c:v>
                </c:pt>
                <c:pt idx="2649">
                  <c:v>6.227E+16</c:v>
                </c:pt>
                <c:pt idx="2650">
                  <c:v>6.624E+16</c:v>
                </c:pt>
                <c:pt idx="2651">
                  <c:v>6.175E+16</c:v>
                </c:pt>
                <c:pt idx="2652">
                  <c:v>6.651E+16</c:v>
                </c:pt>
                <c:pt idx="2653">
                  <c:v>6.151E+16</c:v>
                </c:pt>
                <c:pt idx="2654">
                  <c:v>6.592E+16</c:v>
                </c:pt>
                <c:pt idx="2655">
                  <c:v>6.246E+16</c:v>
                </c:pt>
                <c:pt idx="2656">
                  <c:v>6.461E+16</c:v>
                </c:pt>
                <c:pt idx="2657">
                  <c:v>6.367E+16</c:v>
                </c:pt>
                <c:pt idx="2658">
                  <c:v>6.321E+16</c:v>
                </c:pt>
                <c:pt idx="2659">
                  <c:v>6.49E+16</c:v>
                </c:pt>
                <c:pt idx="2660">
                  <c:v>6.185E+16</c:v>
                </c:pt>
                <c:pt idx="2661">
                  <c:v>6.604E+16</c:v>
                </c:pt>
                <c:pt idx="2662">
                  <c:v>4.638E+16</c:v>
                </c:pt>
                <c:pt idx="2663">
                  <c:v>3.63E+16</c:v>
                </c:pt>
                <c:pt idx="2664">
                  <c:v>6.199E+16</c:v>
                </c:pt>
                <c:pt idx="2665">
                  <c:v>6.599E+16</c:v>
                </c:pt>
                <c:pt idx="2666">
                  <c:v>6.249E+16</c:v>
                </c:pt>
                <c:pt idx="2667">
                  <c:v>6.495E+16</c:v>
                </c:pt>
                <c:pt idx="2668">
                  <c:v>6.387E+16</c:v>
                </c:pt>
                <c:pt idx="2669">
                  <c:v>6.336E+16</c:v>
                </c:pt>
                <c:pt idx="2670">
                  <c:v>6.062E+16</c:v>
                </c:pt>
                <c:pt idx="2671">
                  <c:v>5.745E+16</c:v>
                </c:pt>
                <c:pt idx="2672">
                  <c:v>5.93E+16</c:v>
                </c:pt>
                <c:pt idx="2673">
                  <c:v>5.924E+16</c:v>
                </c:pt>
                <c:pt idx="2674">
                  <c:v>5.935E+16</c:v>
                </c:pt>
                <c:pt idx="2675">
                  <c:v>5.948E+16</c:v>
                </c:pt>
                <c:pt idx="2676">
                  <c:v>5.952E+16</c:v>
                </c:pt>
                <c:pt idx="2677">
                  <c:v>5.94E+16</c:v>
                </c:pt>
                <c:pt idx="2678">
                  <c:v>5.934E+16</c:v>
                </c:pt>
                <c:pt idx="2679">
                  <c:v>5.951E+16</c:v>
                </c:pt>
                <c:pt idx="2680">
                  <c:v>5.947E+16</c:v>
                </c:pt>
                <c:pt idx="2681">
                  <c:v>5.939E+16</c:v>
                </c:pt>
                <c:pt idx="2682">
                  <c:v>5.951E+16</c:v>
                </c:pt>
                <c:pt idx="2683">
                  <c:v>5.946E+16</c:v>
                </c:pt>
                <c:pt idx="2684">
                  <c:v>5.95E+16</c:v>
                </c:pt>
                <c:pt idx="2685">
                  <c:v>5.956E+16</c:v>
                </c:pt>
                <c:pt idx="2686">
                  <c:v>6.354E+16</c:v>
                </c:pt>
                <c:pt idx="2687">
                  <c:v>6.429E+16</c:v>
                </c:pt>
                <c:pt idx="2688">
                  <c:v>4.964E+16</c:v>
                </c:pt>
                <c:pt idx="2689">
                  <c:v>6.313E+16</c:v>
                </c:pt>
                <c:pt idx="2690">
                  <c:v>6.192E+16</c:v>
                </c:pt>
                <c:pt idx="2691">
                  <c:v>6.443E+16</c:v>
                </c:pt>
                <c:pt idx="2692">
                  <c:v>6.437E+16</c:v>
                </c:pt>
                <c:pt idx="2693">
                  <c:v>6.436E+16</c:v>
                </c:pt>
                <c:pt idx="2694">
                  <c:v>6.429E+16</c:v>
                </c:pt>
                <c:pt idx="2695">
                  <c:v>6.437E+16</c:v>
                </c:pt>
                <c:pt idx="2696">
                  <c:v>6.424E+16</c:v>
                </c:pt>
                <c:pt idx="2697">
                  <c:v>6.437E+16</c:v>
                </c:pt>
                <c:pt idx="2698">
                  <c:v>6.409E+16</c:v>
                </c:pt>
                <c:pt idx="2699">
                  <c:v>6.425E+16</c:v>
                </c:pt>
                <c:pt idx="2700">
                  <c:v>6.445E+16</c:v>
                </c:pt>
                <c:pt idx="2701">
                  <c:v>6.418E+16</c:v>
                </c:pt>
                <c:pt idx="2702">
                  <c:v>6.429E+16</c:v>
                </c:pt>
                <c:pt idx="2703">
                  <c:v>6.421E+16</c:v>
                </c:pt>
                <c:pt idx="2704">
                  <c:v>6.407E+16</c:v>
                </c:pt>
                <c:pt idx="2705">
                  <c:v>6.423E+16</c:v>
                </c:pt>
                <c:pt idx="2706">
                  <c:v>6.424E+16</c:v>
                </c:pt>
                <c:pt idx="2707">
                  <c:v>6.411E+16</c:v>
                </c:pt>
                <c:pt idx="2708">
                  <c:v>6.412E+16</c:v>
                </c:pt>
                <c:pt idx="2709">
                  <c:v>6.437E+16</c:v>
                </c:pt>
                <c:pt idx="2710">
                  <c:v>6.421E+16</c:v>
                </c:pt>
                <c:pt idx="2711">
                  <c:v>6.415E+16</c:v>
                </c:pt>
                <c:pt idx="2712">
                  <c:v>5.43E+16</c:v>
                </c:pt>
                <c:pt idx="2713">
                  <c:v>5.721E+16</c:v>
                </c:pt>
                <c:pt idx="2714">
                  <c:v>6.438E+16</c:v>
                </c:pt>
                <c:pt idx="2715">
                  <c:v>6.435E+16</c:v>
                </c:pt>
                <c:pt idx="2716">
                  <c:v>6.432E+16</c:v>
                </c:pt>
                <c:pt idx="2717">
                  <c:v>6.427E+16</c:v>
                </c:pt>
                <c:pt idx="2718">
                  <c:v>6.431E+16</c:v>
                </c:pt>
                <c:pt idx="2719">
                  <c:v>6.409E+16</c:v>
                </c:pt>
                <c:pt idx="2720">
                  <c:v>6.432E+16</c:v>
                </c:pt>
                <c:pt idx="2721">
                  <c:v>6.449E+16</c:v>
                </c:pt>
                <c:pt idx="2722">
                  <c:v>6.435E+16</c:v>
                </c:pt>
                <c:pt idx="2723">
                  <c:v>6.438E+16</c:v>
                </c:pt>
                <c:pt idx="2724">
                  <c:v>6.413E+16</c:v>
                </c:pt>
                <c:pt idx="2725">
                  <c:v>6.435E+16</c:v>
                </c:pt>
                <c:pt idx="2726">
                  <c:v>6.419E+16</c:v>
                </c:pt>
                <c:pt idx="2727">
                  <c:v>6.407E+16</c:v>
                </c:pt>
                <c:pt idx="2728">
                  <c:v>6.435E+16</c:v>
                </c:pt>
                <c:pt idx="2729">
                  <c:v>6.413E+16</c:v>
                </c:pt>
                <c:pt idx="2730">
                  <c:v>6.432E+16</c:v>
                </c:pt>
                <c:pt idx="2731">
                  <c:v>6.368E+16</c:v>
                </c:pt>
                <c:pt idx="2732">
                  <c:v>6.415E+16</c:v>
                </c:pt>
                <c:pt idx="2733">
                  <c:v>6.419E+16</c:v>
                </c:pt>
                <c:pt idx="2734">
                  <c:v>6.367E+16</c:v>
                </c:pt>
                <c:pt idx="2735">
                  <c:v>6.365E+16</c:v>
                </c:pt>
                <c:pt idx="2736">
                  <c:v>6.389E+16</c:v>
                </c:pt>
                <c:pt idx="2737">
                  <c:v>6.44E+16</c:v>
                </c:pt>
                <c:pt idx="2738">
                  <c:v>6.374E+16</c:v>
                </c:pt>
                <c:pt idx="2739">
                  <c:v>6.359E+16</c:v>
                </c:pt>
                <c:pt idx="2740">
                  <c:v>6.372E+16</c:v>
                </c:pt>
                <c:pt idx="2741">
                  <c:v>6.431E+16</c:v>
                </c:pt>
                <c:pt idx="2742">
                  <c:v>6.419E+16</c:v>
                </c:pt>
                <c:pt idx="2743">
                  <c:v>6.325E+16</c:v>
                </c:pt>
                <c:pt idx="2744">
                  <c:v>6.382E+16</c:v>
                </c:pt>
                <c:pt idx="2745">
                  <c:v>6.391E+16</c:v>
                </c:pt>
                <c:pt idx="2746">
                  <c:v>6.391E+16</c:v>
                </c:pt>
                <c:pt idx="2747">
                  <c:v>6.455E+16</c:v>
                </c:pt>
                <c:pt idx="2748">
                  <c:v>6.285E+16</c:v>
                </c:pt>
                <c:pt idx="2749">
                  <c:v>6.42E+16</c:v>
                </c:pt>
                <c:pt idx="2750">
                  <c:v>6.431E+16</c:v>
                </c:pt>
                <c:pt idx="2751">
                  <c:v>3.227E+16</c:v>
                </c:pt>
                <c:pt idx="2752">
                  <c:v>6.424E+16</c:v>
                </c:pt>
                <c:pt idx="2753">
                  <c:v>6.354E+16</c:v>
                </c:pt>
                <c:pt idx="2754">
                  <c:v>6.359E+16</c:v>
                </c:pt>
                <c:pt idx="2755">
                  <c:v>6.397E+16</c:v>
                </c:pt>
                <c:pt idx="2756">
                  <c:v>6.436E+16</c:v>
                </c:pt>
                <c:pt idx="2757">
                  <c:v>6.328E+16</c:v>
                </c:pt>
                <c:pt idx="2758">
                  <c:v>6.395E+16</c:v>
                </c:pt>
                <c:pt idx="2759">
                  <c:v>3.182E+16</c:v>
                </c:pt>
                <c:pt idx="2760">
                  <c:v>6.381E+16</c:v>
                </c:pt>
                <c:pt idx="2761">
                  <c:v>6.424E+16</c:v>
                </c:pt>
                <c:pt idx="2762">
                  <c:v>6.371E+16</c:v>
                </c:pt>
                <c:pt idx="2763">
                  <c:v>6.382E+16</c:v>
                </c:pt>
                <c:pt idx="2764">
                  <c:v>6.465E+16</c:v>
                </c:pt>
                <c:pt idx="2765">
                  <c:v>6.319E+16</c:v>
                </c:pt>
                <c:pt idx="2766">
                  <c:v>6.331E+16</c:v>
                </c:pt>
                <c:pt idx="2767">
                  <c:v>6.355E+16</c:v>
                </c:pt>
                <c:pt idx="2768">
                  <c:v>6.445E+16</c:v>
                </c:pt>
                <c:pt idx="2769">
                  <c:v>6.347E+16</c:v>
                </c:pt>
                <c:pt idx="2770">
                  <c:v>6.309E+16</c:v>
                </c:pt>
                <c:pt idx="2771">
                  <c:v>6.445E+16</c:v>
                </c:pt>
                <c:pt idx="2772">
                  <c:v>6.406E+16</c:v>
                </c:pt>
                <c:pt idx="2773">
                  <c:v>6.464E+16</c:v>
                </c:pt>
                <c:pt idx="2774">
                  <c:v>6.298E+16</c:v>
                </c:pt>
                <c:pt idx="2775">
                  <c:v>6.428E+16</c:v>
                </c:pt>
                <c:pt idx="2776">
                  <c:v>6.363E+16</c:v>
                </c:pt>
                <c:pt idx="2777">
                  <c:v>6.458E+16</c:v>
                </c:pt>
                <c:pt idx="2778">
                  <c:v>6.331E+16</c:v>
                </c:pt>
                <c:pt idx="2779">
                  <c:v>6.403E+16</c:v>
                </c:pt>
                <c:pt idx="2780">
                  <c:v>6.338E+16</c:v>
                </c:pt>
                <c:pt idx="2781">
                  <c:v>6.332E+16</c:v>
                </c:pt>
                <c:pt idx="2782">
                  <c:v>6.549E+16</c:v>
                </c:pt>
                <c:pt idx="2783">
                  <c:v>6.367E+16</c:v>
                </c:pt>
                <c:pt idx="2784">
                  <c:v>6.468E+16</c:v>
                </c:pt>
                <c:pt idx="2785">
                  <c:v>6.438E+16</c:v>
                </c:pt>
                <c:pt idx="2786">
                  <c:v>6.508E+16</c:v>
                </c:pt>
                <c:pt idx="2787">
                  <c:v>6.32E+16</c:v>
                </c:pt>
                <c:pt idx="2788">
                  <c:v>6.413E+16</c:v>
                </c:pt>
                <c:pt idx="2789">
                  <c:v>6.379E+16</c:v>
                </c:pt>
                <c:pt idx="2790">
                  <c:v>6.554E+16</c:v>
                </c:pt>
                <c:pt idx="2791">
                  <c:v>6.349E+16</c:v>
                </c:pt>
                <c:pt idx="2792">
                  <c:v>6.437E+16</c:v>
                </c:pt>
                <c:pt idx="2793">
                  <c:v>6.346E+16</c:v>
                </c:pt>
                <c:pt idx="2794">
                  <c:v>6.246E+16</c:v>
                </c:pt>
                <c:pt idx="2795">
                  <c:v>6.565E+16</c:v>
                </c:pt>
                <c:pt idx="2796">
                  <c:v>6.364E+16</c:v>
                </c:pt>
                <c:pt idx="2797">
                  <c:v>6.437E+16</c:v>
                </c:pt>
                <c:pt idx="2798">
                  <c:v>6.404E+16</c:v>
                </c:pt>
                <c:pt idx="2799">
                  <c:v>6.38E+16</c:v>
                </c:pt>
                <c:pt idx="2800">
                  <c:v>6.426E+16</c:v>
                </c:pt>
                <c:pt idx="2801">
                  <c:v>6.297E+16</c:v>
                </c:pt>
                <c:pt idx="2802">
                  <c:v>6.329E+16</c:v>
                </c:pt>
                <c:pt idx="2803">
                  <c:v>6.302E+16</c:v>
                </c:pt>
                <c:pt idx="2804">
                  <c:v>6.308E+16</c:v>
                </c:pt>
                <c:pt idx="2805">
                  <c:v>6.259E+16</c:v>
                </c:pt>
                <c:pt idx="2806">
                  <c:v>6.324E+16</c:v>
                </c:pt>
                <c:pt idx="2807">
                  <c:v>6.329E+16</c:v>
                </c:pt>
                <c:pt idx="2808">
                  <c:v>6.33E+16</c:v>
                </c:pt>
                <c:pt idx="2809">
                  <c:v>6.321E+16</c:v>
                </c:pt>
                <c:pt idx="2810">
                  <c:v>6.269E+16</c:v>
                </c:pt>
                <c:pt idx="2811">
                  <c:v>6.289E+16</c:v>
                </c:pt>
                <c:pt idx="2812">
                  <c:v>6.283E+16</c:v>
                </c:pt>
                <c:pt idx="2813">
                  <c:v>6.212E+16</c:v>
                </c:pt>
                <c:pt idx="2814">
                  <c:v>6.346E+16</c:v>
                </c:pt>
                <c:pt idx="2815">
                  <c:v>6.319E+16</c:v>
                </c:pt>
                <c:pt idx="2816">
                  <c:v>6.324E+16</c:v>
                </c:pt>
                <c:pt idx="2817">
                  <c:v>6.324E+16</c:v>
                </c:pt>
                <c:pt idx="2818">
                  <c:v>6.341E+16</c:v>
                </c:pt>
                <c:pt idx="2819">
                  <c:v>6.329E+16</c:v>
                </c:pt>
                <c:pt idx="2820">
                  <c:v>6.354E+16</c:v>
                </c:pt>
                <c:pt idx="2821">
                  <c:v>6.378E+16</c:v>
                </c:pt>
                <c:pt idx="2822">
                  <c:v>6.374E+16</c:v>
                </c:pt>
                <c:pt idx="2823">
                  <c:v>6.366E+16</c:v>
                </c:pt>
                <c:pt idx="2824">
                  <c:v>6.376E+16</c:v>
                </c:pt>
                <c:pt idx="2825">
                  <c:v>6.317E+16</c:v>
                </c:pt>
                <c:pt idx="2826">
                  <c:v>6.38E+16</c:v>
                </c:pt>
                <c:pt idx="2827">
                  <c:v>6.392E+16</c:v>
                </c:pt>
                <c:pt idx="2828">
                  <c:v>6.37E+16</c:v>
                </c:pt>
                <c:pt idx="2829">
                  <c:v>6.401E+16</c:v>
                </c:pt>
                <c:pt idx="2830">
                  <c:v>6.376E+16</c:v>
                </c:pt>
                <c:pt idx="2831">
                  <c:v>6.299E+16</c:v>
                </c:pt>
                <c:pt idx="2832">
                  <c:v>6.388E+16</c:v>
                </c:pt>
                <c:pt idx="2833">
                  <c:v>6.417E+16</c:v>
                </c:pt>
                <c:pt idx="2834">
                  <c:v>6.406E+16</c:v>
                </c:pt>
                <c:pt idx="2835">
                  <c:v>6.397E+16</c:v>
                </c:pt>
                <c:pt idx="2836">
                  <c:v>6.393E+16</c:v>
                </c:pt>
                <c:pt idx="2837">
                  <c:v>6.265E+16</c:v>
                </c:pt>
                <c:pt idx="2838">
                  <c:v>5.99E+16</c:v>
                </c:pt>
                <c:pt idx="2839">
                  <c:v>6.017E+16</c:v>
                </c:pt>
                <c:pt idx="2840">
                  <c:v>5.969E+16</c:v>
                </c:pt>
                <c:pt idx="2841">
                  <c:v>4.264E+16</c:v>
                </c:pt>
                <c:pt idx="2842">
                  <c:v>5.991E+16</c:v>
                </c:pt>
                <c:pt idx="2843">
                  <c:v>5.982E+16</c:v>
                </c:pt>
                <c:pt idx="2844">
                  <c:v>5.982E+16</c:v>
                </c:pt>
                <c:pt idx="2845">
                  <c:v>5.977E+16</c:v>
                </c:pt>
                <c:pt idx="2846">
                  <c:v>5.974E+16</c:v>
                </c:pt>
                <c:pt idx="2847">
                  <c:v>5.97E+16</c:v>
                </c:pt>
                <c:pt idx="2848">
                  <c:v>5.967E+16</c:v>
                </c:pt>
                <c:pt idx="2849">
                  <c:v>5.939E+16</c:v>
                </c:pt>
                <c:pt idx="2850">
                  <c:v>5.954E+16</c:v>
                </c:pt>
                <c:pt idx="2851">
                  <c:v>5.948E+16</c:v>
                </c:pt>
                <c:pt idx="2852">
                  <c:v>5.074E+16</c:v>
                </c:pt>
                <c:pt idx="2853">
                  <c:v>2.984E+16</c:v>
                </c:pt>
                <c:pt idx="2854">
                  <c:v>5.925E+16</c:v>
                </c:pt>
                <c:pt idx="2855">
                  <c:v>5.967E+16</c:v>
                </c:pt>
                <c:pt idx="2856">
                  <c:v>5.936E+16</c:v>
                </c:pt>
                <c:pt idx="2857">
                  <c:v>5.973E+16</c:v>
                </c:pt>
                <c:pt idx="2858">
                  <c:v>5.989E+16</c:v>
                </c:pt>
                <c:pt idx="2859">
                  <c:v>5.98E+16</c:v>
                </c:pt>
                <c:pt idx="2860">
                  <c:v>5.985E+16</c:v>
                </c:pt>
                <c:pt idx="2861">
                  <c:v>5.993E+16</c:v>
                </c:pt>
                <c:pt idx="2862">
                  <c:v>6.009E+16</c:v>
                </c:pt>
                <c:pt idx="2863">
                  <c:v>5.977E+16</c:v>
                </c:pt>
                <c:pt idx="2864">
                  <c:v>5.994E+16</c:v>
                </c:pt>
                <c:pt idx="2865">
                  <c:v>5.975E+16</c:v>
                </c:pt>
                <c:pt idx="2866">
                  <c:v>5.983E+16</c:v>
                </c:pt>
                <c:pt idx="2867">
                  <c:v>5.97E+16</c:v>
                </c:pt>
                <c:pt idx="2868">
                  <c:v>5.98E+16</c:v>
                </c:pt>
                <c:pt idx="2869">
                  <c:v>5.96E+16</c:v>
                </c:pt>
                <c:pt idx="2870">
                  <c:v>5.963E+16</c:v>
                </c:pt>
                <c:pt idx="2871">
                  <c:v>5.977E+16</c:v>
                </c:pt>
                <c:pt idx="2872">
                  <c:v>5.959E+16</c:v>
                </c:pt>
                <c:pt idx="2873">
                  <c:v>5.938E+16</c:v>
                </c:pt>
                <c:pt idx="2874">
                  <c:v>5.966E+16</c:v>
                </c:pt>
                <c:pt idx="2875">
                  <c:v>5.978E+16</c:v>
                </c:pt>
                <c:pt idx="2876">
                  <c:v>5.901E+16</c:v>
                </c:pt>
                <c:pt idx="2877">
                  <c:v>5.839E+16</c:v>
                </c:pt>
                <c:pt idx="2878">
                  <c:v>5.847E+16</c:v>
                </c:pt>
                <c:pt idx="2879">
                  <c:v>5.849E+16</c:v>
                </c:pt>
                <c:pt idx="2880">
                  <c:v>5.844E+16</c:v>
                </c:pt>
                <c:pt idx="2881">
                  <c:v>5.853E+16</c:v>
                </c:pt>
                <c:pt idx="2882">
                  <c:v>5.856E+16</c:v>
                </c:pt>
                <c:pt idx="2883">
                  <c:v>5.84E+16</c:v>
                </c:pt>
                <c:pt idx="2884">
                  <c:v>5.832E+16</c:v>
                </c:pt>
                <c:pt idx="2885">
                  <c:v>5.868E+16</c:v>
                </c:pt>
                <c:pt idx="2886">
                  <c:v>5.849E+16</c:v>
                </c:pt>
                <c:pt idx="2887">
                  <c:v>5.86E+16</c:v>
                </c:pt>
                <c:pt idx="2888">
                  <c:v>5.837E+16</c:v>
                </c:pt>
                <c:pt idx="2889">
                  <c:v>5.908E+16</c:v>
                </c:pt>
                <c:pt idx="2890">
                  <c:v>6.02E+16</c:v>
                </c:pt>
                <c:pt idx="2891">
                  <c:v>6.025E+16</c:v>
                </c:pt>
                <c:pt idx="2892">
                  <c:v>6.028E+16</c:v>
                </c:pt>
                <c:pt idx="2893">
                  <c:v>6.311E+16</c:v>
                </c:pt>
                <c:pt idx="2894">
                  <c:v>6.274E+16</c:v>
                </c:pt>
                <c:pt idx="2895">
                  <c:v>6.228E+16</c:v>
                </c:pt>
                <c:pt idx="2896">
                  <c:v>6.231E+16</c:v>
                </c:pt>
                <c:pt idx="2897">
                  <c:v>6.222E+16</c:v>
                </c:pt>
                <c:pt idx="2898">
                  <c:v>6.361E+16</c:v>
                </c:pt>
                <c:pt idx="2899">
                  <c:v>6.193E+16</c:v>
                </c:pt>
                <c:pt idx="2900">
                  <c:v>6.154E+16</c:v>
                </c:pt>
                <c:pt idx="2901">
                  <c:v>1.193E+16</c:v>
                </c:pt>
                <c:pt idx="2902">
                  <c:v>-766300000000</c:v>
                </c:pt>
                <c:pt idx="2903">
                  <c:v>-3218000000000</c:v>
                </c:pt>
                <c:pt idx="2904">
                  <c:v>-2146000000000</c:v>
                </c:pt>
                <c:pt idx="2905">
                  <c:v>-3218000000000</c:v>
                </c:pt>
                <c:pt idx="2906" formatCode="General">
                  <c:v>0</c:v>
                </c:pt>
                <c:pt idx="2907">
                  <c:v>3.001E+16</c:v>
                </c:pt>
                <c:pt idx="2908">
                  <c:v>6.118E+16</c:v>
                </c:pt>
                <c:pt idx="2909">
                  <c:v>5.622E+16</c:v>
                </c:pt>
                <c:pt idx="2910">
                  <c:v>6.123E+16</c:v>
                </c:pt>
                <c:pt idx="2911">
                  <c:v>6.104E+16</c:v>
                </c:pt>
                <c:pt idx="2912">
                  <c:v>6.133E+16</c:v>
                </c:pt>
                <c:pt idx="2913">
                  <c:v>6.126E+16</c:v>
                </c:pt>
                <c:pt idx="2914">
                  <c:v>5.972E+16</c:v>
                </c:pt>
                <c:pt idx="2915">
                  <c:v>6.052E+16</c:v>
                </c:pt>
                <c:pt idx="2916">
                  <c:v>6.106E+16</c:v>
                </c:pt>
                <c:pt idx="2917">
                  <c:v>6.239E+16</c:v>
                </c:pt>
                <c:pt idx="2918">
                  <c:v>6.283E+16</c:v>
                </c:pt>
                <c:pt idx="2919">
                  <c:v>6.258E+16</c:v>
                </c:pt>
                <c:pt idx="2920">
                  <c:v>6.266E+16</c:v>
                </c:pt>
                <c:pt idx="2921">
                  <c:v>6.227E+16</c:v>
                </c:pt>
                <c:pt idx="2922">
                  <c:v>6.268E+16</c:v>
                </c:pt>
                <c:pt idx="2923">
                  <c:v>6.269E+16</c:v>
                </c:pt>
                <c:pt idx="2924">
                  <c:v>6.263E+16</c:v>
                </c:pt>
                <c:pt idx="2925">
                  <c:v>6.272E+16</c:v>
                </c:pt>
                <c:pt idx="2926">
                  <c:v>6.255E+16</c:v>
                </c:pt>
                <c:pt idx="2927">
                  <c:v>6.371E+16</c:v>
                </c:pt>
                <c:pt idx="2928">
                  <c:v>6.456E+16</c:v>
                </c:pt>
                <c:pt idx="2929">
                  <c:v>6.457E+16</c:v>
                </c:pt>
                <c:pt idx="2930">
                  <c:v>6.462E+16</c:v>
                </c:pt>
                <c:pt idx="2931">
                  <c:v>6.408E+16</c:v>
                </c:pt>
                <c:pt idx="2932">
                  <c:v>5.838E+16</c:v>
                </c:pt>
                <c:pt idx="2933">
                  <c:v>5.963E+16</c:v>
                </c:pt>
                <c:pt idx="2934">
                  <c:v>2875000000000000</c:v>
                </c:pt>
                <c:pt idx="2935">
                  <c:v>4.122E+16</c:v>
                </c:pt>
                <c:pt idx="2936">
                  <c:v>4.169E+16</c:v>
                </c:pt>
                <c:pt idx="2937">
                  <c:v>4.801E+16</c:v>
                </c:pt>
                <c:pt idx="2938">
                  <c:v>4.836E+16</c:v>
                </c:pt>
                <c:pt idx="2939">
                  <c:v>4.923E+16</c:v>
                </c:pt>
                <c:pt idx="2940">
                  <c:v>4.842E+16</c:v>
                </c:pt>
                <c:pt idx="2941">
                  <c:v>4.885E+16</c:v>
                </c:pt>
                <c:pt idx="2942">
                  <c:v>4.875E+16</c:v>
                </c:pt>
                <c:pt idx="2943">
                  <c:v>4.881E+16</c:v>
                </c:pt>
                <c:pt idx="2944">
                  <c:v>5.267E+16</c:v>
                </c:pt>
                <c:pt idx="2945">
                  <c:v>5.549E+16</c:v>
                </c:pt>
                <c:pt idx="2946">
                  <c:v>5.555E+16</c:v>
                </c:pt>
                <c:pt idx="2947">
                  <c:v>5.508E+16</c:v>
                </c:pt>
                <c:pt idx="2948">
                  <c:v>5.493E+16</c:v>
                </c:pt>
                <c:pt idx="2949">
                  <c:v>5.885E+16</c:v>
                </c:pt>
                <c:pt idx="2950">
                  <c:v>6.22E+16</c:v>
                </c:pt>
                <c:pt idx="2951">
                  <c:v>6.228E+16</c:v>
                </c:pt>
                <c:pt idx="2952">
                  <c:v>6.236E+16</c:v>
                </c:pt>
                <c:pt idx="2953">
                  <c:v>6.217E+16</c:v>
                </c:pt>
                <c:pt idx="2954">
                  <c:v>6.227E+16</c:v>
                </c:pt>
                <c:pt idx="2955">
                  <c:v>6.097E+16</c:v>
                </c:pt>
                <c:pt idx="2956">
                  <c:v>6.015E+16</c:v>
                </c:pt>
                <c:pt idx="2957">
                  <c:v>6.207E+16</c:v>
                </c:pt>
                <c:pt idx="2958">
                  <c:v>6.209E+16</c:v>
                </c:pt>
                <c:pt idx="2959">
                  <c:v>6.212E+16</c:v>
                </c:pt>
                <c:pt idx="2960">
                  <c:v>4.964E+16</c:v>
                </c:pt>
                <c:pt idx="2961">
                  <c:v>5.947E+16</c:v>
                </c:pt>
                <c:pt idx="2962">
                  <c:v>6.277E+16</c:v>
                </c:pt>
                <c:pt idx="2963">
                  <c:v>6.173E+16</c:v>
                </c:pt>
                <c:pt idx="2964">
                  <c:v>6.165E+16</c:v>
                </c:pt>
                <c:pt idx="2965">
                  <c:v>6.177E+16</c:v>
                </c:pt>
                <c:pt idx="2966">
                  <c:v>6.174E+16</c:v>
                </c:pt>
                <c:pt idx="2967">
                  <c:v>6.186E+16</c:v>
                </c:pt>
                <c:pt idx="2968">
                  <c:v>6.237E+16</c:v>
                </c:pt>
                <c:pt idx="2969">
                  <c:v>6.253E+16</c:v>
                </c:pt>
                <c:pt idx="2970">
                  <c:v>6.245E+16</c:v>
                </c:pt>
                <c:pt idx="2971">
                  <c:v>6.197E+16</c:v>
                </c:pt>
                <c:pt idx="2972">
                  <c:v>6.19E+16</c:v>
                </c:pt>
                <c:pt idx="2973">
                  <c:v>6.195E+16</c:v>
                </c:pt>
                <c:pt idx="2974">
                  <c:v>6.286E+16</c:v>
                </c:pt>
                <c:pt idx="2975">
                  <c:v>6.183E+16</c:v>
                </c:pt>
                <c:pt idx="2976">
                  <c:v>6.325E+16</c:v>
                </c:pt>
                <c:pt idx="2977">
                  <c:v>6.332E+16</c:v>
                </c:pt>
                <c:pt idx="2978">
                  <c:v>6.494E+16</c:v>
                </c:pt>
                <c:pt idx="2979">
                  <c:v>6.491E+16</c:v>
                </c:pt>
                <c:pt idx="2980">
                  <c:v>6.434E+16</c:v>
                </c:pt>
                <c:pt idx="2981">
                  <c:v>1.131E+16</c:v>
                </c:pt>
                <c:pt idx="2982">
                  <c:v>3.604E+16</c:v>
                </c:pt>
                <c:pt idx="2983">
                  <c:v>2.758E+16</c:v>
                </c:pt>
                <c:pt idx="2984">
                  <c:v>-1686000000000</c:v>
                </c:pt>
                <c:pt idx="2985">
                  <c:v>3528000000000000</c:v>
                </c:pt>
                <c:pt idx="2986">
                  <c:v>6.143E+16</c:v>
                </c:pt>
                <c:pt idx="2987">
                  <c:v>1.971E+16</c:v>
                </c:pt>
                <c:pt idx="2988">
                  <c:v>6.453E+16</c:v>
                </c:pt>
                <c:pt idx="2989">
                  <c:v>6.489E+16</c:v>
                </c:pt>
                <c:pt idx="2990">
                  <c:v>2.125E+16</c:v>
                </c:pt>
                <c:pt idx="2991">
                  <c:v>6.184E+16</c:v>
                </c:pt>
                <c:pt idx="2992">
                  <c:v>5.115E+16</c:v>
                </c:pt>
                <c:pt idx="2993">
                  <c:v>6.447E+16</c:v>
                </c:pt>
                <c:pt idx="2994">
                  <c:v>6.418E+16</c:v>
                </c:pt>
                <c:pt idx="2995">
                  <c:v>6.423E+16</c:v>
                </c:pt>
                <c:pt idx="2996">
                  <c:v>6.442E+16</c:v>
                </c:pt>
                <c:pt idx="2997">
                  <c:v>6.55E+16</c:v>
                </c:pt>
                <c:pt idx="2998">
                  <c:v>6.442E+16</c:v>
                </c:pt>
                <c:pt idx="2999">
                  <c:v>6.448E+16</c:v>
                </c:pt>
                <c:pt idx="3000">
                  <c:v>6.376E+16</c:v>
                </c:pt>
                <c:pt idx="3001">
                  <c:v>6.444E+16</c:v>
                </c:pt>
                <c:pt idx="3002">
                  <c:v>6.391E+16</c:v>
                </c:pt>
                <c:pt idx="3003">
                  <c:v>6.326E+16</c:v>
                </c:pt>
                <c:pt idx="3004">
                  <c:v>6.482E+16</c:v>
                </c:pt>
                <c:pt idx="3005">
                  <c:v>6.399E+16</c:v>
                </c:pt>
                <c:pt idx="3006">
                  <c:v>6.439E+16</c:v>
                </c:pt>
                <c:pt idx="3007">
                  <c:v>6.418E+16</c:v>
                </c:pt>
                <c:pt idx="3008">
                  <c:v>5.763E+16</c:v>
                </c:pt>
                <c:pt idx="3009">
                  <c:v>6.182E+16</c:v>
                </c:pt>
                <c:pt idx="3010">
                  <c:v>6.218E+16</c:v>
                </c:pt>
                <c:pt idx="3011">
                  <c:v>3.629E+16</c:v>
                </c:pt>
                <c:pt idx="3012">
                  <c:v>6.473E+16</c:v>
                </c:pt>
                <c:pt idx="3013">
                  <c:v>6.478E+16</c:v>
                </c:pt>
                <c:pt idx="3014">
                  <c:v>6.472E+16</c:v>
                </c:pt>
                <c:pt idx="3015">
                  <c:v>6.47E+16</c:v>
                </c:pt>
                <c:pt idx="3016">
                  <c:v>6.481E+16</c:v>
                </c:pt>
                <c:pt idx="3017">
                  <c:v>6.487E+16</c:v>
                </c:pt>
                <c:pt idx="3018">
                  <c:v>6.405E+16</c:v>
                </c:pt>
                <c:pt idx="3019">
                  <c:v>6.242E+16</c:v>
                </c:pt>
                <c:pt idx="3020">
                  <c:v>6.378E+16</c:v>
                </c:pt>
                <c:pt idx="3021">
                  <c:v>1.826E+16</c:v>
                </c:pt>
                <c:pt idx="3022">
                  <c:v>5.02E+16</c:v>
                </c:pt>
                <c:pt idx="3023">
                  <c:v>-2146000000000</c:v>
                </c:pt>
                <c:pt idx="3024">
                  <c:v>2.744E+16</c:v>
                </c:pt>
                <c:pt idx="3025">
                  <c:v>6.506E+16</c:v>
                </c:pt>
                <c:pt idx="3026">
                  <c:v>6.493E+16</c:v>
                </c:pt>
                <c:pt idx="3027">
                  <c:v>6.488E+16</c:v>
                </c:pt>
                <c:pt idx="3028">
                  <c:v>6.489E+16</c:v>
                </c:pt>
                <c:pt idx="3029">
                  <c:v>6.492E+16</c:v>
                </c:pt>
                <c:pt idx="3030">
                  <c:v>6.497E+16</c:v>
                </c:pt>
                <c:pt idx="3031">
                  <c:v>6.5E+16</c:v>
                </c:pt>
                <c:pt idx="3032">
                  <c:v>6.454E+16</c:v>
                </c:pt>
                <c:pt idx="3033">
                  <c:v>6.404E+16</c:v>
                </c:pt>
                <c:pt idx="3034">
                  <c:v>6.345E+16</c:v>
                </c:pt>
                <c:pt idx="3035">
                  <c:v>6.391E+16</c:v>
                </c:pt>
                <c:pt idx="3036">
                  <c:v>6.517E+16</c:v>
                </c:pt>
                <c:pt idx="3037">
                  <c:v>6.494E+16</c:v>
                </c:pt>
                <c:pt idx="3038">
                  <c:v>6.526E+16</c:v>
                </c:pt>
                <c:pt idx="3039">
                  <c:v>6.518E+16</c:v>
                </c:pt>
                <c:pt idx="3040">
                  <c:v>6.509E+16</c:v>
                </c:pt>
                <c:pt idx="3041">
                  <c:v>6.507E+16</c:v>
                </c:pt>
                <c:pt idx="3042">
                  <c:v>6.507E+16</c:v>
                </c:pt>
                <c:pt idx="3043">
                  <c:v>6.452E+16</c:v>
                </c:pt>
                <c:pt idx="3044">
                  <c:v>6.529E+16</c:v>
                </c:pt>
                <c:pt idx="3045">
                  <c:v>6.526E+16</c:v>
                </c:pt>
                <c:pt idx="3046">
                  <c:v>6.513E+16</c:v>
                </c:pt>
                <c:pt idx="3047">
                  <c:v>6.477E+16</c:v>
                </c:pt>
                <c:pt idx="3048">
                  <c:v>6.549E+16</c:v>
                </c:pt>
                <c:pt idx="3049">
                  <c:v>6.536E+16</c:v>
                </c:pt>
                <c:pt idx="3050">
                  <c:v>6.522E+16</c:v>
                </c:pt>
                <c:pt idx="3051">
                  <c:v>6.507E+16</c:v>
                </c:pt>
                <c:pt idx="3052">
                  <c:v>6.076E+16</c:v>
                </c:pt>
                <c:pt idx="3053">
                  <c:v>4.911E+16</c:v>
                </c:pt>
                <c:pt idx="3054">
                  <c:v>6.189E+16</c:v>
                </c:pt>
                <c:pt idx="3055">
                  <c:v>6.412E+16</c:v>
                </c:pt>
                <c:pt idx="3056">
                  <c:v>6.475E+16</c:v>
                </c:pt>
                <c:pt idx="3057">
                  <c:v>6.476E+16</c:v>
                </c:pt>
                <c:pt idx="3058">
                  <c:v>6.283E+16</c:v>
                </c:pt>
                <c:pt idx="3059">
                  <c:v>6.492E+16</c:v>
                </c:pt>
                <c:pt idx="3060">
                  <c:v>2.19E+16</c:v>
                </c:pt>
                <c:pt idx="3061">
                  <c:v>6.162E+16</c:v>
                </c:pt>
                <c:pt idx="3062">
                  <c:v>6.338E+16</c:v>
                </c:pt>
                <c:pt idx="3063">
                  <c:v>6.408E+16</c:v>
                </c:pt>
                <c:pt idx="3064">
                  <c:v>5.711E+16</c:v>
                </c:pt>
                <c:pt idx="3065">
                  <c:v>6.374E+16</c:v>
                </c:pt>
                <c:pt idx="3066">
                  <c:v>4.491E+16</c:v>
                </c:pt>
                <c:pt idx="3067">
                  <c:v>6.515E+16</c:v>
                </c:pt>
                <c:pt idx="3068">
                  <c:v>6.07E+16</c:v>
                </c:pt>
                <c:pt idx="3069">
                  <c:v>5.693E+16</c:v>
                </c:pt>
                <c:pt idx="3070">
                  <c:v>5.57E+16</c:v>
                </c:pt>
                <c:pt idx="3071">
                  <c:v>5.749E+16</c:v>
                </c:pt>
                <c:pt idx="3072">
                  <c:v>5.8E+16</c:v>
                </c:pt>
                <c:pt idx="3073">
                  <c:v>5.661E+16</c:v>
                </c:pt>
                <c:pt idx="3074">
                  <c:v>5.642E+16</c:v>
                </c:pt>
                <c:pt idx="3075">
                  <c:v>5.635E+16</c:v>
                </c:pt>
                <c:pt idx="3076">
                  <c:v>5.639E+16</c:v>
                </c:pt>
                <c:pt idx="3077">
                  <c:v>5.66E+16</c:v>
                </c:pt>
                <c:pt idx="3078">
                  <c:v>5.624E+16</c:v>
                </c:pt>
                <c:pt idx="3079">
                  <c:v>2.719E+16</c:v>
                </c:pt>
                <c:pt idx="3080">
                  <c:v>3.794E+16</c:v>
                </c:pt>
                <c:pt idx="3081">
                  <c:v>5.655E+16</c:v>
                </c:pt>
                <c:pt idx="3082">
                  <c:v>5.399E+16</c:v>
                </c:pt>
                <c:pt idx="3083">
                  <c:v>5.654E+16</c:v>
                </c:pt>
                <c:pt idx="3084">
                  <c:v>5.646E+16</c:v>
                </c:pt>
                <c:pt idx="3085">
                  <c:v>5.65E+16</c:v>
                </c:pt>
                <c:pt idx="3086">
                  <c:v>5.512E+16</c:v>
                </c:pt>
                <c:pt idx="3087">
                  <c:v>5.531E+16</c:v>
                </c:pt>
                <c:pt idx="3088">
                  <c:v>5.643E+16</c:v>
                </c:pt>
                <c:pt idx="3089">
                  <c:v>5.655E+16</c:v>
                </c:pt>
                <c:pt idx="3090">
                  <c:v>5.577E+16</c:v>
                </c:pt>
                <c:pt idx="3091">
                  <c:v>5.644E+16</c:v>
                </c:pt>
                <c:pt idx="3092">
                  <c:v>5.632E+16</c:v>
                </c:pt>
                <c:pt idx="3093">
                  <c:v>5.64E+16</c:v>
                </c:pt>
                <c:pt idx="3094">
                  <c:v>5.632E+16</c:v>
                </c:pt>
                <c:pt idx="3095">
                  <c:v>5.478E+16</c:v>
                </c:pt>
                <c:pt idx="3096">
                  <c:v>5.581E+16</c:v>
                </c:pt>
                <c:pt idx="3097">
                  <c:v>5.621E+16</c:v>
                </c:pt>
                <c:pt idx="3098">
                  <c:v>5.642E+16</c:v>
                </c:pt>
                <c:pt idx="3099">
                  <c:v>5.634E+16</c:v>
                </c:pt>
                <c:pt idx="3100">
                  <c:v>5.523E+16</c:v>
                </c:pt>
                <c:pt idx="3101">
                  <c:v>5.633E+16</c:v>
                </c:pt>
                <c:pt idx="3102">
                  <c:v>5.618E+16</c:v>
                </c:pt>
                <c:pt idx="3103">
                  <c:v>5.613E+16</c:v>
                </c:pt>
                <c:pt idx="3104">
                  <c:v>5.618E+16</c:v>
                </c:pt>
                <c:pt idx="3105">
                  <c:v>5.621E+16</c:v>
                </c:pt>
                <c:pt idx="3106">
                  <c:v>5.645E+16</c:v>
                </c:pt>
                <c:pt idx="3107">
                  <c:v>5.601E+16</c:v>
                </c:pt>
                <c:pt idx="3108">
                  <c:v>5.615E+16</c:v>
                </c:pt>
                <c:pt idx="3109">
                  <c:v>5.624E+16</c:v>
                </c:pt>
                <c:pt idx="3110">
                  <c:v>5.623E+16</c:v>
                </c:pt>
                <c:pt idx="3111">
                  <c:v>5.623E+16</c:v>
                </c:pt>
                <c:pt idx="3112">
                  <c:v>5.632E+16</c:v>
                </c:pt>
                <c:pt idx="3113">
                  <c:v>5.677E+16</c:v>
                </c:pt>
                <c:pt idx="3114">
                  <c:v>9713000000000000</c:v>
                </c:pt>
                <c:pt idx="3115">
                  <c:v>1.109E+16</c:v>
                </c:pt>
                <c:pt idx="3116">
                  <c:v>6.682E+16</c:v>
                </c:pt>
                <c:pt idx="3117">
                  <c:v>6.592E+16</c:v>
                </c:pt>
                <c:pt idx="3118">
                  <c:v>6.652E+16</c:v>
                </c:pt>
                <c:pt idx="3119">
                  <c:v>6.672E+16</c:v>
                </c:pt>
                <c:pt idx="3120">
                  <c:v>6.67E+16</c:v>
                </c:pt>
                <c:pt idx="3121">
                  <c:v>2.284E+16</c:v>
                </c:pt>
                <c:pt idx="3122">
                  <c:v>1.101E+16</c:v>
                </c:pt>
                <c:pt idx="3123">
                  <c:v>3.988E+16</c:v>
                </c:pt>
                <c:pt idx="3124">
                  <c:v>4.03E+16</c:v>
                </c:pt>
                <c:pt idx="3125">
                  <c:v>4.049E+16</c:v>
                </c:pt>
                <c:pt idx="3126">
                  <c:v>4.036E+16</c:v>
                </c:pt>
                <c:pt idx="3127">
                  <c:v>4.022E+16</c:v>
                </c:pt>
                <c:pt idx="3128">
                  <c:v>4.021E+16</c:v>
                </c:pt>
                <c:pt idx="3129">
                  <c:v>4.066E+16</c:v>
                </c:pt>
                <c:pt idx="3130">
                  <c:v>4.22E+16</c:v>
                </c:pt>
                <c:pt idx="3131">
                  <c:v>5.983E+16</c:v>
                </c:pt>
                <c:pt idx="3132">
                  <c:v>6.358E+16</c:v>
                </c:pt>
                <c:pt idx="3133">
                  <c:v>6.559E+16</c:v>
                </c:pt>
                <c:pt idx="3134">
                  <c:v>6.576E+16</c:v>
                </c:pt>
                <c:pt idx="3135">
                  <c:v>6.604E+16</c:v>
                </c:pt>
                <c:pt idx="3136">
                  <c:v>6.579E+16</c:v>
                </c:pt>
                <c:pt idx="3137">
                  <c:v>3.241E+16</c:v>
                </c:pt>
                <c:pt idx="3138">
                  <c:v>6.487E+16</c:v>
                </c:pt>
                <c:pt idx="3139">
                  <c:v>6.485E+16</c:v>
                </c:pt>
                <c:pt idx="3140">
                  <c:v>6.461E+16</c:v>
                </c:pt>
                <c:pt idx="3141">
                  <c:v>6.519E+16</c:v>
                </c:pt>
                <c:pt idx="3142">
                  <c:v>6.523E+16</c:v>
                </c:pt>
                <c:pt idx="3143">
                  <c:v>6.481E+16</c:v>
                </c:pt>
                <c:pt idx="3144">
                  <c:v>4.405E+16</c:v>
                </c:pt>
                <c:pt idx="3145">
                  <c:v>6.511E+16</c:v>
                </c:pt>
                <c:pt idx="3146">
                  <c:v>6.511E+16</c:v>
                </c:pt>
                <c:pt idx="3147">
                  <c:v>6.515E+16</c:v>
                </c:pt>
                <c:pt idx="3148">
                  <c:v>6.505E+16</c:v>
                </c:pt>
                <c:pt idx="3149">
                  <c:v>4.587E+16</c:v>
                </c:pt>
                <c:pt idx="3150">
                  <c:v>1.865E+16</c:v>
                </c:pt>
                <c:pt idx="3151">
                  <c:v>6.548E+16</c:v>
                </c:pt>
                <c:pt idx="3152">
                  <c:v>4.002E+16</c:v>
                </c:pt>
                <c:pt idx="3153">
                  <c:v>5.261E+16</c:v>
                </c:pt>
                <c:pt idx="3154">
                  <c:v>-3525000000000</c:v>
                </c:pt>
                <c:pt idx="3155">
                  <c:v>-2605000000000</c:v>
                </c:pt>
                <c:pt idx="3156">
                  <c:v>2.661E+16</c:v>
                </c:pt>
                <c:pt idx="3157">
                  <c:v>5.441E+16</c:v>
                </c:pt>
                <c:pt idx="3158">
                  <c:v>6.501E+16</c:v>
                </c:pt>
                <c:pt idx="3159">
                  <c:v>6.571E+16</c:v>
                </c:pt>
                <c:pt idx="3160">
                  <c:v>6.561E+16</c:v>
                </c:pt>
                <c:pt idx="3161">
                  <c:v>6.477E+16</c:v>
                </c:pt>
                <c:pt idx="3162">
                  <c:v>6.588E+16</c:v>
                </c:pt>
                <c:pt idx="3163">
                  <c:v>6.563E+16</c:v>
                </c:pt>
                <c:pt idx="3164">
                  <c:v>6.557E+16</c:v>
                </c:pt>
                <c:pt idx="3165">
                  <c:v>6.534E+16</c:v>
                </c:pt>
                <c:pt idx="3166">
                  <c:v>5.822E+16</c:v>
                </c:pt>
                <c:pt idx="3167">
                  <c:v>6.552E+16</c:v>
                </c:pt>
                <c:pt idx="3168">
                  <c:v>6.573E+16</c:v>
                </c:pt>
                <c:pt idx="3169">
                  <c:v>6.225E+16</c:v>
                </c:pt>
                <c:pt idx="3170">
                  <c:v>5.061E+16</c:v>
                </c:pt>
                <c:pt idx="3171">
                  <c:v>6.577E+16</c:v>
                </c:pt>
                <c:pt idx="3172">
                  <c:v>6.578E+16</c:v>
                </c:pt>
                <c:pt idx="3173">
                  <c:v>6.568E+16</c:v>
                </c:pt>
                <c:pt idx="3174">
                  <c:v>6.556E+16</c:v>
                </c:pt>
                <c:pt idx="3175">
                  <c:v>6.56E+16</c:v>
                </c:pt>
                <c:pt idx="3176">
                  <c:v>6.548E+16</c:v>
                </c:pt>
                <c:pt idx="3177">
                  <c:v>6.429E+16</c:v>
                </c:pt>
                <c:pt idx="3178">
                  <c:v>-1533000000000</c:v>
                </c:pt>
                <c:pt idx="3179">
                  <c:v>3.213E+16</c:v>
                </c:pt>
                <c:pt idx="3180">
                  <c:v>6.58E+16</c:v>
                </c:pt>
                <c:pt idx="3181">
                  <c:v>6.567E+16</c:v>
                </c:pt>
                <c:pt idx="3182">
                  <c:v>6.55E+16</c:v>
                </c:pt>
                <c:pt idx="3183">
                  <c:v>6.402E+16</c:v>
                </c:pt>
                <c:pt idx="3184">
                  <c:v>4.414E+16</c:v>
                </c:pt>
                <c:pt idx="3185">
                  <c:v>2.555E+16</c:v>
                </c:pt>
                <c:pt idx="3186">
                  <c:v>6.552E+16</c:v>
                </c:pt>
                <c:pt idx="3187">
                  <c:v>6.617E+16</c:v>
                </c:pt>
                <c:pt idx="3188">
                  <c:v>6.617E+16</c:v>
                </c:pt>
                <c:pt idx="3189">
                  <c:v>6.602E+16</c:v>
                </c:pt>
                <c:pt idx="3190">
                  <c:v>6.504E+16</c:v>
                </c:pt>
                <c:pt idx="3191">
                  <c:v>6.495E+16</c:v>
                </c:pt>
                <c:pt idx="3192">
                  <c:v>6.523E+16</c:v>
                </c:pt>
                <c:pt idx="3193">
                  <c:v>6.537E+16</c:v>
                </c:pt>
                <c:pt idx="3194">
                  <c:v>6.56E+16</c:v>
                </c:pt>
                <c:pt idx="3195">
                  <c:v>6.565E+16</c:v>
                </c:pt>
                <c:pt idx="3196">
                  <c:v>6.576E+16</c:v>
                </c:pt>
                <c:pt idx="3197">
                  <c:v>6.571E+16</c:v>
                </c:pt>
                <c:pt idx="3198">
                  <c:v>6.283E+16</c:v>
                </c:pt>
                <c:pt idx="3199">
                  <c:v>6.273E+16</c:v>
                </c:pt>
                <c:pt idx="3200">
                  <c:v>6.228E+16</c:v>
                </c:pt>
                <c:pt idx="3201">
                  <c:v>6.472E+16</c:v>
                </c:pt>
                <c:pt idx="3202">
                  <c:v>6.481E+16</c:v>
                </c:pt>
                <c:pt idx="3203">
                  <c:v>6.359E+16</c:v>
                </c:pt>
                <c:pt idx="3204">
                  <c:v>6.482E+16</c:v>
                </c:pt>
                <c:pt idx="3205">
                  <c:v>6.567E+16</c:v>
                </c:pt>
                <c:pt idx="3206">
                  <c:v>6.507E+16</c:v>
                </c:pt>
                <c:pt idx="3207">
                  <c:v>6.566E+16</c:v>
                </c:pt>
                <c:pt idx="3208">
                  <c:v>2.887E+16</c:v>
                </c:pt>
                <c:pt idx="3209">
                  <c:v>5.951E+16</c:v>
                </c:pt>
                <c:pt idx="3210">
                  <c:v>6.558E+16</c:v>
                </c:pt>
                <c:pt idx="3211">
                  <c:v>6.554E+16</c:v>
                </c:pt>
                <c:pt idx="3212">
                  <c:v>2.979E+16</c:v>
                </c:pt>
                <c:pt idx="3213">
                  <c:v>6.348E+16</c:v>
                </c:pt>
                <c:pt idx="3214">
                  <c:v>6.504E+16</c:v>
                </c:pt>
                <c:pt idx="3215">
                  <c:v>6.546E+16</c:v>
                </c:pt>
                <c:pt idx="3216">
                  <c:v>6.471E+16</c:v>
                </c:pt>
                <c:pt idx="3217">
                  <c:v>6.523E+16</c:v>
                </c:pt>
                <c:pt idx="3218">
                  <c:v>6.567E+16</c:v>
                </c:pt>
                <c:pt idx="3219">
                  <c:v>6.565E+16</c:v>
                </c:pt>
                <c:pt idx="3220">
                  <c:v>5.498E+16</c:v>
                </c:pt>
                <c:pt idx="3221">
                  <c:v>5E+16</c:v>
                </c:pt>
                <c:pt idx="3222">
                  <c:v>6.166E+16</c:v>
                </c:pt>
                <c:pt idx="3223">
                  <c:v>6.174E+16</c:v>
                </c:pt>
                <c:pt idx="3224">
                  <c:v>6.379E+16</c:v>
                </c:pt>
                <c:pt idx="3225">
                  <c:v>5.692E+16</c:v>
                </c:pt>
                <c:pt idx="3226">
                  <c:v>6.537E+16</c:v>
                </c:pt>
                <c:pt idx="3227">
                  <c:v>6.039E+16</c:v>
                </c:pt>
                <c:pt idx="3228">
                  <c:v>6.502E+16</c:v>
                </c:pt>
                <c:pt idx="3229">
                  <c:v>6.496E+16</c:v>
                </c:pt>
                <c:pt idx="3230">
                  <c:v>6.573E+16</c:v>
                </c:pt>
                <c:pt idx="3231">
                  <c:v>6.506E+16</c:v>
                </c:pt>
                <c:pt idx="3232">
                  <c:v>6.536E+16</c:v>
                </c:pt>
                <c:pt idx="3233">
                  <c:v>6.522E+16</c:v>
                </c:pt>
                <c:pt idx="3234">
                  <c:v>6.078E+16</c:v>
                </c:pt>
                <c:pt idx="3235">
                  <c:v>5.975E+16</c:v>
                </c:pt>
                <c:pt idx="3236">
                  <c:v>6.514E+16</c:v>
                </c:pt>
                <c:pt idx="3237">
                  <c:v>6.555E+16</c:v>
                </c:pt>
                <c:pt idx="3238">
                  <c:v>5.719E+16</c:v>
                </c:pt>
                <c:pt idx="3239">
                  <c:v>6.551E+16</c:v>
                </c:pt>
                <c:pt idx="3240">
                  <c:v>6.521E+16</c:v>
                </c:pt>
                <c:pt idx="3241">
                  <c:v>4.467E+16</c:v>
                </c:pt>
                <c:pt idx="3242">
                  <c:v>6.52E+16</c:v>
                </c:pt>
                <c:pt idx="3243">
                  <c:v>6.552E+16</c:v>
                </c:pt>
                <c:pt idx="3244">
                  <c:v>6.316E+16</c:v>
                </c:pt>
                <c:pt idx="3245">
                  <c:v>6.546E+16</c:v>
                </c:pt>
                <c:pt idx="3246">
                  <c:v>6.506E+16</c:v>
                </c:pt>
                <c:pt idx="3247">
                  <c:v>6.604E+16</c:v>
                </c:pt>
                <c:pt idx="3248">
                  <c:v>5.887E+16</c:v>
                </c:pt>
                <c:pt idx="3249">
                  <c:v>4.578E+16</c:v>
                </c:pt>
                <c:pt idx="3250">
                  <c:v>6.543E+16</c:v>
                </c:pt>
                <c:pt idx="3251">
                  <c:v>6.576E+16</c:v>
                </c:pt>
                <c:pt idx="3252">
                  <c:v>5.649E+16</c:v>
                </c:pt>
                <c:pt idx="3253">
                  <c:v>6.478E+16</c:v>
                </c:pt>
                <c:pt idx="3254">
                  <c:v>6.612E+16</c:v>
                </c:pt>
                <c:pt idx="3255">
                  <c:v>6.514E+16</c:v>
                </c:pt>
                <c:pt idx="3256">
                  <c:v>6.501E+16</c:v>
                </c:pt>
                <c:pt idx="3257">
                  <c:v>6.603E+16</c:v>
                </c:pt>
                <c:pt idx="3258">
                  <c:v>6.541E+16</c:v>
                </c:pt>
                <c:pt idx="3259">
                  <c:v>6.312E+16</c:v>
                </c:pt>
                <c:pt idx="3260">
                  <c:v>6.533E+16</c:v>
                </c:pt>
                <c:pt idx="3261">
                  <c:v>6.538E+16</c:v>
                </c:pt>
                <c:pt idx="3262">
                  <c:v>6.54E+16</c:v>
                </c:pt>
                <c:pt idx="3263">
                  <c:v>6.5E+16</c:v>
                </c:pt>
                <c:pt idx="3264">
                  <c:v>6.599E+16</c:v>
                </c:pt>
                <c:pt idx="3265">
                  <c:v>6.513E+16</c:v>
                </c:pt>
                <c:pt idx="3266">
                  <c:v>6.539E+16</c:v>
                </c:pt>
                <c:pt idx="3267">
                  <c:v>6.447E+16</c:v>
                </c:pt>
                <c:pt idx="3268">
                  <c:v>6.489E+16</c:v>
                </c:pt>
                <c:pt idx="3269">
                  <c:v>6.429E+16</c:v>
                </c:pt>
                <c:pt idx="3270">
                  <c:v>6.48E+16</c:v>
                </c:pt>
                <c:pt idx="3271">
                  <c:v>6.427E+16</c:v>
                </c:pt>
                <c:pt idx="3272">
                  <c:v>6.505E+16</c:v>
                </c:pt>
                <c:pt idx="3273">
                  <c:v>6.51E+16</c:v>
                </c:pt>
                <c:pt idx="3274">
                  <c:v>6.486E+16</c:v>
                </c:pt>
                <c:pt idx="3275">
                  <c:v>6.486E+16</c:v>
                </c:pt>
                <c:pt idx="3276">
                  <c:v>6.515E+16</c:v>
                </c:pt>
                <c:pt idx="3277">
                  <c:v>6.545E+16</c:v>
                </c:pt>
                <c:pt idx="3278">
                  <c:v>6.544E+16</c:v>
                </c:pt>
                <c:pt idx="3279">
                  <c:v>6.48E+16</c:v>
                </c:pt>
                <c:pt idx="3280">
                  <c:v>6.503E+16</c:v>
                </c:pt>
                <c:pt idx="3281">
                  <c:v>6.448E+16</c:v>
                </c:pt>
                <c:pt idx="3282">
                  <c:v>6.387E+16</c:v>
                </c:pt>
                <c:pt idx="3283">
                  <c:v>6.48E+16</c:v>
                </c:pt>
                <c:pt idx="3284">
                  <c:v>6.544E+16</c:v>
                </c:pt>
                <c:pt idx="3285">
                  <c:v>6.636E+16</c:v>
                </c:pt>
                <c:pt idx="3286">
                  <c:v>6.521E+16</c:v>
                </c:pt>
                <c:pt idx="3287">
                  <c:v>6.825E+16</c:v>
                </c:pt>
                <c:pt idx="3288">
                  <c:v>6.828E+16</c:v>
                </c:pt>
                <c:pt idx="3289">
                  <c:v>6.379E+16</c:v>
                </c:pt>
                <c:pt idx="3290">
                  <c:v>6.924E+16</c:v>
                </c:pt>
                <c:pt idx="3291">
                  <c:v>5009000000000000</c:v>
                </c:pt>
                <c:pt idx="3292">
                  <c:v>7.053E+16</c:v>
                </c:pt>
                <c:pt idx="3293">
                  <c:v>7.029E+16</c:v>
                </c:pt>
                <c:pt idx="3294">
                  <c:v>7.005E+16</c:v>
                </c:pt>
                <c:pt idx="3295">
                  <c:v>7.005E+16</c:v>
                </c:pt>
                <c:pt idx="3296">
                  <c:v>6.964E+16</c:v>
                </c:pt>
                <c:pt idx="3297">
                  <c:v>6.152E+16</c:v>
                </c:pt>
                <c:pt idx="3298">
                  <c:v>7.061E+16</c:v>
                </c:pt>
                <c:pt idx="3299">
                  <c:v>7.045E+16</c:v>
                </c:pt>
                <c:pt idx="3300">
                  <c:v>7.042E+16</c:v>
                </c:pt>
                <c:pt idx="3301">
                  <c:v>6.993E+16</c:v>
                </c:pt>
                <c:pt idx="3302">
                  <c:v>6.994E+16</c:v>
                </c:pt>
                <c:pt idx="3303">
                  <c:v>7.049E+16</c:v>
                </c:pt>
                <c:pt idx="3304">
                  <c:v>7.055E+16</c:v>
                </c:pt>
                <c:pt idx="3305">
                  <c:v>6.975E+16</c:v>
                </c:pt>
                <c:pt idx="3306">
                  <c:v>6.35E+16</c:v>
                </c:pt>
                <c:pt idx="3307">
                  <c:v>7.077E+16</c:v>
                </c:pt>
                <c:pt idx="3308">
                  <c:v>6.945E+16</c:v>
                </c:pt>
                <c:pt idx="3309">
                  <c:v>7.043E+16</c:v>
                </c:pt>
                <c:pt idx="3310">
                  <c:v>7.059E+16</c:v>
                </c:pt>
                <c:pt idx="3311">
                  <c:v>7.091E+16</c:v>
                </c:pt>
                <c:pt idx="3312">
                  <c:v>6.946E+16</c:v>
                </c:pt>
                <c:pt idx="3313">
                  <c:v>7.05E+16</c:v>
                </c:pt>
                <c:pt idx="3314">
                  <c:v>7.062E+16</c:v>
                </c:pt>
                <c:pt idx="3315">
                  <c:v>6.784E+16</c:v>
                </c:pt>
                <c:pt idx="3316">
                  <c:v>6.874E+16</c:v>
                </c:pt>
                <c:pt idx="3317">
                  <c:v>6.925E+16</c:v>
                </c:pt>
                <c:pt idx="3318">
                  <c:v>6.797E+16</c:v>
                </c:pt>
                <c:pt idx="3319">
                  <c:v>6.863E+16</c:v>
                </c:pt>
                <c:pt idx="3320">
                  <c:v>6.767E+16</c:v>
                </c:pt>
                <c:pt idx="3321">
                  <c:v>6.466E+16</c:v>
                </c:pt>
                <c:pt idx="3322">
                  <c:v>6.699E+16</c:v>
                </c:pt>
                <c:pt idx="3323">
                  <c:v>6.986E+16</c:v>
                </c:pt>
                <c:pt idx="3324">
                  <c:v>6.854E+16</c:v>
                </c:pt>
                <c:pt idx="3325">
                  <c:v>6.98E+16</c:v>
                </c:pt>
                <c:pt idx="3326">
                  <c:v>6.869E+16</c:v>
                </c:pt>
                <c:pt idx="3327">
                  <c:v>6.989E+16</c:v>
                </c:pt>
                <c:pt idx="3328">
                  <c:v>6.991E+16</c:v>
                </c:pt>
                <c:pt idx="3329">
                  <c:v>6.994E+16</c:v>
                </c:pt>
                <c:pt idx="3330">
                  <c:v>6.852E+16</c:v>
                </c:pt>
                <c:pt idx="3331">
                  <c:v>6.807E+16</c:v>
                </c:pt>
                <c:pt idx="3332">
                  <c:v>6.978E+16</c:v>
                </c:pt>
                <c:pt idx="3333">
                  <c:v>6.888E+16</c:v>
                </c:pt>
                <c:pt idx="3334">
                  <c:v>6.989E+16</c:v>
                </c:pt>
                <c:pt idx="3335">
                  <c:v>5.899E+16</c:v>
                </c:pt>
                <c:pt idx="3336">
                  <c:v>2.273E+16</c:v>
                </c:pt>
                <c:pt idx="3337">
                  <c:v>7.001E+16</c:v>
                </c:pt>
                <c:pt idx="3338">
                  <c:v>7.061E+16</c:v>
                </c:pt>
                <c:pt idx="3339">
                  <c:v>7.028E+16</c:v>
                </c:pt>
                <c:pt idx="3340">
                  <c:v>7.016E+16</c:v>
                </c:pt>
                <c:pt idx="3341">
                  <c:v>5.679E+16</c:v>
                </c:pt>
                <c:pt idx="3342">
                  <c:v>6.235E+16</c:v>
                </c:pt>
                <c:pt idx="3343">
                  <c:v>6.998E+16</c:v>
                </c:pt>
                <c:pt idx="3344">
                  <c:v>7.019E+16</c:v>
                </c:pt>
                <c:pt idx="3345">
                  <c:v>6.728E+16</c:v>
                </c:pt>
                <c:pt idx="3346">
                  <c:v>7.035E+16</c:v>
                </c:pt>
                <c:pt idx="3347">
                  <c:v>6.919E+16</c:v>
                </c:pt>
                <c:pt idx="3348">
                  <c:v>6.959E+16</c:v>
                </c:pt>
                <c:pt idx="3349">
                  <c:v>6.375E+16</c:v>
                </c:pt>
                <c:pt idx="3350">
                  <c:v>-2605000000000</c:v>
                </c:pt>
                <c:pt idx="3351">
                  <c:v>6.428E+16</c:v>
                </c:pt>
                <c:pt idx="3352">
                  <c:v>7.026E+16</c:v>
                </c:pt>
                <c:pt idx="3353">
                  <c:v>6.986E+16</c:v>
                </c:pt>
                <c:pt idx="3354">
                  <c:v>6.972E+16</c:v>
                </c:pt>
                <c:pt idx="3355">
                  <c:v>6.997E+16</c:v>
                </c:pt>
                <c:pt idx="3356">
                  <c:v>6.942E+16</c:v>
                </c:pt>
                <c:pt idx="3357">
                  <c:v>6.997E+16</c:v>
                </c:pt>
                <c:pt idx="3358">
                  <c:v>7.063E+16</c:v>
                </c:pt>
                <c:pt idx="3359">
                  <c:v>6.828E+16</c:v>
                </c:pt>
                <c:pt idx="3360">
                  <c:v>-1533000000000</c:v>
                </c:pt>
                <c:pt idx="3361">
                  <c:v>6.747E+16</c:v>
                </c:pt>
                <c:pt idx="3362">
                  <c:v>6.978E+16</c:v>
                </c:pt>
                <c:pt idx="3363">
                  <c:v>7.016E+16</c:v>
                </c:pt>
                <c:pt idx="3364">
                  <c:v>7.058E+16</c:v>
                </c:pt>
                <c:pt idx="3365">
                  <c:v>6.958E+16</c:v>
                </c:pt>
                <c:pt idx="3366">
                  <c:v>7.056E+16</c:v>
                </c:pt>
                <c:pt idx="3367">
                  <c:v>7.072E+16</c:v>
                </c:pt>
                <c:pt idx="3368">
                  <c:v>7.055E+16</c:v>
                </c:pt>
                <c:pt idx="3369">
                  <c:v>6.973E+16</c:v>
                </c:pt>
                <c:pt idx="3370">
                  <c:v>6.996E+16</c:v>
                </c:pt>
                <c:pt idx="3371">
                  <c:v>7.024E+16</c:v>
                </c:pt>
                <c:pt idx="3372">
                  <c:v>7.026E+16</c:v>
                </c:pt>
                <c:pt idx="3373">
                  <c:v>6.989E+16</c:v>
                </c:pt>
                <c:pt idx="3374">
                  <c:v>6.997E+16</c:v>
                </c:pt>
                <c:pt idx="3375">
                  <c:v>3.206E+16</c:v>
                </c:pt>
                <c:pt idx="3376">
                  <c:v>6643000000000000</c:v>
                </c:pt>
                <c:pt idx="3377">
                  <c:v>7654000000000000</c:v>
                </c:pt>
                <c:pt idx="3378">
                  <c:v>7.083E+16</c:v>
                </c:pt>
                <c:pt idx="3379">
                  <c:v>7.028E+16</c:v>
                </c:pt>
                <c:pt idx="3380">
                  <c:v>6.997E+16</c:v>
                </c:pt>
                <c:pt idx="3381">
                  <c:v>7.004E+16</c:v>
                </c:pt>
                <c:pt idx="3382">
                  <c:v>6.983E+16</c:v>
                </c:pt>
                <c:pt idx="3383">
                  <c:v>6.173E+16</c:v>
                </c:pt>
                <c:pt idx="3384">
                  <c:v>7.014E+16</c:v>
                </c:pt>
                <c:pt idx="3385">
                  <c:v>6.317E+16</c:v>
                </c:pt>
                <c:pt idx="3386">
                  <c:v>6.917E+16</c:v>
                </c:pt>
                <c:pt idx="3387">
                  <c:v>6.93E+16</c:v>
                </c:pt>
                <c:pt idx="3388">
                  <c:v>6.937E+16</c:v>
                </c:pt>
                <c:pt idx="3389">
                  <c:v>6.922E+16</c:v>
                </c:pt>
                <c:pt idx="3390">
                  <c:v>6.962E+16</c:v>
                </c:pt>
                <c:pt idx="3391">
                  <c:v>6.96E+16</c:v>
                </c:pt>
                <c:pt idx="3392">
                  <c:v>6.958E+16</c:v>
                </c:pt>
                <c:pt idx="3393">
                  <c:v>6.947E+16</c:v>
                </c:pt>
                <c:pt idx="3394">
                  <c:v>6.941E+16</c:v>
                </c:pt>
                <c:pt idx="3395">
                  <c:v>6.926E+16</c:v>
                </c:pt>
                <c:pt idx="3396">
                  <c:v>6.946E+16</c:v>
                </c:pt>
                <c:pt idx="3397">
                  <c:v>6.934E+16</c:v>
                </c:pt>
                <c:pt idx="3398">
                  <c:v>6.942E+16</c:v>
                </c:pt>
                <c:pt idx="3399">
                  <c:v>6.96E+16</c:v>
                </c:pt>
                <c:pt idx="3400">
                  <c:v>6.971E+16</c:v>
                </c:pt>
                <c:pt idx="3401">
                  <c:v>6.942E+16</c:v>
                </c:pt>
                <c:pt idx="3402">
                  <c:v>6.952E+16</c:v>
                </c:pt>
                <c:pt idx="3403">
                  <c:v>6.932E+16</c:v>
                </c:pt>
                <c:pt idx="3404">
                  <c:v>6.938E+16</c:v>
                </c:pt>
                <c:pt idx="3405">
                  <c:v>6.959E+16</c:v>
                </c:pt>
                <c:pt idx="3406">
                  <c:v>6.947E+16</c:v>
                </c:pt>
                <c:pt idx="3407">
                  <c:v>6.964E+16</c:v>
                </c:pt>
                <c:pt idx="3408">
                  <c:v>6.992E+16</c:v>
                </c:pt>
                <c:pt idx="3409">
                  <c:v>6.95E+16</c:v>
                </c:pt>
                <c:pt idx="3410">
                  <c:v>6.964E+16</c:v>
                </c:pt>
                <c:pt idx="3411">
                  <c:v>6.955E+16</c:v>
                </c:pt>
                <c:pt idx="3412">
                  <c:v>5.491E+16</c:v>
                </c:pt>
                <c:pt idx="3413">
                  <c:v>6.048E+16</c:v>
                </c:pt>
                <c:pt idx="3414">
                  <c:v>6.922E+16</c:v>
                </c:pt>
                <c:pt idx="3415">
                  <c:v>6.378E+16</c:v>
                </c:pt>
                <c:pt idx="3416">
                  <c:v>6.906E+16</c:v>
                </c:pt>
                <c:pt idx="3417">
                  <c:v>6.89E+16</c:v>
                </c:pt>
                <c:pt idx="3418">
                  <c:v>6.929E+16</c:v>
                </c:pt>
                <c:pt idx="3419">
                  <c:v>6.895E+16</c:v>
                </c:pt>
                <c:pt idx="3420">
                  <c:v>6.847E+16</c:v>
                </c:pt>
                <c:pt idx="3421">
                  <c:v>6.377E+16</c:v>
                </c:pt>
                <c:pt idx="3422">
                  <c:v>6.806E+16</c:v>
                </c:pt>
                <c:pt idx="3423">
                  <c:v>6.93E+16</c:v>
                </c:pt>
                <c:pt idx="3424">
                  <c:v>6.955E+16</c:v>
                </c:pt>
                <c:pt idx="3425">
                  <c:v>6.924E+16</c:v>
                </c:pt>
                <c:pt idx="3426">
                  <c:v>6.913E+16</c:v>
                </c:pt>
                <c:pt idx="3427">
                  <c:v>6.91E+16</c:v>
                </c:pt>
                <c:pt idx="3428">
                  <c:v>6.878E+16</c:v>
                </c:pt>
                <c:pt idx="3429">
                  <c:v>6.992E+16</c:v>
                </c:pt>
                <c:pt idx="3430">
                  <c:v>6.764E+16</c:v>
                </c:pt>
                <c:pt idx="3431">
                  <c:v>6.748E+16</c:v>
                </c:pt>
                <c:pt idx="3432">
                  <c:v>6.97E+16</c:v>
                </c:pt>
                <c:pt idx="3433">
                  <c:v>6.818E+16</c:v>
                </c:pt>
                <c:pt idx="3434">
                  <c:v>6.823E+16</c:v>
                </c:pt>
                <c:pt idx="3435">
                  <c:v>6.771E+16</c:v>
                </c:pt>
                <c:pt idx="3436">
                  <c:v>6.701E+16</c:v>
                </c:pt>
                <c:pt idx="3437">
                  <c:v>6.87E+16</c:v>
                </c:pt>
                <c:pt idx="3438">
                  <c:v>6.928E+16</c:v>
                </c:pt>
                <c:pt idx="3439">
                  <c:v>6.355E+16</c:v>
                </c:pt>
                <c:pt idx="3440">
                  <c:v>6.748E+16</c:v>
                </c:pt>
                <c:pt idx="3441">
                  <c:v>6.839E+16</c:v>
                </c:pt>
                <c:pt idx="3442">
                  <c:v>6.912E+16</c:v>
                </c:pt>
                <c:pt idx="3443">
                  <c:v>6.856E+16</c:v>
                </c:pt>
                <c:pt idx="3444">
                  <c:v>6.762E+16</c:v>
                </c:pt>
                <c:pt idx="3445">
                  <c:v>6.86E+16</c:v>
                </c:pt>
                <c:pt idx="3446">
                  <c:v>6.869E+16</c:v>
                </c:pt>
                <c:pt idx="3447">
                  <c:v>6.798E+16</c:v>
                </c:pt>
                <c:pt idx="3448">
                  <c:v>6.873E+16</c:v>
                </c:pt>
                <c:pt idx="3449">
                  <c:v>6.902E+16</c:v>
                </c:pt>
                <c:pt idx="3450">
                  <c:v>6.773E+16</c:v>
                </c:pt>
                <c:pt idx="3451">
                  <c:v>6.816E+16</c:v>
                </c:pt>
                <c:pt idx="3452">
                  <c:v>6.855E+16</c:v>
                </c:pt>
                <c:pt idx="3453">
                  <c:v>6.864E+16</c:v>
                </c:pt>
                <c:pt idx="3454">
                  <c:v>6.874E+16</c:v>
                </c:pt>
                <c:pt idx="3455">
                  <c:v>6.784E+16</c:v>
                </c:pt>
                <c:pt idx="3456">
                  <c:v>6.828E+16</c:v>
                </c:pt>
                <c:pt idx="3457">
                  <c:v>6.866E+16</c:v>
                </c:pt>
                <c:pt idx="3458">
                  <c:v>6.842E+16</c:v>
                </c:pt>
                <c:pt idx="3459">
                  <c:v>6.108E+16</c:v>
                </c:pt>
                <c:pt idx="3460">
                  <c:v>6.819E+16</c:v>
                </c:pt>
                <c:pt idx="3461">
                  <c:v>6.826E+16</c:v>
                </c:pt>
                <c:pt idx="3462">
                  <c:v>6.877E+16</c:v>
                </c:pt>
                <c:pt idx="3463">
                  <c:v>6.703E+16</c:v>
                </c:pt>
                <c:pt idx="3464">
                  <c:v>6.856E+16</c:v>
                </c:pt>
                <c:pt idx="3465">
                  <c:v>6.926E+16</c:v>
                </c:pt>
                <c:pt idx="3466">
                  <c:v>6.909E+16</c:v>
                </c:pt>
                <c:pt idx="3467">
                  <c:v>6.89E+16</c:v>
                </c:pt>
                <c:pt idx="3468">
                  <c:v>6.597E+16</c:v>
                </c:pt>
                <c:pt idx="3469">
                  <c:v>6.821E+16</c:v>
                </c:pt>
                <c:pt idx="3470">
                  <c:v>6.685E+16</c:v>
                </c:pt>
                <c:pt idx="3471">
                  <c:v>3.671E+16</c:v>
                </c:pt>
                <c:pt idx="3472">
                  <c:v>6.5E+16</c:v>
                </c:pt>
                <c:pt idx="3473">
                  <c:v>6.791E+16</c:v>
                </c:pt>
                <c:pt idx="3474">
                  <c:v>6.799E+16</c:v>
                </c:pt>
                <c:pt idx="3475">
                  <c:v>6.869E+16</c:v>
                </c:pt>
                <c:pt idx="3476">
                  <c:v>6.903E+16</c:v>
                </c:pt>
                <c:pt idx="3477">
                  <c:v>6.902E+16</c:v>
                </c:pt>
                <c:pt idx="3478">
                  <c:v>6.529E+16</c:v>
                </c:pt>
                <c:pt idx="3479">
                  <c:v>6.905E+16</c:v>
                </c:pt>
                <c:pt idx="3480">
                  <c:v>6.538E+16</c:v>
                </c:pt>
                <c:pt idx="3481">
                  <c:v>6.776E+16</c:v>
                </c:pt>
                <c:pt idx="3482">
                  <c:v>6.821E+16</c:v>
                </c:pt>
                <c:pt idx="3483">
                  <c:v>4.372E+16</c:v>
                </c:pt>
                <c:pt idx="3484">
                  <c:v>5.419E+16</c:v>
                </c:pt>
                <c:pt idx="3485">
                  <c:v>6.926E+16</c:v>
                </c:pt>
                <c:pt idx="3486">
                  <c:v>6.832E+16</c:v>
                </c:pt>
                <c:pt idx="3487">
                  <c:v>6.85E+16</c:v>
                </c:pt>
                <c:pt idx="3488">
                  <c:v>6.597E+16</c:v>
                </c:pt>
                <c:pt idx="3489">
                  <c:v>6.862E+16</c:v>
                </c:pt>
                <c:pt idx="3490">
                  <c:v>6.019E+16</c:v>
                </c:pt>
                <c:pt idx="3491">
                  <c:v>6.898E+16</c:v>
                </c:pt>
                <c:pt idx="3492">
                  <c:v>6.841E+16</c:v>
                </c:pt>
                <c:pt idx="3493">
                  <c:v>6.867E+16</c:v>
                </c:pt>
                <c:pt idx="3494">
                  <c:v>6.901E+16</c:v>
                </c:pt>
                <c:pt idx="3495">
                  <c:v>6.926E+16</c:v>
                </c:pt>
                <c:pt idx="3496">
                  <c:v>6.91E+16</c:v>
                </c:pt>
                <c:pt idx="3497">
                  <c:v>5.934E+16</c:v>
                </c:pt>
                <c:pt idx="3498">
                  <c:v>6.772E+16</c:v>
                </c:pt>
                <c:pt idx="3499">
                  <c:v>5.691E+16</c:v>
                </c:pt>
                <c:pt idx="3500">
                  <c:v>6.607E+16</c:v>
                </c:pt>
                <c:pt idx="3501">
                  <c:v>6.855E+16</c:v>
                </c:pt>
                <c:pt idx="3502">
                  <c:v>6.928E+16</c:v>
                </c:pt>
                <c:pt idx="3503">
                  <c:v>6.537E+16</c:v>
                </c:pt>
                <c:pt idx="3504">
                  <c:v>6.923E+16</c:v>
                </c:pt>
                <c:pt idx="3505">
                  <c:v>6.536E+16</c:v>
                </c:pt>
                <c:pt idx="3506">
                  <c:v>6.929E+16</c:v>
                </c:pt>
                <c:pt idx="3507">
                  <c:v>6.891E+16</c:v>
                </c:pt>
                <c:pt idx="3508">
                  <c:v>6.796E+16</c:v>
                </c:pt>
                <c:pt idx="3509">
                  <c:v>6.584E+16</c:v>
                </c:pt>
                <c:pt idx="3510">
                  <c:v>6.803E+16</c:v>
                </c:pt>
                <c:pt idx="3511">
                  <c:v>6.761E+16</c:v>
                </c:pt>
                <c:pt idx="3512">
                  <c:v>6.734E+16</c:v>
                </c:pt>
                <c:pt idx="3513">
                  <c:v>6.856E+16</c:v>
                </c:pt>
                <c:pt idx="3514">
                  <c:v>6.506E+16</c:v>
                </c:pt>
                <c:pt idx="3515">
                  <c:v>6.771E+16</c:v>
                </c:pt>
                <c:pt idx="3516">
                  <c:v>6.052E+16</c:v>
                </c:pt>
                <c:pt idx="3517">
                  <c:v>6.381E+16</c:v>
                </c:pt>
                <c:pt idx="3518">
                  <c:v>7.25E+16</c:v>
                </c:pt>
                <c:pt idx="3519">
                  <c:v>6.846E+16</c:v>
                </c:pt>
                <c:pt idx="3520">
                  <c:v>6.432E+16</c:v>
                </c:pt>
                <c:pt idx="3521">
                  <c:v>7.025E+16</c:v>
                </c:pt>
                <c:pt idx="3522">
                  <c:v>6.804E+16</c:v>
                </c:pt>
                <c:pt idx="3523">
                  <c:v>6.623E+16</c:v>
                </c:pt>
                <c:pt idx="3524">
                  <c:v>6.871E+16</c:v>
                </c:pt>
                <c:pt idx="3525">
                  <c:v>6.665E+16</c:v>
                </c:pt>
                <c:pt idx="3526">
                  <c:v>6.571E+16</c:v>
                </c:pt>
                <c:pt idx="3527">
                  <c:v>6.68E+16</c:v>
                </c:pt>
                <c:pt idx="3528">
                  <c:v>6.657E+16</c:v>
                </c:pt>
                <c:pt idx="3529">
                  <c:v>6.701E+16</c:v>
                </c:pt>
                <c:pt idx="3530">
                  <c:v>6.565E+16</c:v>
                </c:pt>
                <c:pt idx="3531">
                  <c:v>6.518E+16</c:v>
                </c:pt>
                <c:pt idx="3532">
                  <c:v>6.864E+16</c:v>
                </c:pt>
                <c:pt idx="3533">
                  <c:v>6.528E+16</c:v>
                </c:pt>
                <c:pt idx="3534">
                  <c:v>6.733E+16</c:v>
                </c:pt>
                <c:pt idx="3535">
                  <c:v>6.048E+16</c:v>
                </c:pt>
                <c:pt idx="3536">
                  <c:v>6.423E+16</c:v>
                </c:pt>
                <c:pt idx="3537">
                  <c:v>3.515E+16</c:v>
                </c:pt>
                <c:pt idx="3538">
                  <c:v>4241000000000000</c:v>
                </c:pt>
                <c:pt idx="3539">
                  <c:v>4.297E+16</c:v>
                </c:pt>
                <c:pt idx="3540">
                  <c:v>6.703E+16</c:v>
                </c:pt>
                <c:pt idx="3541">
                  <c:v>6.343E+16</c:v>
                </c:pt>
                <c:pt idx="3542">
                  <c:v>6.531E+16</c:v>
                </c:pt>
                <c:pt idx="3543">
                  <c:v>5.905E+16</c:v>
                </c:pt>
                <c:pt idx="3544">
                  <c:v>6.389E+16</c:v>
                </c:pt>
                <c:pt idx="3545">
                  <c:v>6.422E+16</c:v>
                </c:pt>
                <c:pt idx="3546">
                  <c:v>6.618E+16</c:v>
                </c:pt>
                <c:pt idx="3547">
                  <c:v>6.621E+16</c:v>
                </c:pt>
                <c:pt idx="3548">
                  <c:v>6.264E+16</c:v>
                </c:pt>
                <c:pt idx="3549">
                  <c:v>6.897E+16</c:v>
                </c:pt>
                <c:pt idx="3550">
                  <c:v>6.805E+16</c:v>
                </c:pt>
                <c:pt idx="3551">
                  <c:v>5.548E+16</c:v>
                </c:pt>
                <c:pt idx="3552">
                  <c:v>6.099E+16</c:v>
                </c:pt>
                <c:pt idx="3553">
                  <c:v>5.798E+16</c:v>
                </c:pt>
                <c:pt idx="3554">
                  <c:v>5.849E+16</c:v>
                </c:pt>
                <c:pt idx="3555">
                  <c:v>5.82E+16</c:v>
                </c:pt>
                <c:pt idx="3556">
                  <c:v>5.995E+16</c:v>
                </c:pt>
                <c:pt idx="3557">
                  <c:v>5.89E+16</c:v>
                </c:pt>
                <c:pt idx="3558">
                  <c:v>5.755E+16</c:v>
                </c:pt>
                <c:pt idx="3559">
                  <c:v>5.922E+16</c:v>
                </c:pt>
                <c:pt idx="3560">
                  <c:v>5.821E+16</c:v>
                </c:pt>
                <c:pt idx="3561">
                  <c:v>5.896E+16</c:v>
                </c:pt>
                <c:pt idx="3562">
                  <c:v>6.002E+16</c:v>
                </c:pt>
                <c:pt idx="3563">
                  <c:v>5.945E+16</c:v>
                </c:pt>
                <c:pt idx="3564">
                  <c:v>5.755E+16</c:v>
                </c:pt>
                <c:pt idx="3565">
                  <c:v>6.087E+16</c:v>
                </c:pt>
                <c:pt idx="3566">
                  <c:v>5.791E+16</c:v>
                </c:pt>
                <c:pt idx="3567">
                  <c:v>5.889E+16</c:v>
                </c:pt>
                <c:pt idx="3568">
                  <c:v>5.708E+16</c:v>
                </c:pt>
                <c:pt idx="3569">
                  <c:v>6.253E+16</c:v>
                </c:pt>
                <c:pt idx="3570">
                  <c:v>5.932E+16</c:v>
                </c:pt>
                <c:pt idx="3571">
                  <c:v>5.862E+16</c:v>
                </c:pt>
                <c:pt idx="3572">
                  <c:v>5.958E+16</c:v>
                </c:pt>
                <c:pt idx="3573">
                  <c:v>6.039E+16</c:v>
                </c:pt>
                <c:pt idx="3574">
                  <c:v>5.921E+16</c:v>
                </c:pt>
                <c:pt idx="3575">
                  <c:v>5.908E+16</c:v>
                </c:pt>
                <c:pt idx="3576">
                  <c:v>6.017E+16</c:v>
                </c:pt>
                <c:pt idx="3577">
                  <c:v>5.978E+16</c:v>
                </c:pt>
                <c:pt idx="3578">
                  <c:v>5.774E+16</c:v>
                </c:pt>
                <c:pt idx="3579">
                  <c:v>6.16E+16</c:v>
                </c:pt>
                <c:pt idx="3580">
                  <c:v>5.828E+16</c:v>
                </c:pt>
                <c:pt idx="3581">
                  <c:v>5.954E+16</c:v>
                </c:pt>
                <c:pt idx="3582">
                  <c:v>6.081E+16</c:v>
                </c:pt>
                <c:pt idx="3583">
                  <c:v>6.316E+16</c:v>
                </c:pt>
                <c:pt idx="3584">
                  <c:v>6.015E+16</c:v>
                </c:pt>
                <c:pt idx="3585">
                  <c:v>5.784E+16</c:v>
                </c:pt>
                <c:pt idx="3586">
                  <c:v>6.233E+16</c:v>
                </c:pt>
                <c:pt idx="3587">
                  <c:v>5.857E+16</c:v>
                </c:pt>
                <c:pt idx="3588">
                  <c:v>5.907E+16</c:v>
                </c:pt>
                <c:pt idx="3589">
                  <c:v>6.083E+16</c:v>
                </c:pt>
                <c:pt idx="3590">
                  <c:v>6.017E+16</c:v>
                </c:pt>
                <c:pt idx="3591">
                  <c:v>5.767E+16</c:v>
                </c:pt>
                <c:pt idx="3592">
                  <c:v>6.179E+16</c:v>
                </c:pt>
                <c:pt idx="3593">
                  <c:v>6.049E+16</c:v>
                </c:pt>
                <c:pt idx="3594">
                  <c:v>5.939E+16</c:v>
                </c:pt>
                <c:pt idx="3595">
                  <c:v>5.969E+16</c:v>
                </c:pt>
                <c:pt idx="3596">
                  <c:v>5.976E+16</c:v>
                </c:pt>
                <c:pt idx="3597">
                  <c:v>5.966E+16</c:v>
                </c:pt>
                <c:pt idx="3598">
                  <c:v>5.749E+16</c:v>
                </c:pt>
                <c:pt idx="3599">
                  <c:v>5.985E+16</c:v>
                </c:pt>
                <c:pt idx="3600">
                  <c:v>6.172E+16</c:v>
                </c:pt>
                <c:pt idx="3601">
                  <c:v>5.827E+16</c:v>
                </c:pt>
                <c:pt idx="3602">
                  <c:v>5.883E+16</c:v>
                </c:pt>
                <c:pt idx="3603">
                  <c:v>5.917E+16</c:v>
                </c:pt>
                <c:pt idx="3604">
                  <c:v>5.746E+16</c:v>
                </c:pt>
                <c:pt idx="3605">
                  <c:v>5.817E+16</c:v>
                </c:pt>
                <c:pt idx="3606">
                  <c:v>6.219E+16</c:v>
                </c:pt>
                <c:pt idx="3607">
                  <c:v>5.828E+16</c:v>
                </c:pt>
                <c:pt idx="3608">
                  <c:v>6.018E+16</c:v>
                </c:pt>
                <c:pt idx="3609">
                  <c:v>6.156E+16</c:v>
                </c:pt>
                <c:pt idx="3610">
                  <c:v>5.852E+16</c:v>
                </c:pt>
                <c:pt idx="3611">
                  <c:v>5.928E+16</c:v>
                </c:pt>
                <c:pt idx="3612">
                  <c:v>6.243E+16</c:v>
                </c:pt>
                <c:pt idx="3613">
                  <c:v>5.873E+16</c:v>
                </c:pt>
                <c:pt idx="3614">
                  <c:v>6.043E+16</c:v>
                </c:pt>
                <c:pt idx="3615">
                  <c:v>5.182E+16</c:v>
                </c:pt>
                <c:pt idx="3616">
                  <c:v>5.851E+16</c:v>
                </c:pt>
                <c:pt idx="3617">
                  <c:v>6.006E+16</c:v>
                </c:pt>
                <c:pt idx="3618">
                  <c:v>6.22E+16</c:v>
                </c:pt>
                <c:pt idx="3619">
                  <c:v>5.367E+16</c:v>
                </c:pt>
                <c:pt idx="3620">
                  <c:v>3.313E+16</c:v>
                </c:pt>
                <c:pt idx="3621">
                  <c:v>6.19E+16</c:v>
                </c:pt>
                <c:pt idx="3622">
                  <c:v>6.478E+16</c:v>
                </c:pt>
                <c:pt idx="3623">
                  <c:v>6.365E+16</c:v>
                </c:pt>
                <c:pt idx="3624">
                  <c:v>6.161E+16</c:v>
                </c:pt>
                <c:pt idx="3625">
                  <c:v>6.398E+16</c:v>
                </c:pt>
                <c:pt idx="3626">
                  <c:v>6.656E+16</c:v>
                </c:pt>
                <c:pt idx="3627">
                  <c:v>6.27E+16</c:v>
                </c:pt>
                <c:pt idx="3628">
                  <c:v>6.376E+16</c:v>
                </c:pt>
                <c:pt idx="3629">
                  <c:v>6.374E+16</c:v>
                </c:pt>
                <c:pt idx="3630">
                  <c:v>6.365E+16</c:v>
                </c:pt>
                <c:pt idx="3631">
                  <c:v>6.241E+16</c:v>
                </c:pt>
                <c:pt idx="3632">
                  <c:v>3.273E+16</c:v>
                </c:pt>
                <c:pt idx="3633">
                  <c:v>6.448E+16</c:v>
                </c:pt>
                <c:pt idx="3634">
                  <c:v>6.173E+16</c:v>
                </c:pt>
                <c:pt idx="3635">
                  <c:v>6.154E+16</c:v>
                </c:pt>
                <c:pt idx="3636">
                  <c:v>6.603E+16</c:v>
                </c:pt>
                <c:pt idx="3637">
                  <c:v>6.458E+16</c:v>
                </c:pt>
                <c:pt idx="3638">
                  <c:v>6.384E+16</c:v>
                </c:pt>
                <c:pt idx="3639">
                  <c:v>6.412E+16</c:v>
                </c:pt>
                <c:pt idx="3640">
                  <c:v>6.328E+16</c:v>
                </c:pt>
                <c:pt idx="3641">
                  <c:v>6.329E+16</c:v>
                </c:pt>
                <c:pt idx="3642">
                  <c:v>6.374E+16</c:v>
                </c:pt>
                <c:pt idx="3643">
                  <c:v>6.412E+16</c:v>
                </c:pt>
                <c:pt idx="3644">
                  <c:v>1.95E+16</c:v>
                </c:pt>
                <c:pt idx="3645">
                  <c:v>6.449E+16</c:v>
                </c:pt>
                <c:pt idx="3646">
                  <c:v>6.285E+16</c:v>
                </c:pt>
                <c:pt idx="3647">
                  <c:v>6.3E+16</c:v>
                </c:pt>
                <c:pt idx="3648">
                  <c:v>6.141E+16</c:v>
                </c:pt>
                <c:pt idx="3649">
                  <c:v>6.264E+16</c:v>
                </c:pt>
                <c:pt idx="3650">
                  <c:v>6.253E+16</c:v>
                </c:pt>
                <c:pt idx="3651">
                  <c:v>5.552E+16</c:v>
                </c:pt>
                <c:pt idx="3652">
                  <c:v>6.387E+16</c:v>
                </c:pt>
                <c:pt idx="3653">
                  <c:v>6.342E+16</c:v>
                </c:pt>
                <c:pt idx="3654">
                  <c:v>5.694E+16</c:v>
                </c:pt>
                <c:pt idx="3655">
                  <c:v>6.252E+16</c:v>
                </c:pt>
                <c:pt idx="3656">
                  <c:v>6.324E+16</c:v>
                </c:pt>
                <c:pt idx="3657">
                  <c:v>5.659E+16</c:v>
                </c:pt>
                <c:pt idx="3658">
                  <c:v>6.165E+16</c:v>
                </c:pt>
                <c:pt idx="3659">
                  <c:v>6.359E+16</c:v>
                </c:pt>
                <c:pt idx="3660">
                  <c:v>6.322E+16</c:v>
                </c:pt>
                <c:pt idx="3661">
                  <c:v>5.879E+16</c:v>
                </c:pt>
                <c:pt idx="3662">
                  <c:v>6.368E+16</c:v>
                </c:pt>
                <c:pt idx="3663">
                  <c:v>6.27E+16</c:v>
                </c:pt>
                <c:pt idx="3664">
                  <c:v>6.239E+16</c:v>
                </c:pt>
                <c:pt idx="3665">
                  <c:v>6.349E+16</c:v>
                </c:pt>
                <c:pt idx="3666">
                  <c:v>6.283E+16</c:v>
                </c:pt>
                <c:pt idx="3667">
                  <c:v>6.244E+16</c:v>
                </c:pt>
                <c:pt idx="3668">
                  <c:v>6.28E+16</c:v>
                </c:pt>
                <c:pt idx="3669">
                  <c:v>6.12E+16</c:v>
                </c:pt>
                <c:pt idx="3670">
                  <c:v>6.267E+16</c:v>
                </c:pt>
                <c:pt idx="3671">
                  <c:v>6.237E+16</c:v>
                </c:pt>
                <c:pt idx="3672">
                  <c:v>1.878E+16</c:v>
                </c:pt>
                <c:pt idx="3673">
                  <c:v>5.651E+16</c:v>
                </c:pt>
                <c:pt idx="3674">
                  <c:v>6.314E+16</c:v>
                </c:pt>
                <c:pt idx="3675">
                  <c:v>6.259E+16</c:v>
                </c:pt>
                <c:pt idx="3676">
                  <c:v>6.103E+16</c:v>
                </c:pt>
                <c:pt idx="3677">
                  <c:v>6.336E+16</c:v>
                </c:pt>
                <c:pt idx="3678">
                  <c:v>5.385E+16</c:v>
                </c:pt>
                <c:pt idx="3679">
                  <c:v>6.334E+16</c:v>
                </c:pt>
                <c:pt idx="3680">
                  <c:v>5.911E+16</c:v>
                </c:pt>
                <c:pt idx="3681">
                  <c:v>5.867E+16</c:v>
                </c:pt>
                <c:pt idx="3682">
                  <c:v>5.822E+16</c:v>
                </c:pt>
                <c:pt idx="3683">
                  <c:v>5.925E+16</c:v>
                </c:pt>
                <c:pt idx="3684">
                  <c:v>5.924E+16</c:v>
                </c:pt>
                <c:pt idx="3685">
                  <c:v>6.037E+16</c:v>
                </c:pt>
                <c:pt idx="3686">
                  <c:v>6.584E+16</c:v>
                </c:pt>
                <c:pt idx="3687">
                  <c:v>5.779E+16</c:v>
                </c:pt>
                <c:pt idx="3688">
                  <c:v>6.552E+16</c:v>
                </c:pt>
                <c:pt idx="3689">
                  <c:v>6.786E+16</c:v>
                </c:pt>
                <c:pt idx="3690">
                  <c:v>6.767E+16</c:v>
                </c:pt>
                <c:pt idx="3691">
                  <c:v>6.359E+16</c:v>
                </c:pt>
                <c:pt idx="3692">
                  <c:v>2.117E+16</c:v>
                </c:pt>
                <c:pt idx="3693">
                  <c:v>-1073000000000</c:v>
                </c:pt>
                <c:pt idx="3694">
                  <c:v>-613000000000</c:v>
                </c:pt>
                <c:pt idx="3695">
                  <c:v>-1686000000000</c:v>
                </c:pt>
                <c:pt idx="3696">
                  <c:v>-1226000000000</c:v>
                </c:pt>
                <c:pt idx="3697">
                  <c:v>-1456000000000</c:v>
                </c:pt>
                <c:pt idx="3698">
                  <c:v>-1762000000000</c:v>
                </c:pt>
                <c:pt idx="3699">
                  <c:v>-3448000000000</c:v>
                </c:pt>
                <c:pt idx="3700">
                  <c:v>-383100000000</c:v>
                </c:pt>
                <c:pt idx="3701">
                  <c:v>-766300000000</c:v>
                </c:pt>
                <c:pt idx="3702">
                  <c:v>-1686000000000</c:v>
                </c:pt>
                <c:pt idx="3703">
                  <c:v>-919500000000</c:v>
                </c:pt>
                <c:pt idx="3704">
                  <c:v>-919500000000</c:v>
                </c:pt>
                <c:pt idx="3705">
                  <c:v>-3372000000000</c:v>
                </c:pt>
                <c:pt idx="3706">
                  <c:v>-2605000000000</c:v>
                </c:pt>
                <c:pt idx="3707">
                  <c:v>-1839000000000</c:v>
                </c:pt>
                <c:pt idx="3708">
                  <c:v>-613000000000</c:v>
                </c:pt>
                <c:pt idx="3709">
                  <c:v>-3372000000000</c:v>
                </c:pt>
                <c:pt idx="3710">
                  <c:v>-383100000000</c:v>
                </c:pt>
                <c:pt idx="3711">
                  <c:v>-1226000000000</c:v>
                </c:pt>
                <c:pt idx="3712">
                  <c:v>-919500000000</c:v>
                </c:pt>
                <c:pt idx="3713">
                  <c:v>-919500000000</c:v>
                </c:pt>
                <c:pt idx="3714">
                  <c:v>-2605000000000</c:v>
                </c:pt>
                <c:pt idx="3715">
                  <c:v>-1073000000000</c:v>
                </c:pt>
                <c:pt idx="3716" formatCode="General">
                  <c:v>0</c:v>
                </c:pt>
                <c:pt idx="3717">
                  <c:v>-919500000000</c:v>
                </c:pt>
                <c:pt idx="3718">
                  <c:v>-1533000000000</c:v>
                </c:pt>
                <c:pt idx="3719">
                  <c:v>-3372000000000</c:v>
                </c:pt>
                <c:pt idx="3720">
                  <c:v>-459800000000</c:v>
                </c:pt>
                <c:pt idx="3721">
                  <c:v>-1226000000000</c:v>
                </c:pt>
                <c:pt idx="3722">
                  <c:v>-3678000000000</c:v>
                </c:pt>
                <c:pt idx="3723">
                  <c:v>-1533000000000</c:v>
                </c:pt>
                <c:pt idx="3724">
                  <c:v>-459800000000</c:v>
                </c:pt>
                <c:pt idx="3725">
                  <c:v>-766300000000</c:v>
                </c:pt>
                <c:pt idx="3726">
                  <c:v>-4291000000000</c:v>
                </c:pt>
                <c:pt idx="3727">
                  <c:v>-1226000000000</c:v>
                </c:pt>
                <c:pt idx="3728">
                  <c:v>-3372000000000</c:v>
                </c:pt>
                <c:pt idx="3729">
                  <c:v>-3678000000000</c:v>
                </c:pt>
                <c:pt idx="3730">
                  <c:v>-715200000000</c:v>
                </c:pt>
                <c:pt idx="3731">
                  <c:v>-2605000000000</c:v>
                </c:pt>
                <c:pt idx="3732">
                  <c:v>-3218000000000</c:v>
                </c:pt>
                <c:pt idx="3733">
                  <c:v>-766300000000</c:v>
                </c:pt>
                <c:pt idx="3734">
                  <c:v>-459800000000</c:v>
                </c:pt>
                <c:pt idx="3735">
                  <c:v>-689600000000</c:v>
                </c:pt>
                <c:pt idx="3736">
                  <c:v>-2759000000000</c:v>
                </c:pt>
                <c:pt idx="3737">
                  <c:v>-766300000000</c:v>
                </c:pt>
                <c:pt idx="3738">
                  <c:v>-1686000000000</c:v>
                </c:pt>
                <c:pt idx="3739">
                  <c:v>-383100000000</c:v>
                </c:pt>
                <c:pt idx="3740">
                  <c:v>-2146000000000</c:v>
                </c:pt>
                <c:pt idx="3741">
                  <c:v>-383100000000</c:v>
                </c:pt>
                <c:pt idx="3742">
                  <c:v>-2299000000000</c:v>
                </c:pt>
                <c:pt idx="3743">
                  <c:v>-1379000000000</c:v>
                </c:pt>
                <c:pt idx="3744">
                  <c:v>-1839000000000</c:v>
                </c:pt>
                <c:pt idx="3745">
                  <c:v>-306500000000</c:v>
                </c:pt>
                <c:pt idx="3746">
                  <c:v>-2299000000000</c:v>
                </c:pt>
                <c:pt idx="3747">
                  <c:v>-1073000000000</c:v>
                </c:pt>
                <c:pt idx="3748">
                  <c:v>-1533000000000</c:v>
                </c:pt>
                <c:pt idx="3749">
                  <c:v>-1686000000000</c:v>
                </c:pt>
                <c:pt idx="3750">
                  <c:v>-1686000000000</c:v>
                </c:pt>
                <c:pt idx="3751">
                  <c:v>-459800000000</c:v>
                </c:pt>
                <c:pt idx="3752">
                  <c:v>-1686000000000</c:v>
                </c:pt>
                <c:pt idx="3753">
                  <c:v>-1149000000000</c:v>
                </c:pt>
                <c:pt idx="3754">
                  <c:v>-3678000000000</c:v>
                </c:pt>
                <c:pt idx="3755">
                  <c:v>-996100000000</c:v>
                </c:pt>
                <c:pt idx="3756">
                  <c:v>-613000000000</c:v>
                </c:pt>
                <c:pt idx="3757">
                  <c:v>-766300000000</c:v>
                </c:pt>
                <c:pt idx="3758">
                  <c:v>-1533000000000</c:v>
                </c:pt>
                <c:pt idx="3759">
                  <c:v>-510800000000</c:v>
                </c:pt>
                <c:pt idx="3760">
                  <c:v>-1226000000000</c:v>
                </c:pt>
                <c:pt idx="3761">
                  <c:v>-1073000000000</c:v>
                </c:pt>
                <c:pt idx="3762">
                  <c:v>-2146000000000</c:v>
                </c:pt>
                <c:pt idx="3763">
                  <c:v>-2299000000000</c:v>
                </c:pt>
                <c:pt idx="3764">
                  <c:v>-2912000000000</c:v>
                </c:pt>
                <c:pt idx="3765">
                  <c:v>-510800000000</c:v>
                </c:pt>
                <c:pt idx="3766">
                  <c:v>-1533000000000</c:v>
                </c:pt>
                <c:pt idx="3767">
                  <c:v>-1226000000000</c:v>
                </c:pt>
                <c:pt idx="3768">
                  <c:v>61380000000000</c:v>
                </c:pt>
                <c:pt idx="3769">
                  <c:v>4.499E+16</c:v>
                </c:pt>
                <c:pt idx="3770">
                  <c:v>5.204E+16</c:v>
                </c:pt>
                <c:pt idx="3771">
                  <c:v>5.03E+16</c:v>
                </c:pt>
                <c:pt idx="3772">
                  <c:v>5.872E+16</c:v>
                </c:pt>
                <c:pt idx="3773">
                  <c:v>6.161E+16</c:v>
                </c:pt>
                <c:pt idx="3774">
                  <c:v>6.308E+16</c:v>
                </c:pt>
                <c:pt idx="3775">
                  <c:v>6.311E+16</c:v>
                </c:pt>
                <c:pt idx="3776">
                  <c:v>6.297E+16</c:v>
                </c:pt>
                <c:pt idx="3777">
                  <c:v>6.301E+16</c:v>
                </c:pt>
                <c:pt idx="3778">
                  <c:v>6.336E+16</c:v>
                </c:pt>
                <c:pt idx="3779">
                  <c:v>6.282E+16</c:v>
                </c:pt>
                <c:pt idx="3780">
                  <c:v>6.29E+16</c:v>
                </c:pt>
                <c:pt idx="3781">
                  <c:v>6.272E+16</c:v>
                </c:pt>
                <c:pt idx="3782">
                  <c:v>6.148E+16</c:v>
                </c:pt>
                <c:pt idx="3783">
                  <c:v>5.979E+16</c:v>
                </c:pt>
                <c:pt idx="3784">
                  <c:v>6.293E+16</c:v>
                </c:pt>
                <c:pt idx="3785">
                  <c:v>5.777E+16</c:v>
                </c:pt>
                <c:pt idx="3786">
                  <c:v>6.186E+16</c:v>
                </c:pt>
                <c:pt idx="3787">
                  <c:v>6.443E+16</c:v>
                </c:pt>
                <c:pt idx="3788">
                  <c:v>6.46E+16</c:v>
                </c:pt>
                <c:pt idx="3789">
                  <c:v>6.018E+16</c:v>
                </c:pt>
                <c:pt idx="3790">
                  <c:v>6.18E+16</c:v>
                </c:pt>
                <c:pt idx="3791">
                  <c:v>6.106E+16</c:v>
                </c:pt>
                <c:pt idx="3792">
                  <c:v>7.259E+16</c:v>
                </c:pt>
                <c:pt idx="3793">
                  <c:v>3.121E+16</c:v>
                </c:pt>
                <c:pt idx="3794">
                  <c:v>6932000000000000</c:v>
                </c:pt>
                <c:pt idx="3795">
                  <c:v>7.334E+16</c:v>
                </c:pt>
                <c:pt idx="3796">
                  <c:v>7.389E+16</c:v>
                </c:pt>
                <c:pt idx="3797">
                  <c:v>6.314E+16</c:v>
                </c:pt>
                <c:pt idx="3798">
                  <c:v>3.665E+16</c:v>
                </c:pt>
                <c:pt idx="3799">
                  <c:v>6.318E+16</c:v>
                </c:pt>
                <c:pt idx="3800">
                  <c:v>3.662E+16</c:v>
                </c:pt>
                <c:pt idx="3801">
                  <c:v>6.719E+16</c:v>
                </c:pt>
                <c:pt idx="3802">
                  <c:v>1.253E+16</c:v>
                </c:pt>
                <c:pt idx="3803">
                  <c:v>6.276E+16</c:v>
                </c:pt>
                <c:pt idx="3804">
                  <c:v>6.767E+16</c:v>
                </c:pt>
                <c:pt idx="3805">
                  <c:v>7.306E+16</c:v>
                </c:pt>
                <c:pt idx="3806">
                  <c:v>6.715E+16</c:v>
                </c:pt>
                <c:pt idx="3807">
                  <c:v>7.49E+16</c:v>
                </c:pt>
                <c:pt idx="3808">
                  <c:v>6.562E+16</c:v>
                </c:pt>
                <c:pt idx="3809">
                  <c:v>6.51E+16</c:v>
                </c:pt>
                <c:pt idx="3810">
                  <c:v>6.53E+16</c:v>
                </c:pt>
                <c:pt idx="3811">
                  <c:v>7.156E+16</c:v>
                </c:pt>
                <c:pt idx="3812">
                  <c:v>6910000000000000</c:v>
                </c:pt>
                <c:pt idx="3813">
                  <c:v>4825000000000000</c:v>
                </c:pt>
                <c:pt idx="3814">
                  <c:v>4826000000000000</c:v>
                </c:pt>
                <c:pt idx="3815">
                  <c:v>4812000000000000</c:v>
                </c:pt>
                <c:pt idx="3816">
                  <c:v>4.283E+16</c:v>
                </c:pt>
                <c:pt idx="3817">
                  <c:v>6.804E+16</c:v>
                </c:pt>
                <c:pt idx="3818">
                  <c:v>7.471E+16</c:v>
                </c:pt>
                <c:pt idx="3819">
                  <c:v>5.878E+16</c:v>
                </c:pt>
                <c:pt idx="3820">
                  <c:v>6.98E+16</c:v>
                </c:pt>
                <c:pt idx="3821">
                  <c:v>6.448E+16</c:v>
                </c:pt>
                <c:pt idx="3822">
                  <c:v>6.533E+16</c:v>
                </c:pt>
                <c:pt idx="3823">
                  <c:v>6.916E+16</c:v>
                </c:pt>
                <c:pt idx="3824">
                  <c:v>7.372E+16</c:v>
                </c:pt>
                <c:pt idx="3825">
                  <c:v>5.881E+16</c:v>
                </c:pt>
                <c:pt idx="3826">
                  <c:v>6.301E+16</c:v>
                </c:pt>
                <c:pt idx="3827">
                  <c:v>6.864E+16</c:v>
                </c:pt>
                <c:pt idx="3828">
                  <c:v>6.298E+16</c:v>
                </c:pt>
                <c:pt idx="3829">
                  <c:v>6.988E+16</c:v>
                </c:pt>
                <c:pt idx="3830">
                  <c:v>6.16E+16</c:v>
                </c:pt>
                <c:pt idx="3831">
                  <c:v>6.246E+16</c:v>
                </c:pt>
                <c:pt idx="3832">
                  <c:v>6.192E+16</c:v>
                </c:pt>
                <c:pt idx="3833">
                  <c:v>6.664E+16</c:v>
                </c:pt>
                <c:pt idx="3834">
                  <c:v>4.03E+16</c:v>
                </c:pt>
                <c:pt idx="3835">
                  <c:v>6.45E+16</c:v>
                </c:pt>
                <c:pt idx="3836">
                  <c:v>6.872E+16</c:v>
                </c:pt>
                <c:pt idx="3837">
                  <c:v>6.748E+16</c:v>
                </c:pt>
                <c:pt idx="3838">
                  <c:v>6.693E+16</c:v>
                </c:pt>
                <c:pt idx="3839">
                  <c:v>6.807E+16</c:v>
                </c:pt>
                <c:pt idx="3840">
                  <c:v>6.307E+16</c:v>
                </c:pt>
                <c:pt idx="3841">
                  <c:v>6.098E+16</c:v>
                </c:pt>
                <c:pt idx="3842">
                  <c:v>6.172E+16</c:v>
                </c:pt>
                <c:pt idx="3843">
                  <c:v>6.463E+16</c:v>
                </c:pt>
                <c:pt idx="3844">
                  <c:v>3.224E+16</c:v>
                </c:pt>
                <c:pt idx="3845">
                  <c:v>6.459E+16</c:v>
                </c:pt>
                <c:pt idx="3846">
                  <c:v>6.445E+16</c:v>
                </c:pt>
                <c:pt idx="3847">
                  <c:v>6.428E+16</c:v>
                </c:pt>
                <c:pt idx="3848">
                  <c:v>6.414E+16</c:v>
                </c:pt>
                <c:pt idx="3849">
                  <c:v>6.419E+16</c:v>
                </c:pt>
                <c:pt idx="3850">
                  <c:v>6.447E+16</c:v>
                </c:pt>
                <c:pt idx="3851">
                  <c:v>6.349E+16</c:v>
                </c:pt>
                <c:pt idx="3852">
                  <c:v>6.449E+16</c:v>
                </c:pt>
                <c:pt idx="3853">
                  <c:v>6.433E+16</c:v>
                </c:pt>
                <c:pt idx="3854">
                  <c:v>6.614E+16</c:v>
                </c:pt>
                <c:pt idx="3855">
                  <c:v>5.781E+16</c:v>
                </c:pt>
                <c:pt idx="3856">
                  <c:v>6.411E+16</c:v>
                </c:pt>
                <c:pt idx="3857">
                  <c:v>6.542E+16</c:v>
                </c:pt>
                <c:pt idx="3858">
                  <c:v>6.58E+16</c:v>
                </c:pt>
                <c:pt idx="3859">
                  <c:v>6.567E+16</c:v>
                </c:pt>
                <c:pt idx="3860">
                  <c:v>6.562E+16</c:v>
                </c:pt>
                <c:pt idx="3861">
                  <c:v>5.706E+16</c:v>
                </c:pt>
                <c:pt idx="3862">
                  <c:v>6.34E+16</c:v>
                </c:pt>
                <c:pt idx="3863">
                  <c:v>6.661E+16</c:v>
                </c:pt>
                <c:pt idx="3864">
                  <c:v>6.442E+16</c:v>
                </c:pt>
                <c:pt idx="3865">
                  <c:v>6.568E+16</c:v>
                </c:pt>
                <c:pt idx="3866">
                  <c:v>6.596E+16</c:v>
                </c:pt>
                <c:pt idx="3867">
                  <c:v>6.532E+16</c:v>
                </c:pt>
                <c:pt idx="3868">
                  <c:v>6.549E+16</c:v>
                </c:pt>
                <c:pt idx="3869">
                  <c:v>6.54E+16</c:v>
                </c:pt>
                <c:pt idx="3870">
                  <c:v>6.491E+16</c:v>
                </c:pt>
                <c:pt idx="3871">
                  <c:v>6.623E+16</c:v>
                </c:pt>
                <c:pt idx="3872">
                  <c:v>6.569E+16</c:v>
                </c:pt>
                <c:pt idx="3873">
                  <c:v>6.068E+16</c:v>
                </c:pt>
                <c:pt idx="3874">
                  <c:v>5.533E+16</c:v>
                </c:pt>
                <c:pt idx="3875">
                  <c:v>6.429E+16</c:v>
                </c:pt>
                <c:pt idx="3876">
                  <c:v>5.59E+16</c:v>
                </c:pt>
                <c:pt idx="3877">
                  <c:v>5.111E+16</c:v>
                </c:pt>
                <c:pt idx="3878">
                  <c:v>5.217E+16</c:v>
                </c:pt>
                <c:pt idx="3879">
                  <c:v>5.225E+16</c:v>
                </c:pt>
                <c:pt idx="3880">
                  <c:v>5.159E+16</c:v>
                </c:pt>
                <c:pt idx="3881">
                  <c:v>5.203E+16</c:v>
                </c:pt>
                <c:pt idx="3882">
                  <c:v>5.286E+16</c:v>
                </c:pt>
                <c:pt idx="3883">
                  <c:v>5.232E+16</c:v>
                </c:pt>
                <c:pt idx="3884">
                  <c:v>5.97E+16</c:v>
                </c:pt>
                <c:pt idx="3885">
                  <c:v>6.041E+16</c:v>
                </c:pt>
                <c:pt idx="3886">
                  <c:v>6.038E+16</c:v>
                </c:pt>
                <c:pt idx="3887">
                  <c:v>5.979E+16</c:v>
                </c:pt>
                <c:pt idx="3888">
                  <c:v>4.738E+16</c:v>
                </c:pt>
                <c:pt idx="3889">
                  <c:v>1706000000000000</c:v>
                </c:pt>
                <c:pt idx="3890">
                  <c:v>1078000000000000</c:v>
                </c:pt>
                <c:pt idx="3891">
                  <c:v>2.511E+16</c:v>
                </c:pt>
                <c:pt idx="3892">
                  <c:v>5.245E+16</c:v>
                </c:pt>
                <c:pt idx="3893">
                  <c:v>5.194E+16</c:v>
                </c:pt>
                <c:pt idx="3894">
                  <c:v>5.07E+16</c:v>
                </c:pt>
                <c:pt idx="3895">
                  <c:v>5.31E+16</c:v>
                </c:pt>
                <c:pt idx="3896">
                  <c:v>5.144E+16</c:v>
                </c:pt>
                <c:pt idx="3897">
                  <c:v>5.211E+16</c:v>
                </c:pt>
                <c:pt idx="3898">
                  <c:v>3.004E+16</c:v>
                </c:pt>
                <c:pt idx="3899">
                  <c:v>4.842E+16</c:v>
                </c:pt>
                <c:pt idx="3900">
                  <c:v>5.972E+16</c:v>
                </c:pt>
                <c:pt idx="3901">
                  <c:v>6.083E+16</c:v>
                </c:pt>
                <c:pt idx="3902">
                  <c:v>6.158E+16</c:v>
                </c:pt>
                <c:pt idx="3903">
                  <c:v>5.907E+16</c:v>
                </c:pt>
                <c:pt idx="3904">
                  <c:v>6.008E+16</c:v>
                </c:pt>
                <c:pt idx="3905">
                  <c:v>6.074E+16</c:v>
                </c:pt>
                <c:pt idx="3906">
                  <c:v>5.775E+16</c:v>
                </c:pt>
                <c:pt idx="3907">
                  <c:v>5.882E+16</c:v>
                </c:pt>
                <c:pt idx="3908">
                  <c:v>6.175E+16</c:v>
                </c:pt>
                <c:pt idx="3909">
                  <c:v>5.872E+16</c:v>
                </c:pt>
                <c:pt idx="3910">
                  <c:v>5.952E+16</c:v>
                </c:pt>
                <c:pt idx="3911">
                  <c:v>6.062E+16</c:v>
                </c:pt>
                <c:pt idx="3912">
                  <c:v>5.908E+16</c:v>
                </c:pt>
                <c:pt idx="3913">
                  <c:v>5.976E+16</c:v>
                </c:pt>
                <c:pt idx="3914">
                  <c:v>5.835E+16</c:v>
                </c:pt>
                <c:pt idx="3915">
                  <c:v>5.976E+16</c:v>
                </c:pt>
                <c:pt idx="3916">
                  <c:v>5.974E+16</c:v>
                </c:pt>
                <c:pt idx="3917">
                  <c:v>5.96E+16</c:v>
                </c:pt>
                <c:pt idx="3918">
                  <c:v>5.963E+16</c:v>
                </c:pt>
                <c:pt idx="3919">
                  <c:v>5.975E+16</c:v>
                </c:pt>
                <c:pt idx="3920">
                  <c:v>5.968E+16</c:v>
                </c:pt>
                <c:pt idx="3921">
                  <c:v>5.98E+16</c:v>
                </c:pt>
                <c:pt idx="3922">
                  <c:v>5.985E+16</c:v>
                </c:pt>
                <c:pt idx="3923">
                  <c:v>5.996E+16</c:v>
                </c:pt>
                <c:pt idx="3924">
                  <c:v>1.994E+16</c:v>
                </c:pt>
                <c:pt idx="3925">
                  <c:v>1.366E+16</c:v>
                </c:pt>
                <c:pt idx="3926">
                  <c:v>4.329E+16</c:v>
                </c:pt>
                <c:pt idx="3927">
                  <c:v>6.052E+16</c:v>
                </c:pt>
                <c:pt idx="3928">
                  <c:v>6.013E+16</c:v>
                </c:pt>
                <c:pt idx="3929">
                  <c:v>5.989E+16</c:v>
                </c:pt>
                <c:pt idx="3930">
                  <c:v>6.038E+16</c:v>
                </c:pt>
                <c:pt idx="3931">
                  <c:v>6.01E+16</c:v>
                </c:pt>
                <c:pt idx="3932">
                  <c:v>5.975E+16</c:v>
                </c:pt>
                <c:pt idx="3933">
                  <c:v>5.983E+16</c:v>
                </c:pt>
                <c:pt idx="3934">
                  <c:v>5.979E+16</c:v>
                </c:pt>
                <c:pt idx="3935">
                  <c:v>5.966E+16</c:v>
                </c:pt>
                <c:pt idx="3936">
                  <c:v>5.989E+16</c:v>
                </c:pt>
                <c:pt idx="3937">
                  <c:v>3.902E+16</c:v>
                </c:pt>
                <c:pt idx="3938">
                  <c:v>2.498E+16</c:v>
                </c:pt>
                <c:pt idx="3939">
                  <c:v>6.878E+16</c:v>
                </c:pt>
                <c:pt idx="3940">
                  <c:v>6.878E+16</c:v>
                </c:pt>
                <c:pt idx="3941">
                  <c:v>6.878E+16</c:v>
                </c:pt>
                <c:pt idx="3942">
                  <c:v>6.07E+16</c:v>
                </c:pt>
                <c:pt idx="3943">
                  <c:v>6.009E+16</c:v>
                </c:pt>
                <c:pt idx="3944">
                  <c:v>6.941E+16</c:v>
                </c:pt>
                <c:pt idx="3945">
                  <c:v>6.018E+16</c:v>
                </c:pt>
                <c:pt idx="3946">
                  <c:v>5.872E+16</c:v>
                </c:pt>
                <c:pt idx="3947">
                  <c:v>5.848E+16</c:v>
                </c:pt>
                <c:pt idx="3948">
                  <c:v>6.778E+16</c:v>
                </c:pt>
                <c:pt idx="3949">
                  <c:v>6.625E+16</c:v>
                </c:pt>
                <c:pt idx="3950">
                  <c:v>6.585E+16</c:v>
                </c:pt>
                <c:pt idx="3951">
                  <c:v>6.052E+16</c:v>
                </c:pt>
                <c:pt idx="3952">
                  <c:v>3.564E+16</c:v>
                </c:pt>
                <c:pt idx="3953">
                  <c:v>6.528E+16</c:v>
                </c:pt>
                <c:pt idx="3954">
                  <c:v>6.541E+16</c:v>
                </c:pt>
                <c:pt idx="3955">
                  <c:v>6.528E+16</c:v>
                </c:pt>
                <c:pt idx="3956">
                  <c:v>6.544E+16</c:v>
                </c:pt>
                <c:pt idx="3957">
                  <c:v>6.55E+16</c:v>
                </c:pt>
                <c:pt idx="3958">
                  <c:v>6.55E+16</c:v>
                </c:pt>
                <c:pt idx="3959">
                  <c:v>6.552E+16</c:v>
                </c:pt>
                <c:pt idx="3960">
                  <c:v>6.546E+16</c:v>
                </c:pt>
                <c:pt idx="3961">
                  <c:v>6.562E+16</c:v>
                </c:pt>
                <c:pt idx="3962">
                  <c:v>5.654E+16</c:v>
                </c:pt>
                <c:pt idx="3963">
                  <c:v>6.546E+16</c:v>
                </c:pt>
                <c:pt idx="3964">
                  <c:v>6.527E+16</c:v>
                </c:pt>
                <c:pt idx="3965">
                  <c:v>6.545E+16</c:v>
                </c:pt>
                <c:pt idx="3966">
                  <c:v>6.621E+16</c:v>
                </c:pt>
                <c:pt idx="3967">
                  <c:v>5.738E+16</c:v>
                </c:pt>
                <c:pt idx="3968">
                  <c:v>6.628E+16</c:v>
                </c:pt>
                <c:pt idx="3969">
                  <c:v>6.66E+16</c:v>
                </c:pt>
                <c:pt idx="3970">
                  <c:v>6.676E+16</c:v>
                </c:pt>
                <c:pt idx="3971">
                  <c:v>6.676E+16</c:v>
                </c:pt>
                <c:pt idx="3972">
                  <c:v>6.663E+16</c:v>
                </c:pt>
                <c:pt idx="3973">
                  <c:v>6.665E+16</c:v>
                </c:pt>
                <c:pt idx="3974">
                  <c:v>6.663E+16</c:v>
                </c:pt>
                <c:pt idx="3975">
                  <c:v>6.649E+16</c:v>
                </c:pt>
                <c:pt idx="3976">
                  <c:v>4.902E+16</c:v>
                </c:pt>
                <c:pt idx="3977">
                  <c:v>5.207E+16</c:v>
                </c:pt>
                <c:pt idx="3978">
                  <c:v>4.653E+16</c:v>
                </c:pt>
                <c:pt idx="3979">
                  <c:v>6.676E+16</c:v>
                </c:pt>
                <c:pt idx="3980">
                  <c:v>6.683E+16</c:v>
                </c:pt>
                <c:pt idx="3981">
                  <c:v>6.672E+16</c:v>
                </c:pt>
                <c:pt idx="3982">
                  <c:v>6.677E+16</c:v>
                </c:pt>
                <c:pt idx="3983">
                  <c:v>5420000000000000</c:v>
                </c:pt>
                <c:pt idx="3984">
                  <c:v>5.472E+16</c:v>
                </c:pt>
                <c:pt idx="3985">
                  <c:v>2.25E+16</c:v>
                </c:pt>
                <c:pt idx="3986">
                  <c:v>4.878E+16</c:v>
                </c:pt>
                <c:pt idx="3987">
                  <c:v>5.511E+16</c:v>
                </c:pt>
                <c:pt idx="3988">
                  <c:v>4.673E+16</c:v>
                </c:pt>
                <c:pt idx="3989">
                  <c:v>5.483E+16</c:v>
                </c:pt>
                <c:pt idx="3990">
                  <c:v>5.429E+16</c:v>
                </c:pt>
                <c:pt idx="3991">
                  <c:v>4.793E+16</c:v>
                </c:pt>
                <c:pt idx="3992">
                  <c:v>5.497E+16</c:v>
                </c:pt>
                <c:pt idx="3993">
                  <c:v>5.383E+16</c:v>
                </c:pt>
                <c:pt idx="3994">
                  <c:v>5.502E+16</c:v>
                </c:pt>
                <c:pt idx="3995">
                  <c:v>3.783E+16</c:v>
                </c:pt>
                <c:pt idx="3996">
                  <c:v>5.526E+16</c:v>
                </c:pt>
                <c:pt idx="3997">
                  <c:v>5.376E+16</c:v>
                </c:pt>
                <c:pt idx="3998">
                  <c:v>5.435E+16</c:v>
                </c:pt>
                <c:pt idx="3999">
                  <c:v>5.445E+16</c:v>
                </c:pt>
                <c:pt idx="4000">
                  <c:v>5.434E+16</c:v>
                </c:pt>
                <c:pt idx="4001">
                  <c:v>5.476E+16</c:v>
                </c:pt>
                <c:pt idx="4002">
                  <c:v>5.348E+16</c:v>
                </c:pt>
                <c:pt idx="4003">
                  <c:v>5.319E+16</c:v>
                </c:pt>
                <c:pt idx="4004">
                  <c:v>5.412E+16</c:v>
                </c:pt>
                <c:pt idx="4005">
                  <c:v>5.321E+16</c:v>
                </c:pt>
                <c:pt idx="4006">
                  <c:v>5.345E+16</c:v>
                </c:pt>
                <c:pt idx="4007">
                  <c:v>5.329E+16</c:v>
                </c:pt>
                <c:pt idx="4008">
                  <c:v>5.329E+16</c:v>
                </c:pt>
                <c:pt idx="4009">
                  <c:v>5.323E+16</c:v>
                </c:pt>
                <c:pt idx="4010">
                  <c:v>5.122E+16</c:v>
                </c:pt>
                <c:pt idx="4011">
                  <c:v>3.966E+16</c:v>
                </c:pt>
                <c:pt idx="4012">
                  <c:v>5.953E+16</c:v>
                </c:pt>
                <c:pt idx="4013">
                  <c:v>5.771E+16</c:v>
                </c:pt>
                <c:pt idx="4014">
                  <c:v>5.931E+16</c:v>
                </c:pt>
                <c:pt idx="4015">
                  <c:v>5.917E+16</c:v>
                </c:pt>
                <c:pt idx="4016">
                  <c:v>5.734E+16</c:v>
                </c:pt>
                <c:pt idx="4017">
                  <c:v>5.912E+16</c:v>
                </c:pt>
                <c:pt idx="4018">
                  <c:v>5.902E+16</c:v>
                </c:pt>
                <c:pt idx="4019">
                  <c:v>6.187E+16</c:v>
                </c:pt>
                <c:pt idx="4020">
                  <c:v>6.177E+16</c:v>
                </c:pt>
                <c:pt idx="4021">
                  <c:v>6.159E+16</c:v>
                </c:pt>
                <c:pt idx="4022">
                  <c:v>6.165E+16</c:v>
                </c:pt>
                <c:pt idx="4023">
                  <c:v>6.169E+16</c:v>
                </c:pt>
                <c:pt idx="4024">
                  <c:v>5.114E+16</c:v>
                </c:pt>
                <c:pt idx="4025">
                  <c:v>6.174E+16</c:v>
                </c:pt>
                <c:pt idx="4026">
                  <c:v>6.2E+16</c:v>
                </c:pt>
                <c:pt idx="4027">
                  <c:v>6.185E+16</c:v>
                </c:pt>
                <c:pt idx="4028">
                  <c:v>6.2E+16</c:v>
                </c:pt>
                <c:pt idx="4029">
                  <c:v>6.209E+16</c:v>
                </c:pt>
                <c:pt idx="4030">
                  <c:v>6.189E+16</c:v>
                </c:pt>
                <c:pt idx="4031">
                  <c:v>6.203E+16</c:v>
                </c:pt>
                <c:pt idx="4032">
                  <c:v>6.178E+16</c:v>
                </c:pt>
                <c:pt idx="4033">
                  <c:v>6.19E+16</c:v>
                </c:pt>
                <c:pt idx="4034">
                  <c:v>6.216E+16</c:v>
                </c:pt>
                <c:pt idx="4035">
                  <c:v>6.215E+16</c:v>
                </c:pt>
                <c:pt idx="4036">
                  <c:v>6.132E+16</c:v>
                </c:pt>
                <c:pt idx="4037">
                  <c:v>3.505E+16</c:v>
                </c:pt>
                <c:pt idx="4038">
                  <c:v>6.188E+16</c:v>
                </c:pt>
                <c:pt idx="4039">
                  <c:v>6.196E+16</c:v>
                </c:pt>
                <c:pt idx="4040">
                  <c:v>5.543E+16</c:v>
                </c:pt>
                <c:pt idx="4041">
                  <c:v>6.178E+16</c:v>
                </c:pt>
                <c:pt idx="4042">
                  <c:v>4.923E+16</c:v>
                </c:pt>
                <c:pt idx="4043">
                  <c:v>6.179E+16</c:v>
                </c:pt>
                <c:pt idx="4044">
                  <c:v>6.181E+16</c:v>
                </c:pt>
                <c:pt idx="4045">
                  <c:v>6.204E+16</c:v>
                </c:pt>
                <c:pt idx="4046">
                  <c:v>6.155E+16</c:v>
                </c:pt>
                <c:pt idx="4047">
                  <c:v>6.188E+16</c:v>
                </c:pt>
                <c:pt idx="4048">
                  <c:v>6.132E+16</c:v>
                </c:pt>
                <c:pt idx="4049">
                  <c:v>6.118E+16</c:v>
                </c:pt>
                <c:pt idx="4050">
                  <c:v>6.074E+16</c:v>
                </c:pt>
                <c:pt idx="4051">
                  <c:v>6.128E+16</c:v>
                </c:pt>
                <c:pt idx="4052">
                  <c:v>6.155E+16</c:v>
                </c:pt>
                <c:pt idx="4053">
                  <c:v>6.13E+16</c:v>
                </c:pt>
                <c:pt idx="4054">
                  <c:v>6.087E+16</c:v>
                </c:pt>
                <c:pt idx="4055">
                  <c:v>6.052E+16</c:v>
                </c:pt>
                <c:pt idx="4056">
                  <c:v>6.173E+16</c:v>
                </c:pt>
                <c:pt idx="4057">
                  <c:v>6.047E+16</c:v>
                </c:pt>
                <c:pt idx="4058">
                  <c:v>6.141E+16</c:v>
                </c:pt>
                <c:pt idx="4059">
                  <c:v>6.181E+16</c:v>
                </c:pt>
                <c:pt idx="4060">
                  <c:v>6.203E+16</c:v>
                </c:pt>
                <c:pt idx="4061">
                  <c:v>6.171E+16</c:v>
                </c:pt>
                <c:pt idx="4062">
                  <c:v>6.113E+16</c:v>
                </c:pt>
                <c:pt idx="4063">
                  <c:v>5.324E+16</c:v>
                </c:pt>
                <c:pt idx="4064">
                  <c:v>6.196E+16</c:v>
                </c:pt>
                <c:pt idx="4065">
                  <c:v>6.167E+16</c:v>
                </c:pt>
                <c:pt idx="4066">
                  <c:v>6.146E+16</c:v>
                </c:pt>
                <c:pt idx="4067">
                  <c:v>6.169E+16</c:v>
                </c:pt>
                <c:pt idx="4068">
                  <c:v>5.363E+16</c:v>
                </c:pt>
                <c:pt idx="4069">
                  <c:v>6.174E+16</c:v>
                </c:pt>
                <c:pt idx="4070">
                  <c:v>6.103E+16</c:v>
                </c:pt>
                <c:pt idx="4071">
                  <c:v>6.088E+16</c:v>
                </c:pt>
                <c:pt idx="4072">
                  <c:v>5.38E+16</c:v>
                </c:pt>
                <c:pt idx="4073">
                  <c:v>5.629E+16</c:v>
                </c:pt>
                <c:pt idx="4074">
                  <c:v>3.775E+16</c:v>
                </c:pt>
                <c:pt idx="4075">
                  <c:v>6.148E+16</c:v>
                </c:pt>
                <c:pt idx="4076">
                  <c:v>6.158E+16</c:v>
                </c:pt>
                <c:pt idx="4077">
                  <c:v>6.135E+16</c:v>
                </c:pt>
                <c:pt idx="4078">
                  <c:v>6.073E+16</c:v>
                </c:pt>
                <c:pt idx="4079">
                  <c:v>6.064E+16</c:v>
                </c:pt>
                <c:pt idx="4080">
                  <c:v>6.149E+16</c:v>
                </c:pt>
                <c:pt idx="4081">
                  <c:v>6.108E+16</c:v>
                </c:pt>
                <c:pt idx="4082">
                  <c:v>6.094E+16</c:v>
                </c:pt>
                <c:pt idx="4083">
                  <c:v>6.108E+16</c:v>
                </c:pt>
                <c:pt idx="4084">
                  <c:v>6.149E+16</c:v>
                </c:pt>
                <c:pt idx="4085">
                  <c:v>6.126E+16</c:v>
                </c:pt>
                <c:pt idx="4086">
                  <c:v>5.841E+16</c:v>
                </c:pt>
                <c:pt idx="4087">
                  <c:v>5.858E+16</c:v>
                </c:pt>
                <c:pt idx="4088">
                  <c:v>6.099E+16</c:v>
                </c:pt>
                <c:pt idx="4089">
                  <c:v>6.137E+16</c:v>
                </c:pt>
                <c:pt idx="4090">
                  <c:v>6.116E+16</c:v>
                </c:pt>
                <c:pt idx="4091">
                  <c:v>5.554E+16</c:v>
                </c:pt>
                <c:pt idx="4092">
                  <c:v>5.275E+16</c:v>
                </c:pt>
                <c:pt idx="4093">
                  <c:v>6.113E+16</c:v>
                </c:pt>
                <c:pt idx="4094">
                  <c:v>6.075E+16</c:v>
                </c:pt>
                <c:pt idx="4095">
                  <c:v>6.056E+16</c:v>
                </c:pt>
                <c:pt idx="4096">
                  <c:v>6.096E+16</c:v>
                </c:pt>
                <c:pt idx="4097">
                  <c:v>6.084E+16</c:v>
                </c:pt>
                <c:pt idx="4098">
                  <c:v>6.037E+16</c:v>
                </c:pt>
                <c:pt idx="4099">
                  <c:v>6.112E+16</c:v>
                </c:pt>
                <c:pt idx="4100">
                  <c:v>6.051E+16</c:v>
                </c:pt>
                <c:pt idx="4101">
                  <c:v>6.089E+16</c:v>
                </c:pt>
                <c:pt idx="4102">
                  <c:v>6.048E+16</c:v>
                </c:pt>
                <c:pt idx="4103">
                  <c:v>6.027E+16</c:v>
                </c:pt>
                <c:pt idx="4104">
                  <c:v>6.104E+16</c:v>
                </c:pt>
                <c:pt idx="4105">
                  <c:v>6.002E+16</c:v>
                </c:pt>
                <c:pt idx="4106">
                  <c:v>6.094E+16</c:v>
                </c:pt>
                <c:pt idx="4107">
                  <c:v>5.241E+16</c:v>
                </c:pt>
                <c:pt idx="4108">
                  <c:v>6.048E+16</c:v>
                </c:pt>
                <c:pt idx="4109">
                  <c:v>6.096E+16</c:v>
                </c:pt>
                <c:pt idx="4110">
                  <c:v>5.843E+16</c:v>
                </c:pt>
                <c:pt idx="4111">
                  <c:v>6.098E+16</c:v>
                </c:pt>
                <c:pt idx="4112">
                  <c:v>6.054E+16</c:v>
                </c:pt>
                <c:pt idx="4113">
                  <c:v>6.028E+16</c:v>
                </c:pt>
                <c:pt idx="4114">
                  <c:v>6.112E+16</c:v>
                </c:pt>
                <c:pt idx="4115">
                  <c:v>6.018E+16</c:v>
                </c:pt>
                <c:pt idx="4116">
                  <c:v>6.066E+16</c:v>
                </c:pt>
                <c:pt idx="4117">
                  <c:v>5.956E+16</c:v>
                </c:pt>
                <c:pt idx="4118">
                  <c:v>5.328E+16</c:v>
                </c:pt>
                <c:pt idx="4119">
                  <c:v>3.652E+16</c:v>
                </c:pt>
                <c:pt idx="4120">
                  <c:v>5.382E+16</c:v>
                </c:pt>
                <c:pt idx="4121">
                  <c:v>5.374E+16</c:v>
                </c:pt>
                <c:pt idx="4122">
                  <c:v>5.36E+16</c:v>
                </c:pt>
                <c:pt idx="4123">
                  <c:v>5.368E+16</c:v>
                </c:pt>
                <c:pt idx="4124">
                  <c:v>5.442E+16</c:v>
                </c:pt>
                <c:pt idx="4125">
                  <c:v>5.598E+16</c:v>
                </c:pt>
                <c:pt idx="4126">
                  <c:v>5.67E+16</c:v>
                </c:pt>
                <c:pt idx="4127">
                  <c:v>5.832E+16</c:v>
                </c:pt>
                <c:pt idx="4128">
                  <c:v>5.787E+16</c:v>
                </c:pt>
                <c:pt idx="4129">
                  <c:v>5.839E+16</c:v>
                </c:pt>
                <c:pt idx="4130">
                  <c:v>5.169E+16</c:v>
                </c:pt>
                <c:pt idx="4131">
                  <c:v>5.132E+16</c:v>
                </c:pt>
                <c:pt idx="4132">
                  <c:v>5.661E+16</c:v>
                </c:pt>
                <c:pt idx="4133">
                  <c:v>6.149E+16</c:v>
                </c:pt>
                <c:pt idx="4134">
                  <c:v>6.067E+16</c:v>
                </c:pt>
                <c:pt idx="4135">
                  <c:v>6.371E+16</c:v>
                </c:pt>
                <c:pt idx="4136">
                  <c:v>6.426E+16</c:v>
                </c:pt>
                <c:pt idx="4137">
                  <c:v>6.348E+16</c:v>
                </c:pt>
                <c:pt idx="4138">
                  <c:v>6.429E+16</c:v>
                </c:pt>
                <c:pt idx="4139">
                  <c:v>6.329E+16</c:v>
                </c:pt>
                <c:pt idx="4140">
                  <c:v>6.38E+16</c:v>
                </c:pt>
                <c:pt idx="4141">
                  <c:v>6.415E+16</c:v>
                </c:pt>
                <c:pt idx="4142">
                  <c:v>6.371E+16</c:v>
                </c:pt>
                <c:pt idx="4143">
                  <c:v>6.523E+16</c:v>
                </c:pt>
                <c:pt idx="4144">
                  <c:v>6.617E+16</c:v>
                </c:pt>
                <c:pt idx="4145">
                  <c:v>6.553E+16</c:v>
                </c:pt>
                <c:pt idx="4146">
                  <c:v>6.623E+16</c:v>
                </c:pt>
                <c:pt idx="4147">
                  <c:v>6.577E+16</c:v>
                </c:pt>
                <c:pt idx="4148">
                  <c:v>6.348E+16</c:v>
                </c:pt>
                <c:pt idx="4149">
                  <c:v>6.587E+16</c:v>
                </c:pt>
                <c:pt idx="4150">
                  <c:v>6.581E+16</c:v>
                </c:pt>
                <c:pt idx="4151">
                  <c:v>6.657E+16</c:v>
                </c:pt>
                <c:pt idx="4152">
                  <c:v>6.578E+16</c:v>
                </c:pt>
                <c:pt idx="4153">
                  <c:v>6.613E+16</c:v>
                </c:pt>
                <c:pt idx="4154">
                  <c:v>6.614E+16</c:v>
                </c:pt>
                <c:pt idx="4155">
                  <c:v>6.577E+16</c:v>
                </c:pt>
                <c:pt idx="4156">
                  <c:v>6.372E+16</c:v>
                </c:pt>
                <c:pt idx="4157">
                  <c:v>6.303E+16</c:v>
                </c:pt>
                <c:pt idx="4158">
                  <c:v>6.073E+16</c:v>
                </c:pt>
                <c:pt idx="4159">
                  <c:v>6.012E+16</c:v>
                </c:pt>
                <c:pt idx="4160">
                  <c:v>6.751E+16</c:v>
                </c:pt>
                <c:pt idx="4161">
                  <c:v>6.097E+16</c:v>
                </c:pt>
                <c:pt idx="4162">
                  <c:v>9622000000000000</c:v>
                </c:pt>
                <c:pt idx="4163">
                  <c:v>1.099E+16</c:v>
                </c:pt>
                <c:pt idx="4164">
                  <c:v>7.776E+16</c:v>
                </c:pt>
                <c:pt idx="4165">
                  <c:v>7.879E+16</c:v>
                </c:pt>
                <c:pt idx="4166">
                  <c:v>7.828E+16</c:v>
                </c:pt>
                <c:pt idx="4167">
                  <c:v>7.676E+16</c:v>
                </c:pt>
                <c:pt idx="4168">
                  <c:v>7.822E+16</c:v>
                </c:pt>
                <c:pt idx="4169">
                  <c:v>7.682E+16</c:v>
                </c:pt>
                <c:pt idx="4170">
                  <c:v>7.82E+16</c:v>
                </c:pt>
                <c:pt idx="4171">
                  <c:v>7.696E+16</c:v>
                </c:pt>
                <c:pt idx="4172">
                  <c:v>7.661E+16</c:v>
                </c:pt>
                <c:pt idx="4173">
                  <c:v>7.769E+16</c:v>
                </c:pt>
                <c:pt idx="4174">
                  <c:v>7.77E+16</c:v>
                </c:pt>
                <c:pt idx="4175">
                  <c:v>7.766E+16</c:v>
                </c:pt>
                <c:pt idx="4176">
                  <c:v>7.78E+16</c:v>
                </c:pt>
                <c:pt idx="4177">
                  <c:v>7.767E+16</c:v>
                </c:pt>
                <c:pt idx="4178">
                  <c:v>7.659E+16</c:v>
                </c:pt>
                <c:pt idx="4179">
                  <c:v>7.757E+16</c:v>
                </c:pt>
                <c:pt idx="4180">
                  <c:v>7.553E+16</c:v>
                </c:pt>
                <c:pt idx="4181">
                  <c:v>7.566E+16</c:v>
                </c:pt>
                <c:pt idx="4182">
                  <c:v>7.576E+16</c:v>
                </c:pt>
                <c:pt idx="4183">
                  <c:v>7.566E+16</c:v>
                </c:pt>
                <c:pt idx="4184">
                  <c:v>7.572E+16</c:v>
                </c:pt>
                <c:pt idx="4185">
                  <c:v>7.561E+16</c:v>
                </c:pt>
                <c:pt idx="4186">
                  <c:v>7.589E+16</c:v>
                </c:pt>
                <c:pt idx="4187">
                  <c:v>7.566E+16</c:v>
                </c:pt>
                <c:pt idx="4188">
                  <c:v>7.569E+16</c:v>
                </c:pt>
                <c:pt idx="4189">
                  <c:v>7.567E+16</c:v>
                </c:pt>
                <c:pt idx="4190">
                  <c:v>5.401E+16</c:v>
                </c:pt>
                <c:pt idx="4191">
                  <c:v>7.55E+16</c:v>
                </c:pt>
                <c:pt idx="4192">
                  <c:v>7.539E+16</c:v>
                </c:pt>
                <c:pt idx="4193">
                  <c:v>7.562E+16</c:v>
                </c:pt>
                <c:pt idx="4194">
                  <c:v>7.552E+16</c:v>
                </c:pt>
                <c:pt idx="4195">
                  <c:v>7.541E+16</c:v>
                </c:pt>
                <c:pt idx="4196">
                  <c:v>7.509E+16</c:v>
                </c:pt>
                <c:pt idx="4197">
                  <c:v>7.556E+16</c:v>
                </c:pt>
                <c:pt idx="4198">
                  <c:v>7.493E+16</c:v>
                </c:pt>
                <c:pt idx="4199">
                  <c:v>7.537E+16</c:v>
                </c:pt>
                <c:pt idx="4200">
                  <c:v>5.258E+16</c:v>
                </c:pt>
                <c:pt idx="4201">
                  <c:v>7.484E+16</c:v>
                </c:pt>
                <c:pt idx="4202">
                  <c:v>7.432E+16</c:v>
                </c:pt>
                <c:pt idx="4203">
                  <c:v>7.398E+16</c:v>
                </c:pt>
                <c:pt idx="4204">
                  <c:v>7.477E+16</c:v>
                </c:pt>
                <c:pt idx="4205">
                  <c:v>6.826E+16</c:v>
                </c:pt>
                <c:pt idx="4206">
                  <c:v>7.507E+16</c:v>
                </c:pt>
                <c:pt idx="4207">
                  <c:v>7.481E+16</c:v>
                </c:pt>
                <c:pt idx="4208">
                  <c:v>7.506E+16</c:v>
                </c:pt>
                <c:pt idx="4209">
                  <c:v>7.521E+16</c:v>
                </c:pt>
                <c:pt idx="4210">
                  <c:v>7.515E+16</c:v>
                </c:pt>
                <c:pt idx="4211">
                  <c:v>7.531E+16</c:v>
                </c:pt>
                <c:pt idx="4212">
                  <c:v>7.54E+16</c:v>
                </c:pt>
                <c:pt idx="4213">
                  <c:v>4.338E+16</c:v>
                </c:pt>
                <c:pt idx="4214">
                  <c:v>6.389E+16</c:v>
                </c:pt>
                <c:pt idx="4215">
                  <c:v>7.545E+16</c:v>
                </c:pt>
                <c:pt idx="4216">
                  <c:v>7.568E+16</c:v>
                </c:pt>
                <c:pt idx="4217">
                  <c:v>7.555E+16</c:v>
                </c:pt>
                <c:pt idx="4218">
                  <c:v>7.573E+16</c:v>
                </c:pt>
                <c:pt idx="4219">
                  <c:v>7.577E+16</c:v>
                </c:pt>
                <c:pt idx="4220">
                  <c:v>7.547E+16</c:v>
                </c:pt>
                <c:pt idx="4221">
                  <c:v>7.572E+16</c:v>
                </c:pt>
                <c:pt idx="4222">
                  <c:v>7.477E+16</c:v>
                </c:pt>
                <c:pt idx="4223">
                  <c:v>7.56E+16</c:v>
                </c:pt>
                <c:pt idx="4224">
                  <c:v>7.572E+16</c:v>
                </c:pt>
                <c:pt idx="4225">
                  <c:v>7.557E+16</c:v>
                </c:pt>
                <c:pt idx="4226">
                  <c:v>7.404E+16</c:v>
                </c:pt>
                <c:pt idx="4227">
                  <c:v>7.32E+16</c:v>
                </c:pt>
                <c:pt idx="4228">
                  <c:v>7.339E+16</c:v>
                </c:pt>
                <c:pt idx="4229">
                  <c:v>7.325E+16</c:v>
                </c:pt>
                <c:pt idx="4230">
                  <c:v>7.345E+16</c:v>
                </c:pt>
                <c:pt idx="4231">
                  <c:v>7.503E+16</c:v>
                </c:pt>
                <c:pt idx="4232">
                  <c:v>7.496E+16</c:v>
                </c:pt>
                <c:pt idx="4233">
                  <c:v>7.358E+16</c:v>
                </c:pt>
                <c:pt idx="4234">
                  <c:v>7.456E+16</c:v>
                </c:pt>
                <c:pt idx="4235">
                  <c:v>7.448E+16</c:v>
                </c:pt>
                <c:pt idx="4236">
                  <c:v>7.423E+16</c:v>
                </c:pt>
                <c:pt idx="4237">
                  <c:v>7.422E+16</c:v>
                </c:pt>
                <c:pt idx="4238">
                  <c:v>7.416E+16</c:v>
                </c:pt>
                <c:pt idx="4239">
                  <c:v>7.396E+16</c:v>
                </c:pt>
                <c:pt idx="4240">
                  <c:v>7.417E+16</c:v>
                </c:pt>
                <c:pt idx="4241">
                  <c:v>7.417E+16</c:v>
                </c:pt>
                <c:pt idx="4242">
                  <c:v>7.356E+16</c:v>
                </c:pt>
                <c:pt idx="4243">
                  <c:v>7.413E+16</c:v>
                </c:pt>
                <c:pt idx="4244">
                  <c:v>7.364E+16</c:v>
                </c:pt>
                <c:pt idx="4245">
                  <c:v>7.419E+16</c:v>
                </c:pt>
                <c:pt idx="4246">
                  <c:v>7.417E+16</c:v>
                </c:pt>
                <c:pt idx="4247">
                  <c:v>7.424E+16</c:v>
                </c:pt>
                <c:pt idx="4248">
                  <c:v>7.449E+16</c:v>
                </c:pt>
                <c:pt idx="4249">
                  <c:v>7.461E+16</c:v>
                </c:pt>
                <c:pt idx="4250">
                  <c:v>7.458E+16</c:v>
                </c:pt>
                <c:pt idx="4251">
                  <c:v>7.48E+16</c:v>
                </c:pt>
                <c:pt idx="4252">
                  <c:v>7.499E+16</c:v>
                </c:pt>
                <c:pt idx="4253">
                  <c:v>7.698E+16</c:v>
                </c:pt>
                <c:pt idx="4254">
                  <c:v>7.766E+16</c:v>
                </c:pt>
                <c:pt idx="4255">
                  <c:v>7.614E+16</c:v>
                </c:pt>
                <c:pt idx="4256">
                  <c:v>7.638E+16</c:v>
                </c:pt>
                <c:pt idx="4257">
                  <c:v>7.673E+16</c:v>
                </c:pt>
                <c:pt idx="4258">
                  <c:v>7.626E+16</c:v>
                </c:pt>
                <c:pt idx="4259">
                  <c:v>7.652E+16</c:v>
                </c:pt>
                <c:pt idx="4260">
                  <c:v>7.612E+16</c:v>
                </c:pt>
                <c:pt idx="4261">
                  <c:v>7.64E+16</c:v>
                </c:pt>
                <c:pt idx="4262">
                  <c:v>7.6E+16</c:v>
                </c:pt>
                <c:pt idx="4263">
                  <c:v>6.195E+16</c:v>
                </c:pt>
                <c:pt idx="4264">
                  <c:v>7.596E+16</c:v>
                </c:pt>
                <c:pt idx="4265">
                  <c:v>7.572E+16</c:v>
                </c:pt>
                <c:pt idx="4266">
                  <c:v>7.659E+16</c:v>
                </c:pt>
                <c:pt idx="4267">
                  <c:v>7.601E+16</c:v>
                </c:pt>
                <c:pt idx="4268">
                  <c:v>7.538E+16</c:v>
                </c:pt>
                <c:pt idx="4269">
                  <c:v>7.661E+16</c:v>
                </c:pt>
                <c:pt idx="4270">
                  <c:v>7.642E+16</c:v>
                </c:pt>
                <c:pt idx="4271">
                  <c:v>7.608E+16</c:v>
                </c:pt>
                <c:pt idx="4272">
                  <c:v>6.728E+16</c:v>
                </c:pt>
                <c:pt idx="4273">
                  <c:v>7.622E+16</c:v>
                </c:pt>
                <c:pt idx="4274">
                  <c:v>7.64E+16</c:v>
                </c:pt>
                <c:pt idx="4275">
                  <c:v>7.647E+16</c:v>
                </c:pt>
                <c:pt idx="4276">
                  <c:v>7.658E+16</c:v>
                </c:pt>
                <c:pt idx="4277">
                  <c:v>7.555E+16</c:v>
                </c:pt>
                <c:pt idx="4278">
                  <c:v>7.659E+16</c:v>
                </c:pt>
                <c:pt idx="4279">
                  <c:v>7.623E+16</c:v>
                </c:pt>
                <c:pt idx="4280">
                  <c:v>6.249E+16</c:v>
                </c:pt>
                <c:pt idx="4281">
                  <c:v>6.783E+16</c:v>
                </c:pt>
                <c:pt idx="4282">
                  <c:v>6.627E+16</c:v>
                </c:pt>
                <c:pt idx="4283">
                  <c:v>7.858E+16</c:v>
                </c:pt>
                <c:pt idx="4284">
                  <c:v>7.841E+16</c:v>
                </c:pt>
                <c:pt idx="4285">
                  <c:v>7.656E+16</c:v>
                </c:pt>
                <c:pt idx="4286">
                  <c:v>7.831E+16</c:v>
                </c:pt>
                <c:pt idx="4287">
                  <c:v>7.77E+16</c:v>
                </c:pt>
                <c:pt idx="4288">
                  <c:v>7.857E+16</c:v>
                </c:pt>
                <c:pt idx="4289">
                  <c:v>7.817E+16</c:v>
                </c:pt>
                <c:pt idx="4290">
                  <c:v>7.785E+16</c:v>
                </c:pt>
                <c:pt idx="4291">
                  <c:v>7.831E+16</c:v>
                </c:pt>
                <c:pt idx="4292">
                  <c:v>7.977E+16</c:v>
                </c:pt>
                <c:pt idx="4293">
                  <c:v>8.068E+16</c:v>
                </c:pt>
                <c:pt idx="4294">
                  <c:v>8.153E+16</c:v>
                </c:pt>
                <c:pt idx="4295">
                  <c:v>8.149E+16</c:v>
                </c:pt>
                <c:pt idx="4296">
                  <c:v>8.185E+16</c:v>
                </c:pt>
                <c:pt idx="4297">
                  <c:v>8.138E+16</c:v>
                </c:pt>
                <c:pt idx="4298">
                  <c:v>8.262E+16</c:v>
                </c:pt>
                <c:pt idx="4299">
                  <c:v>8.226E+16</c:v>
                </c:pt>
                <c:pt idx="4300">
                  <c:v>7.025E+16</c:v>
                </c:pt>
                <c:pt idx="4301">
                  <c:v>8.137E+16</c:v>
                </c:pt>
                <c:pt idx="4302">
                  <c:v>8.113E+16</c:v>
                </c:pt>
                <c:pt idx="4303">
                  <c:v>5.581E+16</c:v>
                </c:pt>
                <c:pt idx="4304">
                  <c:v>8.099E+16</c:v>
                </c:pt>
                <c:pt idx="4305">
                  <c:v>8.097E+16</c:v>
                </c:pt>
                <c:pt idx="4306">
                  <c:v>8.096E+16</c:v>
                </c:pt>
                <c:pt idx="4307">
                  <c:v>8.144E+16</c:v>
                </c:pt>
                <c:pt idx="4308">
                  <c:v>8.118E+16</c:v>
                </c:pt>
                <c:pt idx="4309">
                  <c:v>8.037E+16</c:v>
                </c:pt>
                <c:pt idx="4310">
                  <c:v>8.097E+16</c:v>
                </c:pt>
                <c:pt idx="4311">
                  <c:v>8.128E+16</c:v>
                </c:pt>
                <c:pt idx="4312">
                  <c:v>8.111E+16</c:v>
                </c:pt>
                <c:pt idx="4313">
                  <c:v>8.135E+16</c:v>
                </c:pt>
                <c:pt idx="4314">
                  <c:v>8.137E+16</c:v>
                </c:pt>
                <c:pt idx="4315">
                  <c:v>8.18E+16</c:v>
                </c:pt>
                <c:pt idx="4316">
                  <c:v>8.189E+16</c:v>
                </c:pt>
                <c:pt idx="4317">
                  <c:v>8.134E+16</c:v>
                </c:pt>
                <c:pt idx="4318">
                  <c:v>8.194E+16</c:v>
                </c:pt>
                <c:pt idx="4319">
                  <c:v>8.043E+16</c:v>
                </c:pt>
                <c:pt idx="4320">
                  <c:v>8.168E+16</c:v>
                </c:pt>
                <c:pt idx="4321">
                  <c:v>8.108E+16</c:v>
                </c:pt>
                <c:pt idx="4322">
                  <c:v>8.185E+16</c:v>
                </c:pt>
                <c:pt idx="4323">
                  <c:v>8.115E+16</c:v>
                </c:pt>
                <c:pt idx="4324">
                  <c:v>8.209E+16</c:v>
                </c:pt>
                <c:pt idx="4325">
                  <c:v>8.114E+16</c:v>
                </c:pt>
                <c:pt idx="4326">
                  <c:v>8.165E+16</c:v>
                </c:pt>
                <c:pt idx="4327">
                  <c:v>7.032E+16</c:v>
                </c:pt>
                <c:pt idx="4328">
                  <c:v>6.779E+16</c:v>
                </c:pt>
                <c:pt idx="4329">
                  <c:v>8.082E+16</c:v>
                </c:pt>
                <c:pt idx="4330">
                  <c:v>7.12E+16</c:v>
                </c:pt>
                <c:pt idx="4331">
                  <c:v>8.109E+16</c:v>
                </c:pt>
                <c:pt idx="4332">
                  <c:v>8.19E+16</c:v>
                </c:pt>
                <c:pt idx="4333">
                  <c:v>8.104E+16</c:v>
                </c:pt>
                <c:pt idx="4334">
                  <c:v>8.156E+16</c:v>
                </c:pt>
                <c:pt idx="4335">
                  <c:v>7.037E+16</c:v>
                </c:pt>
                <c:pt idx="4336">
                  <c:v>8.019E+16</c:v>
                </c:pt>
                <c:pt idx="4337">
                  <c:v>6.647E+16</c:v>
                </c:pt>
                <c:pt idx="4338">
                  <c:v>6.745E+16</c:v>
                </c:pt>
                <c:pt idx="4339">
                  <c:v>6.682E+16</c:v>
                </c:pt>
                <c:pt idx="4340">
                  <c:v>6.718E+16</c:v>
                </c:pt>
                <c:pt idx="4341">
                  <c:v>6.765E+16</c:v>
                </c:pt>
                <c:pt idx="4342">
                  <c:v>7.044E+16</c:v>
                </c:pt>
                <c:pt idx="4343">
                  <c:v>7.065E+16</c:v>
                </c:pt>
                <c:pt idx="4344">
                  <c:v>4.043E+16</c:v>
                </c:pt>
                <c:pt idx="4345">
                  <c:v>7069000000000000</c:v>
                </c:pt>
                <c:pt idx="4346">
                  <c:v>7.096E+16</c:v>
                </c:pt>
                <c:pt idx="4347">
                  <c:v>7.096E+16</c:v>
                </c:pt>
                <c:pt idx="4348">
                  <c:v>7.128E+16</c:v>
                </c:pt>
                <c:pt idx="4349">
                  <c:v>2.283E+16</c:v>
                </c:pt>
                <c:pt idx="4350">
                  <c:v>7.885E+16</c:v>
                </c:pt>
                <c:pt idx="4351">
                  <c:v>3.877E+16</c:v>
                </c:pt>
                <c:pt idx="4352">
                  <c:v>5.661E+16</c:v>
                </c:pt>
                <c:pt idx="4353">
                  <c:v>8.252E+16</c:v>
                </c:pt>
                <c:pt idx="4354">
                  <c:v>8.229E+16</c:v>
                </c:pt>
                <c:pt idx="4355">
                  <c:v>8.234E+16</c:v>
                </c:pt>
                <c:pt idx="4356">
                  <c:v>8.242E+16</c:v>
                </c:pt>
                <c:pt idx="4357">
                  <c:v>8.236E+16</c:v>
                </c:pt>
                <c:pt idx="4358">
                  <c:v>8.229E+16</c:v>
                </c:pt>
                <c:pt idx="4359">
                  <c:v>8.216E+16</c:v>
                </c:pt>
                <c:pt idx="4360">
                  <c:v>8.199E+16</c:v>
                </c:pt>
                <c:pt idx="4361">
                  <c:v>8.22E+16</c:v>
                </c:pt>
                <c:pt idx="4362">
                  <c:v>8.19E+16</c:v>
                </c:pt>
                <c:pt idx="4363">
                  <c:v>8.201E+16</c:v>
                </c:pt>
                <c:pt idx="4364">
                  <c:v>8.202E+16</c:v>
                </c:pt>
                <c:pt idx="4365">
                  <c:v>8.22E+16</c:v>
                </c:pt>
                <c:pt idx="4366">
                  <c:v>8.141E+16</c:v>
                </c:pt>
                <c:pt idx="4367">
                  <c:v>8.17E+16</c:v>
                </c:pt>
                <c:pt idx="4368">
                  <c:v>8.177E+16</c:v>
                </c:pt>
                <c:pt idx="4369">
                  <c:v>8.182E+16</c:v>
                </c:pt>
                <c:pt idx="4370">
                  <c:v>8.167E+16</c:v>
                </c:pt>
                <c:pt idx="4371">
                  <c:v>8.192E+16</c:v>
                </c:pt>
                <c:pt idx="4372">
                  <c:v>8.125E+16</c:v>
                </c:pt>
                <c:pt idx="4373">
                  <c:v>8.234E+16</c:v>
                </c:pt>
                <c:pt idx="4374">
                  <c:v>8.246E+16</c:v>
                </c:pt>
                <c:pt idx="4375">
                  <c:v>8.147E+16</c:v>
                </c:pt>
                <c:pt idx="4376">
                  <c:v>8.207E+16</c:v>
                </c:pt>
                <c:pt idx="4377">
                  <c:v>8.199E+16</c:v>
                </c:pt>
                <c:pt idx="4378">
                  <c:v>8.187E+16</c:v>
                </c:pt>
                <c:pt idx="4379">
                  <c:v>8.133E+16</c:v>
                </c:pt>
                <c:pt idx="4380">
                  <c:v>8.123E+16</c:v>
                </c:pt>
                <c:pt idx="4381">
                  <c:v>8.115E+16</c:v>
                </c:pt>
                <c:pt idx="4382">
                  <c:v>8.107E+16</c:v>
                </c:pt>
                <c:pt idx="4383">
                  <c:v>8.089E+16</c:v>
                </c:pt>
                <c:pt idx="4384">
                  <c:v>7.749E+16</c:v>
                </c:pt>
                <c:pt idx="4385">
                  <c:v>7.265E+16</c:v>
                </c:pt>
                <c:pt idx="4386">
                  <c:v>7.327E+16</c:v>
                </c:pt>
                <c:pt idx="4387">
                  <c:v>7.466E+16</c:v>
                </c:pt>
                <c:pt idx="4388">
                  <c:v>8.1E+16</c:v>
                </c:pt>
                <c:pt idx="4389">
                  <c:v>8.104E+16</c:v>
                </c:pt>
                <c:pt idx="4390">
                  <c:v>8.119E+16</c:v>
                </c:pt>
                <c:pt idx="4391">
                  <c:v>8.123E+16</c:v>
                </c:pt>
                <c:pt idx="4392">
                  <c:v>8.163E+16</c:v>
                </c:pt>
                <c:pt idx="4393">
                  <c:v>7.958E+16</c:v>
                </c:pt>
                <c:pt idx="4394">
                  <c:v>8.082E+16</c:v>
                </c:pt>
                <c:pt idx="4395">
                  <c:v>8.112E+16</c:v>
                </c:pt>
                <c:pt idx="4396">
                  <c:v>8.143E+16</c:v>
                </c:pt>
                <c:pt idx="4397">
                  <c:v>8.135E+16</c:v>
                </c:pt>
                <c:pt idx="4398">
                  <c:v>8.012E+16</c:v>
                </c:pt>
                <c:pt idx="4399">
                  <c:v>8.141E+16</c:v>
                </c:pt>
                <c:pt idx="4400">
                  <c:v>8.127E+16</c:v>
                </c:pt>
                <c:pt idx="4401">
                  <c:v>6.512E+16</c:v>
                </c:pt>
                <c:pt idx="4402">
                  <c:v>8.138E+16</c:v>
                </c:pt>
                <c:pt idx="4403">
                  <c:v>8.127E+16</c:v>
                </c:pt>
                <c:pt idx="4404">
                  <c:v>2.505E+16</c:v>
                </c:pt>
                <c:pt idx="4405">
                  <c:v>9133000000000000</c:v>
                </c:pt>
                <c:pt idx="4406">
                  <c:v>6.247E+16</c:v>
                </c:pt>
                <c:pt idx="4407">
                  <c:v>7.135E+16</c:v>
                </c:pt>
                <c:pt idx="4408">
                  <c:v>7.558E+16</c:v>
                </c:pt>
                <c:pt idx="4409">
                  <c:v>8.154E+16</c:v>
                </c:pt>
                <c:pt idx="4410">
                  <c:v>8.146E+16</c:v>
                </c:pt>
                <c:pt idx="4411">
                  <c:v>8.161E+16</c:v>
                </c:pt>
                <c:pt idx="4412">
                  <c:v>8.041E+16</c:v>
                </c:pt>
                <c:pt idx="4413">
                  <c:v>8.152E+16</c:v>
                </c:pt>
                <c:pt idx="4414">
                  <c:v>8.124E+16</c:v>
                </c:pt>
                <c:pt idx="4415">
                  <c:v>8.144E+16</c:v>
                </c:pt>
                <c:pt idx="4416">
                  <c:v>8.106E+16</c:v>
                </c:pt>
                <c:pt idx="4417">
                  <c:v>8.137E+16</c:v>
                </c:pt>
                <c:pt idx="4418">
                  <c:v>8.118E+16</c:v>
                </c:pt>
                <c:pt idx="4419">
                  <c:v>8.056E+16</c:v>
                </c:pt>
                <c:pt idx="4420">
                  <c:v>8.13E+16</c:v>
                </c:pt>
                <c:pt idx="4421">
                  <c:v>8.138E+16</c:v>
                </c:pt>
                <c:pt idx="4422">
                  <c:v>8.147E+16</c:v>
                </c:pt>
                <c:pt idx="4423">
                  <c:v>8.131E+16</c:v>
                </c:pt>
                <c:pt idx="4424">
                  <c:v>8.001E+16</c:v>
                </c:pt>
                <c:pt idx="4425">
                  <c:v>8.181E+16</c:v>
                </c:pt>
                <c:pt idx="4426">
                  <c:v>8.167E+16</c:v>
                </c:pt>
                <c:pt idx="4427">
                  <c:v>8.18E+16</c:v>
                </c:pt>
                <c:pt idx="4428">
                  <c:v>8.163E+16</c:v>
                </c:pt>
                <c:pt idx="4429">
                  <c:v>8.039E+16</c:v>
                </c:pt>
                <c:pt idx="4430">
                  <c:v>8.198E+16</c:v>
                </c:pt>
                <c:pt idx="4431">
                  <c:v>8.184E+16</c:v>
                </c:pt>
                <c:pt idx="4432">
                  <c:v>7.013E+16</c:v>
                </c:pt>
                <c:pt idx="4433">
                  <c:v>8.033E+16</c:v>
                </c:pt>
                <c:pt idx="4434">
                  <c:v>8.067E+16</c:v>
                </c:pt>
                <c:pt idx="4435">
                  <c:v>8.047E+16</c:v>
                </c:pt>
                <c:pt idx="4436">
                  <c:v>8.137E+16</c:v>
                </c:pt>
                <c:pt idx="4437">
                  <c:v>8.079E+16</c:v>
                </c:pt>
                <c:pt idx="4438">
                  <c:v>7.981E+16</c:v>
                </c:pt>
                <c:pt idx="4439">
                  <c:v>7.997E+16</c:v>
                </c:pt>
                <c:pt idx="4440">
                  <c:v>8.016E+16</c:v>
                </c:pt>
                <c:pt idx="4441">
                  <c:v>8.167E+16</c:v>
                </c:pt>
                <c:pt idx="4442">
                  <c:v>8.118E+16</c:v>
                </c:pt>
                <c:pt idx="4443">
                  <c:v>8.042E+16</c:v>
                </c:pt>
                <c:pt idx="4444">
                  <c:v>8.005E+16</c:v>
                </c:pt>
                <c:pt idx="4445">
                  <c:v>7.979E+16</c:v>
                </c:pt>
                <c:pt idx="4446">
                  <c:v>8.028E+16</c:v>
                </c:pt>
                <c:pt idx="4447">
                  <c:v>7.954E+16</c:v>
                </c:pt>
                <c:pt idx="4448">
                  <c:v>8.082E+16</c:v>
                </c:pt>
                <c:pt idx="4449">
                  <c:v>8.05E+16</c:v>
                </c:pt>
                <c:pt idx="4450">
                  <c:v>8.056E+16</c:v>
                </c:pt>
                <c:pt idx="4451">
                  <c:v>8.025E+16</c:v>
                </c:pt>
                <c:pt idx="4452">
                  <c:v>8.131E+16</c:v>
                </c:pt>
                <c:pt idx="4453">
                  <c:v>8.083E+16</c:v>
                </c:pt>
                <c:pt idx="4454">
                  <c:v>8.026E+16</c:v>
                </c:pt>
                <c:pt idx="4455">
                  <c:v>8.05E+16</c:v>
                </c:pt>
                <c:pt idx="4456">
                  <c:v>6.946E+16</c:v>
                </c:pt>
                <c:pt idx="4457">
                  <c:v>8.092E+16</c:v>
                </c:pt>
                <c:pt idx="4458">
                  <c:v>8.116E+16</c:v>
                </c:pt>
                <c:pt idx="4459">
                  <c:v>8.049E+16</c:v>
                </c:pt>
                <c:pt idx="4460">
                  <c:v>8.046E+16</c:v>
                </c:pt>
                <c:pt idx="4461">
                  <c:v>8.057E+16</c:v>
                </c:pt>
                <c:pt idx="4462">
                  <c:v>8.053E+16</c:v>
                </c:pt>
                <c:pt idx="4463">
                  <c:v>8.067E+16</c:v>
                </c:pt>
                <c:pt idx="4464">
                  <c:v>8.087E+16</c:v>
                </c:pt>
                <c:pt idx="4465">
                  <c:v>8.031E+16</c:v>
                </c:pt>
                <c:pt idx="4466">
                  <c:v>8.047E+16</c:v>
                </c:pt>
                <c:pt idx="4467">
                  <c:v>8.035E+16</c:v>
                </c:pt>
                <c:pt idx="4468">
                  <c:v>8.068E+16</c:v>
                </c:pt>
                <c:pt idx="4469">
                  <c:v>8.141E+16</c:v>
                </c:pt>
                <c:pt idx="4470">
                  <c:v>8.041E+16</c:v>
                </c:pt>
                <c:pt idx="4471">
                  <c:v>7.968E+16</c:v>
                </c:pt>
                <c:pt idx="4472">
                  <c:v>7.894E+16</c:v>
                </c:pt>
                <c:pt idx="4473">
                  <c:v>8.036E+16</c:v>
                </c:pt>
                <c:pt idx="4474">
                  <c:v>8.095E+16</c:v>
                </c:pt>
                <c:pt idx="4475">
                  <c:v>8.106E+16</c:v>
                </c:pt>
                <c:pt idx="4476">
                  <c:v>7.944E+16</c:v>
                </c:pt>
                <c:pt idx="4477">
                  <c:v>7.978E+16</c:v>
                </c:pt>
                <c:pt idx="4478">
                  <c:v>8.028E+16</c:v>
                </c:pt>
                <c:pt idx="4479">
                  <c:v>8.016E+16</c:v>
                </c:pt>
                <c:pt idx="4480">
                  <c:v>8.019E+16</c:v>
                </c:pt>
                <c:pt idx="4481">
                  <c:v>8.124E+16</c:v>
                </c:pt>
                <c:pt idx="4482">
                  <c:v>8E+16</c:v>
                </c:pt>
                <c:pt idx="4483">
                  <c:v>8.138E+16</c:v>
                </c:pt>
                <c:pt idx="4484">
                  <c:v>8.133E+16</c:v>
                </c:pt>
                <c:pt idx="4485">
                  <c:v>6.84E+16</c:v>
                </c:pt>
                <c:pt idx="4486">
                  <c:v>8.093E+16</c:v>
                </c:pt>
                <c:pt idx="4487">
                  <c:v>8.115E+16</c:v>
                </c:pt>
                <c:pt idx="4488">
                  <c:v>7.908E+16</c:v>
                </c:pt>
                <c:pt idx="4489">
                  <c:v>2.325E+16</c:v>
                </c:pt>
                <c:pt idx="4490">
                  <c:v>8.009E+16</c:v>
                </c:pt>
                <c:pt idx="4491">
                  <c:v>7.995E+16</c:v>
                </c:pt>
                <c:pt idx="4492">
                  <c:v>8.089E+16</c:v>
                </c:pt>
                <c:pt idx="4493">
                  <c:v>4.461E+16</c:v>
                </c:pt>
                <c:pt idx="4494">
                  <c:v>6.89E+16</c:v>
                </c:pt>
                <c:pt idx="4495">
                  <c:v>8.107E+16</c:v>
                </c:pt>
                <c:pt idx="4496">
                  <c:v>8.087E+16</c:v>
                </c:pt>
                <c:pt idx="4497">
                  <c:v>8.133E+16</c:v>
                </c:pt>
                <c:pt idx="4498">
                  <c:v>6.958E+16</c:v>
                </c:pt>
                <c:pt idx="4499">
                  <c:v>2.422E+16</c:v>
                </c:pt>
                <c:pt idx="4500">
                  <c:v>8.067E+16</c:v>
                </c:pt>
                <c:pt idx="4501">
                  <c:v>8.042E+16</c:v>
                </c:pt>
                <c:pt idx="4502">
                  <c:v>8.064E+16</c:v>
                </c:pt>
                <c:pt idx="4503">
                  <c:v>8.131E+16</c:v>
                </c:pt>
                <c:pt idx="4504">
                  <c:v>8.118E+16</c:v>
                </c:pt>
                <c:pt idx="4505">
                  <c:v>7.986E+16</c:v>
                </c:pt>
                <c:pt idx="4506">
                  <c:v>8.06E+16</c:v>
                </c:pt>
                <c:pt idx="4507">
                  <c:v>8.026E+16</c:v>
                </c:pt>
                <c:pt idx="4508">
                  <c:v>8.067E+16</c:v>
                </c:pt>
                <c:pt idx="4509">
                  <c:v>7.96E+16</c:v>
                </c:pt>
                <c:pt idx="4510">
                  <c:v>8.058E+16</c:v>
                </c:pt>
                <c:pt idx="4511">
                  <c:v>8.036E+16</c:v>
                </c:pt>
                <c:pt idx="4512">
                  <c:v>8.034E+16</c:v>
                </c:pt>
                <c:pt idx="4513">
                  <c:v>7.988E+16</c:v>
                </c:pt>
                <c:pt idx="4514">
                  <c:v>8.089E+16</c:v>
                </c:pt>
                <c:pt idx="4515">
                  <c:v>8.068E+16</c:v>
                </c:pt>
                <c:pt idx="4516">
                  <c:v>8.019E+16</c:v>
                </c:pt>
                <c:pt idx="4517">
                  <c:v>8.019E+16</c:v>
                </c:pt>
                <c:pt idx="4518">
                  <c:v>7.883E+16</c:v>
                </c:pt>
                <c:pt idx="4519">
                  <c:v>7.506E+16</c:v>
                </c:pt>
                <c:pt idx="4520">
                  <c:v>7.927E+16</c:v>
                </c:pt>
                <c:pt idx="4521">
                  <c:v>8.002E+16</c:v>
                </c:pt>
                <c:pt idx="4522">
                  <c:v>8.031E+16</c:v>
                </c:pt>
                <c:pt idx="4523">
                  <c:v>3.998E+16</c:v>
                </c:pt>
                <c:pt idx="4524">
                  <c:v>8.066E+16</c:v>
                </c:pt>
                <c:pt idx="4525">
                  <c:v>4E+16</c:v>
                </c:pt>
                <c:pt idx="4526">
                  <c:v>7.883E+16</c:v>
                </c:pt>
                <c:pt idx="4527">
                  <c:v>7.966E+16</c:v>
                </c:pt>
                <c:pt idx="4528">
                  <c:v>7.974E+16</c:v>
                </c:pt>
                <c:pt idx="4529">
                  <c:v>8.028E+16</c:v>
                </c:pt>
                <c:pt idx="4530">
                  <c:v>8.012E+16</c:v>
                </c:pt>
                <c:pt idx="4531">
                  <c:v>7.97E+16</c:v>
                </c:pt>
                <c:pt idx="4532">
                  <c:v>7.965E+16</c:v>
                </c:pt>
                <c:pt idx="4533">
                  <c:v>8.047E+16</c:v>
                </c:pt>
                <c:pt idx="4534">
                  <c:v>3.998E+16</c:v>
                </c:pt>
                <c:pt idx="4535">
                  <c:v>8.056E+16</c:v>
                </c:pt>
                <c:pt idx="4536">
                  <c:v>8.035E+16</c:v>
                </c:pt>
                <c:pt idx="4537">
                  <c:v>6.873E+16</c:v>
                </c:pt>
                <c:pt idx="4538">
                  <c:v>7.973E+16</c:v>
                </c:pt>
                <c:pt idx="4539">
                  <c:v>8.072E+16</c:v>
                </c:pt>
                <c:pt idx="4540">
                  <c:v>8.02E+16</c:v>
                </c:pt>
                <c:pt idx="4541">
                  <c:v>7.951E+16</c:v>
                </c:pt>
                <c:pt idx="4542">
                  <c:v>7.884E+16</c:v>
                </c:pt>
                <c:pt idx="4543">
                  <c:v>8.019E+16</c:v>
                </c:pt>
                <c:pt idx="4544">
                  <c:v>7.98E+16</c:v>
                </c:pt>
                <c:pt idx="4545">
                  <c:v>7.935E+16</c:v>
                </c:pt>
                <c:pt idx="4546">
                  <c:v>8.001E+16</c:v>
                </c:pt>
                <c:pt idx="4547">
                  <c:v>8.007E+16</c:v>
                </c:pt>
                <c:pt idx="4548">
                  <c:v>7.893E+16</c:v>
                </c:pt>
                <c:pt idx="4549">
                  <c:v>7.948E+16</c:v>
                </c:pt>
                <c:pt idx="4550">
                  <c:v>8.013E+16</c:v>
                </c:pt>
                <c:pt idx="4551">
                  <c:v>7.844E+16</c:v>
                </c:pt>
                <c:pt idx="4552">
                  <c:v>7.906E+16</c:v>
                </c:pt>
                <c:pt idx="4553">
                  <c:v>7.972E+16</c:v>
                </c:pt>
                <c:pt idx="4554">
                  <c:v>7.883E+16</c:v>
                </c:pt>
                <c:pt idx="4555">
                  <c:v>7.881E+16</c:v>
                </c:pt>
                <c:pt idx="4556">
                  <c:v>7.957E+16</c:v>
                </c:pt>
                <c:pt idx="4557">
                  <c:v>7.923E+16</c:v>
                </c:pt>
                <c:pt idx="4558">
                  <c:v>7.883E+16</c:v>
                </c:pt>
                <c:pt idx="4559">
                  <c:v>7.969E+16</c:v>
                </c:pt>
                <c:pt idx="4560">
                  <c:v>7.989E+16</c:v>
                </c:pt>
                <c:pt idx="4561">
                  <c:v>7.947E+16</c:v>
                </c:pt>
                <c:pt idx="4562">
                  <c:v>7.941E+16</c:v>
                </c:pt>
                <c:pt idx="4563">
                  <c:v>7.928E+16</c:v>
                </c:pt>
                <c:pt idx="4564">
                  <c:v>7.895E+16</c:v>
                </c:pt>
                <c:pt idx="4565">
                  <c:v>7.951E+16</c:v>
                </c:pt>
                <c:pt idx="4566">
                  <c:v>7.917E+16</c:v>
                </c:pt>
                <c:pt idx="4567">
                  <c:v>7.984E+16</c:v>
                </c:pt>
                <c:pt idx="4568">
                  <c:v>7.735E+16</c:v>
                </c:pt>
                <c:pt idx="4569">
                  <c:v>7.866E+16</c:v>
                </c:pt>
                <c:pt idx="4570">
                  <c:v>8.015E+16</c:v>
                </c:pt>
                <c:pt idx="4571">
                  <c:v>7.983E+16</c:v>
                </c:pt>
                <c:pt idx="4572">
                  <c:v>7.96E+16</c:v>
                </c:pt>
                <c:pt idx="4573">
                  <c:v>7.959E+16</c:v>
                </c:pt>
                <c:pt idx="4574">
                  <c:v>8.019E+16</c:v>
                </c:pt>
                <c:pt idx="4575">
                  <c:v>8.026E+16</c:v>
                </c:pt>
                <c:pt idx="4576">
                  <c:v>7.974E+16</c:v>
                </c:pt>
                <c:pt idx="4577">
                  <c:v>7.968E+16</c:v>
                </c:pt>
                <c:pt idx="4578">
                  <c:v>7.995E+16</c:v>
                </c:pt>
                <c:pt idx="4579">
                  <c:v>8.053E+16</c:v>
                </c:pt>
                <c:pt idx="4580">
                  <c:v>7.92E+16</c:v>
                </c:pt>
                <c:pt idx="4581">
                  <c:v>7.98E+16</c:v>
                </c:pt>
                <c:pt idx="4582">
                  <c:v>8.002E+16</c:v>
                </c:pt>
                <c:pt idx="4583">
                  <c:v>8.036E+16</c:v>
                </c:pt>
                <c:pt idx="4584">
                  <c:v>7.863E+16</c:v>
                </c:pt>
                <c:pt idx="4585">
                  <c:v>7.997E+16</c:v>
                </c:pt>
                <c:pt idx="4586">
                  <c:v>7.947E+16</c:v>
                </c:pt>
                <c:pt idx="4587">
                  <c:v>7.946E+16</c:v>
                </c:pt>
                <c:pt idx="4588">
                  <c:v>7.923E+16</c:v>
                </c:pt>
                <c:pt idx="4589">
                  <c:v>7.941E+16</c:v>
                </c:pt>
                <c:pt idx="4590">
                  <c:v>6.374E+16</c:v>
                </c:pt>
                <c:pt idx="4591">
                  <c:v>7.247E+16</c:v>
                </c:pt>
                <c:pt idx="4592">
                  <c:v>7.902E+16</c:v>
                </c:pt>
                <c:pt idx="4593">
                  <c:v>7.908E+16</c:v>
                </c:pt>
                <c:pt idx="4594">
                  <c:v>7.924E+16</c:v>
                </c:pt>
                <c:pt idx="4595">
                  <c:v>7.92E+16</c:v>
                </c:pt>
                <c:pt idx="4596">
                  <c:v>7.942E+16</c:v>
                </c:pt>
                <c:pt idx="4597">
                  <c:v>7.949E+16</c:v>
                </c:pt>
                <c:pt idx="4598">
                  <c:v>7.95E+16</c:v>
                </c:pt>
                <c:pt idx="4599">
                  <c:v>7.928E+16</c:v>
                </c:pt>
                <c:pt idx="4600">
                  <c:v>7.912E+16</c:v>
                </c:pt>
                <c:pt idx="4601">
                  <c:v>7.88E+16</c:v>
                </c:pt>
                <c:pt idx="4602">
                  <c:v>6.795E+16</c:v>
                </c:pt>
                <c:pt idx="4603">
                  <c:v>6.804E+16</c:v>
                </c:pt>
                <c:pt idx="4604">
                  <c:v>7.929E+16</c:v>
                </c:pt>
                <c:pt idx="4605">
                  <c:v>7.934E+16</c:v>
                </c:pt>
                <c:pt idx="4606">
                  <c:v>7.968E+16</c:v>
                </c:pt>
                <c:pt idx="4607">
                  <c:v>7.964E+16</c:v>
                </c:pt>
                <c:pt idx="4608">
                  <c:v>7.958E+16</c:v>
                </c:pt>
                <c:pt idx="4609">
                  <c:v>7.928E+16</c:v>
                </c:pt>
                <c:pt idx="4610">
                  <c:v>7.914E+16</c:v>
                </c:pt>
                <c:pt idx="4611">
                  <c:v>7.931E+16</c:v>
                </c:pt>
                <c:pt idx="4612">
                  <c:v>7.931E+16</c:v>
                </c:pt>
                <c:pt idx="4613">
                  <c:v>7.93E+16</c:v>
                </c:pt>
                <c:pt idx="4614">
                  <c:v>7.912E+16</c:v>
                </c:pt>
                <c:pt idx="4615">
                  <c:v>7.907E+16</c:v>
                </c:pt>
                <c:pt idx="4616">
                  <c:v>7.929E+16</c:v>
                </c:pt>
                <c:pt idx="4617">
                  <c:v>7.919E+16</c:v>
                </c:pt>
                <c:pt idx="4618">
                  <c:v>7.932E+16</c:v>
                </c:pt>
                <c:pt idx="4619">
                  <c:v>7.931E+16</c:v>
                </c:pt>
                <c:pt idx="4620">
                  <c:v>7.942E+16</c:v>
                </c:pt>
                <c:pt idx="4621">
                  <c:v>7.945E+16</c:v>
                </c:pt>
                <c:pt idx="4622">
                  <c:v>7.92E+16</c:v>
                </c:pt>
                <c:pt idx="4623">
                  <c:v>7.972E+16</c:v>
                </c:pt>
                <c:pt idx="4624">
                  <c:v>7.949E+16</c:v>
                </c:pt>
                <c:pt idx="4625">
                  <c:v>7.975E+16</c:v>
                </c:pt>
                <c:pt idx="4626">
                  <c:v>7.958E+16</c:v>
                </c:pt>
                <c:pt idx="4627">
                  <c:v>7.957E+16</c:v>
                </c:pt>
                <c:pt idx="4628">
                  <c:v>7.965E+16</c:v>
                </c:pt>
                <c:pt idx="4629">
                  <c:v>7.95E+16</c:v>
                </c:pt>
                <c:pt idx="4630">
                  <c:v>7.93E+16</c:v>
                </c:pt>
                <c:pt idx="4631">
                  <c:v>7.937E+16</c:v>
                </c:pt>
                <c:pt idx="4632">
                  <c:v>7.825E+16</c:v>
                </c:pt>
                <c:pt idx="4633">
                  <c:v>7.788E+16</c:v>
                </c:pt>
                <c:pt idx="4634">
                  <c:v>7.889E+16</c:v>
                </c:pt>
                <c:pt idx="4635">
                  <c:v>7.91E+16</c:v>
                </c:pt>
                <c:pt idx="4636">
                  <c:v>7.873E+16</c:v>
                </c:pt>
                <c:pt idx="4637">
                  <c:v>7.836E+16</c:v>
                </c:pt>
                <c:pt idx="4638">
                  <c:v>7.871E+16</c:v>
                </c:pt>
                <c:pt idx="4639">
                  <c:v>7.877E+16</c:v>
                </c:pt>
                <c:pt idx="4640">
                  <c:v>7.922E+16</c:v>
                </c:pt>
                <c:pt idx="4641">
                  <c:v>7.925E+16</c:v>
                </c:pt>
                <c:pt idx="4642">
                  <c:v>7.872E+16</c:v>
                </c:pt>
                <c:pt idx="4643">
                  <c:v>7.896E+16</c:v>
                </c:pt>
                <c:pt idx="4644">
                  <c:v>5.927E+16</c:v>
                </c:pt>
                <c:pt idx="4645">
                  <c:v>5.673E+16</c:v>
                </c:pt>
                <c:pt idx="4646">
                  <c:v>7.856E+16</c:v>
                </c:pt>
                <c:pt idx="4647">
                  <c:v>7.934E+16</c:v>
                </c:pt>
                <c:pt idx="4648">
                  <c:v>7.865E+16</c:v>
                </c:pt>
                <c:pt idx="4649">
                  <c:v>7.935E+16</c:v>
                </c:pt>
                <c:pt idx="4650">
                  <c:v>7.917E+16</c:v>
                </c:pt>
                <c:pt idx="4651">
                  <c:v>7.949E+16</c:v>
                </c:pt>
                <c:pt idx="4652">
                  <c:v>7.935E+16</c:v>
                </c:pt>
                <c:pt idx="4653">
                  <c:v>7.962E+16</c:v>
                </c:pt>
                <c:pt idx="4654">
                  <c:v>7.95E+16</c:v>
                </c:pt>
                <c:pt idx="4655">
                  <c:v>7.954E+16</c:v>
                </c:pt>
                <c:pt idx="4656">
                  <c:v>7.956E+16</c:v>
                </c:pt>
                <c:pt idx="4657">
                  <c:v>7.966E+16</c:v>
                </c:pt>
                <c:pt idx="4658">
                  <c:v>7.931E+16</c:v>
                </c:pt>
                <c:pt idx="4659">
                  <c:v>7.914E+16</c:v>
                </c:pt>
                <c:pt idx="4660">
                  <c:v>7.96E+16</c:v>
                </c:pt>
                <c:pt idx="4661">
                  <c:v>7.887E+16</c:v>
                </c:pt>
                <c:pt idx="4662">
                  <c:v>7.935E+16</c:v>
                </c:pt>
                <c:pt idx="4663">
                  <c:v>7.941E+16</c:v>
                </c:pt>
                <c:pt idx="4664">
                  <c:v>7.946E+16</c:v>
                </c:pt>
                <c:pt idx="4665">
                  <c:v>7.86E+16</c:v>
                </c:pt>
                <c:pt idx="4666">
                  <c:v>7.931E+16</c:v>
                </c:pt>
                <c:pt idx="4667">
                  <c:v>7.948E+16</c:v>
                </c:pt>
                <c:pt idx="4668">
                  <c:v>7.846E+16</c:v>
                </c:pt>
                <c:pt idx="4669">
                  <c:v>7.979E+16</c:v>
                </c:pt>
                <c:pt idx="4670">
                  <c:v>7.984E+16</c:v>
                </c:pt>
                <c:pt idx="4671">
                  <c:v>7.975E+16</c:v>
                </c:pt>
                <c:pt idx="4672">
                  <c:v>7.941E+16</c:v>
                </c:pt>
                <c:pt idx="4673">
                  <c:v>7.982E+16</c:v>
                </c:pt>
                <c:pt idx="4674">
                  <c:v>7.914E+16</c:v>
                </c:pt>
                <c:pt idx="4675">
                  <c:v>7.907E+16</c:v>
                </c:pt>
                <c:pt idx="4676">
                  <c:v>8.008E+16</c:v>
                </c:pt>
                <c:pt idx="4677">
                  <c:v>7.926E+16</c:v>
                </c:pt>
                <c:pt idx="4678">
                  <c:v>7.919E+16</c:v>
                </c:pt>
                <c:pt idx="4679">
                  <c:v>7.934E+16</c:v>
                </c:pt>
                <c:pt idx="4680">
                  <c:v>7.935E+16</c:v>
                </c:pt>
                <c:pt idx="4681">
                  <c:v>7.934E+16</c:v>
                </c:pt>
                <c:pt idx="4682">
                  <c:v>7.966E+16</c:v>
                </c:pt>
                <c:pt idx="4683">
                  <c:v>7.993E+16</c:v>
                </c:pt>
                <c:pt idx="4684">
                  <c:v>7.929E+16</c:v>
                </c:pt>
                <c:pt idx="4685">
                  <c:v>7.953E+16</c:v>
                </c:pt>
                <c:pt idx="4686">
                  <c:v>7.962E+16</c:v>
                </c:pt>
                <c:pt idx="4687">
                  <c:v>7.948E+16</c:v>
                </c:pt>
                <c:pt idx="4688">
                  <c:v>7.933E+16</c:v>
                </c:pt>
                <c:pt idx="4689">
                  <c:v>7.991E+16</c:v>
                </c:pt>
                <c:pt idx="4690">
                  <c:v>7.936E+16</c:v>
                </c:pt>
                <c:pt idx="4691">
                  <c:v>6.879E+16</c:v>
                </c:pt>
                <c:pt idx="4692">
                  <c:v>7.129E+16</c:v>
                </c:pt>
                <c:pt idx="4693">
                  <c:v>6.549E+16</c:v>
                </c:pt>
                <c:pt idx="4694">
                  <c:v>7.928E+16</c:v>
                </c:pt>
                <c:pt idx="4695">
                  <c:v>7.935E+16</c:v>
                </c:pt>
                <c:pt idx="4696">
                  <c:v>7.96E+16</c:v>
                </c:pt>
                <c:pt idx="4697">
                  <c:v>7.889E+16</c:v>
                </c:pt>
                <c:pt idx="4698">
                  <c:v>7.913E+16</c:v>
                </c:pt>
                <c:pt idx="4699">
                  <c:v>7.931E+16</c:v>
                </c:pt>
                <c:pt idx="4700">
                  <c:v>7.326E+16</c:v>
                </c:pt>
                <c:pt idx="4701">
                  <c:v>7.903E+16</c:v>
                </c:pt>
                <c:pt idx="4702">
                  <c:v>3.592E+16</c:v>
                </c:pt>
                <c:pt idx="4703">
                  <c:v>4.265E+16</c:v>
                </c:pt>
                <c:pt idx="4704">
                  <c:v>7.344E+16</c:v>
                </c:pt>
                <c:pt idx="4705">
                  <c:v>7.91E+16</c:v>
                </c:pt>
                <c:pt idx="4706">
                  <c:v>7.923E+16</c:v>
                </c:pt>
                <c:pt idx="4707">
                  <c:v>7.918E+16</c:v>
                </c:pt>
                <c:pt idx="4708">
                  <c:v>8.009E+16</c:v>
                </c:pt>
                <c:pt idx="4709">
                  <c:v>7.953E+16</c:v>
                </c:pt>
                <c:pt idx="4710">
                  <c:v>7.933E+16</c:v>
                </c:pt>
                <c:pt idx="4711">
                  <c:v>7.886E+16</c:v>
                </c:pt>
                <c:pt idx="4712">
                  <c:v>8.011E+16</c:v>
                </c:pt>
                <c:pt idx="4713">
                  <c:v>7.896E+16</c:v>
                </c:pt>
                <c:pt idx="4714">
                  <c:v>7.932E+16</c:v>
                </c:pt>
                <c:pt idx="4715">
                  <c:v>7.968E+16</c:v>
                </c:pt>
                <c:pt idx="4716">
                  <c:v>7.976E+16</c:v>
                </c:pt>
                <c:pt idx="4717">
                  <c:v>7.925E+16</c:v>
                </c:pt>
                <c:pt idx="4718">
                  <c:v>7.919E+16</c:v>
                </c:pt>
                <c:pt idx="4719">
                  <c:v>7.927E+16</c:v>
                </c:pt>
                <c:pt idx="4720">
                  <c:v>7.919E+16</c:v>
                </c:pt>
                <c:pt idx="4721">
                  <c:v>8.006E+16</c:v>
                </c:pt>
                <c:pt idx="4722">
                  <c:v>5.104E+16</c:v>
                </c:pt>
                <c:pt idx="4723">
                  <c:v>6.809E+16</c:v>
                </c:pt>
                <c:pt idx="4724">
                  <c:v>8.018E+16</c:v>
                </c:pt>
                <c:pt idx="4725">
                  <c:v>8.023E+16</c:v>
                </c:pt>
                <c:pt idx="4726">
                  <c:v>7.958E+16</c:v>
                </c:pt>
                <c:pt idx="4727">
                  <c:v>8.006E+16</c:v>
                </c:pt>
                <c:pt idx="4728">
                  <c:v>8.006E+16</c:v>
                </c:pt>
                <c:pt idx="4729">
                  <c:v>7.949E+16</c:v>
                </c:pt>
                <c:pt idx="4730">
                  <c:v>7.935E+16</c:v>
                </c:pt>
                <c:pt idx="4731">
                  <c:v>6.007E+16</c:v>
                </c:pt>
                <c:pt idx="4732">
                  <c:v>6.568E+16</c:v>
                </c:pt>
                <c:pt idx="4733">
                  <c:v>7.958E+16</c:v>
                </c:pt>
                <c:pt idx="4734">
                  <c:v>7.97E+16</c:v>
                </c:pt>
                <c:pt idx="4735">
                  <c:v>7.943E+16</c:v>
                </c:pt>
                <c:pt idx="4736">
                  <c:v>7.943E+16</c:v>
                </c:pt>
                <c:pt idx="4737">
                  <c:v>8.009E+16</c:v>
                </c:pt>
                <c:pt idx="4738">
                  <c:v>7.997E+16</c:v>
                </c:pt>
                <c:pt idx="4739">
                  <c:v>7.954E+16</c:v>
                </c:pt>
                <c:pt idx="4740">
                  <c:v>8.054E+16</c:v>
                </c:pt>
                <c:pt idx="4741">
                  <c:v>7.941E+16</c:v>
                </c:pt>
                <c:pt idx="4742">
                  <c:v>7.929E+16</c:v>
                </c:pt>
                <c:pt idx="4743">
                  <c:v>7.88E+16</c:v>
                </c:pt>
                <c:pt idx="4744">
                  <c:v>7.806E+16</c:v>
                </c:pt>
                <c:pt idx="4745">
                  <c:v>7.998E+16</c:v>
                </c:pt>
                <c:pt idx="4746">
                  <c:v>7.977E+16</c:v>
                </c:pt>
                <c:pt idx="4747">
                  <c:v>7.94E+16</c:v>
                </c:pt>
                <c:pt idx="4748">
                  <c:v>5.488E+16</c:v>
                </c:pt>
                <c:pt idx="4749">
                  <c:v>8.024E+16</c:v>
                </c:pt>
                <c:pt idx="4750">
                  <c:v>7.944E+16</c:v>
                </c:pt>
                <c:pt idx="4751">
                  <c:v>7.938E+16</c:v>
                </c:pt>
                <c:pt idx="4752">
                  <c:v>7.922E+16</c:v>
                </c:pt>
                <c:pt idx="4753">
                  <c:v>7.961E+16</c:v>
                </c:pt>
                <c:pt idx="4754">
                  <c:v>7.821E+16</c:v>
                </c:pt>
                <c:pt idx="4755">
                  <c:v>7.261E+16</c:v>
                </c:pt>
                <c:pt idx="4756">
                  <c:v>7.219E+16</c:v>
                </c:pt>
                <c:pt idx="4757">
                  <c:v>7.208E+16</c:v>
                </c:pt>
                <c:pt idx="4758">
                  <c:v>7.201E+16</c:v>
                </c:pt>
                <c:pt idx="4759">
                  <c:v>7.186E+16</c:v>
                </c:pt>
                <c:pt idx="4760">
                  <c:v>7.168E+16</c:v>
                </c:pt>
                <c:pt idx="4761">
                  <c:v>7.17E+16</c:v>
                </c:pt>
                <c:pt idx="4762">
                  <c:v>7.18E+16</c:v>
                </c:pt>
                <c:pt idx="4763">
                  <c:v>7.183E+16</c:v>
                </c:pt>
                <c:pt idx="4764">
                  <c:v>7.19E+16</c:v>
                </c:pt>
                <c:pt idx="4765">
                  <c:v>7.196E+16</c:v>
                </c:pt>
                <c:pt idx="4766">
                  <c:v>7.303E+16</c:v>
                </c:pt>
                <c:pt idx="4767">
                  <c:v>6.62E+16</c:v>
                </c:pt>
                <c:pt idx="4768">
                  <c:v>5.95E+16</c:v>
                </c:pt>
                <c:pt idx="4769">
                  <c:v>6.893E+16</c:v>
                </c:pt>
                <c:pt idx="4770">
                  <c:v>6.588E+16</c:v>
                </c:pt>
                <c:pt idx="4771">
                  <c:v>7.044E+16</c:v>
                </c:pt>
                <c:pt idx="4772">
                  <c:v>6.956E+16</c:v>
                </c:pt>
                <c:pt idx="4773">
                  <c:v>6.953E+16</c:v>
                </c:pt>
                <c:pt idx="4774">
                  <c:v>6.946E+16</c:v>
                </c:pt>
                <c:pt idx="4775">
                  <c:v>6.926E+16</c:v>
                </c:pt>
                <c:pt idx="4776">
                  <c:v>6.922E+16</c:v>
                </c:pt>
                <c:pt idx="4777">
                  <c:v>6.933E+16</c:v>
                </c:pt>
                <c:pt idx="4778">
                  <c:v>6.607E+16</c:v>
                </c:pt>
                <c:pt idx="4779">
                  <c:v>7.143E+16</c:v>
                </c:pt>
                <c:pt idx="4780">
                  <c:v>7.133E+16</c:v>
                </c:pt>
                <c:pt idx="4781">
                  <c:v>7.134E+16</c:v>
                </c:pt>
                <c:pt idx="4782">
                  <c:v>7.12E+16</c:v>
                </c:pt>
                <c:pt idx="4783">
                  <c:v>7.127E+16</c:v>
                </c:pt>
                <c:pt idx="4784">
                  <c:v>7.199E+16</c:v>
                </c:pt>
                <c:pt idx="4785">
                  <c:v>7.227E+16</c:v>
                </c:pt>
                <c:pt idx="4786">
                  <c:v>7.203E+16</c:v>
                </c:pt>
                <c:pt idx="4787">
                  <c:v>6.846E+16</c:v>
                </c:pt>
                <c:pt idx="4788">
                  <c:v>7.212E+16</c:v>
                </c:pt>
                <c:pt idx="4789">
                  <c:v>4.588E+16</c:v>
                </c:pt>
                <c:pt idx="4790">
                  <c:v>5.428E+16</c:v>
                </c:pt>
                <c:pt idx="4791">
                  <c:v>7.144E+16</c:v>
                </c:pt>
                <c:pt idx="4792">
                  <c:v>7.072E+16</c:v>
                </c:pt>
                <c:pt idx="4793">
                  <c:v>6.606E+16</c:v>
                </c:pt>
                <c:pt idx="4794">
                  <c:v>6.69E+16</c:v>
                </c:pt>
                <c:pt idx="4795">
                  <c:v>6.688E+16</c:v>
                </c:pt>
                <c:pt idx="4796">
                  <c:v>6.724E+16</c:v>
                </c:pt>
                <c:pt idx="4797">
                  <c:v>6.701E+16</c:v>
                </c:pt>
                <c:pt idx="4798">
                  <c:v>6.796E+16</c:v>
                </c:pt>
                <c:pt idx="4799">
                  <c:v>7.265E+16</c:v>
                </c:pt>
                <c:pt idx="4800">
                  <c:v>7.666E+16</c:v>
                </c:pt>
                <c:pt idx="4801">
                  <c:v>7.537E+16</c:v>
                </c:pt>
                <c:pt idx="4802">
                  <c:v>7.846E+16</c:v>
                </c:pt>
                <c:pt idx="4803">
                  <c:v>7.947E+16</c:v>
                </c:pt>
                <c:pt idx="4804">
                  <c:v>6.902E+16</c:v>
                </c:pt>
                <c:pt idx="4805">
                  <c:v>7.994E+16</c:v>
                </c:pt>
                <c:pt idx="4806">
                  <c:v>7.98E+16</c:v>
                </c:pt>
                <c:pt idx="4807">
                  <c:v>7.97E+16</c:v>
                </c:pt>
                <c:pt idx="4808">
                  <c:v>7.957E+16</c:v>
                </c:pt>
                <c:pt idx="4809">
                  <c:v>7.983E+16</c:v>
                </c:pt>
                <c:pt idx="4810">
                  <c:v>4539000000000000</c:v>
                </c:pt>
                <c:pt idx="4811">
                  <c:v>-1686000000000</c:v>
                </c:pt>
                <c:pt idx="4812">
                  <c:v>7.474E+16</c:v>
                </c:pt>
                <c:pt idx="4813">
                  <c:v>7.858E+16</c:v>
                </c:pt>
                <c:pt idx="4814">
                  <c:v>8.033E+16</c:v>
                </c:pt>
                <c:pt idx="4815">
                  <c:v>7.829E+16</c:v>
                </c:pt>
                <c:pt idx="4816">
                  <c:v>7.357E+16</c:v>
                </c:pt>
                <c:pt idx="4817">
                  <c:v>7.367E+16</c:v>
                </c:pt>
                <c:pt idx="4818">
                  <c:v>7.37E+16</c:v>
                </c:pt>
                <c:pt idx="4819">
                  <c:v>7.37E+16</c:v>
                </c:pt>
                <c:pt idx="4820">
                  <c:v>7.381E+16</c:v>
                </c:pt>
                <c:pt idx="4821">
                  <c:v>7.358E+16</c:v>
                </c:pt>
                <c:pt idx="4822">
                  <c:v>7.309E+16</c:v>
                </c:pt>
                <c:pt idx="4823">
                  <c:v>6.215E+16</c:v>
                </c:pt>
                <c:pt idx="4824">
                  <c:v>7.887E+16</c:v>
                </c:pt>
                <c:pt idx="4825">
                  <c:v>7.897E+16</c:v>
                </c:pt>
                <c:pt idx="4826">
                  <c:v>7.883E+16</c:v>
                </c:pt>
                <c:pt idx="4827">
                  <c:v>7.895E+16</c:v>
                </c:pt>
                <c:pt idx="4828">
                  <c:v>3.695E+16</c:v>
                </c:pt>
                <c:pt idx="4829">
                  <c:v>7.065E+16</c:v>
                </c:pt>
                <c:pt idx="4830">
                  <c:v>7.058E+16</c:v>
                </c:pt>
                <c:pt idx="4831">
                  <c:v>7.675E+16</c:v>
                </c:pt>
                <c:pt idx="4832">
                  <c:v>7.855E+16</c:v>
                </c:pt>
                <c:pt idx="4833">
                  <c:v>7.675E+16</c:v>
                </c:pt>
                <c:pt idx="4834">
                  <c:v>7.8E+16</c:v>
                </c:pt>
                <c:pt idx="4835">
                  <c:v>7.741E+16</c:v>
                </c:pt>
                <c:pt idx="4836">
                  <c:v>7.765E+16</c:v>
                </c:pt>
                <c:pt idx="4837">
                  <c:v>7.768E+16</c:v>
                </c:pt>
                <c:pt idx="4838">
                  <c:v>7.742E+16</c:v>
                </c:pt>
                <c:pt idx="4839">
                  <c:v>6.822E+16</c:v>
                </c:pt>
                <c:pt idx="4840">
                  <c:v>7.822E+16</c:v>
                </c:pt>
                <c:pt idx="4841">
                  <c:v>7.836E+16</c:v>
                </c:pt>
                <c:pt idx="4842">
                  <c:v>7.805E+16</c:v>
                </c:pt>
                <c:pt idx="4843">
                  <c:v>7.805E+16</c:v>
                </c:pt>
                <c:pt idx="4844">
                  <c:v>7.771E+16</c:v>
                </c:pt>
                <c:pt idx="4845">
                  <c:v>7.772E+16</c:v>
                </c:pt>
                <c:pt idx="4846">
                  <c:v>7.707E+16</c:v>
                </c:pt>
                <c:pt idx="4847">
                  <c:v>7.692E+16</c:v>
                </c:pt>
                <c:pt idx="4848">
                  <c:v>7.682E+16</c:v>
                </c:pt>
                <c:pt idx="4849">
                  <c:v>7.659E+16</c:v>
                </c:pt>
                <c:pt idx="4850">
                  <c:v>7.67E+16</c:v>
                </c:pt>
                <c:pt idx="4851">
                  <c:v>7.818E+16</c:v>
                </c:pt>
                <c:pt idx="4852">
                  <c:v>7.833E+16</c:v>
                </c:pt>
                <c:pt idx="4853">
                  <c:v>7.929E+16</c:v>
                </c:pt>
                <c:pt idx="4854">
                  <c:v>7.948E+16</c:v>
                </c:pt>
                <c:pt idx="4855">
                  <c:v>7.529E+16</c:v>
                </c:pt>
                <c:pt idx="4856">
                  <c:v>7.937E+16</c:v>
                </c:pt>
                <c:pt idx="4857">
                  <c:v>4.435E+16</c:v>
                </c:pt>
                <c:pt idx="4858">
                  <c:v>4.049E+16</c:v>
                </c:pt>
                <c:pt idx="4859">
                  <c:v>7.202E+16</c:v>
                </c:pt>
                <c:pt idx="4860">
                  <c:v>7.779E+16</c:v>
                </c:pt>
                <c:pt idx="4861">
                  <c:v>7.742E+16</c:v>
                </c:pt>
                <c:pt idx="4862">
                  <c:v>7.749E+16</c:v>
                </c:pt>
                <c:pt idx="4863">
                  <c:v>7.875E+16</c:v>
                </c:pt>
                <c:pt idx="4864">
                  <c:v>7.978E+16</c:v>
                </c:pt>
                <c:pt idx="4865">
                  <c:v>7.863E+16</c:v>
                </c:pt>
                <c:pt idx="4866">
                  <c:v>8.122E+16</c:v>
                </c:pt>
                <c:pt idx="4867">
                  <c:v>7.124E+16</c:v>
                </c:pt>
                <c:pt idx="4868">
                  <c:v>8.087E+16</c:v>
                </c:pt>
                <c:pt idx="4869">
                  <c:v>8.128E+16</c:v>
                </c:pt>
                <c:pt idx="4870">
                  <c:v>8.019E+16</c:v>
                </c:pt>
                <c:pt idx="4871">
                  <c:v>8.074E+16</c:v>
                </c:pt>
                <c:pt idx="4872">
                  <c:v>8.029E+16</c:v>
                </c:pt>
                <c:pt idx="4873">
                  <c:v>8.029E+16</c:v>
                </c:pt>
                <c:pt idx="4874">
                  <c:v>8.059E+16</c:v>
                </c:pt>
                <c:pt idx="4875">
                  <c:v>7.041E+16</c:v>
                </c:pt>
                <c:pt idx="4876">
                  <c:v>7.97E+16</c:v>
                </c:pt>
                <c:pt idx="4877">
                  <c:v>8.041E+16</c:v>
                </c:pt>
                <c:pt idx="4878">
                  <c:v>8.061E+16</c:v>
                </c:pt>
                <c:pt idx="4879">
                  <c:v>8.005E+16</c:v>
                </c:pt>
                <c:pt idx="4880">
                  <c:v>8.116E+16</c:v>
                </c:pt>
                <c:pt idx="4881">
                  <c:v>8.154E+16</c:v>
                </c:pt>
                <c:pt idx="4882">
                  <c:v>8.091E+16</c:v>
                </c:pt>
                <c:pt idx="4883">
                  <c:v>8.127E+16</c:v>
                </c:pt>
                <c:pt idx="4884">
                  <c:v>8.097E+16</c:v>
                </c:pt>
                <c:pt idx="4885">
                  <c:v>8.079E+16</c:v>
                </c:pt>
                <c:pt idx="4886">
                  <c:v>8.084E+16</c:v>
                </c:pt>
                <c:pt idx="4887">
                  <c:v>7.011E+16</c:v>
                </c:pt>
                <c:pt idx="4888">
                  <c:v>6.962E+16</c:v>
                </c:pt>
                <c:pt idx="4889">
                  <c:v>6.869E+16</c:v>
                </c:pt>
                <c:pt idx="4890">
                  <c:v>6.996E+16</c:v>
                </c:pt>
                <c:pt idx="4891">
                  <c:v>6.946E+16</c:v>
                </c:pt>
                <c:pt idx="4892">
                  <c:v>6.93E+16</c:v>
                </c:pt>
                <c:pt idx="4893">
                  <c:v>6.91E+16</c:v>
                </c:pt>
                <c:pt idx="4894">
                  <c:v>6.959E+16</c:v>
                </c:pt>
                <c:pt idx="4895">
                  <c:v>6.942E+16</c:v>
                </c:pt>
                <c:pt idx="4896">
                  <c:v>7E+16</c:v>
                </c:pt>
                <c:pt idx="4897">
                  <c:v>6.948E+16</c:v>
                </c:pt>
                <c:pt idx="4898">
                  <c:v>6.952E+16</c:v>
                </c:pt>
                <c:pt idx="4899">
                  <c:v>7.167E+16</c:v>
                </c:pt>
                <c:pt idx="4900">
                  <c:v>7.98E+16</c:v>
                </c:pt>
                <c:pt idx="4901">
                  <c:v>8.009E+16</c:v>
                </c:pt>
                <c:pt idx="4902">
                  <c:v>5.523E+16</c:v>
                </c:pt>
                <c:pt idx="4903">
                  <c:v>8.023E+16</c:v>
                </c:pt>
                <c:pt idx="4904">
                  <c:v>8.025E+16</c:v>
                </c:pt>
                <c:pt idx="4905">
                  <c:v>8.057E+16</c:v>
                </c:pt>
                <c:pt idx="4906">
                  <c:v>8.016E+16</c:v>
                </c:pt>
                <c:pt idx="4907">
                  <c:v>8.019E+16</c:v>
                </c:pt>
                <c:pt idx="4908">
                  <c:v>8.072E+16</c:v>
                </c:pt>
                <c:pt idx="4909">
                  <c:v>7.878E+16</c:v>
                </c:pt>
                <c:pt idx="4910">
                  <c:v>4.874E+16</c:v>
                </c:pt>
                <c:pt idx="4911">
                  <c:v>6.956E+16</c:v>
                </c:pt>
                <c:pt idx="4912">
                  <c:v>7.345E+16</c:v>
                </c:pt>
                <c:pt idx="4913">
                  <c:v>7.21E+16</c:v>
                </c:pt>
                <c:pt idx="4914">
                  <c:v>7.19E+16</c:v>
                </c:pt>
                <c:pt idx="4915">
                  <c:v>7.226E+16</c:v>
                </c:pt>
                <c:pt idx="4916">
                  <c:v>7.365E+16</c:v>
                </c:pt>
                <c:pt idx="4917">
                  <c:v>7.219E+16</c:v>
                </c:pt>
                <c:pt idx="4918">
                  <c:v>7.097E+16</c:v>
                </c:pt>
                <c:pt idx="4919">
                  <c:v>7.28E+16</c:v>
                </c:pt>
                <c:pt idx="4920">
                  <c:v>7.293E+16</c:v>
                </c:pt>
                <c:pt idx="4921">
                  <c:v>7.094E+16</c:v>
                </c:pt>
                <c:pt idx="4922">
                  <c:v>7.207E+16</c:v>
                </c:pt>
                <c:pt idx="4923">
                  <c:v>7.135E+16</c:v>
                </c:pt>
                <c:pt idx="4924">
                  <c:v>7.264E+16</c:v>
                </c:pt>
                <c:pt idx="4925">
                  <c:v>6.686E+16</c:v>
                </c:pt>
                <c:pt idx="4926">
                  <c:v>6.788E+16</c:v>
                </c:pt>
                <c:pt idx="4927">
                  <c:v>7.064E+16</c:v>
                </c:pt>
                <c:pt idx="4928">
                  <c:v>7.251E+16</c:v>
                </c:pt>
                <c:pt idx="4929">
                  <c:v>7.229E+16</c:v>
                </c:pt>
                <c:pt idx="4930">
                  <c:v>6.611E+16</c:v>
                </c:pt>
                <c:pt idx="4931">
                  <c:v>7.222E+16</c:v>
                </c:pt>
                <c:pt idx="4932">
                  <c:v>7.534E+16</c:v>
                </c:pt>
                <c:pt idx="4933">
                  <c:v>7.415E+16</c:v>
                </c:pt>
                <c:pt idx="4934">
                  <c:v>7.873E+16</c:v>
                </c:pt>
                <c:pt idx="4935">
                  <c:v>7.619E+16</c:v>
                </c:pt>
                <c:pt idx="4936">
                  <c:v>8.162E+16</c:v>
                </c:pt>
                <c:pt idx="4937">
                  <c:v>8.386E+16</c:v>
                </c:pt>
                <c:pt idx="4938">
                  <c:v>8.172E+16</c:v>
                </c:pt>
                <c:pt idx="4939">
                  <c:v>8.207E+16</c:v>
                </c:pt>
                <c:pt idx="4940">
                  <c:v>8.096E+16</c:v>
                </c:pt>
                <c:pt idx="4941">
                  <c:v>8.276E+16</c:v>
                </c:pt>
                <c:pt idx="4942">
                  <c:v>8.209E+16</c:v>
                </c:pt>
                <c:pt idx="4943">
                  <c:v>8.133E+16</c:v>
                </c:pt>
                <c:pt idx="4944">
                  <c:v>8.273E+16</c:v>
                </c:pt>
                <c:pt idx="4945">
                  <c:v>8.021E+16</c:v>
                </c:pt>
                <c:pt idx="4946">
                  <c:v>7.949E+16</c:v>
                </c:pt>
                <c:pt idx="4947">
                  <c:v>6.093E+16</c:v>
                </c:pt>
                <c:pt idx="4948">
                  <c:v>8.285E+16</c:v>
                </c:pt>
                <c:pt idx="4949">
                  <c:v>7.734E+16</c:v>
                </c:pt>
                <c:pt idx="4950">
                  <c:v>7.846E+16</c:v>
                </c:pt>
                <c:pt idx="4951">
                  <c:v>5.497E+16</c:v>
                </c:pt>
                <c:pt idx="4952">
                  <c:v>8.312E+16</c:v>
                </c:pt>
                <c:pt idx="4953">
                  <c:v>8.419E+16</c:v>
                </c:pt>
                <c:pt idx="4954">
                  <c:v>8.359E+16</c:v>
                </c:pt>
                <c:pt idx="4955">
                  <c:v>6.807E+16</c:v>
                </c:pt>
                <c:pt idx="4956">
                  <c:v>7.846E+16</c:v>
                </c:pt>
                <c:pt idx="4957">
                  <c:v>3.857E+16</c:v>
                </c:pt>
                <c:pt idx="4958">
                  <c:v>5.679E+16</c:v>
                </c:pt>
                <c:pt idx="4959">
                  <c:v>8.058E+16</c:v>
                </c:pt>
                <c:pt idx="4960">
                  <c:v>8.174E+16</c:v>
                </c:pt>
                <c:pt idx="4961">
                  <c:v>8.236E+16</c:v>
                </c:pt>
                <c:pt idx="4962">
                  <c:v>7.969E+16</c:v>
                </c:pt>
                <c:pt idx="4963">
                  <c:v>8.221E+16</c:v>
                </c:pt>
                <c:pt idx="4964">
                  <c:v>8.341E+16</c:v>
                </c:pt>
                <c:pt idx="4965">
                  <c:v>8.261E+16</c:v>
                </c:pt>
                <c:pt idx="4966">
                  <c:v>8.133E+16</c:v>
                </c:pt>
                <c:pt idx="4967">
                  <c:v>7.131E+16</c:v>
                </c:pt>
                <c:pt idx="4968">
                  <c:v>7.997E+16</c:v>
                </c:pt>
                <c:pt idx="4969">
                  <c:v>8.33E+16</c:v>
                </c:pt>
                <c:pt idx="4970">
                  <c:v>4.598E+16</c:v>
                </c:pt>
                <c:pt idx="4971">
                  <c:v>8.412E+16</c:v>
                </c:pt>
                <c:pt idx="4972">
                  <c:v>8.426E+16</c:v>
                </c:pt>
                <c:pt idx="4973">
                  <c:v>8.196E+16</c:v>
                </c:pt>
                <c:pt idx="4974">
                  <c:v>8.427E+16</c:v>
                </c:pt>
                <c:pt idx="4975">
                  <c:v>8.483E+16</c:v>
                </c:pt>
                <c:pt idx="4976">
                  <c:v>8.27E+16</c:v>
                </c:pt>
                <c:pt idx="4977">
                  <c:v>8.308E+16</c:v>
                </c:pt>
                <c:pt idx="4978">
                  <c:v>8.392E+16</c:v>
                </c:pt>
                <c:pt idx="4979">
                  <c:v>8.427E+16</c:v>
                </c:pt>
                <c:pt idx="4980">
                  <c:v>5.279E+16</c:v>
                </c:pt>
                <c:pt idx="4981">
                  <c:v>3.983E+16</c:v>
                </c:pt>
                <c:pt idx="4982">
                  <c:v>8.398E+16</c:v>
                </c:pt>
                <c:pt idx="4983">
                  <c:v>8.325E+16</c:v>
                </c:pt>
                <c:pt idx="4984">
                  <c:v>7.429E+16</c:v>
                </c:pt>
                <c:pt idx="4985">
                  <c:v>6.497E+16</c:v>
                </c:pt>
                <c:pt idx="4986">
                  <c:v>8.235E+16</c:v>
                </c:pt>
                <c:pt idx="4987">
                  <c:v>7.497E+16</c:v>
                </c:pt>
                <c:pt idx="4988">
                  <c:v>8.271E+16</c:v>
                </c:pt>
                <c:pt idx="4989">
                  <c:v>7.56E+16</c:v>
                </c:pt>
                <c:pt idx="4990">
                  <c:v>8.299E+16</c:v>
                </c:pt>
                <c:pt idx="4991">
                  <c:v>8.332E+16</c:v>
                </c:pt>
                <c:pt idx="4992">
                  <c:v>8.15E+16</c:v>
                </c:pt>
                <c:pt idx="4993">
                  <c:v>8.399E+16</c:v>
                </c:pt>
                <c:pt idx="4994">
                  <c:v>8.427E+16</c:v>
                </c:pt>
                <c:pt idx="4995">
                  <c:v>7.309E+16</c:v>
                </c:pt>
                <c:pt idx="4996">
                  <c:v>6.829E+16</c:v>
                </c:pt>
                <c:pt idx="4997">
                  <c:v>8.259E+16</c:v>
                </c:pt>
                <c:pt idx="4998">
                  <c:v>7.14E+16</c:v>
                </c:pt>
                <c:pt idx="4999">
                  <c:v>8.068E+16</c:v>
                </c:pt>
                <c:pt idx="5000">
                  <c:v>7.61E+16</c:v>
                </c:pt>
                <c:pt idx="5001">
                  <c:v>7.847E+16</c:v>
                </c:pt>
                <c:pt idx="5002">
                  <c:v>7.504E+16</c:v>
                </c:pt>
                <c:pt idx="5003">
                  <c:v>7.483E+16</c:v>
                </c:pt>
                <c:pt idx="5004">
                  <c:v>7.492E+16</c:v>
                </c:pt>
                <c:pt idx="5005">
                  <c:v>7.507E+16</c:v>
                </c:pt>
                <c:pt idx="5006">
                  <c:v>7.507E+16</c:v>
                </c:pt>
                <c:pt idx="5007">
                  <c:v>7.519E+16</c:v>
                </c:pt>
              </c:numCache>
            </c:numRef>
          </c:xVal>
          <c:yVal>
            <c:numRef>
              <c:f>Sheet1!$B$1:$B$5008</c:f>
              <c:numCache>
                <c:formatCode>General</c:formatCode>
                <c:ptCount val="5008"/>
                <c:pt idx="0">
                  <c:v>355.53232000000003</c:v>
                </c:pt>
                <c:pt idx="1">
                  <c:v>332.28417999999999</c:v>
                </c:pt>
                <c:pt idx="2">
                  <c:v>338.94069999999999</c:v>
                </c:pt>
                <c:pt idx="3">
                  <c:v>349.99032999999997</c:v>
                </c:pt>
                <c:pt idx="4">
                  <c:v>339.90024</c:v>
                </c:pt>
                <c:pt idx="5">
                  <c:v>356.35797000000002</c:v>
                </c:pt>
                <c:pt idx="6">
                  <c:v>285.08289000000002</c:v>
                </c:pt>
                <c:pt idx="7">
                  <c:v>334.39855999999997</c:v>
                </c:pt>
                <c:pt idx="8">
                  <c:v>341.21710000000002</c:v>
                </c:pt>
                <c:pt idx="9">
                  <c:v>337.94193000000001</c:v>
                </c:pt>
                <c:pt idx="10">
                  <c:v>350.90832999999998</c:v>
                </c:pt>
                <c:pt idx="11">
                  <c:v>341.67462</c:v>
                </c:pt>
                <c:pt idx="12">
                  <c:v>340.18988000000002</c:v>
                </c:pt>
                <c:pt idx="13">
                  <c:v>377.01038</c:v>
                </c:pt>
                <c:pt idx="14">
                  <c:v>365.86423000000002</c:v>
                </c:pt>
                <c:pt idx="15">
                  <c:v>256.01934999999997</c:v>
                </c:pt>
                <c:pt idx="16">
                  <c:v>312.1619</c:v>
                </c:pt>
                <c:pt idx="17">
                  <c:v>366.99126999999999</c:v>
                </c:pt>
                <c:pt idx="18">
                  <c:v>367.07916</c:v>
                </c:pt>
                <c:pt idx="19">
                  <c:v>365.59708000000001</c:v>
                </c:pt>
                <c:pt idx="20">
                  <c:v>369.24054000000001</c:v>
                </c:pt>
                <c:pt idx="21">
                  <c:v>360.83233999999999</c:v>
                </c:pt>
                <c:pt idx="22">
                  <c:v>374.97861</c:v>
                </c:pt>
                <c:pt idx="23">
                  <c:v>367.33676000000003</c:v>
                </c:pt>
                <c:pt idx="24">
                  <c:v>363.92858999999999</c:v>
                </c:pt>
                <c:pt idx="25">
                  <c:v>400.45940999999999</c:v>
                </c:pt>
                <c:pt idx="26">
                  <c:v>374.21010999999999</c:v>
                </c:pt>
                <c:pt idx="27">
                  <c:v>367.99648999999999</c:v>
                </c:pt>
                <c:pt idx="28">
                  <c:v>365.48932000000002</c:v>
                </c:pt>
                <c:pt idx="29">
                  <c:v>321.41460999999998</c:v>
                </c:pt>
                <c:pt idx="30">
                  <c:v>368.61899</c:v>
                </c:pt>
                <c:pt idx="31">
                  <c:v>366.87177000000003</c:v>
                </c:pt>
                <c:pt idx="32">
                  <c:v>362.89996000000002</c:v>
                </c:pt>
                <c:pt idx="33">
                  <c:v>366.61932000000002</c:v>
                </c:pt>
                <c:pt idx="34">
                  <c:v>363.89141999999998</c:v>
                </c:pt>
                <c:pt idx="35">
                  <c:v>399.39551</c:v>
                </c:pt>
                <c:pt idx="36">
                  <c:v>360.09136999999998</c:v>
                </c:pt>
                <c:pt idx="37">
                  <c:v>355.87130999999999</c:v>
                </c:pt>
                <c:pt idx="38">
                  <c:v>364.00310999999999</c:v>
                </c:pt>
                <c:pt idx="39">
                  <c:v>369.64755000000002</c:v>
                </c:pt>
                <c:pt idx="40">
                  <c:v>363.40273999999999</c:v>
                </c:pt>
                <c:pt idx="41">
                  <c:v>358.43380999999999</c:v>
                </c:pt>
                <c:pt idx="42">
                  <c:v>365.07461999999998</c:v>
                </c:pt>
                <c:pt idx="43">
                  <c:v>352.98660000000001</c:v>
                </c:pt>
                <c:pt idx="44">
                  <c:v>327.95614999999998</c:v>
                </c:pt>
                <c:pt idx="45">
                  <c:v>326.34109000000001</c:v>
                </c:pt>
                <c:pt idx="46">
                  <c:v>355.41854999999998</c:v>
                </c:pt>
                <c:pt idx="47">
                  <c:v>355.56873000000002</c:v>
                </c:pt>
                <c:pt idx="48">
                  <c:v>351.64004999999997</c:v>
                </c:pt>
                <c:pt idx="49">
                  <c:v>353.24142000000001</c:v>
                </c:pt>
                <c:pt idx="50">
                  <c:v>354.64614999999998</c:v>
                </c:pt>
                <c:pt idx="51">
                  <c:v>348.82650999999998</c:v>
                </c:pt>
                <c:pt idx="52">
                  <c:v>353.14400999999998</c:v>
                </c:pt>
                <c:pt idx="53">
                  <c:v>346.94342</c:v>
                </c:pt>
                <c:pt idx="54">
                  <c:v>356.32294000000002</c:v>
                </c:pt>
                <c:pt idx="55">
                  <c:v>355.24874999999997</c:v>
                </c:pt>
                <c:pt idx="56">
                  <c:v>355.78350999999998</c:v>
                </c:pt>
                <c:pt idx="57">
                  <c:v>354.32378999999997</c:v>
                </c:pt>
                <c:pt idx="58">
                  <c:v>352.24945000000002</c:v>
                </c:pt>
                <c:pt idx="59">
                  <c:v>358.28390999999999</c:v>
                </c:pt>
                <c:pt idx="60">
                  <c:v>357.76315</c:v>
                </c:pt>
                <c:pt idx="61">
                  <c:v>352.49279999999999</c:v>
                </c:pt>
                <c:pt idx="62">
                  <c:v>358.77557000000002</c:v>
                </c:pt>
                <c:pt idx="63">
                  <c:v>347.04104999999998</c:v>
                </c:pt>
                <c:pt idx="64">
                  <c:v>346.79147</c:v>
                </c:pt>
                <c:pt idx="65">
                  <c:v>358.14148</c:v>
                </c:pt>
                <c:pt idx="66">
                  <c:v>364.5625</c:v>
                </c:pt>
                <c:pt idx="67">
                  <c:v>369.33145000000002</c:v>
                </c:pt>
                <c:pt idx="68">
                  <c:v>357.58481</c:v>
                </c:pt>
                <c:pt idx="69">
                  <c:v>350.50760000000002</c:v>
                </c:pt>
                <c:pt idx="70">
                  <c:v>354.32238999999998</c:v>
                </c:pt>
                <c:pt idx="71">
                  <c:v>358.96402</c:v>
                </c:pt>
                <c:pt idx="72">
                  <c:v>369.50833</c:v>
                </c:pt>
                <c:pt idx="73">
                  <c:v>366.91494999999998</c:v>
                </c:pt>
                <c:pt idx="74">
                  <c:v>346.22320999999999</c:v>
                </c:pt>
                <c:pt idx="75">
                  <c:v>332.07175000000001</c:v>
                </c:pt>
                <c:pt idx="76">
                  <c:v>411.06270999999998</c:v>
                </c:pt>
                <c:pt idx="77">
                  <c:v>410.19797</c:v>
                </c:pt>
                <c:pt idx="78">
                  <c:v>410.38488999999998</c:v>
                </c:pt>
                <c:pt idx="79">
                  <c:v>405.12146000000001</c:v>
                </c:pt>
                <c:pt idx="80">
                  <c:v>430.96832000000001</c:v>
                </c:pt>
                <c:pt idx="81">
                  <c:v>411.33670000000001</c:v>
                </c:pt>
                <c:pt idx="82">
                  <c:v>32.273086999999997</c:v>
                </c:pt>
                <c:pt idx="83">
                  <c:v>409.96982000000003</c:v>
                </c:pt>
                <c:pt idx="84">
                  <c:v>413.95992999999999</c:v>
                </c:pt>
                <c:pt idx="85">
                  <c:v>414.80743000000001</c:v>
                </c:pt>
                <c:pt idx="86">
                  <c:v>379.70163000000002</c:v>
                </c:pt>
                <c:pt idx="87">
                  <c:v>425.02039000000002</c:v>
                </c:pt>
                <c:pt idx="88">
                  <c:v>414.55374</c:v>
                </c:pt>
                <c:pt idx="89">
                  <c:v>423.56693000000001</c:v>
                </c:pt>
                <c:pt idx="90">
                  <c:v>425.00977</c:v>
                </c:pt>
                <c:pt idx="91">
                  <c:v>363.53268000000003</c:v>
                </c:pt>
                <c:pt idx="92">
                  <c:v>423.14157</c:v>
                </c:pt>
                <c:pt idx="93">
                  <c:v>361.02886999999998</c:v>
                </c:pt>
                <c:pt idx="94">
                  <c:v>422.62155000000001</c:v>
                </c:pt>
                <c:pt idx="95">
                  <c:v>359.97478999999998</c:v>
                </c:pt>
                <c:pt idx="96">
                  <c:v>361.47118999999998</c:v>
                </c:pt>
                <c:pt idx="97">
                  <c:v>424.41156000000001</c:v>
                </c:pt>
                <c:pt idx="98">
                  <c:v>416.34354000000002</c:v>
                </c:pt>
                <c:pt idx="99">
                  <c:v>367.78609999999998</c:v>
                </c:pt>
                <c:pt idx="100">
                  <c:v>345.38128999999998</c:v>
                </c:pt>
                <c:pt idx="101">
                  <c:v>405.17685</c:v>
                </c:pt>
                <c:pt idx="102">
                  <c:v>423.66717999999997</c:v>
                </c:pt>
                <c:pt idx="103">
                  <c:v>430.19533999999999</c:v>
                </c:pt>
                <c:pt idx="104">
                  <c:v>419.51166000000001</c:v>
                </c:pt>
                <c:pt idx="105">
                  <c:v>369.76641999999998</c:v>
                </c:pt>
                <c:pt idx="106">
                  <c:v>364.20816000000002</c:v>
                </c:pt>
                <c:pt idx="107">
                  <c:v>366.89505000000003</c:v>
                </c:pt>
                <c:pt idx="108">
                  <c:v>358.67003999999997</c:v>
                </c:pt>
                <c:pt idx="109">
                  <c:v>420.59555</c:v>
                </c:pt>
                <c:pt idx="110">
                  <c:v>425.78384</c:v>
                </c:pt>
                <c:pt idx="111">
                  <c:v>356.58294999999998</c:v>
                </c:pt>
                <c:pt idx="112">
                  <c:v>348.32326999999998</c:v>
                </c:pt>
                <c:pt idx="113">
                  <c:v>400.08017000000001</c:v>
                </c:pt>
                <c:pt idx="114">
                  <c:v>420.02057000000002</c:v>
                </c:pt>
                <c:pt idx="115">
                  <c:v>418.79428000000001</c:v>
                </c:pt>
                <c:pt idx="116">
                  <c:v>430.7355</c:v>
                </c:pt>
                <c:pt idx="117">
                  <c:v>319.99405000000002</c:v>
                </c:pt>
                <c:pt idx="118">
                  <c:v>417.83184999999997</c:v>
                </c:pt>
                <c:pt idx="119">
                  <c:v>416.61899</c:v>
                </c:pt>
                <c:pt idx="120">
                  <c:v>426.25391000000002</c:v>
                </c:pt>
                <c:pt idx="121">
                  <c:v>358.57589999999999</c:v>
                </c:pt>
                <c:pt idx="122">
                  <c:v>390.83855999999997</c:v>
                </c:pt>
                <c:pt idx="123">
                  <c:v>423.17147999999997</c:v>
                </c:pt>
                <c:pt idx="124">
                  <c:v>422.86309999999997</c:v>
                </c:pt>
                <c:pt idx="125">
                  <c:v>417.24041999999997</c:v>
                </c:pt>
                <c:pt idx="126">
                  <c:v>428.55090000000001</c:v>
                </c:pt>
                <c:pt idx="127">
                  <c:v>428.12094000000002</c:v>
                </c:pt>
                <c:pt idx="128">
                  <c:v>438.65120999999999</c:v>
                </c:pt>
                <c:pt idx="129">
                  <c:v>428.87151999999998</c:v>
                </c:pt>
                <c:pt idx="130">
                  <c:v>422.35494999999997</c:v>
                </c:pt>
                <c:pt idx="131">
                  <c:v>426.80025999999998</c:v>
                </c:pt>
                <c:pt idx="132">
                  <c:v>443.09415000000001</c:v>
                </c:pt>
                <c:pt idx="133">
                  <c:v>431.25646999999998</c:v>
                </c:pt>
                <c:pt idx="134">
                  <c:v>427.5575</c:v>
                </c:pt>
                <c:pt idx="135">
                  <c:v>423.39197000000001</c:v>
                </c:pt>
                <c:pt idx="136">
                  <c:v>433.36583999999999</c:v>
                </c:pt>
                <c:pt idx="137">
                  <c:v>419.03696000000002</c:v>
                </c:pt>
                <c:pt idx="138">
                  <c:v>424.28057999999999</c:v>
                </c:pt>
                <c:pt idx="139">
                  <c:v>424.55365</c:v>
                </c:pt>
                <c:pt idx="140">
                  <c:v>143.4068</c:v>
                </c:pt>
                <c:pt idx="141">
                  <c:v>423.26862</c:v>
                </c:pt>
                <c:pt idx="142">
                  <c:v>427.64377000000002</c:v>
                </c:pt>
                <c:pt idx="143">
                  <c:v>519.31786999999997</c:v>
                </c:pt>
                <c:pt idx="144">
                  <c:v>435.01553000000001</c:v>
                </c:pt>
                <c:pt idx="145">
                  <c:v>212.31943999999999</c:v>
                </c:pt>
                <c:pt idx="146">
                  <c:v>74.507110999999995</c:v>
                </c:pt>
                <c:pt idx="147">
                  <c:v>143.01456999999999</c:v>
                </c:pt>
                <c:pt idx="148">
                  <c:v>432.36121000000003</c:v>
                </c:pt>
                <c:pt idx="149">
                  <c:v>220.08456000000001</c:v>
                </c:pt>
                <c:pt idx="150">
                  <c:v>432.21465999999998</c:v>
                </c:pt>
                <c:pt idx="151">
                  <c:v>436.16721000000001</c:v>
                </c:pt>
                <c:pt idx="152">
                  <c:v>432.02393000000001</c:v>
                </c:pt>
                <c:pt idx="153">
                  <c:v>435.51992999999999</c:v>
                </c:pt>
                <c:pt idx="154">
                  <c:v>429.06693000000001</c:v>
                </c:pt>
                <c:pt idx="155">
                  <c:v>388.26083</c:v>
                </c:pt>
                <c:pt idx="156">
                  <c:v>263.64255000000003</c:v>
                </c:pt>
                <c:pt idx="157">
                  <c:v>428.19351</c:v>
                </c:pt>
                <c:pt idx="158">
                  <c:v>427.51229999999998</c:v>
                </c:pt>
                <c:pt idx="159">
                  <c:v>428.42824999999999</c:v>
                </c:pt>
                <c:pt idx="160">
                  <c:v>422.93441999999999</c:v>
                </c:pt>
                <c:pt idx="161">
                  <c:v>435.92255</c:v>
                </c:pt>
                <c:pt idx="162">
                  <c:v>429.2869</c:v>
                </c:pt>
                <c:pt idx="163">
                  <c:v>154.99261000000001</c:v>
                </c:pt>
                <c:pt idx="164">
                  <c:v>424.24898999999999</c:v>
                </c:pt>
                <c:pt idx="165">
                  <c:v>433.29099000000002</c:v>
                </c:pt>
                <c:pt idx="166">
                  <c:v>433.77089999999998</c:v>
                </c:pt>
                <c:pt idx="167">
                  <c:v>427.79683999999997</c:v>
                </c:pt>
                <c:pt idx="168">
                  <c:v>429.50844999999998</c:v>
                </c:pt>
                <c:pt idx="169">
                  <c:v>423.13269000000003</c:v>
                </c:pt>
                <c:pt idx="170">
                  <c:v>425.97478999999998</c:v>
                </c:pt>
                <c:pt idx="171">
                  <c:v>427.3476</c:v>
                </c:pt>
                <c:pt idx="172">
                  <c:v>436.01922999999999</c:v>
                </c:pt>
                <c:pt idx="173">
                  <c:v>434.25265999999999</c:v>
                </c:pt>
                <c:pt idx="174">
                  <c:v>323.67282</c:v>
                </c:pt>
                <c:pt idx="175">
                  <c:v>408.51659999999998</c:v>
                </c:pt>
                <c:pt idx="176">
                  <c:v>432.71951000000001</c:v>
                </c:pt>
                <c:pt idx="177">
                  <c:v>366.85091999999997</c:v>
                </c:pt>
                <c:pt idx="178">
                  <c:v>134.41900999999999</c:v>
                </c:pt>
                <c:pt idx="179">
                  <c:v>81.758521999999999</c:v>
                </c:pt>
                <c:pt idx="180">
                  <c:v>80.981849999999994</c:v>
                </c:pt>
                <c:pt idx="181">
                  <c:v>80.030288999999996</c:v>
                </c:pt>
                <c:pt idx="182">
                  <c:v>78.478156999999996</c:v>
                </c:pt>
                <c:pt idx="183">
                  <c:v>129.31017</c:v>
                </c:pt>
                <c:pt idx="184">
                  <c:v>81.213370999999995</c:v>
                </c:pt>
                <c:pt idx="185">
                  <c:v>83.816901999999999</c:v>
                </c:pt>
                <c:pt idx="186">
                  <c:v>82.215667999999994</c:v>
                </c:pt>
                <c:pt idx="187">
                  <c:v>287.18637000000001</c:v>
                </c:pt>
                <c:pt idx="188">
                  <c:v>345.37081999999998</c:v>
                </c:pt>
                <c:pt idx="189">
                  <c:v>341.02631000000002</c:v>
                </c:pt>
                <c:pt idx="190">
                  <c:v>350.36462</c:v>
                </c:pt>
                <c:pt idx="191">
                  <c:v>341.85903999999999</c:v>
                </c:pt>
                <c:pt idx="192">
                  <c:v>319.57904000000002</c:v>
                </c:pt>
                <c:pt idx="193">
                  <c:v>275.89544999999998</c:v>
                </c:pt>
                <c:pt idx="194">
                  <c:v>379.75461000000001</c:v>
                </c:pt>
                <c:pt idx="195">
                  <c:v>377.62493999999998</c:v>
                </c:pt>
                <c:pt idx="196">
                  <c:v>377.28143</c:v>
                </c:pt>
                <c:pt idx="197">
                  <c:v>422.95758000000001</c:v>
                </c:pt>
                <c:pt idx="198">
                  <c:v>380.35924999999997</c:v>
                </c:pt>
                <c:pt idx="199">
                  <c:v>378.7276</c:v>
                </c:pt>
                <c:pt idx="200">
                  <c:v>358.89467999999999</c:v>
                </c:pt>
                <c:pt idx="201">
                  <c:v>385.19011999999998</c:v>
                </c:pt>
                <c:pt idx="202">
                  <c:v>377.37088</c:v>
                </c:pt>
                <c:pt idx="203">
                  <c:v>319.04021999999998</c:v>
                </c:pt>
                <c:pt idx="204">
                  <c:v>379.92599000000001</c:v>
                </c:pt>
                <c:pt idx="205">
                  <c:v>375.61264</c:v>
                </c:pt>
                <c:pt idx="206">
                  <c:v>326.14749</c:v>
                </c:pt>
                <c:pt idx="207">
                  <c:v>379.14303999999998</c:v>
                </c:pt>
                <c:pt idx="208">
                  <c:v>378.74283000000003</c:v>
                </c:pt>
                <c:pt idx="209">
                  <c:v>381.95134999999999</c:v>
                </c:pt>
                <c:pt idx="210">
                  <c:v>388.20949999999999</c:v>
                </c:pt>
                <c:pt idx="211">
                  <c:v>329.13589000000002</c:v>
                </c:pt>
                <c:pt idx="212">
                  <c:v>382.28771999999998</c:v>
                </c:pt>
                <c:pt idx="213">
                  <c:v>382.47692999999998</c:v>
                </c:pt>
                <c:pt idx="214">
                  <c:v>374.25146000000001</c:v>
                </c:pt>
                <c:pt idx="215">
                  <c:v>380.06200999999999</c:v>
                </c:pt>
                <c:pt idx="216">
                  <c:v>374.67950000000002</c:v>
                </c:pt>
                <c:pt idx="217">
                  <c:v>377.92926</c:v>
                </c:pt>
                <c:pt idx="218">
                  <c:v>378.74016999999998</c:v>
                </c:pt>
                <c:pt idx="219">
                  <c:v>376.87033000000002</c:v>
                </c:pt>
                <c:pt idx="220">
                  <c:v>378.50241</c:v>
                </c:pt>
                <c:pt idx="221">
                  <c:v>378.07816000000003</c:v>
                </c:pt>
                <c:pt idx="222">
                  <c:v>324.74707000000001</c:v>
                </c:pt>
                <c:pt idx="223">
                  <c:v>377.34381000000002</c:v>
                </c:pt>
                <c:pt idx="224">
                  <c:v>378.14562999999998</c:v>
                </c:pt>
                <c:pt idx="225">
                  <c:v>390.96679999999998</c:v>
                </c:pt>
                <c:pt idx="226">
                  <c:v>394.35293999999999</c:v>
                </c:pt>
                <c:pt idx="227">
                  <c:v>380.70026000000001</c:v>
                </c:pt>
                <c:pt idx="228">
                  <c:v>388.24612000000002</c:v>
                </c:pt>
                <c:pt idx="229">
                  <c:v>275.45733999999999</c:v>
                </c:pt>
                <c:pt idx="230">
                  <c:v>384.17899</c:v>
                </c:pt>
                <c:pt idx="231">
                  <c:v>400.65366</c:v>
                </c:pt>
                <c:pt idx="232">
                  <c:v>393.64944000000003</c:v>
                </c:pt>
                <c:pt idx="233">
                  <c:v>386.72421000000003</c:v>
                </c:pt>
                <c:pt idx="234">
                  <c:v>391.78805999999997</c:v>
                </c:pt>
                <c:pt idx="235">
                  <c:v>333.49936000000002</c:v>
                </c:pt>
                <c:pt idx="236">
                  <c:v>385.05486999999999</c:v>
                </c:pt>
                <c:pt idx="237">
                  <c:v>387.68612999999999</c:v>
                </c:pt>
                <c:pt idx="238">
                  <c:v>382.51913000000002</c:v>
                </c:pt>
                <c:pt idx="239">
                  <c:v>376.20148</c:v>
                </c:pt>
                <c:pt idx="240">
                  <c:v>336.46875</c:v>
                </c:pt>
                <c:pt idx="241">
                  <c:v>382.76562999999999</c:v>
                </c:pt>
                <c:pt idx="242">
                  <c:v>336.28158999999999</c:v>
                </c:pt>
                <c:pt idx="243">
                  <c:v>387.80212</c:v>
                </c:pt>
                <c:pt idx="244">
                  <c:v>384.95764000000003</c:v>
                </c:pt>
                <c:pt idx="245">
                  <c:v>323.13576999999998</c:v>
                </c:pt>
                <c:pt idx="246">
                  <c:v>388.19272000000001</c:v>
                </c:pt>
                <c:pt idx="247">
                  <c:v>396.38596000000001</c:v>
                </c:pt>
                <c:pt idx="248">
                  <c:v>393.36550999999997</c:v>
                </c:pt>
                <c:pt idx="249">
                  <c:v>330.33005000000003</c:v>
                </c:pt>
                <c:pt idx="250">
                  <c:v>375.14055999999999</c:v>
                </c:pt>
                <c:pt idx="251">
                  <c:v>390.38634999999999</c:v>
                </c:pt>
                <c:pt idx="252">
                  <c:v>400.92721999999998</c:v>
                </c:pt>
                <c:pt idx="253">
                  <c:v>394.26746000000003</c:v>
                </c:pt>
                <c:pt idx="254">
                  <c:v>328.05099000000001</c:v>
                </c:pt>
                <c:pt idx="255">
                  <c:v>380.33269999999999</c:v>
                </c:pt>
                <c:pt idx="256">
                  <c:v>383.20519999999999</c:v>
                </c:pt>
                <c:pt idx="257">
                  <c:v>387.39596999999998</c:v>
                </c:pt>
                <c:pt idx="258">
                  <c:v>332.60460999999998</c:v>
                </c:pt>
                <c:pt idx="259">
                  <c:v>398.24011000000002</c:v>
                </c:pt>
                <c:pt idx="260">
                  <c:v>278.11462</c:v>
                </c:pt>
                <c:pt idx="261">
                  <c:v>401.15816999999998</c:v>
                </c:pt>
                <c:pt idx="262">
                  <c:v>394.32071000000002</c:v>
                </c:pt>
                <c:pt idx="263">
                  <c:v>388.93106</c:v>
                </c:pt>
                <c:pt idx="264">
                  <c:v>383.86810000000003</c:v>
                </c:pt>
                <c:pt idx="265">
                  <c:v>386.24011000000002</c:v>
                </c:pt>
                <c:pt idx="266">
                  <c:v>392.38846000000001</c:v>
                </c:pt>
                <c:pt idx="267">
                  <c:v>386.50139999999999</c:v>
                </c:pt>
                <c:pt idx="268">
                  <c:v>0.85467493999999999</c:v>
                </c:pt>
                <c:pt idx="269">
                  <c:v>364.33123999999998</c:v>
                </c:pt>
                <c:pt idx="270">
                  <c:v>359.29061999999999</c:v>
                </c:pt>
                <c:pt idx="271">
                  <c:v>361.69533999999999</c:v>
                </c:pt>
                <c:pt idx="272">
                  <c:v>365.63150000000002</c:v>
                </c:pt>
                <c:pt idx="273">
                  <c:v>373.48151000000001</c:v>
                </c:pt>
                <c:pt idx="274">
                  <c:v>407.52911</c:v>
                </c:pt>
                <c:pt idx="275">
                  <c:v>411.68671000000001</c:v>
                </c:pt>
                <c:pt idx="276">
                  <c:v>400.82238999999998</c:v>
                </c:pt>
                <c:pt idx="277">
                  <c:v>402.77780000000001</c:v>
                </c:pt>
                <c:pt idx="278">
                  <c:v>402.85613999999998</c:v>
                </c:pt>
                <c:pt idx="279">
                  <c:v>288.02393000000001</c:v>
                </c:pt>
                <c:pt idx="280">
                  <c:v>408.49329</c:v>
                </c:pt>
                <c:pt idx="281">
                  <c:v>410.51413000000002</c:v>
                </c:pt>
                <c:pt idx="282">
                  <c:v>403.76607999999999</c:v>
                </c:pt>
                <c:pt idx="283">
                  <c:v>405.22296</c:v>
                </c:pt>
                <c:pt idx="284">
                  <c:v>406.49959999999999</c:v>
                </c:pt>
                <c:pt idx="285">
                  <c:v>393.07076999999998</c:v>
                </c:pt>
                <c:pt idx="286">
                  <c:v>387.30579</c:v>
                </c:pt>
                <c:pt idx="287">
                  <c:v>385.17507999999998</c:v>
                </c:pt>
                <c:pt idx="288">
                  <c:v>387.85968000000003</c:v>
                </c:pt>
                <c:pt idx="289">
                  <c:v>306.27634</c:v>
                </c:pt>
                <c:pt idx="290">
                  <c:v>392.3768</c:v>
                </c:pt>
                <c:pt idx="291">
                  <c:v>390.13065</c:v>
                </c:pt>
                <c:pt idx="292">
                  <c:v>377.84915000000001</c:v>
                </c:pt>
                <c:pt idx="293">
                  <c:v>382.50812000000002</c:v>
                </c:pt>
                <c:pt idx="294">
                  <c:v>129.36879999999999</c:v>
                </c:pt>
                <c:pt idx="295">
                  <c:v>266.95702999999997</c:v>
                </c:pt>
                <c:pt idx="296">
                  <c:v>402.15494000000001</c:v>
                </c:pt>
                <c:pt idx="297">
                  <c:v>389.20789000000002</c:v>
                </c:pt>
                <c:pt idx="298">
                  <c:v>359.66153000000003</c:v>
                </c:pt>
                <c:pt idx="299">
                  <c:v>343.95197000000002</c:v>
                </c:pt>
                <c:pt idx="300">
                  <c:v>331.24722000000003</c:v>
                </c:pt>
                <c:pt idx="301">
                  <c:v>266.64246000000003</c:v>
                </c:pt>
                <c:pt idx="302">
                  <c:v>353.28386999999998</c:v>
                </c:pt>
                <c:pt idx="303">
                  <c:v>358.12723</c:v>
                </c:pt>
                <c:pt idx="304">
                  <c:v>354.72052000000002</c:v>
                </c:pt>
                <c:pt idx="305">
                  <c:v>346.18817000000001</c:v>
                </c:pt>
                <c:pt idx="306">
                  <c:v>362.48871000000003</c:v>
                </c:pt>
                <c:pt idx="307">
                  <c:v>365.23403999999999</c:v>
                </c:pt>
                <c:pt idx="308">
                  <c:v>382.16077000000001</c:v>
                </c:pt>
                <c:pt idx="309">
                  <c:v>374.78185999999999</c:v>
                </c:pt>
                <c:pt idx="310">
                  <c:v>362.57085999999998</c:v>
                </c:pt>
                <c:pt idx="311">
                  <c:v>356.91829999999999</c:v>
                </c:pt>
                <c:pt idx="312">
                  <c:v>358.79333000000003</c:v>
                </c:pt>
                <c:pt idx="313">
                  <c:v>364.21140000000003</c:v>
                </c:pt>
                <c:pt idx="314">
                  <c:v>369.67590000000001</c:v>
                </c:pt>
                <c:pt idx="315">
                  <c:v>373.81936999999999</c:v>
                </c:pt>
                <c:pt idx="316">
                  <c:v>359.02163999999999</c:v>
                </c:pt>
                <c:pt idx="317">
                  <c:v>351.26247999999998</c:v>
                </c:pt>
                <c:pt idx="318">
                  <c:v>350.89742999999999</c:v>
                </c:pt>
                <c:pt idx="319">
                  <c:v>366.55547999999999</c:v>
                </c:pt>
                <c:pt idx="320">
                  <c:v>359.10192999999998</c:v>
                </c:pt>
                <c:pt idx="321">
                  <c:v>353.69006000000002</c:v>
                </c:pt>
                <c:pt idx="322">
                  <c:v>378.6925</c:v>
                </c:pt>
                <c:pt idx="323">
                  <c:v>366.16082999999998</c:v>
                </c:pt>
                <c:pt idx="324">
                  <c:v>346.28104000000002</c:v>
                </c:pt>
                <c:pt idx="325">
                  <c:v>349.22156000000001</c:v>
                </c:pt>
                <c:pt idx="326">
                  <c:v>347.78496999999999</c:v>
                </c:pt>
                <c:pt idx="327">
                  <c:v>363.00680999999997</c:v>
                </c:pt>
                <c:pt idx="328">
                  <c:v>352.40899999999999</c:v>
                </c:pt>
                <c:pt idx="329">
                  <c:v>348.77990999999997</c:v>
                </c:pt>
                <c:pt idx="330">
                  <c:v>349.49432000000002</c:v>
                </c:pt>
                <c:pt idx="331">
                  <c:v>347.94760000000002</c:v>
                </c:pt>
                <c:pt idx="332">
                  <c:v>355.36682000000002</c:v>
                </c:pt>
                <c:pt idx="333">
                  <c:v>356.02850000000001</c:v>
                </c:pt>
                <c:pt idx="334">
                  <c:v>360.69686999999999</c:v>
                </c:pt>
                <c:pt idx="335">
                  <c:v>360.26022</c:v>
                </c:pt>
                <c:pt idx="336">
                  <c:v>347.69778000000002</c:v>
                </c:pt>
                <c:pt idx="337">
                  <c:v>345.50817999999998</c:v>
                </c:pt>
                <c:pt idx="338">
                  <c:v>361.01443</c:v>
                </c:pt>
                <c:pt idx="339">
                  <c:v>364.69936999999999</c:v>
                </c:pt>
                <c:pt idx="340">
                  <c:v>352.07864000000001</c:v>
                </c:pt>
                <c:pt idx="341">
                  <c:v>346.41534000000001</c:v>
                </c:pt>
                <c:pt idx="342">
                  <c:v>353.87380999999999</c:v>
                </c:pt>
                <c:pt idx="343">
                  <c:v>355.70296999999999</c:v>
                </c:pt>
                <c:pt idx="344">
                  <c:v>322.94835999999998</c:v>
                </c:pt>
                <c:pt idx="345">
                  <c:v>355.76053000000002</c:v>
                </c:pt>
                <c:pt idx="346">
                  <c:v>359.13861000000003</c:v>
                </c:pt>
                <c:pt idx="347">
                  <c:v>349.26477</c:v>
                </c:pt>
                <c:pt idx="348">
                  <c:v>357.41924999999998</c:v>
                </c:pt>
                <c:pt idx="349">
                  <c:v>364.14587</c:v>
                </c:pt>
                <c:pt idx="350">
                  <c:v>332.91849000000002</c:v>
                </c:pt>
                <c:pt idx="351">
                  <c:v>323.02276999999998</c:v>
                </c:pt>
                <c:pt idx="352">
                  <c:v>339.93590999999998</c:v>
                </c:pt>
                <c:pt idx="353">
                  <c:v>1.01417E-3</c:v>
                </c:pt>
                <c:pt idx="354">
                  <c:v>9.74591E-3</c:v>
                </c:pt>
                <c:pt idx="355">
                  <c:v>-1.773191E-2</c:v>
                </c:pt>
                <c:pt idx="356">
                  <c:v>-0.28041112000000001</c:v>
                </c:pt>
                <c:pt idx="357">
                  <c:v>-1.2303659999999999E-2</c:v>
                </c:pt>
                <c:pt idx="358">
                  <c:v>2.0199089999999999E-2</c:v>
                </c:pt>
                <c:pt idx="359">
                  <c:v>2.9820630000000001E-2</c:v>
                </c:pt>
                <c:pt idx="360">
                  <c:v>9.8649600000000007E-3</c:v>
                </c:pt>
                <c:pt idx="361">
                  <c:v>4.2138000000000001E-4</c:v>
                </c:pt>
                <c:pt idx="362">
                  <c:v>7.1463200000000003E-3</c:v>
                </c:pt>
                <c:pt idx="363">
                  <c:v>2.0986400000000001E-3</c:v>
                </c:pt>
                <c:pt idx="364">
                  <c:v>2.2036E-3</c:v>
                </c:pt>
                <c:pt idx="365">
                  <c:v>-1.232426E-2</c:v>
                </c:pt>
                <c:pt idx="366">
                  <c:v>1.2376150000000001E-2</c:v>
                </c:pt>
                <c:pt idx="367">
                  <c:v>1.126477E-2</c:v>
                </c:pt>
                <c:pt idx="368">
                  <c:v>0.15655409000000001</c:v>
                </c:pt>
                <c:pt idx="369">
                  <c:v>0.12060854999999999</c:v>
                </c:pt>
                <c:pt idx="370">
                  <c:v>-1.188985E-2</c:v>
                </c:pt>
                <c:pt idx="371">
                  <c:v>8.6995219999999998E-2</c:v>
                </c:pt>
                <c:pt idx="372">
                  <c:v>3.9839579999999999E-2</c:v>
                </c:pt>
                <c:pt idx="373">
                  <c:v>1.08051E-2</c:v>
                </c:pt>
                <c:pt idx="374">
                  <c:v>3.1972400000000001E-3</c:v>
                </c:pt>
                <c:pt idx="375">
                  <c:v>-3.471983E-2</c:v>
                </c:pt>
                <c:pt idx="376">
                  <c:v>4.8663999999999999E-3</c:v>
                </c:pt>
                <c:pt idx="377">
                  <c:v>1.6958250000000001E-2</c:v>
                </c:pt>
                <c:pt idx="378">
                  <c:v>5.2122399999999999E-3</c:v>
                </c:pt>
                <c:pt idx="379">
                  <c:v>-3.1884399999999999E-3</c:v>
                </c:pt>
                <c:pt idx="380">
                  <c:v>0.1878486</c:v>
                </c:pt>
                <c:pt idx="381">
                  <c:v>1.9356490000000001E-2</c:v>
                </c:pt>
                <c:pt idx="382">
                  <c:v>-8.4638400000000003E-3</c:v>
                </c:pt>
                <c:pt idx="383">
                  <c:v>0.33123427999999999</c:v>
                </c:pt>
                <c:pt idx="384">
                  <c:v>3.5557930000000001E-2</c:v>
                </c:pt>
                <c:pt idx="385">
                  <c:v>0.34812020999999999</c:v>
                </c:pt>
                <c:pt idx="386">
                  <c:v>2.186652E-2</c:v>
                </c:pt>
                <c:pt idx="387">
                  <c:v>2.0566600000000001E-3</c:v>
                </c:pt>
                <c:pt idx="388">
                  <c:v>2.5602099999999998E-3</c:v>
                </c:pt>
                <c:pt idx="389">
                  <c:v>2.1965600000000002E-3</c:v>
                </c:pt>
                <c:pt idx="390">
                  <c:v>1.7931740000000002E-2</c:v>
                </c:pt>
                <c:pt idx="391">
                  <c:v>1.0513740000000001E-2</c:v>
                </c:pt>
                <c:pt idx="392">
                  <c:v>0.16892283999999999</c:v>
                </c:pt>
                <c:pt idx="393">
                  <c:v>3.2122159999999997E-2</c:v>
                </c:pt>
                <c:pt idx="394">
                  <c:v>9.1719799999999997E-3</c:v>
                </c:pt>
                <c:pt idx="395">
                  <c:v>-5.6572270000000001E-2</c:v>
                </c:pt>
                <c:pt idx="396">
                  <c:v>1.8396300000000001E-2</c:v>
                </c:pt>
                <c:pt idx="397">
                  <c:v>2.4978429999999999E-2</c:v>
                </c:pt>
                <c:pt idx="398">
                  <c:v>-3.081718E-2</c:v>
                </c:pt>
                <c:pt idx="399">
                  <c:v>0.14635007</c:v>
                </c:pt>
                <c:pt idx="400">
                  <c:v>5.2596500000000003E-3</c:v>
                </c:pt>
                <c:pt idx="401">
                  <c:v>1.883485E-2</c:v>
                </c:pt>
                <c:pt idx="402">
                  <c:v>-4.4898000000000004E-3</c:v>
                </c:pt>
                <c:pt idx="403">
                  <c:v>-1.015893E-2</c:v>
                </c:pt>
                <c:pt idx="404">
                  <c:v>-2.9895E-3</c:v>
                </c:pt>
                <c:pt idx="405">
                  <c:v>1.841419E-2</c:v>
                </c:pt>
                <c:pt idx="406">
                  <c:v>-4.1228200000000001E-3</c:v>
                </c:pt>
                <c:pt idx="407">
                  <c:v>2.8303999999999998E-3</c:v>
                </c:pt>
                <c:pt idx="408">
                  <c:v>1.9435890000000001E-2</c:v>
                </c:pt>
                <c:pt idx="409">
                  <c:v>3.071138E-2</c:v>
                </c:pt>
                <c:pt idx="410">
                  <c:v>-8.3699099999999995E-3</c:v>
                </c:pt>
                <c:pt idx="411">
                  <c:v>6.9601839999999998E-2</c:v>
                </c:pt>
                <c:pt idx="412">
                  <c:v>9.326914E-2</c:v>
                </c:pt>
                <c:pt idx="413">
                  <c:v>4.148889E-2</c:v>
                </c:pt>
                <c:pt idx="414">
                  <c:v>9.7685579999999994E-2</c:v>
                </c:pt>
                <c:pt idx="415">
                  <c:v>0.13272373000000001</c:v>
                </c:pt>
                <c:pt idx="416">
                  <c:v>0.24645243999999999</c:v>
                </c:pt>
                <c:pt idx="417">
                  <c:v>3.4720529999999999E-2</c:v>
                </c:pt>
                <c:pt idx="418">
                  <c:v>0.55922890000000003</c:v>
                </c:pt>
                <c:pt idx="419">
                  <c:v>0.75657134999999998</c:v>
                </c:pt>
                <c:pt idx="420">
                  <c:v>9.3532500000000005E-3</c:v>
                </c:pt>
                <c:pt idx="421">
                  <c:v>2.1516589999999999E-2</c:v>
                </c:pt>
                <c:pt idx="422">
                  <c:v>-1.109654E-2</c:v>
                </c:pt>
                <c:pt idx="423">
                  <c:v>6.9009400000000004E-3</c:v>
                </c:pt>
                <c:pt idx="424">
                  <c:v>-1.5931500000000001E-2</c:v>
                </c:pt>
                <c:pt idx="425">
                  <c:v>3.1452400000000001E-3</c:v>
                </c:pt>
                <c:pt idx="426">
                  <c:v>6.6990789999999995E-2</c:v>
                </c:pt>
                <c:pt idx="427">
                  <c:v>4.8791939999999999E-2</c:v>
                </c:pt>
                <c:pt idx="428">
                  <c:v>9.4038400000000001E-3</c:v>
                </c:pt>
                <c:pt idx="429">
                  <c:v>-1.6905179999999999E-2</c:v>
                </c:pt>
                <c:pt idx="430">
                  <c:v>-1.0852270000000001E-2</c:v>
                </c:pt>
                <c:pt idx="431">
                  <c:v>2.2511710000000001E-2</c:v>
                </c:pt>
                <c:pt idx="432">
                  <c:v>2.3289279999999999E-2</c:v>
                </c:pt>
                <c:pt idx="433">
                  <c:v>2.28071E-3</c:v>
                </c:pt>
                <c:pt idx="434">
                  <c:v>5.8008780000000003E-2</c:v>
                </c:pt>
                <c:pt idx="435">
                  <c:v>4.257594E-2</c:v>
                </c:pt>
                <c:pt idx="436">
                  <c:v>-9.8360099999999992E-3</c:v>
                </c:pt>
                <c:pt idx="437">
                  <c:v>1.274292E-2</c:v>
                </c:pt>
                <c:pt idx="438">
                  <c:v>4.4374200000000003E-2</c:v>
                </c:pt>
                <c:pt idx="439">
                  <c:v>3.69024E-3</c:v>
                </c:pt>
                <c:pt idx="440">
                  <c:v>1.425745E-2</c:v>
                </c:pt>
                <c:pt idx="441">
                  <c:v>5.8741499999999999E-3</c:v>
                </c:pt>
                <c:pt idx="442">
                  <c:v>4.9209139999999998E-2</c:v>
                </c:pt>
                <c:pt idx="443">
                  <c:v>-2.7418400000000002E-3</c:v>
                </c:pt>
                <c:pt idx="444">
                  <c:v>-4.5985000000000002E-3</c:v>
                </c:pt>
                <c:pt idx="445">
                  <c:v>-3.4958629999999997E-2</c:v>
                </c:pt>
                <c:pt idx="446">
                  <c:v>5.8545220000000002E-2</c:v>
                </c:pt>
                <c:pt idx="447">
                  <c:v>3.6490999999999997E-4</c:v>
                </c:pt>
                <c:pt idx="448">
                  <c:v>0.48155278000000001</c:v>
                </c:pt>
                <c:pt idx="449">
                  <c:v>313.80214999999998</c:v>
                </c:pt>
                <c:pt idx="450">
                  <c:v>165.64604</c:v>
                </c:pt>
                <c:pt idx="451">
                  <c:v>331.94686999999999</c:v>
                </c:pt>
                <c:pt idx="452">
                  <c:v>327.57675</c:v>
                </c:pt>
                <c:pt idx="453">
                  <c:v>320.51846</c:v>
                </c:pt>
                <c:pt idx="454">
                  <c:v>319.41005999999999</c:v>
                </c:pt>
                <c:pt idx="455">
                  <c:v>316.62625000000003</c:v>
                </c:pt>
                <c:pt idx="456">
                  <c:v>317.76616999999999</c:v>
                </c:pt>
                <c:pt idx="457">
                  <c:v>161.52417</c:v>
                </c:pt>
                <c:pt idx="458">
                  <c:v>317.35617000000002</c:v>
                </c:pt>
                <c:pt idx="459">
                  <c:v>312.51803999999998</c:v>
                </c:pt>
                <c:pt idx="460">
                  <c:v>310.64803999999998</c:v>
                </c:pt>
                <c:pt idx="461">
                  <c:v>317.94296000000003</c:v>
                </c:pt>
                <c:pt idx="462">
                  <c:v>315.64175</c:v>
                </c:pt>
                <c:pt idx="463">
                  <c:v>308.30139000000003</c:v>
                </c:pt>
                <c:pt idx="464">
                  <c:v>319.12011999999999</c:v>
                </c:pt>
                <c:pt idx="465">
                  <c:v>307.97009000000003</c:v>
                </c:pt>
                <c:pt idx="466">
                  <c:v>315.56707999999998</c:v>
                </c:pt>
                <c:pt idx="467">
                  <c:v>325.41122000000001</c:v>
                </c:pt>
                <c:pt idx="468">
                  <c:v>314.30032</c:v>
                </c:pt>
                <c:pt idx="469">
                  <c:v>300.31992000000002</c:v>
                </c:pt>
                <c:pt idx="470">
                  <c:v>313.58501999999999</c:v>
                </c:pt>
                <c:pt idx="471">
                  <c:v>314.05606</c:v>
                </c:pt>
                <c:pt idx="472">
                  <c:v>309.63601999999997</c:v>
                </c:pt>
                <c:pt idx="473">
                  <c:v>324.46370999999999</c:v>
                </c:pt>
                <c:pt idx="474">
                  <c:v>316.65359000000001</c:v>
                </c:pt>
                <c:pt idx="475">
                  <c:v>314.79998999999998</c:v>
                </c:pt>
                <c:pt idx="476">
                  <c:v>318.90935999999999</c:v>
                </c:pt>
                <c:pt idx="477">
                  <c:v>318.04736000000003</c:v>
                </c:pt>
                <c:pt idx="478">
                  <c:v>329.07089000000002</c:v>
                </c:pt>
                <c:pt idx="479">
                  <c:v>365.90902999999997</c:v>
                </c:pt>
                <c:pt idx="480">
                  <c:v>374.47705000000002</c:v>
                </c:pt>
                <c:pt idx="481">
                  <c:v>410.28976</c:v>
                </c:pt>
                <c:pt idx="482">
                  <c:v>406.32819000000001</c:v>
                </c:pt>
                <c:pt idx="483">
                  <c:v>409.27994000000001</c:v>
                </c:pt>
                <c:pt idx="484">
                  <c:v>412.52321999999998</c:v>
                </c:pt>
                <c:pt idx="485">
                  <c:v>402.30739999999997</c:v>
                </c:pt>
                <c:pt idx="486">
                  <c:v>334.64569</c:v>
                </c:pt>
                <c:pt idx="487">
                  <c:v>375.05045000000001</c:v>
                </c:pt>
                <c:pt idx="488">
                  <c:v>312.31619000000001</c:v>
                </c:pt>
                <c:pt idx="489">
                  <c:v>259.39972</c:v>
                </c:pt>
                <c:pt idx="490">
                  <c:v>308.23065000000003</c:v>
                </c:pt>
                <c:pt idx="491">
                  <c:v>312.46667000000002</c:v>
                </c:pt>
                <c:pt idx="492">
                  <c:v>304.20285000000001</c:v>
                </c:pt>
                <c:pt idx="493">
                  <c:v>298.23953</c:v>
                </c:pt>
                <c:pt idx="494">
                  <c:v>309.04259999999999</c:v>
                </c:pt>
                <c:pt idx="495">
                  <c:v>307.17343</c:v>
                </c:pt>
                <c:pt idx="496">
                  <c:v>313.05270000000002</c:v>
                </c:pt>
                <c:pt idx="497">
                  <c:v>279.01575000000003</c:v>
                </c:pt>
                <c:pt idx="498">
                  <c:v>129.34782000000001</c:v>
                </c:pt>
                <c:pt idx="499">
                  <c:v>76.005286999999996</c:v>
                </c:pt>
                <c:pt idx="500">
                  <c:v>289.96782999999999</c:v>
                </c:pt>
                <c:pt idx="501">
                  <c:v>289.40759000000003</c:v>
                </c:pt>
                <c:pt idx="502">
                  <c:v>297.79653999999999</c:v>
                </c:pt>
                <c:pt idx="503">
                  <c:v>292.67691000000002</c:v>
                </c:pt>
                <c:pt idx="504">
                  <c:v>289.14123999999998</c:v>
                </c:pt>
                <c:pt idx="505">
                  <c:v>294.61099000000002</c:v>
                </c:pt>
                <c:pt idx="506">
                  <c:v>296.90267999999998</c:v>
                </c:pt>
                <c:pt idx="507">
                  <c:v>316.51013</c:v>
                </c:pt>
                <c:pt idx="508">
                  <c:v>312.37371999999999</c:v>
                </c:pt>
                <c:pt idx="509">
                  <c:v>311.68961000000002</c:v>
                </c:pt>
                <c:pt idx="510">
                  <c:v>309.21337999999997</c:v>
                </c:pt>
                <c:pt idx="511">
                  <c:v>314.58411000000001</c:v>
                </c:pt>
                <c:pt idx="512">
                  <c:v>321.35320999999999</c:v>
                </c:pt>
                <c:pt idx="513">
                  <c:v>329.49088</c:v>
                </c:pt>
                <c:pt idx="514">
                  <c:v>305.89474000000001</c:v>
                </c:pt>
                <c:pt idx="515">
                  <c:v>305.64249000000001</c:v>
                </c:pt>
                <c:pt idx="516">
                  <c:v>313.22223000000002</c:v>
                </c:pt>
                <c:pt idx="517">
                  <c:v>317.73709000000002</c:v>
                </c:pt>
                <c:pt idx="518">
                  <c:v>309.85324000000003</c:v>
                </c:pt>
                <c:pt idx="519">
                  <c:v>313.62195000000003</c:v>
                </c:pt>
                <c:pt idx="520">
                  <c:v>303.45839999999998</c:v>
                </c:pt>
                <c:pt idx="521">
                  <c:v>298.57675</c:v>
                </c:pt>
                <c:pt idx="522">
                  <c:v>268.62072999999998</c:v>
                </c:pt>
                <c:pt idx="523">
                  <c:v>310.03408999999999</c:v>
                </c:pt>
                <c:pt idx="524">
                  <c:v>312.23007000000001</c:v>
                </c:pt>
                <c:pt idx="525">
                  <c:v>298.40897000000001</c:v>
                </c:pt>
                <c:pt idx="526">
                  <c:v>308.81549000000001</c:v>
                </c:pt>
                <c:pt idx="527">
                  <c:v>271.99954000000002</c:v>
                </c:pt>
                <c:pt idx="528">
                  <c:v>296.12808000000001</c:v>
                </c:pt>
                <c:pt idx="529">
                  <c:v>291.64172000000002</c:v>
                </c:pt>
                <c:pt idx="530">
                  <c:v>304.81380999999999</c:v>
                </c:pt>
                <c:pt idx="531">
                  <c:v>284.75412</c:v>
                </c:pt>
                <c:pt idx="532">
                  <c:v>301.22656000000001</c:v>
                </c:pt>
                <c:pt idx="533">
                  <c:v>318.70001000000002</c:v>
                </c:pt>
                <c:pt idx="534">
                  <c:v>296.43932999999998</c:v>
                </c:pt>
                <c:pt idx="535">
                  <c:v>305.82315</c:v>
                </c:pt>
                <c:pt idx="536">
                  <c:v>303.30477999999999</c:v>
                </c:pt>
                <c:pt idx="537">
                  <c:v>308.59857</c:v>
                </c:pt>
                <c:pt idx="538">
                  <c:v>306.28811999999999</c:v>
                </c:pt>
                <c:pt idx="539">
                  <c:v>306.13654000000002</c:v>
                </c:pt>
                <c:pt idx="540">
                  <c:v>304.18857000000003</c:v>
                </c:pt>
                <c:pt idx="541">
                  <c:v>314.69396999999998</c:v>
                </c:pt>
                <c:pt idx="542">
                  <c:v>293.08255000000003</c:v>
                </c:pt>
                <c:pt idx="543">
                  <c:v>303.15271000000001</c:v>
                </c:pt>
                <c:pt idx="544">
                  <c:v>310.13760000000002</c:v>
                </c:pt>
                <c:pt idx="545">
                  <c:v>301.57992999999999</c:v>
                </c:pt>
                <c:pt idx="546">
                  <c:v>304.21564000000001</c:v>
                </c:pt>
                <c:pt idx="547">
                  <c:v>310.40093999999999</c:v>
                </c:pt>
                <c:pt idx="548">
                  <c:v>301.54131999999998</c:v>
                </c:pt>
                <c:pt idx="549">
                  <c:v>297.49524000000002</c:v>
                </c:pt>
                <c:pt idx="550">
                  <c:v>299.31229000000002</c:v>
                </c:pt>
                <c:pt idx="551">
                  <c:v>285.18218999999999</c:v>
                </c:pt>
                <c:pt idx="552">
                  <c:v>307.78079000000002</c:v>
                </c:pt>
                <c:pt idx="553">
                  <c:v>292.44315</c:v>
                </c:pt>
                <c:pt idx="554">
                  <c:v>288.81542999999999</c:v>
                </c:pt>
                <c:pt idx="555">
                  <c:v>299.55266999999998</c:v>
                </c:pt>
                <c:pt idx="556">
                  <c:v>305.83530000000002</c:v>
                </c:pt>
                <c:pt idx="557">
                  <c:v>291.43176</c:v>
                </c:pt>
                <c:pt idx="558">
                  <c:v>312.71364999999997</c:v>
                </c:pt>
                <c:pt idx="559">
                  <c:v>286.47512999999998</c:v>
                </c:pt>
                <c:pt idx="560">
                  <c:v>297.48230000000001</c:v>
                </c:pt>
                <c:pt idx="561">
                  <c:v>288.09402</c:v>
                </c:pt>
                <c:pt idx="562">
                  <c:v>320.90613000000002</c:v>
                </c:pt>
                <c:pt idx="563">
                  <c:v>254.21468999999999</c:v>
                </c:pt>
                <c:pt idx="564">
                  <c:v>10.348522000000001</c:v>
                </c:pt>
                <c:pt idx="565">
                  <c:v>98.489044000000007</c:v>
                </c:pt>
                <c:pt idx="566">
                  <c:v>0.31949779</c:v>
                </c:pt>
                <c:pt idx="567">
                  <c:v>100.58801</c:v>
                </c:pt>
                <c:pt idx="568">
                  <c:v>315.57315</c:v>
                </c:pt>
                <c:pt idx="569">
                  <c:v>285.73523</c:v>
                </c:pt>
                <c:pt idx="570">
                  <c:v>305.28557999999998</c:v>
                </c:pt>
                <c:pt idx="571">
                  <c:v>299.41129000000001</c:v>
                </c:pt>
                <c:pt idx="572">
                  <c:v>299.24777</c:v>
                </c:pt>
                <c:pt idx="573">
                  <c:v>300.38155999999998</c:v>
                </c:pt>
                <c:pt idx="574">
                  <c:v>314.20801</c:v>
                </c:pt>
                <c:pt idx="575">
                  <c:v>308.51260000000002</c:v>
                </c:pt>
                <c:pt idx="576">
                  <c:v>301.50644</c:v>
                </c:pt>
                <c:pt idx="577">
                  <c:v>311.14764000000002</c:v>
                </c:pt>
                <c:pt idx="578">
                  <c:v>299.64373999999998</c:v>
                </c:pt>
                <c:pt idx="579">
                  <c:v>312.97476</c:v>
                </c:pt>
                <c:pt idx="580">
                  <c:v>304.69857999999999</c:v>
                </c:pt>
                <c:pt idx="581">
                  <c:v>347.83469000000002</c:v>
                </c:pt>
                <c:pt idx="582">
                  <c:v>327.28671000000003</c:v>
                </c:pt>
                <c:pt idx="583">
                  <c:v>319.87578999999999</c:v>
                </c:pt>
                <c:pt idx="584">
                  <c:v>304.09289999999999</c:v>
                </c:pt>
                <c:pt idx="585">
                  <c:v>302.37734999999998</c:v>
                </c:pt>
                <c:pt idx="586">
                  <c:v>312.29935</c:v>
                </c:pt>
                <c:pt idx="587">
                  <c:v>311.75452000000001</c:v>
                </c:pt>
                <c:pt idx="588">
                  <c:v>310.72147000000001</c:v>
                </c:pt>
                <c:pt idx="589">
                  <c:v>307.41665999999998</c:v>
                </c:pt>
                <c:pt idx="590">
                  <c:v>311.73444000000001</c:v>
                </c:pt>
                <c:pt idx="591">
                  <c:v>278.03744999999998</c:v>
                </c:pt>
                <c:pt idx="592">
                  <c:v>288.90140000000002</c:v>
                </c:pt>
                <c:pt idx="593">
                  <c:v>288.08591000000001</c:v>
                </c:pt>
                <c:pt idx="594">
                  <c:v>296.26746000000003</c:v>
                </c:pt>
                <c:pt idx="595">
                  <c:v>191.40091000000001</c:v>
                </c:pt>
                <c:pt idx="596">
                  <c:v>276.94128000000001</c:v>
                </c:pt>
                <c:pt idx="597">
                  <c:v>287.15420999999998</c:v>
                </c:pt>
                <c:pt idx="598">
                  <c:v>163.01491999999999</c:v>
                </c:pt>
                <c:pt idx="599">
                  <c:v>293.85834</c:v>
                </c:pt>
                <c:pt idx="600">
                  <c:v>299.25716999999997</c:v>
                </c:pt>
                <c:pt idx="601">
                  <c:v>292.37491</c:v>
                </c:pt>
                <c:pt idx="602">
                  <c:v>310.50504000000001</c:v>
                </c:pt>
                <c:pt idx="603">
                  <c:v>283.10422</c:v>
                </c:pt>
                <c:pt idx="604">
                  <c:v>295.48932000000002</c:v>
                </c:pt>
                <c:pt idx="605">
                  <c:v>290.315</c:v>
                </c:pt>
                <c:pt idx="606">
                  <c:v>290.04885999999999</c:v>
                </c:pt>
                <c:pt idx="607">
                  <c:v>295.23165999999998</c:v>
                </c:pt>
                <c:pt idx="608">
                  <c:v>291.75339000000002</c:v>
                </c:pt>
                <c:pt idx="609">
                  <c:v>308.62594999999999</c:v>
                </c:pt>
                <c:pt idx="610">
                  <c:v>312.12383999999997</c:v>
                </c:pt>
                <c:pt idx="611">
                  <c:v>323.10315000000003</c:v>
                </c:pt>
                <c:pt idx="612">
                  <c:v>307.59152</c:v>
                </c:pt>
                <c:pt idx="613">
                  <c:v>329.61783000000003</c:v>
                </c:pt>
                <c:pt idx="614">
                  <c:v>305.67905000000002</c:v>
                </c:pt>
                <c:pt idx="615">
                  <c:v>310.94970999999998</c:v>
                </c:pt>
                <c:pt idx="616">
                  <c:v>309.73415999999997</c:v>
                </c:pt>
                <c:pt idx="617">
                  <c:v>293.23845999999998</c:v>
                </c:pt>
                <c:pt idx="618">
                  <c:v>299.59231999999997</c:v>
                </c:pt>
                <c:pt idx="619">
                  <c:v>304.52382999999998</c:v>
                </c:pt>
                <c:pt idx="620">
                  <c:v>303.92827999999997</c:v>
                </c:pt>
                <c:pt idx="621">
                  <c:v>307.75225999999998</c:v>
                </c:pt>
                <c:pt idx="622">
                  <c:v>302.28241000000003</c:v>
                </c:pt>
                <c:pt idx="623">
                  <c:v>300.88067999999998</c:v>
                </c:pt>
                <c:pt idx="624">
                  <c:v>304.63146999999998</c:v>
                </c:pt>
                <c:pt idx="625">
                  <c:v>187.95196999999999</c:v>
                </c:pt>
                <c:pt idx="626">
                  <c:v>193.13570999999999</c:v>
                </c:pt>
                <c:pt idx="627">
                  <c:v>298.57272</c:v>
                </c:pt>
                <c:pt idx="628">
                  <c:v>315.35442999999998</c:v>
                </c:pt>
                <c:pt idx="629">
                  <c:v>301.87410999999997</c:v>
                </c:pt>
                <c:pt idx="630">
                  <c:v>308.5668</c:v>
                </c:pt>
                <c:pt idx="631">
                  <c:v>326.12340999999998</c:v>
                </c:pt>
                <c:pt idx="632">
                  <c:v>319.46890000000002</c:v>
                </c:pt>
                <c:pt idx="633">
                  <c:v>302.10791</c:v>
                </c:pt>
                <c:pt idx="634">
                  <c:v>307.92275999999998</c:v>
                </c:pt>
                <c:pt idx="635">
                  <c:v>314.98068000000001</c:v>
                </c:pt>
                <c:pt idx="636">
                  <c:v>306.01492000000002</c:v>
                </c:pt>
                <c:pt idx="637">
                  <c:v>307.81930999999997</c:v>
                </c:pt>
                <c:pt idx="638">
                  <c:v>309.62691999999998</c:v>
                </c:pt>
                <c:pt idx="639">
                  <c:v>309.22174000000001</c:v>
                </c:pt>
                <c:pt idx="640">
                  <c:v>309.01357999999999</c:v>
                </c:pt>
                <c:pt idx="641">
                  <c:v>313.62349999999998</c:v>
                </c:pt>
                <c:pt idx="642">
                  <c:v>308.48761000000002</c:v>
                </c:pt>
                <c:pt idx="643">
                  <c:v>295.24164000000002</c:v>
                </c:pt>
                <c:pt idx="644">
                  <c:v>152.05816999999999</c:v>
                </c:pt>
                <c:pt idx="645">
                  <c:v>306.05844000000002</c:v>
                </c:pt>
                <c:pt idx="646">
                  <c:v>311.11342999999999</c:v>
                </c:pt>
                <c:pt idx="647">
                  <c:v>130.98282</c:v>
                </c:pt>
                <c:pt idx="648">
                  <c:v>301.43124</c:v>
                </c:pt>
                <c:pt idx="649">
                  <c:v>305.70254999999997</c:v>
                </c:pt>
                <c:pt idx="650">
                  <c:v>296.51204999999999</c:v>
                </c:pt>
                <c:pt idx="651">
                  <c:v>300.41293000000002</c:v>
                </c:pt>
                <c:pt idx="652">
                  <c:v>325.85759999999999</c:v>
                </c:pt>
                <c:pt idx="653">
                  <c:v>301.50479000000001</c:v>
                </c:pt>
                <c:pt idx="654">
                  <c:v>306.12819999999999</c:v>
                </c:pt>
                <c:pt idx="655">
                  <c:v>307.05646000000002</c:v>
                </c:pt>
                <c:pt idx="656">
                  <c:v>305.65762000000001</c:v>
                </c:pt>
                <c:pt idx="657">
                  <c:v>303.07724000000002</c:v>
                </c:pt>
                <c:pt idx="658">
                  <c:v>307.48621000000003</c:v>
                </c:pt>
                <c:pt idx="659">
                  <c:v>305.09732000000002</c:v>
                </c:pt>
                <c:pt idx="660">
                  <c:v>296.58364999999998</c:v>
                </c:pt>
                <c:pt idx="661">
                  <c:v>287.98358000000002</c:v>
                </c:pt>
                <c:pt idx="662">
                  <c:v>290.53512999999998</c:v>
                </c:pt>
                <c:pt idx="663">
                  <c:v>305.93912</c:v>
                </c:pt>
                <c:pt idx="664">
                  <c:v>294.77352999999999</c:v>
                </c:pt>
                <c:pt idx="665">
                  <c:v>298.12277</c:v>
                </c:pt>
                <c:pt idx="666">
                  <c:v>300.88657000000001</c:v>
                </c:pt>
                <c:pt idx="667">
                  <c:v>297.2749</c:v>
                </c:pt>
                <c:pt idx="668">
                  <c:v>303.93646000000001</c:v>
                </c:pt>
                <c:pt idx="669">
                  <c:v>307.10016000000002</c:v>
                </c:pt>
                <c:pt idx="670">
                  <c:v>313.37698</c:v>
                </c:pt>
                <c:pt idx="671">
                  <c:v>302.08301</c:v>
                </c:pt>
                <c:pt idx="672">
                  <c:v>310.57461999999998</c:v>
                </c:pt>
                <c:pt idx="673">
                  <c:v>311.24648999999999</c:v>
                </c:pt>
                <c:pt idx="674">
                  <c:v>304.93468999999999</c:v>
                </c:pt>
                <c:pt idx="675">
                  <c:v>304.95154000000002</c:v>
                </c:pt>
                <c:pt idx="676">
                  <c:v>292.34676999999999</c:v>
                </c:pt>
                <c:pt idx="677">
                  <c:v>303.40685999999999</c:v>
                </c:pt>
                <c:pt idx="678">
                  <c:v>297.16082999999998</c:v>
                </c:pt>
                <c:pt idx="679">
                  <c:v>304.3732</c:v>
                </c:pt>
                <c:pt idx="680">
                  <c:v>314.75281000000001</c:v>
                </c:pt>
                <c:pt idx="681">
                  <c:v>303.76934999999997</c:v>
                </c:pt>
                <c:pt idx="682">
                  <c:v>305.77078</c:v>
                </c:pt>
                <c:pt idx="683">
                  <c:v>301.34329000000002</c:v>
                </c:pt>
                <c:pt idx="684">
                  <c:v>302.51062000000002</c:v>
                </c:pt>
                <c:pt idx="685">
                  <c:v>286.41964999999999</c:v>
                </c:pt>
                <c:pt idx="686">
                  <c:v>299.39272999999997</c:v>
                </c:pt>
                <c:pt idx="687">
                  <c:v>303.50461000000001</c:v>
                </c:pt>
                <c:pt idx="688">
                  <c:v>307.82089000000002</c:v>
                </c:pt>
                <c:pt idx="689">
                  <c:v>300.98401000000001</c:v>
                </c:pt>
                <c:pt idx="690">
                  <c:v>294.68927000000002</c:v>
                </c:pt>
                <c:pt idx="691">
                  <c:v>292.06792999999999</c:v>
                </c:pt>
                <c:pt idx="692">
                  <c:v>297.27499</c:v>
                </c:pt>
                <c:pt idx="693">
                  <c:v>306.07866999999999</c:v>
                </c:pt>
                <c:pt idx="694">
                  <c:v>339.00583</c:v>
                </c:pt>
                <c:pt idx="695">
                  <c:v>338.76119999999997</c:v>
                </c:pt>
                <c:pt idx="696">
                  <c:v>329.68984999999998</c:v>
                </c:pt>
                <c:pt idx="697">
                  <c:v>314.59408999999999</c:v>
                </c:pt>
                <c:pt idx="698">
                  <c:v>335.38128999999998</c:v>
                </c:pt>
                <c:pt idx="699">
                  <c:v>344.9212</c:v>
                </c:pt>
                <c:pt idx="700">
                  <c:v>316.29651000000001</c:v>
                </c:pt>
                <c:pt idx="701">
                  <c:v>339.87851000000001</c:v>
                </c:pt>
                <c:pt idx="702">
                  <c:v>333.95769999999999</c:v>
                </c:pt>
                <c:pt idx="703">
                  <c:v>322.30554000000001</c:v>
                </c:pt>
                <c:pt idx="704">
                  <c:v>331.47104000000002</c:v>
                </c:pt>
                <c:pt idx="705">
                  <c:v>342.30435</c:v>
                </c:pt>
                <c:pt idx="706">
                  <c:v>341.25182999999998</c:v>
                </c:pt>
                <c:pt idx="707">
                  <c:v>336.14657999999997</c:v>
                </c:pt>
                <c:pt idx="708">
                  <c:v>337.51330999999999</c:v>
                </c:pt>
                <c:pt idx="709">
                  <c:v>348.88720999999998</c:v>
                </c:pt>
                <c:pt idx="710">
                  <c:v>263.84518000000003</c:v>
                </c:pt>
                <c:pt idx="711">
                  <c:v>216.83571000000001</c:v>
                </c:pt>
                <c:pt idx="712">
                  <c:v>343.18862999999999</c:v>
                </c:pt>
                <c:pt idx="713">
                  <c:v>288.93759</c:v>
                </c:pt>
                <c:pt idx="714">
                  <c:v>333.43085000000002</c:v>
                </c:pt>
                <c:pt idx="715">
                  <c:v>332.26297</c:v>
                </c:pt>
                <c:pt idx="716">
                  <c:v>344.83816999999999</c:v>
                </c:pt>
                <c:pt idx="717">
                  <c:v>346.29950000000002</c:v>
                </c:pt>
                <c:pt idx="718">
                  <c:v>370.47829999999999</c:v>
                </c:pt>
                <c:pt idx="719">
                  <c:v>377.20675999999997</c:v>
                </c:pt>
                <c:pt idx="720">
                  <c:v>386.28</c:v>
                </c:pt>
                <c:pt idx="721">
                  <c:v>392.67673000000002</c:v>
                </c:pt>
                <c:pt idx="722">
                  <c:v>380.62353999999999</c:v>
                </c:pt>
                <c:pt idx="723">
                  <c:v>386.02573000000001</c:v>
                </c:pt>
                <c:pt idx="724">
                  <c:v>391.53994999999998</c:v>
                </c:pt>
                <c:pt idx="725">
                  <c:v>390.96683000000002</c:v>
                </c:pt>
                <c:pt idx="726">
                  <c:v>385.12166999999999</c:v>
                </c:pt>
                <c:pt idx="727">
                  <c:v>379.63315</c:v>
                </c:pt>
                <c:pt idx="728">
                  <c:v>377.63738999999998</c:v>
                </c:pt>
                <c:pt idx="729">
                  <c:v>452.52478000000002</c:v>
                </c:pt>
                <c:pt idx="730">
                  <c:v>447.06866000000002</c:v>
                </c:pt>
                <c:pt idx="731">
                  <c:v>439.41476</c:v>
                </c:pt>
                <c:pt idx="732">
                  <c:v>435.11935</c:v>
                </c:pt>
                <c:pt idx="733">
                  <c:v>438.05502000000001</c:v>
                </c:pt>
                <c:pt idx="734">
                  <c:v>423.24005</c:v>
                </c:pt>
                <c:pt idx="735">
                  <c:v>429.25961000000001</c:v>
                </c:pt>
                <c:pt idx="736">
                  <c:v>423.78194999999999</c:v>
                </c:pt>
                <c:pt idx="737">
                  <c:v>423.66897999999998</c:v>
                </c:pt>
                <c:pt idx="738">
                  <c:v>411.40114999999997</c:v>
                </c:pt>
                <c:pt idx="739">
                  <c:v>395.60509999999999</c:v>
                </c:pt>
                <c:pt idx="740">
                  <c:v>407.44711000000001</c:v>
                </c:pt>
                <c:pt idx="741">
                  <c:v>401.03476000000001</c:v>
                </c:pt>
                <c:pt idx="742">
                  <c:v>393.53460999999999</c:v>
                </c:pt>
                <c:pt idx="743">
                  <c:v>406.74811</c:v>
                </c:pt>
                <c:pt idx="744">
                  <c:v>408.67865</c:v>
                </c:pt>
                <c:pt idx="745">
                  <c:v>415.99572999999998</c:v>
                </c:pt>
                <c:pt idx="746">
                  <c:v>457.42957000000001</c:v>
                </c:pt>
                <c:pt idx="747">
                  <c:v>404.57010000000002</c:v>
                </c:pt>
                <c:pt idx="748">
                  <c:v>415.96364999999997</c:v>
                </c:pt>
                <c:pt idx="749">
                  <c:v>407.76096000000001</c:v>
                </c:pt>
                <c:pt idx="750">
                  <c:v>402.38715000000002</c:v>
                </c:pt>
                <c:pt idx="751">
                  <c:v>397.85822000000002</c:v>
                </c:pt>
                <c:pt idx="752">
                  <c:v>403.34618999999998</c:v>
                </c:pt>
                <c:pt idx="753">
                  <c:v>420.03408999999999</c:v>
                </c:pt>
                <c:pt idx="754">
                  <c:v>403.98775999999998</c:v>
                </c:pt>
                <c:pt idx="755">
                  <c:v>400.96255000000002</c:v>
                </c:pt>
                <c:pt idx="756">
                  <c:v>410.86977999999999</c:v>
                </c:pt>
                <c:pt idx="757">
                  <c:v>394.77103</c:v>
                </c:pt>
                <c:pt idx="758">
                  <c:v>403.77791999999999</c:v>
                </c:pt>
                <c:pt idx="759">
                  <c:v>407.04372999999998</c:v>
                </c:pt>
                <c:pt idx="760">
                  <c:v>400.81774999999999</c:v>
                </c:pt>
                <c:pt idx="761">
                  <c:v>408.91617000000002</c:v>
                </c:pt>
                <c:pt idx="762">
                  <c:v>400.96686</c:v>
                </c:pt>
                <c:pt idx="763">
                  <c:v>408.84627999999998</c:v>
                </c:pt>
                <c:pt idx="764">
                  <c:v>194.16231999999999</c:v>
                </c:pt>
                <c:pt idx="765">
                  <c:v>106.52066000000001</c:v>
                </c:pt>
                <c:pt idx="766">
                  <c:v>401.99106</c:v>
                </c:pt>
                <c:pt idx="767">
                  <c:v>410.25301999999999</c:v>
                </c:pt>
                <c:pt idx="768">
                  <c:v>400.74319000000003</c:v>
                </c:pt>
                <c:pt idx="769">
                  <c:v>419.06787000000003</c:v>
                </c:pt>
                <c:pt idx="770">
                  <c:v>400.43984999999998</c:v>
                </c:pt>
                <c:pt idx="771">
                  <c:v>408.21868999999998</c:v>
                </c:pt>
                <c:pt idx="772">
                  <c:v>408.95578</c:v>
                </c:pt>
                <c:pt idx="773">
                  <c:v>425.76281999999998</c:v>
                </c:pt>
                <c:pt idx="774">
                  <c:v>445.95443999999998</c:v>
                </c:pt>
                <c:pt idx="775">
                  <c:v>419.99301000000003</c:v>
                </c:pt>
                <c:pt idx="776">
                  <c:v>417.23584</c:v>
                </c:pt>
                <c:pt idx="777">
                  <c:v>410.70828</c:v>
                </c:pt>
                <c:pt idx="778">
                  <c:v>411.79977000000002</c:v>
                </c:pt>
                <c:pt idx="779">
                  <c:v>325.02393000000001</c:v>
                </c:pt>
                <c:pt idx="780">
                  <c:v>124.92972</c:v>
                </c:pt>
                <c:pt idx="781">
                  <c:v>386.69299000000001</c:v>
                </c:pt>
                <c:pt idx="782">
                  <c:v>427.21422999999999</c:v>
                </c:pt>
                <c:pt idx="783">
                  <c:v>399.47372000000001</c:v>
                </c:pt>
                <c:pt idx="784">
                  <c:v>228.9323</c:v>
                </c:pt>
                <c:pt idx="785">
                  <c:v>431.77911</c:v>
                </c:pt>
                <c:pt idx="786">
                  <c:v>393.52206000000001</c:v>
                </c:pt>
                <c:pt idx="787">
                  <c:v>390.95035000000001</c:v>
                </c:pt>
                <c:pt idx="788">
                  <c:v>391.07529</c:v>
                </c:pt>
                <c:pt idx="789">
                  <c:v>381.95589999999999</c:v>
                </c:pt>
                <c:pt idx="790">
                  <c:v>402.94756999999998</c:v>
                </c:pt>
                <c:pt idx="791">
                  <c:v>390.41046</c:v>
                </c:pt>
                <c:pt idx="792">
                  <c:v>429.64632999999998</c:v>
                </c:pt>
                <c:pt idx="793">
                  <c:v>424.98691000000002</c:v>
                </c:pt>
                <c:pt idx="794">
                  <c:v>405.75198</c:v>
                </c:pt>
                <c:pt idx="795">
                  <c:v>395.35406</c:v>
                </c:pt>
                <c:pt idx="796">
                  <c:v>402.75713999999999</c:v>
                </c:pt>
                <c:pt idx="797">
                  <c:v>432.42187999999999</c:v>
                </c:pt>
                <c:pt idx="798">
                  <c:v>395.33062999999999</c:v>
                </c:pt>
                <c:pt idx="799">
                  <c:v>391.43642999999997</c:v>
                </c:pt>
                <c:pt idx="800">
                  <c:v>422.92432000000002</c:v>
                </c:pt>
                <c:pt idx="801">
                  <c:v>388.24826000000002</c:v>
                </c:pt>
                <c:pt idx="802">
                  <c:v>383.72638000000001</c:v>
                </c:pt>
                <c:pt idx="803">
                  <c:v>393.82416000000001</c:v>
                </c:pt>
                <c:pt idx="804">
                  <c:v>390.90030000000002</c:v>
                </c:pt>
                <c:pt idx="805">
                  <c:v>354.58181999999999</c:v>
                </c:pt>
                <c:pt idx="806">
                  <c:v>439.93813999999998</c:v>
                </c:pt>
                <c:pt idx="807">
                  <c:v>400.71926999999999</c:v>
                </c:pt>
                <c:pt idx="808">
                  <c:v>401.21902</c:v>
                </c:pt>
                <c:pt idx="809">
                  <c:v>395.37256000000002</c:v>
                </c:pt>
                <c:pt idx="810">
                  <c:v>389.45102000000003</c:v>
                </c:pt>
                <c:pt idx="811">
                  <c:v>423.30649</c:v>
                </c:pt>
                <c:pt idx="812">
                  <c:v>393.70089999999999</c:v>
                </c:pt>
                <c:pt idx="813">
                  <c:v>394.51092999999997</c:v>
                </c:pt>
                <c:pt idx="814">
                  <c:v>395.02521000000002</c:v>
                </c:pt>
                <c:pt idx="815">
                  <c:v>363.75769000000003</c:v>
                </c:pt>
                <c:pt idx="816">
                  <c:v>384.42795000000001</c:v>
                </c:pt>
                <c:pt idx="817">
                  <c:v>387.78505999999999</c:v>
                </c:pt>
                <c:pt idx="818">
                  <c:v>405.95974999999999</c:v>
                </c:pt>
                <c:pt idx="819">
                  <c:v>438.28732000000002</c:v>
                </c:pt>
                <c:pt idx="820">
                  <c:v>417.05450000000002</c:v>
                </c:pt>
                <c:pt idx="821">
                  <c:v>400.32321000000002</c:v>
                </c:pt>
                <c:pt idx="822">
                  <c:v>416.85028</c:v>
                </c:pt>
                <c:pt idx="823">
                  <c:v>443.62106</c:v>
                </c:pt>
                <c:pt idx="824">
                  <c:v>432.09521000000001</c:v>
                </c:pt>
                <c:pt idx="825">
                  <c:v>401.39398</c:v>
                </c:pt>
                <c:pt idx="826">
                  <c:v>206.52036000000001</c:v>
                </c:pt>
                <c:pt idx="827">
                  <c:v>403.03390999999999</c:v>
                </c:pt>
                <c:pt idx="828">
                  <c:v>2.604074E-2</c:v>
                </c:pt>
                <c:pt idx="829">
                  <c:v>2.6716210000000001E-2</c:v>
                </c:pt>
                <c:pt idx="830">
                  <c:v>0.58115989000000001</c:v>
                </c:pt>
                <c:pt idx="831">
                  <c:v>0.41769877</c:v>
                </c:pt>
                <c:pt idx="832">
                  <c:v>236.88699</c:v>
                </c:pt>
                <c:pt idx="833">
                  <c:v>327.73824999999999</c:v>
                </c:pt>
                <c:pt idx="834">
                  <c:v>317.76535000000001</c:v>
                </c:pt>
                <c:pt idx="835">
                  <c:v>369.53928000000002</c:v>
                </c:pt>
                <c:pt idx="836">
                  <c:v>375.64803999999998</c:v>
                </c:pt>
                <c:pt idx="837">
                  <c:v>375.47766000000001</c:v>
                </c:pt>
                <c:pt idx="838">
                  <c:v>398.93831999999998</c:v>
                </c:pt>
                <c:pt idx="839">
                  <c:v>388.44112999999999</c:v>
                </c:pt>
                <c:pt idx="840">
                  <c:v>374.80002000000002</c:v>
                </c:pt>
                <c:pt idx="841">
                  <c:v>380.89893000000001</c:v>
                </c:pt>
                <c:pt idx="842">
                  <c:v>389.32598999999999</c:v>
                </c:pt>
                <c:pt idx="843">
                  <c:v>399.05459999999999</c:v>
                </c:pt>
                <c:pt idx="844">
                  <c:v>395.54944</c:v>
                </c:pt>
                <c:pt idx="845">
                  <c:v>409.15289000000001</c:v>
                </c:pt>
                <c:pt idx="846">
                  <c:v>428.97665000000001</c:v>
                </c:pt>
                <c:pt idx="847">
                  <c:v>398.44922000000003</c:v>
                </c:pt>
                <c:pt idx="848">
                  <c:v>407.98192999999998</c:v>
                </c:pt>
                <c:pt idx="849">
                  <c:v>409.13303000000002</c:v>
                </c:pt>
                <c:pt idx="850">
                  <c:v>450.16824000000003</c:v>
                </c:pt>
                <c:pt idx="851">
                  <c:v>405.26544000000001</c:v>
                </c:pt>
                <c:pt idx="852">
                  <c:v>395.91113000000001</c:v>
                </c:pt>
                <c:pt idx="853">
                  <c:v>429.41323999999997</c:v>
                </c:pt>
                <c:pt idx="854">
                  <c:v>442.62436000000002</c:v>
                </c:pt>
                <c:pt idx="855">
                  <c:v>402.96820000000002</c:v>
                </c:pt>
                <c:pt idx="856">
                  <c:v>414.90570000000002</c:v>
                </c:pt>
                <c:pt idx="857">
                  <c:v>417.92156999999997</c:v>
                </c:pt>
                <c:pt idx="858">
                  <c:v>435.22412000000003</c:v>
                </c:pt>
                <c:pt idx="859">
                  <c:v>420.00128000000001</c:v>
                </c:pt>
                <c:pt idx="860">
                  <c:v>415.2894</c:v>
                </c:pt>
                <c:pt idx="861">
                  <c:v>426.73552999999998</c:v>
                </c:pt>
                <c:pt idx="862">
                  <c:v>415.99270999999999</c:v>
                </c:pt>
                <c:pt idx="863">
                  <c:v>419.23181</c:v>
                </c:pt>
                <c:pt idx="864">
                  <c:v>417.86896000000002</c:v>
                </c:pt>
                <c:pt idx="865">
                  <c:v>427.57830999999999</c:v>
                </c:pt>
                <c:pt idx="866">
                  <c:v>426.38882000000001</c:v>
                </c:pt>
                <c:pt idx="867">
                  <c:v>406.54003999999998</c:v>
                </c:pt>
                <c:pt idx="868">
                  <c:v>430.80957000000001</c:v>
                </c:pt>
                <c:pt idx="869">
                  <c:v>415.44504000000001</c:v>
                </c:pt>
                <c:pt idx="870">
                  <c:v>427.41408999999999</c:v>
                </c:pt>
                <c:pt idx="871">
                  <c:v>419.77715999999998</c:v>
                </c:pt>
                <c:pt idx="872">
                  <c:v>428.25815</c:v>
                </c:pt>
                <c:pt idx="873">
                  <c:v>414.36246</c:v>
                </c:pt>
                <c:pt idx="874">
                  <c:v>417.64774</c:v>
                </c:pt>
                <c:pt idx="875">
                  <c:v>427.78046000000001</c:v>
                </c:pt>
                <c:pt idx="876">
                  <c:v>393.74923999999999</c:v>
                </c:pt>
                <c:pt idx="877">
                  <c:v>407.00319999999999</c:v>
                </c:pt>
                <c:pt idx="878">
                  <c:v>393.46776999999997</c:v>
                </c:pt>
                <c:pt idx="879">
                  <c:v>408.66174000000001</c:v>
                </c:pt>
                <c:pt idx="880">
                  <c:v>410.00292999999999</c:v>
                </c:pt>
                <c:pt idx="881">
                  <c:v>413.56903</c:v>
                </c:pt>
                <c:pt idx="882">
                  <c:v>1.0429120000000001</c:v>
                </c:pt>
                <c:pt idx="883">
                  <c:v>398.42437999999999</c:v>
                </c:pt>
                <c:pt idx="884">
                  <c:v>404.62430000000001</c:v>
                </c:pt>
                <c:pt idx="885">
                  <c:v>241.55916999999999</c:v>
                </c:pt>
                <c:pt idx="886">
                  <c:v>398.23151000000001</c:v>
                </c:pt>
                <c:pt idx="887">
                  <c:v>404.42791999999997</c:v>
                </c:pt>
                <c:pt idx="888">
                  <c:v>409.03485000000001</c:v>
                </c:pt>
                <c:pt idx="889">
                  <c:v>406.66363999999999</c:v>
                </c:pt>
                <c:pt idx="890">
                  <c:v>440.23691000000002</c:v>
                </c:pt>
                <c:pt idx="891">
                  <c:v>438.96246000000002</c:v>
                </c:pt>
                <c:pt idx="892">
                  <c:v>429.88504</c:v>
                </c:pt>
                <c:pt idx="893">
                  <c:v>215.61825999999999</c:v>
                </c:pt>
                <c:pt idx="894">
                  <c:v>321.59066999999999</c:v>
                </c:pt>
                <c:pt idx="895">
                  <c:v>336.60782</c:v>
                </c:pt>
                <c:pt idx="896">
                  <c:v>404.76816000000002</c:v>
                </c:pt>
                <c:pt idx="897">
                  <c:v>420.98038000000003</c:v>
                </c:pt>
                <c:pt idx="898">
                  <c:v>412.435</c:v>
                </c:pt>
                <c:pt idx="899">
                  <c:v>404.70929000000001</c:v>
                </c:pt>
                <c:pt idx="900">
                  <c:v>352.43268</c:v>
                </c:pt>
                <c:pt idx="901">
                  <c:v>6.4300809000000001</c:v>
                </c:pt>
                <c:pt idx="902">
                  <c:v>398.32186999999999</c:v>
                </c:pt>
                <c:pt idx="903">
                  <c:v>418.03818000000001</c:v>
                </c:pt>
                <c:pt idx="904">
                  <c:v>422.80090000000001</c:v>
                </c:pt>
                <c:pt idx="905">
                  <c:v>411.05234000000002</c:v>
                </c:pt>
                <c:pt idx="906">
                  <c:v>187.57397</c:v>
                </c:pt>
                <c:pt idx="907">
                  <c:v>203.07436999999999</c:v>
                </c:pt>
                <c:pt idx="908">
                  <c:v>411.96875</c:v>
                </c:pt>
                <c:pt idx="909">
                  <c:v>47.949573999999998</c:v>
                </c:pt>
                <c:pt idx="910">
                  <c:v>65.370255</c:v>
                </c:pt>
                <c:pt idx="911">
                  <c:v>1.151926</c:v>
                </c:pt>
                <c:pt idx="912">
                  <c:v>1.3073086</c:v>
                </c:pt>
                <c:pt idx="913">
                  <c:v>1.0740688</c:v>
                </c:pt>
                <c:pt idx="914">
                  <c:v>100.83582</c:v>
                </c:pt>
                <c:pt idx="915">
                  <c:v>192.42063999999999</c:v>
                </c:pt>
                <c:pt idx="916">
                  <c:v>260.85318000000001</c:v>
                </c:pt>
                <c:pt idx="917">
                  <c:v>18.925533000000001</c:v>
                </c:pt>
                <c:pt idx="918">
                  <c:v>399.56326000000001</c:v>
                </c:pt>
                <c:pt idx="919">
                  <c:v>400.15332000000001</c:v>
                </c:pt>
                <c:pt idx="920">
                  <c:v>113.46117</c:v>
                </c:pt>
                <c:pt idx="921">
                  <c:v>89.014549000000002</c:v>
                </c:pt>
                <c:pt idx="922">
                  <c:v>31.987445999999998</c:v>
                </c:pt>
                <c:pt idx="923">
                  <c:v>0.70575922999999996</c:v>
                </c:pt>
                <c:pt idx="924">
                  <c:v>-7.5943930000000007E-2</c:v>
                </c:pt>
                <c:pt idx="925">
                  <c:v>0.40891230000000001</c:v>
                </c:pt>
                <c:pt idx="926">
                  <c:v>0.27926986999999998</c:v>
                </c:pt>
                <c:pt idx="927">
                  <c:v>0.49842677000000002</c:v>
                </c:pt>
                <c:pt idx="928">
                  <c:v>1.7674468999999999</c:v>
                </c:pt>
                <c:pt idx="929">
                  <c:v>1.2147408</c:v>
                </c:pt>
                <c:pt idx="930">
                  <c:v>0.51730949000000004</c:v>
                </c:pt>
                <c:pt idx="931">
                  <c:v>1.0947769000000001</c:v>
                </c:pt>
                <c:pt idx="932">
                  <c:v>116.82825</c:v>
                </c:pt>
                <c:pt idx="933">
                  <c:v>385.98331000000002</c:v>
                </c:pt>
                <c:pt idx="934">
                  <c:v>56.747123999999999</c:v>
                </c:pt>
                <c:pt idx="935">
                  <c:v>295.62707999999998</c:v>
                </c:pt>
                <c:pt idx="936">
                  <c:v>253.73081999999999</c:v>
                </c:pt>
                <c:pt idx="937">
                  <c:v>350.49786</c:v>
                </c:pt>
                <c:pt idx="938">
                  <c:v>401.85061999999999</c:v>
                </c:pt>
                <c:pt idx="939">
                  <c:v>398.89075000000003</c:v>
                </c:pt>
                <c:pt idx="940">
                  <c:v>390.08346999999998</c:v>
                </c:pt>
                <c:pt idx="941">
                  <c:v>395.94335999999998</c:v>
                </c:pt>
                <c:pt idx="942">
                  <c:v>389.27963</c:v>
                </c:pt>
                <c:pt idx="943">
                  <c:v>389.09293000000002</c:v>
                </c:pt>
                <c:pt idx="944">
                  <c:v>389.70263999999997</c:v>
                </c:pt>
                <c:pt idx="945">
                  <c:v>391.38378999999998</c:v>
                </c:pt>
                <c:pt idx="946">
                  <c:v>391.0976</c:v>
                </c:pt>
                <c:pt idx="947">
                  <c:v>378.46120999999999</c:v>
                </c:pt>
                <c:pt idx="948">
                  <c:v>365.71953999999999</c:v>
                </c:pt>
                <c:pt idx="949">
                  <c:v>371.72735999999998</c:v>
                </c:pt>
                <c:pt idx="950">
                  <c:v>382.54088999999999</c:v>
                </c:pt>
                <c:pt idx="951">
                  <c:v>376.36550999999997</c:v>
                </c:pt>
                <c:pt idx="952">
                  <c:v>383.70913999999999</c:v>
                </c:pt>
                <c:pt idx="953">
                  <c:v>377.76672000000002</c:v>
                </c:pt>
                <c:pt idx="954">
                  <c:v>375.70107999999999</c:v>
                </c:pt>
                <c:pt idx="955">
                  <c:v>370.18392999999998</c:v>
                </c:pt>
                <c:pt idx="956">
                  <c:v>372.50060999999999</c:v>
                </c:pt>
                <c:pt idx="957">
                  <c:v>367.30813999999998</c:v>
                </c:pt>
                <c:pt idx="958">
                  <c:v>381.95389</c:v>
                </c:pt>
                <c:pt idx="959">
                  <c:v>384.22858000000002</c:v>
                </c:pt>
                <c:pt idx="960">
                  <c:v>373.79413</c:v>
                </c:pt>
                <c:pt idx="961">
                  <c:v>371.44562000000002</c:v>
                </c:pt>
                <c:pt idx="962">
                  <c:v>376.14470999999998</c:v>
                </c:pt>
                <c:pt idx="963">
                  <c:v>388.95319000000001</c:v>
                </c:pt>
                <c:pt idx="964">
                  <c:v>380.69040000000001</c:v>
                </c:pt>
                <c:pt idx="965">
                  <c:v>321.33724999999998</c:v>
                </c:pt>
                <c:pt idx="966">
                  <c:v>1.5094893</c:v>
                </c:pt>
                <c:pt idx="967">
                  <c:v>85.068923999999996</c:v>
                </c:pt>
                <c:pt idx="968">
                  <c:v>65.984549999999999</c:v>
                </c:pt>
                <c:pt idx="969">
                  <c:v>1.7628052999999999</c:v>
                </c:pt>
                <c:pt idx="970">
                  <c:v>2.1824918000000002</c:v>
                </c:pt>
                <c:pt idx="971">
                  <c:v>1.4828058</c:v>
                </c:pt>
                <c:pt idx="972">
                  <c:v>1.2751615999999999</c:v>
                </c:pt>
                <c:pt idx="973">
                  <c:v>278.58035000000001</c:v>
                </c:pt>
                <c:pt idx="974">
                  <c:v>372.62634000000003</c:v>
                </c:pt>
                <c:pt idx="975">
                  <c:v>386.15255999999999</c:v>
                </c:pt>
                <c:pt idx="976">
                  <c:v>374.95098999999999</c:v>
                </c:pt>
                <c:pt idx="977">
                  <c:v>236.88136</c:v>
                </c:pt>
                <c:pt idx="978">
                  <c:v>0.79860710999999995</c:v>
                </c:pt>
                <c:pt idx="979">
                  <c:v>207.43316999999999</c:v>
                </c:pt>
                <c:pt idx="980">
                  <c:v>387.00078999999999</c:v>
                </c:pt>
                <c:pt idx="981">
                  <c:v>382.42437999999999</c:v>
                </c:pt>
                <c:pt idx="982">
                  <c:v>382.62891000000002</c:v>
                </c:pt>
                <c:pt idx="983">
                  <c:v>383.86043999999998</c:v>
                </c:pt>
                <c:pt idx="984">
                  <c:v>383.79122999999998</c:v>
                </c:pt>
                <c:pt idx="985">
                  <c:v>381.42236000000003</c:v>
                </c:pt>
                <c:pt idx="986">
                  <c:v>386.70746000000003</c:v>
                </c:pt>
                <c:pt idx="987">
                  <c:v>402.30703999999997</c:v>
                </c:pt>
                <c:pt idx="988">
                  <c:v>387.42770000000002</c:v>
                </c:pt>
                <c:pt idx="989">
                  <c:v>27.067440000000001</c:v>
                </c:pt>
                <c:pt idx="990">
                  <c:v>198.70787000000001</c:v>
                </c:pt>
                <c:pt idx="991">
                  <c:v>9.6672149999999998E-2</c:v>
                </c:pt>
                <c:pt idx="992">
                  <c:v>0.62449765000000002</c:v>
                </c:pt>
                <c:pt idx="993">
                  <c:v>97.959434999999999</c:v>
                </c:pt>
                <c:pt idx="994">
                  <c:v>356.23349000000002</c:v>
                </c:pt>
                <c:pt idx="995">
                  <c:v>380.74727999999999</c:v>
                </c:pt>
                <c:pt idx="996">
                  <c:v>388.87563999999998</c:v>
                </c:pt>
                <c:pt idx="997">
                  <c:v>395.74489999999997</c:v>
                </c:pt>
                <c:pt idx="998">
                  <c:v>385.06</c:v>
                </c:pt>
                <c:pt idx="999">
                  <c:v>395.30862000000002</c:v>
                </c:pt>
                <c:pt idx="1000">
                  <c:v>231.87021999999999</c:v>
                </c:pt>
                <c:pt idx="1001">
                  <c:v>373.05797999999999</c:v>
                </c:pt>
                <c:pt idx="1002">
                  <c:v>255.22642999999999</c:v>
                </c:pt>
                <c:pt idx="1003">
                  <c:v>383.53838999999999</c:v>
                </c:pt>
                <c:pt idx="1004">
                  <c:v>388.12689</c:v>
                </c:pt>
                <c:pt idx="1005">
                  <c:v>378.11153999999999</c:v>
                </c:pt>
                <c:pt idx="1006">
                  <c:v>382.26288</c:v>
                </c:pt>
                <c:pt idx="1007">
                  <c:v>382.62380999999999</c:v>
                </c:pt>
                <c:pt idx="1008">
                  <c:v>32.293995000000002</c:v>
                </c:pt>
                <c:pt idx="1009">
                  <c:v>390.51546999999999</c:v>
                </c:pt>
                <c:pt idx="1010">
                  <c:v>377.84264999999999</c:v>
                </c:pt>
                <c:pt idx="1011">
                  <c:v>379.79473999999999</c:v>
                </c:pt>
                <c:pt idx="1012">
                  <c:v>374.94376</c:v>
                </c:pt>
                <c:pt idx="1013">
                  <c:v>400.04998999999998</c:v>
                </c:pt>
                <c:pt idx="1014">
                  <c:v>407.86757999999998</c:v>
                </c:pt>
                <c:pt idx="1015">
                  <c:v>410.9769</c:v>
                </c:pt>
                <c:pt idx="1016">
                  <c:v>404.27609000000001</c:v>
                </c:pt>
                <c:pt idx="1017">
                  <c:v>409.10394000000002</c:v>
                </c:pt>
                <c:pt idx="1018">
                  <c:v>396.83078</c:v>
                </c:pt>
                <c:pt idx="1019">
                  <c:v>411.92441000000002</c:v>
                </c:pt>
                <c:pt idx="1020">
                  <c:v>392.95537999999999</c:v>
                </c:pt>
                <c:pt idx="1021">
                  <c:v>404.16608000000002</c:v>
                </c:pt>
                <c:pt idx="1022">
                  <c:v>391.32297</c:v>
                </c:pt>
                <c:pt idx="1023">
                  <c:v>401.10138000000001</c:v>
                </c:pt>
                <c:pt idx="1024">
                  <c:v>388.13531</c:v>
                </c:pt>
                <c:pt idx="1025">
                  <c:v>341.43015000000003</c:v>
                </c:pt>
                <c:pt idx="1026">
                  <c:v>232.44075000000001</c:v>
                </c:pt>
                <c:pt idx="1027">
                  <c:v>380.83978000000002</c:v>
                </c:pt>
                <c:pt idx="1028">
                  <c:v>388.59771999999998</c:v>
                </c:pt>
                <c:pt idx="1029">
                  <c:v>396.98935</c:v>
                </c:pt>
                <c:pt idx="1030">
                  <c:v>397.85500999999999</c:v>
                </c:pt>
                <c:pt idx="1031">
                  <c:v>274.71920999999998</c:v>
                </c:pt>
                <c:pt idx="1032">
                  <c:v>422.05572999999998</c:v>
                </c:pt>
                <c:pt idx="1033">
                  <c:v>416.51204999999999</c:v>
                </c:pt>
                <c:pt idx="1034">
                  <c:v>432.10699</c:v>
                </c:pt>
                <c:pt idx="1035">
                  <c:v>422.16843</c:v>
                </c:pt>
                <c:pt idx="1036">
                  <c:v>189.29026999999999</c:v>
                </c:pt>
                <c:pt idx="1037">
                  <c:v>408.56038999999998</c:v>
                </c:pt>
                <c:pt idx="1038">
                  <c:v>413.90875</c:v>
                </c:pt>
                <c:pt idx="1039">
                  <c:v>407.45425</c:v>
                </c:pt>
                <c:pt idx="1040">
                  <c:v>404.55716000000001</c:v>
                </c:pt>
                <c:pt idx="1041">
                  <c:v>396.85503999999997</c:v>
                </c:pt>
                <c:pt idx="1042">
                  <c:v>396.03098</c:v>
                </c:pt>
                <c:pt idx="1043">
                  <c:v>383.08377000000002</c:v>
                </c:pt>
                <c:pt idx="1044">
                  <c:v>388.53888000000001</c:v>
                </c:pt>
                <c:pt idx="1045">
                  <c:v>388.32898</c:v>
                </c:pt>
                <c:pt idx="1046">
                  <c:v>399.64474000000001</c:v>
                </c:pt>
                <c:pt idx="1047">
                  <c:v>401.15546000000001</c:v>
                </c:pt>
                <c:pt idx="1048">
                  <c:v>399.2287</c:v>
                </c:pt>
                <c:pt idx="1049">
                  <c:v>388.68700999999999</c:v>
                </c:pt>
                <c:pt idx="1050">
                  <c:v>272.43094000000002</c:v>
                </c:pt>
                <c:pt idx="1051">
                  <c:v>0.52848709000000005</c:v>
                </c:pt>
                <c:pt idx="1052">
                  <c:v>0.66417484999999998</c:v>
                </c:pt>
                <c:pt idx="1053">
                  <c:v>1.3660717</c:v>
                </c:pt>
                <c:pt idx="1054">
                  <c:v>1.0232878000000001</c:v>
                </c:pt>
                <c:pt idx="1055">
                  <c:v>1.1695968999999999</c:v>
                </c:pt>
                <c:pt idx="1056">
                  <c:v>0.56983857999999998</c:v>
                </c:pt>
                <c:pt idx="1057">
                  <c:v>1.1307400000000001</c:v>
                </c:pt>
                <c:pt idx="1058">
                  <c:v>1.8177143</c:v>
                </c:pt>
                <c:pt idx="1059">
                  <c:v>30.384857</c:v>
                </c:pt>
                <c:pt idx="1060">
                  <c:v>60.728499999999997</c:v>
                </c:pt>
                <c:pt idx="1061">
                  <c:v>385.39182</c:v>
                </c:pt>
                <c:pt idx="1062">
                  <c:v>387.80853000000002</c:v>
                </c:pt>
                <c:pt idx="1063">
                  <c:v>164.39952</c:v>
                </c:pt>
                <c:pt idx="1064">
                  <c:v>0.89020032000000004</c:v>
                </c:pt>
                <c:pt idx="1065">
                  <c:v>1.0211302</c:v>
                </c:pt>
                <c:pt idx="1066">
                  <c:v>1.2626443999999999</c:v>
                </c:pt>
                <c:pt idx="1067">
                  <c:v>0.97751867999999997</c:v>
                </c:pt>
                <c:pt idx="1068">
                  <c:v>0.30880257</c:v>
                </c:pt>
                <c:pt idx="1069">
                  <c:v>350.00177000000002</c:v>
                </c:pt>
                <c:pt idx="1070">
                  <c:v>400.65395999999998</c:v>
                </c:pt>
                <c:pt idx="1071">
                  <c:v>410.23403999999999</c:v>
                </c:pt>
                <c:pt idx="1072">
                  <c:v>400.70263999999997</c:v>
                </c:pt>
                <c:pt idx="1073">
                  <c:v>421.78845000000001</c:v>
                </c:pt>
                <c:pt idx="1074">
                  <c:v>413.92937999999998</c:v>
                </c:pt>
                <c:pt idx="1075">
                  <c:v>415.12862999999999</c:v>
                </c:pt>
                <c:pt idx="1076">
                  <c:v>427.10333000000003</c:v>
                </c:pt>
                <c:pt idx="1077">
                  <c:v>388.16248000000002</c:v>
                </c:pt>
                <c:pt idx="1078">
                  <c:v>291.69855000000001</c:v>
                </c:pt>
                <c:pt idx="1079">
                  <c:v>290.94778000000002</c:v>
                </c:pt>
                <c:pt idx="1080">
                  <c:v>241.17613</c:v>
                </c:pt>
                <c:pt idx="1081">
                  <c:v>6.4834994999999997</c:v>
                </c:pt>
                <c:pt idx="1082">
                  <c:v>5.9310780000000003</c:v>
                </c:pt>
                <c:pt idx="1083">
                  <c:v>5.0804929999999997</c:v>
                </c:pt>
                <c:pt idx="1084">
                  <c:v>5.9635467999999996</c:v>
                </c:pt>
                <c:pt idx="1085">
                  <c:v>4.9269667000000004</c:v>
                </c:pt>
                <c:pt idx="1086">
                  <c:v>7.8360013999999998</c:v>
                </c:pt>
                <c:pt idx="1087">
                  <c:v>5.8895277999999998</c:v>
                </c:pt>
                <c:pt idx="1088">
                  <c:v>232.01611</c:v>
                </c:pt>
                <c:pt idx="1089">
                  <c:v>292.79885999999999</c:v>
                </c:pt>
                <c:pt idx="1090">
                  <c:v>296.97699</c:v>
                </c:pt>
                <c:pt idx="1091">
                  <c:v>288.91118999999998</c:v>
                </c:pt>
                <c:pt idx="1092">
                  <c:v>293.69614000000001</c:v>
                </c:pt>
                <c:pt idx="1093">
                  <c:v>284.85422</c:v>
                </c:pt>
                <c:pt idx="1094">
                  <c:v>286.92059</c:v>
                </c:pt>
                <c:pt idx="1095">
                  <c:v>292.19479000000001</c:v>
                </c:pt>
                <c:pt idx="1096">
                  <c:v>294.86478</c:v>
                </c:pt>
                <c:pt idx="1097">
                  <c:v>294.16608000000002</c:v>
                </c:pt>
                <c:pt idx="1098">
                  <c:v>294.23590000000002</c:v>
                </c:pt>
                <c:pt idx="1099">
                  <c:v>303.92450000000002</c:v>
                </c:pt>
                <c:pt idx="1100">
                  <c:v>258.15994000000001</c:v>
                </c:pt>
                <c:pt idx="1101">
                  <c:v>175.05565999999999</c:v>
                </c:pt>
                <c:pt idx="1102">
                  <c:v>284.55230999999998</c:v>
                </c:pt>
                <c:pt idx="1103">
                  <c:v>83.859673000000001</c:v>
                </c:pt>
                <c:pt idx="1104">
                  <c:v>0.82699685999999994</c:v>
                </c:pt>
                <c:pt idx="1105">
                  <c:v>65.951256000000001</c:v>
                </c:pt>
                <c:pt idx="1106">
                  <c:v>123.26912</c:v>
                </c:pt>
                <c:pt idx="1107">
                  <c:v>19.508027999999999</c:v>
                </c:pt>
                <c:pt idx="1108">
                  <c:v>20.136723</c:v>
                </c:pt>
                <c:pt idx="1109">
                  <c:v>173.54751999999999</c:v>
                </c:pt>
                <c:pt idx="1110">
                  <c:v>283.63515999999998</c:v>
                </c:pt>
                <c:pt idx="1111">
                  <c:v>18.349122999999999</c:v>
                </c:pt>
                <c:pt idx="1112">
                  <c:v>243.37191999999999</c:v>
                </c:pt>
                <c:pt idx="1113">
                  <c:v>297.73624000000001</c:v>
                </c:pt>
                <c:pt idx="1114">
                  <c:v>270.92556999999999</c:v>
                </c:pt>
                <c:pt idx="1115">
                  <c:v>180.54741000000001</c:v>
                </c:pt>
                <c:pt idx="1116">
                  <c:v>302.24817000000002</c:v>
                </c:pt>
                <c:pt idx="1117">
                  <c:v>310.42325</c:v>
                </c:pt>
                <c:pt idx="1118">
                  <c:v>315.99254999999999</c:v>
                </c:pt>
                <c:pt idx="1119">
                  <c:v>324.35342000000003</c:v>
                </c:pt>
                <c:pt idx="1120">
                  <c:v>321.38547</c:v>
                </c:pt>
                <c:pt idx="1121">
                  <c:v>91.544922</c:v>
                </c:pt>
                <c:pt idx="1122">
                  <c:v>31.595776000000001</c:v>
                </c:pt>
                <c:pt idx="1123">
                  <c:v>0.73623042999999999</c:v>
                </c:pt>
                <c:pt idx="1124">
                  <c:v>94.917411999999999</c:v>
                </c:pt>
                <c:pt idx="1125">
                  <c:v>312.6918</c:v>
                </c:pt>
                <c:pt idx="1126">
                  <c:v>317.20681999999999</c:v>
                </c:pt>
                <c:pt idx="1127">
                  <c:v>309.18554999999998</c:v>
                </c:pt>
                <c:pt idx="1128">
                  <c:v>303.69207999999998</c:v>
                </c:pt>
                <c:pt idx="1129">
                  <c:v>319.64780000000002</c:v>
                </c:pt>
                <c:pt idx="1130">
                  <c:v>313.73050000000001</c:v>
                </c:pt>
                <c:pt idx="1131">
                  <c:v>309.62576000000001</c:v>
                </c:pt>
                <c:pt idx="1132">
                  <c:v>309.32101</c:v>
                </c:pt>
                <c:pt idx="1133">
                  <c:v>310.59395999999998</c:v>
                </c:pt>
                <c:pt idx="1134">
                  <c:v>318.00143000000003</c:v>
                </c:pt>
                <c:pt idx="1135">
                  <c:v>321.72501</c:v>
                </c:pt>
                <c:pt idx="1136">
                  <c:v>315.85455000000002</c:v>
                </c:pt>
                <c:pt idx="1137">
                  <c:v>318.62299000000002</c:v>
                </c:pt>
                <c:pt idx="1138">
                  <c:v>315.43695000000002</c:v>
                </c:pt>
                <c:pt idx="1139">
                  <c:v>318.70907999999997</c:v>
                </c:pt>
                <c:pt idx="1140">
                  <c:v>327.43493999999998</c:v>
                </c:pt>
                <c:pt idx="1141">
                  <c:v>345.40661999999998</c:v>
                </c:pt>
                <c:pt idx="1142">
                  <c:v>352.12826999999999</c:v>
                </c:pt>
                <c:pt idx="1143">
                  <c:v>358.26891999999998</c:v>
                </c:pt>
                <c:pt idx="1144">
                  <c:v>347.43878000000001</c:v>
                </c:pt>
                <c:pt idx="1145">
                  <c:v>358.24973</c:v>
                </c:pt>
                <c:pt idx="1146">
                  <c:v>353.32083</c:v>
                </c:pt>
                <c:pt idx="1147">
                  <c:v>346.72809000000001</c:v>
                </c:pt>
                <c:pt idx="1148">
                  <c:v>337.35007000000002</c:v>
                </c:pt>
                <c:pt idx="1149">
                  <c:v>346.185</c:v>
                </c:pt>
                <c:pt idx="1150">
                  <c:v>337.91158999999999</c:v>
                </c:pt>
                <c:pt idx="1151">
                  <c:v>330.36804000000001</c:v>
                </c:pt>
                <c:pt idx="1152">
                  <c:v>343.71246000000002</c:v>
                </c:pt>
                <c:pt idx="1153">
                  <c:v>341.22147000000001</c:v>
                </c:pt>
                <c:pt idx="1154">
                  <c:v>168.85556</c:v>
                </c:pt>
                <c:pt idx="1155">
                  <c:v>343.77692000000002</c:v>
                </c:pt>
                <c:pt idx="1156">
                  <c:v>341.91037</c:v>
                </c:pt>
                <c:pt idx="1157">
                  <c:v>339.17025999999998</c:v>
                </c:pt>
                <c:pt idx="1158">
                  <c:v>324.51729999999998</c:v>
                </c:pt>
                <c:pt idx="1159">
                  <c:v>320.08364999999998</c:v>
                </c:pt>
                <c:pt idx="1160">
                  <c:v>328.56988999999999</c:v>
                </c:pt>
                <c:pt idx="1161">
                  <c:v>326.97564999999997</c:v>
                </c:pt>
                <c:pt idx="1162">
                  <c:v>335.50454999999999</c:v>
                </c:pt>
                <c:pt idx="1163">
                  <c:v>345.39760999999999</c:v>
                </c:pt>
                <c:pt idx="1164">
                  <c:v>336.45245</c:v>
                </c:pt>
                <c:pt idx="1165">
                  <c:v>390.96472</c:v>
                </c:pt>
                <c:pt idx="1166">
                  <c:v>414.62365999999997</c:v>
                </c:pt>
                <c:pt idx="1167">
                  <c:v>441.46301</c:v>
                </c:pt>
                <c:pt idx="1168">
                  <c:v>442.92975000000001</c:v>
                </c:pt>
                <c:pt idx="1169">
                  <c:v>470.64837999999997</c:v>
                </c:pt>
                <c:pt idx="1170">
                  <c:v>474.89562999999998</c:v>
                </c:pt>
                <c:pt idx="1171">
                  <c:v>407.32413000000003</c:v>
                </c:pt>
                <c:pt idx="1172">
                  <c:v>465.51778999999999</c:v>
                </c:pt>
                <c:pt idx="1173">
                  <c:v>351.27627999999999</c:v>
                </c:pt>
                <c:pt idx="1174">
                  <c:v>464.84152</c:v>
                </c:pt>
                <c:pt idx="1175">
                  <c:v>460.74883999999997</c:v>
                </c:pt>
                <c:pt idx="1176">
                  <c:v>463.68475000000001</c:v>
                </c:pt>
                <c:pt idx="1177">
                  <c:v>475.83969000000002</c:v>
                </c:pt>
                <c:pt idx="1178">
                  <c:v>463.16473000000002</c:v>
                </c:pt>
                <c:pt idx="1179">
                  <c:v>91.377219999999994</c:v>
                </c:pt>
                <c:pt idx="1180">
                  <c:v>146.70453000000001</c:v>
                </c:pt>
                <c:pt idx="1181">
                  <c:v>37.134186</c:v>
                </c:pt>
                <c:pt idx="1182">
                  <c:v>135.34989999999999</c:v>
                </c:pt>
                <c:pt idx="1183">
                  <c:v>5.70272E-2</c:v>
                </c:pt>
                <c:pt idx="1184">
                  <c:v>102.39314</c:v>
                </c:pt>
                <c:pt idx="1185">
                  <c:v>323.48935</c:v>
                </c:pt>
                <c:pt idx="1186">
                  <c:v>425.01742999999999</c:v>
                </c:pt>
                <c:pt idx="1187">
                  <c:v>431.50594999999998</c:v>
                </c:pt>
                <c:pt idx="1188">
                  <c:v>433.24804999999998</c:v>
                </c:pt>
                <c:pt idx="1189">
                  <c:v>446.06283999999999</c:v>
                </c:pt>
                <c:pt idx="1190">
                  <c:v>440.17388999999997</c:v>
                </c:pt>
                <c:pt idx="1191">
                  <c:v>376.25583</c:v>
                </c:pt>
                <c:pt idx="1192">
                  <c:v>7.8740715999999997</c:v>
                </c:pt>
                <c:pt idx="1193">
                  <c:v>86.844261000000003</c:v>
                </c:pt>
                <c:pt idx="1194">
                  <c:v>170.87386000000001</c:v>
                </c:pt>
                <c:pt idx="1195">
                  <c:v>411.85617000000002</c:v>
                </c:pt>
                <c:pt idx="1196">
                  <c:v>435.23212000000001</c:v>
                </c:pt>
                <c:pt idx="1197">
                  <c:v>441.70798000000002</c:v>
                </c:pt>
                <c:pt idx="1198">
                  <c:v>442.08994000000001</c:v>
                </c:pt>
                <c:pt idx="1199">
                  <c:v>342.30209000000002</c:v>
                </c:pt>
                <c:pt idx="1200">
                  <c:v>303.27551</c:v>
                </c:pt>
                <c:pt idx="1201">
                  <c:v>64.267585999999994</c:v>
                </c:pt>
                <c:pt idx="1202">
                  <c:v>416.67657000000003</c:v>
                </c:pt>
                <c:pt idx="1203">
                  <c:v>392.70177999999999</c:v>
                </c:pt>
                <c:pt idx="1204">
                  <c:v>396.10061999999999</c:v>
                </c:pt>
                <c:pt idx="1205">
                  <c:v>406.00549000000001</c:v>
                </c:pt>
                <c:pt idx="1206">
                  <c:v>389.35043000000002</c:v>
                </c:pt>
                <c:pt idx="1207">
                  <c:v>456.27501999999998</c:v>
                </c:pt>
                <c:pt idx="1208">
                  <c:v>399.26497999999998</c:v>
                </c:pt>
                <c:pt idx="1209">
                  <c:v>456.27947999999998</c:v>
                </c:pt>
                <c:pt idx="1210">
                  <c:v>317.10498000000001</c:v>
                </c:pt>
                <c:pt idx="1211">
                  <c:v>0.74205374999999996</c:v>
                </c:pt>
                <c:pt idx="1212">
                  <c:v>0.161825</c:v>
                </c:pt>
                <c:pt idx="1213">
                  <c:v>0.22492582</c:v>
                </c:pt>
                <c:pt idx="1214">
                  <c:v>0.17402168000000001</c:v>
                </c:pt>
                <c:pt idx="1215">
                  <c:v>0.73685551000000005</c:v>
                </c:pt>
                <c:pt idx="1216">
                  <c:v>0.64160567999999996</c:v>
                </c:pt>
                <c:pt idx="1217">
                  <c:v>0.67425089999999999</c:v>
                </c:pt>
                <c:pt idx="1218">
                  <c:v>0.20049912</c:v>
                </c:pt>
                <c:pt idx="1219">
                  <c:v>0.14748335000000001</c:v>
                </c:pt>
                <c:pt idx="1220">
                  <c:v>0.51282768999999995</c:v>
                </c:pt>
                <c:pt idx="1221">
                  <c:v>0.56255847000000003</c:v>
                </c:pt>
                <c:pt idx="1222">
                  <c:v>0.85340327000000005</c:v>
                </c:pt>
                <c:pt idx="1223">
                  <c:v>191.90601000000001</c:v>
                </c:pt>
                <c:pt idx="1224">
                  <c:v>323.14303999999998</c:v>
                </c:pt>
                <c:pt idx="1225">
                  <c:v>190.30933999999999</c:v>
                </c:pt>
                <c:pt idx="1226">
                  <c:v>0.11774505</c:v>
                </c:pt>
                <c:pt idx="1227">
                  <c:v>0.87975466000000002</c:v>
                </c:pt>
                <c:pt idx="1228">
                  <c:v>1.0373777</c:v>
                </c:pt>
                <c:pt idx="1229">
                  <c:v>286.65219000000002</c:v>
                </c:pt>
                <c:pt idx="1230">
                  <c:v>82.717727999999994</c:v>
                </c:pt>
                <c:pt idx="1231">
                  <c:v>3.9839902</c:v>
                </c:pt>
                <c:pt idx="1232">
                  <c:v>4.9944372000000001</c:v>
                </c:pt>
                <c:pt idx="1233">
                  <c:v>3.0962341000000002</c:v>
                </c:pt>
                <c:pt idx="1234">
                  <c:v>5.8883637999999996</c:v>
                </c:pt>
                <c:pt idx="1235">
                  <c:v>4.8311219000000003</c:v>
                </c:pt>
                <c:pt idx="1236">
                  <c:v>6.2268996000000003</c:v>
                </c:pt>
                <c:pt idx="1237">
                  <c:v>185.88164</c:v>
                </c:pt>
                <c:pt idx="1238">
                  <c:v>282.99457000000001</c:v>
                </c:pt>
                <c:pt idx="1239">
                  <c:v>287.28960999999998</c:v>
                </c:pt>
                <c:pt idx="1240">
                  <c:v>285.16442999999998</c:v>
                </c:pt>
                <c:pt idx="1241">
                  <c:v>299.43121000000002</c:v>
                </c:pt>
                <c:pt idx="1242">
                  <c:v>294.45328000000001</c:v>
                </c:pt>
                <c:pt idx="1243">
                  <c:v>139.05770999999999</c:v>
                </c:pt>
                <c:pt idx="1244">
                  <c:v>265.16153000000003</c:v>
                </c:pt>
                <c:pt idx="1245">
                  <c:v>-7.6637299999999997E-3</c:v>
                </c:pt>
                <c:pt idx="1246">
                  <c:v>-4.681072E-2</c:v>
                </c:pt>
                <c:pt idx="1247">
                  <c:v>0.26108667000000002</c:v>
                </c:pt>
                <c:pt idx="1248">
                  <c:v>0.10937302</c:v>
                </c:pt>
                <c:pt idx="1249">
                  <c:v>8.0817219999999995E-2</c:v>
                </c:pt>
                <c:pt idx="1250">
                  <c:v>0.15239664999999999</c:v>
                </c:pt>
                <c:pt idx="1251">
                  <c:v>0.11092581</c:v>
                </c:pt>
                <c:pt idx="1252">
                  <c:v>0.11036841999999999</c:v>
                </c:pt>
                <c:pt idx="1253">
                  <c:v>28.575769000000001</c:v>
                </c:pt>
                <c:pt idx="1254">
                  <c:v>76.978354999999993</c:v>
                </c:pt>
                <c:pt idx="1255">
                  <c:v>0.61303841999999997</c:v>
                </c:pt>
                <c:pt idx="1256">
                  <c:v>2.2176589999999999E-2</c:v>
                </c:pt>
                <c:pt idx="1257">
                  <c:v>0.78673082999999999</c:v>
                </c:pt>
                <c:pt idx="1258">
                  <c:v>0.13594195000000001</c:v>
                </c:pt>
                <c:pt idx="1259">
                  <c:v>0.26952466000000003</c:v>
                </c:pt>
                <c:pt idx="1260">
                  <c:v>6.9804660000000004E-2</c:v>
                </c:pt>
                <c:pt idx="1261">
                  <c:v>-3.105432E-2</c:v>
                </c:pt>
                <c:pt idx="1262">
                  <c:v>15.970546000000001</c:v>
                </c:pt>
                <c:pt idx="1263">
                  <c:v>26.484123</c:v>
                </c:pt>
                <c:pt idx="1264">
                  <c:v>26.319510999999999</c:v>
                </c:pt>
                <c:pt idx="1265">
                  <c:v>21.224575000000002</c:v>
                </c:pt>
                <c:pt idx="1266">
                  <c:v>24.682715999999999</c:v>
                </c:pt>
                <c:pt idx="1267">
                  <c:v>23.427002000000002</c:v>
                </c:pt>
                <c:pt idx="1268">
                  <c:v>24.372001999999998</c:v>
                </c:pt>
                <c:pt idx="1269">
                  <c:v>25.444559000000002</c:v>
                </c:pt>
                <c:pt idx="1270">
                  <c:v>24.612513</c:v>
                </c:pt>
                <c:pt idx="1271">
                  <c:v>27.436250999999999</c:v>
                </c:pt>
                <c:pt idx="1272">
                  <c:v>71.547432000000001</c:v>
                </c:pt>
                <c:pt idx="1273">
                  <c:v>77.885543999999996</c:v>
                </c:pt>
                <c:pt idx="1274">
                  <c:v>80.811179999999993</c:v>
                </c:pt>
                <c:pt idx="1275">
                  <c:v>77.838127</c:v>
                </c:pt>
                <c:pt idx="1276">
                  <c:v>84.056426999999999</c:v>
                </c:pt>
                <c:pt idx="1277">
                  <c:v>79.528960999999995</c:v>
                </c:pt>
                <c:pt idx="1278">
                  <c:v>78.782959000000005</c:v>
                </c:pt>
                <c:pt idx="1279">
                  <c:v>80.229515000000006</c:v>
                </c:pt>
                <c:pt idx="1280">
                  <c:v>78.979149000000007</c:v>
                </c:pt>
                <c:pt idx="1281">
                  <c:v>78.167266999999995</c:v>
                </c:pt>
                <c:pt idx="1282">
                  <c:v>83.714332999999996</c:v>
                </c:pt>
                <c:pt idx="1283">
                  <c:v>80.983963000000003</c:v>
                </c:pt>
                <c:pt idx="1284">
                  <c:v>1.3287761</c:v>
                </c:pt>
                <c:pt idx="1285">
                  <c:v>21.759937000000001</c:v>
                </c:pt>
                <c:pt idx="1286">
                  <c:v>76.217406999999994</c:v>
                </c:pt>
                <c:pt idx="1287">
                  <c:v>240.41148000000001</c:v>
                </c:pt>
                <c:pt idx="1288">
                  <c:v>364.17550999999997</c:v>
                </c:pt>
                <c:pt idx="1289">
                  <c:v>395.17959999999999</c:v>
                </c:pt>
                <c:pt idx="1290">
                  <c:v>276.65048000000002</c:v>
                </c:pt>
                <c:pt idx="1291">
                  <c:v>84.104073</c:v>
                </c:pt>
                <c:pt idx="1292">
                  <c:v>81.092765999999997</c:v>
                </c:pt>
                <c:pt idx="1293">
                  <c:v>80.890754999999999</c:v>
                </c:pt>
                <c:pt idx="1294">
                  <c:v>71.896445999999997</c:v>
                </c:pt>
                <c:pt idx="1295">
                  <c:v>20.235012000000001</c:v>
                </c:pt>
                <c:pt idx="1296">
                  <c:v>42.733662000000002</c:v>
                </c:pt>
                <c:pt idx="1297">
                  <c:v>450.16171000000003</c:v>
                </c:pt>
                <c:pt idx="1298">
                  <c:v>445.76398</c:v>
                </c:pt>
                <c:pt idx="1299">
                  <c:v>458.44592</c:v>
                </c:pt>
                <c:pt idx="1300">
                  <c:v>450.92775999999998</c:v>
                </c:pt>
                <c:pt idx="1301">
                  <c:v>465.75002999999998</c:v>
                </c:pt>
                <c:pt idx="1302">
                  <c:v>476.66530999999998</c:v>
                </c:pt>
                <c:pt idx="1303">
                  <c:v>318.89954</c:v>
                </c:pt>
                <c:pt idx="1304">
                  <c:v>393.72949</c:v>
                </c:pt>
                <c:pt idx="1305">
                  <c:v>384.91043000000002</c:v>
                </c:pt>
                <c:pt idx="1306">
                  <c:v>391.85858000000002</c:v>
                </c:pt>
                <c:pt idx="1307">
                  <c:v>433.22287</c:v>
                </c:pt>
                <c:pt idx="1308">
                  <c:v>384.05603000000002</c:v>
                </c:pt>
                <c:pt idx="1309">
                  <c:v>415.13790999999998</c:v>
                </c:pt>
                <c:pt idx="1310">
                  <c:v>388.86374000000001</c:v>
                </c:pt>
                <c:pt idx="1311">
                  <c:v>426.60086000000001</c:v>
                </c:pt>
                <c:pt idx="1312">
                  <c:v>377.47070000000002</c:v>
                </c:pt>
                <c:pt idx="1313">
                  <c:v>434.72018000000003</c:v>
                </c:pt>
                <c:pt idx="1314">
                  <c:v>433.92746</c:v>
                </c:pt>
                <c:pt idx="1315">
                  <c:v>431.01080000000002</c:v>
                </c:pt>
                <c:pt idx="1316">
                  <c:v>388.51602000000003</c:v>
                </c:pt>
                <c:pt idx="1317">
                  <c:v>440.57571000000002</c:v>
                </c:pt>
                <c:pt idx="1318">
                  <c:v>441.47546</c:v>
                </c:pt>
                <c:pt idx="1319">
                  <c:v>390.83269999999999</c:v>
                </c:pt>
                <c:pt idx="1320">
                  <c:v>434.91237999999998</c:v>
                </c:pt>
                <c:pt idx="1321">
                  <c:v>376.15195</c:v>
                </c:pt>
                <c:pt idx="1322">
                  <c:v>369.01546999999999</c:v>
                </c:pt>
                <c:pt idx="1323">
                  <c:v>421.49045000000001</c:v>
                </c:pt>
                <c:pt idx="1324">
                  <c:v>423.50983000000002</c:v>
                </c:pt>
                <c:pt idx="1325">
                  <c:v>433.01208000000003</c:v>
                </c:pt>
                <c:pt idx="1326">
                  <c:v>437.36029000000002</c:v>
                </c:pt>
                <c:pt idx="1327">
                  <c:v>432.37569999999999</c:v>
                </c:pt>
                <c:pt idx="1328">
                  <c:v>425.02332000000001</c:v>
                </c:pt>
                <c:pt idx="1329">
                  <c:v>421.67523</c:v>
                </c:pt>
                <c:pt idx="1330">
                  <c:v>422.86892999999998</c:v>
                </c:pt>
                <c:pt idx="1331">
                  <c:v>432.87018</c:v>
                </c:pt>
                <c:pt idx="1332">
                  <c:v>438.19475999999997</c:v>
                </c:pt>
                <c:pt idx="1333">
                  <c:v>440.72219999999999</c:v>
                </c:pt>
                <c:pt idx="1334">
                  <c:v>441.67545000000001</c:v>
                </c:pt>
                <c:pt idx="1335">
                  <c:v>431.05243000000002</c:v>
                </c:pt>
                <c:pt idx="1336">
                  <c:v>434.71219000000002</c:v>
                </c:pt>
                <c:pt idx="1337">
                  <c:v>384.39663999999999</c:v>
                </c:pt>
                <c:pt idx="1338">
                  <c:v>420.60449</c:v>
                </c:pt>
                <c:pt idx="1339">
                  <c:v>368.00580000000002</c:v>
                </c:pt>
                <c:pt idx="1340">
                  <c:v>409.41287</c:v>
                </c:pt>
                <c:pt idx="1341">
                  <c:v>379.48291</c:v>
                </c:pt>
                <c:pt idx="1342">
                  <c:v>383.37493999999998</c:v>
                </c:pt>
                <c:pt idx="1343">
                  <c:v>374.97467</c:v>
                </c:pt>
                <c:pt idx="1344">
                  <c:v>381.26010000000002</c:v>
                </c:pt>
                <c:pt idx="1345">
                  <c:v>374.24304000000001</c:v>
                </c:pt>
                <c:pt idx="1346">
                  <c:v>375.79086000000001</c:v>
                </c:pt>
                <c:pt idx="1347">
                  <c:v>373.82781999999997</c:v>
                </c:pt>
                <c:pt idx="1348">
                  <c:v>379.47998000000001</c:v>
                </c:pt>
                <c:pt idx="1349">
                  <c:v>377.58661000000001</c:v>
                </c:pt>
                <c:pt idx="1350">
                  <c:v>365.52057000000002</c:v>
                </c:pt>
                <c:pt idx="1351">
                  <c:v>389.80376999999999</c:v>
                </c:pt>
                <c:pt idx="1352">
                  <c:v>386.64841000000001</c:v>
                </c:pt>
                <c:pt idx="1353">
                  <c:v>376.86297999999999</c:v>
                </c:pt>
                <c:pt idx="1354">
                  <c:v>361.96262000000002</c:v>
                </c:pt>
                <c:pt idx="1355">
                  <c:v>363.85674999999998</c:v>
                </c:pt>
                <c:pt idx="1356">
                  <c:v>367.92239000000001</c:v>
                </c:pt>
                <c:pt idx="1357">
                  <c:v>374.23676</c:v>
                </c:pt>
                <c:pt idx="1358">
                  <c:v>424.94110000000001</c:v>
                </c:pt>
                <c:pt idx="1359">
                  <c:v>426.82297</c:v>
                </c:pt>
                <c:pt idx="1360">
                  <c:v>430.50234999999998</c:v>
                </c:pt>
                <c:pt idx="1361">
                  <c:v>434.43896000000001</c:v>
                </c:pt>
                <c:pt idx="1362">
                  <c:v>422.55164000000002</c:v>
                </c:pt>
                <c:pt idx="1363">
                  <c:v>429.89269999999999</c:v>
                </c:pt>
                <c:pt idx="1364">
                  <c:v>434.88385</c:v>
                </c:pt>
                <c:pt idx="1365">
                  <c:v>436.19317999999998</c:v>
                </c:pt>
                <c:pt idx="1366">
                  <c:v>426.09958</c:v>
                </c:pt>
                <c:pt idx="1367">
                  <c:v>421.56844999999998</c:v>
                </c:pt>
                <c:pt idx="1368">
                  <c:v>429.37927000000002</c:v>
                </c:pt>
                <c:pt idx="1369">
                  <c:v>381.40338000000003</c:v>
                </c:pt>
                <c:pt idx="1370">
                  <c:v>388.58501999999999</c:v>
                </c:pt>
                <c:pt idx="1371">
                  <c:v>365.94475999999997</c:v>
                </c:pt>
                <c:pt idx="1372">
                  <c:v>428.32220000000001</c:v>
                </c:pt>
                <c:pt idx="1373">
                  <c:v>424.70074</c:v>
                </c:pt>
                <c:pt idx="1374">
                  <c:v>429.76461999999998</c:v>
                </c:pt>
                <c:pt idx="1375">
                  <c:v>384.73617999999999</c:v>
                </c:pt>
                <c:pt idx="1376">
                  <c:v>374.07668999999999</c:v>
                </c:pt>
                <c:pt idx="1377">
                  <c:v>429.26092999999997</c:v>
                </c:pt>
                <c:pt idx="1378">
                  <c:v>429.39301</c:v>
                </c:pt>
                <c:pt idx="1379">
                  <c:v>387.79586999999998</c:v>
                </c:pt>
                <c:pt idx="1380">
                  <c:v>382.70584000000002</c:v>
                </c:pt>
                <c:pt idx="1381">
                  <c:v>442.50031000000001</c:v>
                </c:pt>
                <c:pt idx="1382">
                  <c:v>395.47672</c:v>
                </c:pt>
                <c:pt idx="1383">
                  <c:v>378.49286000000001</c:v>
                </c:pt>
                <c:pt idx="1384">
                  <c:v>366.46224999999998</c:v>
                </c:pt>
                <c:pt idx="1385">
                  <c:v>359.39913999999999</c:v>
                </c:pt>
                <c:pt idx="1386">
                  <c:v>414.68340999999998</c:v>
                </c:pt>
                <c:pt idx="1387">
                  <c:v>415.15329000000003</c:v>
                </c:pt>
                <c:pt idx="1388">
                  <c:v>364.10568000000001</c:v>
                </c:pt>
                <c:pt idx="1389">
                  <c:v>344.18657999999999</c:v>
                </c:pt>
                <c:pt idx="1390">
                  <c:v>275.10538000000003</c:v>
                </c:pt>
                <c:pt idx="1391">
                  <c:v>348.7038</c:v>
                </c:pt>
                <c:pt idx="1392">
                  <c:v>339.43130000000002</c:v>
                </c:pt>
                <c:pt idx="1393">
                  <c:v>333.34676999999999</c:v>
                </c:pt>
                <c:pt idx="1394">
                  <c:v>344.84032999999999</c:v>
                </c:pt>
                <c:pt idx="1395">
                  <c:v>371.12973</c:v>
                </c:pt>
                <c:pt idx="1396">
                  <c:v>373.1825</c:v>
                </c:pt>
                <c:pt idx="1397">
                  <c:v>373.01058999999998</c:v>
                </c:pt>
                <c:pt idx="1398">
                  <c:v>372.38628999999997</c:v>
                </c:pt>
                <c:pt idx="1399">
                  <c:v>369.55936000000003</c:v>
                </c:pt>
                <c:pt idx="1400">
                  <c:v>373.66028</c:v>
                </c:pt>
                <c:pt idx="1401">
                  <c:v>376.49234000000001</c:v>
                </c:pt>
                <c:pt idx="1402">
                  <c:v>323.04595999999998</c:v>
                </c:pt>
                <c:pt idx="1403">
                  <c:v>337.65973000000002</c:v>
                </c:pt>
                <c:pt idx="1404">
                  <c:v>379.51659999999998</c:v>
                </c:pt>
                <c:pt idx="1405">
                  <c:v>368.62616000000003</c:v>
                </c:pt>
                <c:pt idx="1406">
                  <c:v>362.87542999999999</c:v>
                </c:pt>
                <c:pt idx="1407">
                  <c:v>382.08411000000001</c:v>
                </c:pt>
                <c:pt idx="1408">
                  <c:v>362.06450999999998</c:v>
                </c:pt>
                <c:pt idx="1409">
                  <c:v>29.171355999999999</c:v>
                </c:pt>
                <c:pt idx="1410">
                  <c:v>0.81017220000000001</c:v>
                </c:pt>
                <c:pt idx="1411">
                  <c:v>0.44787827000000002</c:v>
                </c:pt>
                <c:pt idx="1412">
                  <c:v>268.41379000000001</c:v>
                </c:pt>
                <c:pt idx="1413">
                  <c:v>313.45528999999999</c:v>
                </c:pt>
                <c:pt idx="1414">
                  <c:v>384.24335000000002</c:v>
                </c:pt>
                <c:pt idx="1415">
                  <c:v>356.82285000000002</c:v>
                </c:pt>
                <c:pt idx="1416">
                  <c:v>373.26589999999999</c:v>
                </c:pt>
                <c:pt idx="1417">
                  <c:v>362.63467000000003</c:v>
                </c:pt>
                <c:pt idx="1418">
                  <c:v>386.09061000000003</c:v>
                </c:pt>
                <c:pt idx="1419">
                  <c:v>284.45319000000001</c:v>
                </c:pt>
                <c:pt idx="1420">
                  <c:v>196.30350999999999</c:v>
                </c:pt>
                <c:pt idx="1421">
                  <c:v>471.29629999999997</c:v>
                </c:pt>
                <c:pt idx="1422">
                  <c:v>385.54595999999998</c:v>
                </c:pt>
                <c:pt idx="1423">
                  <c:v>366.74713000000003</c:v>
                </c:pt>
                <c:pt idx="1424">
                  <c:v>367.25283999999999</c:v>
                </c:pt>
                <c:pt idx="1425">
                  <c:v>364.04953</c:v>
                </c:pt>
                <c:pt idx="1426">
                  <c:v>333.61966000000001</c:v>
                </c:pt>
                <c:pt idx="1427">
                  <c:v>333.30617999999998</c:v>
                </c:pt>
                <c:pt idx="1428">
                  <c:v>424.01801</c:v>
                </c:pt>
                <c:pt idx="1429">
                  <c:v>418.78899999999999</c:v>
                </c:pt>
                <c:pt idx="1430">
                  <c:v>420.56853999999998</c:v>
                </c:pt>
                <c:pt idx="1431">
                  <c:v>320.53118999999998</c:v>
                </c:pt>
                <c:pt idx="1432">
                  <c:v>320.48227000000003</c:v>
                </c:pt>
                <c:pt idx="1433">
                  <c:v>322.24365</c:v>
                </c:pt>
                <c:pt idx="1434">
                  <c:v>325.55214999999998</c:v>
                </c:pt>
                <c:pt idx="1435">
                  <c:v>319.53026999999997</c:v>
                </c:pt>
                <c:pt idx="1436">
                  <c:v>186.13283999999999</c:v>
                </c:pt>
                <c:pt idx="1437">
                  <c:v>175.97072</c:v>
                </c:pt>
                <c:pt idx="1438">
                  <c:v>311.85579999999999</c:v>
                </c:pt>
                <c:pt idx="1439">
                  <c:v>325.04520000000002</c:v>
                </c:pt>
                <c:pt idx="1440">
                  <c:v>325.27431999999999</c:v>
                </c:pt>
                <c:pt idx="1441">
                  <c:v>322.86313000000001</c:v>
                </c:pt>
                <c:pt idx="1442">
                  <c:v>331.78859999999997</c:v>
                </c:pt>
                <c:pt idx="1443">
                  <c:v>324.37353999999999</c:v>
                </c:pt>
                <c:pt idx="1444">
                  <c:v>327.11874</c:v>
                </c:pt>
                <c:pt idx="1445">
                  <c:v>331.24414000000002</c:v>
                </c:pt>
                <c:pt idx="1446">
                  <c:v>329.90836000000002</c:v>
                </c:pt>
                <c:pt idx="1447">
                  <c:v>330.58339999999998</c:v>
                </c:pt>
                <c:pt idx="1448">
                  <c:v>319.53311000000002</c:v>
                </c:pt>
                <c:pt idx="1449">
                  <c:v>335.09924000000001</c:v>
                </c:pt>
                <c:pt idx="1450">
                  <c:v>329.46204</c:v>
                </c:pt>
                <c:pt idx="1451">
                  <c:v>326.39632999999998</c:v>
                </c:pt>
                <c:pt idx="1452">
                  <c:v>310.70432</c:v>
                </c:pt>
                <c:pt idx="1453">
                  <c:v>334.3306</c:v>
                </c:pt>
                <c:pt idx="1454">
                  <c:v>329.82128999999998</c:v>
                </c:pt>
                <c:pt idx="1455">
                  <c:v>328.97028</c:v>
                </c:pt>
                <c:pt idx="1456">
                  <c:v>319.85930999999999</c:v>
                </c:pt>
                <c:pt idx="1457">
                  <c:v>248.46928</c:v>
                </c:pt>
                <c:pt idx="1458">
                  <c:v>307.50704999999999</c:v>
                </c:pt>
                <c:pt idx="1459">
                  <c:v>333.89751999999999</c:v>
                </c:pt>
                <c:pt idx="1460">
                  <c:v>329.36480999999998</c:v>
                </c:pt>
                <c:pt idx="1461">
                  <c:v>329.47226000000001</c:v>
                </c:pt>
                <c:pt idx="1462">
                  <c:v>324.51157000000001</c:v>
                </c:pt>
                <c:pt idx="1463">
                  <c:v>338.23642000000001</c:v>
                </c:pt>
                <c:pt idx="1464">
                  <c:v>308.63049000000001</c:v>
                </c:pt>
                <c:pt idx="1465">
                  <c:v>323.54385000000002</c:v>
                </c:pt>
                <c:pt idx="1466">
                  <c:v>320.93167</c:v>
                </c:pt>
                <c:pt idx="1467">
                  <c:v>347.16390999999999</c:v>
                </c:pt>
                <c:pt idx="1468">
                  <c:v>333.23043999999999</c:v>
                </c:pt>
                <c:pt idx="1469">
                  <c:v>330.62997000000001</c:v>
                </c:pt>
                <c:pt idx="1470">
                  <c:v>314.86932000000002</c:v>
                </c:pt>
                <c:pt idx="1471">
                  <c:v>313.86685</c:v>
                </c:pt>
                <c:pt idx="1472">
                  <c:v>326.42630000000003</c:v>
                </c:pt>
                <c:pt idx="1473">
                  <c:v>323.85106999999999</c:v>
                </c:pt>
                <c:pt idx="1474">
                  <c:v>319.24347</c:v>
                </c:pt>
                <c:pt idx="1475">
                  <c:v>310.84314000000001</c:v>
                </c:pt>
                <c:pt idx="1476">
                  <c:v>325.00711000000001</c:v>
                </c:pt>
                <c:pt idx="1477">
                  <c:v>307.43439000000001</c:v>
                </c:pt>
                <c:pt idx="1478">
                  <c:v>294.92484000000002</c:v>
                </c:pt>
                <c:pt idx="1479">
                  <c:v>325.33157</c:v>
                </c:pt>
                <c:pt idx="1480">
                  <c:v>275.22588999999999</c:v>
                </c:pt>
                <c:pt idx="1481">
                  <c:v>42.943306</c:v>
                </c:pt>
                <c:pt idx="1482">
                  <c:v>279.04599000000002</c:v>
                </c:pt>
                <c:pt idx="1483">
                  <c:v>283.49700999999999</c:v>
                </c:pt>
                <c:pt idx="1484">
                  <c:v>322.20260999999999</c:v>
                </c:pt>
                <c:pt idx="1485">
                  <c:v>315.21359000000001</c:v>
                </c:pt>
                <c:pt idx="1486">
                  <c:v>322.87421000000001</c:v>
                </c:pt>
                <c:pt idx="1487">
                  <c:v>315.83539000000002</c:v>
                </c:pt>
                <c:pt idx="1488">
                  <c:v>327.58557000000002</c:v>
                </c:pt>
                <c:pt idx="1489">
                  <c:v>329.32342999999997</c:v>
                </c:pt>
                <c:pt idx="1490">
                  <c:v>332.21758999999997</c:v>
                </c:pt>
                <c:pt idx="1491">
                  <c:v>323.10271999999998</c:v>
                </c:pt>
                <c:pt idx="1492">
                  <c:v>330.64699999999999</c:v>
                </c:pt>
                <c:pt idx="1493">
                  <c:v>320.89154000000002</c:v>
                </c:pt>
                <c:pt idx="1494">
                  <c:v>320.23230000000001</c:v>
                </c:pt>
                <c:pt idx="1495">
                  <c:v>327.16271999999998</c:v>
                </c:pt>
                <c:pt idx="1496">
                  <c:v>322.94475999999997</c:v>
                </c:pt>
                <c:pt idx="1497">
                  <c:v>335.45465000000002</c:v>
                </c:pt>
                <c:pt idx="1498">
                  <c:v>328.99811</c:v>
                </c:pt>
                <c:pt idx="1499">
                  <c:v>350.10854999999998</c:v>
                </c:pt>
                <c:pt idx="1500">
                  <c:v>351.33663999999999</c:v>
                </c:pt>
                <c:pt idx="1501">
                  <c:v>374.87160999999998</c:v>
                </c:pt>
                <c:pt idx="1502">
                  <c:v>373.65399000000002</c:v>
                </c:pt>
                <c:pt idx="1503">
                  <c:v>387.69646999999998</c:v>
                </c:pt>
                <c:pt idx="1504">
                  <c:v>387.38263000000001</c:v>
                </c:pt>
                <c:pt idx="1505">
                  <c:v>378.73165999999998</c:v>
                </c:pt>
                <c:pt idx="1506">
                  <c:v>390.26028000000002</c:v>
                </c:pt>
                <c:pt idx="1507">
                  <c:v>377.78021000000001</c:v>
                </c:pt>
                <c:pt idx="1508">
                  <c:v>394.88101</c:v>
                </c:pt>
                <c:pt idx="1509">
                  <c:v>386.65249999999997</c:v>
                </c:pt>
                <c:pt idx="1510">
                  <c:v>414.39416999999997</c:v>
                </c:pt>
                <c:pt idx="1511">
                  <c:v>417.84273999999999</c:v>
                </c:pt>
                <c:pt idx="1512">
                  <c:v>404.17484000000002</c:v>
                </c:pt>
                <c:pt idx="1513">
                  <c:v>412.91417999999999</c:v>
                </c:pt>
                <c:pt idx="1514">
                  <c:v>405.80795000000001</c:v>
                </c:pt>
                <c:pt idx="1515">
                  <c:v>410.62984999999998</c:v>
                </c:pt>
                <c:pt idx="1516">
                  <c:v>414.54379</c:v>
                </c:pt>
                <c:pt idx="1517">
                  <c:v>413.75473</c:v>
                </c:pt>
                <c:pt idx="1518">
                  <c:v>404.95864999999998</c:v>
                </c:pt>
                <c:pt idx="1519">
                  <c:v>408.53170999999998</c:v>
                </c:pt>
                <c:pt idx="1520">
                  <c:v>434.97341999999998</c:v>
                </c:pt>
                <c:pt idx="1521">
                  <c:v>423.08987000000002</c:v>
                </c:pt>
                <c:pt idx="1522">
                  <c:v>430.23482999999999</c:v>
                </c:pt>
                <c:pt idx="1523">
                  <c:v>434.91730000000001</c:v>
                </c:pt>
                <c:pt idx="1524">
                  <c:v>454.27435000000003</c:v>
                </c:pt>
                <c:pt idx="1525">
                  <c:v>441.08688000000001</c:v>
                </c:pt>
                <c:pt idx="1526">
                  <c:v>440.81436000000002</c:v>
                </c:pt>
                <c:pt idx="1527">
                  <c:v>436.91701999999998</c:v>
                </c:pt>
                <c:pt idx="1528">
                  <c:v>448.61910999999998</c:v>
                </c:pt>
                <c:pt idx="1529">
                  <c:v>438.51688000000001</c:v>
                </c:pt>
                <c:pt idx="1530">
                  <c:v>440.72235000000001</c:v>
                </c:pt>
                <c:pt idx="1531">
                  <c:v>447.00475999999998</c:v>
                </c:pt>
                <c:pt idx="1532">
                  <c:v>426.29007000000001</c:v>
                </c:pt>
                <c:pt idx="1533">
                  <c:v>431.49158</c:v>
                </c:pt>
                <c:pt idx="1534">
                  <c:v>433.23593</c:v>
                </c:pt>
                <c:pt idx="1535">
                  <c:v>419.30788999999999</c:v>
                </c:pt>
                <c:pt idx="1536">
                  <c:v>409.55752999999999</c:v>
                </c:pt>
                <c:pt idx="1537">
                  <c:v>405.97881999999998</c:v>
                </c:pt>
                <c:pt idx="1538">
                  <c:v>398.98495000000003</c:v>
                </c:pt>
                <c:pt idx="1539">
                  <c:v>426.49239999999998</c:v>
                </c:pt>
                <c:pt idx="1540">
                  <c:v>436.00466999999998</c:v>
                </c:pt>
                <c:pt idx="1541">
                  <c:v>431.61187999999999</c:v>
                </c:pt>
                <c:pt idx="1542">
                  <c:v>340.13781999999998</c:v>
                </c:pt>
                <c:pt idx="1543">
                  <c:v>202.91767999999999</c:v>
                </c:pt>
                <c:pt idx="1544">
                  <c:v>431.983</c:v>
                </c:pt>
                <c:pt idx="1545">
                  <c:v>435.67227000000003</c:v>
                </c:pt>
                <c:pt idx="1546">
                  <c:v>443.94720000000001</c:v>
                </c:pt>
                <c:pt idx="1547">
                  <c:v>442.28890999999999</c:v>
                </c:pt>
                <c:pt idx="1548">
                  <c:v>450.26181000000003</c:v>
                </c:pt>
                <c:pt idx="1549">
                  <c:v>455.64496000000003</c:v>
                </c:pt>
                <c:pt idx="1550">
                  <c:v>445.72644000000003</c:v>
                </c:pt>
                <c:pt idx="1551">
                  <c:v>459.38222999999999</c:v>
                </c:pt>
                <c:pt idx="1552">
                  <c:v>501.96084999999999</c:v>
                </c:pt>
                <c:pt idx="1553">
                  <c:v>446.09341000000001</c:v>
                </c:pt>
                <c:pt idx="1554">
                  <c:v>441.22714000000002</c:v>
                </c:pt>
                <c:pt idx="1555">
                  <c:v>447.23293999999999</c:v>
                </c:pt>
                <c:pt idx="1556">
                  <c:v>437.00612999999998</c:v>
                </c:pt>
                <c:pt idx="1557">
                  <c:v>450.89571999999998</c:v>
                </c:pt>
                <c:pt idx="1558">
                  <c:v>517.29114000000004</c:v>
                </c:pt>
                <c:pt idx="1559">
                  <c:v>449.76510999999999</c:v>
                </c:pt>
                <c:pt idx="1560">
                  <c:v>464.15140000000002</c:v>
                </c:pt>
                <c:pt idx="1561">
                  <c:v>458.47194999999999</c:v>
                </c:pt>
                <c:pt idx="1562">
                  <c:v>477.06182999999999</c:v>
                </c:pt>
                <c:pt idx="1563">
                  <c:v>443.34125</c:v>
                </c:pt>
                <c:pt idx="1564">
                  <c:v>433.31493999999998</c:v>
                </c:pt>
                <c:pt idx="1565">
                  <c:v>432.06637999999998</c:v>
                </c:pt>
                <c:pt idx="1566">
                  <c:v>444.02542</c:v>
                </c:pt>
                <c:pt idx="1567">
                  <c:v>445.43176</c:v>
                </c:pt>
                <c:pt idx="1568">
                  <c:v>461.38220000000001</c:v>
                </c:pt>
                <c:pt idx="1569">
                  <c:v>386.40424000000002</c:v>
                </c:pt>
                <c:pt idx="1570">
                  <c:v>454.22156000000001</c:v>
                </c:pt>
                <c:pt idx="1571">
                  <c:v>457.55862000000002</c:v>
                </c:pt>
                <c:pt idx="1572">
                  <c:v>450.30914000000001</c:v>
                </c:pt>
                <c:pt idx="1573">
                  <c:v>459.73288000000002</c:v>
                </c:pt>
                <c:pt idx="1574">
                  <c:v>443.58676000000003</c:v>
                </c:pt>
                <c:pt idx="1575">
                  <c:v>428.31569999999999</c:v>
                </c:pt>
                <c:pt idx="1576">
                  <c:v>448.44812000000002</c:v>
                </c:pt>
                <c:pt idx="1577">
                  <c:v>449.51934999999997</c:v>
                </c:pt>
                <c:pt idx="1578">
                  <c:v>438.52386000000001</c:v>
                </c:pt>
                <c:pt idx="1579">
                  <c:v>442.62880999999999</c:v>
                </c:pt>
                <c:pt idx="1580">
                  <c:v>446.91464000000002</c:v>
                </c:pt>
                <c:pt idx="1581">
                  <c:v>445.00510000000003</c:v>
                </c:pt>
                <c:pt idx="1582">
                  <c:v>70.950546000000003</c:v>
                </c:pt>
                <c:pt idx="1583">
                  <c:v>432.75830000000002</c:v>
                </c:pt>
                <c:pt idx="1584">
                  <c:v>452.36016999999998</c:v>
                </c:pt>
                <c:pt idx="1585">
                  <c:v>453.91829999999999</c:v>
                </c:pt>
                <c:pt idx="1586">
                  <c:v>454.22442999999998</c:v>
                </c:pt>
                <c:pt idx="1587">
                  <c:v>447.67849999999999</c:v>
                </c:pt>
                <c:pt idx="1588">
                  <c:v>450.24630999999999</c:v>
                </c:pt>
                <c:pt idx="1589">
                  <c:v>448.03967</c:v>
                </c:pt>
                <c:pt idx="1590">
                  <c:v>439.25054999999998</c:v>
                </c:pt>
                <c:pt idx="1591">
                  <c:v>455.74288999999999</c:v>
                </c:pt>
                <c:pt idx="1592">
                  <c:v>458.78897000000001</c:v>
                </c:pt>
                <c:pt idx="1593">
                  <c:v>460.67428999999998</c:v>
                </c:pt>
                <c:pt idx="1594">
                  <c:v>458.93621999999999</c:v>
                </c:pt>
                <c:pt idx="1595">
                  <c:v>461.01400999999998</c:v>
                </c:pt>
                <c:pt idx="1596">
                  <c:v>461.30615</c:v>
                </c:pt>
                <c:pt idx="1597">
                  <c:v>450.43741</c:v>
                </c:pt>
                <c:pt idx="1598">
                  <c:v>473.33197000000001</c:v>
                </c:pt>
                <c:pt idx="1599">
                  <c:v>479.87299000000002</c:v>
                </c:pt>
                <c:pt idx="1600">
                  <c:v>344.62418000000002</c:v>
                </c:pt>
                <c:pt idx="1601">
                  <c:v>487.62430000000001</c:v>
                </c:pt>
                <c:pt idx="1602">
                  <c:v>483.91016000000002</c:v>
                </c:pt>
                <c:pt idx="1603">
                  <c:v>391.61514</c:v>
                </c:pt>
                <c:pt idx="1604">
                  <c:v>465.98410000000001</c:v>
                </c:pt>
                <c:pt idx="1605">
                  <c:v>447.78809000000001</c:v>
                </c:pt>
                <c:pt idx="1606">
                  <c:v>388.29514</c:v>
                </c:pt>
                <c:pt idx="1607">
                  <c:v>450.39589999999998</c:v>
                </c:pt>
                <c:pt idx="1608">
                  <c:v>430.31317000000001</c:v>
                </c:pt>
                <c:pt idx="1609">
                  <c:v>320.46323000000001</c:v>
                </c:pt>
                <c:pt idx="1610">
                  <c:v>453.48734000000002</c:v>
                </c:pt>
                <c:pt idx="1611">
                  <c:v>400.77600000000001</c:v>
                </c:pt>
                <c:pt idx="1612">
                  <c:v>404.05020000000002</c:v>
                </c:pt>
                <c:pt idx="1613">
                  <c:v>339.36550999999997</c:v>
                </c:pt>
                <c:pt idx="1614">
                  <c:v>461.60897999999997</c:v>
                </c:pt>
                <c:pt idx="1615">
                  <c:v>441.87659000000002</c:v>
                </c:pt>
                <c:pt idx="1616">
                  <c:v>436.85291000000001</c:v>
                </c:pt>
                <c:pt idx="1617">
                  <c:v>455.58746000000002</c:v>
                </c:pt>
                <c:pt idx="1618">
                  <c:v>489.32199000000003</c:v>
                </c:pt>
                <c:pt idx="1619">
                  <c:v>481.60019</c:v>
                </c:pt>
                <c:pt idx="1620">
                  <c:v>480.52105999999998</c:v>
                </c:pt>
                <c:pt idx="1621">
                  <c:v>437.29165999999998</c:v>
                </c:pt>
                <c:pt idx="1622">
                  <c:v>477.37761999999998</c:v>
                </c:pt>
                <c:pt idx="1623">
                  <c:v>493.35656999999998</c:v>
                </c:pt>
                <c:pt idx="1624">
                  <c:v>440.97683999999998</c:v>
                </c:pt>
                <c:pt idx="1625">
                  <c:v>473.49353000000002</c:v>
                </c:pt>
                <c:pt idx="1626">
                  <c:v>477.10061999999999</c:v>
                </c:pt>
                <c:pt idx="1627">
                  <c:v>484.23232999999999</c:v>
                </c:pt>
                <c:pt idx="1628">
                  <c:v>451.81015000000002</c:v>
                </c:pt>
                <c:pt idx="1629">
                  <c:v>484.78719999999998</c:v>
                </c:pt>
                <c:pt idx="1630">
                  <c:v>481.41660000000002</c:v>
                </c:pt>
                <c:pt idx="1631">
                  <c:v>497.76157000000001</c:v>
                </c:pt>
                <c:pt idx="1632">
                  <c:v>483.40114999999997</c:v>
                </c:pt>
                <c:pt idx="1633">
                  <c:v>484.23529000000002</c:v>
                </c:pt>
                <c:pt idx="1634">
                  <c:v>479.49077999999997</c:v>
                </c:pt>
                <c:pt idx="1635">
                  <c:v>490.27069</c:v>
                </c:pt>
                <c:pt idx="1636">
                  <c:v>247.08466999999999</c:v>
                </c:pt>
                <c:pt idx="1637">
                  <c:v>499.38567999999998</c:v>
                </c:pt>
                <c:pt idx="1638">
                  <c:v>489.39648</c:v>
                </c:pt>
                <c:pt idx="1639">
                  <c:v>392.80966000000001</c:v>
                </c:pt>
                <c:pt idx="1640">
                  <c:v>524.54047000000003</c:v>
                </c:pt>
                <c:pt idx="1641">
                  <c:v>501.26431000000002</c:v>
                </c:pt>
                <c:pt idx="1642">
                  <c:v>499.88198999999997</c:v>
                </c:pt>
                <c:pt idx="1643">
                  <c:v>508.09179999999998</c:v>
                </c:pt>
                <c:pt idx="1644">
                  <c:v>571.24297999999999</c:v>
                </c:pt>
                <c:pt idx="1645">
                  <c:v>440.71283</c:v>
                </c:pt>
                <c:pt idx="1646">
                  <c:v>507.40960999999999</c:v>
                </c:pt>
                <c:pt idx="1647">
                  <c:v>529.36279000000002</c:v>
                </c:pt>
                <c:pt idx="1648">
                  <c:v>504.91068000000001</c:v>
                </c:pt>
                <c:pt idx="1649">
                  <c:v>509.41556000000003</c:v>
                </c:pt>
                <c:pt idx="1650">
                  <c:v>495.86545000000001</c:v>
                </c:pt>
                <c:pt idx="1651">
                  <c:v>502.87421000000001</c:v>
                </c:pt>
                <c:pt idx="1652">
                  <c:v>491.04964999999999</c:v>
                </c:pt>
                <c:pt idx="1653">
                  <c:v>492.38220000000001</c:v>
                </c:pt>
                <c:pt idx="1654">
                  <c:v>499.35629</c:v>
                </c:pt>
                <c:pt idx="1655">
                  <c:v>249.94228000000001</c:v>
                </c:pt>
                <c:pt idx="1656">
                  <c:v>500.46346999999997</c:v>
                </c:pt>
                <c:pt idx="1657">
                  <c:v>251.0916</c:v>
                </c:pt>
                <c:pt idx="1658">
                  <c:v>503.54559</c:v>
                </c:pt>
                <c:pt idx="1659">
                  <c:v>257.16135000000003</c:v>
                </c:pt>
                <c:pt idx="1660">
                  <c:v>493.48962</c:v>
                </c:pt>
                <c:pt idx="1661">
                  <c:v>497.6275</c:v>
                </c:pt>
                <c:pt idx="1662">
                  <c:v>498.60602</c:v>
                </c:pt>
                <c:pt idx="1663">
                  <c:v>252.38248999999999</c:v>
                </c:pt>
                <c:pt idx="1664">
                  <c:v>499.72546</c:v>
                </c:pt>
                <c:pt idx="1665">
                  <c:v>506.48480000000001</c:v>
                </c:pt>
                <c:pt idx="1666">
                  <c:v>501.36867999999998</c:v>
                </c:pt>
                <c:pt idx="1667">
                  <c:v>498.96219000000002</c:v>
                </c:pt>
                <c:pt idx="1668">
                  <c:v>507.4162</c:v>
                </c:pt>
                <c:pt idx="1669">
                  <c:v>480.00769000000003</c:v>
                </c:pt>
                <c:pt idx="1670">
                  <c:v>491.26236</c:v>
                </c:pt>
                <c:pt idx="1671">
                  <c:v>502.19824</c:v>
                </c:pt>
                <c:pt idx="1672">
                  <c:v>504.55435</c:v>
                </c:pt>
                <c:pt idx="1673">
                  <c:v>502.58954</c:v>
                </c:pt>
                <c:pt idx="1674">
                  <c:v>502.03820999999999</c:v>
                </c:pt>
                <c:pt idx="1675">
                  <c:v>495.88004000000001</c:v>
                </c:pt>
                <c:pt idx="1676">
                  <c:v>496.66028</c:v>
                </c:pt>
                <c:pt idx="1677">
                  <c:v>511.21658000000002</c:v>
                </c:pt>
                <c:pt idx="1678">
                  <c:v>508.09647000000001</c:v>
                </c:pt>
                <c:pt idx="1679">
                  <c:v>499.02382999999998</c:v>
                </c:pt>
                <c:pt idx="1680">
                  <c:v>489.65784000000002</c:v>
                </c:pt>
                <c:pt idx="1681">
                  <c:v>497.87436000000002</c:v>
                </c:pt>
                <c:pt idx="1682">
                  <c:v>493.58105</c:v>
                </c:pt>
                <c:pt idx="1683">
                  <c:v>501.79581000000002</c:v>
                </c:pt>
                <c:pt idx="1684">
                  <c:v>358.7774</c:v>
                </c:pt>
                <c:pt idx="1685">
                  <c:v>335.38913000000002</c:v>
                </c:pt>
                <c:pt idx="1686">
                  <c:v>534.51964999999996</c:v>
                </c:pt>
                <c:pt idx="1687">
                  <c:v>511.16028</c:v>
                </c:pt>
                <c:pt idx="1688">
                  <c:v>507.57650999999998</c:v>
                </c:pt>
                <c:pt idx="1689">
                  <c:v>502.76672000000002</c:v>
                </c:pt>
                <c:pt idx="1690">
                  <c:v>455.00378000000001</c:v>
                </c:pt>
                <c:pt idx="1691">
                  <c:v>507.57506999999998</c:v>
                </c:pt>
                <c:pt idx="1692">
                  <c:v>505.50909000000001</c:v>
                </c:pt>
                <c:pt idx="1693">
                  <c:v>497.16030999999998</c:v>
                </c:pt>
                <c:pt idx="1694">
                  <c:v>505.13765999999998</c:v>
                </c:pt>
                <c:pt idx="1695">
                  <c:v>504.9205</c:v>
                </c:pt>
                <c:pt idx="1696">
                  <c:v>498.45614999999998</c:v>
                </c:pt>
                <c:pt idx="1697">
                  <c:v>508.11471999999998</c:v>
                </c:pt>
                <c:pt idx="1698">
                  <c:v>540.31403</c:v>
                </c:pt>
                <c:pt idx="1699">
                  <c:v>498.53375</c:v>
                </c:pt>
                <c:pt idx="1700">
                  <c:v>492.05266999999998</c:v>
                </c:pt>
                <c:pt idx="1701">
                  <c:v>354.06723</c:v>
                </c:pt>
                <c:pt idx="1702">
                  <c:v>520.56615999999997</c:v>
                </c:pt>
                <c:pt idx="1703">
                  <c:v>494.08926000000002</c:v>
                </c:pt>
                <c:pt idx="1704">
                  <c:v>499.71884</c:v>
                </c:pt>
                <c:pt idx="1705">
                  <c:v>492.89956999999998</c:v>
                </c:pt>
                <c:pt idx="1706">
                  <c:v>501.72464000000002</c:v>
                </c:pt>
                <c:pt idx="1707">
                  <c:v>502.42746</c:v>
                </c:pt>
                <c:pt idx="1708">
                  <c:v>535.14373999999998</c:v>
                </c:pt>
                <c:pt idx="1709">
                  <c:v>499.26839999999999</c:v>
                </c:pt>
                <c:pt idx="1710">
                  <c:v>492.81772000000001</c:v>
                </c:pt>
                <c:pt idx="1711">
                  <c:v>481.83587999999997</c:v>
                </c:pt>
                <c:pt idx="1712">
                  <c:v>477.84039000000001</c:v>
                </c:pt>
                <c:pt idx="1713">
                  <c:v>470.93691999999999</c:v>
                </c:pt>
                <c:pt idx="1714">
                  <c:v>499.63681000000003</c:v>
                </c:pt>
                <c:pt idx="1715">
                  <c:v>483.57281</c:v>
                </c:pt>
                <c:pt idx="1716">
                  <c:v>565.72266000000002</c:v>
                </c:pt>
                <c:pt idx="1717">
                  <c:v>430.93615999999997</c:v>
                </c:pt>
                <c:pt idx="1718">
                  <c:v>192.87718000000001</c:v>
                </c:pt>
                <c:pt idx="1719">
                  <c:v>438.90588000000002</c:v>
                </c:pt>
                <c:pt idx="1720">
                  <c:v>467.27028999999999</c:v>
                </c:pt>
                <c:pt idx="1721">
                  <c:v>472.85172</c:v>
                </c:pt>
                <c:pt idx="1722">
                  <c:v>472.91507000000001</c:v>
                </c:pt>
                <c:pt idx="1723">
                  <c:v>474.86948000000001</c:v>
                </c:pt>
                <c:pt idx="1724">
                  <c:v>485.95609000000002</c:v>
                </c:pt>
                <c:pt idx="1725">
                  <c:v>481.09534000000002</c:v>
                </c:pt>
                <c:pt idx="1726">
                  <c:v>466.44260000000003</c:v>
                </c:pt>
                <c:pt idx="1727">
                  <c:v>445.92227000000003</c:v>
                </c:pt>
                <c:pt idx="1728">
                  <c:v>438.39571999999998</c:v>
                </c:pt>
                <c:pt idx="1729">
                  <c:v>438.00821000000002</c:v>
                </c:pt>
                <c:pt idx="1730">
                  <c:v>435.51803999999998</c:v>
                </c:pt>
                <c:pt idx="1731">
                  <c:v>446.86910999999998</c:v>
                </c:pt>
                <c:pt idx="1732">
                  <c:v>453.78811999999999</c:v>
                </c:pt>
                <c:pt idx="1733">
                  <c:v>494.48935</c:v>
                </c:pt>
                <c:pt idx="1734">
                  <c:v>342.16946000000002</c:v>
                </c:pt>
                <c:pt idx="1735">
                  <c:v>541.13244999999995</c:v>
                </c:pt>
                <c:pt idx="1736">
                  <c:v>488.91070999999999</c:v>
                </c:pt>
                <c:pt idx="1737">
                  <c:v>489.53485000000001</c:v>
                </c:pt>
                <c:pt idx="1738">
                  <c:v>195.32714999999999</c:v>
                </c:pt>
                <c:pt idx="1739">
                  <c:v>489.68445000000003</c:v>
                </c:pt>
                <c:pt idx="1740">
                  <c:v>370.72890999999998</c:v>
                </c:pt>
                <c:pt idx="1741">
                  <c:v>8.5637732</c:v>
                </c:pt>
                <c:pt idx="1742">
                  <c:v>255.49883</c:v>
                </c:pt>
                <c:pt idx="1743">
                  <c:v>474.60683999999998</c:v>
                </c:pt>
                <c:pt idx="1744">
                  <c:v>491.90591000000001</c:v>
                </c:pt>
                <c:pt idx="1745">
                  <c:v>478.24743999999998</c:v>
                </c:pt>
                <c:pt idx="1746">
                  <c:v>480.17844000000002</c:v>
                </c:pt>
                <c:pt idx="1747">
                  <c:v>158.99803</c:v>
                </c:pt>
                <c:pt idx="1748">
                  <c:v>90.026191999999995</c:v>
                </c:pt>
                <c:pt idx="1749">
                  <c:v>0.54862427999999996</c:v>
                </c:pt>
                <c:pt idx="1750">
                  <c:v>91.352164999999999</c:v>
                </c:pt>
                <c:pt idx="1751">
                  <c:v>439.75319999999999</c:v>
                </c:pt>
                <c:pt idx="1752">
                  <c:v>472.77019999999999</c:v>
                </c:pt>
                <c:pt idx="1753">
                  <c:v>461.64794999999998</c:v>
                </c:pt>
                <c:pt idx="1754">
                  <c:v>468.61171999999999</c:v>
                </c:pt>
                <c:pt idx="1755">
                  <c:v>464.84195</c:v>
                </c:pt>
                <c:pt idx="1756">
                  <c:v>457.9776</c:v>
                </c:pt>
                <c:pt idx="1757">
                  <c:v>461.60086000000001</c:v>
                </c:pt>
                <c:pt idx="1758">
                  <c:v>457.29019</c:v>
                </c:pt>
                <c:pt idx="1759">
                  <c:v>540.72882000000004</c:v>
                </c:pt>
                <c:pt idx="1760">
                  <c:v>501.47647000000001</c:v>
                </c:pt>
                <c:pt idx="1761">
                  <c:v>463.00241</c:v>
                </c:pt>
                <c:pt idx="1762">
                  <c:v>435.79181</c:v>
                </c:pt>
                <c:pt idx="1763">
                  <c:v>461.93463000000003</c:v>
                </c:pt>
                <c:pt idx="1764">
                  <c:v>457.51790999999997</c:v>
                </c:pt>
                <c:pt idx="1765">
                  <c:v>579.75707999999997</c:v>
                </c:pt>
                <c:pt idx="1766">
                  <c:v>459.45499000000001</c:v>
                </c:pt>
                <c:pt idx="1767">
                  <c:v>493.15100000000001</c:v>
                </c:pt>
                <c:pt idx="1768">
                  <c:v>480.09854000000001</c:v>
                </c:pt>
                <c:pt idx="1769">
                  <c:v>480.24997000000002</c:v>
                </c:pt>
                <c:pt idx="1770">
                  <c:v>488.58954</c:v>
                </c:pt>
                <c:pt idx="1771">
                  <c:v>469.62018</c:v>
                </c:pt>
                <c:pt idx="1772">
                  <c:v>450.70218</c:v>
                </c:pt>
                <c:pt idx="1773">
                  <c:v>464.40487999999999</c:v>
                </c:pt>
                <c:pt idx="1774">
                  <c:v>424.98059000000001</c:v>
                </c:pt>
                <c:pt idx="1775">
                  <c:v>424.52267000000001</c:v>
                </c:pt>
                <c:pt idx="1776">
                  <c:v>460.91341999999997</c:v>
                </c:pt>
                <c:pt idx="1777">
                  <c:v>458.23232999999999</c:v>
                </c:pt>
                <c:pt idx="1778">
                  <c:v>459.05923000000001</c:v>
                </c:pt>
                <c:pt idx="1779">
                  <c:v>453.68831999999998</c:v>
                </c:pt>
                <c:pt idx="1780">
                  <c:v>464.08496000000002</c:v>
                </c:pt>
                <c:pt idx="1781">
                  <c:v>453.23181</c:v>
                </c:pt>
                <c:pt idx="1782">
                  <c:v>466.15204</c:v>
                </c:pt>
                <c:pt idx="1783">
                  <c:v>549.21283000000005</c:v>
                </c:pt>
                <c:pt idx="1784">
                  <c:v>393.97573999999997</c:v>
                </c:pt>
                <c:pt idx="1785">
                  <c:v>461.79324000000003</c:v>
                </c:pt>
                <c:pt idx="1786">
                  <c:v>461.84444999999999</c:v>
                </c:pt>
                <c:pt idx="1787">
                  <c:v>451.77193999999997</c:v>
                </c:pt>
                <c:pt idx="1788">
                  <c:v>461.76238999999998</c:v>
                </c:pt>
                <c:pt idx="1789">
                  <c:v>452.33587999999997</c:v>
                </c:pt>
                <c:pt idx="1790">
                  <c:v>579.89702999999997</c:v>
                </c:pt>
                <c:pt idx="1791">
                  <c:v>401.40442000000002</c:v>
                </c:pt>
                <c:pt idx="1792">
                  <c:v>469.47271999999998</c:v>
                </c:pt>
                <c:pt idx="1793">
                  <c:v>475.39123999999998</c:v>
                </c:pt>
                <c:pt idx="1794">
                  <c:v>189.10006999999999</c:v>
                </c:pt>
                <c:pt idx="1795">
                  <c:v>0.23320695999999999</c:v>
                </c:pt>
                <c:pt idx="1796">
                  <c:v>240.18764999999999</c:v>
                </c:pt>
                <c:pt idx="1797">
                  <c:v>442.98203000000001</c:v>
                </c:pt>
                <c:pt idx="1798">
                  <c:v>457.07443000000001</c:v>
                </c:pt>
                <c:pt idx="1799">
                  <c:v>461.21771000000001</c:v>
                </c:pt>
                <c:pt idx="1800">
                  <c:v>456.17660999999998</c:v>
                </c:pt>
                <c:pt idx="1801">
                  <c:v>369.61032</c:v>
                </c:pt>
                <c:pt idx="1802">
                  <c:v>453.72955000000002</c:v>
                </c:pt>
                <c:pt idx="1803">
                  <c:v>455.23773</c:v>
                </c:pt>
                <c:pt idx="1804">
                  <c:v>458.44742000000002</c:v>
                </c:pt>
                <c:pt idx="1805">
                  <c:v>466.44394</c:v>
                </c:pt>
                <c:pt idx="1806">
                  <c:v>479.96530000000001</c:v>
                </c:pt>
                <c:pt idx="1807">
                  <c:v>471.52208999999999</c:v>
                </c:pt>
                <c:pt idx="1808">
                  <c:v>466.35460999999998</c:v>
                </c:pt>
                <c:pt idx="1809">
                  <c:v>457.22118999999998</c:v>
                </c:pt>
                <c:pt idx="1810">
                  <c:v>455.70940999999999</c:v>
                </c:pt>
                <c:pt idx="1811">
                  <c:v>467.46201000000002</c:v>
                </c:pt>
                <c:pt idx="1812">
                  <c:v>454.82855000000001</c:v>
                </c:pt>
                <c:pt idx="1813">
                  <c:v>407.28946000000002</c:v>
                </c:pt>
                <c:pt idx="1814">
                  <c:v>195.16074</c:v>
                </c:pt>
                <c:pt idx="1815">
                  <c:v>451.08362</c:v>
                </c:pt>
                <c:pt idx="1816">
                  <c:v>450.47766000000001</c:v>
                </c:pt>
                <c:pt idx="1817">
                  <c:v>458.72982999999999</c:v>
                </c:pt>
                <c:pt idx="1818">
                  <c:v>473.53598</c:v>
                </c:pt>
                <c:pt idx="1819">
                  <c:v>468.41428000000002</c:v>
                </c:pt>
                <c:pt idx="1820">
                  <c:v>451.30309999999997</c:v>
                </c:pt>
                <c:pt idx="1821">
                  <c:v>490.90723000000003</c:v>
                </c:pt>
                <c:pt idx="1822">
                  <c:v>494.37360000000001</c:v>
                </c:pt>
                <c:pt idx="1823">
                  <c:v>476.62795999999997</c:v>
                </c:pt>
                <c:pt idx="1824">
                  <c:v>462.81540000000001</c:v>
                </c:pt>
                <c:pt idx="1825">
                  <c:v>469.63312000000002</c:v>
                </c:pt>
                <c:pt idx="1826">
                  <c:v>449.86676</c:v>
                </c:pt>
                <c:pt idx="1827">
                  <c:v>467.49914999999999</c:v>
                </c:pt>
                <c:pt idx="1828">
                  <c:v>480.61532999999997</c:v>
                </c:pt>
                <c:pt idx="1829">
                  <c:v>360.78311000000002</c:v>
                </c:pt>
                <c:pt idx="1830">
                  <c:v>361.38788</c:v>
                </c:pt>
                <c:pt idx="1831">
                  <c:v>464.50186000000002</c:v>
                </c:pt>
                <c:pt idx="1832">
                  <c:v>452.68941999999998</c:v>
                </c:pt>
                <c:pt idx="1833">
                  <c:v>469.83658000000003</c:v>
                </c:pt>
                <c:pt idx="1834">
                  <c:v>458.09784000000002</c:v>
                </c:pt>
                <c:pt idx="1835">
                  <c:v>186.14010999999999</c:v>
                </c:pt>
                <c:pt idx="1836">
                  <c:v>45.166702000000001</c:v>
                </c:pt>
                <c:pt idx="1837">
                  <c:v>24.163174000000001</c:v>
                </c:pt>
                <c:pt idx="1838">
                  <c:v>57.979396999999999</c:v>
                </c:pt>
                <c:pt idx="1839">
                  <c:v>290.96602999999999</c:v>
                </c:pt>
                <c:pt idx="1840">
                  <c:v>467.07303000000002</c:v>
                </c:pt>
                <c:pt idx="1841">
                  <c:v>465.34140000000002</c:v>
                </c:pt>
                <c:pt idx="1842">
                  <c:v>470.78622000000001</c:v>
                </c:pt>
                <c:pt idx="1843">
                  <c:v>490.93133999999998</c:v>
                </c:pt>
                <c:pt idx="1844">
                  <c:v>464.25067000000001</c:v>
                </c:pt>
                <c:pt idx="1845">
                  <c:v>503.66223000000002</c:v>
                </c:pt>
                <c:pt idx="1846">
                  <c:v>466.81545999999997</c:v>
                </c:pt>
                <c:pt idx="1847">
                  <c:v>457.33411000000001</c:v>
                </c:pt>
                <c:pt idx="1848">
                  <c:v>281.57889</c:v>
                </c:pt>
                <c:pt idx="1849">
                  <c:v>429.55560000000003</c:v>
                </c:pt>
                <c:pt idx="1850">
                  <c:v>464.59732000000002</c:v>
                </c:pt>
                <c:pt idx="1851">
                  <c:v>460.30462999999997</c:v>
                </c:pt>
                <c:pt idx="1852">
                  <c:v>182.19544999999999</c:v>
                </c:pt>
                <c:pt idx="1853">
                  <c:v>356.20015999999998</c:v>
                </c:pt>
                <c:pt idx="1854">
                  <c:v>545.23815999999999</c:v>
                </c:pt>
                <c:pt idx="1855">
                  <c:v>487.49283000000003</c:v>
                </c:pt>
                <c:pt idx="1856">
                  <c:v>453.42291</c:v>
                </c:pt>
                <c:pt idx="1857">
                  <c:v>458.58823000000001</c:v>
                </c:pt>
                <c:pt idx="1858">
                  <c:v>463.88654000000002</c:v>
                </c:pt>
                <c:pt idx="1859">
                  <c:v>463.07522999999998</c:v>
                </c:pt>
                <c:pt idx="1860">
                  <c:v>448.34048000000001</c:v>
                </c:pt>
                <c:pt idx="1861">
                  <c:v>456.34899999999999</c:v>
                </c:pt>
                <c:pt idx="1862">
                  <c:v>451.96078</c:v>
                </c:pt>
                <c:pt idx="1863">
                  <c:v>478.57117</c:v>
                </c:pt>
                <c:pt idx="1864">
                  <c:v>389.39328</c:v>
                </c:pt>
                <c:pt idx="1865">
                  <c:v>485.55707000000001</c:v>
                </c:pt>
                <c:pt idx="1866">
                  <c:v>467.63202000000001</c:v>
                </c:pt>
                <c:pt idx="1867">
                  <c:v>537.10852</c:v>
                </c:pt>
                <c:pt idx="1868">
                  <c:v>445.95321999999999</c:v>
                </c:pt>
                <c:pt idx="1869">
                  <c:v>423.20886000000002</c:v>
                </c:pt>
                <c:pt idx="1870">
                  <c:v>426.13058000000001</c:v>
                </c:pt>
                <c:pt idx="1871">
                  <c:v>438.57598999999999</c:v>
                </c:pt>
                <c:pt idx="1872">
                  <c:v>488.24752999999998</c:v>
                </c:pt>
                <c:pt idx="1873">
                  <c:v>0.31493666999999997</c:v>
                </c:pt>
                <c:pt idx="1874">
                  <c:v>0.26291740000000002</c:v>
                </c:pt>
                <c:pt idx="1875">
                  <c:v>0.18525477000000001</c:v>
                </c:pt>
                <c:pt idx="1876">
                  <c:v>0.36292102999999998</c:v>
                </c:pt>
                <c:pt idx="1877">
                  <c:v>0.15677714000000001</c:v>
                </c:pt>
                <c:pt idx="1878">
                  <c:v>1.1085267000000001</c:v>
                </c:pt>
                <c:pt idx="1879">
                  <c:v>408.54059000000001</c:v>
                </c:pt>
                <c:pt idx="1880">
                  <c:v>430.61487</c:v>
                </c:pt>
                <c:pt idx="1881">
                  <c:v>452.17606000000001</c:v>
                </c:pt>
                <c:pt idx="1882">
                  <c:v>448.69470000000001</c:v>
                </c:pt>
                <c:pt idx="1883">
                  <c:v>451.44373000000002</c:v>
                </c:pt>
                <c:pt idx="1884">
                  <c:v>445.52346999999997</c:v>
                </c:pt>
                <c:pt idx="1885">
                  <c:v>447.10626000000002</c:v>
                </c:pt>
                <c:pt idx="1886">
                  <c:v>456.25632000000002</c:v>
                </c:pt>
                <c:pt idx="1887">
                  <c:v>458.40105999999997</c:v>
                </c:pt>
                <c:pt idx="1888">
                  <c:v>502.72350999999998</c:v>
                </c:pt>
                <c:pt idx="1889">
                  <c:v>421.03179999999998</c:v>
                </c:pt>
                <c:pt idx="1890">
                  <c:v>458.34991000000002</c:v>
                </c:pt>
                <c:pt idx="1891">
                  <c:v>441.3526</c:v>
                </c:pt>
                <c:pt idx="1892">
                  <c:v>451.23279000000002</c:v>
                </c:pt>
                <c:pt idx="1893">
                  <c:v>463.20395000000002</c:v>
                </c:pt>
                <c:pt idx="1894">
                  <c:v>457.13986</c:v>
                </c:pt>
                <c:pt idx="1895">
                  <c:v>454.70724000000001</c:v>
                </c:pt>
                <c:pt idx="1896">
                  <c:v>454.14706000000001</c:v>
                </c:pt>
                <c:pt idx="1897">
                  <c:v>445.44997999999998</c:v>
                </c:pt>
                <c:pt idx="1898">
                  <c:v>451.04764</c:v>
                </c:pt>
                <c:pt idx="1899">
                  <c:v>457.18817000000001</c:v>
                </c:pt>
                <c:pt idx="1900">
                  <c:v>443.27170000000001</c:v>
                </c:pt>
                <c:pt idx="1901">
                  <c:v>448.86700000000002</c:v>
                </c:pt>
                <c:pt idx="1902">
                  <c:v>458.19229000000001</c:v>
                </c:pt>
                <c:pt idx="1903">
                  <c:v>451.33776999999998</c:v>
                </c:pt>
                <c:pt idx="1904">
                  <c:v>486.31866000000002</c:v>
                </c:pt>
                <c:pt idx="1905">
                  <c:v>464.08292</c:v>
                </c:pt>
                <c:pt idx="1906">
                  <c:v>435.78113000000002</c:v>
                </c:pt>
                <c:pt idx="1907">
                  <c:v>421.83875</c:v>
                </c:pt>
                <c:pt idx="1908">
                  <c:v>413.09381000000002</c:v>
                </c:pt>
                <c:pt idx="1909">
                  <c:v>297.29577999999998</c:v>
                </c:pt>
                <c:pt idx="1910">
                  <c:v>381.38873000000001</c:v>
                </c:pt>
                <c:pt idx="1911">
                  <c:v>422.19305000000003</c:v>
                </c:pt>
                <c:pt idx="1912">
                  <c:v>439.20864999999998</c:v>
                </c:pt>
                <c:pt idx="1913">
                  <c:v>414.16442999999998</c:v>
                </c:pt>
                <c:pt idx="1914">
                  <c:v>476.74639999999999</c:v>
                </c:pt>
                <c:pt idx="1915">
                  <c:v>446.89690999999999</c:v>
                </c:pt>
                <c:pt idx="1916">
                  <c:v>461.85415999999998</c:v>
                </c:pt>
                <c:pt idx="1917">
                  <c:v>462.12585000000001</c:v>
                </c:pt>
                <c:pt idx="1918">
                  <c:v>475.45477</c:v>
                </c:pt>
                <c:pt idx="1919">
                  <c:v>517.41925000000003</c:v>
                </c:pt>
                <c:pt idx="1920">
                  <c:v>482.79401000000001</c:v>
                </c:pt>
                <c:pt idx="1921">
                  <c:v>462.31839000000002</c:v>
                </c:pt>
                <c:pt idx="1922">
                  <c:v>467.54306000000003</c:v>
                </c:pt>
                <c:pt idx="1923">
                  <c:v>456.32607999999999</c:v>
                </c:pt>
                <c:pt idx="1924">
                  <c:v>462.95907999999997</c:v>
                </c:pt>
                <c:pt idx="1925">
                  <c:v>470.37243999999998</c:v>
                </c:pt>
                <c:pt idx="1926">
                  <c:v>464.69150000000002</c:v>
                </c:pt>
                <c:pt idx="1927">
                  <c:v>473.75006000000002</c:v>
                </c:pt>
                <c:pt idx="1928">
                  <c:v>459.97327000000001</c:v>
                </c:pt>
                <c:pt idx="1929">
                  <c:v>464.06094000000002</c:v>
                </c:pt>
                <c:pt idx="1930">
                  <c:v>456.95422000000002</c:v>
                </c:pt>
                <c:pt idx="1931">
                  <c:v>452.75864000000001</c:v>
                </c:pt>
                <c:pt idx="1932">
                  <c:v>455.67709000000002</c:v>
                </c:pt>
                <c:pt idx="1933">
                  <c:v>456.47226000000001</c:v>
                </c:pt>
                <c:pt idx="1934">
                  <c:v>457.56851</c:v>
                </c:pt>
                <c:pt idx="1935">
                  <c:v>463.13335999999998</c:v>
                </c:pt>
                <c:pt idx="1936">
                  <c:v>462.58404999999999</c:v>
                </c:pt>
                <c:pt idx="1937">
                  <c:v>462.12006000000002</c:v>
                </c:pt>
                <c:pt idx="1938">
                  <c:v>472.74556999999999</c:v>
                </c:pt>
                <c:pt idx="1939">
                  <c:v>460.34652999999997</c:v>
                </c:pt>
                <c:pt idx="1940">
                  <c:v>461.48638999999997</c:v>
                </c:pt>
                <c:pt idx="1941">
                  <c:v>472.01074</c:v>
                </c:pt>
                <c:pt idx="1942">
                  <c:v>445.70690999999999</c:v>
                </c:pt>
                <c:pt idx="1943">
                  <c:v>471.37774999999999</c:v>
                </c:pt>
                <c:pt idx="1944">
                  <c:v>452.13540999999998</c:v>
                </c:pt>
                <c:pt idx="1945">
                  <c:v>472.03302000000002</c:v>
                </c:pt>
                <c:pt idx="1946">
                  <c:v>452.60903999999999</c:v>
                </c:pt>
                <c:pt idx="1947">
                  <c:v>495.28390999999999</c:v>
                </c:pt>
                <c:pt idx="1948">
                  <c:v>474.74603000000002</c:v>
                </c:pt>
                <c:pt idx="1949">
                  <c:v>464.67354999999998</c:v>
                </c:pt>
                <c:pt idx="1950">
                  <c:v>456.19785000000002</c:v>
                </c:pt>
                <c:pt idx="1951">
                  <c:v>457.08114999999998</c:v>
                </c:pt>
                <c:pt idx="1952">
                  <c:v>452.64251999999999</c:v>
                </c:pt>
                <c:pt idx="1953">
                  <c:v>461.92122999999998</c:v>
                </c:pt>
                <c:pt idx="1954">
                  <c:v>452.44907000000001</c:v>
                </c:pt>
                <c:pt idx="1955">
                  <c:v>456.06769000000003</c:v>
                </c:pt>
                <c:pt idx="1956">
                  <c:v>441.03949</c:v>
                </c:pt>
                <c:pt idx="1957">
                  <c:v>451.87610000000001</c:v>
                </c:pt>
                <c:pt idx="1958">
                  <c:v>552.68218999999999</c:v>
                </c:pt>
                <c:pt idx="1959">
                  <c:v>465.69821000000002</c:v>
                </c:pt>
                <c:pt idx="1960">
                  <c:v>331.99335000000002</c:v>
                </c:pt>
                <c:pt idx="1961">
                  <c:v>358.91852</c:v>
                </c:pt>
                <c:pt idx="1962">
                  <c:v>462.18657999999999</c:v>
                </c:pt>
                <c:pt idx="1963">
                  <c:v>472.11896000000002</c:v>
                </c:pt>
                <c:pt idx="1964">
                  <c:v>476.76598999999999</c:v>
                </c:pt>
                <c:pt idx="1965">
                  <c:v>453.35271999999998</c:v>
                </c:pt>
                <c:pt idx="1966">
                  <c:v>425.23140999999998</c:v>
                </c:pt>
                <c:pt idx="1967">
                  <c:v>457.83841000000001</c:v>
                </c:pt>
                <c:pt idx="1968">
                  <c:v>477.32425000000001</c:v>
                </c:pt>
                <c:pt idx="1969">
                  <c:v>475.39675999999997</c:v>
                </c:pt>
                <c:pt idx="1970">
                  <c:v>454.09460000000001</c:v>
                </c:pt>
                <c:pt idx="1971">
                  <c:v>519.16521999999998</c:v>
                </c:pt>
                <c:pt idx="1972">
                  <c:v>521.77643</c:v>
                </c:pt>
                <c:pt idx="1973">
                  <c:v>496.89627000000002</c:v>
                </c:pt>
                <c:pt idx="1974">
                  <c:v>501.48068000000001</c:v>
                </c:pt>
                <c:pt idx="1975">
                  <c:v>551.32647999999995</c:v>
                </c:pt>
                <c:pt idx="1976">
                  <c:v>516.29218000000003</c:v>
                </c:pt>
                <c:pt idx="1977">
                  <c:v>495.25326999999999</c:v>
                </c:pt>
                <c:pt idx="1978">
                  <c:v>345.12081999999998</c:v>
                </c:pt>
                <c:pt idx="1979">
                  <c:v>517.28197999999998</c:v>
                </c:pt>
                <c:pt idx="1980">
                  <c:v>498.69835999999998</c:v>
                </c:pt>
                <c:pt idx="1981">
                  <c:v>516.1463</c:v>
                </c:pt>
                <c:pt idx="1982">
                  <c:v>509.49680000000001</c:v>
                </c:pt>
                <c:pt idx="1983">
                  <c:v>530.50365999999997</c:v>
                </c:pt>
                <c:pt idx="1984">
                  <c:v>470.63272000000001</c:v>
                </c:pt>
                <c:pt idx="1985">
                  <c:v>45.229671000000003</c:v>
                </c:pt>
                <c:pt idx="1986">
                  <c:v>393.69835999999998</c:v>
                </c:pt>
                <c:pt idx="1987">
                  <c:v>262.26040999999998</c:v>
                </c:pt>
                <c:pt idx="1988">
                  <c:v>505.27017000000001</c:v>
                </c:pt>
                <c:pt idx="1989">
                  <c:v>458.68756000000002</c:v>
                </c:pt>
                <c:pt idx="1990">
                  <c:v>477.45934999999997</c:v>
                </c:pt>
                <c:pt idx="1991">
                  <c:v>486.46370999999999</c:v>
                </c:pt>
                <c:pt idx="1992">
                  <c:v>476.53268000000003</c:v>
                </c:pt>
                <c:pt idx="1993">
                  <c:v>483.0838</c:v>
                </c:pt>
                <c:pt idx="1994">
                  <c:v>483.80651999999998</c:v>
                </c:pt>
                <c:pt idx="1995">
                  <c:v>465.41424999999998</c:v>
                </c:pt>
                <c:pt idx="1996">
                  <c:v>470.68707000000001</c:v>
                </c:pt>
                <c:pt idx="1997">
                  <c:v>489.51931999999999</c:v>
                </c:pt>
                <c:pt idx="1998">
                  <c:v>486.03753999999998</c:v>
                </c:pt>
                <c:pt idx="1999">
                  <c:v>489.81097</c:v>
                </c:pt>
                <c:pt idx="2000">
                  <c:v>480.49405000000002</c:v>
                </c:pt>
                <c:pt idx="2001">
                  <c:v>477.79989999999998</c:v>
                </c:pt>
                <c:pt idx="2002">
                  <c:v>496.12362999999999</c:v>
                </c:pt>
                <c:pt idx="2003">
                  <c:v>482.16086000000001</c:v>
                </c:pt>
                <c:pt idx="2004">
                  <c:v>454.71454</c:v>
                </c:pt>
                <c:pt idx="2005">
                  <c:v>287.01436999999999</c:v>
                </c:pt>
                <c:pt idx="2006">
                  <c:v>478.88467000000003</c:v>
                </c:pt>
                <c:pt idx="2007">
                  <c:v>484.24056999999999</c:v>
                </c:pt>
                <c:pt idx="2008">
                  <c:v>480.20557000000002</c:v>
                </c:pt>
                <c:pt idx="2009">
                  <c:v>476.46514999999999</c:v>
                </c:pt>
                <c:pt idx="2010">
                  <c:v>479.73491999999999</c:v>
                </c:pt>
                <c:pt idx="2011">
                  <c:v>488.83987000000002</c:v>
                </c:pt>
                <c:pt idx="2012">
                  <c:v>471.04644999999999</c:v>
                </c:pt>
                <c:pt idx="2013">
                  <c:v>484.59829999999999</c:v>
                </c:pt>
                <c:pt idx="2014">
                  <c:v>497.88852000000003</c:v>
                </c:pt>
                <c:pt idx="2015">
                  <c:v>42.917580000000001</c:v>
                </c:pt>
                <c:pt idx="2016">
                  <c:v>486.42241999999999</c:v>
                </c:pt>
                <c:pt idx="2017">
                  <c:v>251.70863</c:v>
                </c:pt>
                <c:pt idx="2018">
                  <c:v>443.67365000000001</c:v>
                </c:pt>
                <c:pt idx="2019">
                  <c:v>455.69421</c:v>
                </c:pt>
                <c:pt idx="2020">
                  <c:v>488.63861000000003</c:v>
                </c:pt>
                <c:pt idx="2021">
                  <c:v>497.74209999999999</c:v>
                </c:pt>
                <c:pt idx="2022">
                  <c:v>506.27798000000001</c:v>
                </c:pt>
                <c:pt idx="2023">
                  <c:v>492.10271999999998</c:v>
                </c:pt>
                <c:pt idx="2024">
                  <c:v>475.79410000000001</c:v>
                </c:pt>
                <c:pt idx="2025">
                  <c:v>496.42187999999999</c:v>
                </c:pt>
                <c:pt idx="2026">
                  <c:v>486.60672</c:v>
                </c:pt>
                <c:pt idx="2027">
                  <c:v>470.20312000000001</c:v>
                </c:pt>
                <c:pt idx="2028">
                  <c:v>492.68790000000001</c:v>
                </c:pt>
                <c:pt idx="2029">
                  <c:v>501.74576000000002</c:v>
                </c:pt>
                <c:pt idx="2030">
                  <c:v>498.25693000000001</c:v>
                </c:pt>
                <c:pt idx="2031">
                  <c:v>508.73862000000003</c:v>
                </c:pt>
                <c:pt idx="2032">
                  <c:v>509.76639</c:v>
                </c:pt>
                <c:pt idx="2033">
                  <c:v>505.43741</c:v>
                </c:pt>
                <c:pt idx="2034">
                  <c:v>486.75488000000001</c:v>
                </c:pt>
                <c:pt idx="2035">
                  <c:v>493.31432999999998</c:v>
                </c:pt>
                <c:pt idx="2036">
                  <c:v>488.77289000000002</c:v>
                </c:pt>
                <c:pt idx="2037">
                  <c:v>502.70321999999999</c:v>
                </c:pt>
                <c:pt idx="2038">
                  <c:v>493.56707999999998</c:v>
                </c:pt>
                <c:pt idx="2039">
                  <c:v>479.73944</c:v>
                </c:pt>
                <c:pt idx="2040">
                  <c:v>490.42239000000001</c:v>
                </c:pt>
                <c:pt idx="2041">
                  <c:v>527.11510999999996</c:v>
                </c:pt>
                <c:pt idx="2042">
                  <c:v>509.60950000000003</c:v>
                </c:pt>
                <c:pt idx="2043">
                  <c:v>518.09631000000002</c:v>
                </c:pt>
                <c:pt idx="2044">
                  <c:v>474.20609000000002</c:v>
                </c:pt>
                <c:pt idx="2045">
                  <c:v>471.48257000000001</c:v>
                </c:pt>
                <c:pt idx="2046">
                  <c:v>487.50925000000001</c:v>
                </c:pt>
                <c:pt idx="2047">
                  <c:v>477.59636999999998</c:v>
                </c:pt>
                <c:pt idx="2048">
                  <c:v>450.90114999999997</c:v>
                </c:pt>
                <c:pt idx="2049">
                  <c:v>432.42180999999999</c:v>
                </c:pt>
                <c:pt idx="2050">
                  <c:v>433.69072999999997</c:v>
                </c:pt>
                <c:pt idx="2051">
                  <c:v>427.81241</c:v>
                </c:pt>
                <c:pt idx="2052">
                  <c:v>428.97617000000002</c:v>
                </c:pt>
                <c:pt idx="2053">
                  <c:v>428.43612999999999</c:v>
                </c:pt>
                <c:pt idx="2054">
                  <c:v>417.10613999999998</c:v>
                </c:pt>
                <c:pt idx="2055">
                  <c:v>423.59609999999998</c:v>
                </c:pt>
                <c:pt idx="2056">
                  <c:v>423.66568000000001</c:v>
                </c:pt>
                <c:pt idx="2057">
                  <c:v>431.65692000000001</c:v>
                </c:pt>
                <c:pt idx="2058">
                  <c:v>436.87209999999999</c:v>
                </c:pt>
                <c:pt idx="2059">
                  <c:v>431.47955000000002</c:v>
                </c:pt>
                <c:pt idx="2060">
                  <c:v>426.65395999999998</c:v>
                </c:pt>
                <c:pt idx="2061">
                  <c:v>423.24752999999998</c:v>
                </c:pt>
                <c:pt idx="2062">
                  <c:v>431.64708999999999</c:v>
                </c:pt>
                <c:pt idx="2063">
                  <c:v>436.20650999999998</c:v>
                </c:pt>
                <c:pt idx="2064">
                  <c:v>428.34719999999999</c:v>
                </c:pt>
                <c:pt idx="2065">
                  <c:v>430.39040999999997</c:v>
                </c:pt>
                <c:pt idx="2066">
                  <c:v>427.86147999999997</c:v>
                </c:pt>
                <c:pt idx="2067">
                  <c:v>429.87195000000003</c:v>
                </c:pt>
                <c:pt idx="2068">
                  <c:v>428.77359000000001</c:v>
                </c:pt>
                <c:pt idx="2069">
                  <c:v>388.69387999999998</c:v>
                </c:pt>
                <c:pt idx="2070">
                  <c:v>432.04590000000002</c:v>
                </c:pt>
                <c:pt idx="2071">
                  <c:v>429.75576999999998</c:v>
                </c:pt>
                <c:pt idx="2072">
                  <c:v>426.63736</c:v>
                </c:pt>
                <c:pt idx="2073">
                  <c:v>434.77109000000002</c:v>
                </c:pt>
                <c:pt idx="2074">
                  <c:v>446.29822000000001</c:v>
                </c:pt>
                <c:pt idx="2075">
                  <c:v>439.44549999999998</c:v>
                </c:pt>
                <c:pt idx="2076">
                  <c:v>441.12822999999997</c:v>
                </c:pt>
                <c:pt idx="2077">
                  <c:v>436.47491000000002</c:v>
                </c:pt>
                <c:pt idx="2078">
                  <c:v>432.76916999999997</c:v>
                </c:pt>
                <c:pt idx="2079">
                  <c:v>415.98126000000002</c:v>
                </c:pt>
                <c:pt idx="2080">
                  <c:v>397.56473</c:v>
                </c:pt>
                <c:pt idx="2081">
                  <c:v>412.02463</c:v>
                </c:pt>
                <c:pt idx="2082">
                  <c:v>348.19022000000001</c:v>
                </c:pt>
                <c:pt idx="2083">
                  <c:v>420.53598</c:v>
                </c:pt>
                <c:pt idx="2084">
                  <c:v>411.37923999999998</c:v>
                </c:pt>
                <c:pt idx="2085">
                  <c:v>395.72586000000001</c:v>
                </c:pt>
                <c:pt idx="2086">
                  <c:v>396.23806999999999</c:v>
                </c:pt>
                <c:pt idx="2087">
                  <c:v>407.90384</c:v>
                </c:pt>
                <c:pt idx="2088">
                  <c:v>409.95618000000002</c:v>
                </c:pt>
                <c:pt idx="2089">
                  <c:v>365.16959000000003</c:v>
                </c:pt>
                <c:pt idx="2090">
                  <c:v>416.02078</c:v>
                </c:pt>
                <c:pt idx="2091">
                  <c:v>419.517</c:v>
                </c:pt>
                <c:pt idx="2092">
                  <c:v>438.01772999999997</c:v>
                </c:pt>
                <c:pt idx="2093">
                  <c:v>409.46190999999999</c:v>
                </c:pt>
                <c:pt idx="2094">
                  <c:v>409.72609999999997</c:v>
                </c:pt>
                <c:pt idx="2095">
                  <c:v>402.87860000000001</c:v>
                </c:pt>
                <c:pt idx="2096">
                  <c:v>354.42392000000001</c:v>
                </c:pt>
                <c:pt idx="2097">
                  <c:v>396.51889</c:v>
                </c:pt>
                <c:pt idx="2098">
                  <c:v>397.62905999999998</c:v>
                </c:pt>
                <c:pt idx="2099">
                  <c:v>329.71111999999999</c:v>
                </c:pt>
                <c:pt idx="2100">
                  <c:v>405.96683000000002</c:v>
                </c:pt>
                <c:pt idx="2101">
                  <c:v>397.81992000000002</c:v>
                </c:pt>
                <c:pt idx="2102">
                  <c:v>363.14612</c:v>
                </c:pt>
                <c:pt idx="2103">
                  <c:v>403.04275999999999</c:v>
                </c:pt>
                <c:pt idx="2104">
                  <c:v>340.95540999999997</c:v>
                </c:pt>
                <c:pt idx="2105">
                  <c:v>407.78530999999998</c:v>
                </c:pt>
                <c:pt idx="2106">
                  <c:v>404.94396999999998</c:v>
                </c:pt>
                <c:pt idx="2107">
                  <c:v>404.06887999999998</c:v>
                </c:pt>
                <c:pt idx="2108">
                  <c:v>400.75310999999999</c:v>
                </c:pt>
                <c:pt idx="2109">
                  <c:v>426.65908999999999</c:v>
                </c:pt>
                <c:pt idx="2110">
                  <c:v>378.09607</c:v>
                </c:pt>
                <c:pt idx="2111">
                  <c:v>369.9556</c:v>
                </c:pt>
                <c:pt idx="2112">
                  <c:v>370.01076999999998</c:v>
                </c:pt>
                <c:pt idx="2113">
                  <c:v>368.00378000000001</c:v>
                </c:pt>
                <c:pt idx="2114">
                  <c:v>411.66104000000001</c:v>
                </c:pt>
                <c:pt idx="2115">
                  <c:v>365.12072999999998</c:v>
                </c:pt>
                <c:pt idx="2116">
                  <c:v>315.96487000000002</c:v>
                </c:pt>
                <c:pt idx="2117">
                  <c:v>367.90967000000001</c:v>
                </c:pt>
                <c:pt idx="2118">
                  <c:v>369.32529</c:v>
                </c:pt>
                <c:pt idx="2119">
                  <c:v>370.53951999999998</c:v>
                </c:pt>
                <c:pt idx="2120">
                  <c:v>374.13562000000002</c:v>
                </c:pt>
                <c:pt idx="2121">
                  <c:v>386.60144000000003</c:v>
                </c:pt>
                <c:pt idx="2122">
                  <c:v>366.73502000000002</c:v>
                </c:pt>
                <c:pt idx="2123">
                  <c:v>354.78674000000001</c:v>
                </c:pt>
                <c:pt idx="2124">
                  <c:v>371.14105000000001</c:v>
                </c:pt>
                <c:pt idx="2125">
                  <c:v>373.39150999999998</c:v>
                </c:pt>
                <c:pt idx="2126">
                  <c:v>348.49362000000002</c:v>
                </c:pt>
                <c:pt idx="2127">
                  <c:v>332.26492000000002</c:v>
                </c:pt>
                <c:pt idx="2128">
                  <c:v>333.68673999999999</c:v>
                </c:pt>
                <c:pt idx="2129">
                  <c:v>330.27364999999998</c:v>
                </c:pt>
                <c:pt idx="2130">
                  <c:v>233.52637999999999</c:v>
                </c:pt>
                <c:pt idx="2131">
                  <c:v>303.67761000000002</c:v>
                </c:pt>
                <c:pt idx="2132">
                  <c:v>278.03079000000002</c:v>
                </c:pt>
                <c:pt idx="2133">
                  <c:v>321.13425000000001</c:v>
                </c:pt>
                <c:pt idx="2134">
                  <c:v>342.84485000000001</c:v>
                </c:pt>
                <c:pt idx="2135">
                  <c:v>376.55331000000001</c:v>
                </c:pt>
                <c:pt idx="2136">
                  <c:v>425.72223000000002</c:v>
                </c:pt>
                <c:pt idx="2137">
                  <c:v>379.75432999999998</c:v>
                </c:pt>
                <c:pt idx="2138">
                  <c:v>428.58803999999998</c:v>
                </c:pt>
                <c:pt idx="2139">
                  <c:v>434.53021000000001</c:v>
                </c:pt>
                <c:pt idx="2140">
                  <c:v>381.46570000000003</c:v>
                </c:pt>
                <c:pt idx="2141">
                  <c:v>407.98660000000001</c:v>
                </c:pt>
                <c:pt idx="2142">
                  <c:v>415.52145000000002</c:v>
                </c:pt>
                <c:pt idx="2143">
                  <c:v>393.89075000000003</c:v>
                </c:pt>
                <c:pt idx="2144">
                  <c:v>344.88754</c:v>
                </c:pt>
                <c:pt idx="2145">
                  <c:v>359.94769000000002</c:v>
                </c:pt>
                <c:pt idx="2146">
                  <c:v>402.70220999999998</c:v>
                </c:pt>
                <c:pt idx="2147">
                  <c:v>414.11275999999998</c:v>
                </c:pt>
                <c:pt idx="2148">
                  <c:v>411.87009</c:v>
                </c:pt>
                <c:pt idx="2149">
                  <c:v>388.86835000000002</c:v>
                </c:pt>
                <c:pt idx="2150">
                  <c:v>422.99511999999999</c:v>
                </c:pt>
                <c:pt idx="2151">
                  <c:v>420.40857</c:v>
                </c:pt>
                <c:pt idx="2152">
                  <c:v>438.96429000000001</c:v>
                </c:pt>
                <c:pt idx="2153">
                  <c:v>431.77370999999999</c:v>
                </c:pt>
                <c:pt idx="2154">
                  <c:v>433.27087</c:v>
                </c:pt>
                <c:pt idx="2155">
                  <c:v>446.20895000000002</c:v>
                </c:pt>
                <c:pt idx="2156">
                  <c:v>425.06268</c:v>
                </c:pt>
                <c:pt idx="2157">
                  <c:v>417.86525999999998</c:v>
                </c:pt>
                <c:pt idx="2158">
                  <c:v>419.75803000000002</c:v>
                </c:pt>
                <c:pt idx="2159">
                  <c:v>418.22491000000002</c:v>
                </c:pt>
                <c:pt idx="2160">
                  <c:v>419.54993000000002</c:v>
                </c:pt>
                <c:pt idx="2161">
                  <c:v>436.90884</c:v>
                </c:pt>
                <c:pt idx="2162">
                  <c:v>424.14737000000002</c:v>
                </c:pt>
                <c:pt idx="2163">
                  <c:v>421.63977</c:v>
                </c:pt>
                <c:pt idx="2164">
                  <c:v>422.38085999999998</c:v>
                </c:pt>
                <c:pt idx="2165">
                  <c:v>415.00844999999998</c:v>
                </c:pt>
                <c:pt idx="2166">
                  <c:v>419.69869999999997</c:v>
                </c:pt>
                <c:pt idx="2167">
                  <c:v>412.45746000000003</c:v>
                </c:pt>
                <c:pt idx="2168">
                  <c:v>412.92608999999999</c:v>
                </c:pt>
                <c:pt idx="2169">
                  <c:v>416.73367000000002</c:v>
                </c:pt>
                <c:pt idx="2170">
                  <c:v>407.39746000000002</c:v>
                </c:pt>
                <c:pt idx="2171">
                  <c:v>420.1705</c:v>
                </c:pt>
                <c:pt idx="2172">
                  <c:v>417.04932000000002</c:v>
                </c:pt>
                <c:pt idx="2173">
                  <c:v>414.98685</c:v>
                </c:pt>
                <c:pt idx="2174">
                  <c:v>505.43777</c:v>
                </c:pt>
                <c:pt idx="2175">
                  <c:v>422.64852999999999</c:v>
                </c:pt>
                <c:pt idx="2176">
                  <c:v>412.43860000000001</c:v>
                </c:pt>
                <c:pt idx="2177">
                  <c:v>404.82596000000001</c:v>
                </c:pt>
                <c:pt idx="2178">
                  <c:v>409.83978000000002</c:v>
                </c:pt>
                <c:pt idx="2179">
                  <c:v>371.64438000000001</c:v>
                </c:pt>
                <c:pt idx="2180">
                  <c:v>286.21886999999998</c:v>
                </c:pt>
                <c:pt idx="2181">
                  <c:v>258.73910999999998</c:v>
                </c:pt>
                <c:pt idx="2182">
                  <c:v>252.38564</c:v>
                </c:pt>
                <c:pt idx="2183">
                  <c:v>423.40096999999997</c:v>
                </c:pt>
                <c:pt idx="2184">
                  <c:v>400.44515999999999</c:v>
                </c:pt>
                <c:pt idx="2185">
                  <c:v>408.00722999999999</c:v>
                </c:pt>
                <c:pt idx="2186">
                  <c:v>414.60681</c:v>
                </c:pt>
                <c:pt idx="2187">
                  <c:v>403.75702000000001</c:v>
                </c:pt>
                <c:pt idx="2188">
                  <c:v>425.15082000000001</c:v>
                </c:pt>
                <c:pt idx="2189">
                  <c:v>418.43358999999998</c:v>
                </c:pt>
                <c:pt idx="2190">
                  <c:v>418.56963999999999</c:v>
                </c:pt>
                <c:pt idx="2191">
                  <c:v>412.22284000000002</c:v>
                </c:pt>
                <c:pt idx="2192">
                  <c:v>418.46740999999997</c:v>
                </c:pt>
                <c:pt idx="2193">
                  <c:v>420.26407</c:v>
                </c:pt>
                <c:pt idx="2194">
                  <c:v>102.06914999999999</c:v>
                </c:pt>
                <c:pt idx="2195">
                  <c:v>103.59274000000001</c:v>
                </c:pt>
                <c:pt idx="2196">
                  <c:v>206.20013</c:v>
                </c:pt>
                <c:pt idx="2197">
                  <c:v>83.208800999999994</c:v>
                </c:pt>
                <c:pt idx="2198">
                  <c:v>411.52219000000002</c:v>
                </c:pt>
                <c:pt idx="2199">
                  <c:v>407.95846999999998</c:v>
                </c:pt>
                <c:pt idx="2200">
                  <c:v>410.62045000000001</c:v>
                </c:pt>
                <c:pt idx="2201">
                  <c:v>422.41028</c:v>
                </c:pt>
                <c:pt idx="2202">
                  <c:v>238.52889999999999</c:v>
                </c:pt>
                <c:pt idx="2203">
                  <c:v>429.68018000000001</c:v>
                </c:pt>
                <c:pt idx="2204">
                  <c:v>414.44704999999999</c:v>
                </c:pt>
                <c:pt idx="2205">
                  <c:v>421.91370000000001</c:v>
                </c:pt>
                <c:pt idx="2206">
                  <c:v>428.46539000000001</c:v>
                </c:pt>
                <c:pt idx="2207">
                  <c:v>419.09213</c:v>
                </c:pt>
                <c:pt idx="2208">
                  <c:v>436.86538999999999</c:v>
                </c:pt>
                <c:pt idx="2209">
                  <c:v>429.36554000000001</c:v>
                </c:pt>
                <c:pt idx="2210">
                  <c:v>422.90701000000001</c:v>
                </c:pt>
                <c:pt idx="2211">
                  <c:v>417.04293999999999</c:v>
                </c:pt>
                <c:pt idx="2212">
                  <c:v>408.95859000000002</c:v>
                </c:pt>
                <c:pt idx="2213">
                  <c:v>396.88297</c:v>
                </c:pt>
                <c:pt idx="2214">
                  <c:v>411.66147000000001</c:v>
                </c:pt>
                <c:pt idx="2215">
                  <c:v>405.10210999999998</c:v>
                </c:pt>
                <c:pt idx="2216">
                  <c:v>392.11583999999999</c:v>
                </c:pt>
                <c:pt idx="2217">
                  <c:v>45.636208000000003</c:v>
                </c:pt>
                <c:pt idx="2218">
                  <c:v>94.918671000000003</c:v>
                </c:pt>
                <c:pt idx="2219">
                  <c:v>7.3876467000000003</c:v>
                </c:pt>
                <c:pt idx="2220">
                  <c:v>151.02207999999999</c:v>
                </c:pt>
                <c:pt idx="2221">
                  <c:v>409.94051999999999</c:v>
                </c:pt>
                <c:pt idx="2222">
                  <c:v>400.03118999999998</c:v>
                </c:pt>
                <c:pt idx="2223">
                  <c:v>326.60349000000002</c:v>
                </c:pt>
                <c:pt idx="2224">
                  <c:v>372.41048999999998</c:v>
                </c:pt>
                <c:pt idx="2225">
                  <c:v>401.35129000000001</c:v>
                </c:pt>
                <c:pt idx="2226">
                  <c:v>430.85586999999998</c:v>
                </c:pt>
                <c:pt idx="2227">
                  <c:v>400.71929999999998</c:v>
                </c:pt>
                <c:pt idx="2228">
                  <c:v>266.16640999999998</c:v>
                </c:pt>
                <c:pt idx="2229">
                  <c:v>407.89242999999999</c:v>
                </c:pt>
                <c:pt idx="2230">
                  <c:v>293.54977000000002</c:v>
                </c:pt>
                <c:pt idx="2231">
                  <c:v>341.33517000000001</c:v>
                </c:pt>
                <c:pt idx="2232">
                  <c:v>400.89609000000002</c:v>
                </c:pt>
                <c:pt idx="2233">
                  <c:v>404.47852</c:v>
                </c:pt>
                <c:pt idx="2234">
                  <c:v>403.86160000000001</c:v>
                </c:pt>
                <c:pt idx="2235">
                  <c:v>400.17773</c:v>
                </c:pt>
                <c:pt idx="2236">
                  <c:v>413.25448999999998</c:v>
                </c:pt>
                <c:pt idx="2237">
                  <c:v>408.7355</c:v>
                </c:pt>
                <c:pt idx="2238">
                  <c:v>410.06734999999998</c:v>
                </c:pt>
                <c:pt idx="2239">
                  <c:v>400.18657999999999</c:v>
                </c:pt>
                <c:pt idx="2240">
                  <c:v>402.71454</c:v>
                </c:pt>
                <c:pt idx="2241">
                  <c:v>404.34192000000002</c:v>
                </c:pt>
                <c:pt idx="2242">
                  <c:v>392.24973</c:v>
                </c:pt>
                <c:pt idx="2243">
                  <c:v>396.92171999999999</c:v>
                </c:pt>
                <c:pt idx="2244">
                  <c:v>408.57857999999999</c:v>
                </c:pt>
                <c:pt idx="2245">
                  <c:v>415.73626999999999</c:v>
                </c:pt>
                <c:pt idx="2246">
                  <c:v>415.25734999999997</c:v>
                </c:pt>
                <c:pt idx="2247">
                  <c:v>408.00751000000002</c:v>
                </c:pt>
                <c:pt idx="2248">
                  <c:v>405.27395999999999</c:v>
                </c:pt>
                <c:pt idx="2249">
                  <c:v>409.55972000000003</c:v>
                </c:pt>
                <c:pt idx="2250">
                  <c:v>395.88605000000001</c:v>
                </c:pt>
                <c:pt idx="2251">
                  <c:v>396.86730999999997</c:v>
                </c:pt>
                <c:pt idx="2252">
                  <c:v>397.54092000000003</c:v>
                </c:pt>
                <c:pt idx="2253">
                  <c:v>396.73214999999999</c:v>
                </c:pt>
                <c:pt idx="2254">
                  <c:v>403.83774</c:v>
                </c:pt>
                <c:pt idx="2255">
                  <c:v>385.66144000000003</c:v>
                </c:pt>
                <c:pt idx="2256">
                  <c:v>394.08994000000001</c:v>
                </c:pt>
                <c:pt idx="2257">
                  <c:v>397.21523999999999</c:v>
                </c:pt>
                <c:pt idx="2258">
                  <c:v>386.24941999999999</c:v>
                </c:pt>
                <c:pt idx="2259">
                  <c:v>400.95593000000002</c:v>
                </c:pt>
                <c:pt idx="2260">
                  <c:v>412.29279000000002</c:v>
                </c:pt>
                <c:pt idx="2261">
                  <c:v>409.65012000000002</c:v>
                </c:pt>
                <c:pt idx="2262">
                  <c:v>418.75195000000002</c:v>
                </c:pt>
                <c:pt idx="2263">
                  <c:v>397.78289999999998</c:v>
                </c:pt>
                <c:pt idx="2264">
                  <c:v>394.76877000000002</c:v>
                </c:pt>
                <c:pt idx="2265">
                  <c:v>400.33694000000003</c:v>
                </c:pt>
                <c:pt idx="2266">
                  <c:v>393.09634</c:v>
                </c:pt>
                <c:pt idx="2267">
                  <c:v>399.11209000000002</c:v>
                </c:pt>
                <c:pt idx="2268">
                  <c:v>398.59075999999999</c:v>
                </c:pt>
                <c:pt idx="2269">
                  <c:v>406.03451999999999</c:v>
                </c:pt>
                <c:pt idx="2270">
                  <c:v>398.60885999999999</c:v>
                </c:pt>
                <c:pt idx="2271">
                  <c:v>400.74713000000003</c:v>
                </c:pt>
                <c:pt idx="2272">
                  <c:v>405.70916999999997</c:v>
                </c:pt>
                <c:pt idx="2273">
                  <c:v>400.97829999999999</c:v>
                </c:pt>
                <c:pt idx="2274">
                  <c:v>409.12033000000002</c:v>
                </c:pt>
                <c:pt idx="2275">
                  <c:v>400.58298000000002</c:v>
                </c:pt>
                <c:pt idx="2276">
                  <c:v>422.28631999999999</c:v>
                </c:pt>
                <c:pt idx="2277">
                  <c:v>430.3732</c:v>
                </c:pt>
                <c:pt idx="2278">
                  <c:v>433.892</c:v>
                </c:pt>
                <c:pt idx="2279">
                  <c:v>429.99756000000002</c:v>
                </c:pt>
                <c:pt idx="2280">
                  <c:v>421.79390999999998</c:v>
                </c:pt>
                <c:pt idx="2281">
                  <c:v>426.86649</c:v>
                </c:pt>
                <c:pt idx="2282">
                  <c:v>418.92038000000002</c:v>
                </c:pt>
                <c:pt idx="2283">
                  <c:v>424.34753000000001</c:v>
                </c:pt>
                <c:pt idx="2284">
                  <c:v>451.06695999999999</c:v>
                </c:pt>
                <c:pt idx="2285">
                  <c:v>350.17986999999999</c:v>
                </c:pt>
                <c:pt idx="2286">
                  <c:v>419.64922999999999</c:v>
                </c:pt>
                <c:pt idx="2287">
                  <c:v>417.93045000000001</c:v>
                </c:pt>
                <c:pt idx="2288">
                  <c:v>393.00375000000003</c:v>
                </c:pt>
                <c:pt idx="2289">
                  <c:v>424.88724000000002</c:v>
                </c:pt>
                <c:pt idx="2290">
                  <c:v>433.35748000000001</c:v>
                </c:pt>
                <c:pt idx="2291">
                  <c:v>420.64431999999999</c:v>
                </c:pt>
                <c:pt idx="2292">
                  <c:v>414.26981000000001</c:v>
                </c:pt>
                <c:pt idx="2293">
                  <c:v>423.78473000000002</c:v>
                </c:pt>
                <c:pt idx="2294">
                  <c:v>428.06992000000002</c:v>
                </c:pt>
                <c:pt idx="2295">
                  <c:v>430.80191000000002</c:v>
                </c:pt>
                <c:pt idx="2296">
                  <c:v>427.39019999999999</c:v>
                </c:pt>
                <c:pt idx="2297">
                  <c:v>417.82285000000002</c:v>
                </c:pt>
                <c:pt idx="2298">
                  <c:v>438.94788</c:v>
                </c:pt>
                <c:pt idx="2299">
                  <c:v>441.61862000000002</c:v>
                </c:pt>
                <c:pt idx="2300">
                  <c:v>459.58746000000002</c:v>
                </c:pt>
                <c:pt idx="2301">
                  <c:v>459.08713</c:v>
                </c:pt>
                <c:pt idx="2302">
                  <c:v>453.34899999999999</c:v>
                </c:pt>
                <c:pt idx="2303">
                  <c:v>464.40363000000002</c:v>
                </c:pt>
                <c:pt idx="2304">
                  <c:v>473.81839000000002</c:v>
                </c:pt>
                <c:pt idx="2305">
                  <c:v>465.85028</c:v>
                </c:pt>
                <c:pt idx="2306">
                  <c:v>464.60568000000001</c:v>
                </c:pt>
                <c:pt idx="2307">
                  <c:v>450.14019999999999</c:v>
                </c:pt>
                <c:pt idx="2308">
                  <c:v>495.02881000000002</c:v>
                </c:pt>
                <c:pt idx="2309">
                  <c:v>470.67581000000001</c:v>
                </c:pt>
                <c:pt idx="2310">
                  <c:v>396.13889</c:v>
                </c:pt>
                <c:pt idx="2311">
                  <c:v>470.48917</c:v>
                </c:pt>
                <c:pt idx="2312">
                  <c:v>478.78546</c:v>
                </c:pt>
                <c:pt idx="2313">
                  <c:v>215.72466</c:v>
                </c:pt>
                <c:pt idx="2314">
                  <c:v>367.89639</c:v>
                </c:pt>
                <c:pt idx="2315">
                  <c:v>282.38150000000002</c:v>
                </c:pt>
                <c:pt idx="2316">
                  <c:v>389.27163999999999</c:v>
                </c:pt>
                <c:pt idx="2317">
                  <c:v>453.54629999999997</c:v>
                </c:pt>
                <c:pt idx="2318">
                  <c:v>458.83514000000002</c:v>
                </c:pt>
                <c:pt idx="2319">
                  <c:v>402.21731999999997</c:v>
                </c:pt>
                <c:pt idx="2320">
                  <c:v>452.33139</c:v>
                </c:pt>
                <c:pt idx="2321">
                  <c:v>446.22174000000001</c:v>
                </c:pt>
                <c:pt idx="2322">
                  <c:v>449.69470000000001</c:v>
                </c:pt>
                <c:pt idx="2323">
                  <c:v>385.67782999999997</c:v>
                </c:pt>
                <c:pt idx="2324">
                  <c:v>441.20785999999998</c:v>
                </c:pt>
                <c:pt idx="2325">
                  <c:v>440.05914000000001</c:v>
                </c:pt>
                <c:pt idx="2326">
                  <c:v>442.45116999999999</c:v>
                </c:pt>
                <c:pt idx="2327">
                  <c:v>445.71933000000001</c:v>
                </c:pt>
                <c:pt idx="2328">
                  <c:v>443.76549999999997</c:v>
                </c:pt>
                <c:pt idx="2329">
                  <c:v>403.64220999999998</c:v>
                </c:pt>
                <c:pt idx="2330">
                  <c:v>418.69382000000002</c:v>
                </c:pt>
                <c:pt idx="2331">
                  <c:v>435.95699999999999</c:v>
                </c:pt>
                <c:pt idx="2332">
                  <c:v>445.49367999999998</c:v>
                </c:pt>
                <c:pt idx="2333">
                  <c:v>456.00747999999999</c:v>
                </c:pt>
                <c:pt idx="2334">
                  <c:v>444.13229000000001</c:v>
                </c:pt>
                <c:pt idx="2335">
                  <c:v>447.36200000000002</c:v>
                </c:pt>
                <c:pt idx="2336">
                  <c:v>442.96622000000002</c:v>
                </c:pt>
                <c:pt idx="2337">
                  <c:v>448.24707000000001</c:v>
                </c:pt>
                <c:pt idx="2338">
                  <c:v>442.68765000000002</c:v>
                </c:pt>
                <c:pt idx="2339">
                  <c:v>438.80698000000001</c:v>
                </c:pt>
                <c:pt idx="2340">
                  <c:v>439.17653999999999</c:v>
                </c:pt>
                <c:pt idx="2341">
                  <c:v>447.74642999999998</c:v>
                </c:pt>
                <c:pt idx="2342">
                  <c:v>442.07956000000001</c:v>
                </c:pt>
                <c:pt idx="2343">
                  <c:v>447.10437000000002</c:v>
                </c:pt>
                <c:pt idx="2344">
                  <c:v>439.83776999999998</c:v>
                </c:pt>
                <c:pt idx="2345">
                  <c:v>378.04867999999999</c:v>
                </c:pt>
                <c:pt idx="2346">
                  <c:v>449.44504000000001</c:v>
                </c:pt>
                <c:pt idx="2347">
                  <c:v>434.61923000000002</c:v>
                </c:pt>
                <c:pt idx="2348">
                  <c:v>429.75734999999997</c:v>
                </c:pt>
                <c:pt idx="2349">
                  <c:v>439.97503999999998</c:v>
                </c:pt>
                <c:pt idx="2350">
                  <c:v>451.29843</c:v>
                </c:pt>
                <c:pt idx="2351">
                  <c:v>426.87909000000002</c:v>
                </c:pt>
                <c:pt idx="2352">
                  <c:v>442.26468</c:v>
                </c:pt>
                <c:pt idx="2353">
                  <c:v>442.91824000000003</c:v>
                </c:pt>
                <c:pt idx="2354">
                  <c:v>378.78473000000002</c:v>
                </c:pt>
                <c:pt idx="2355">
                  <c:v>448.65938999999997</c:v>
                </c:pt>
                <c:pt idx="2356">
                  <c:v>463.48275999999998</c:v>
                </c:pt>
                <c:pt idx="2357">
                  <c:v>433.07706000000002</c:v>
                </c:pt>
                <c:pt idx="2358">
                  <c:v>456.31912</c:v>
                </c:pt>
                <c:pt idx="2359">
                  <c:v>482.19400000000002</c:v>
                </c:pt>
                <c:pt idx="2360">
                  <c:v>472.46994000000001</c:v>
                </c:pt>
                <c:pt idx="2361">
                  <c:v>454.55801000000002</c:v>
                </c:pt>
                <c:pt idx="2362">
                  <c:v>456.65481999999997</c:v>
                </c:pt>
                <c:pt idx="2363">
                  <c:v>459.96823000000001</c:v>
                </c:pt>
                <c:pt idx="2364">
                  <c:v>455.60989000000001</c:v>
                </c:pt>
                <c:pt idx="2365">
                  <c:v>455.82693</c:v>
                </c:pt>
                <c:pt idx="2366">
                  <c:v>448.87822999999997</c:v>
                </c:pt>
                <c:pt idx="2367">
                  <c:v>453.6814</c:v>
                </c:pt>
                <c:pt idx="2368">
                  <c:v>452.60538000000003</c:v>
                </c:pt>
                <c:pt idx="2369">
                  <c:v>447.90231</c:v>
                </c:pt>
                <c:pt idx="2370">
                  <c:v>436.33746000000002</c:v>
                </c:pt>
                <c:pt idx="2371">
                  <c:v>0.21101871</c:v>
                </c:pt>
                <c:pt idx="2372">
                  <c:v>321.41458</c:v>
                </c:pt>
                <c:pt idx="2373">
                  <c:v>455.64389</c:v>
                </c:pt>
                <c:pt idx="2374">
                  <c:v>394.56693000000001</c:v>
                </c:pt>
                <c:pt idx="2375">
                  <c:v>422.92714999999998</c:v>
                </c:pt>
                <c:pt idx="2376">
                  <c:v>444.92410000000001</c:v>
                </c:pt>
                <c:pt idx="2377">
                  <c:v>448.11239999999998</c:v>
                </c:pt>
                <c:pt idx="2378">
                  <c:v>451.92232999999999</c:v>
                </c:pt>
                <c:pt idx="2379">
                  <c:v>451.49689000000001</c:v>
                </c:pt>
                <c:pt idx="2380">
                  <c:v>456.35818</c:v>
                </c:pt>
                <c:pt idx="2381">
                  <c:v>440.85599000000002</c:v>
                </c:pt>
                <c:pt idx="2382">
                  <c:v>449.99032999999997</c:v>
                </c:pt>
                <c:pt idx="2383">
                  <c:v>460.91408999999999</c:v>
                </c:pt>
                <c:pt idx="2384">
                  <c:v>465.83057000000002</c:v>
                </c:pt>
                <c:pt idx="2385">
                  <c:v>453.36162999999999</c:v>
                </c:pt>
                <c:pt idx="2386">
                  <c:v>472.10953000000001</c:v>
                </c:pt>
                <c:pt idx="2387">
                  <c:v>465.70361000000003</c:v>
                </c:pt>
                <c:pt idx="2388">
                  <c:v>462.29129</c:v>
                </c:pt>
                <c:pt idx="2389">
                  <c:v>447.41437000000002</c:v>
                </c:pt>
                <c:pt idx="2390">
                  <c:v>459.87756000000002</c:v>
                </c:pt>
                <c:pt idx="2391">
                  <c:v>447.18331999999998</c:v>
                </c:pt>
                <c:pt idx="2392">
                  <c:v>443.97158999999999</c:v>
                </c:pt>
                <c:pt idx="2393">
                  <c:v>443.97960999999998</c:v>
                </c:pt>
                <c:pt idx="2394">
                  <c:v>441.01983999999999</c:v>
                </c:pt>
                <c:pt idx="2395">
                  <c:v>439.38986</c:v>
                </c:pt>
                <c:pt idx="2396">
                  <c:v>443.72998000000001</c:v>
                </c:pt>
                <c:pt idx="2397">
                  <c:v>449.07400999999999</c:v>
                </c:pt>
                <c:pt idx="2398">
                  <c:v>438.82990000000001</c:v>
                </c:pt>
                <c:pt idx="2399">
                  <c:v>454.0412</c:v>
                </c:pt>
                <c:pt idx="2400">
                  <c:v>447.35162000000003</c:v>
                </c:pt>
                <c:pt idx="2401">
                  <c:v>444.30826000000002</c:v>
                </c:pt>
                <c:pt idx="2402">
                  <c:v>431.21597000000003</c:v>
                </c:pt>
                <c:pt idx="2403">
                  <c:v>448.67507999999998</c:v>
                </c:pt>
                <c:pt idx="2404">
                  <c:v>433.26790999999997</c:v>
                </c:pt>
                <c:pt idx="2405">
                  <c:v>446.73764</c:v>
                </c:pt>
                <c:pt idx="2406">
                  <c:v>472.74108999999999</c:v>
                </c:pt>
                <c:pt idx="2407">
                  <c:v>450.22705000000002</c:v>
                </c:pt>
                <c:pt idx="2408">
                  <c:v>442.17757999999998</c:v>
                </c:pt>
                <c:pt idx="2409">
                  <c:v>409.08751999999998</c:v>
                </c:pt>
                <c:pt idx="2410">
                  <c:v>139.93279999999999</c:v>
                </c:pt>
                <c:pt idx="2411">
                  <c:v>435.51746000000003</c:v>
                </c:pt>
                <c:pt idx="2412">
                  <c:v>440.32195999999999</c:v>
                </c:pt>
                <c:pt idx="2413">
                  <c:v>447.66217</c:v>
                </c:pt>
                <c:pt idx="2414">
                  <c:v>455.4393</c:v>
                </c:pt>
                <c:pt idx="2415">
                  <c:v>462.50060999999999</c:v>
                </c:pt>
                <c:pt idx="2416">
                  <c:v>443.80376999999999</c:v>
                </c:pt>
                <c:pt idx="2417">
                  <c:v>446.85518999999999</c:v>
                </c:pt>
                <c:pt idx="2418">
                  <c:v>453.66455000000002</c:v>
                </c:pt>
                <c:pt idx="2419">
                  <c:v>454.90532999999999</c:v>
                </c:pt>
                <c:pt idx="2420">
                  <c:v>446.67941000000002</c:v>
                </c:pt>
                <c:pt idx="2421">
                  <c:v>446.98824999999999</c:v>
                </c:pt>
                <c:pt idx="2422">
                  <c:v>441.34973000000002</c:v>
                </c:pt>
                <c:pt idx="2423">
                  <c:v>442.05225000000002</c:v>
                </c:pt>
                <c:pt idx="2424">
                  <c:v>441.53775000000002</c:v>
                </c:pt>
                <c:pt idx="2425">
                  <c:v>443.36777000000001</c:v>
                </c:pt>
                <c:pt idx="2426">
                  <c:v>448.60201999999998</c:v>
                </c:pt>
                <c:pt idx="2427">
                  <c:v>440.50803000000002</c:v>
                </c:pt>
                <c:pt idx="2428">
                  <c:v>454.13959</c:v>
                </c:pt>
                <c:pt idx="2429">
                  <c:v>443.22498000000002</c:v>
                </c:pt>
                <c:pt idx="2430">
                  <c:v>457.78505999999999</c:v>
                </c:pt>
                <c:pt idx="2431">
                  <c:v>455.86349000000001</c:v>
                </c:pt>
                <c:pt idx="2432">
                  <c:v>460.33886999999999</c:v>
                </c:pt>
                <c:pt idx="2433">
                  <c:v>457.73489000000001</c:v>
                </c:pt>
                <c:pt idx="2434">
                  <c:v>451.75887999999998</c:v>
                </c:pt>
                <c:pt idx="2435">
                  <c:v>462.61270000000002</c:v>
                </c:pt>
                <c:pt idx="2436">
                  <c:v>452.41552999999999</c:v>
                </c:pt>
                <c:pt idx="2437">
                  <c:v>452.92657000000003</c:v>
                </c:pt>
                <c:pt idx="2438">
                  <c:v>453.36739999999998</c:v>
                </c:pt>
                <c:pt idx="2439">
                  <c:v>453.87819999999999</c:v>
                </c:pt>
                <c:pt idx="2440">
                  <c:v>462.73737</c:v>
                </c:pt>
                <c:pt idx="2441">
                  <c:v>281.26143999999999</c:v>
                </c:pt>
                <c:pt idx="2442">
                  <c:v>252.13417000000001</c:v>
                </c:pt>
                <c:pt idx="2443">
                  <c:v>462.22692999999998</c:v>
                </c:pt>
                <c:pt idx="2444">
                  <c:v>453.37265000000002</c:v>
                </c:pt>
                <c:pt idx="2445">
                  <c:v>421.04065000000003</c:v>
                </c:pt>
                <c:pt idx="2446">
                  <c:v>461.10663</c:v>
                </c:pt>
                <c:pt idx="2447">
                  <c:v>464.44797</c:v>
                </c:pt>
                <c:pt idx="2448">
                  <c:v>449.24524000000002</c:v>
                </c:pt>
                <c:pt idx="2449">
                  <c:v>468.99606</c:v>
                </c:pt>
                <c:pt idx="2450">
                  <c:v>446.85903999999999</c:v>
                </c:pt>
                <c:pt idx="2451">
                  <c:v>458.39452999999997</c:v>
                </c:pt>
                <c:pt idx="2452">
                  <c:v>279.98275999999998</c:v>
                </c:pt>
                <c:pt idx="2453">
                  <c:v>445.52469000000002</c:v>
                </c:pt>
                <c:pt idx="2454">
                  <c:v>478.33109000000002</c:v>
                </c:pt>
                <c:pt idx="2455">
                  <c:v>450.48818999999997</c:v>
                </c:pt>
                <c:pt idx="2456">
                  <c:v>457.49826000000002</c:v>
                </c:pt>
                <c:pt idx="2457">
                  <c:v>467.86574999999999</c:v>
                </c:pt>
                <c:pt idx="2458">
                  <c:v>467.78787</c:v>
                </c:pt>
                <c:pt idx="2459">
                  <c:v>447.11093</c:v>
                </c:pt>
                <c:pt idx="2460">
                  <c:v>450.53316999999998</c:v>
                </c:pt>
                <c:pt idx="2461">
                  <c:v>363.34478999999999</c:v>
                </c:pt>
                <c:pt idx="2462">
                  <c:v>444.10210999999998</c:v>
                </c:pt>
                <c:pt idx="2463">
                  <c:v>441.05367999999999</c:v>
                </c:pt>
                <c:pt idx="2464">
                  <c:v>447.84296000000001</c:v>
                </c:pt>
                <c:pt idx="2465">
                  <c:v>443.13123000000002</c:v>
                </c:pt>
                <c:pt idx="2466">
                  <c:v>445.82584000000003</c:v>
                </c:pt>
                <c:pt idx="2467">
                  <c:v>443.51546999999999</c:v>
                </c:pt>
                <c:pt idx="2468">
                  <c:v>446.31698999999998</c:v>
                </c:pt>
                <c:pt idx="2469">
                  <c:v>458.84958</c:v>
                </c:pt>
                <c:pt idx="2470">
                  <c:v>450.39267000000001</c:v>
                </c:pt>
                <c:pt idx="2471">
                  <c:v>447.34305000000001</c:v>
                </c:pt>
                <c:pt idx="2472">
                  <c:v>441.88382000000001</c:v>
                </c:pt>
                <c:pt idx="2473">
                  <c:v>368.71197999999998</c:v>
                </c:pt>
                <c:pt idx="2474">
                  <c:v>390.92730999999998</c:v>
                </c:pt>
                <c:pt idx="2475">
                  <c:v>406.53455000000002</c:v>
                </c:pt>
                <c:pt idx="2476">
                  <c:v>204.80452</c:v>
                </c:pt>
                <c:pt idx="2477">
                  <c:v>461.12520999999998</c:v>
                </c:pt>
                <c:pt idx="2478">
                  <c:v>467.25533999999999</c:v>
                </c:pt>
                <c:pt idx="2479">
                  <c:v>448.12479000000002</c:v>
                </c:pt>
                <c:pt idx="2480">
                  <c:v>449.73907000000003</c:v>
                </c:pt>
                <c:pt idx="2481">
                  <c:v>451.63283999999999</c:v>
                </c:pt>
                <c:pt idx="2482">
                  <c:v>452.59093999999999</c:v>
                </c:pt>
                <c:pt idx="2483">
                  <c:v>468.17129999999997</c:v>
                </c:pt>
                <c:pt idx="2484">
                  <c:v>452.63848999999999</c:v>
                </c:pt>
                <c:pt idx="2485">
                  <c:v>455.07992999999999</c:v>
                </c:pt>
                <c:pt idx="2486">
                  <c:v>459.69830000000002</c:v>
                </c:pt>
                <c:pt idx="2487">
                  <c:v>176.86426</c:v>
                </c:pt>
                <c:pt idx="2488">
                  <c:v>348.93295000000001</c:v>
                </c:pt>
                <c:pt idx="2489">
                  <c:v>442.67568999999997</c:v>
                </c:pt>
                <c:pt idx="2490">
                  <c:v>452.13992000000002</c:v>
                </c:pt>
                <c:pt idx="2491">
                  <c:v>444.82229999999998</c:v>
                </c:pt>
                <c:pt idx="2492">
                  <c:v>430.57306</c:v>
                </c:pt>
                <c:pt idx="2493">
                  <c:v>438.99441999999999</c:v>
                </c:pt>
                <c:pt idx="2494">
                  <c:v>434.79306000000003</c:v>
                </c:pt>
                <c:pt idx="2495">
                  <c:v>438.92388999999997</c:v>
                </c:pt>
                <c:pt idx="2496">
                  <c:v>432.77199999999999</c:v>
                </c:pt>
                <c:pt idx="2497">
                  <c:v>438.29333000000003</c:v>
                </c:pt>
                <c:pt idx="2498">
                  <c:v>434.98223999999999</c:v>
                </c:pt>
                <c:pt idx="2499">
                  <c:v>438.37804999999997</c:v>
                </c:pt>
                <c:pt idx="2500">
                  <c:v>438.63772999999998</c:v>
                </c:pt>
                <c:pt idx="2501">
                  <c:v>446.10300000000001</c:v>
                </c:pt>
                <c:pt idx="2502">
                  <c:v>437.66890999999998</c:v>
                </c:pt>
                <c:pt idx="2503">
                  <c:v>427.59793000000002</c:v>
                </c:pt>
                <c:pt idx="2504">
                  <c:v>447.31106999999997</c:v>
                </c:pt>
                <c:pt idx="2505">
                  <c:v>465.27283</c:v>
                </c:pt>
                <c:pt idx="2506">
                  <c:v>441.15033</c:v>
                </c:pt>
                <c:pt idx="2507">
                  <c:v>359.00069999999999</c:v>
                </c:pt>
                <c:pt idx="2508">
                  <c:v>484.47701999999998</c:v>
                </c:pt>
                <c:pt idx="2509">
                  <c:v>445.72014999999999</c:v>
                </c:pt>
                <c:pt idx="2510">
                  <c:v>441.47897</c:v>
                </c:pt>
                <c:pt idx="2511">
                  <c:v>437.41732999999999</c:v>
                </c:pt>
                <c:pt idx="2512">
                  <c:v>447.61394999999999</c:v>
                </c:pt>
                <c:pt idx="2513">
                  <c:v>435.6481</c:v>
                </c:pt>
                <c:pt idx="2514">
                  <c:v>446.58600000000001</c:v>
                </c:pt>
                <c:pt idx="2515">
                  <c:v>461.66946000000002</c:v>
                </c:pt>
                <c:pt idx="2516">
                  <c:v>435.43770999999998</c:v>
                </c:pt>
                <c:pt idx="2517">
                  <c:v>468.06198000000001</c:v>
                </c:pt>
                <c:pt idx="2518">
                  <c:v>450.30880999999999</c:v>
                </c:pt>
                <c:pt idx="2519">
                  <c:v>454.73987</c:v>
                </c:pt>
                <c:pt idx="2520">
                  <c:v>447.34460000000001</c:v>
                </c:pt>
                <c:pt idx="2521">
                  <c:v>451.98385999999999</c:v>
                </c:pt>
                <c:pt idx="2522">
                  <c:v>441.41289999999998</c:v>
                </c:pt>
                <c:pt idx="2523">
                  <c:v>421.88986</c:v>
                </c:pt>
                <c:pt idx="2524">
                  <c:v>0.58419091000000001</c:v>
                </c:pt>
                <c:pt idx="2525">
                  <c:v>-5.3654250000000001E-2</c:v>
                </c:pt>
                <c:pt idx="2526">
                  <c:v>0.72618181000000004</c:v>
                </c:pt>
                <c:pt idx="2527">
                  <c:v>131.74512999999999</c:v>
                </c:pt>
                <c:pt idx="2528">
                  <c:v>465.96442000000002</c:v>
                </c:pt>
                <c:pt idx="2529">
                  <c:v>454.90523999999999</c:v>
                </c:pt>
                <c:pt idx="2530">
                  <c:v>450.50533999999999</c:v>
                </c:pt>
                <c:pt idx="2531">
                  <c:v>444.50662</c:v>
                </c:pt>
                <c:pt idx="2532">
                  <c:v>439.73815999999999</c:v>
                </c:pt>
                <c:pt idx="2533">
                  <c:v>463.75977</c:v>
                </c:pt>
                <c:pt idx="2534">
                  <c:v>466.21316999999999</c:v>
                </c:pt>
                <c:pt idx="2535">
                  <c:v>451.47591999999997</c:v>
                </c:pt>
                <c:pt idx="2536">
                  <c:v>447.19907000000001</c:v>
                </c:pt>
                <c:pt idx="2537">
                  <c:v>448.40703999999999</c:v>
                </c:pt>
                <c:pt idx="2538">
                  <c:v>462.17403999999999</c:v>
                </c:pt>
                <c:pt idx="2539">
                  <c:v>450.62313999999998</c:v>
                </c:pt>
                <c:pt idx="2540">
                  <c:v>444.68493999999998</c:v>
                </c:pt>
                <c:pt idx="2541">
                  <c:v>451.20690999999999</c:v>
                </c:pt>
                <c:pt idx="2542">
                  <c:v>437.97381999999999</c:v>
                </c:pt>
                <c:pt idx="2543">
                  <c:v>444.39636000000002</c:v>
                </c:pt>
                <c:pt idx="2544">
                  <c:v>432.72464000000002</c:v>
                </c:pt>
                <c:pt idx="2545">
                  <c:v>456.60088999999999</c:v>
                </c:pt>
                <c:pt idx="2546">
                  <c:v>447.63650999999999</c:v>
                </c:pt>
                <c:pt idx="2547">
                  <c:v>453.58983999999998</c:v>
                </c:pt>
                <c:pt idx="2548">
                  <c:v>437.03561000000002</c:v>
                </c:pt>
                <c:pt idx="2549">
                  <c:v>439.54172</c:v>
                </c:pt>
                <c:pt idx="2550">
                  <c:v>447.83852999999999</c:v>
                </c:pt>
                <c:pt idx="2551">
                  <c:v>445.44992000000002</c:v>
                </c:pt>
                <c:pt idx="2552">
                  <c:v>430.52264000000002</c:v>
                </c:pt>
                <c:pt idx="2553">
                  <c:v>447.01598999999999</c:v>
                </c:pt>
                <c:pt idx="2554">
                  <c:v>455.20296999999999</c:v>
                </c:pt>
                <c:pt idx="2555">
                  <c:v>437.48969</c:v>
                </c:pt>
                <c:pt idx="2556">
                  <c:v>437.34314000000001</c:v>
                </c:pt>
                <c:pt idx="2557">
                  <c:v>445.20197000000002</c:v>
                </c:pt>
                <c:pt idx="2558">
                  <c:v>440.78705000000002</c:v>
                </c:pt>
                <c:pt idx="2559">
                  <c:v>442.04944</c:v>
                </c:pt>
                <c:pt idx="2560">
                  <c:v>366.91289999999998</c:v>
                </c:pt>
                <c:pt idx="2561">
                  <c:v>454.88076999999998</c:v>
                </c:pt>
                <c:pt idx="2562">
                  <c:v>451.94965000000002</c:v>
                </c:pt>
                <c:pt idx="2563">
                  <c:v>457.61295000000001</c:v>
                </c:pt>
                <c:pt idx="2564">
                  <c:v>450.93524000000002</c:v>
                </c:pt>
                <c:pt idx="2565">
                  <c:v>429.25051999999999</c:v>
                </c:pt>
                <c:pt idx="2566">
                  <c:v>439.71422999999999</c:v>
                </c:pt>
                <c:pt idx="2567">
                  <c:v>431.84994999999998</c:v>
                </c:pt>
                <c:pt idx="2568">
                  <c:v>447.64069000000001</c:v>
                </c:pt>
                <c:pt idx="2569">
                  <c:v>434.49484000000001</c:v>
                </c:pt>
                <c:pt idx="2570">
                  <c:v>442.86862000000002</c:v>
                </c:pt>
                <c:pt idx="2571">
                  <c:v>435.3107</c:v>
                </c:pt>
                <c:pt idx="2572">
                  <c:v>440.75466999999998</c:v>
                </c:pt>
                <c:pt idx="2573">
                  <c:v>390.03933999999998</c:v>
                </c:pt>
                <c:pt idx="2574">
                  <c:v>42.635551</c:v>
                </c:pt>
                <c:pt idx="2575">
                  <c:v>46.476643000000003</c:v>
                </c:pt>
                <c:pt idx="2576">
                  <c:v>175.07729</c:v>
                </c:pt>
                <c:pt idx="2577">
                  <c:v>272.91428000000002</c:v>
                </c:pt>
                <c:pt idx="2578">
                  <c:v>333.03363000000002</c:v>
                </c:pt>
                <c:pt idx="2579">
                  <c:v>222.77034</c:v>
                </c:pt>
                <c:pt idx="2580">
                  <c:v>40.516314999999999</c:v>
                </c:pt>
                <c:pt idx="2581">
                  <c:v>336.79912999999999</c:v>
                </c:pt>
                <c:pt idx="2582">
                  <c:v>444.74410999999998</c:v>
                </c:pt>
                <c:pt idx="2583">
                  <c:v>358.91298999999998</c:v>
                </c:pt>
                <c:pt idx="2584">
                  <c:v>326.12844999999999</c:v>
                </c:pt>
                <c:pt idx="2585">
                  <c:v>329.83762000000002</c:v>
                </c:pt>
                <c:pt idx="2586">
                  <c:v>431.87619000000001</c:v>
                </c:pt>
                <c:pt idx="2587">
                  <c:v>401.75671</c:v>
                </c:pt>
                <c:pt idx="2588">
                  <c:v>442.59951999999998</c:v>
                </c:pt>
                <c:pt idx="2589">
                  <c:v>363.58584999999999</c:v>
                </c:pt>
                <c:pt idx="2590">
                  <c:v>188.26320999999999</c:v>
                </c:pt>
                <c:pt idx="2591">
                  <c:v>403.35915999999997</c:v>
                </c:pt>
                <c:pt idx="2592">
                  <c:v>432.97201999999999</c:v>
                </c:pt>
                <c:pt idx="2593">
                  <c:v>408.24774000000002</c:v>
                </c:pt>
                <c:pt idx="2594">
                  <c:v>424.69484999999997</c:v>
                </c:pt>
                <c:pt idx="2595">
                  <c:v>445.66942999999998</c:v>
                </c:pt>
                <c:pt idx="2596">
                  <c:v>405.86309999999997</c:v>
                </c:pt>
                <c:pt idx="2597">
                  <c:v>415.76233000000002</c:v>
                </c:pt>
                <c:pt idx="2598">
                  <c:v>418.35410000000002</c:v>
                </c:pt>
                <c:pt idx="2599">
                  <c:v>411.81851</c:v>
                </c:pt>
                <c:pt idx="2600">
                  <c:v>423.38364000000001</c:v>
                </c:pt>
                <c:pt idx="2601">
                  <c:v>415.44103999999999</c:v>
                </c:pt>
                <c:pt idx="2602">
                  <c:v>420.74209999999999</c:v>
                </c:pt>
                <c:pt idx="2603">
                  <c:v>418.41879</c:v>
                </c:pt>
                <c:pt idx="2604">
                  <c:v>413.42450000000002</c:v>
                </c:pt>
                <c:pt idx="2605">
                  <c:v>416.11041</c:v>
                </c:pt>
                <c:pt idx="2606">
                  <c:v>412.00742000000002</c:v>
                </c:pt>
                <c:pt idx="2607">
                  <c:v>400.63229000000001</c:v>
                </c:pt>
                <c:pt idx="2608">
                  <c:v>378.69878999999997</c:v>
                </c:pt>
                <c:pt idx="2609">
                  <c:v>371.32089000000002</c:v>
                </c:pt>
                <c:pt idx="2610">
                  <c:v>381.72906</c:v>
                </c:pt>
                <c:pt idx="2611">
                  <c:v>405.29291000000001</c:v>
                </c:pt>
                <c:pt idx="2612">
                  <c:v>392.66205000000002</c:v>
                </c:pt>
                <c:pt idx="2613">
                  <c:v>429.25650000000002</c:v>
                </c:pt>
                <c:pt idx="2614">
                  <c:v>437.09793000000002</c:v>
                </c:pt>
                <c:pt idx="2615">
                  <c:v>431.29248000000001</c:v>
                </c:pt>
                <c:pt idx="2616">
                  <c:v>423.37536999999998</c:v>
                </c:pt>
                <c:pt idx="2617">
                  <c:v>424.78206999999998</c:v>
                </c:pt>
                <c:pt idx="2618">
                  <c:v>443.56778000000003</c:v>
                </c:pt>
                <c:pt idx="2619">
                  <c:v>432.63610999999997</c:v>
                </c:pt>
                <c:pt idx="2620">
                  <c:v>456.07010000000002</c:v>
                </c:pt>
                <c:pt idx="2621">
                  <c:v>428.88659999999999</c:v>
                </c:pt>
                <c:pt idx="2622">
                  <c:v>421.63918999999999</c:v>
                </c:pt>
                <c:pt idx="2623">
                  <c:v>435.38376</c:v>
                </c:pt>
                <c:pt idx="2624">
                  <c:v>429.94925000000001</c:v>
                </c:pt>
                <c:pt idx="2625">
                  <c:v>439.70258000000001</c:v>
                </c:pt>
                <c:pt idx="2626">
                  <c:v>434.06869999999998</c:v>
                </c:pt>
                <c:pt idx="2627">
                  <c:v>441.18657999999999</c:v>
                </c:pt>
                <c:pt idx="2628">
                  <c:v>429.61203</c:v>
                </c:pt>
                <c:pt idx="2629">
                  <c:v>436.87725999999998</c:v>
                </c:pt>
                <c:pt idx="2630">
                  <c:v>425.88596000000001</c:v>
                </c:pt>
                <c:pt idx="2631">
                  <c:v>444.67770000000002</c:v>
                </c:pt>
                <c:pt idx="2632">
                  <c:v>149.45363</c:v>
                </c:pt>
                <c:pt idx="2633">
                  <c:v>440.90994000000001</c:v>
                </c:pt>
                <c:pt idx="2634">
                  <c:v>435.50461000000001</c:v>
                </c:pt>
                <c:pt idx="2635">
                  <c:v>438.95163000000002</c:v>
                </c:pt>
                <c:pt idx="2636">
                  <c:v>426.3569</c:v>
                </c:pt>
                <c:pt idx="2637">
                  <c:v>439.03577000000001</c:v>
                </c:pt>
                <c:pt idx="2638">
                  <c:v>416.05507999999998</c:v>
                </c:pt>
                <c:pt idx="2639">
                  <c:v>453.38470000000001</c:v>
                </c:pt>
                <c:pt idx="2640">
                  <c:v>417.40368999999998</c:v>
                </c:pt>
                <c:pt idx="2641">
                  <c:v>443.57083</c:v>
                </c:pt>
                <c:pt idx="2642">
                  <c:v>403.9769</c:v>
                </c:pt>
                <c:pt idx="2643">
                  <c:v>452.40222</c:v>
                </c:pt>
                <c:pt idx="2644">
                  <c:v>426.57877000000002</c:v>
                </c:pt>
                <c:pt idx="2645">
                  <c:v>443.68371999999999</c:v>
                </c:pt>
                <c:pt idx="2646">
                  <c:v>443.99883999999997</c:v>
                </c:pt>
                <c:pt idx="2647">
                  <c:v>426.89359000000002</c:v>
                </c:pt>
                <c:pt idx="2648">
                  <c:v>440.16608000000002</c:v>
                </c:pt>
                <c:pt idx="2649">
                  <c:v>414.89456000000001</c:v>
                </c:pt>
                <c:pt idx="2650">
                  <c:v>440.01992999999999</c:v>
                </c:pt>
                <c:pt idx="2651">
                  <c:v>424.32470999999998</c:v>
                </c:pt>
                <c:pt idx="2652">
                  <c:v>463.32474000000002</c:v>
                </c:pt>
                <c:pt idx="2653">
                  <c:v>425.82260000000002</c:v>
                </c:pt>
                <c:pt idx="2654">
                  <c:v>446.49883999999997</c:v>
                </c:pt>
                <c:pt idx="2655">
                  <c:v>423.09343999999999</c:v>
                </c:pt>
                <c:pt idx="2656">
                  <c:v>439.52469000000002</c:v>
                </c:pt>
                <c:pt idx="2657">
                  <c:v>441.68365</c:v>
                </c:pt>
                <c:pt idx="2658">
                  <c:v>431.52987999999999</c:v>
                </c:pt>
                <c:pt idx="2659">
                  <c:v>442.81765999999999</c:v>
                </c:pt>
                <c:pt idx="2660">
                  <c:v>424.71609000000001</c:v>
                </c:pt>
                <c:pt idx="2661">
                  <c:v>468.02868999999998</c:v>
                </c:pt>
                <c:pt idx="2662">
                  <c:v>340.67095999999998</c:v>
                </c:pt>
                <c:pt idx="2663">
                  <c:v>242.30606</c:v>
                </c:pt>
                <c:pt idx="2664">
                  <c:v>428.62148999999999</c:v>
                </c:pt>
                <c:pt idx="2665">
                  <c:v>436.58190999999999</c:v>
                </c:pt>
                <c:pt idx="2666">
                  <c:v>429.68848000000003</c:v>
                </c:pt>
                <c:pt idx="2667">
                  <c:v>448.03179999999998</c:v>
                </c:pt>
                <c:pt idx="2668">
                  <c:v>432.97345000000001</c:v>
                </c:pt>
                <c:pt idx="2669">
                  <c:v>436.87531000000001</c:v>
                </c:pt>
                <c:pt idx="2670">
                  <c:v>423.07085999999998</c:v>
                </c:pt>
                <c:pt idx="2671">
                  <c:v>381.06554999999997</c:v>
                </c:pt>
                <c:pt idx="2672">
                  <c:v>402.33855999999997</c:v>
                </c:pt>
                <c:pt idx="2673">
                  <c:v>408.68909000000002</c:v>
                </c:pt>
                <c:pt idx="2674">
                  <c:v>395.53656000000001</c:v>
                </c:pt>
                <c:pt idx="2675">
                  <c:v>402.87243999999998</c:v>
                </c:pt>
                <c:pt idx="2676">
                  <c:v>393.56835999999998</c:v>
                </c:pt>
                <c:pt idx="2677">
                  <c:v>394.20418999999998</c:v>
                </c:pt>
                <c:pt idx="2678">
                  <c:v>390.54079999999999</c:v>
                </c:pt>
                <c:pt idx="2679">
                  <c:v>394.8374</c:v>
                </c:pt>
                <c:pt idx="2680">
                  <c:v>392.27062999999998</c:v>
                </c:pt>
                <c:pt idx="2681">
                  <c:v>394.46206999999998</c:v>
                </c:pt>
                <c:pt idx="2682">
                  <c:v>395.73352</c:v>
                </c:pt>
                <c:pt idx="2683">
                  <c:v>394.93506000000002</c:v>
                </c:pt>
                <c:pt idx="2684">
                  <c:v>389.36496</c:v>
                </c:pt>
                <c:pt idx="2685">
                  <c:v>389.01276000000001</c:v>
                </c:pt>
                <c:pt idx="2686">
                  <c:v>434.05095999999998</c:v>
                </c:pt>
                <c:pt idx="2687">
                  <c:v>445.32927999999998</c:v>
                </c:pt>
                <c:pt idx="2688">
                  <c:v>340.79300000000001</c:v>
                </c:pt>
                <c:pt idx="2689">
                  <c:v>423.03116</c:v>
                </c:pt>
                <c:pt idx="2690">
                  <c:v>406.40593999999999</c:v>
                </c:pt>
                <c:pt idx="2691">
                  <c:v>428.35924999999997</c:v>
                </c:pt>
                <c:pt idx="2692">
                  <c:v>445.92169000000001</c:v>
                </c:pt>
                <c:pt idx="2693">
                  <c:v>431.08776999999998</c:v>
                </c:pt>
                <c:pt idx="2694">
                  <c:v>427.05621000000002</c:v>
                </c:pt>
                <c:pt idx="2695">
                  <c:v>432.49365</c:v>
                </c:pt>
                <c:pt idx="2696">
                  <c:v>429.62973</c:v>
                </c:pt>
                <c:pt idx="2697">
                  <c:v>442.16791000000001</c:v>
                </c:pt>
                <c:pt idx="2698">
                  <c:v>450.43804999999998</c:v>
                </c:pt>
                <c:pt idx="2699">
                  <c:v>449.34958</c:v>
                </c:pt>
                <c:pt idx="2700">
                  <c:v>432.93441999999999</c:v>
                </c:pt>
                <c:pt idx="2701">
                  <c:v>441.91037</c:v>
                </c:pt>
                <c:pt idx="2702">
                  <c:v>434.28</c:v>
                </c:pt>
                <c:pt idx="2703">
                  <c:v>443.19681000000003</c:v>
                </c:pt>
                <c:pt idx="2704">
                  <c:v>446.75371999999999</c:v>
                </c:pt>
                <c:pt idx="2705">
                  <c:v>435.12308000000002</c:v>
                </c:pt>
                <c:pt idx="2706">
                  <c:v>425.46127000000001</c:v>
                </c:pt>
                <c:pt idx="2707">
                  <c:v>431.9649</c:v>
                </c:pt>
                <c:pt idx="2708">
                  <c:v>426.91271999999998</c:v>
                </c:pt>
                <c:pt idx="2709">
                  <c:v>428.72824000000003</c:v>
                </c:pt>
                <c:pt idx="2710">
                  <c:v>442.16455000000002</c:v>
                </c:pt>
                <c:pt idx="2711">
                  <c:v>443.88427999999999</c:v>
                </c:pt>
                <c:pt idx="2712">
                  <c:v>393.21973000000003</c:v>
                </c:pt>
                <c:pt idx="2713">
                  <c:v>384.88180999999997</c:v>
                </c:pt>
                <c:pt idx="2714">
                  <c:v>441.65976000000001</c:v>
                </c:pt>
                <c:pt idx="2715">
                  <c:v>439.76373000000001</c:v>
                </c:pt>
                <c:pt idx="2716">
                  <c:v>429.59674000000001</c:v>
                </c:pt>
                <c:pt idx="2717">
                  <c:v>447.46715999999998</c:v>
                </c:pt>
                <c:pt idx="2718">
                  <c:v>432.20319000000001</c:v>
                </c:pt>
                <c:pt idx="2719">
                  <c:v>435.09859999999998</c:v>
                </c:pt>
                <c:pt idx="2720">
                  <c:v>432.95697000000001</c:v>
                </c:pt>
                <c:pt idx="2721">
                  <c:v>425.02121</c:v>
                </c:pt>
                <c:pt idx="2722">
                  <c:v>438.96834999999999</c:v>
                </c:pt>
                <c:pt idx="2723">
                  <c:v>442.84167000000002</c:v>
                </c:pt>
                <c:pt idx="2724">
                  <c:v>446.30295000000001</c:v>
                </c:pt>
                <c:pt idx="2725">
                  <c:v>434.45510999999999</c:v>
                </c:pt>
                <c:pt idx="2726">
                  <c:v>441.85242</c:v>
                </c:pt>
                <c:pt idx="2727">
                  <c:v>436.44646999999998</c:v>
                </c:pt>
                <c:pt idx="2728">
                  <c:v>446.60654</c:v>
                </c:pt>
                <c:pt idx="2729">
                  <c:v>445.29793999999998</c:v>
                </c:pt>
                <c:pt idx="2730">
                  <c:v>448.75033999999999</c:v>
                </c:pt>
                <c:pt idx="2731">
                  <c:v>432.45031999999998</c:v>
                </c:pt>
                <c:pt idx="2732">
                  <c:v>436.5874</c:v>
                </c:pt>
                <c:pt idx="2733">
                  <c:v>445.12439000000001</c:v>
                </c:pt>
                <c:pt idx="2734">
                  <c:v>433.22197999999997</c:v>
                </c:pt>
                <c:pt idx="2735">
                  <c:v>439.84082000000001</c:v>
                </c:pt>
                <c:pt idx="2736">
                  <c:v>437.62164000000001</c:v>
                </c:pt>
                <c:pt idx="2737">
                  <c:v>453.67853000000002</c:v>
                </c:pt>
                <c:pt idx="2738">
                  <c:v>452.56698999999998</c:v>
                </c:pt>
                <c:pt idx="2739">
                  <c:v>435.45299999999997</c:v>
                </c:pt>
                <c:pt idx="2740">
                  <c:v>431.36270000000002</c:v>
                </c:pt>
                <c:pt idx="2741">
                  <c:v>444.00979999999998</c:v>
                </c:pt>
                <c:pt idx="2742">
                  <c:v>440.99248999999998</c:v>
                </c:pt>
                <c:pt idx="2743">
                  <c:v>466.16149999999999</c:v>
                </c:pt>
                <c:pt idx="2744">
                  <c:v>441.53917999999999</c:v>
                </c:pt>
                <c:pt idx="2745">
                  <c:v>435.75510000000003</c:v>
                </c:pt>
                <c:pt idx="2746">
                  <c:v>436.56441999999998</c:v>
                </c:pt>
                <c:pt idx="2747">
                  <c:v>448.93689000000001</c:v>
                </c:pt>
                <c:pt idx="2748">
                  <c:v>432.60991999999999</c:v>
                </c:pt>
                <c:pt idx="2749">
                  <c:v>448.90546000000001</c:v>
                </c:pt>
                <c:pt idx="2750">
                  <c:v>430.82285000000002</c:v>
                </c:pt>
                <c:pt idx="2751">
                  <c:v>218.16131999999999</c:v>
                </c:pt>
                <c:pt idx="2752">
                  <c:v>443.16588999999999</c:v>
                </c:pt>
                <c:pt idx="2753">
                  <c:v>446.84607</c:v>
                </c:pt>
                <c:pt idx="2754">
                  <c:v>436.53787</c:v>
                </c:pt>
                <c:pt idx="2755">
                  <c:v>441.26900999999998</c:v>
                </c:pt>
                <c:pt idx="2756">
                  <c:v>437.03329000000002</c:v>
                </c:pt>
                <c:pt idx="2757">
                  <c:v>440.35529000000002</c:v>
                </c:pt>
                <c:pt idx="2758">
                  <c:v>445.93173000000002</c:v>
                </c:pt>
                <c:pt idx="2759">
                  <c:v>221.44256999999999</c:v>
                </c:pt>
                <c:pt idx="2760">
                  <c:v>447.84228999999999</c:v>
                </c:pt>
                <c:pt idx="2761">
                  <c:v>458.16726999999997</c:v>
                </c:pt>
                <c:pt idx="2762">
                  <c:v>451.37441999999999</c:v>
                </c:pt>
                <c:pt idx="2763">
                  <c:v>442.80608999999998</c:v>
                </c:pt>
                <c:pt idx="2764">
                  <c:v>434.97512999999998</c:v>
                </c:pt>
                <c:pt idx="2765">
                  <c:v>424.07413000000003</c:v>
                </c:pt>
                <c:pt idx="2766">
                  <c:v>432.95425</c:v>
                </c:pt>
                <c:pt idx="2767">
                  <c:v>445.74151999999998</c:v>
                </c:pt>
                <c:pt idx="2768">
                  <c:v>436.66583000000003</c:v>
                </c:pt>
                <c:pt idx="2769">
                  <c:v>438.04050000000001</c:v>
                </c:pt>
                <c:pt idx="2770">
                  <c:v>432.80405000000002</c:v>
                </c:pt>
                <c:pt idx="2771">
                  <c:v>437.29253999999997</c:v>
                </c:pt>
                <c:pt idx="2772">
                  <c:v>444.46701000000002</c:v>
                </c:pt>
                <c:pt idx="2773">
                  <c:v>431.28696000000002</c:v>
                </c:pt>
                <c:pt idx="2774">
                  <c:v>423.5224</c:v>
                </c:pt>
                <c:pt idx="2775">
                  <c:v>436.04291000000001</c:v>
                </c:pt>
                <c:pt idx="2776">
                  <c:v>441.04861</c:v>
                </c:pt>
                <c:pt idx="2777">
                  <c:v>454.54950000000002</c:v>
                </c:pt>
                <c:pt idx="2778">
                  <c:v>432.31522000000001</c:v>
                </c:pt>
                <c:pt idx="2779">
                  <c:v>429.42270000000002</c:v>
                </c:pt>
                <c:pt idx="2780">
                  <c:v>439.10559000000001</c:v>
                </c:pt>
                <c:pt idx="2781">
                  <c:v>441.24612000000002</c:v>
                </c:pt>
                <c:pt idx="2782">
                  <c:v>440.84329000000002</c:v>
                </c:pt>
                <c:pt idx="2783">
                  <c:v>440.91516000000001</c:v>
                </c:pt>
                <c:pt idx="2784">
                  <c:v>441.11928999999998</c:v>
                </c:pt>
                <c:pt idx="2785">
                  <c:v>440.59424000000001</c:v>
                </c:pt>
                <c:pt idx="2786">
                  <c:v>436.25760000000002</c:v>
                </c:pt>
                <c:pt idx="2787">
                  <c:v>431.90352999999999</c:v>
                </c:pt>
                <c:pt idx="2788">
                  <c:v>452.51758000000001</c:v>
                </c:pt>
                <c:pt idx="2789">
                  <c:v>426.80498999999998</c:v>
                </c:pt>
                <c:pt idx="2790">
                  <c:v>435.54993000000002</c:v>
                </c:pt>
                <c:pt idx="2791">
                  <c:v>424.62765999999999</c:v>
                </c:pt>
                <c:pt idx="2792">
                  <c:v>438.39834999999999</c:v>
                </c:pt>
                <c:pt idx="2793">
                  <c:v>423.53075999999999</c:v>
                </c:pt>
                <c:pt idx="2794">
                  <c:v>414.41638</c:v>
                </c:pt>
                <c:pt idx="2795">
                  <c:v>438.19977</c:v>
                </c:pt>
                <c:pt idx="2796">
                  <c:v>434.96886999999998</c:v>
                </c:pt>
                <c:pt idx="2797">
                  <c:v>436.94202000000001</c:v>
                </c:pt>
                <c:pt idx="2798">
                  <c:v>437.01821999999999</c:v>
                </c:pt>
                <c:pt idx="2799">
                  <c:v>438.12398999999999</c:v>
                </c:pt>
                <c:pt idx="2800">
                  <c:v>462.28662000000003</c:v>
                </c:pt>
                <c:pt idx="2801">
                  <c:v>456.96323000000001</c:v>
                </c:pt>
                <c:pt idx="2802">
                  <c:v>429.42007000000001</c:v>
                </c:pt>
                <c:pt idx="2803">
                  <c:v>426.96706999999998</c:v>
                </c:pt>
                <c:pt idx="2804">
                  <c:v>428.51715000000002</c:v>
                </c:pt>
                <c:pt idx="2805">
                  <c:v>425.80896000000001</c:v>
                </c:pt>
                <c:pt idx="2806">
                  <c:v>428.81644</c:v>
                </c:pt>
                <c:pt idx="2807">
                  <c:v>431.51778999999999</c:v>
                </c:pt>
                <c:pt idx="2808">
                  <c:v>428.63727</c:v>
                </c:pt>
                <c:pt idx="2809">
                  <c:v>436.62560999999999</c:v>
                </c:pt>
                <c:pt idx="2810">
                  <c:v>443.95801</c:v>
                </c:pt>
                <c:pt idx="2811">
                  <c:v>448.76709</c:v>
                </c:pt>
                <c:pt idx="2812">
                  <c:v>436.44049000000001</c:v>
                </c:pt>
                <c:pt idx="2813">
                  <c:v>433.89731</c:v>
                </c:pt>
                <c:pt idx="2814">
                  <c:v>423.89850000000001</c:v>
                </c:pt>
                <c:pt idx="2815">
                  <c:v>426.45801</c:v>
                </c:pt>
                <c:pt idx="2816">
                  <c:v>436.18027000000001</c:v>
                </c:pt>
                <c:pt idx="2817">
                  <c:v>443.94305000000003</c:v>
                </c:pt>
                <c:pt idx="2818">
                  <c:v>447.29388</c:v>
                </c:pt>
                <c:pt idx="2819">
                  <c:v>435.59091000000001</c:v>
                </c:pt>
                <c:pt idx="2820">
                  <c:v>435.06409000000002</c:v>
                </c:pt>
                <c:pt idx="2821">
                  <c:v>425.56189000000001</c:v>
                </c:pt>
                <c:pt idx="2822">
                  <c:v>431.79025000000001</c:v>
                </c:pt>
                <c:pt idx="2823">
                  <c:v>426.46588000000003</c:v>
                </c:pt>
                <c:pt idx="2824">
                  <c:v>419.85280999999998</c:v>
                </c:pt>
                <c:pt idx="2825">
                  <c:v>414.03021000000001</c:v>
                </c:pt>
                <c:pt idx="2826">
                  <c:v>444.28737999999998</c:v>
                </c:pt>
                <c:pt idx="2827">
                  <c:v>423.80498999999998</c:v>
                </c:pt>
                <c:pt idx="2828">
                  <c:v>423.07718</c:v>
                </c:pt>
                <c:pt idx="2829">
                  <c:v>420.17352</c:v>
                </c:pt>
                <c:pt idx="2830">
                  <c:v>420.79291000000001</c:v>
                </c:pt>
                <c:pt idx="2831">
                  <c:v>421.55023</c:v>
                </c:pt>
                <c:pt idx="2832">
                  <c:v>435.98568999999998</c:v>
                </c:pt>
                <c:pt idx="2833">
                  <c:v>418.45528999999999</c:v>
                </c:pt>
                <c:pt idx="2834">
                  <c:v>422.85858000000002</c:v>
                </c:pt>
                <c:pt idx="2835">
                  <c:v>425.60989000000001</c:v>
                </c:pt>
                <c:pt idx="2836">
                  <c:v>437.32285000000002</c:v>
                </c:pt>
                <c:pt idx="2837">
                  <c:v>416.51218</c:v>
                </c:pt>
                <c:pt idx="2838">
                  <c:v>396.29500999999999</c:v>
                </c:pt>
                <c:pt idx="2839">
                  <c:v>395.79642000000001</c:v>
                </c:pt>
                <c:pt idx="2840">
                  <c:v>395.83566000000002</c:v>
                </c:pt>
                <c:pt idx="2841">
                  <c:v>283.53714000000002</c:v>
                </c:pt>
                <c:pt idx="2842">
                  <c:v>395.49187999999998</c:v>
                </c:pt>
                <c:pt idx="2843">
                  <c:v>391.97672</c:v>
                </c:pt>
                <c:pt idx="2844">
                  <c:v>396.37380999999999</c:v>
                </c:pt>
                <c:pt idx="2845">
                  <c:v>390.44830000000002</c:v>
                </c:pt>
                <c:pt idx="2846">
                  <c:v>393.66802999999999</c:v>
                </c:pt>
                <c:pt idx="2847">
                  <c:v>400.47784000000001</c:v>
                </c:pt>
                <c:pt idx="2848">
                  <c:v>396.62067000000002</c:v>
                </c:pt>
                <c:pt idx="2849">
                  <c:v>398.36345999999998</c:v>
                </c:pt>
                <c:pt idx="2850">
                  <c:v>401.63010000000003</c:v>
                </c:pt>
                <c:pt idx="2851">
                  <c:v>405.55117999999999</c:v>
                </c:pt>
                <c:pt idx="2852">
                  <c:v>337.97179999999997</c:v>
                </c:pt>
                <c:pt idx="2853">
                  <c:v>203.97540000000001</c:v>
                </c:pt>
                <c:pt idx="2854">
                  <c:v>385.96280000000002</c:v>
                </c:pt>
                <c:pt idx="2855">
                  <c:v>395.71679999999998</c:v>
                </c:pt>
                <c:pt idx="2856">
                  <c:v>400.35980000000001</c:v>
                </c:pt>
                <c:pt idx="2857">
                  <c:v>385.81243999999998</c:v>
                </c:pt>
                <c:pt idx="2858">
                  <c:v>400.74396000000002</c:v>
                </c:pt>
                <c:pt idx="2859">
                  <c:v>405.44916000000001</c:v>
                </c:pt>
                <c:pt idx="2860">
                  <c:v>396.30300999999997</c:v>
                </c:pt>
                <c:pt idx="2861">
                  <c:v>407.22899999999998</c:v>
                </c:pt>
                <c:pt idx="2862">
                  <c:v>395.29079999999999</c:v>
                </c:pt>
                <c:pt idx="2863">
                  <c:v>394.81869999999998</c:v>
                </c:pt>
                <c:pt idx="2864">
                  <c:v>399.81774999999999</c:v>
                </c:pt>
                <c:pt idx="2865">
                  <c:v>399.93423000000001</c:v>
                </c:pt>
                <c:pt idx="2866">
                  <c:v>397.11358999999999</c:v>
                </c:pt>
                <c:pt idx="2867">
                  <c:v>394.70206000000002</c:v>
                </c:pt>
                <c:pt idx="2868">
                  <c:v>391.12302</c:v>
                </c:pt>
                <c:pt idx="2869">
                  <c:v>415.92462</c:v>
                </c:pt>
                <c:pt idx="2870">
                  <c:v>395.77206000000001</c:v>
                </c:pt>
                <c:pt idx="2871">
                  <c:v>393.61471999999998</c:v>
                </c:pt>
                <c:pt idx="2872">
                  <c:v>388.32339000000002</c:v>
                </c:pt>
                <c:pt idx="2873">
                  <c:v>389.15570000000002</c:v>
                </c:pt>
                <c:pt idx="2874">
                  <c:v>404.85775999999998</c:v>
                </c:pt>
                <c:pt idx="2875">
                  <c:v>395.09372000000002</c:v>
                </c:pt>
                <c:pt idx="2876">
                  <c:v>389.41647</c:v>
                </c:pt>
                <c:pt idx="2877">
                  <c:v>389.96942000000001</c:v>
                </c:pt>
                <c:pt idx="2878">
                  <c:v>387.89663999999999</c:v>
                </c:pt>
                <c:pt idx="2879">
                  <c:v>385.14458999999999</c:v>
                </c:pt>
                <c:pt idx="2880">
                  <c:v>396.10352</c:v>
                </c:pt>
                <c:pt idx="2881">
                  <c:v>381.34213</c:v>
                </c:pt>
                <c:pt idx="2882">
                  <c:v>391.1832</c:v>
                </c:pt>
                <c:pt idx="2883">
                  <c:v>376.84158000000002</c:v>
                </c:pt>
                <c:pt idx="2884">
                  <c:v>402.6481</c:v>
                </c:pt>
                <c:pt idx="2885">
                  <c:v>397.23944</c:v>
                </c:pt>
                <c:pt idx="2886">
                  <c:v>387.63729999999998</c:v>
                </c:pt>
                <c:pt idx="2887">
                  <c:v>387.05621000000002</c:v>
                </c:pt>
                <c:pt idx="2888">
                  <c:v>396.76996000000003</c:v>
                </c:pt>
                <c:pt idx="2889">
                  <c:v>391.13720999999998</c:v>
                </c:pt>
                <c:pt idx="2890">
                  <c:v>404.40176000000002</c:v>
                </c:pt>
                <c:pt idx="2891">
                  <c:v>400.6601</c:v>
                </c:pt>
                <c:pt idx="2892">
                  <c:v>404.11203</c:v>
                </c:pt>
                <c:pt idx="2893">
                  <c:v>407.20040999999998</c:v>
                </c:pt>
                <c:pt idx="2894">
                  <c:v>413.13756999999998</c:v>
                </c:pt>
                <c:pt idx="2895">
                  <c:v>414.60262999999998</c:v>
                </c:pt>
                <c:pt idx="2896">
                  <c:v>410.32751000000002</c:v>
                </c:pt>
                <c:pt idx="2897">
                  <c:v>420.00702000000001</c:v>
                </c:pt>
                <c:pt idx="2898">
                  <c:v>418.91412000000003</c:v>
                </c:pt>
                <c:pt idx="2899">
                  <c:v>416.54428000000001</c:v>
                </c:pt>
                <c:pt idx="2900">
                  <c:v>400.04635999999999</c:v>
                </c:pt>
                <c:pt idx="2901">
                  <c:v>79.043373000000003</c:v>
                </c:pt>
                <c:pt idx="2902">
                  <c:v>-6.4239699999999997E-2</c:v>
                </c:pt>
                <c:pt idx="2903">
                  <c:v>0.23963818000000001</c:v>
                </c:pt>
                <c:pt idx="2904">
                  <c:v>0.31848007</c:v>
                </c:pt>
                <c:pt idx="2905">
                  <c:v>0.42226943</c:v>
                </c:pt>
                <c:pt idx="2906">
                  <c:v>-6.0350109999999998E-2</c:v>
                </c:pt>
                <c:pt idx="2907">
                  <c:v>204.53644</c:v>
                </c:pt>
                <c:pt idx="2908">
                  <c:v>400.20862</c:v>
                </c:pt>
                <c:pt idx="2909">
                  <c:v>382.05286000000001</c:v>
                </c:pt>
                <c:pt idx="2910">
                  <c:v>420.90413999999998</c:v>
                </c:pt>
                <c:pt idx="2911">
                  <c:v>411.23291</c:v>
                </c:pt>
                <c:pt idx="2912">
                  <c:v>417.56952000000001</c:v>
                </c:pt>
                <c:pt idx="2913">
                  <c:v>415.54892000000001</c:v>
                </c:pt>
                <c:pt idx="2914">
                  <c:v>406.60192999999998</c:v>
                </c:pt>
                <c:pt idx="2915">
                  <c:v>415.67169000000001</c:v>
                </c:pt>
                <c:pt idx="2916">
                  <c:v>431.00713999999999</c:v>
                </c:pt>
                <c:pt idx="2917">
                  <c:v>427.20898</c:v>
                </c:pt>
                <c:pt idx="2918">
                  <c:v>419.66275000000002</c:v>
                </c:pt>
                <c:pt idx="2919">
                  <c:v>423.90413999999998</c:v>
                </c:pt>
                <c:pt idx="2920">
                  <c:v>426.89343000000002</c:v>
                </c:pt>
                <c:pt idx="2921">
                  <c:v>418.82315</c:v>
                </c:pt>
                <c:pt idx="2922">
                  <c:v>424.90120999999999</c:v>
                </c:pt>
                <c:pt idx="2923">
                  <c:v>423.88589000000002</c:v>
                </c:pt>
                <c:pt idx="2924">
                  <c:v>419.22498000000002</c:v>
                </c:pt>
                <c:pt idx="2925">
                  <c:v>417.76970999999998</c:v>
                </c:pt>
                <c:pt idx="2926">
                  <c:v>425.22516000000002</c:v>
                </c:pt>
                <c:pt idx="2927">
                  <c:v>433.27264000000002</c:v>
                </c:pt>
                <c:pt idx="2928">
                  <c:v>435.81393000000003</c:v>
                </c:pt>
                <c:pt idx="2929">
                  <c:v>440.38522</c:v>
                </c:pt>
                <c:pt idx="2930">
                  <c:v>438.28424000000001</c:v>
                </c:pt>
                <c:pt idx="2931">
                  <c:v>432.19583</c:v>
                </c:pt>
                <c:pt idx="2932">
                  <c:v>373.14062999999999</c:v>
                </c:pt>
                <c:pt idx="2933">
                  <c:v>391.92725000000002</c:v>
                </c:pt>
                <c:pt idx="2934">
                  <c:v>19.214110999999999</c:v>
                </c:pt>
                <c:pt idx="2935">
                  <c:v>267.38037000000003</c:v>
                </c:pt>
                <c:pt idx="2936">
                  <c:v>280.16046</c:v>
                </c:pt>
                <c:pt idx="2937">
                  <c:v>328.02877999999998</c:v>
                </c:pt>
                <c:pt idx="2938">
                  <c:v>337.59857</c:v>
                </c:pt>
                <c:pt idx="2939">
                  <c:v>342.91708</c:v>
                </c:pt>
                <c:pt idx="2940">
                  <c:v>333.67412999999999</c:v>
                </c:pt>
                <c:pt idx="2941">
                  <c:v>328.47658999999999</c:v>
                </c:pt>
                <c:pt idx="2942">
                  <c:v>344.24973</c:v>
                </c:pt>
                <c:pt idx="2943">
                  <c:v>343.37509</c:v>
                </c:pt>
                <c:pt idx="2944">
                  <c:v>360.63076999999998</c:v>
                </c:pt>
                <c:pt idx="2945">
                  <c:v>384.26825000000002</c:v>
                </c:pt>
                <c:pt idx="2946">
                  <c:v>369.49669999999998</c:v>
                </c:pt>
                <c:pt idx="2947">
                  <c:v>372.11191000000002</c:v>
                </c:pt>
                <c:pt idx="2948">
                  <c:v>375.59192000000002</c:v>
                </c:pt>
                <c:pt idx="2949">
                  <c:v>402.00116000000003</c:v>
                </c:pt>
                <c:pt idx="2950">
                  <c:v>431.71386999999999</c:v>
                </c:pt>
                <c:pt idx="2951">
                  <c:v>427.32049999999998</c:v>
                </c:pt>
                <c:pt idx="2952">
                  <c:v>428.80457000000001</c:v>
                </c:pt>
                <c:pt idx="2953">
                  <c:v>422.61777000000001</c:v>
                </c:pt>
                <c:pt idx="2954">
                  <c:v>425.81173999999999</c:v>
                </c:pt>
                <c:pt idx="2955">
                  <c:v>418.54083000000003</c:v>
                </c:pt>
                <c:pt idx="2956">
                  <c:v>416.20102000000003</c:v>
                </c:pt>
                <c:pt idx="2957">
                  <c:v>430.22332999999998</c:v>
                </c:pt>
                <c:pt idx="2958">
                  <c:v>416.58524</c:v>
                </c:pt>
                <c:pt idx="2959">
                  <c:v>426.13051999999999</c:v>
                </c:pt>
                <c:pt idx="2960">
                  <c:v>361.42975000000001</c:v>
                </c:pt>
                <c:pt idx="2961">
                  <c:v>414.47494999999998</c:v>
                </c:pt>
                <c:pt idx="2962">
                  <c:v>431.90759000000003</c:v>
                </c:pt>
                <c:pt idx="2963">
                  <c:v>425.73718000000002</c:v>
                </c:pt>
                <c:pt idx="2964">
                  <c:v>428.02132999999998</c:v>
                </c:pt>
                <c:pt idx="2965">
                  <c:v>421.97555999999997</c:v>
                </c:pt>
                <c:pt idx="2966">
                  <c:v>425.10464000000002</c:v>
                </c:pt>
                <c:pt idx="2967">
                  <c:v>430.19644</c:v>
                </c:pt>
                <c:pt idx="2968">
                  <c:v>430.67279000000002</c:v>
                </c:pt>
                <c:pt idx="2969">
                  <c:v>428.00247000000002</c:v>
                </c:pt>
                <c:pt idx="2970">
                  <c:v>424.87313999999998</c:v>
                </c:pt>
                <c:pt idx="2971">
                  <c:v>428.26220999999998</c:v>
                </c:pt>
                <c:pt idx="2972">
                  <c:v>423.41460999999998</c:v>
                </c:pt>
                <c:pt idx="2973">
                  <c:v>424.53998000000001</c:v>
                </c:pt>
                <c:pt idx="2974">
                  <c:v>435.02166999999997</c:v>
                </c:pt>
                <c:pt idx="2975">
                  <c:v>423.44909999999999</c:v>
                </c:pt>
                <c:pt idx="2976">
                  <c:v>428.97375</c:v>
                </c:pt>
                <c:pt idx="2977">
                  <c:v>424.88046000000003</c:v>
                </c:pt>
                <c:pt idx="2978">
                  <c:v>446.61227000000002</c:v>
                </c:pt>
                <c:pt idx="2979">
                  <c:v>445.92056000000002</c:v>
                </c:pt>
                <c:pt idx="2980">
                  <c:v>448.07567999999998</c:v>
                </c:pt>
                <c:pt idx="2981">
                  <c:v>78.973563999999996</c:v>
                </c:pt>
                <c:pt idx="2982">
                  <c:v>258.96102999999999</c:v>
                </c:pt>
                <c:pt idx="2983">
                  <c:v>183.76857000000001</c:v>
                </c:pt>
                <c:pt idx="2984">
                  <c:v>5.4437520000000003E-2</c:v>
                </c:pt>
                <c:pt idx="2985">
                  <c:v>27.954647000000001</c:v>
                </c:pt>
                <c:pt idx="2986">
                  <c:v>443.8306</c:v>
                </c:pt>
                <c:pt idx="2987">
                  <c:v>134.89308</c:v>
                </c:pt>
                <c:pt idx="2988">
                  <c:v>437.57790999999997</c:v>
                </c:pt>
                <c:pt idx="2989">
                  <c:v>448.33294999999998</c:v>
                </c:pt>
                <c:pt idx="2990">
                  <c:v>173.31612999999999</c:v>
                </c:pt>
                <c:pt idx="2991">
                  <c:v>423.50664999999998</c:v>
                </c:pt>
                <c:pt idx="2992">
                  <c:v>359.49709999999999</c:v>
                </c:pt>
                <c:pt idx="2993">
                  <c:v>442.56081999999998</c:v>
                </c:pt>
                <c:pt idx="2994">
                  <c:v>450.64172000000002</c:v>
                </c:pt>
                <c:pt idx="2995">
                  <c:v>443.84679999999997</c:v>
                </c:pt>
                <c:pt idx="2996">
                  <c:v>438.57382000000001</c:v>
                </c:pt>
                <c:pt idx="2997">
                  <c:v>444.21832000000001</c:v>
                </c:pt>
                <c:pt idx="2998">
                  <c:v>438.91318000000001</c:v>
                </c:pt>
                <c:pt idx="2999">
                  <c:v>445.77233999999999</c:v>
                </c:pt>
                <c:pt idx="3000">
                  <c:v>445.80376999999999</c:v>
                </c:pt>
                <c:pt idx="3001">
                  <c:v>443.63848999999999</c:v>
                </c:pt>
                <c:pt idx="3002">
                  <c:v>444.64609000000002</c:v>
                </c:pt>
                <c:pt idx="3003">
                  <c:v>453.00546000000003</c:v>
                </c:pt>
                <c:pt idx="3004">
                  <c:v>454.64684999999997</c:v>
                </c:pt>
                <c:pt idx="3005">
                  <c:v>440.13015999999999</c:v>
                </c:pt>
                <c:pt idx="3006">
                  <c:v>447.43561</c:v>
                </c:pt>
                <c:pt idx="3007">
                  <c:v>448.35955999999999</c:v>
                </c:pt>
                <c:pt idx="3008">
                  <c:v>401.52575999999999</c:v>
                </c:pt>
                <c:pt idx="3009">
                  <c:v>427.99117999999999</c:v>
                </c:pt>
                <c:pt idx="3010">
                  <c:v>437.09805</c:v>
                </c:pt>
                <c:pt idx="3011">
                  <c:v>266.00403</c:v>
                </c:pt>
                <c:pt idx="3012">
                  <c:v>435.59237999999999</c:v>
                </c:pt>
                <c:pt idx="3013">
                  <c:v>430.04108000000002</c:v>
                </c:pt>
                <c:pt idx="3014">
                  <c:v>435.32357999999999</c:v>
                </c:pt>
                <c:pt idx="3015">
                  <c:v>445.58828999999997</c:v>
                </c:pt>
                <c:pt idx="3016">
                  <c:v>439.84215999999998</c:v>
                </c:pt>
                <c:pt idx="3017">
                  <c:v>439.60941000000003</c:v>
                </c:pt>
                <c:pt idx="3018">
                  <c:v>445.50081999999998</c:v>
                </c:pt>
                <c:pt idx="3019">
                  <c:v>418.75589000000002</c:v>
                </c:pt>
                <c:pt idx="3020">
                  <c:v>431.85329999999999</c:v>
                </c:pt>
                <c:pt idx="3021">
                  <c:v>145.42603</c:v>
                </c:pt>
                <c:pt idx="3022">
                  <c:v>336.48113999999998</c:v>
                </c:pt>
                <c:pt idx="3023">
                  <c:v>0.17570098000000001</c:v>
                </c:pt>
                <c:pt idx="3024">
                  <c:v>183.04812999999999</c:v>
                </c:pt>
                <c:pt idx="3025">
                  <c:v>438.54671999999999</c:v>
                </c:pt>
                <c:pt idx="3026">
                  <c:v>448.23723999999999</c:v>
                </c:pt>
                <c:pt idx="3027">
                  <c:v>440.26825000000002</c:v>
                </c:pt>
                <c:pt idx="3028">
                  <c:v>448.06743999999998</c:v>
                </c:pt>
                <c:pt idx="3029">
                  <c:v>452.49475000000001</c:v>
                </c:pt>
                <c:pt idx="3030">
                  <c:v>456.37283000000002</c:v>
                </c:pt>
                <c:pt idx="3031">
                  <c:v>447.83258000000001</c:v>
                </c:pt>
                <c:pt idx="3032">
                  <c:v>447.76645000000002</c:v>
                </c:pt>
                <c:pt idx="3033">
                  <c:v>451.20154000000002</c:v>
                </c:pt>
                <c:pt idx="3034">
                  <c:v>465.67111</c:v>
                </c:pt>
                <c:pt idx="3035">
                  <c:v>450.56801999999999</c:v>
                </c:pt>
                <c:pt idx="3036">
                  <c:v>436.30626999999998</c:v>
                </c:pt>
                <c:pt idx="3037">
                  <c:v>440.01868000000002</c:v>
                </c:pt>
                <c:pt idx="3038">
                  <c:v>447.63373000000001</c:v>
                </c:pt>
                <c:pt idx="3039">
                  <c:v>451.72451999999998</c:v>
                </c:pt>
                <c:pt idx="3040">
                  <c:v>451.7081</c:v>
                </c:pt>
                <c:pt idx="3041">
                  <c:v>444.09298999999999</c:v>
                </c:pt>
                <c:pt idx="3042">
                  <c:v>442.26224000000002</c:v>
                </c:pt>
                <c:pt idx="3043">
                  <c:v>443.53125</c:v>
                </c:pt>
                <c:pt idx="3044">
                  <c:v>444.06734999999998</c:v>
                </c:pt>
                <c:pt idx="3045">
                  <c:v>447.12302</c:v>
                </c:pt>
                <c:pt idx="3046">
                  <c:v>447.62734999999998</c:v>
                </c:pt>
                <c:pt idx="3047">
                  <c:v>437.3895</c:v>
                </c:pt>
                <c:pt idx="3048">
                  <c:v>454.05612000000002</c:v>
                </c:pt>
                <c:pt idx="3049">
                  <c:v>443.89861999999999</c:v>
                </c:pt>
                <c:pt idx="3050">
                  <c:v>440.08751999999998</c:v>
                </c:pt>
                <c:pt idx="3051">
                  <c:v>437.27005000000003</c:v>
                </c:pt>
                <c:pt idx="3052">
                  <c:v>417.54818999999998</c:v>
                </c:pt>
                <c:pt idx="3053">
                  <c:v>338.87619000000001</c:v>
                </c:pt>
                <c:pt idx="3054">
                  <c:v>429.48953</c:v>
                </c:pt>
                <c:pt idx="3055">
                  <c:v>440.81241</c:v>
                </c:pt>
                <c:pt idx="3056">
                  <c:v>458.35512999999997</c:v>
                </c:pt>
                <c:pt idx="3057">
                  <c:v>459.97780999999998</c:v>
                </c:pt>
                <c:pt idx="3058">
                  <c:v>430.09219000000002</c:v>
                </c:pt>
                <c:pt idx="3059">
                  <c:v>448.8288</c:v>
                </c:pt>
                <c:pt idx="3060">
                  <c:v>188.31242</c:v>
                </c:pt>
                <c:pt idx="3061">
                  <c:v>418.89510999999999</c:v>
                </c:pt>
                <c:pt idx="3062">
                  <c:v>434.87732</c:v>
                </c:pt>
                <c:pt idx="3063">
                  <c:v>441.04410000000001</c:v>
                </c:pt>
                <c:pt idx="3064">
                  <c:v>400.96242999999998</c:v>
                </c:pt>
                <c:pt idx="3065">
                  <c:v>439.50277999999997</c:v>
                </c:pt>
                <c:pt idx="3066">
                  <c:v>314.12943000000001</c:v>
                </c:pt>
                <c:pt idx="3067">
                  <c:v>450.36941999999999</c:v>
                </c:pt>
                <c:pt idx="3068">
                  <c:v>423.22949</c:v>
                </c:pt>
                <c:pt idx="3069">
                  <c:v>392.45717999999999</c:v>
                </c:pt>
                <c:pt idx="3070">
                  <c:v>380.60556000000003</c:v>
                </c:pt>
                <c:pt idx="3071">
                  <c:v>392.74963000000002</c:v>
                </c:pt>
                <c:pt idx="3072">
                  <c:v>393.25797</c:v>
                </c:pt>
                <c:pt idx="3073">
                  <c:v>372.53555</c:v>
                </c:pt>
                <c:pt idx="3074">
                  <c:v>373.80214999999998</c:v>
                </c:pt>
                <c:pt idx="3075">
                  <c:v>375.15573000000001</c:v>
                </c:pt>
                <c:pt idx="3076">
                  <c:v>385.12362999999999</c:v>
                </c:pt>
                <c:pt idx="3077">
                  <c:v>375.56869999999998</c:v>
                </c:pt>
                <c:pt idx="3078">
                  <c:v>384.07834000000003</c:v>
                </c:pt>
                <c:pt idx="3079">
                  <c:v>188.32066</c:v>
                </c:pt>
                <c:pt idx="3080">
                  <c:v>249.26839000000001</c:v>
                </c:pt>
                <c:pt idx="3081">
                  <c:v>379.84868999999998</c:v>
                </c:pt>
                <c:pt idx="3082">
                  <c:v>354.73007000000001</c:v>
                </c:pt>
                <c:pt idx="3083">
                  <c:v>384.16784999999999</c:v>
                </c:pt>
                <c:pt idx="3084">
                  <c:v>380.64938000000001</c:v>
                </c:pt>
                <c:pt idx="3085">
                  <c:v>374.45952999999997</c:v>
                </c:pt>
                <c:pt idx="3086">
                  <c:v>389.18759</c:v>
                </c:pt>
                <c:pt idx="3087">
                  <c:v>393.13364000000001</c:v>
                </c:pt>
                <c:pt idx="3088">
                  <c:v>391.04043999999999</c:v>
                </c:pt>
                <c:pt idx="3089">
                  <c:v>378.85269</c:v>
                </c:pt>
                <c:pt idx="3090">
                  <c:v>379.56164999999999</c:v>
                </c:pt>
                <c:pt idx="3091">
                  <c:v>385.32373000000001</c:v>
                </c:pt>
                <c:pt idx="3092">
                  <c:v>372.03516000000002</c:v>
                </c:pt>
                <c:pt idx="3093">
                  <c:v>371.18588</c:v>
                </c:pt>
                <c:pt idx="3094">
                  <c:v>372.14987000000002</c:v>
                </c:pt>
                <c:pt idx="3095">
                  <c:v>388.08456000000001</c:v>
                </c:pt>
                <c:pt idx="3096">
                  <c:v>385.40604000000002</c:v>
                </c:pt>
                <c:pt idx="3097">
                  <c:v>382.96078</c:v>
                </c:pt>
                <c:pt idx="3098">
                  <c:v>377.50945999999999</c:v>
                </c:pt>
                <c:pt idx="3099">
                  <c:v>372.92099000000002</c:v>
                </c:pt>
                <c:pt idx="3100">
                  <c:v>364.55480999999997</c:v>
                </c:pt>
                <c:pt idx="3101">
                  <c:v>376.20049999999998</c:v>
                </c:pt>
                <c:pt idx="3102">
                  <c:v>373.15964000000002</c:v>
                </c:pt>
                <c:pt idx="3103">
                  <c:v>375.23653999999999</c:v>
                </c:pt>
                <c:pt idx="3104">
                  <c:v>376.83233999999999</c:v>
                </c:pt>
                <c:pt idx="3105">
                  <c:v>369.30468999999999</c:v>
                </c:pt>
                <c:pt idx="3106">
                  <c:v>372.66388000000001</c:v>
                </c:pt>
                <c:pt idx="3107">
                  <c:v>375.97152999999997</c:v>
                </c:pt>
                <c:pt idx="3108">
                  <c:v>377.43169999999998</c:v>
                </c:pt>
                <c:pt idx="3109">
                  <c:v>379.05511000000001</c:v>
                </c:pt>
                <c:pt idx="3110">
                  <c:v>372.68957999999998</c:v>
                </c:pt>
                <c:pt idx="3111">
                  <c:v>376.53136999999998</c:v>
                </c:pt>
                <c:pt idx="3112">
                  <c:v>369.91248000000002</c:v>
                </c:pt>
                <c:pt idx="3113">
                  <c:v>378.66547000000003</c:v>
                </c:pt>
                <c:pt idx="3114">
                  <c:v>69.697982999999994</c:v>
                </c:pt>
                <c:pt idx="3115">
                  <c:v>76.183318999999997</c:v>
                </c:pt>
                <c:pt idx="3116">
                  <c:v>450.10692999999998</c:v>
                </c:pt>
                <c:pt idx="3117">
                  <c:v>466.40186</c:v>
                </c:pt>
                <c:pt idx="3118">
                  <c:v>457.05205999999998</c:v>
                </c:pt>
                <c:pt idx="3119">
                  <c:v>450.55072000000001</c:v>
                </c:pt>
                <c:pt idx="3120">
                  <c:v>449.44769000000002</c:v>
                </c:pt>
                <c:pt idx="3121">
                  <c:v>187.15398999999999</c:v>
                </c:pt>
                <c:pt idx="3122">
                  <c:v>90.676147</c:v>
                </c:pt>
                <c:pt idx="3123">
                  <c:v>340.29561999999999</c:v>
                </c:pt>
                <c:pt idx="3124">
                  <c:v>331.00085000000001</c:v>
                </c:pt>
                <c:pt idx="3125">
                  <c:v>333.34255999999999</c:v>
                </c:pt>
                <c:pt idx="3126">
                  <c:v>330.37551999999999</c:v>
                </c:pt>
                <c:pt idx="3127">
                  <c:v>334.85897999999997</c:v>
                </c:pt>
                <c:pt idx="3128">
                  <c:v>341.11248999999998</c:v>
                </c:pt>
                <c:pt idx="3129">
                  <c:v>329.63922000000002</c:v>
                </c:pt>
                <c:pt idx="3130">
                  <c:v>320.24408</c:v>
                </c:pt>
                <c:pt idx="3131">
                  <c:v>393.85413</c:v>
                </c:pt>
                <c:pt idx="3132">
                  <c:v>417.85683999999998</c:v>
                </c:pt>
                <c:pt idx="3133">
                  <c:v>450.69533999999999</c:v>
                </c:pt>
                <c:pt idx="3134">
                  <c:v>444.96078</c:v>
                </c:pt>
                <c:pt idx="3135">
                  <c:v>439.32144</c:v>
                </c:pt>
                <c:pt idx="3136">
                  <c:v>442.97232000000002</c:v>
                </c:pt>
                <c:pt idx="3137">
                  <c:v>229.47597999999999</c:v>
                </c:pt>
                <c:pt idx="3138">
                  <c:v>460.76729999999998</c:v>
                </c:pt>
                <c:pt idx="3139">
                  <c:v>455.63693000000001</c:v>
                </c:pt>
                <c:pt idx="3140">
                  <c:v>461.99677000000003</c:v>
                </c:pt>
                <c:pt idx="3141">
                  <c:v>447.1431</c:v>
                </c:pt>
                <c:pt idx="3142">
                  <c:v>454.43137000000002</c:v>
                </c:pt>
                <c:pt idx="3143">
                  <c:v>455.09618999999998</c:v>
                </c:pt>
                <c:pt idx="3144">
                  <c:v>326.03856999999999</c:v>
                </c:pt>
                <c:pt idx="3145">
                  <c:v>459.03268000000003</c:v>
                </c:pt>
                <c:pt idx="3146">
                  <c:v>456.18445000000003</c:v>
                </c:pt>
                <c:pt idx="3147">
                  <c:v>442.76334000000003</c:v>
                </c:pt>
                <c:pt idx="3148">
                  <c:v>458.02404999999999</c:v>
                </c:pt>
                <c:pt idx="3149">
                  <c:v>335.87826999999999</c:v>
                </c:pt>
                <c:pt idx="3150">
                  <c:v>122.86534</c:v>
                </c:pt>
                <c:pt idx="3151">
                  <c:v>451.10223000000002</c:v>
                </c:pt>
                <c:pt idx="3152">
                  <c:v>324.80041999999997</c:v>
                </c:pt>
                <c:pt idx="3153">
                  <c:v>369.37979000000001</c:v>
                </c:pt>
                <c:pt idx="3154">
                  <c:v>0.30043426000000001</c:v>
                </c:pt>
                <c:pt idx="3155">
                  <c:v>0.33591430999999999</c:v>
                </c:pt>
                <c:pt idx="3156">
                  <c:v>187.45335</c:v>
                </c:pt>
                <c:pt idx="3157">
                  <c:v>373.202</c:v>
                </c:pt>
                <c:pt idx="3158">
                  <c:v>452.88936999999999</c:v>
                </c:pt>
                <c:pt idx="3159">
                  <c:v>448.60903999999999</c:v>
                </c:pt>
                <c:pt idx="3160">
                  <c:v>442.80230999999998</c:v>
                </c:pt>
                <c:pt idx="3161">
                  <c:v>430.27487000000002</c:v>
                </c:pt>
                <c:pt idx="3162">
                  <c:v>442.84555</c:v>
                </c:pt>
                <c:pt idx="3163">
                  <c:v>452.73450000000003</c:v>
                </c:pt>
                <c:pt idx="3164">
                  <c:v>452.14807000000002</c:v>
                </c:pt>
                <c:pt idx="3165">
                  <c:v>454.3494</c:v>
                </c:pt>
                <c:pt idx="3166">
                  <c:v>426.78674000000001</c:v>
                </c:pt>
                <c:pt idx="3167">
                  <c:v>444.26648</c:v>
                </c:pt>
                <c:pt idx="3168">
                  <c:v>442.20370000000003</c:v>
                </c:pt>
                <c:pt idx="3169">
                  <c:v>431.47885000000002</c:v>
                </c:pt>
                <c:pt idx="3170">
                  <c:v>373.04876999999999</c:v>
                </c:pt>
                <c:pt idx="3171">
                  <c:v>444.76614000000001</c:v>
                </c:pt>
                <c:pt idx="3172">
                  <c:v>455.10645</c:v>
                </c:pt>
                <c:pt idx="3173">
                  <c:v>450.71735000000001</c:v>
                </c:pt>
                <c:pt idx="3174">
                  <c:v>443.44727</c:v>
                </c:pt>
                <c:pt idx="3175">
                  <c:v>449.78206999999998</c:v>
                </c:pt>
                <c:pt idx="3176">
                  <c:v>453.19162</c:v>
                </c:pt>
                <c:pt idx="3177">
                  <c:v>436.40131000000002</c:v>
                </c:pt>
                <c:pt idx="3178">
                  <c:v>0.11411937</c:v>
                </c:pt>
                <c:pt idx="3179">
                  <c:v>219.05672999999999</c:v>
                </c:pt>
                <c:pt idx="3180">
                  <c:v>450.98700000000002</c:v>
                </c:pt>
                <c:pt idx="3181">
                  <c:v>437.27859000000001</c:v>
                </c:pt>
                <c:pt idx="3182">
                  <c:v>448.23441000000003</c:v>
                </c:pt>
                <c:pt idx="3183">
                  <c:v>429.66415000000001</c:v>
                </c:pt>
                <c:pt idx="3184">
                  <c:v>309.40955000000002</c:v>
                </c:pt>
                <c:pt idx="3185">
                  <c:v>172.40761000000001</c:v>
                </c:pt>
                <c:pt idx="3186">
                  <c:v>441.01578000000001</c:v>
                </c:pt>
                <c:pt idx="3187">
                  <c:v>439.85750999999999</c:v>
                </c:pt>
                <c:pt idx="3188">
                  <c:v>446.51632999999998</c:v>
                </c:pt>
                <c:pt idx="3189">
                  <c:v>447.40433000000002</c:v>
                </c:pt>
                <c:pt idx="3190">
                  <c:v>455.91043000000002</c:v>
                </c:pt>
                <c:pt idx="3191">
                  <c:v>466.97958</c:v>
                </c:pt>
                <c:pt idx="3192">
                  <c:v>459.09258999999997</c:v>
                </c:pt>
                <c:pt idx="3193">
                  <c:v>462.91656</c:v>
                </c:pt>
                <c:pt idx="3194">
                  <c:v>458.16104000000001</c:v>
                </c:pt>
                <c:pt idx="3195">
                  <c:v>467.20202999999998</c:v>
                </c:pt>
                <c:pt idx="3196">
                  <c:v>464.50069999999999</c:v>
                </c:pt>
                <c:pt idx="3197">
                  <c:v>453.83339999999998</c:v>
                </c:pt>
                <c:pt idx="3198">
                  <c:v>444.32387999999997</c:v>
                </c:pt>
                <c:pt idx="3199">
                  <c:v>444.24887000000001</c:v>
                </c:pt>
                <c:pt idx="3200">
                  <c:v>445.38918999999999</c:v>
                </c:pt>
                <c:pt idx="3201">
                  <c:v>455.21422999999999</c:v>
                </c:pt>
                <c:pt idx="3202">
                  <c:v>470.11084</c:v>
                </c:pt>
                <c:pt idx="3203">
                  <c:v>455.67795000000001</c:v>
                </c:pt>
                <c:pt idx="3204">
                  <c:v>449.44366000000002</c:v>
                </c:pt>
                <c:pt idx="3205">
                  <c:v>454.28989000000001</c:v>
                </c:pt>
                <c:pt idx="3206">
                  <c:v>461.11322000000001</c:v>
                </c:pt>
                <c:pt idx="3207">
                  <c:v>508.06930999999997</c:v>
                </c:pt>
                <c:pt idx="3208">
                  <c:v>224.48079999999999</c:v>
                </c:pt>
                <c:pt idx="3209">
                  <c:v>405.01785000000001</c:v>
                </c:pt>
                <c:pt idx="3210">
                  <c:v>441.67867999999999</c:v>
                </c:pt>
                <c:pt idx="3211">
                  <c:v>483.30633999999998</c:v>
                </c:pt>
                <c:pt idx="3212">
                  <c:v>243.64415</c:v>
                </c:pt>
                <c:pt idx="3213">
                  <c:v>446.81</c:v>
                </c:pt>
                <c:pt idx="3214">
                  <c:v>466.47149999999999</c:v>
                </c:pt>
                <c:pt idx="3215">
                  <c:v>454.41843</c:v>
                </c:pt>
                <c:pt idx="3216">
                  <c:v>470.73282</c:v>
                </c:pt>
                <c:pt idx="3217">
                  <c:v>450.74083999999999</c:v>
                </c:pt>
                <c:pt idx="3218">
                  <c:v>452.21051</c:v>
                </c:pt>
                <c:pt idx="3219">
                  <c:v>458.15237000000002</c:v>
                </c:pt>
                <c:pt idx="3220">
                  <c:v>391.22528</c:v>
                </c:pt>
                <c:pt idx="3221">
                  <c:v>333.18770999999998</c:v>
                </c:pt>
                <c:pt idx="3222">
                  <c:v>431.26501000000002</c:v>
                </c:pt>
                <c:pt idx="3223">
                  <c:v>426.63116000000002</c:v>
                </c:pt>
                <c:pt idx="3224">
                  <c:v>451.83237000000003</c:v>
                </c:pt>
                <c:pt idx="3225">
                  <c:v>387.24112000000002</c:v>
                </c:pt>
                <c:pt idx="3226">
                  <c:v>461.76760999999999</c:v>
                </c:pt>
                <c:pt idx="3227">
                  <c:v>428.53325999999998</c:v>
                </c:pt>
                <c:pt idx="3228">
                  <c:v>443.65683000000001</c:v>
                </c:pt>
                <c:pt idx="3229">
                  <c:v>457.49074999999999</c:v>
                </c:pt>
                <c:pt idx="3230">
                  <c:v>462.70537999999999</c:v>
                </c:pt>
                <c:pt idx="3231">
                  <c:v>453.34656000000001</c:v>
                </c:pt>
                <c:pt idx="3232">
                  <c:v>448.84014999999999</c:v>
                </c:pt>
                <c:pt idx="3233">
                  <c:v>472.26639</c:v>
                </c:pt>
                <c:pt idx="3234">
                  <c:v>415.61538999999999</c:v>
                </c:pt>
                <c:pt idx="3235">
                  <c:v>410.78671000000003</c:v>
                </c:pt>
                <c:pt idx="3236">
                  <c:v>449.54861</c:v>
                </c:pt>
                <c:pt idx="3237">
                  <c:v>456.75195000000002</c:v>
                </c:pt>
                <c:pt idx="3238">
                  <c:v>402.88193000000001</c:v>
                </c:pt>
                <c:pt idx="3239">
                  <c:v>451.47262999999998</c:v>
                </c:pt>
                <c:pt idx="3240">
                  <c:v>455.91998000000001</c:v>
                </c:pt>
                <c:pt idx="3241">
                  <c:v>316.40875</c:v>
                </c:pt>
                <c:pt idx="3242">
                  <c:v>449.05527000000001</c:v>
                </c:pt>
                <c:pt idx="3243">
                  <c:v>447.39364999999998</c:v>
                </c:pt>
                <c:pt idx="3244">
                  <c:v>442.20609000000002</c:v>
                </c:pt>
                <c:pt idx="3245">
                  <c:v>456.58530000000002</c:v>
                </c:pt>
                <c:pt idx="3246">
                  <c:v>452.83078</c:v>
                </c:pt>
                <c:pt idx="3247">
                  <c:v>468.93729000000002</c:v>
                </c:pt>
                <c:pt idx="3248">
                  <c:v>423.01900999999998</c:v>
                </c:pt>
                <c:pt idx="3249">
                  <c:v>330.37277</c:v>
                </c:pt>
                <c:pt idx="3250">
                  <c:v>444.22820999999999</c:v>
                </c:pt>
                <c:pt idx="3251">
                  <c:v>456.45596</c:v>
                </c:pt>
                <c:pt idx="3252">
                  <c:v>397.37531000000001</c:v>
                </c:pt>
                <c:pt idx="3253">
                  <c:v>457.29284999999999</c:v>
                </c:pt>
                <c:pt idx="3254">
                  <c:v>452.57443000000001</c:v>
                </c:pt>
                <c:pt idx="3255">
                  <c:v>464.41376000000002</c:v>
                </c:pt>
                <c:pt idx="3256">
                  <c:v>454.86133000000001</c:v>
                </c:pt>
                <c:pt idx="3257">
                  <c:v>454.27841000000001</c:v>
                </c:pt>
                <c:pt idx="3258">
                  <c:v>451.51299999999998</c:v>
                </c:pt>
                <c:pt idx="3259">
                  <c:v>443.05945000000003</c:v>
                </c:pt>
                <c:pt idx="3260">
                  <c:v>450.73079999999999</c:v>
                </c:pt>
                <c:pt idx="3261">
                  <c:v>460.98520000000002</c:v>
                </c:pt>
                <c:pt idx="3262">
                  <c:v>448.13342</c:v>
                </c:pt>
                <c:pt idx="3263">
                  <c:v>451.93234000000001</c:v>
                </c:pt>
                <c:pt idx="3264">
                  <c:v>454.74099999999999</c:v>
                </c:pt>
                <c:pt idx="3265">
                  <c:v>471.77755999999999</c:v>
                </c:pt>
                <c:pt idx="3266">
                  <c:v>455.92336999999998</c:v>
                </c:pt>
                <c:pt idx="3267">
                  <c:v>464.19986</c:v>
                </c:pt>
                <c:pt idx="3268">
                  <c:v>468.21701000000002</c:v>
                </c:pt>
                <c:pt idx="3269">
                  <c:v>459.68734999999998</c:v>
                </c:pt>
                <c:pt idx="3270">
                  <c:v>466.18169999999998</c:v>
                </c:pt>
                <c:pt idx="3271">
                  <c:v>442.57619999999997</c:v>
                </c:pt>
                <c:pt idx="3272">
                  <c:v>458.45026000000001</c:v>
                </c:pt>
                <c:pt idx="3273">
                  <c:v>455.92020000000002</c:v>
                </c:pt>
                <c:pt idx="3274">
                  <c:v>458.30273</c:v>
                </c:pt>
                <c:pt idx="3275">
                  <c:v>461.09582999999998</c:v>
                </c:pt>
                <c:pt idx="3276">
                  <c:v>449.64458999999999</c:v>
                </c:pt>
                <c:pt idx="3277">
                  <c:v>456.20038</c:v>
                </c:pt>
                <c:pt idx="3278">
                  <c:v>455.11774000000003</c:v>
                </c:pt>
                <c:pt idx="3279">
                  <c:v>446.55191000000002</c:v>
                </c:pt>
                <c:pt idx="3280">
                  <c:v>442.50833</c:v>
                </c:pt>
                <c:pt idx="3281">
                  <c:v>450.17266999999998</c:v>
                </c:pt>
                <c:pt idx="3282">
                  <c:v>455.10753999999997</c:v>
                </c:pt>
                <c:pt idx="3283">
                  <c:v>471.67252000000002</c:v>
                </c:pt>
                <c:pt idx="3284">
                  <c:v>440.82526000000001</c:v>
                </c:pt>
                <c:pt idx="3285">
                  <c:v>448.41986000000003</c:v>
                </c:pt>
                <c:pt idx="3286">
                  <c:v>450.83917000000002</c:v>
                </c:pt>
                <c:pt idx="3287">
                  <c:v>472.31842</c:v>
                </c:pt>
                <c:pt idx="3288">
                  <c:v>468.27373999999998</c:v>
                </c:pt>
                <c:pt idx="3289">
                  <c:v>459.44803000000002</c:v>
                </c:pt>
                <c:pt idx="3290">
                  <c:v>485.87299000000002</c:v>
                </c:pt>
                <c:pt idx="3291">
                  <c:v>33.975268999999997</c:v>
                </c:pt>
                <c:pt idx="3292">
                  <c:v>481.73016000000001</c:v>
                </c:pt>
                <c:pt idx="3293">
                  <c:v>487.84280000000001</c:v>
                </c:pt>
                <c:pt idx="3294">
                  <c:v>476.66153000000003</c:v>
                </c:pt>
                <c:pt idx="3295">
                  <c:v>479.78032999999999</c:v>
                </c:pt>
                <c:pt idx="3296">
                  <c:v>485.53046000000001</c:v>
                </c:pt>
                <c:pt idx="3297">
                  <c:v>430.33391999999998</c:v>
                </c:pt>
                <c:pt idx="3298">
                  <c:v>496.32010000000002</c:v>
                </c:pt>
                <c:pt idx="3299">
                  <c:v>487.82547</c:v>
                </c:pt>
                <c:pt idx="3300">
                  <c:v>485.32431000000003</c:v>
                </c:pt>
                <c:pt idx="3301">
                  <c:v>480.74135999999999</c:v>
                </c:pt>
                <c:pt idx="3302">
                  <c:v>493.9588</c:v>
                </c:pt>
                <c:pt idx="3303">
                  <c:v>493.03375</c:v>
                </c:pt>
                <c:pt idx="3304">
                  <c:v>493.39654999999999</c:v>
                </c:pt>
                <c:pt idx="3305">
                  <c:v>483.85538000000003</c:v>
                </c:pt>
                <c:pt idx="3306">
                  <c:v>463.44774999999998</c:v>
                </c:pt>
                <c:pt idx="3307">
                  <c:v>479.13708000000003</c:v>
                </c:pt>
                <c:pt idx="3308">
                  <c:v>479.31637999999998</c:v>
                </c:pt>
                <c:pt idx="3309">
                  <c:v>488.07531999999998</c:v>
                </c:pt>
                <c:pt idx="3310">
                  <c:v>484.19515999999999</c:v>
                </c:pt>
                <c:pt idx="3311">
                  <c:v>476.46496999999999</c:v>
                </c:pt>
                <c:pt idx="3312">
                  <c:v>470.51675</c:v>
                </c:pt>
                <c:pt idx="3313">
                  <c:v>479.82245</c:v>
                </c:pt>
                <c:pt idx="3314">
                  <c:v>485.18509</c:v>
                </c:pt>
                <c:pt idx="3315">
                  <c:v>482.21771000000001</c:v>
                </c:pt>
                <c:pt idx="3316">
                  <c:v>473.68984999999998</c:v>
                </c:pt>
                <c:pt idx="3317">
                  <c:v>490.65805</c:v>
                </c:pt>
                <c:pt idx="3318">
                  <c:v>460.98491999999999</c:v>
                </c:pt>
                <c:pt idx="3319">
                  <c:v>481.06594999999999</c:v>
                </c:pt>
                <c:pt idx="3320">
                  <c:v>471.46469000000002</c:v>
                </c:pt>
                <c:pt idx="3321">
                  <c:v>466.99065999999999</c:v>
                </c:pt>
                <c:pt idx="3322">
                  <c:v>507.31896999999998</c:v>
                </c:pt>
                <c:pt idx="3323">
                  <c:v>503.19934000000001</c:v>
                </c:pt>
                <c:pt idx="3324">
                  <c:v>491.21767999999997</c:v>
                </c:pt>
                <c:pt idx="3325">
                  <c:v>484.52524</c:v>
                </c:pt>
                <c:pt idx="3326">
                  <c:v>498.19774999999998</c:v>
                </c:pt>
                <c:pt idx="3327">
                  <c:v>472.33562999999998</c:v>
                </c:pt>
                <c:pt idx="3328">
                  <c:v>474.62191999999999</c:v>
                </c:pt>
                <c:pt idx="3329">
                  <c:v>475.89902000000001</c:v>
                </c:pt>
                <c:pt idx="3330">
                  <c:v>468.04192999999998</c:v>
                </c:pt>
                <c:pt idx="3331">
                  <c:v>477.65399000000002</c:v>
                </c:pt>
                <c:pt idx="3332">
                  <c:v>491.66034000000002</c:v>
                </c:pt>
                <c:pt idx="3333">
                  <c:v>484.91565000000003</c:v>
                </c:pt>
                <c:pt idx="3334">
                  <c:v>485.26404000000002</c:v>
                </c:pt>
                <c:pt idx="3335">
                  <c:v>414.35235999999998</c:v>
                </c:pt>
                <c:pt idx="3336">
                  <c:v>152.59464</c:v>
                </c:pt>
                <c:pt idx="3337">
                  <c:v>517.81775000000005</c:v>
                </c:pt>
                <c:pt idx="3338">
                  <c:v>484.39780000000002</c:v>
                </c:pt>
                <c:pt idx="3339">
                  <c:v>472.34438999999998</c:v>
                </c:pt>
                <c:pt idx="3340">
                  <c:v>489.69558999999998</c:v>
                </c:pt>
                <c:pt idx="3341">
                  <c:v>421.14352000000002</c:v>
                </c:pt>
                <c:pt idx="3342">
                  <c:v>449.82269000000002</c:v>
                </c:pt>
                <c:pt idx="3343">
                  <c:v>506.61975000000001</c:v>
                </c:pt>
                <c:pt idx="3344">
                  <c:v>492.17245000000003</c:v>
                </c:pt>
                <c:pt idx="3345">
                  <c:v>485.30331000000001</c:v>
                </c:pt>
                <c:pt idx="3346">
                  <c:v>497.75085000000001</c:v>
                </c:pt>
                <c:pt idx="3347">
                  <c:v>472.89706000000001</c:v>
                </c:pt>
                <c:pt idx="3348">
                  <c:v>489.74853999999999</c:v>
                </c:pt>
                <c:pt idx="3349">
                  <c:v>454.7355</c:v>
                </c:pt>
                <c:pt idx="3350">
                  <c:v>0.39138498999999999</c:v>
                </c:pt>
                <c:pt idx="3351">
                  <c:v>440.39708999999999</c:v>
                </c:pt>
                <c:pt idx="3352">
                  <c:v>486.82578000000001</c:v>
                </c:pt>
                <c:pt idx="3353">
                  <c:v>472.21929999999998</c:v>
                </c:pt>
                <c:pt idx="3354">
                  <c:v>490.59343999999999</c:v>
                </c:pt>
                <c:pt idx="3355">
                  <c:v>504.46649000000002</c:v>
                </c:pt>
                <c:pt idx="3356">
                  <c:v>484.83075000000002</c:v>
                </c:pt>
                <c:pt idx="3357">
                  <c:v>484.93878000000001</c:v>
                </c:pt>
                <c:pt idx="3358">
                  <c:v>483.4769</c:v>
                </c:pt>
                <c:pt idx="3359">
                  <c:v>465.21071999999998</c:v>
                </c:pt>
                <c:pt idx="3360">
                  <c:v>0.21247931</c:v>
                </c:pt>
                <c:pt idx="3361">
                  <c:v>456.87198000000001</c:v>
                </c:pt>
                <c:pt idx="3362">
                  <c:v>483.58282000000003</c:v>
                </c:pt>
                <c:pt idx="3363">
                  <c:v>500.07454999999999</c:v>
                </c:pt>
                <c:pt idx="3364">
                  <c:v>490.42621000000003</c:v>
                </c:pt>
                <c:pt idx="3365">
                  <c:v>469.95886000000002</c:v>
                </c:pt>
                <c:pt idx="3366">
                  <c:v>479.23889000000003</c:v>
                </c:pt>
                <c:pt idx="3367">
                  <c:v>483.50977</c:v>
                </c:pt>
                <c:pt idx="3368">
                  <c:v>466.83834999999999</c:v>
                </c:pt>
                <c:pt idx="3369">
                  <c:v>465.99689000000001</c:v>
                </c:pt>
                <c:pt idx="3370">
                  <c:v>474.90701000000001</c:v>
                </c:pt>
                <c:pt idx="3371">
                  <c:v>481.86989999999997</c:v>
                </c:pt>
                <c:pt idx="3372">
                  <c:v>468.21994000000001</c:v>
                </c:pt>
                <c:pt idx="3373">
                  <c:v>478.48052999999999</c:v>
                </c:pt>
                <c:pt idx="3374">
                  <c:v>475.82659999999998</c:v>
                </c:pt>
                <c:pt idx="3375">
                  <c:v>216.42592999999999</c:v>
                </c:pt>
                <c:pt idx="3376">
                  <c:v>56.687412000000002</c:v>
                </c:pt>
                <c:pt idx="3377">
                  <c:v>61.873009000000003</c:v>
                </c:pt>
                <c:pt idx="3378">
                  <c:v>471.59994999999998</c:v>
                </c:pt>
                <c:pt idx="3379">
                  <c:v>470.41055</c:v>
                </c:pt>
                <c:pt idx="3380">
                  <c:v>471.71375</c:v>
                </c:pt>
                <c:pt idx="3381">
                  <c:v>464.68893000000003</c:v>
                </c:pt>
                <c:pt idx="3382">
                  <c:v>475.87979000000001</c:v>
                </c:pt>
                <c:pt idx="3383">
                  <c:v>458.32019000000003</c:v>
                </c:pt>
                <c:pt idx="3384">
                  <c:v>495.08710000000002</c:v>
                </c:pt>
                <c:pt idx="3385">
                  <c:v>442.73122999999998</c:v>
                </c:pt>
                <c:pt idx="3386">
                  <c:v>481.73214999999999</c:v>
                </c:pt>
                <c:pt idx="3387">
                  <c:v>472.87747000000002</c:v>
                </c:pt>
                <c:pt idx="3388">
                  <c:v>477.79852</c:v>
                </c:pt>
                <c:pt idx="3389">
                  <c:v>486.33053999999998</c:v>
                </c:pt>
                <c:pt idx="3390">
                  <c:v>482.94378999999998</c:v>
                </c:pt>
                <c:pt idx="3391">
                  <c:v>472.49025999999998</c:v>
                </c:pt>
                <c:pt idx="3392">
                  <c:v>475.87894</c:v>
                </c:pt>
                <c:pt idx="3393">
                  <c:v>505.47449</c:v>
                </c:pt>
                <c:pt idx="3394">
                  <c:v>476.29971</c:v>
                </c:pt>
                <c:pt idx="3395">
                  <c:v>480.57916</c:v>
                </c:pt>
                <c:pt idx="3396">
                  <c:v>469.94644</c:v>
                </c:pt>
                <c:pt idx="3397">
                  <c:v>474.83028999999999</c:v>
                </c:pt>
                <c:pt idx="3398">
                  <c:v>473.71154999999999</c:v>
                </c:pt>
                <c:pt idx="3399">
                  <c:v>475.89071999999999</c:v>
                </c:pt>
                <c:pt idx="3400">
                  <c:v>472.57812999999999</c:v>
                </c:pt>
                <c:pt idx="3401">
                  <c:v>468.84613000000002</c:v>
                </c:pt>
                <c:pt idx="3402">
                  <c:v>470.81247000000002</c:v>
                </c:pt>
                <c:pt idx="3403">
                  <c:v>479.42365000000001</c:v>
                </c:pt>
                <c:pt idx="3404">
                  <c:v>471.06502999999998</c:v>
                </c:pt>
                <c:pt idx="3405">
                  <c:v>473.26431000000002</c:v>
                </c:pt>
                <c:pt idx="3406">
                  <c:v>485.70612</c:v>
                </c:pt>
                <c:pt idx="3407">
                  <c:v>471.72201999999999</c:v>
                </c:pt>
                <c:pt idx="3408">
                  <c:v>482.03070000000002</c:v>
                </c:pt>
                <c:pt idx="3409">
                  <c:v>462.44326999999998</c:v>
                </c:pt>
                <c:pt idx="3410">
                  <c:v>471.47564999999997</c:v>
                </c:pt>
                <c:pt idx="3411">
                  <c:v>469.49707000000001</c:v>
                </c:pt>
                <c:pt idx="3412">
                  <c:v>367.13565</c:v>
                </c:pt>
                <c:pt idx="3413">
                  <c:v>430.47287</c:v>
                </c:pt>
                <c:pt idx="3414">
                  <c:v>479.46776999999997</c:v>
                </c:pt>
                <c:pt idx="3415">
                  <c:v>458.08053999999998</c:v>
                </c:pt>
                <c:pt idx="3416">
                  <c:v>477.96982000000003</c:v>
                </c:pt>
                <c:pt idx="3417">
                  <c:v>471.20348999999999</c:v>
                </c:pt>
                <c:pt idx="3418">
                  <c:v>469.77431999999999</c:v>
                </c:pt>
                <c:pt idx="3419">
                  <c:v>474.32409999999999</c:v>
                </c:pt>
                <c:pt idx="3420">
                  <c:v>466.34946000000002</c:v>
                </c:pt>
                <c:pt idx="3421">
                  <c:v>445.75153</c:v>
                </c:pt>
                <c:pt idx="3422">
                  <c:v>494.96463</c:v>
                </c:pt>
                <c:pt idx="3423">
                  <c:v>471.91379000000001</c:v>
                </c:pt>
                <c:pt idx="3424">
                  <c:v>472.31427000000002</c:v>
                </c:pt>
                <c:pt idx="3425">
                  <c:v>473.36556999999999</c:v>
                </c:pt>
                <c:pt idx="3426">
                  <c:v>474.80324999999999</c:v>
                </c:pt>
                <c:pt idx="3427">
                  <c:v>472.92003999999997</c:v>
                </c:pt>
                <c:pt idx="3428">
                  <c:v>473.32535000000001</c:v>
                </c:pt>
                <c:pt idx="3429">
                  <c:v>469.56436000000002</c:v>
                </c:pt>
                <c:pt idx="3430">
                  <c:v>455.86687999999998</c:v>
                </c:pt>
                <c:pt idx="3431">
                  <c:v>461.19717000000003</c:v>
                </c:pt>
                <c:pt idx="3432">
                  <c:v>470.65908999999999</c:v>
                </c:pt>
                <c:pt idx="3433">
                  <c:v>454.94936999999999</c:v>
                </c:pt>
                <c:pt idx="3434">
                  <c:v>454.47430000000003</c:v>
                </c:pt>
                <c:pt idx="3435">
                  <c:v>452.24029999999999</c:v>
                </c:pt>
                <c:pt idx="3436">
                  <c:v>450.70562999999999</c:v>
                </c:pt>
                <c:pt idx="3437">
                  <c:v>466.91692999999998</c:v>
                </c:pt>
                <c:pt idx="3438">
                  <c:v>462.76346000000001</c:v>
                </c:pt>
                <c:pt idx="3439">
                  <c:v>424.64440999999999</c:v>
                </c:pt>
                <c:pt idx="3440">
                  <c:v>452.11020000000002</c:v>
                </c:pt>
                <c:pt idx="3441">
                  <c:v>466.58649000000003</c:v>
                </c:pt>
                <c:pt idx="3442">
                  <c:v>468.83846999999997</c:v>
                </c:pt>
                <c:pt idx="3443">
                  <c:v>463.55196999999998</c:v>
                </c:pt>
                <c:pt idx="3444">
                  <c:v>465.86153999999999</c:v>
                </c:pt>
                <c:pt idx="3445">
                  <c:v>469.88986</c:v>
                </c:pt>
                <c:pt idx="3446">
                  <c:v>456.07497999999998</c:v>
                </c:pt>
                <c:pt idx="3447">
                  <c:v>458.87869000000001</c:v>
                </c:pt>
                <c:pt idx="3448">
                  <c:v>471.72366</c:v>
                </c:pt>
                <c:pt idx="3449">
                  <c:v>466.71622000000002</c:v>
                </c:pt>
                <c:pt idx="3450">
                  <c:v>464.5412</c:v>
                </c:pt>
                <c:pt idx="3451">
                  <c:v>459.59514999999999</c:v>
                </c:pt>
                <c:pt idx="3452">
                  <c:v>468.41811999999999</c:v>
                </c:pt>
                <c:pt idx="3453">
                  <c:v>461.05068999999997</c:v>
                </c:pt>
                <c:pt idx="3454">
                  <c:v>471.54034000000001</c:v>
                </c:pt>
                <c:pt idx="3455">
                  <c:v>468.21964000000003</c:v>
                </c:pt>
                <c:pt idx="3456">
                  <c:v>470.85158999999999</c:v>
                </c:pt>
                <c:pt idx="3457">
                  <c:v>473.09420999999998</c:v>
                </c:pt>
                <c:pt idx="3458">
                  <c:v>462.02175999999997</c:v>
                </c:pt>
                <c:pt idx="3459">
                  <c:v>427.66064</c:v>
                </c:pt>
                <c:pt idx="3460">
                  <c:v>465.78579999999999</c:v>
                </c:pt>
                <c:pt idx="3461">
                  <c:v>479.31972999999999</c:v>
                </c:pt>
                <c:pt idx="3462">
                  <c:v>470.32870000000003</c:v>
                </c:pt>
                <c:pt idx="3463">
                  <c:v>444.35043000000002</c:v>
                </c:pt>
                <c:pt idx="3464">
                  <c:v>474.87848000000002</c:v>
                </c:pt>
                <c:pt idx="3465">
                  <c:v>457.82776000000001</c:v>
                </c:pt>
                <c:pt idx="3466">
                  <c:v>460.69662</c:v>
                </c:pt>
                <c:pt idx="3467">
                  <c:v>460.88364000000001</c:v>
                </c:pt>
                <c:pt idx="3468">
                  <c:v>442.01208000000003</c:v>
                </c:pt>
                <c:pt idx="3469">
                  <c:v>454.75256000000002</c:v>
                </c:pt>
                <c:pt idx="3470">
                  <c:v>446.12241</c:v>
                </c:pt>
                <c:pt idx="3471">
                  <c:v>274.74950999999999</c:v>
                </c:pt>
                <c:pt idx="3472">
                  <c:v>438.39699999999999</c:v>
                </c:pt>
                <c:pt idx="3473">
                  <c:v>457.77602999999999</c:v>
                </c:pt>
                <c:pt idx="3474">
                  <c:v>455.23270000000002</c:v>
                </c:pt>
                <c:pt idx="3475">
                  <c:v>464.00049000000001</c:v>
                </c:pt>
                <c:pt idx="3476">
                  <c:v>463.21552000000003</c:v>
                </c:pt>
                <c:pt idx="3477">
                  <c:v>459.01181000000003</c:v>
                </c:pt>
                <c:pt idx="3478">
                  <c:v>437.52496000000002</c:v>
                </c:pt>
                <c:pt idx="3479">
                  <c:v>469.29007000000001</c:v>
                </c:pt>
                <c:pt idx="3480">
                  <c:v>435.74410999999998</c:v>
                </c:pt>
                <c:pt idx="3481">
                  <c:v>456.17840999999999</c:v>
                </c:pt>
                <c:pt idx="3482">
                  <c:v>455.86804000000001</c:v>
                </c:pt>
                <c:pt idx="3483">
                  <c:v>287.53408999999999</c:v>
                </c:pt>
                <c:pt idx="3484">
                  <c:v>362.00058000000001</c:v>
                </c:pt>
                <c:pt idx="3485">
                  <c:v>469.91485999999998</c:v>
                </c:pt>
                <c:pt idx="3486">
                  <c:v>470.01871</c:v>
                </c:pt>
                <c:pt idx="3487">
                  <c:v>456.86356000000001</c:v>
                </c:pt>
                <c:pt idx="3488">
                  <c:v>435.55164000000002</c:v>
                </c:pt>
                <c:pt idx="3489">
                  <c:v>471.21649000000002</c:v>
                </c:pt>
                <c:pt idx="3490">
                  <c:v>407.60660000000001</c:v>
                </c:pt>
                <c:pt idx="3491">
                  <c:v>456.64837999999997</c:v>
                </c:pt>
                <c:pt idx="3492">
                  <c:v>460.87885</c:v>
                </c:pt>
                <c:pt idx="3493">
                  <c:v>469.58425999999997</c:v>
                </c:pt>
                <c:pt idx="3494">
                  <c:v>462.98327999999998</c:v>
                </c:pt>
                <c:pt idx="3495">
                  <c:v>456.76889</c:v>
                </c:pt>
                <c:pt idx="3496">
                  <c:v>471.83542</c:v>
                </c:pt>
                <c:pt idx="3497">
                  <c:v>401.32409999999999</c:v>
                </c:pt>
                <c:pt idx="3498">
                  <c:v>450.85656999999998</c:v>
                </c:pt>
                <c:pt idx="3499">
                  <c:v>384.63076999999998</c:v>
                </c:pt>
                <c:pt idx="3500">
                  <c:v>440.75995</c:v>
                </c:pt>
                <c:pt idx="3501">
                  <c:v>457.94216999999998</c:v>
                </c:pt>
                <c:pt idx="3502">
                  <c:v>458.87576000000001</c:v>
                </c:pt>
                <c:pt idx="3503">
                  <c:v>441.64742999999999</c:v>
                </c:pt>
                <c:pt idx="3504">
                  <c:v>468.84836000000001</c:v>
                </c:pt>
                <c:pt idx="3505">
                  <c:v>438.66329999999999</c:v>
                </c:pt>
                <c:pt idx="3506">
                  <c:v>467.85660000000001</c:v>
                </c:pt>
                <c:pt idx="3507">
                  <c:v>464.82602000000003</c:v>
                </c:pt>
                <c:pt idx="3508">
                  <c:v>461.63884999999999</c:v>
                </c:pt>
                <c:pt idx="3509">
                  <c:v>452.86572000000001</c:v>
                </c:pt>
                <c:pt idx="3510">
                  <c:v>454.75418000000002</c:v>
                </c:pt>
                <c:pt idx="3511">
                  <c:v>441.08859000000001</c:v>
                </c:pt>
                <c:pt idx="3512">
                  <c:v>456.09201000000002</c:v>
                </c:pt>
                <c:pt idx="3513">
                  <c:v>451.45398</c:v>
                </c:pt>
                <c:pt idx="3514">
                  <c:v>436.29034000000001</c:v>
                </c:pt>
                <c:pt idx="3515">
                  <c:v>456.40744000000001</c:v>
                </c:pt>
                <c:pt idx="3516">
                  <c:v>420.8501</c:v>
                </c:pt>
                <c:pt idx="3517">
                  <c:v>436.59375</c:v>
                </c:pt>
                <c:pt idx="3518">
                  <c:v>477.76790999999997</c:v>
                </c:pt>
                <c:pt idx="3519">
                  <c:v>451.24860000000001</c:v>
                </c:pt>
                <c:pt idx="3520">
                  <c:v>430.58661000000001</c:v>
                </c:pt>
                <c:pt idx="3521">
                  <c:v>483.08028999999999</c:v>
                </c:pt>
                <c:pt idx="3522">
                  <c:v>459.30941999999999</c:v>
                </c:pt>
                <c:pt idx="3523">
                  <c:v>463.71755999999999</c:v>
                </c:pt>
                <c:pt idx="3524">
                  <c:v>462.78915000000001</c:v>
                </c:pt>
                <c:pt idx="3525">
                  <c:v>444.50412</c:v>
                </c:pt>
                <c:pt idx="3526">
                  <c:v>436.42534999999998</c:v>
                </c:pt>
                <c:pt idx="3527">
                  <c:v>444.50867</c:v>
                </c:pt>
                <c:pt idx="3528">
                  <c:v>430.38283999999999</c:v>
                </c:pt>
                <c:pt idx="3529">
                  <c:v>446.77945</c:v>
                </c:pt>
                <c:pt idx="3530">
                  <c:v>447.57346000000001</c:v>
                </c:pt>
                <c:pt idx="3531">
                  <c:v>429.48273</c:v>
                </c:pt>
                <c:pt idx="3532">
                  <c:v>439.37833000000001</c:v>
                </c:pt>
                <c:pt idx="3533">
                  <c:v>414.29165999999998</c:v>
                </c:pt>
                <c:pt idx="3534">
                  <c:v>434.32434000000001</c:v>
                </c:pt>
                <c:pt idx="3535">
                  <c:v>398.68387000000001</c:v>
                </c:pt>
                <c:pt idx="3536">
                  <c:v>419.32101</c:v>
                </c:pt>
                <c:pt idx="3537">
                  <c:v>232.40038000000001</c:v>
                </c:pt>
                <c:pt idx="3538">
                  <c:v>34.746670000000002</c:v>
                </c:pt>
                <c:pt idx="3539">
                  <c:v>268.50790000000001</c:v>
                </c:pt>
                <c:pt idx="3540">
                  <c:v>443.47284000000002</c:v>
                </c:pt>
                <c:pt idx="3541">
                  <c:v>412.25436000000002</c:v>
                </c:pt>
                <c:pt idx="3542">
                  <c:v>423.24954000000002</c:v>
                </c:pt>
                <c:pt idx="3543">
                  <c:v>403.36709999999999</c:v>
                </c:pt>
                <c:pt idx="3544">
                  <c:v>410.60358000000002</c:v>
                </c:pt>
                <c:pt idx="3545">
                  <c:v>417.95785999999998</c:v>
                </c:pt>
                <c:pt idx="3546">
                  <c:v>422.51119999999997</c:v>
                </c:pt>
                <c:pt idx="3547">
                  <c:v>422.2724</c:v>
                </c:pt>
                <c:pt idx="3548">
                  <c:v>438.78070000000002</c:v>
                </c:pt>
                <c:pt idx="3549">
                  <c:v>439.57574</c:v>
                </c:pt>
                <c:pt idx="3550">
                  <c:v>442.96303999999998</c:v>
                </c:pt>
                <c:pt idx="3551">
                  <c:v>367.84125</c:v>
                </c:pt>
                <c:pt idx="3552">
                  <c:v>396.37511999999998</c:v>
                </c:pt>
                <c:pt idx="3553">
                  <c:v>376.14618000000002</c:v>
                </c:pt>
                <c:pt idx="3554">
                  <c:v>378.39861999999999</c:v>
                </c:pt>
                <c:pt idx="3555">
                  <c:v>378.7912</c:v>
                </c:pt>
                <c:pt idx="3556">
                  <c:v>390.68414000000001</c:v>
                </c:pt>
                <c:pt idx="3557">
                  <c:v>389.66140999999999</c:v>
                </c:pt>
                <c:pt idx="3558">
                  <c:v>377.44488999999999</c:v>
                </c:pt>
                <c:pt idx="3559">
                  <c:v>386.27794999999998</c:v>
                </c:pt>
                <c:pt idx="3560">
                  <c:v>370.33505000000002</c:v>
                </c:pt>
                <c:pt idx="3561">
                  <c:v>385.93149</c:v>
                </c:pt>
                <c:pt idx="3562">
                  <c:v>389.35579999999999</c:v>
                </c:pt>
                <c:pt idx="3563">
                  <c:v>400.17025999999998</c:v>
                </c:pt>
                <c:pt idx="3564">
                  <c:v>375.39159999999998</c:v>
                </c:pt>
                <c:pt idx="3565">
                  <c:v>386.75979999999998</c:v>
                </c:pt>
                <c:pt idx="3566">
                  <c:v>375.27289000000002</c:v>
                </c:pt>
                <c:pt idx="3567">
                  <c:v>389.93369000000001</c:v>
                </c:pt>
                <c:pt idx="3568">
                  <c:v>378.95224000000002</c:v>
                </c:pt>
                <c:pt idx="3569">
                  <c:v>407.13297</c:v>
                </c:pt>
                <c:pt idx="3570">
                  <c:v>381.21161000000001</c:v>
                </c:pt>
                <c:pt idx="3571">
                  <c:v>375.63837000000001</c:v>
                </c:pt>
                <c:pt idx="3572">
                  <c:v>390.54586999999998</c:v>
                </c:pt>
                <c:pt idx="3573">
                  <c:v>390.19891000000001</c:v>
                </c:pt>
                <c:pt idx="3574">
                  <c:v>386.33981</c:v>
                </c:pt>
                <c:pt idx="3575">
                  <c:v>378.57317999999998</c:v>
                </c:pt>
                <c:pt idx="3576">
                  <c:v>388.47609999999997</c:v>
                </c:pt>
                <c:pt idx="3577">
                  <c:v>391.71249</c:v>
                </c:pt>
                <c:pt idx="3578">
                  <c:v>365.87799000000001</c:v>
                </c:pt>
                <c:pt idx="3579">
                  <c:v>401.87677000000002</c:v>
                </c:pt>
                <c:pt idx="3580">
                  <c:v>375.38416000000001</c:v>
                </c:pt>
                <c:pt idx="3581">
                  <c:v>388.29818999999998</c:v>
                </c:pt>
                <c:pt idx="3582">
                  <c:v>408.77463</c:v>
                </c:pt>
                <c:pt idx="3583">
                  <c:v>416.3075</c:v>
                </c:pt>
                <c:pt idx="3584">
                  <c:v>392.34719999999999</c:v>
                </c:pt>
                <c:pt idx="3585">
                  <c:v>369.70952999999997</c:v>
                </c:pt>
                <c:pt idx="3586">
                  <c:v>396.26143999999999</c:v>
                </c:pt>
                <c:pt idx="3587">
                  <c:v>379.91464000000002</c:v>
                </c:pt>
                <c:pt idx="3588">
                  <c:v>375.40222</c:v>
                </c:pt>
                <c:pt idx="3589">
                  <c:v>388.99108999999999</c:v>
                </c:pt>
                <c:pt idx="3590">
                  <c:v>397.21474999999998</c:v>
                </c:pt>
                <c:pt idx="3591">
                  <c:v>372.93112000000002</c:v>
                </c:pt>
                <c:pt idx="3592">
                  <c:v>395.86829</c:v>
                </c:pt>
                <c:pt idx="3593">
                  <c:v>393.42901999999998</c:v>
                </c:pt>
                <c:pt idx="3594">
                  <c:v>394.05209000000002</c:v>
                </c:pt>
                <c:pt idx="3595">
                  <c:v>386.94269000000003</c:v>
                </c:pt>
                <c:pt idx="3596">
                  <c:v>404.86126999999999</c:v>
                </c:pt>
                <c:pt idx="3597">
                  <c:v>400.67667</c:v>
                </c:pt>
                <c:pt idx="3598">
                  <c:v>386.48644999999999</c:v>
                </c:pt>
                <c:pt idx="3599">
                  <c:v>396.62369000000001</c:v>
                </c:pt>
                <c:pt idx="3600">
                  <c:v>406.79318000000001</c:v>
                </c:pt>
                <c:pt idx="3601">
                  <c:v>388.41469999999998</c:v>
                </c:pt>
                <c:pt idx="3602">
                  <c:v>394.80667</c:v>
                </c:pt>
                <c:pt idx="3603">
                  <c:v>385.14211999999998</c:v>
                </c:pt>
                <c:pt idx="3604">
                  <c:v>383.87761999999998</c:v>
                </c:pt>
                <c:pt idx="3605">
                  <c:v>369.08584999999999</c:v>
                </c:pt>
                <c:pt idx="3606">
                  <c:v>405.55045000000001</c:v>
                </c:pt>
                <c:pt idx="3607">
                  <c:v>374.91237999999998</c:v>
                </c:pt>
                <c:pt idx="3608">
                  <c:v>382.12988000000001</c:v>
                </c:pt>
                <c:pt idx="3609">
                  <c:v>402.35113999999999</c:v>
                </c:pt>
                <c:pt idx="3610">
                  <c:v>372.92428999999998</c:v>
                </c:pt>
                <c:pt idx="3611">
                  <c:v>385.65526999999997</c:v>
                </c:pt>
                <c:pt idx="3612">
                  <c:v>392.68610000000001</c:v>
                </c:pt>
                <c:pt idx="3613">
                  <c:v>376.90805</c:v>
                </c:pt>
                <c:pt idx="3614">
                  <c:v>393.86577999999997</c:v>
                </c:pt>
                <c:pt idx="3615">
                  <c:v>341.36968999999999</c:v>
                </c:pt>
                <c:pt idx="3616">
                  <c:v>386.81848000000002</c:v>
                </c:pt>
                <c:pt idx="3617">
                  <c:v>395.51839999999999</c:v>
                </c:pt>
                <c:pt idx="3618">
                  <c:v>403.98068000000001</c:v>
                </c:pt>
                <c:pt idx="3619">
                  <c:v>338.40201000000002</c:v>
                </c:pt>
                <c:pt idx="3620">
                  <c:v>207.49428</c:v>
                </c:pt>
                <c:pt idx="3621">
                  <c:v>416.40170000000001</c:v>
                </c:pt>
                <c:pt idx="3622">
                  <c:v>438.89352000000002</c:v>
                </c:pt>
                <c:pt idx="3623">
                  <c:v>430.83109000000002</c:v>
                </c:pt>
                <c:pt idx="3624">
                  <c:v>423.37943000000001</c:v>
                </c:pt>
                <c:pt idx="3625">
                  <c:v>424.44659000000001</c:v>
                </c:pt>
                <c:pt idx="3626">
                  <c:v>453.46271000000002</c:v>
                </c:pt>
                <c:pt idx="3627">
                  <c:v>414.94272000000001</c:v>
                </c:pt>
                <c:pt idx="3628">
                  <c:v>438.02440999999999</c:v>
                </c:pt>
                <c:pt idx="3629">
                  <c:v>436.14801</c:v>
                </c:pt>
                <c:pt idx="3630">
                  <c:v>446.41153000000003</c:v>
                </c:pt>
                <c:pt idx="3631">
                  <c:v>427.99966000000001</c:v>
                </c:pt>
                <c:pt idx="3632">
                  <c:v>222.42618999999999</c:v>
                </c:pt>
                <c:pt idx="3633">
                  <c:v>440.54788000000002</c:v>
                </c:pt>
                <c:pt idx="3634">
                  <c:v>425.08452999999997</c:v>
                </c:pt>
                <c:pt idx="3635">
                  <c:v>423.64377000000002</c:v>
                </c:pt>
                <c:pt idx="3636">
                  <c:v>440.89774</c:v>
                </c:pt>
                <c:pt idx="3637">
                  <c:v>449.77917000000002</c:v>
                </c:pt>
                <c:pt idx="3638">
                  <c:v>429.33620999999999</c:v>
                </c:pt>
                <c:pt idx="3639">
                  <c:v>443.76134999999999</c:v>
                </c:pt>
                <c:pt idx="3640">
                  <c:v>429.67739999999998</c:v>
                </c:pt>
                <c:pt idx="3641">
                  <c:v>415.06979000000001</c:v>
                </c:pt>
                <c:pt idx="3642">
                  <c:v>433.99274000000003</c:v>
                </c:pt>
                <c:pt idx="3643">
                  <c:v>462.44080000000002</c:v>
                </c:pt>
                <c:pt idx="3644">
                  <c:v>139.24422000000001</c:v>
                </c:pt>
                <c:pt idx="3645">
                  <c:v>437.96512000000001</c:v>
                </c:pt>
                <c:pt idx="3646">
                  <c:v>428.92435</c:v>
                </c:pt>
                <c:pt idx="3647">
                  <c:v>424.48459000000003</c:v>
                </c:pt>
                <c:pt idx="3648">
                  <c:v>429.70916999999997</c:v>
                </c:pt>
                <c:pt idx="3649">
                  <c:v>428.53814999999997</c:v>
                </c:pt>
                <c:pt idx="3650">
                  <c:v>431.35422</c:v>
                </c:pt>
                <c:pt idx="3651">
                  <c:v>380.60309000000001</c:v>
                </c:pt>
                <c:pt idx="3652">
                  <c:v>450.24376999999998</c:v>
                </c:pt>
                <c:pt idx="3653">
                  <c:v>444.90780999999998</c:v>
                </c:pt>
                <c:pt idx="3654">
                  <c:v>407.47113000000002</c:v>
                </c:pt>
                <c:pt idx="3655">
                  <c:v>437.74686000000003</c:v>
                </c:pt>
                <c:pt idx="3656">
                  <c:v>442.70343000000003</c:v>
                </c:pt>
                <c:pt idx="3657">
                  <c:v>413.87283000000002</c:v>
                </c:pt>
                <c:pt idx="3658">
                  <c:v>433.01796999999999</c:v>
                </c:pt>
                <c:pt idx="3659">
                  <c:v>442.69547</c:v>
                </c:pt>
                <c:pt idx="3660">
                  <c:v>451.26540999999997</c:v>
                </c:pt>
                <c:pt idx="3661">
                  <c:v>399.55669999999998</c:v>
                </c:pt>
                <c:pt idx="3662">
                  <c:v>428.40201000000002</c:v>
                </c:pt>
                <c:pt idx="3663">
                  <c:v>440.58792</c:v>
                </c:pt>
                <c:pt idx="3664">
                  <c:v>437.77936</c:v>
                </c:pt>
                <c:pt idx="3665">
                  <c:v>443.83411000000001</c:v>
                </c:pt>
                <c:pt idx="3666">
                  <c:v>432.34552000000002</c:v>
                </c:pt>
                <c:pt idx="3667">
                  <c:v>436.55916999999999</c:v>
                </c:pt>
                <c:pt idx="3668">
                  <c:v>437.33945</c:v>
                </c:pt>
                <c:pt idx="3669">
                  <c:v>437.99155000000002</c:v>
                </c:pt>
                <c:pt idx="3670">
                  <c:v>457.63884999999999</c:v>
                </c:pt>
                <c:pt idx="3671">
                  <c:v>460.38254000000001</c:v>
                </c:pt>
                <c:pt idx="3672">
                  <c:v>135.4913</c:v>
                </c:pt>
                <c:pt idx="3673">
                  <c:v>387.55157000000003</c:v>
                </c:pt>
                <c:pt idx="3674">
                  <c:v>420.97223000000002</c:v>
                </c:pt>
                <c:pt idx="3675">
                  <c:v>427.85361</c:v>
                </c:pt>
                <c:pt idx="3676">
                  <c:v>431.62380999999999</c:v>
                </c:pt>
                <c:pt idx="3677">
                  <c:v>432.58936</c:v>
                </c:pt>
                <c:pt idx="3678">
                  <c:v>375.40105999999997</c:v>
                </c:pt>
                <c:pt idx="3679">
                  <c:v>441.63913000000002</c:v>
                </c:pt>
                <c:pt idx="3680">
                  <c:v>402.24448000000001</c:v>
                </c:pt>
                <c:pt idx="3681">
                  <c:v>400.08078</c:v>
                </c:pt>
                <c:pt idx="3682">
                  <c:v>402.53255999999999</c:v>
                </c:pt>
                <c:pt idx="3683">
                  <c:v>421.08593999999999</c:v>
                </c:pt>
                <c:pt idx="3684">
                  <c:v>411.6857</c:v>
                </c:pt>
                <c:pt idx="3685">
                  <c:v>401.34528</c:v>
                </c:pt>
                <c:pt idx="3686">
                  <c:v>430.19290000000001</c:v>
                </c:pt>
                <c:pt idx="3687">
                  <c:v>419.79253999999997</c:v>
                </c:pt>
                <c:pt idx="3688">
                  <c:v>433.83706999999998</c:v>
                </c:pt>
                <c:pt idx="3689">
                  <c:v>462.15179000000001</c:v>
                </c:pt>
                <c:pt idx="3690">
                  <c:v>464.24831999999998</c:v>
                </c:pt>
                <c:pt idx="3691">
                  <c:v>451.16228999999998</c:v>
                </c:pt>
                <c:pt idx="3692">
                  <c:v>141.99493000000001</c:v>
                </c:pt>
                <c:pt idx="3693">
                  <c:v>0.68610990000000005</c:v>
                </c:pt>
                <c:pt idx="3694">
                  <c:v>-7.6141420000000001E-2</c:v>
                </c:pt>
                <c:pt idx="3695">
                  <c:v>9.9415000000000007E-3</c:v>
                </c:pt>
                <c:pt idx="3696">
                  <c:v>0.10928353</c:v>
                </c:pt>
                <c:pt idx="3697">
                  <c:v>0.20186794999999999</c:v>
                </c:pt>
                <c:pt idx="3698">
                  <c:v>0.29896602</c:v>
                </c:pt>
                <c:pt idx="3699">
                  <c:v>0.41650289000000001</c:v>
                </c:pt>
                <c:pt idx="3700">
                  <c:v>-3.4256679999999998E-2</c:v>
                </c:pt>
                <c:pt idx="3701">
                  <c:v>5.4254900000000002E-2</c:v>
                </c:pt>
                <c:pt idx="3702">
                  <c:v>0.26432317</c:v>
                </c:pt>
                <c:pt idx="3703">
                  <c:v>1.2355939999999999E-2</c:v>
                </c:pt>
                <c:pt idx="3704">
                  <c:v>0.19797993</c:v>
                </c:pt>
                <c:pt idx="3705">
                  <c:v>0.64257520000000001</c:v>
                </c:pt>
                <c:pt idx="3706">
                  <c:v>0.28580189</c:v>
                </c:pt>
                <c:pt idx="3707">
                  <c:v>4.06877E-2</c:v>
                </c:pt>
                <c:pt idx="3708">
                  <c:v>0.17770842000000001</c:v>
                </c:pt>
                <c:pt idx="3709">
                  <c:v>0.72601806999999996</c:v>
                </c:pt>
                <c:pt idx="3710">
                  <c:v>3.2765750000000003E-2</c:v>
                </c:pt>
                <c:pt idx="3711">
                  <c:v>0.119329</c:v>
                </c:pt>
                <c:pt idx="3712">
                  <c:v>0.23912444999999999</c:v>
                </c:pt>
                <c:pt idx="3713">
                  <c:v>3.2317289999999999E-2</c:v>
                </c:pt>
                <c:pt idx="3714">
                  <c:v>0.29467726</c:v>
                </c:pt>
                <c:pt idx="3715">
                  <c:v>0.74382656999999996</c:v>
                </c:pt>
                <c:pt idx="3716">
                  <c:v>1.4181650000000001E-2</c:v>
                </c:pt>
                <c:pt idx="3717">
                  <c:v>0.18908477000000001</c:v>
                </c:pt>
                <c:pt idx="3718">
                  <c:v>0.29325457999999999</c:v>
                </c:pt>
                <c:pt idx="3719">
                  <c:v>0.32032086999999998</c:v>
                </c:pt>
                <c:pt idx="3720">
                  <c:v>1.8746700000000002E-2</c:v>
                </c:pt>
                <c:pt idx="3721">
                  <c:v>0.13580047000000001</c:v>
                </c:pt>
                <c:pt idx="3722">
                  <c:v>0.76227361000000005</c:v>
                </c:pt>
                <c:pt idx="3723">
                  <c:v>0.27734726999999998</c:v>
                </c:pt>
                <c:pt idx="3724">
                  <c:v>0.11602222</c:v>
                </c:pt>
                <c:pt idx="3725">
                  <c:v>-1.2877410000000001E-2</c:v>
                </c:pt>
                <c:pt idx="3726">
                  <c:v>0.33224766999999999</c:v>
                </c:pt>
                <c:pt idx="3727">
                  <c:v>0.14821026000000001</c:v>
                </c:pt>
                <c:pt idx="3728">
                  <c:v>0.71579957000000005</c:v>
                </c:pt>
                <c:pt idx="3729">
                  <c:v>0.72457318999999998</c:v>
                </c:pt>
                <c:pt idx="3730">
                  <c:v>5.2654470000000002E-2</c:v>
                </c:pt>
                <c:pt idx="3731">
                  <c:v>0.30261972999999998</c:v>
                </c:pt>
                <c:pt idx="3732">
                  <c:v>0.25222518999999999</c:v>
                </c:pt>
                <c:pt idx="3733">
                  <c:v>1.4276270000000001E-2</c:v>
                </c:pt>
                <c:pt idx="3734">
                  <c:v>0.10464672999999999</c:v>
                </c:pt>
                <c:pt idx="3735">
                  <c:v>0.10570971999999999</c:v>
                </c:pt>
                <c:pt idx="3736">
                  <c:v>0.51027358</c:v>
                </c:pt>
                <c:pt idx="3737">
                  <c:v>-1.4182449999999999E-2</c:v>
                </c:pt>
                <c:pt idx="3738">
                  <c:v>0.27794760000000002</c:v>
                </c:pt>
                <c:pt idx="3739">
                  <c:v>-1.304545E-2</c:v>
                </c:pt>
                <c:pt idx="3740">
                  <c:v>0.10124925999999999</c:v>
                </c:pt>
                <c:pt idx="3741">
                  <c:v>-2.3448239999999999E-2</c:v>
                </c:pt>
                <c:pt idx="3742">
                  <c:v>0.79846280999999997</c:v>
                </c:pt>
                <c:pt idx="3743">
                  <c:v>0.20217825</c:v>
                </c:pt>
                <c:pt idx="3744">
                  <c:v>0.86440574999999997</c:v>
                </c:pt>
                <c:pt idx="3745">
                  <c:v>-4.6392839999999998E-2</c:v>
                </c:pt>
                <c:pt idx="3746">
                  <c:v>0.29236761</c:v>
                </c:pt>
                <c:pt idx="3747">
                  <c:v>9.3343659999999995E-2</c:v>
                </c:pt>
                <c:pt idx="3748">
                  <c:v>0.22746216</c:v>
                </c:pt>
                <c:pt idx="3749">
                  <c:v>0.20325952999999999</c:v>
                </c:pt>
                <c:pt idx="3750">
                  <c:v>-7.004051E-2</c:v>
                </c:pt>
                <c:pt idx="3751">
                  <c:v>0.21705294999999999</c:v>
                </c:pt>
                <c:pt idx="3752">
                  <c:v>-5.6629699999999998E-3</c:v>
                </c:pt>
                <c:pt idx="3753">
                  <c:v>0.10289887</c:v>
                </c:pt>
                <c:pt idx="3754">
                  <c:v>0.61936360999999995</c:v>
                </c:pt>
                <c:pt idx="3755">
                  <c:v>0.38213596</c:v>
                </c:pt>
                <c:pt idx="3756">
                  <c:v>-6.0426550000000002E-2</c:v>
                </c:pt>
                <c:pt idx="3757">
                  <c:v>-1.7679839999999999E-2</c:v>
                </c:pt>
                <c:pt idx="3758">
                  <c:v>0.16819629</c:v>
                </c:pt>
                <c:pt idx="3759">
                  <c:v>8.5600919999999997E-2</c:v>
                </c:pt>
                <c:pt idx="3760">
                  <c:v>0.10945033</c:v>
                </c:pt>
                <c:pt idx="3761">
                  <c:v>0.15235306000000001</c:v>
                </c:pt>
                <c:pt idx="3762">
                  <c:v>0.24666785999999999</c:v>
                </c:pt>
                <c:pt idx="3763">
                  <c:v>0.21144308000000001</c:v>
                </c:pt>
                <c:pt idx="3764">
                  <c:v>1.0869681</c:v>
                </c:pt>
                <c:pt idx="3765">
                  <c:v>7.9538170000000005E-2</c:v>
                </c:pt>
                <c:pt idx="3766">
                  <c:v>0.22993459999999999</c:v>
                </c:pt>
                <c:pt idx="3767">
                  <c:v>0.11543853</c:v>
                </c:pt>
                <c:pt idx="3768">
                  <c:v>0.53268886000000004</c:v>
                </c:pt>
                <c:pt idx="3769">
                  <c:v>295.78908999999999</c:v>
                </c:pt>
                <c:pt idx="3770">
                  <c:v>342.72118999999998</c:v>
                </c:pt>
                <c:pt idx="3771">
                  <c:v>336.55419999999998</c:v>
                </c:pt>
                <c:pt idx="3772">
                  <c:v>386.20074</c:v>
                </c:pt>
                <c:pt idx="3773">
                  <c:v>403.07567999999998</c:v>
                </c:pt>
                <c:pt idx="3774">
                  <c:v>420.87331999999998</c:v>
                </c:pt>
                <c:pt idx="3775">
                  <c:v>424.94986</c:v>
                </c:pt>
                <c:pt idx="3776">
                  <c:v>438.02048000000002</c:v>
                </c:pt>
                <c:pt idx="3777">
                  <c:v>428.33947999999998</c:v>
                </c:pt>
                <c:pt idx="3778">
                  <c:v>441.63440000000003</c:v>
                </c:pt>
                <c:pt idx="3779">
                  <c:v>426.94936999999999</c:v>
                </c:pt>
                <c:pt idx="3780">
                  <c:v>426.10485999999997</c:v>
                </c:pt>
                <c:pt idx="3781">
                  <c:v>421.78174000000001</c:v>
                </c:pt>
                <c:pt idx="3782">
                  <c:v>423.33249000000001</c:v>
                </c:pt>
                <c:pt idx="3783">
                  <c:v>396.22176999999999</c:v>
                </c:pt>
                <c:pt idx="3784">
                  <c:v>428.29696999999999</c:v>
                </c:pt>
                <c:pt idx="3785">
                  <c:v>376.71722</c:v>
                </c:pt>
                <c:pt idx="3786">
                  <c:v>422.72971000000001</c:v>
                </c:pt>
                <c:pt idx="3787">
                  <c:v>432.24054000000001</c:v>
                </c:pt>
                <c:pt idx="3788">
                  <c:v>429.86084</c:v>
                </c:pt>
                <c:pt idx="3789">
                  <c:v>407.03131000000002</c:v>
                </c:pt>
                <c:pt idx="3790">
                  <c:v>424.20648</c:v>
                </c:pt>
                <c:pt idx="3791">
                  <c:v>403.85681</c:v>
                </c:pt>
                <c:pt idx="3792">
                  <c:v>476.38553000000002</c:v>
                </c:pt>
                <c:pt idx="3793">
                  <c:v>225.04957999999999</c:v>
                </c:pt>
                <c:pt idx="3794">
                  <c:v>55.260959999999997</c:v>
                </c:pt>
                <c:pt idx="3795">
                  <c:v>499.97842000000003</c:v>
                </c:pt>
                <c:pt idx="3796">
                  <c:v>498.52584999999999</c:v>
                </c:pt>
                <c:pt idx="3797">
                  <c:v>450.12002999999999</c:v>
                </c:pt>
                <c:pt idx="3798">
                  <c:v>241.00845000000001</c:v>
                </c:pt>
                <c:pt idx="3799">
                  <c:v>426.08834999999999</c:v>
                </c:pt>
                <c:pt idx="3800">
                  <c:v>246.46867</c:v>
                </c:pt>
                <c:pt idx="3801">
                  <c:v>455.37533999999999</c:v>
                </c:pt>
                <c:pt idx="3802">
                  <c:v>87.066765000000004</c:v>
                </c:pt>
                <c:pt idx="3803">
                  <c:v>420.59762999999998</c:v>
                </c:pt>
                <c:pt idx="3804">
                  <c:v>454.97320999999999</c:v>
                </c:pt>
                <c:pt idx="3805">
                  <c:v>500.88085999999998</c:v>
                </c:pt>
                <c:pt idx="3806">
                  <c:v>444.9606</c:v>
                </c:pt>
                <c:pt idx="3807">
                  <c:v>508.56045999999998</c:v>
                </c:pt>
                <c:pt idx="3808">
                  <c:v>439.02283</c:v>
                </c:pt>
                <c:pt idx="3809">
                  <c:v>438.56511999999998</c:v>
                </c:pt>
                <c:pt idx="3810">
                  <c:v>438.13303000000002</c:v>
                </c:pt>
                <c:pt idx="3811">
                  <c:v>478.20778999999999</c:v>
                </c:pt>
                <c:pt idx="3812">
                  <c:v>53.745564000000002</c:v>
                </c:pt>
                <c:pt idx="3813">
                  <c:v>38.351680999999999</c:v>
                </c:pt>
                <c:pt idx="3814">
                  <c:v>37.273387999999997</c:v>
                </c:pt>
                <c:pt idx="3815">
                  <c:v>37.881236999999999</c:v>
                </c:pt>
                <c:pt idx="3816">
                  <c:v>290.78298999999998</c:v>
                </c:pt>
                <c:pt idx="3817">
                  <c:v>454.13576999999998</c:v>
                </c:pt>
                <c:pt idx="3818">
                  <c:v>513.64715999999999</c:v>
                </c:pt>
                <c:pt idx="3819">
                  <c:v>396.26566000000003</c:v>
                </c:pt>
                <c:pt idx="3820">
                  <c:v>464.98903999999999</c:v>
                </c:pt>
                <c:pt idx="3821">
                  <c:v>437.79503999999997</c:v>
                </c:pt>
                <c:pt idx="3822">
                  <c:v>445.53928000000002</c:v>
                </c:pt>
                <c:pt idx="3823">
                  <c:v>451.40674000000001</c:v>
                </c:pt>
                <c:pt idx="3824">
                  <c:v>496.40105999999997</c:v>
                </c:pt>
                <c:pt idx="3825">
                  <c:v>406.24910999999997</c:v>
                </c:pt>
                <c:pt idx="3826">
                  <c:v>422.41037</c:v>
                </c:pt>
                <c:pt idx="3827">
                  <c:v>466.69580000000002</c:v>
                </c:pt>
                <c:pt idx="3828">
                  <c:v>427.98865000000001</c:v>
                </c:pt>
                <c:pt idx="3829">
                  <c:v>486.14089999999999</c:v>
                </c:pt>
                <c:pt idx="3830">
                  <c:v>418.44278000000003</c:v>
                </c:pt>
                <c:pt idx="3831">
                  <c:v>418.89053000000001</c:v>
                </c:pt>
                <c:pt idx="3832">
                  <c:v>407.94842999999997</c:v>
                </c:pt>
                <c:pt idx="3833">
                  <c:v>438.33670000000001</c:v>
                </c:pt>
                <c:pt idx="3834">
                  <c:v>262.00637999999998</c:v>
                </c:pt>
                <c:pt idx="3835">
                  <c:v>422.02114999999998</c:v>
                </c:pt>
                <c:pt idx="3836">
                  <c:v>460.15645999999998</c:v>
                </c:pt>
                <c:pt idx="3837">
                  <c:v>458.03548999999998</c:v>
                </c:pt>
                <c:pt idx="3838">
                  <c:v>463.14434999999997</c:v>
                </c:pt>
                <c:pt idx="3839">
                  <c:v>469.06826999999998</c:v>
                </c:pt>
                <c:pt idx="3840">
                  <c:v>435.08632999999998</c:v>
                </c:pt>
                <c:pt idx="3841">
                  <c:v>413.10480000000001</c:v>
                </c:pt>
                <c:pt idx="3842">
                  <c:v>411.58089999999999</c:v>
                </c:pt>
                <c:pt idx="3843">
                  <c:v>436.76290999999998</c:v>
                </c:pt>
                <c:pt idx="3844">
                  <c:v>221.15884</c:v>
                </c:pt>
                <c:pt idx="3845">
                  <c:v>436.40561000000002</c:v>
                </c:pt>
                <c:pt idx="3846">
                  <c:v>449.45004</c:v>
                </c:pt>
                <c:pt idx="3847">
                  <c:v>434.13585999999998</c:v>
                </c:pt>
                <c:pt idx="3848">
                  <c:v>452.66989000000001</c:v>
                </c:pt>
                <c:pt idx="3849">
                  <c:v>452.10354999999998</c:v>
                </c:pt>
                <c:pt idx="3850">
                  <c:v>450.40033</c:v>
                </c:pt>
                <c:pt idx="3851">
                  <c:v>440.67248999999998</c:v>
                </c:pt>
                <c:pt idx="3852">
                  <c:v>432.05603000000002</c:v>
                </c:pt>
                <c:pt idx="3853">
                  <c:v>451.09737999999999</c:v>
                </c:pt>
                <c:pt idx="3854">
                  <c:v>465.54912999999999</c:v>
                </c:pt>
                <c:pt idx="3855">
                  <c:v>408.63866999999999</c:v>
                </c:pt>
                <c:pt idx="3856">
                  <c:v>460.43457000000001</c:v>
                </c:pt>
                <c:pt idx="3857">
                  <c:v>452.14483999999999</c:v>
                </c:pt>
                <c:pt idx="3858">
                  <c:v>455.16885000000002</c:v>
                </c:pt>
                <c:pt idx="3859">
                  <c:v>454.45308999999997</c:v>
                </c:pt>
                <c:pt idx="3860">
                  <c:v>462.93664999999999</c:v>
                </c:pt>
                <c:pt idx="3861">
                  <c:v>408.54361</c:v>
                </c:pt>
                <c:pt idx="3862">
                  <c:v>426.64316000000002</c:v>
                </c:pt>
                <c:pt idx="3863">
                  <c:v>458.61797999999999</c:v>
                </c:pt>
                <c:pt idx="3864">
                  <c:v>431.73282</c:v>
                </c:pt>
                <c:pt idx="3865">
                  <c:v>441.39001000000002</c:v>
                </c:pt>
                <c:pt idx="3866">
                  <c:v>443.76137999999997</c:v>
                </c:pt>
                <c:pt idx="3867">
                  <c:v>439.68698000000001</c:v>
                </c:pt>
                <c:pt idx="3868">
                  <c:v>448.33672999999999</c:v>
                </c:pt>
                <c:pt idx="3869">
                  <c:v>443.52402000000001</c:v>
                </c:pt>
                <c:pt idx="3870">
                  <c:v>439.77157999999997</c:v>
                </c:pt>
                <c:pt idx="3871">
                  <c:v>446.77553999999998</c:v>
                </c:pt>
                <c:pt idx="3872">
                  <c:v>449.64159999999998</c:v>
                </c:pt>
                <c:pt idx="3873">
                  <c:v>428.95465000000002</c:v>
                </c:pt>
                <c:pt idx="3874">
                  <c:v>378.62072999999998</c:v>
                </c:pt>
                <c:pt idx="3875">
                  <c:v>449.57211000000001</c:v>
                </c:pt>
                <c:pt idx="3876">
                  <c:v>377.48770000000002</c:v>
                </c:pt>
                <c:pt idx="3877">
                  <c:v>351.5351</c:v>
                </c:pt>
                <c:pt idx="3878">
                  <c:v>362.05270000000002</c:v>
                </c:pt>
                <c:pt idx="3879">
                  <c:v>355.13641000000001</c:v>
                </c:pt>
                <c:pt idx="3880">
                  <c:v>353.20186999999999</c:v>
                </c:pt>
                <c:pt idx="3881">
                  <c:v>360.72525000000002</c:v>
                </c:pt>
                <c:pt idx="3882">
                  <c:v>363.67007000000001</c:v>
                </c:pt>
                <c:pt idx="3883">
                  <c:v>359.99506000000002</c:v>
                </c:pt>
                <c:pt idx="3884">
                  <c:v>408.15253000000001</c:v>
                </c:pt>
                <c:pt idx="3885">
                  <c:v>405.47933999999998</c:v>
                </c:pt>
                <c:pt idx="3886">
                  <c:v>423.83987000000002</c:v>
                </c:pt>
                <c:pt idx="3887">
                  <c:v>421.42986999999999</c:v>
                </c:pt>
                <c:pt idx="3888">
                  <c:v>322.50421</c:v>
                </c:pt>
                <c:pt idx="3889">
                  <c:v>12.615861000000001</c:v>
                </c:pt>
                <c:pt idx="3890">
                  <c:v>8.3852530000000005</c:v>
                </c:pt>
                <c:pt idx="3891">
                  <c:v>172.79289</c:v>
                </c:pt>
                <c:pt idx="3892">
                  <c:v>353.30092999999999</c:v>
                </c:pt>
                <c:pt idx="3893">
                  <c:v>352.08344</c:v>
                </c:pt>
                <c:pt idx="3894">
                  <c:v>340.56601000000001</c:v>
                </c:pt>
                <c:pt idx="3895">
                  <c:v>362.95128999999997</c:v>
                </c:pt>
                <c:pt idx="3896">
                  <c:v>358.52280000000002</c:v>
                </c:pt>
                <c:pt idx="3897">
                  <c:v>358.69979999999998</c:v>
                </c:pt>
                <c:pt idx="3898">
                  <c:v>202.95042000000001</c:v>
                </c:pt>
                <c:pt idx="3899">
                  <c:v>332.62885</c:v>
                </c:pt>
                <c:pt idx="3900">
                  <c:v>398.39026000000001</c:v>
                </c:pt>
                <c:pt idx="3901">
                  <c:v>416.29390999999998</c:v>
                </c:pt>
                <c:pt idx="3902">
                  <c:v>414.20010000000002</c:v>
                </c:pt>
                <c:pt idx="3903">
                  <c:v>397.40929999999997</c:v>
                </c:pt>
                <c:pt idx="3904">
                  <c:v>413.06729000000001</c:v>
                </c:pt>
                <c:pt idx="3905">
                  <c:v>413.91824000000003</c:v>
                </c:pt>
                <c:pt idx="3906">
                  <c:v>393.09561000000002</c:v>
                </c:pt>
                <c:pt idx="3907">
                  <c:v>396.4393</c:v>
                </c:pt>
                <c:pt idx="3908">
                  <c:v>419.74081000000001</c:v>
                </c:pt>
                <c:pt idx="3909">
                  <c:v>395.84762999999998</c:v>
                </c:pt>
                <c:pt idx="3910">
                  <c:v>405.19601</c:v>
                </c:pt>
                <c:pt idx="3911">
                  <c:v>400.08040999999997</c:v>
                </c:pt>
                <c:pt idx="3912">
                  <c:v>395.87054000000001</c:v>
                </c:pt>
                <c:pt idx="3913">
                  <c:v>398.50058000000001</c:v>
                </c:pt>
                <c:pt idx="3914">
                  <c:v>398.91897999999998</c:v>
                </c:pt>
                <c:pt idx="3915">
                  <c:v>402.37112000000002</c:v>
                </c:pt>
                <c:pt idx="3916">
                  <c:v>396.64873999999998</c:v>
                </c:pt>
                <c:pt idx="3917">
                  <c:v>397.50922000000003</c:v>
                </c:pt>
                <c:pt idx="3918">
                  <c:v>411.11331000000001</c:v>
                </c:pt>
                <c:pt idx="3919">
                  <c:v>414.44893999999999</c:v>
                </c:pt>
                <c:pt idx="3920">
                  <c:v>416.95373999999998</c:v>
                </c:pt>
                <c:pt idx="3921">
                  <c:v>418.65057000000002</c:v>
                </c:pt>
                <c:pt idx="3922">
                  <c:v>422.03665000000001</c:v>
                </c:pt>
                <c:pt idx="3923">
                  <c:v>405.19533999999999</c:v>
                </c:pt>
                <c:pt idx="3924">
                  <c:v>136.26112000000001</c:v>
                </c:pt>
                <c:pt idx="3925">
                  <c:v>94.611403999999993</c:v>
                </c:pt>
                <c:pt idx="3926">
                  <c:v>292.42104999999998</c:v>
                </c:pt>
                <c:pt idx="3927">
                  <c:v>400.94826999999998</c:v>
                </c:pt>
                <c:pt idx="3928">
                  <c:v>403.23971999999998</c:v>
                </c:pt>
                <c:pt idx="3929">
                  <c:v>405.84942999999998</c:v>
                </c:pt>
                <c:pt idx="3930">
                  <c:v>410.19072999999997</c:v>
                </c:pt>
                <c:pt idx="3931">
                  <c:v>395.65302000000003</c:v>
                </c:pt>
                <c:pt idx="3932">
                  <c:v>402.80160999999998</c:v>
                </c:pt>
                <c:pt idx="3933">
                  <c:v>404.36279000000002</c:v>
                </c:pt>
                <c:pt idx="3934">
                  <c:v>409.06234999999998</c:v>
                </c:pt>
                <c:pt idx="3935">
                  <c:v>398.04019</c:v>
                </c:pt>
                <c:pt idx="3936">
                  <c:v>399.91449</c:v>
                </c:pt>
                <c:pt idx="3937">
                  <c:v>252.80672999999999</c:v>
                </c:pt>
                <c:pt idx="3938">
                  <c:v>173.96100000000001</c:v>
                </c:pt>
                <c:pt idx="3939">
                  <c:v>468.64852999999999</c:v>
                </c:pt>
                <c:pt idx="3940">
                  <c:v>464.53949</c:v>
                </c:pt>
                <c:pt idx="3941">
                  <c:v>461.91082999999998</c:v>
                </c:pt>
                <c:pt idx="3942">
                  <c:v>407.79880000000003</c:v>
                </c:pt>
                <c:pt idx="3943">
                  <c:v>410.71352999999999</c:v>
                </c:pt>
                <c:pt idx="3944">
                  <c:v>482.20517000000001</c:v>
                </c:pt>
                <c:pt idx="3945">
                  <c:v>406.7373</c:v>
                </c:pt>
                <c:pt idx="3946">
                  <c:v>413.6832</c:v>
                </c:pt>
                <c:pt idx="3947">
                  <c:v>408.59978999999998</c:v>
                </c:pt>
                <c:pt idx="3948">
                  <c:v>465.14172000000002</c:v>
                </c:pt>
                <c:pt idx="3949">
                  <c:v>447.02483999999998</c:v>
                </c:pt>
                <c:pt idx="3950">
                  <c:v>460.93648999999999</c:v>
                </c:pt>
                <c:pt idx="3951">
                  <c:v>411.11577999999997</c:v>
                </c:pt>
                <c:pt idx="3952">
                  <c:v>234.11391</c:v>
                </c:pt>
                <c:pt idx="3953">
                  <c:v>444.86367999999999</c:v>
                </c:pt>
                <c:pt idx="3954">
                  <c:v>451.81247000000002</c:v>
                </c:pt>
                <c:pt idx="3955">
                  <c:v>450.35507000000001</c:v>
                </c:pt>
                <c:pt idx="3956">
                  <c:v>443.09921000000003</c:v>
                </c:pt>
                <c:pt idx="3957">
                  <c:v>445.33190999999999</c:v>
                </c:pt>
                <c:pt idx="3958">
                  <c:v>457.24590999999998</c:v>
                </c:pt>
                <c:pt idx="3959">
                  <c:v>444.18991</c:v>
                </c:pt>
                <c:pt idx="3960">
                  <c:v>457.83465999999999</c:v>
                </c:pt>
                <c:pt idx="3961">
                  <c:v>448.51691</c:v>
                </c:pt>
                <c:pt idx="3962">
                  <c:v>408.39666999999997</c:v>
                </c:pt>
                <c:pt idx="3963">
                  <c:v>439.06704999999999</c:v>
                </c:pt>
                <c:pt idx="3964">
                  <c:v>443.13882000000001</c:v>
                </c:pt>
                <c:pt idx="3965">
                  <c:v>439.73532</c:v>
                </c:pt>
                <c:pt idx="3966">
                  <c:v>452.42061999999999</c:v>
                </c:pt>
                <c:pt idx="3967">
                  <c:v>388.34298999999999</c:v>
                </c:pt>
                <c:pt idx="3968">
                  <c:v>447.87664999999998</c:v>
                </c:pt>
                <c:pt idx="3969">
                  <c:v>456.41683999999998</c:v>
                </c:pt>
                <c:pt idx="3970">
                  <c:v>446.15764999999999</c:v>
                </c:pt>
                <c:pt idx="3971">
                  <c:v>453.29622999999998</c:v>
                </c:pt>
                <c:pt idx="3972">
                  <c:v>463.32492000000002</c:v>
                </c:pt>
                <c:pt idx="3973">
                  <c:v>453.20197000000002</c:v>
                </c:pt>
                <c:pt idx="3974">
                  <c:v>450.23102</c:v>
                </c:pt>
                <c:pt idx="3975">
                  <c:v>480.49295000000001</c:v>
                </c:pt>
                <c:pt idx="3976">
                  <c:v>348.84670999999997</c:v>
                </c:pt>
                <c:pt idx="3977">
                  <c:v>347.73297000000002</c:v>
                </c:pt>
                <c:pt idx="3978">
                  <c:v>314.08706999999998</c:v>
                </c:pt>
                <c:pt idx="3979">
                  <c:v>449.75308000000001</c:v>
                </c:pt>
                <c:pt idx="3980">
                  <c:v>454.06157999999999</c:v>
                </c:pt>
                <c:pt idx="3981">
                  <c:v>454.06454000000002</c:v>
                </c:pt>
                <c:pt idx="3982">
                  <c:v>454.45245</c:v>
                </c:pt>
                <c:pt idx="3983">
                  <c:v>37.292492000000003</c:v>
                </c:pt>
                <c:pt idx="3984">
                  <c:v>380.21111999999999</c:v>
                </c:pt>
                <c:pt idx="3985">
                  <c:v>165.64488</c:v>
                </c:pt>
                <c:pt idx="3986">
                  <c:v>338.57217000000003</c:v>
                </c:pt>
                <c:pt idx="3987">
                  <c:v>377.27474999999998</c:v>
                </c:pt>
                <c:pt idx="3988">
                  <c:v>329.49871999999999</c:v>
                </c:pt>
                <c:pt idx="3989">
                  <c:v>371.35235999999998</c:v>
                </c:pt>
                <c:pt idx="3990">
                  <c:v>381.22116</c:v>
                </c:pt>
                <c:pt idx="3991">
                  <c:v>349.34023999999999</c:v>
                </c:pt>
                <c:pt idx="3992">
                  <c:v>370.01682</c:v>
                </c:pt>
                <c:pt idx="3993">
                  <c:v>370.28798999999998</c:v>
                </c:pt>
                <c:pt idx="3994">
                  <c:v>380.25191999999998</c:v>
                </c:pt>
                <c:pt idx="3995">
                  <c:v>276.55694999999997</c:v>
                </c:pt>
                <c:pt idx="3996">
                  <c:v>382.04577999999998</c:v>
                </c:pt>
                <c:pt idx="3997">
                  <c:v>367.70245</c:v>
                </c:pt>
                <c:pt idx="3998">
                  <c:v>366.72134</c:v>
                </c:pt>
                <c:pt idx="3999">
                  <c:v>374.34338000000002</c:v>
                </c:pt>
                <c:pt idx="4000">
                  <c:v>372.80678999999998</c:v>
                </c:pt>
                <c:pt idx="4001">
                  <c:v>379.24770999999998</c:v>
                </c:pt>
                <c:pt idx="4002">
                  <c:v>368.95639</c:v>
                </c:pt>
                <c:pt idx="4003">
                  <c:v>368.59991000000002</c:v>
                </c:pt>
                <c:pt idx="4004">
                  <c:v>370.32578000000001</c:v>
                </c:pt>
                <c:pt idx="4005">
                  <c:v>370.90850999999998</c:v>
                </c:pt>
                <c:pt idx="4006">
                  <c:v>367.59991000000002</c:v>
                </c:pt>
                <c:pt idx="4007">
                  <c:v>375.84215999999998</c:v>
                </c:pt>
                <c:pt idx="4008">
                  <c:v>371.74831999999998</c:v>
                </c:pt>
                <c:pt idx="4009">
                  <c:v>382.5881</c:v>
                </c:pt>
                <c:pt idx="4010">
                  <c:v>360.27393000000001</c:v>
                </c:pt>
                <c:pt idx="4011">
                  <c:v>290.87822999999997</c:v>
                </c:pt>
                <c:pt idx="4012">
                  <c:v>405.37887999999998</c:v>
                </c:pt>
                <c:pt idx="4013">
                  <c:v>391.88180999999997</c:v>
                </c:pt>
                <c:pt idx="4014">
                  <c:v>419.02206000000001</c:v>
                </c:pt>
                <c:pt idx="4015">
                  <c:v>420.55081000000001</c:v>
                </c:pt>
                <c:pt idx="4016">
                  <c:v>394.57553000000001</c:v>
                </c:pt>
                <c:pt idx="4017">
                  <c:v>422.57763999999997</c:v>
                </c:pt>
                <c:pt idx="4018">
                  <c:v>414.10003999999998</c:v>
                </c:pt>
                <c:pt idx="4019">
                  <c:v>431.92056000000002</c:v>
                </c:pt>
                <c:pt idx="4020">
                  <c:v>412.79113999999998</c:v>
                </c:pt>
                <c:pt idx="4021">
                  <c:v>425.51389</c:v>
                </c:pt>
                <c:pt idx="4022">
                  <c:v>424.62072999999998</c:v>
                </c:pt>
                <c:pt idx="4023">
                  <c:v>421.99862999999999</c:v>
                </c:pt>
                <c:pt idx="4024">
                  <c:v>342.84363000000002</c:v>
                </c:pt>
                <c:pt idx="4025">
                  <c:v>419.53030000000001</c:v>
                </c:pt>
                <c:pt idx="4026">
                  <c:v>420.27902</c:v>
                </c:pt>
                <c:pt idx="4027">
                  <c:v>421.85595999999998</c:v>
                </c:pt>
                <c:pt idx="4028">
                  <c:v>418.45339999999999</c:v>
                </c:pt>
                <c:pt idx="4029">
                  <c:v>409.02920999999998</c:v>
                </c:pt>
                <c:pt idx="4030">
                  <c:v>424.89954</c:v>
                </c:pt>
                <c:pt idx="4031">
                  <c:v>424.11529999999999</c:v>
                </c:pt>
                <c:pt idx="4032">
                  <c:v>416.53717</c:v>
                </c:pt>
                <c:pt idx="4033">
                  <c:v>432.45612</c:v>
                </c:pt>
                <c:pt idx="4034">
                  <c:v>423.36279000000002</c:v>
                </c:pt>
                <c:pt idx="4035">
                  <c:v>420.86356000000001</c:v>
                </c:pt>
                <c:pt idx="4036">
                  <c:v>415.89389</c:v>
                </c:pt>
                <c:pt idx="4037">
                  <c:v>238.22345000000001</c:v>
                </c:pt>
                <c:pt idx="4038">
                  <c:v>428.0788</c:v>
                </c:pt>
                <c:pt idx="4039">
                  <c:v>431.79144000000002</c:v>
                </c:pt>
                <c:pt idx="4040">
                  <c:v>377.44747999999998</c:v>
                </c:pt>
                <c:pt idx="4041">
                  <c:v>410.25896999999998</c:v>
                </c:pt>
                <c:pt idx="4042">
                  <c:v>340.73376000000002</c:v>
                </c:pt>
                <c:pt idx="4043">
                  <c:v>433.20305999999999</c:v>
                </c:pt>
                <c:pt idx="4044">
                  <c:v>430.64580999999998</c:v>
                </c:pt>
                <c:pt idx="4045">
                  <c:v>413.12857000000002</c:v>
                </c:pt>
                <c:pt idx="4046">
                  <c:v>418.24572999999998</c:v>
                </c:pt>
                <c:pt idx="4047">
                  <c:v>422.95432</c:v>
                </c:pt>
                <c:pt idx="4048">
                  <c:v>411.47421000000003</c:v>
                </c:pt>
                <c:pt idx="4049">
                  <c:v>410.17056000000002</c:v>
                </c:pt>
                <c:pt idx="4050">
                  <c:v>414.97255999999999</c:v>
                </c:pt>
                <c:pt idx="4051">
                  <c:v>406.53635000000003</c:v>
                </c:pt>
                <c:pt idx="4052">
                  <c:v>418.17135999999999</c:v>
                </c:pt>
                <c:pt idx="4053">
                  <c:v>413.18756000000002</c:v>
                </c:pt>
                <c:pt idx="4054">
                  <c:v>410.98336999999998</c:v>
                </c:pt>
                <c:pt idx="4055">
                  <c:v>416.15120999999999</c:v>
                </c:pt>
                <c:pt idx="4056">
                  <c:v>427.00396999999998</c:v>
                </c:pt>
                <c:pt idx="4057">
                  <c:v>452.09787</c:v>
                </c:pt>
                <c:pt idx="4058">
                  <c:v>436.78325999999998</c:v>
                </c:pt>
                <c:pt idx="4059">
                  <c:v>415.35001</c:v>
                </c:pt>
                <c:pt idx="4060">
                  <c:v>417.63416000000001</c:v>
                </c:pt>
                <c:pt idx="4061">
                  <c:v>428.33544999999998</c:v>
                </c:pt>
                <c:pt idx="4062">
                  <c:v>424.09512000000001</c:v>
                </c:pt>
                <c:pt idx="4063">
                  <c:v>379.30099000000001</c:v>
                </c:pt>
                <c:pt idx="4064">
                  <c:v>431.27170000000001</c:v>
                </c:pt>
                <c:pt idx="4065">
                  <c:v>428.53262000000001</c:v>
                </c:pt>
                <c:pt idx="4066">
                  <c:v>427.82085999999998</c:v>
                </c:pt>
                <c:pt idx="4067">
                  <c:v>434.66122000000001</c:v>
                </c:pt>
                <c:pt idx="4068">
                  <c:v>372.04230000000001</c:v>
                </c:pt>
                <c:pt idx="4069">
                  <c:v>439.49554000000001</c:v>
                </c:pt>
                <c:pt idx="4070">
                  <c:v>434.31857000000002</c:v>
                </c:pt>
                <c:pt idx="4071">
                  <c:v>431.32382000000001</c:v>
                </c:pt>
                <c:pt idx="4072">
                  <c:v>369.47467</c:v>
                </c:pt>
                <c:pt idx="4073">
                  <c:v>402.42928999999998</c:v>
                </c:pt>
                <c:pt idx="4074">
                  <c:v>270.82547</c:v>
                </c:pt>
                <c:pt idx="4075">
                  <c:v>415.01645000000002</c:v>
                </c:pt>
                <c:pt idx="4076">
                  <c:v>432.12302</c:v>
                </c:pt>
                <c:pt idx="4077">
                  <c:v>421.24914999999999</c:v>
                </c:pt>
                <c:pt idx="4078">
                  <c:v>425.91949</c:v>
                </c:pt>
                <c:pt idx="4079">
                  <c:v>411.85172</c:v>
                </c:pt>
                <c:pt idx="4080">
                  <c:v>426.36464999999998</c:v>
                </c:pt>
                <c:pt idx="4081">
                  <c:v>423.92183999999997</c:v>
                </c:pt>
                <c:pt idx="4082">
                  <c:v>427.74515000000002</c:v>
                </c:pt>
                <c:pt idx="4083">
                  <c:v>408.59485000000001</c:v>
                </c:pt>
                <c:pt idx="4084">
                  <c:v>422.18243000000001</c:v>
                </c:pt>
                <c:pt idx="4085">
                  <c:v>419.93914999999998</c:v>
                </c:pt>
                <c:pt idx="4086">
                  <c:v>394.92221000000001</c:v>
                </c:pt>
                <c:pt idx="4087">
                  <c:v>395.26828</c:v>
                </c:pt>
                <c:pt idx="4088">
                  <c:v>417.25357000000002</c:v>
                </c:pt>
                <c:pt idx="4089">
                  <c:v>417.64008000000001</c:v>
                </c:pt>
                <c:pt idx="4090">
                  <c:v>416.90087999999997</c:v>
                </c:pt>
                <c:pt idx="4091">
                  <c:v>376.43126999999998</c:v>
                </c:pt>
                <c:pt idx="4092">
                  <c:v>354.68331999999998</c:v>
                </c:pt>
                <c:pt idx="4093">
                  <c:v>414.21276999999998</c:v>
                </c:pt>
                <c:pt idx="4094">
                  <c:v>413.64621</c:v>
                </c:pt>
                <c:pt idx="4095">
                  <c:v>409.21773999999999</c:v>
                </c:pt>
                <c:pt idx="4096">
                  <c:v>416.92657000000003</c:v>
                </c:pt>
                <c:pt idx="4097">
                  <c:v>427.43353000000002</c:v>
                </c:pt>
                <c:pt idx="4098">
                  <c:v>417.64105000000001</c:v>
                </c:pt>
                <c:pt idx="4099">
                  <c:v>423.59780999999998</c:v>
                </c:pt>
                <c:pt idx="4100">
                  <c:v>409.98602</c:v>
                </c:pt>
                <c:pt idx="4101">
                  <c:v>422.39499000000001</c:v>
                </c:pt>
                <c:pt idx="4102">
                  <c:v>425.81130999999999</c:v>
                </c:pt>
                <c:pt idx="4103">
                  <c:v>411.47802999999999</c:v>
                </c:pt>
                <c:pt idx="4104">
                  <c:v>417.88180999999997</c:v>
                </c:pt>
                <c:pt idx="4105">
                  <c:v>410.25353999999999</c:v>
                </c:pt>
                <c:pt idx="4106">
                  <c:v>414.76755000000003</c:v>
                </c:pt>
                <c:pt idx="4107">
                  <c:v>366.98248000000001</c:v>
                </c:pt>
                <c:pt idx="4108">
                  <c:v>404.34670999999997</c:v>
                </c:pt>
                <c:pt idx="4109">
                  <c:v>426.37094000000002</c:v>
                </c:pt>
                <c:pt idx="4110">
                  <c:v>394.28341999999998</c:v>
                </c:pt>
                <c:pt idx="4111">
                  <c:v>418.94708000000003</c:v>
                </c:pt>
                <c:pt idx="4112">
                  <c:v>429.79964999999999</c:v>
                </c:pt>
                <c:pt idx="4113">
                  <c:v>422.85266000000001</c:v>
                </c:pt>
                <c:pt idx="4114">
                  <c:v>413.27578999999997</c:v>
                </c:pt>
                <c:pt idx="4115">
                  <c:v>414.72149999999999</c:v>
                </c:pt>
                <c:pt idx="4116">
                  <c:v>421.84262000000001</c:v>
                </c:pt>
                <c:pt idx="4117">
                  <c:v>399.57233000000002</c:v>
                </c:pt>
                <c:pt idx="4118">
                  <c:v>363.31331999999998</c:v>
                </c:pt>
                <c:pt idx="4119">
                  <c:v>246.40272999999999</c:v>
                </c:pt>
                <c:pt idx="4120">
                  <c:v>362.03516000000002</c:v>
                </c:pt>
                <c:pt idx="4121">
                  <c:v>359.95522999999997</c:v>
                </c:pt>
                <c:pt idx="4122">
                  <c:v>367.66806000000003</c:v>
                </c:pt>
                <c:pt idx="4123">
                  <c:v>367.78368999999998</c:v>
                </c:pt>
                <c:pt idx="4124">
                  <c:v>372.11209000000002</c:v>
                </c:pt>
                <c:pt idx="4125">
                  <c:v>374.25241</c:v>
                </c:pt>
                <c:pt idx="4126">
                  <c:v>380.74686000000003</c:v>
                </c:pt>
                <c:pt idx="4127">
                  <c:v>386.19146999999998</c:v>
                </c:pt>
                <c:pt idx="4128">
                  <c:v>386.20778999999999</c:v>
                </c:pt>
                <c:pt idx="4129">
                  <c:v>392.18732</c:v>
                </c:pt>
                <c:pt idx="4130">
                  <c:v>347.82488999999998</c:v>
                </c:pt>
                <c:pt idx="4131">
                  <c:v>344.13164999999998</c:v>
                </c:pt>
                <c:pt idx="4132">
                  <c:v>389.08123999999998</c:v>
                </c:pt>
                <c:pt idx="4133">
                  <c:v>411.89938000000001</c:v>
                </c:pt>
                <c:pt idx="4134">
                  <c:v>407.66253999999998</c:v>
                </c:pt>
                <c:pt idx="4135">
                  <c:v>427.53519</c:v>
                </c:pt>
                <c:pt idx="4136">
                  <c:v>431.28811999999999</c:v>
                </c:pt>
                <c:pt idx="4137">
                  <c:v>428.18804999999998</c:v>
                </c:pt>
                <c:pt idx="4138">
                  <c:v>433.19961999999998</c:v>
                </c:pt>
                <c:pt idx="4139">
                  <c:v>418.81778000000003</c:v>
                </c:pt>
                <c:pt idx="4140">
                  <c:v>420.38283999999999</c:v>
                </c:pt>
                <c:pt idx="4141">
                  <c:v>434.97617000000002</c:v>
                </c:pt>
                <c:pt idx="4142">
                  <c:v>421.43121000000002</c:v>
                </c:pt>
                <c:pt idx="4143">
                  <c:v>427.58438000000001</c:v>
                </c:pt>
                <c:pt idx="4144">
                  <c:v>436.17761000000002</c:v>
                </c:pt>
                <c:pt idx="4145">
                  <c:v>433.32260000000002</c:v>
                </c:pt>
                <c:pt idx="4146">
                  <c:v>432.31218999999999</c:v>
                </c:pt>
                <c:pt idx="4147">
                  <c:v>433.26199000000003</c:v>
                </c:pt>
                <c:pt idx="4148">
                  <c:v>428.02337999999997</c:v>
                </c:pt>
                <c:pt idx="4149">
                  <c:v>434.6705</c:v>
                </c:pt>
                <c:pt idx="4150">
                  <c:v>444.35683999999998</c:v>
                </c:pt>
                <c:pt idx="4151">
                  <c:v>442.55874999999997</c:v>
                </c:pt>
                <c:pt idx="4152">
                  <c:v>431.20119999999997</c:v>
                </c:pt>
                <c:pt idx="4153">
                  <c:v>433.84744000000001</c:v>
                </c:pt>
                <c:pt idx="4154">
                  <c:v>427.79491999999999</c:v>
                </c:pt>
                <c:pt idx="4155">
                  <c:v>431.35422</c:v>
                </c:pt>
                <c:pt idx="4156">
                  <c:v>418.29268999999999</c:v>
                </c:pt>
                <c:pt idx="4157">
                  <c:v>413.79874000000001</c:v>
                </c:pt>
                <c:pt idx="4158">
                  <c:v>387.84969999999998</c:v>
                </c:pt>
                <c:pt idx="4159">
                  <c:v>385.22073</c:v>
                </c:pt>
                <c:pt idx="4160">
                  <c:v>430.51107999999999</c:v>
                </c:pt>
                <c:pt idx="4161">
                  <c:v>386.98590000000002</c:v>
                </c:pt>
                <c:pt idx="4162">
                  <c:v>62.172440000000002</c:v>
                </c:pt>
                <c:pt idx="4163">
                  <c:v>70.417511000000005</c:v>
                </c:pt>
                <c:pt idx="4164">
                  <c:v>506.88405999999998</c:v>
                </c:pt>
                <c:pt idx="4165">
                  <c:v>514.99914999999999</c:v>
                </c:pt>
                <c:pt idx="4166">
                  <c:v>507.84420999999998</c:v>
                </c:pt>
                <c:pt idx="4167">
                  <c:v>502.53339</c:v>
                </c:pt>
                <c:pt idx="4168">
                  <c:v>513.21765000000005</c:v>
                </c:pt>
                <c:pt idx="4169">
                  <c:v>495.37905999999998</c:v>
                </c:pt>
                <c:pt idx="4170">
                  <c:v>509.34616</c:v>
                </c:pt>
                <c:pt idx="4171">
                  <c:v>501.08605999999997</c:v>
                </c:pt>
                <c:pt idx="4172">
                  <c:v>505.22426999999999</c:v>
                </c:pt>
                <c:pt idx="4173">
                  <c:v>507.36862000000002</c:v>
                </c:pt>
                <c:pt idx="4174">
                  <c:v>517.23717999999997</c:v>
                </c:pt>
                <c:pt idx="4175">
                  <c:v>497.55349999999999</c:v>
                </c:pt>
                <c:pt idx="4176">
                  <c:v>504.77352999999999</c:v>
                </c:pt>
                <c:pt idx="4177">
                  <c:v>507.07760999999999</c:v>
                </c:pt>
                <c:pt idx="4178">
                  <c:v>502.27032000000003</c:v>
                </c:pt>
                <c:pt idx="4179">
                  <c:v>502.64852999999999</c:v>
                </c:pt>
                <c:pt idx="4180">
                  <c:v>493.69641000000001</c:v>
                </c:pt>
                <c:pt idx="4181">
                  <c:v>507.20119999999997</c:v>
                </c:pt>
                <c:pt idx="4182">
                  <c:v>483.36752000000001</c:v>
                </c:pt>
                <c:pt idx="4183">
                  <c:v>490.98154</c:v>
                </c:pt>
                <c:pt idx="4184">
                  <c:v>486.46422999999999</c:v>
                </c:pt>
                <c:pt idx="4185">
                  <c:v>488.83109000000002</c:v>
                </c:pt>
                <c:pt idx="4186">
                  <c:v>505.68450999999999</c:v>
                </c:pt>
                <c:pt idx="4187">
                  <c:v>502.69922000000003</c:v>
                </c:pt>
                <c:pt idx="4188">
                  <c:v>496.74014</c:v>
                </c:pt>
                <c:pt idx="4189">
                  <c:v>496.27640000000002</c:v>
                </c:pt>
                <c:pt idx="4190">
                  <c:v>366.72591999999997</c:v>
                </c:pt>
                <c:pt idx="4191">
                  <c:v>493.07436999999999</c:v>
                </c:pt>
                <c:pt idx="4192">
                  <c:v>501.79503999999997</c:v>
                </c:pt>
                <c:pt idx="4193">
                  <c:v>506.46325999999999</c:v>
                </c:pt>
                <c:pt idx="4194">
                  <c:v>494.29397999999998</c:v>
                </c:pt>
                <c:pt idx="4195">
                  <c:v>500.73987</c:v>
                </c:pt>
                <c:pt idx="4196">
                  <c:v>511.30608999999998</c:v>
                </c:pt>
                <c:pt idx="4197">
                  <c:v>509.65197999999998</c:v>
                </c:pt>
                <c:pt idx="4198">
                  <c:v>495.44576999999998</c:v>
                </c:pt>
                <c:pt idx="4199">
                  <c:v>494.10825</c:v>
                </c:pt>
                <c:pt idx="4200">
                  <c:v>364.87160999999998</c:v>
                </c:pt>
                <c:pt idx="4201">
                  <c:v>503.15114999999997</c:v>
                </c:pt>
                <c:pt idx="4202">
                  <c:v>507.40973000000002</c:v>
                </c:pt>
                <c:pt idx="4203">
                  <c:v>484.48617999999999</c:v>
                </c:pt>
                <c:pt idx="4204">
                  <c:v>493.89467999999999</c:v>
                </c:pt>
                <c:pt idx="4205">
                  <c:v>445.32474000000002</c:v>
                </c:pt>
                <c:pt idx="4206">
                  <c:v>486.86191000000002</c:v>
                </c:pt>
                <c:pt idx="4207">
                  <c:v>487.12783999999999</c:v>
                </c:pt>
                <c:pt idx="4208">
                  <c:v>487.22942999999998</c:v>
                </c:pt>
                <c:pt idx="4209">
                  <c:v>485.41692999999998</c:v>
                </c:pt>
                <c:pt idx="4210">
                  <c:v>498.14969000000002</c:v>
                </c:pt>
                <c:pt idx="4211">
                  <c:v>484.09973000000002</c:v>
                </c:pt>
                <c:pt idx="4212">
                  <c:v>487.05315999999999</c:v>
                </c:pt>
                <c:pt idx="4213">
                  <c:v>355.28582999999998</c:v>
                </c:pt>
                <c:pt idx="4214">
                  <c:v>413.9631</c:v>
                </c:pt>
                <c:pt idx="4215">
                  <c:v>502.20505000000003</c:v>
                </c:pt>
                <c:pt idx="4216">
                  <c:v>489.92214999999999</c:v>
                </c:pt>
                <c:pt idx="4217">
                  <c:v>487.36624</c:v>
                </c:pt>
                <c:pt idx="4218">
                  <c:v>498.76965000000001</c:v>
                </c:pt>
                <c:pt idx="4219">
                  <c:v>502.06396000000001</c:v>
                </c:pt>
                <c:pt idx="4220">
                  <c:v>483.33157</c:v>
                </c:pt>
                <c:pt idx="4221">
                  <c:v>499.43060000000003</c:v>
                </c:pt>
                <c:pt idx="4222">
                  <c:v>485.20220999999998</c:v>
                </c:pt>
                <c:pt idx="4223">
                  <c:v>488.65368999999998</c:v>
                </c:pt>
                <c:pt idx="4224">
                  <c:v>486.29192999999998</c:v>
                </c:pt>
                <c:pt idx="4225">
                  <c:v>497.35068000000001</c:v>
                </c:pt>
                <c:pt idx="4226">
                  <c:v>484.96042</c:v>
                </c:pt>
                <c:pt idx="4227">
                  <c:v>480.71136000000001</c:v>
                </c:pt>
                <c:pt idx="4228">
                  <c:v>484.95895000000002</c:v>
                </c:pt>
                <c:pt idx="4229">
                  <c:v>474.24506000000002</c:v>
                </c:pt>
                <c:pt idx="4230">
                  <c:v>489.46793000000002</c:v>
                </c:pt>
                <c:pt idx="4231">
                  <c:v>493.35617000000002</c:v>
                </c:pt>
                <c:pt idx="4232">
                  <c:v>492.62344000000002</c:v>
                </c:pt>
                <c:pt idx="4233">
                  <c:v>483.02596999999997</c:v>
                </c:pt>
                <c:pt idx="4234">
                  <c:v>497.20184</c:v>
                </c:pt>
                <c:pt idx="4235">
                  <c:v>508.18511999999998</c:v>
                </c:pt>
                <c:pt idx="4236">
                  <c:v>510.51828</c:v>
                </c:pt>
                <c:pt idx="4237">
                  <c:v>507.02496000000002</c:v>
                </c:pt>
                <c:pt idx="4238">
                  <c:v>507.54230000000001</c:v>
                </c:pt>
                <c:pt idx="4239">
                  <c:v>521.60320999999999</c:v>
                </c:pt>
                <c:pt idx="4240">
                  <c:v>502.52938999999998</c:v>
                </c:pt>
                <c:pt idx="4241">
                  <c:v>498.62488000000002</c:v>
                </c:pt>
                <c:pt idx="4242">
                  <c:v>509.51220999999998</c:v>
                </c:pt>
                <c:pt idx="4243">
                  <c:v>509.91824000000003</c:v>
                </c:pt>
                <c:pt idx="4244">
                  <c:v>503.55901999999998</c:v>
                </c:pt>
                <c:pt idx="4245">
                  <c:v>501.1832</c:v>
                </c:pt>
                <c:pt idx="4246">
                  <c:v>508.50348000000002</c:v>
                </c:pt>
                <c:pt idx="4247">
                  <c:v>507.77533</c:v>
                </c:pt>
                <c:pt idx="4248">
                  <c:v>509.18198000000001</c:v>
                </c:pt>
                <c:pt idx="4249">
                  <c:v>502.38098000000002</c:v>
                </c:pt>
                <c:pt idx="4250">
                  <c:v>506.05594000000002</c:v>
                </c:pt>
                <c:pt idx="4251">
                  <c:v>496.76369999999997</c:v>
                </c:pt>
                <c:pt idx="4252">
                  <c:v>498.53005999999999</c:v>
                </c:pt>
                <c:pt idx="4253">
                  <c:v>510.37655999999998</c:v>
                </c:pt>
                <c:pt idx="4254">
                  <c:v>500.37723</c:v>
                </c:pt>
                <c:pt idx="4255">
                  <c:v>511.13254000000001</c:v>
                </c:pt>
                <c:pt idx="4256">
                  <c:v>511.51047</c:v>
                </c:pt>
                <c:pt idx="4257">
                  <c:v>503.32562000000001</c:v>
                </c:pt>
                <c:pt idx="4258">
                  <c:v>484.89123999999998</c:v>
                </c:pt>
                <c:pt idx="4259">
                  <c:v>497.66485999999998</c:v>
                </c:pt>
                <c:pt idx="4260">
                  <c:v>498.91147000000001</c:v>
                </c:pt>
                <c:pt idx="4261">
                  <c:v>515.73888999999997</c:v>
                </c:pt>
                <c:pt idx="4262">
                  <c:v>499.29509999999999</c:v>
                </c:pt>
                <c:pt idx="4263">
                  <c:v>413.73586999999998</c:v>
                </c:pt>
                <c:pt idx="4264">
                  <c:v>498.63979999999998</c:v>
                </c:pt>
                <c:pt idx="4265">
                  <c:v>503.76204999999999</c:v>
                </c:pt>
                <c:pt idx="4266">
                  <c:v>506.97852</c:v>
                </c:pt>
                <c:pt idx="4267">
                  <c:v>503.74059999999997</c:v>
                </c:pt>
                <c:pt idx="4268">
                  <c:v>485.19936999999999</c:v>
                </c:pt>
                <c:pt idx="4269">
                  <c:v>505.80338</c:v>
                </c:pt>
                <c:pt idx="4270">
                  <c:v>495.25009</c:v>
                </c:pt>
                <c:pt idx="4271">
                  <c:v>527.82294000000002</c:v>
                </c:pt>
                <c:pt idx="4272">
                  <c:v>466.89487000000003</c:v>
                </c:pt>
                <c:pt idx="4273">
                  <c:v>528.61725000000001</c:v>
                </c:pt>
                <c:pt idx="4274">
                  <c:v>516.03557999999998</c:v>
                </c:pt>
                <c:pt idx="4275">
                  <c:v>509.43964</c:v>
                </c:pt>
                <c:pt idx="4276">
                  <c:v>499.31533999999999</c:v>
                </c:pt>
                <c:pt idx="4277">
                  <c:v>496.38477</c:v>
                </c:pt>
                <c:pt idx="4278">
                  <c:v>496.68993999999998</c:v>
                </c:pt>
                <c:pt idx="4279">
                  <c:v>492.97824000000003</c:v>
                </c:pt>
                <c:pt idx="4280">
                  <c:v>428.47125</c:v>
                </c:pt>
                <c:pt idx="4281">
                  <c:v>464.79291000000001</c:v>
                </c:pt>
                <c:pt idx="4282">
                  <c:v>432.84179999999998</c:v>
                </c:pt>
                <c:pt idx="4283">
                  <c:v>514.39435000000003</c:v>
                </c:pt>
                <c:pt idx="4284">
                  <c:v>508.245</c:v>
                </c:pt>
                <c:pt idx="4285">
                  <c:v>506.53073000000001</c:v>
                </c:pt>
                <c:pt idx="4286">
                  <c:v>505.20593000000002</c:v>
                </c:pt>
                <c:pt idx="4287">
                  <c:v>495.33596999999997</c:v>
                </c:pt>
                <c:pt idx="4288">
                  <c:v>499.54007000000001</c:v>
                </c:pt>
                <c:pt idx="4289">
                  <c:v>497.71640000000002</c:v>
                </c:pt>
                <c:pt idx="4290">
                  <c:v>506.55419999999998</c:v>
                </c:pt>
                <c:pt idx="4291">
                  <c:v>501.62509</c:v>
                </c:pt>
                <c:pt idx="4292">
                  <c:v>503.61804000000001</c:v>
                </c:pt>
                <c:pt idx="4293">
                  <c:v>534.82635000000005</c:v>
                </c:pt>
                <c:pt idx="4294">
                  <c:v>527.67998999999998</c:v>
                </c:pt>
                <c:pt idx="4295">
                  <c:v>514.66809000000001</c:v>
                </c:pt>
                <c:pt idx="4296">
                  <c:v>524.56104000000005</c:v>
                </c:pt>
                <c:pt idx="4297">
                  <c:v>541.64526000000001</c:v>
                </c:pt>
                <c:pt idx="4298">
                  <c:v>543.37005999999997</c:v>
                </c:pt>
                <c:pt idx="4299">
                  <c:v>555.31304999999998</c:v>
                </c:pt>
                <c:pt idx="4300">
                  <c:v>495.89922999999999</c:v>
                </c:pt>
                <c:pt idx="4301">
                  <c:v>549.16192999999998</c:v>
                </c:pt>
                <c:pt idx="4302">
                  <c:v>560.44854999999995</c:v>
                </c:pt>
                <c:pt idx="4303">
                  <c:v>379.77811000000003</c:v>
                </c:pt>
                <c:pt idx="4304">
                  <c:v>550.28516000000002</c:v>
                </c:pt>
                <c:pt idx="4305">
                  <c:v>550.86292000000003</c:v>
                </c:pt>
                <c:pt idx="4306">
                  <c:v>535.98724000000004</c:v>
                </c:pt>
                <c:pt idx="4307">
                  <c:v>527.47968000000003</c:v>
                </c:pt>
                <c:pt idx="4308">
                  <c:v>539.77557000000002</c:v>
                </c:pt>
                <c:pt idx="4309">
                  <c:v>520.51909999999998</c:v>
                </c:pt>
                <c:pt idx="4310">
                  <c:v>542.33623999999998</c:v>
                </c:pt>
                <c:pt idx="4311">
                  <c:v>528.8075</c:v>
                </c:pt>
                <c:pt idx="4312">
                  <c:v>528.09888000000001</c:v>
                </c:pt>
                <c:pt idx="4313">
                  <c:v>529.82574</c:v>
                </c:pt>
                <c:pt idx="4314">
                  <c:v>527.69170999999994</c:v>
                </c:pt>
                <c:pt idx="4315">
                  <c:v>537.17798000000005</c:v>
                </c:pt>
                <c:pt idx="4316">
                  <c:v>521.88463999999999</c:v>
                </c:pt>
                <c:pt idx="4317">
                  <c:v>517.55457000000001</c:v>
                </c:pt>
                <c:pt idx="4318">
                  <c:v>529.45135000000005</c:v>
                </c:pt>
                <c:pt idx="4319">
                  <c:v>524.45496000000003</c:v>
                </c:pt>
                <c:pt idx="4320">
                  <c:v>539.58649000000003</c:v>
                </c:pt>
                <c:pt idx="4321">
                  <c:v>522.51671999999996</c:v>
                </c:pt>
                <c:pt idx="4322">
                  <c:v>529.7962</c:v>
                </c:pt>
                <c:pt idx="4323">
                  <c:v>508.28482000000002</c:v>
                </c:pt>
                <c:pt idx="4324">
                  <c:v>525.11292000000003</c:v>
                </c:pt>
                <c:pt idx="4325">
                  <c:v>527.02239999999995</c:v>
                </c:pt>
                <c:pt idx="4326">
                  <c:v>580.91467</c:v>
                </c:pt>
                <c:pt idx="4327">
                  <c:v>524.55988000000002</c:v>
                </c:pt>
                <c:pt idx="4328">
                  <c:v>454.98773</c:v>
                </c:pt>
                <c:pt idx="4329">
                  <c:v>546.48059000000001</c:v>
                </c:pt>
                <c:pt idx="4330">
                  <c:v>464.77051</c:v>
                </c:pt>
                <c:pt idx="4331">
                  <c:v>536.02746999999999</c:v>
                </c:pt>
                <c:pt idx="4332">
                  <c:v>539.83978000000002</c:v>
                </c:pt>
                <c:pt idx="4333">
                  <c:v>544.69806000000005</c:v>
                </c:pt>
                <c:pt idx="4334">
                  <c:v>566.23505</c:v>
                </c:pt>
                <c:pt idx="4335">
                  <c:v>487.40798999999998</c:v>
                </c:pt>
                <c:pt idx="4336">
                  <c:v>569.94665999999995</c:v>
                </c:pt>
                <c:pt idx="4337">
                  <c:v>497.06805000000003</c:v>
                </c:pt>
                <c:pt idx="4338">
                  <c:v>486.77170000000001</c:v>
                </c:pt>
                <c:pt idx="4339">
                  <c:v>483.88184000000001</c:v>
                </c:pt>
                <c:pt idx="4340">
                  <c:v>490.21938999999998</c:v>
                </c:pt>
                <c:pt idx="4341">
                  <c:v>442.95220999999998</c:v>
                </c:pt>
                <c:pt idx="4342">
                  <c:v>476.03841999999997</c:v>
                </c:pt>
                <c:pt idx="4343">
                  <c:v>485.37878000000001</c:v>
                </c:pt>
                <c:pt idx="4344">
                  <c:v>278.52139</c:v>
                </c:pt>
                <c:pt idx="4345">
                  <c:v>48.939636</c:v>
                </c:pt>
                <c:pt idx="4346">
                  <c:v>478.82265999999998</c:v>
                </c:pt>
                <c:pt idx="4347">
                  <c:v>460.74932999999999</c:v>
                </c:pt>
                <c:pt idx="4348">
                  <c:v>476.86248999999998</c:v>
                </c:pt>
                <c:pt idx="4349">
                  <c:v>168.0762</c:v>
                </c:pt>
                <c:pt idx="4350">
                  <c:v>523.52508999999998</c:v>
                </c:pt>
                <c:pt idx="4351">
                  <c:v>278.13607999999999</c:v>
                </c:pt>
                <c:pt idx="4352">
                  <c:v>377.91372999999999</c:v>
                </c:pt>
                <c:pt idx="4353">
                  <c:v>547.70641999999998</c:v>
                </c:pt>
                <c:pt idx="4354">
                  <c:v>515.59009000000003</c:v>
                </c:pt>
                <c:pt idx="4355">
                  <c:v>539.48901000000001</c:v>
                </c:pt>
                <c:pt idx="4356">
                  <c:v>525.66759999999999</c:v>
                </c:pt>
                <c:pt idx="4357">
                  <c:v>517.26453000000004</c:v>
                </c:pt>
                <c:pt idx="4358">
                  <c:v>547.56151999999997</c:v>
                </c:pt>
                <c:pt idx="4359">
                  <c:v>534.10663</c:v>
                </c:pt>
                <c:pt idx="4360">
                  <c:v>547.77112</c:v>
                </c:pt>
                <c:pt idx="4361">
                  <c:v>523.91094999999996</c:v>
                </c:pt>
                <c:pt idx="4362">
                  <c:v>534.20569</c:v>
                </c:pt>
                <c:pt idx="4363">
                  <c:v>534.77593999999999</c:v>
                </c:pt>
                <c:pt idx="4364">
                  <c:v>533.81823999999995</c:v>
                </c:pt>
                <c:pt idx="4365">
                  <c:v>530.81048999999996</c:v>
                </c:pt>
                <c:pt idx="4366">
                  <c:v>527.05755999999997</c:v>
                </c:pt>
                <c:pt idx="4367">
                  <c:v>519.32836999999995</c:v>
                </c:pt>
                <c:pt idx="4368">
                  <c:v>524.12738000000002</c:v>
                </c:pt>
                <c:pt idx="4369">
                  <c:v>535.62456999999995</c:v>
                </c:pt>
                <c:pt idx="4370">
                  <c:v>529.33600000000001</c:v>
                </c:pt>
                <c:pt idx="4371">
                  <c:v>519.45281999999997</c:v>
                </c:pt>
                <c:pt idx="4372">
                  <c:v>521.52855999999997</c:v>
                </c:pt>
                <c:pt idx="4373">
                  <c:v>532.85424999999998</c:v>
                </c:pt>
                <c:pt idx="4374">
                  <c:v>538.54107999999997</c:v>
                </c:pt>
                <c:pt idx="4375">
                  <c:v>528.71795999999995</c:v>
                </c:pt>
                <c:pt idx="4376">
                  <c:v>535.74829</c:v>
                </c:pt>
                <c:pt idx="4377">
                  <c:v>528.58037999999999</c:v>
                </c:pt>
                <c:pt idx="4378">
                  <c:v>529.83069</c:v>
                </c:pt>
                <c:pt idx="4379">
                  <c:v>529.04021999999998</c:v>
                </c:pt>
                <c:pt idx="4380">
                  <c:v>525.10473999999999</c:v>
                </c:pt>
                <c:pt idx="4381">
                  <c:v>524.42876999999999</c:v>
                </c:pt>
                <c:pt idx="4382">
                  <c:v>531.21747000000005</c:v>
                </c:pt>
                <c:pt idx="4383">
                  <c:v>534.70398</c:v>
                </c:pt>
                <c:pt idx="4384">
                  <c:v>492.17714999999998</c:v>
                </c:pt>
                <c:pt idx="4385">
                  <c:v>448.98083000000003</c:v>
                </c:pt>
                <c:pt idx="4386">
                  <c:v>453.88756999999998</c:v>
                </c:pt>
                <c:pt idx="4387">
                  <c:v>480.39359000000002</c:v>
                </c:pt>
                <c:pt idx="4388">
                  <c:v>520.15233999999998</c:v>
                </c:pt>
                <c:pt idx="4389">
                  <c:v>524.30847000000006</c:v>
                </c:pt>
                <c:pt idx="4390">
                  <c:v>502.41516000000001</c:v>
                </c:pt>
                <c:pt idx="4391">
                  <c:v>521.79882999999995</c:v>
                </c:pt>
                <c:pt idx="4392">
                  <c:v>533.03156000000001</c:v>
                </c:pt>
                <c:pt idx="4393">
                  <c:v>501.92459000000002</c:v>
                </c:pt>
                <c:pt idx="4394">
                  <c:v>510.49099999999999</c:v>
                </c:pt>
                <c:pt idx="4395">
                  <c:v>534.29607999999996</c:v>
                </c:pt>
                <c:pt idx="4396">
                  <c:v>524.18005000000005</c:v>
                </c:pt>
                <c:pt idx="4397">
                  <c:v>571.84491000000003</c:v>
                </c:pt>
                <c:pt idx="4398">
                  <c:v>535.96325999999999</c:v>
                </c:pt>
                <c:pt idx="4399">
                  <c:v>530.14495999999997</c:v>
                </c:pt>
                <c:pt idx="4400">
                  <c:v>537.58063000000004</c:v>
                </c:pt>
                <c:pt idx="4401">
                  <c:v>429.27746999999999</c:v>
                </c:pt>
                <c:pt idx="4402">
                  <c:v>531.81262000000004</c:v>
                </c:pt>
                <c:pt idx="4403">
                  <c:v>535.37482</c:v>
                </c:pt>
                <c:pt idx="4404">
                  <c:v>172.78238999999999</c:v>
                </c:pt>
                <c:pt idx="4405">
                  <c:v>78.563309000000004</c:v>
                </c:pt>
                <c:pt idx="4406">
                  <c:v>369.14780000000002</c:v>
                </c:pt>
                <c:pt idx="4407">
                  <c:v>433.39287999999999</c:v>
                </c:pt>
                <c:pt idx="4408">
                  <c:v>462.85129000000001</c:v>
                </c:pt>
                <c:pt idx="4409">
                  <c:v>523.39293999999995</c:v>
                </c:pt>
                <c:pt idx="4410">
                  <c:v>526.82543999999996</c:v>
                </c:pt>
                <c:pt idx="4411">
                  <c:v>534.27368000000001</c:v>
                </c:pt>
                <c:pt idx="4412">
                  <c:v>521.39068999999995</c:v>
                </c:pt>
                <c:pt idx="4413">
                  <c:v>527.56615999999997</c:v>
                </c:pt>
                <c:pt idx="4414">
                  <c:v>513.11261000000002</c:v>
                </c:pt>
                <c:pt idx="4415">
                  <c:v>520.39715999999999</c:v>
                </c:pt>
                <c:pt idx="4416">
                  <c:v>508.65814</c:v>
                </c:pt>
                <c:pt idx="4417">
                  <c:v>516.69568000000004</c:v>
                </c:pt>
                <c:pt idx="4418">
                  <c:v>517.92651000000001</c:v>
                </c:pt>
                <c:pt idx="4419">
                  <c:v>506.40723000000003</c:v>
                </c:pt>
                <c:pt idx="4420">
                  <c:v>522.46538999999996</c:v>
                </c:pt>
                <c:pt idx="4421">
                  <c:v>504.22149999999999</c:v>
                </c:pt>
                <c:pt idx="4422">
                  <c:v>517.75420999999994</c:v>
                </c:pt>
                <c:pt idx="4423">
                  <c:v>537.54736000000003</c:v>
                </c:pt>
                <c:pt idx="4424">
                  <c:v>509.79288000000003</c:v>
                </c:pt>
                <c:pt idx="4425">
                  <c:v>526.77570000000003</c:v>
                </c:pt>
                <c:pt idx="4426">
                  <c:v>521.49987999999996</c:v>
                </c:pt>
                <c:pt idx="4427">
                  <c:v>513.15515000000005</c:v>
                </c:pt>
                <c:pt idx="4428">
                  <c:v>528.64215000000002</c:v>
                </c:pt>
                <c:pt idx="4429">
                  <c:v>519.58037999999999</c:v>
                </c:pt>
                <c:pt idx="4430">
                  <c:v>517.82257000000004</c:v>
                </c:pt>
                <c:pt idx="4431">
                  <c:v>528.68255999999997</c:v>
                </c:pt>
                <c:pt idx="4432">
                  <c:v>445.30392000000001</c:v>
                </c:pt>
                <c:pt idx="4433">
                  <c:v>510.62509</c:v>
                </c:pt>
                <c:pt idx="4434">
                  <c:v>525.25158999999996</c:v>
                </c:pt>
                <c:pt idx="4435">
                  <c:v>515.89148</c:v>
                </c:pt>
                <c:pt idx="4436">
                  <c:v>519.99023</c:v>
                </c:pt>
                <c:pt idx="4437">
                  <c:v>503.79379</c:v>
                </c:pt>
                <c:pt idx="4438">
                  <c:v>508.71298000000002</c:v>
                </c:pt>
                <c:pt idx="4439">
                  <c:v>510.44562000000002</c:v>
                </c:pt>
                <c:pt idx="4440">
                  <c:v>514.85504000000003</c:v>
                </c:pt>
                <c:pt idx="4441">
                  <c:v>518.98553000000004</c:v>
                </c:pt>
                <c:pt idx="4442">
                  <c:v>510.53116</c:v>
                </c:pt>
                <c:pt idx="4443">
                  <c:v>515.81488000000002</c:v>
                </c:pt>
                <c:pt idx="4444">
                  <c:v>524.46375</c:v>
                </c:pt>
                <c:pt idx="4445">
                  <c:v>511.18923999999998</c:v>
                </c:pt>
                <c:pt idx="4446">
                  <c:v>509.32474000000002</c:v>
                </c:pt>
                <c:pt idx="4447">
                  <c:v>490.52965999999998</c:v>
                </c:pt>
                <c:pt idx="4448">
                  <c:v>506.29926</c:v>
                </c:pt>
                <c:pt idx="4449">
                  <c:v>513.7088</c:v>
                </c:pt>
                <c:pt idx="4450">
                  <c:v>511.02505000000002</c:v>
                </c:pt>
                <c:pt idx="4451">
                  <c:v>503.26038</c:v>
                </c:pt>
                <c:pt idx="4452">
                  <c:v>521.73395000000005</c:v>
                </c:pt>
                <c:pt idx="4453">
                  <c:v>516.45459000000005</c:v>
                </c:pt>
                <c:pt idx="4454">
                  <c:v>497.27670000000001</c:v>
                </c:pt>
                <c:pt idx="4455">
                  <c:v>541.65436</c:v>
                </c:pt>
                <c:pt idx="4456">
                  <c:v>459.31894</c:v>
                </c:pt>
                <c:pt idx="4457">
                  <c:v>516.77319</c:v>
                </c:pt>
                <c:pt idx="4458">
                  <c:v>519.43091000000004</c:v>
                </c:pt>
                <c:pt idx="4459">
                  <c:v>506.22345000000001</c:v>
                </c:pt>
                <c:pt idx="4460">
                  <c:v>553.33367999999996</c:v>
                </c:pt>
                <c:pt idx="4461">
                  <c:v>504.23372999999998</c:v>
                </c:pt>
                <c:pt idx="4462">
                  <c:v>510.85565000000003</c:v>
                </c:pt>
                <c:pt idx="4463">
                  <c:v>548.83148000000006</c:v>
                </c:pt>
                <c:pt idx="4464">
                  <c:v>549.08185000000003</c:v>
                </c:pt>
                <c:pt idx="4465">
                  <c:v>504.50308000000001</c:v>
                </c:pt>
                <c:pt idx="4466">
                  <c:v>506.33742999999998</c:v>
                </c:pt>
                <c:pt idx="4467">
                  <c:v>503.13643999999999</c:v>
                </c:pt>
                <c:pt idx="4468">
                  <c:v>522.11346000000003</c:v>
                </c:pt>
                <c:pt idx="4469">
                  <c:v>522.19488999999999</c:v>
                </c:pt>
                <c:pt idx="4470">
                  <c:v>502.18427000000003</c:v>
                </c:pt>
                <c:pt idx="4471">
                  <c:v>492.36514</c:v>
                </c:pt>
                <c:pt idx="4472">
                  <c:v>505.40219000000002</c:v>
                </c:pt>
                <c:pt idx="4473">
                  <c:v>508.89508000000001</c:v>
                </c:pt>
                <c:pt idx="4474">
                  <c:v>507.77237000000002</c:v>
                </c:pt>
                <c:pt idx="4475">
                  <c:v>510.43362000000002</c:v>
                </c:pt>
                <c:pt idx="4476">
                  <c:v>496.73898000000003</c:v>
                </c:pt>
                <c:pt idx="4477">
                  <c:v>512.76171999999997</c:v>
                </c:pt>
                <c:pt idx="4478">
                  <c:v>517.46483999999998</c:v>
                </c:pt>
                <c:pt idx="4479">
                  <c:v>512.08141999999998</c:v>
                </c:pt>
                <c:pt idx="4480">
                  <c:v>504.47275000000002</c:v>
                </c:pt>
                <c:pt idx="4481">
                  <c:v>498.11734000000001</c:v>
                </c:pt>
                <c:pt idx="4482">
                  <c:v>497.74567000000002</c:v>
                </c:pt>
                <c:pt idx="4483">
                  <c:v>523.61066000000005</c:v>
                </c:pt>
                <c:pt idx="4484">
                  <c:v>522.51568999999995</c:v>
                </c:pt>
                <c:pt idx="4485">
                  <c:v>500.70974999999999</c:v>
                </c:pt>
                <c:pt idx="4486">
                  <c:v>538.17882999999995</c:v>
                </c:pt>
                <c:pt idx="4487">
                  <c:v>544.89349000000004</c:v>
                </c:pt>
                <c:pt idx="4488">
                  <c:v>539.75940000000003</c:v>
                </c:pt>
                <c:pt idx="4489">
                  <c:v>167.8186</c:v>
                </c:pt>
                <c:pt idx="4490">
                  <c:v>536.62707999999998</c:v>
                </c:pt>
                <c:pt idx="4491">
                  <c:v>538.96527000000003</c:v>
                </c:pt>
                <c:pt idx="4492">
                  <c:v>529.81237999999996</c:v>
                </c:pt>
                <c:pt idx="4493">
                  <c:v>311.41311999999999</c:v>
                </c:pt>
                <c:pt idx="4494">
                  <c:v>442.57709</c:v>
                </c:pt>
                <c:pt idx="4495">
                  <c:v>519.08911000000001</c:v>
                </c:pt>
                <c:pt idx="4496">
                  <c:v>523.09595000000002</c:v>
                </c:pt>
                <c:pt idx="4497">
                  <c:v>535.81213000000002</c:v>
                </c:pt>
                <c:pt idx="4498">
                  <c:v>495.54367000000002</c:v>
                </c:pt>
                <c:pt idx="4499">
                  <c:v>167.80544</c:v>
                </c:pt>
                <c:pt idx="4500">
                  <c:v>514.77637000000004</c:v>
                </c:pt>
                <c:pt idx="4501">
                  <c:v>520.90044999999998</c:v>
                </c:pt>
                <c:pt idx="4502">
                  <c:v>498.65764999999999</c:v>
                </c:pt>
                <c:pt idx="4503">
                  <c:v>510.30410999999998</c:v>
                </c:pt>
                <c:pt idx="4504">
                  <c:v>521.23308999999995</c:v>
                </c:pt>
                <c:pt idx="4505">
                  <c:v>514.51000999999997</c:v>
                </c:pt>
                <c:pt idx="4506">
                  <c:v>521.80553999999995</c:v>
                </c:pt>
                <c:pt idx="4507">
                  <c:v>522.73895000000005</c:v>
                </c:pt>
                <c:pt idx="4508">
                  <c:v>505.30871999999999</c:v>
                </c:pt>
                <c:pt idx="4509">
                  <c:v>505.96658000000002</c:v>
                </c:pt>
                <c:pt idx="4510">
                  <c:v>522.34680000000003</c:v>
                </c:pt>
                <c:pt idx="4511">
                  <c:v>517.05408</c:v>
                </c:pt>
                <c:pt idx="4512">
                  <c:v>518.15619000000004</c:v>
                </c:pt>
                <c:pt idx="4513">
                  <c:v>515.79949999999997</c:v>
                </c:pt>
                <c:pt idx="4514">
                  <c:v>525.78510000000006</c:v>
                </c:pt>
                <c:pt idx="4515">
                  <c:v>532.26971000000003</c:v>
                </c:pt>
                <c:pt idx="4516">
                  <c:v>520.00036999999998</c:v>
                </c:pt>
                <c:pt idx="4517">
                  <c:v>525.01116999999999</c:v>
                </c:pt>
                <c:pt idx="4518">
                  <c:v>504.56384000000003</c:v>
                </c:pt>
                <c:pt idx="4519">
                  <c:v>474.58040999999997</c:v>
                </c:pt>
                <c:pt idx="4520">
                  <c:v>511.08407999999997</c:v>
                </c:pt>
                <c:pt idx="4521">
                  <c:v>531.22162000000003</c:v>
                </c:pt>
                <c:pt idx="4522">
                  <c:v>528.30858999999998</c:v>
                </c:pt>
                <c:pt idx="4523">
                  <c:v>257.57146999999998</c:v>
                </c:pt>
                <c:pt idx="4524">
                  <c:v>492.97548999999998</c:v>
                </c:pt>
                <c:pt idx="4525">
                  <c:v>257.39420000000001</c:v>
                </c:pt>
                <c:pt idx="4526">
                  <c:v>493.29021999999998</c:v>
                </c:pt>
                <c:pt idx="4527">
                  <c:v>499.36221</c:v>
                </c:pt>
                <c:pt idx="4528">
                  <c:v>506.14594</c:v>
                </c:pt>
                <c:pt idx="4529">
                  <c:v>508.82715000000002</c:v>
                </c:pt>
                <c:pt idx="4530">
                  <c:v>506.68182000000002</c:v>
                </c:pt>
                <c:pt idx="4531">
                  <c:v>485.46386999999999</c:v>
                </c:pt>
                <c:pt idx="4532">
                  <c:v>498.09955000000002</c:v>
                </c:pt>
                <c:pt idx="4533">
                  <c:v>503.77312999999998</c:v>
                </c:pt>
                <c:pt idx="4534">
                  <c:v>260.98955999999998</c:v>
                </c:pt>
                <c:pt idx="4535">
                  <c:v>528.33843999999999</c:v>
                </c:pt>
                <c:pt idx="4536">
                  <c:v>523.73113999999998</c:v>
                </c:pt>
                <c:pt idx="4537">
                  <c:v>486.88418999999999</c:v>
                </c:pt>
                <c:pt idx="4538">
                  <c:v>549.00780999999995</c:v>
                </c:pt>
                <c:pt idx="4539">
                  <c:v>534.93169999999998</c:v>
                </c:pt>
                <c:pt idx="4540">
                  <c:v>499.17450000000002</c:v>
                </c:pt>
                <c:pt idx="4541">
                  <c:v>509.80182000000002</c:v>
                </c:pt>
                <c:pt idx="4542">
                  <c:v>504.58875</c:v>
                </c:pt>
                <c:pt idx="4543">
                  <c:v>521.73925999999994</c:v>
                </c:pt>
                <c:pt idx="4544">
                  <c:v>514.80646000000002</c:v>
                </c:pt>
                <c:pt idx="4545">
                  <c:v>514.69042999999999</c:v>
                </c:pt>
                <c:pt idx="4546">
                  <c:v>502.31783999999999</c:v>
                </c:pt>
                <c:pt idx="4547">
                  <c:v>528.68499999999995</c:v>
                </c:pt>
                <c:pt idx="4548">
                  <c:v>502.92957000000001</c:v>
                </c:pt>
                <c:pt idx="4549">
                  <c:v>510.35449</c:v>
                </c:pt>
                <c:pt idx="4550">
                  <c:v>533.57672000000002</c:v>
                </c:pt>
                <c:pt idx="4551">
                  <c:v>506.0394</c:v>
                </c:pt>
                <c:pt idx="4552">
                  <c:v>505.15951999999999</c:v>
                </c:pt>
                <c:pt idx="4553">
                  <c:v>504.56218999999999</c:v>
                </c:pt>
                <c:pt idx="4554">
                  <c:v>494.81844999999998</c:v>
                </c:pt>
                <c:pt idx="4555">
                  <c:v>513.29767000000004</c:v>
                </c:pt>
                <c:pt idx="4556">
                  <c:v>515.16150000000005</c:v>
                </c:pt>
                <c:pt idx="4557">
                  <c:v>526.38811999999996</c:v>
                </c:pt>
                <c:pt idx="4558">
                  <c:v>527.44910000000004</c:v>
                </c:pt>
                <c:pt idx="4559">
                  <c:v>517.51660000000004</c:v>
                </c:pt>
                <c:pt idx="4560">
                  <c:v>511.89031999999997</c:v>
                </c:pt>
                <c:pt idx="4561">
                  <c:v>493.93914999999998</c:v>
                </c:pt>
                <c:pt idx="4562">
                  <c:v>496.05725000000001</c:v>
                </c:pt>
                <c:pt idx="4563">
                  <c:v>495.68914999999998</c:v>
                </c:pt>
                <c:pt idx="4564">
                  <c:v>497.65237000000002</c:v>
                </c:pt>
                <c:pt idx="4565">
                  <c:v>498.85329999999999</c:v>
                </c:pt>
                <c:pt idx="4566">
                  <c:v>515.65972999999997</c:v>
                </c:pt>
                <c:pt idx="4567">
                  <c:v>543.90326000000005</c:v>
                </c:pt>
                <c:pt idx="4568">
                  <c:v>510.32062000000002</c:v>
                </c:pt>
                <c:pt idx="4569">
                  <c:v>496.20681999999999</c:v>
                </c:pt>
                <c:pt idx="4570">
                  <c:v>521.67902000000004</c:v>
                </c:pt>
                <c:pt idx="4571">
                  <c:v>514.31286999999998</c:v>
                </c:pt>
                <c:pt idx="4572">
                  <c:v>529.10320999999999</c:v>
                </c:pt>
                <c:pt idx="4573">
                  <c:v>541.66931</c:v>
                </c:pt>
                <c:pt idx="4574">
                  <c:v>515.20678999999996</c:v>
                </c:pt>
                <c:pt idx="4575">
                  <c:v>518.30573000000004</c:v>
                </c:pt>
                <c:pt idx="4576">
                  <c:v>506.51265999999998</c:v>
                </c:pt>
                <c:pt idx="4577">
                  <c:v>528.45641999999998</c:v>
                </c:pt>
                <c:pt idx="4578">
                  <c:v>549.0462</c:v>
                </c:pt>
                <c:pt idx="4579">
                  <c:v>519.07397000000003</c:v>
                </c:pt>
                <c:pt idx="4580">
                  <c:v>502.52444000000003</c:v>
                </c:pt>
                <c:pt idx="4581">
                  <c:v>510.55914000000001</c:v>
                </c:pt>
                <c:pt idx="4582">
                  <c:v>519.62676999999996</c:v>
                </c:pt>
                <c:pt idx="4583">
                  <c:v>520.72406000000001</c:v>
                </c:pt>
                <c:pt idx="4584">
                  <c:v>510.29268999999999</c:v>
                </c:pt>
                <c:pt idx="4585">
                  <c:v>516.79040999999995</c:v>
                </c:pt>
                <c:pt idx="4586">
                  <c:v>506.88051999999999</c:v>
                </c:pt>
                <c:pt idx="4587">
                  <c:v>500.76916999999997</c:v>
                </c:pt>
                <c:pt idx="4588">
                  <c:v>560.95470999999998</c:v>
                </c:pt>
                <c:pt idx="4589">
                  <c:v>514.21978999999999</c:v>
                </c:pt>
                <c:pt idx="4590">
                  <c:v>397.42703</c:v>
                </c:pt>
                <c:pt idx="4591">
                  <c:v>469.17849999999999</c:v>
                </c:pt>
                <c:pt idx="4592">
                  <c:v>502.13848999999999</c:v>
                </c:pt>
                <c:pt idx="4593">
                  <c:v>501.83584999999999</c:v>
                </c:pt>
                <c:pt idx="4594">
                  <c:v>515.88751000000002</c:v>
                </c:pt>
                <c:pt idx="4595">
                  <c:v>542.73046999999997</c:v>
                </c:pt>
                <c:pt idx="4596">
                  <c:v>509.86779999999999</c:v>
                </c:pt>
                <c:pt idx="4597">
                  <c:v>513.59777999999994</c:v>
                </c:pt>
                <c:pt idx="4598">
                  <c:v>509.67862000000002</c:v>
                </c:pt>
                <c:pt idx="4599">
                  <c:v>521.99994000000004</c:v>
                </c:pt>
                <c:pt idx="4600">
                  <c:v>531.97808999999995</c:v>
                </c:pt>
                <c:pt idx="4601">
                  <c:v>550.21105999999997</c:v>
                </c:pt>
                <c:pt idx="4602">
                  <c:v>522.68451000000005</c:v>
                </c:pt>
                <c:pt idx="4603">
                  <c:v>476.41135000000003</c:v>
                </c:pt>
                <c:pt idx="4604">
                  <c:v>534.84691999999995</c:v>
                </c:pt>
                <c:pt idx="4605">
                  <c:v>527.16472999999996</c:v>
                </c:pt>
                <c:pt idx="4606">
                  <c:v>496.02062999999998</c:v>
                </c:pt>
                <c:pt idx="4607">
                  <c:v>487.68137000000002</c:v>
                </c:pt>
                <c:pt idx="4608">
                  <c:v>514.32306000000005</c:v>
                </c:pt>
                <c:pt idx="4609">
                  <c:v>538.78234999999995</c:v>
                </c:pt>
                <c:pt idx="4610">
                  <c:v>507.56923999999998</c:v>
                </c:pt>
                <c:pt idx="4611">
                  <c:v>497.98433999999997</c:v>
                </c:pt>
                <c:pt idx="4612">
                  <c:v>487.52755999999999</c:v>
                </c:pt>
                <c:pt idx="4613">
                  <c:v>488.35744999999997</c:v>
                </c:pt>
                <c:pt idx="4614">
                  <c:v>500.39899000000003</c:v>
                </c:pt>
                <c:pt idx="4615">
                  <c:v>496.65944999999999</c:v>
                </c:pt>
                <c:pt idx="4616">
                  <c:v>505.24945000000002</c:v>
                </c:pt>
                <c:pt idx="4617">
                  <c:v>538.80993999999998</c:v>
                </c:pt>
                <c:pt idx="4618">
                  <c:v>509.13180999999997</c:v>
                </c:pt>
                <c:pt idx="4619">
                  <c:v>496.94891000000001</c:v>
                </c:pt>
                <c:pt idx="4620">
                  <c:v>496.06466999999998</c:v>
                </c:pt>
                <c:pt idx="4621">
                  <c:v>509.69619999999998</c:v>
                </c:pt>
                <c:pt idx="4622">
                  <c:v>530.05791999999997</c:v>
                </c:pt>
                <c:pt idx="4623">
                  <c:v>491.62103000000002</c:v>
                </c:pt>
                <c:pt idx="4624">
                  <c:v>498.83163000000002</c:v>
                </c:pt>
                <c:pt idx="4625">
                  <c:v>527.45276000000001</c:v>
                </c:pt>
                <c:pt idx="4626">
                  <c:v>522.66925000000003</c:v>
                </c:pt>
                <c:pt idx="4627">
                  <c:v>499.66904</c:v>
                </c:pt>
                <c:pt idx="4628">
                  <c:v>512.59283000000005</c:v>
                </c:pt>
                <c:pt idx="4629">
                  <c:v>505.38074</c:v>
                </c:pt>
                <c:pt idx="4630">
                  <c:v>499.97122000000002</c:v>
                </c:pt>
                <c:pt idx="4631">
                  <c:v>496.88357999999999</c:v>
                </c:pt>
                <c:pt idx="4632">
                  <c:v>516.11870999999996</c:v>
                </c:pt>
                <c:pt idx="4633">
                  <c:v>493.65976000000001</c:v>
                </c:pt>
                <c:pt idx="4634">
                  <c:v>500.10226</c:v>
                </c:pt>
                <c:pt idx="4635">
                  <c:v>499.88126</c:v>
                </c:pt>
                <c:pt idx="4636">
                  <c:v>506.07834000000003</c:v>
                </c:pt>
                <c:pt idx="4637">
                  <c:v>518.00774999999999</c:v>
                </c:pt>
                <c:pt idx="4638">
                  <c:v>531.03612999999996</c:v>
                </c:pt>
                <c:pt idx="4639">
                  <c:v>545.44812000000002</c:v>
                </c:pt>
                <c:pt idx="4640">
                  <c:v>501.4744</c:v>
                </c:pt>
                <c:pt idx="4641">
                  <c:v>499.38869999999997</c:v>
                </c:pt>
                <c:pt idx="4642">
                  <c:v>526.75549000000001</c:v>
                </c:pt>
                <c:pt idx="4643">
                  <c:v>540.92273</c:v>
                </c:pt>
                <c:pt idx="4644">
                  <c:v>403.10025000000002</c:v>
                </c:pt>
                <c:pt idx="4645">
                  <c:v>354.55779999999999</c:v>
                </c:pt>
                <c:pt idx="4646">
                  <c:v>495.08868000000001</c:v>
                </c:pt>
                <c:pt idx="4647">
                  <c:v>508.91687000000002</c:v>
                </c:pt>
                <c:pt idx="4648">
                  <c:v>519.61237000000006</c:v>
                </c:pt>
                <c:pt idx="4649">
                  <c:v>529.55498999999998</c:v>
                </c:pt>
                <c:pt idx="4650">
                  <c:v>545.60186999999996</c:v>
                </c:pt>
                <c:pt idx="4651">
                  <c:v>498.31817999999998</c:v>
                </c:pt>
                <c:pt idx="4652">
                  <c:v>508.88303000000002</c:v>
                </c:pt>
                <c:pt idx="4653">
                  <c:v>529.26093000000003</c:v>
                </c:pt>
                <c:pt idx="4654">
                  <c:v>533.01391999999998</c:v>
                </c:pt>
                <c:pt idx="4655">
                  <c:v>513.90997000000004</c:v>
                </c:pt>
                <c:pt idx="4656">
                  <c:v>523.81311000000005</c:v>
                </c:pt>
                <c:pt idx="4657">
                  <c:v>500.27103</c:v>
                </c:pt>
                <c:pt idx="4658">
                  <c:v>507.57515999999998</c:v>
                </c:pt>
                <c:pt idx="4659">
                  <c:v>498.43405000000001</c:v>
                </c:pt>
                <c:pt idx="4660">
                  <c:v>495.31182999999999</c:v>
                </c:pt>
                <c:pt idx="4661">
                  <c:v>491.93007999999998</c:v>
                </c:pt>
                <c:pt idx="4662">
                  <c:v>496.45593000000002</c:v>
                </c:pt>
                <c:pt idx="4663">
                  <c:v>497.08269999999999</c:v>
                </c:pt>
                <c:pt idx="4664">
                  <c:v>501.51504999999997</c:v>
                </c:pt>
                <c:pt idx="4665">
                  <c:v>493.74257999999998</c:v>
                </c:pt>
                <c:pt idx="4666">
                  <c:v>493.13628999999997</c:v>
                </c:pt>
                <c:pt idx="4667">
                  <c:v>485.56772000000001</c:v>
                </c:pt>
                <c:pt idx="4668">
                  <c:v>496.03165000000001</c:v>
                </c:pt>
                <c:pt idx="4669">
                  <c:v>501.84293000000002</c:v>
                </c:pt>
                <c:pt idx="4670">
                  <c:v>493.31448</c:v>
                </c:pt>
                <c:pt idx="4671">
                  <c:v>501.34235000000001</c:v>
                </c:pt>
                <c:pt idx="4672">
                  <c:v>486.77435000000003</c:v>
                </c:pt>
                <c:pt idx="4673">
                  <c:v>502.66237999999998</c:v>
                </c:pt>
                <c:pt idx="4674">
                  <c:v>502.09438999999998</c:v>
                </c:pt>
                <c:pt idx="4675">
                  <c:v>494.78098</c:v>
                </c:pt>
                <c:pt idx="4676">
                  <c:v>513.50354000000004</c:v>
                </c:pt>
                <c:pt idx="4677">
                  <c:v>507.51949999999999</c:v>
                </c:pt>
                <c:pt idx="4678">
                  <c:v>486.60329999999999</c:v>
                </c:pt>
                <c:pt idx="4679">
                  <c:v>490.66631999999998</c:v>
                </c:pt>
                <c:pt idx="4680">
                  <c:v>514.95740000000001</c:v>
                </c:pt>
                <c:pt idx="4681">
                  <c:v>525.48632999999995</c:v>
                </c:pt>
                <c:pt idx="4682">
                  <c:v>516.53063999999995</c:v>
                </c:pt>
                <c:pt idx="4683">
                  <c:v>518.82683999999995</c:v>
                </c:pt>
                <c:pt idx="4684">
                  <c:v>511.77794999999998</c:v>
                </c:pt>
                <c:pt idx="4685">
                  <c:v>521.31757000000005</c:v>
                </c:pt>
                <c:pt idx="4686">
                  <c:v>508.81142999999997</c:v>
                </c:pt>
                <c:pt idx="4687">
                  <c:v>502.72232000000002</c:v>
                </c:pt>
                <c:pt idx="4688">
                  <c:v>491.60552999999999</c:v>
                </c:pt>
                <c:pt idx="4689">
                  <c:v>537.25915999999995</c:v>
                </c:pt>
                <c:pt idx="4690">
                  <c:v>501.22958</c:v>
                </c:pt>
                <c:pt idx="4691">
                  <c:v>441.56475999999998</c:v>
                </c:pt>
                <c:pt idx="4692">
                  <c:v>483.82763999999997</c:v>
                </c:pt>
                <c:pt idx="4693">
                  <c:v>410.12607000000003</c:v>
                </c:pt>
                <c:pt idx="4694">
                  <c:v>540.66718000000003</c:v>
                </c:pt>
                <c:pt idx="4695">
                  <c:v>499.64483999999999</c:v>
                </c:pt>
                <c:pt idx="4696">
                  <c:v>499.65933000000001</c:v>
                </c:pt>
                <c:pt idx="4697">
                  <c:v>542.40539999999999</c:v>
                </c:pt>
                <c:pt idx="4698">
                  <c:v>538.08960000000002</c:v>
                </c:pt>
                <c:pt idx="4699">
                  <c:v>505.17669999999998</c:v>
                </c:pt>
                <c:pt idx="4700">
                  <c:v>469.74329</c:v>
                </c:pt>
                <c:pt idx="4701">
                  <c:v>507.07584000000003</c:v>
                </c:pt>
                <c:pt idx="4702">
                  <c:v>230.85285999999999</c:v>
                </c:pt>
                <c:pt idx="4703">
                  <c:v>271.87954999999999</c:v>
                </c:pt>
                <c:pt idx="4704">
                  <c:v>460.78433000000001</c:v>
                </c:pt>
                <c:pt idx="4705">
                  <c:v>520.88738999999998</c:v>
                </c:pt>
                <c:pt idx="4706">
                  <c:v>501.77456999999998</c:v>
                </c:pt>
                <c:pt idx="4707">
                  <c:v>504.93103000000002</c:v>
                </c:pt>
                <c:pt idx="4708">
                  <c:v>522.62372000000005</c:v>
                </c:pt>
                <c:pt idx="4709">
                  <c:v>511.14666999999997</c:v>
                </c:pt>
                <c:pt idx="4710">
                  <c:v>499.04217999999997</c:v>
                </c:pt>
                <c:pt idx="4711">
                  <c:v>503.20105000000001</c:v>
                </c:pt>
                <c:pt idx="4712">
                  <c:v>507.17354999999998</c:v>
                </c:pt>
                <c:pt idx="4713">
                  <c:v>496.57281</c:v>
                </c:pt>
                <c:pt idx="4714">
                  <c:v>497.43130000000002</c:v>
                </c:pt>
                <c:pt idx="4715">
                  <c:v>499.12288999999998</c:v>
                </c:pt>
                <c:pt idx="4716">
                  <c:v>500.45746000000003</c:v>
                </c:pt>
                <c:pt idx="4717">
                  <c:v>489.59341000000001</c:v>
                </c:pt>
                <c:pt idx="4718">
                  <c:v>500.86322000000001</c:v>
                </c:pt>
                <c:pt idx="4719">
                  <c:v>494.68909000000002</c:v>
                </c:pt>
                <c:pt idx="4720">
                  <c:v>511.10910000000001</c:v>
                </c:pt>
                <c:pt idx="4721">
                  <c:v>498.49173000000002</c:v>
                </c:pt>
                <c:pt idx="4722">
                  <c:v>336.06038999999998</c:v>
                </c:pt>
                <c:pt idx="4723">
                  <c:v>419.68349999999998</c:v>
                </c:pt>
                <c:pt idx="4724">
                  <c:v>500.63855000000001</c:v>
                </c:pt>
                <c:pt idx="4725">
                  <c:v>496.18493999999998</c:v>
                </c:pt>
                <c:pt idx="4726">
                  <c:v>508.38650999999999</c:v>
                </c:pt>
                <c:pt idx="4727">
                  <c:v>496.39246000000003</c:v>
                </c:pt>
                <c:pt idx="4728">
                  <c:v>519.90093999999999</c:v>
                </c:pt>
                <c:pt idx="4729">
                  <c:v>505.06792999999999</c:v>
                </c:pt>
                <c:pt idx="4730">
                  <c:v>523.33698000000004</c:v>
                </c:pt>
                <c:pt idx="4731">
                  <c:v>449.42885999999999</c:v>
                </c:pt>
                <c:pt idx="4732">
                  <c:v>449.21749999999997</c:v>
                </c:pt>
                <c:pt idx="4733">
                  <c:v>513.67303000000004</c:v>
                </c:pt>
                <c:pt idx="4734">
                  <c:v>527.12432999999999</c:v>
                </c:pt>
                <c:pt idx="4735">
                  <c:v>523.40545999999995</c:v>
                </c:pt>
                <c:pt idx="4736">
                  <c:v>519.80871999999999</c:v>
                </c:pt>
                <c:pt idx="4737">
                  <c:v>511.73919999999998</c:v>
                </c:pt>
                <c:pt idx="4738">
                  <c:v>509.87491</c:v>
                </c:pt>
                <c:pt idx="4739">
                  <c:v>500.81097</c:v>
                </c:pt>
                <c:pt idx="4740">
                  <c:v>493.06796000000003</c:v>
                </c:pt>
                <c:pt idx="4741">
                  <c:v>505.43857000000003</c:v>
                </c:pt>
                <c:pt idx="4742">
                  <c:v>503.25702000000001</c:v>
                </c:pt>
                <c:pt idx="4743">
                  <c:v>492.69513000000001</c:v>
                </c:pt>
                <c:pt idx="4744">
                  <c:v>487.31796000000003</c:v>
                </c:pt>
                <c:pt idx="4745">
                  <c:v>504.17775999999998</c:v>
                </c:pt>
                <c:pt idx="4746">
                  <c:v>510.82384999999999</c:v>
                </c:pt>
                <c:pt idx="4747">
                  <c:v>507.44785000000002</c:v>
                </c:pt>
                <c:pt idx="4748">
                  <c:v>353.89168999999998</c:v>
                </c:pt>
                <c:pt idx="4749">
                  <c:v>516.24207000000001</c:v>
                </c:pt>
                <c:pt idx="4750">
                  <c:v>493.97842000000003</c:v>
                </c:pt>
                <c:pt idx="4751">
                  <c:v>495.33841000000001</c:v>
                </c:pt>
                <c:pt idx="4752">
                  <c:v>504.96713</c:v>
                </c:pt>
                <c:pt idx="4753">
                  <c:v>518.87914999999998</c:v>
                </c:pt>
                <c:pt idx="4754">
                  <c:v>505.61635999999999</c:v>
                </c:pt>
                <c:pt idx="4755">
                  <c:v>471.88425000000001</c:v>
                </c:pt>
                <c:pt idx="4756">
                  <c:v>458.47152999999997</c:v>
                </c:pt>
                <c:pt idx="4757">
                  <c:v>457.97537</c:v>
                </c:pt>
                <c:pt idx="4758">
                  <c:v>450.17556999999999</c:v>
                </c:pt>
                <c:pt idx="4759">
                  <c:v>454.60122999999999</c:v>
                </c:pt>
                <c:pt idx="4760">
                  <c:v>453.36505</c:v>
                </c:pt>
                <c:pt idx="4761">
                  <c:v>448.47780999999998</c:v>
                </c:pt>
                <c:pt idx="4762">
                  <c:v>456.01555999999999</c:v>
                </c:pt>
                <c:pt idx="4763">
                  <c:v>451.93349999999998</c:v>
                </c:pt>
                <c:pt idx="4764">
                  <c:v>452.07992999999999</c:v>
                </c:pt>
                <c:pt idx="4765">
                  <c:v>445.91388000000001</c:v>
                </c:pt>
                <c:pt idx="4766">
                  <c:v>461.49176</c:v>
                </c:pt>
                <c:pt idx="4767">
                  <c:v>455.20339999999999</c:v>
                </c:pt>
                <c:pt idx="4768">
                  <c:v>405.59780999999998</c:v>
                </c:pt>
                <c:pt idx="4769">
                  <c:v>484.12463000000002</c:v>
                </c:pt>
                <c:pt idx="4770">
                  <c:v>463.58819999999997</c:v>
                </c:pt>
                <c:pt idx="4771">
                  <c:v>505.21005000000002</c:v>
                </c:pt>
                <c:pt idx="4772">
                  <c:v>502.41403000000003</c:v>
                </c:pt>
                <c:pt idx="4773">
                  <c:v>487.00533999999999</c:v>
                </c:pt>
                <c:pt idx="4774">
                  <c:v>487.16638</c:v>
                </c:pt>
                <c:pt idx="4775">
                  <c:v>485.87177000000003</c:v>
                </c:pt>
                <c:pt idx="4776">
                  <c:v>486.92446999999999</c:v>
                </c:pt>
                <c:pt idx="4777">
                  <c:v>481.93923999999998</c:v>
                </c:pt>
                <c:pt idx="4778">
                  <c:v>442.50153</c:v>
                </c:pt>
                <c:pt idx="4779">
                  <c:v>446.72539999999998</c:v>
                </c:pt>
                <c:pt idx="4780">
                  <c:v>456.95296999999999</c:v>
                </c:pt>
                <c:pt idx="4781">
                  <c:v>449.23795000000001</c:v>
                </c:pt>
                <c:pt idx="4782">
                  <c:v>455.38049000000001</c:v>
                </c:pt>
                <c:pt idx="4783">
                  <c:v>477.66415000000001</c:v>
                </c:pt>
                <c:pt idx="4784">
                  <c:v>452.93151999999998</c:v>
                </c:pt>
                <c:pt idx="4785">
                  <c:v>448.91323999999997</c:v>
                </c:pt>
                <c:pt idx="4786">
                  <c:v>443.93448000000001</c:v>
                </c:pt>
                <c:pt idx="4787">
                  <c:v>452.19717000000003</c:v>
                </c:pt>
                <c:pt idx="4788">
                  <c:v>441.84674000000001</c:v>
                </c:pt>
                <c:pt idx="4789">
                  <c:v>286.43799000000001</c:v>
                </c:pt>
                <c:pt idx="4790">
                  <c:v>326.72757000000001</c:v>
                </c:pt>
                <c:pt idx="4791">
                  <c:v>430.62283000000002</c:v>
                </c:pt>
                <c:pt idx="4792">
                  <c:v>434.28845000000001</c:v>
                </c:pt>
                <c:pt idx="4793">
                  <c:v>404.34573</c:v>
                </c:pt>
                <c:pt idx="4794">
                  <c:v>414.64227</c:v>
                </c:pt>
                <c:pt idx="4795">
                  <c:v>415.03384</c:v>
                </c:pt>
                <c:pt idx="4796">
                  <c:v>412.98653999999999</c:v>
                </c:pt>
                <c:pt idx="4797">
                  <c:v>419.46267999999998</c:v>
                </c:pt>
                <c:pt idx="4798">
                  <c:v>431.92547999999999</c:v>
                </c:pt>
                <c:pt idx="4799">
                  <c:v>452.62252999999998</c:v>
                </c:pt>
                <c:pt idx="4800">
                  <c:v>506.12268</c:v>
                </c:pt>
                <c:pt idx="4801">
                  <c:v>482.81862999999998</c:v>
                </c:pt>
                <c:pt idx="4802">
                  <c:v>530.20489999999995</c:v>
                </c:pt>
                <c:pt idx="4803">
                  <c:v>559.73375999999996</c:v>
                </c:pt>
                <c:pt idx="4804">
                  <c:v>455.69330000000002</c:v>
                </c:pt>
                <c:pt idx="4805">
                  <c:v>537.40796</c:v>
                </c:pt>
                <c:pt idx="4806">
                  <c:v>559.29656999999997</c:v>
                </c:pt>
                <c:pt idx="4807">
                  <c:v>554.33423000000005</c:v>
                </c:pt>
                <c:pt idx="4808">
                  <c:v>550.2002</c:v>
                </c:pt>
                <c:pt idx="4809">
                  <c:v>549.36536000000001</c:v>
                </c:pt>
                <c:pt idx="4810">
                  <c:v>34.160992</c:v>
                </c:pt>
                <c:pt idx="4811">
                  <c:v>0.37785344999999998</c:v>
                </c:pt>
                <c:pt idx="4812">
                  <c:v>512.90288999999996</c:v>
                </c:pt>
                <c:pt idx="4813">
                  <c:v>542.14513999999997</c:v>
                </c:pt>
                <c:pt idx="4814">
                  <c:v>553.26556000000005</c:v>
                </c:pt>
                <c:pt idx="4815">
                  <c:v>533.88251000000002</c:v>
                </c:pt>
                <c:pt idx="4816">
                  <c:v>525.54589999999996</c:v>
                </c:pt>
                <c:pt idx="4817">
                  <c:v>513.32921999999996</c:v>
                </c:pt>
                <c:pt idx="4818">
                  <c:v>491.60086000000001</c:v>
                </c:pt>
                <c:pt idx="4819">
                  <c:v>500.25792999999999</c:v>
                </c:pt>
                <c:pt idx="4820">
                  <c:v>507.85696000000002</c:v>
                </c:pt>
                <c:pt idx="4821">
                  <c:v>519.05402000000004</c:v>
                </c:pt>
                <c:pt idx="4822">
                  <c:v>510.10892000000001</c:v>
                </c:pt>
                <c:pt idx="4823">
                  <c:v>403.93835000000001</c:v>
                </c:pt>
                <c:pt idx="4824">
                  <c:v>510.32990000000001</c:v>
                </c:pt>
                <c:pt idx="4825">
                  <c:v>509.43738000000002</c:v>
                </c:pt>
                <c:pt idx="4826">
                  <c:v>510.39046999999999</c:v>
                </c:pt>
                <c:pt idx="4827">
                  <c:v>509.61380000000003</c:v>
                </c:pt>
                <c:pt idx="4828">
                  <c:v>232.83667</c:v>
                </c:pt>
                <c:pt idx="4829">
                  <c:v>484.13229000000001</c:v>
                </c:pt>
                <c:pt idx="4830">
                  <c:v>453.39069000000001</c:v>
                </c:pt>
                <c:pt idx="4831">
                  <c:v>525.60149999999999</c:v>
                </c:pt>
                <c:pt idx="4832">
                  <c:v>509.64470999999998</c:v>
                </c:pt>
                <c:pt idx="4833">
                  <c:v>502.28176999999999</c:v>
                </c:pt>
                <c:pt idx="4834">
                  <c:v>503.63071000000002</c:v>
                </c:pt>
                <c:pt idx="4835">
                  <c:v>506.3288</c:v>
                </c:pt>
                <c:pt idx="4836">
                  <c:v>514.06713999999999</c:v>
                </c:pt>
                <c:pt idx="4837">
                  <c:v>507.12677000000002</c:v>
                </c:pt>
                <c:pt idx="4838">
                  <c:v>511.77231</c:v>
                </c:pt>
                <c:pt idx="4839">
                  <c:v>451.16766000000001</c:v>
                </c:pt>
                <c:pt idx="4840">
                  <c:v>493.71683000000002</c:v>
                </c:pt>
                <c:pt idx="4841">
                  <c:v>496.06247000000002</c:v>
                </c:pt>
                <c:pt idx="4842">
                  <c:v>502.93401999999998</c:v>
                </c:pt>
                <c:pt idx="4843">
                  <c:v>500.50387999999998</c:v>
                </c:pt>
                <c:pt idx="4844">
                  <c:v>502.91253999999998</c:v>
                </c:pt>
                <c:pt idx="4845">
                  <c:v>503.08661000000001</c:v>
                </c:pt>
                <c:pt idx="4846">
                  <c:v>536.82239000000004</c:v>
                </c:pt>
                <c:pt idx="4847">
                  <c:v>511.68268</c:v>
                </c:pt>
                <c:pt idx="4848">
                  <c:v>503.92696999999998</c:v>
                </c:pt>
                <c:pt idx="4849">
                  <c:v>502.84746999999999</c:v>
                </c:pt>
                <c:pt idx="4850">
                  <c:v>514.21654999999998</c:v>
                </c:pt>
                <c:pt idx="4851">
                  <c:v>517.19452000000001</c:v>
                </c:pt>
                <c:pt idx="4852">
                  <c:v>521.43859999999995</c:v>
                </c:pt>
                <c:pt idx="4853">
                  <c:v>531.42089999999996</c:v>
                </c:pt>
                <c:pt idx="4854">
                  <c:v>549.69916000000001</c:v>
                </c:pt>
                <c:pt idx="4855">
                  <c:v>506.05651999999998</c:v>
                </c:pt>
                <c:pt idx="4856">
                  <c:v>540.01409999999998</c:v>
                </c:pt>
                <c:pt idx="4857">
                  <c:v>298.93020999999999</c:v>
                </c:pt>
                <c:pt idx="4858">
                  <c:v>287.82184000000001</c:v>
                </c:pt>
                <c:pt idx="4859">
                  <c:v>490.20540999999997</c:v>
                </c:pt>
                <c:pt idx="4860">
                  <c:v>516.85828000000004</c:v>
                </c:pt>
                <c:pt idx="4861">
                  <c:v>529.73803999999996</c:v>
                </c:pt>
                <c:pt idx="4862">
                  <c:v>522.08148000000006</c:v>
                </c:pt>
                <c:pt idx="4863">
                  <c:v>527.89000999999996</c:v>
                </c:pt>
                <c:pt idx="4864">
                  <c:v>550.99761999999998</c:v>
                </c:pt>
                <c:pt idx="4865">
                  <c:v>521.19257000000005</c:v>
                </c:pt>
                <c:pt idx="4866">
                  <c:v>560.38793999999996</c:v>
                </c:pt>
                <c:pt idx="4867">
                  <c:v>538.29296999999997</c:v>
                </c:pt>
                <c:pt idx="4868">
                  <c:v>545.92656999999997</c:v>
                </c:pt>
                <c:pt idx="4869">
                  <c:v>542.68633999999997</c:v>
                </c:pt>
                <c:pt idx="4870">
                  <c:v>534.20154000000002</c:v>
                </c:pt>
                <c:pt idx="4871">
                  <c:v>546.30431999999996</c:v>
                </c:pt>
                <c:pt idx="4872">
                  <c:v>549.40796</c:v>
                </c:pt>
                <c:pt idx="4873">
                  <c:v>538.69397000000004</c:v>
                </c:pt>
                <c:pt idx="4874">
                  <c:v>536.34466999999995</c:v>
                </c:pt>
                <c:pt idx="4875">
                  <c:v>510.10964999999999</c:v>
                </c:pt>
                <c:pt idx="4876">
                  <c:v>541.84655999999995</c:v>
                </c:pt>
                <c:pt idx="4877">
                  <c:v>551.23595999999998</c:v>
                </c:pt>
                <c:pt idx="4878">
                  <c:v>549.13567999999998</c:v>
                </c:pt>
                <c:pt idx="4879">
                  <c:v>544.79674999999997</c:v>
                </c:pt>
                <c:pt idx="4880">
                  <c:v>544.30382999999995</c:v>
                </c:pt>
                <c:pt idx="4881">
                  <c:v>536.34369000000004</c:v>
                </c:pt>
                <c:pt idx="4882">
                  <c:v>555.71587999999997</c:v>
                </c:pt>
                <c:pt idx="4883">
                  <c:v>561.14531999999997</c:v>
                </c:pt>
                <c:pt idx="4884">
                  <c:v>542.97729000000004</c:v>
                </c:pt>
                <c:pt idx="4885">
                  <c:v>550.63116000000002</c:v>
                </c:pt>
                <c:pt idx="4886">
                  <c:v>548.83234000000004</c:v>
                </c:pt>
                <c:pt idx="4887">
                  <c:v>472.32668999999999</c:v>
                </c:pt>
                <c:pt idx="4888">
                  <c:v>444.70425</c:v>
                </c:pt>
                <c:pt idx="4889">
                  <c:v>455.96463</c:v>
                </c:pt>
                <c:pt idx="4890">
                  <c:v>462.66003000000001</c:v>
                </c:pt>
                <c:pt idx="4891">
                  <c:v>458.10672</c:v>
                </c:pt>
                <c:pt idx="4892">
                  <c:v>466.63049000000001</c:v>
                </c:pt>
                <c:pt idx="4893">
                  <c:v>433.55230999999998</c:v>
                </c:pt>
                <c:pt idx="4894">
                  <c:v>458.88576999999998</c:v>
                </c:pt>
                <c:pt idx="4895">
                  <c:v>454.36829</c:v>
                </c:pt>
                <c:pt idx="4896">
                  <c:v>453.8143</c:v>
                </c:pt>
                <c:pt idx="4897">
                  <c:v>472.31393000000003</c:v>
                </c:pt>
                <c:pt idx="4898">
                  <c:v>462.26940999999999</c:v>
                </c:pt>
                <c:pt idx="4899">
                  <c:v>480.67459000000002</c:v>
                </c:pt>
                <c:pt idx="4900">
                  <c:v>526.84833000000003</c:v>
                </c:pt>
                <c:pt idx="4901">
                  <c:v>524.16119000000003</c:v>
                </c:pt>
                <c:pt idx="4902">
                  <c:v>378.59881999999999</c:v>
                </c:pt>
                <c:pt idx="4903">
                  <c:v>531.12543000000005</c:v>
                </c:pt>
                <c:pt idx="4904">
                  <c:v>523.74163999999996</c:v>
                </c:pt>
                <c:pt idx="4905">
                  <c:v>561.40668000000005</c:v>
                </c:pt>
                <c:pt idx="4906">
                  <c:v>552.22198000000003</c:v>
                </c:pt>
                <c:pt idx="4907">
                  <c:v>544.97875999999997</c:v>
                </c:pt>
                <c:pt idx="4908">
                  <c:v>526.63451999999995</c:v>
                </c:pt>
                <c:pt idx="4909">
                  <c:v>558.17908</c:v>
                </c:pt>
                <c:pt idx="4910">
                  <c:v>337.49106</c:v>
                </c:pt>
                <c:pt idx="4911">
                  <c:v>451.68905999999998</c:v>
                </c:pt>
                <c:pt idx="4912">
                  <c:v>470.11507999999998</c:v>
                </c:pt>
                <c:pt idx="4913">
                  <c:v>466.45907999999997</c:v>
                </c:pt>
                <c:pt idx="4914">
                  <c:v>462.07199000000003</c:v>
                </c:pt>
                <c:pt idx="4915">
                  <c:v>469.702</c:v>
                </c:pt>
                <c:pt idx="4916">
                  <c:v>497.49457000000001</c:v>
                </c:pt>
                <c:pt idx="4917">
                  <c:v>488.26254</c:v>
                </c:pt>
                <c:pt idx="4918">
                  <c:v>469.48602</c:v>
                </c:pt>
                <c:pt idx="4919">
                  <c:v>466.16302000000002</c:v>
                </c:pt>
                <c:pt idx="4920">
                  <c:v>470.66714000000002</c:v>
                </c:pt>
                <c:pt idx="4921">
                  <c:v>461.82619999999997</c:v>
                </c:pt>
                <c:pt idx="4922">
                  <c:v>465.83670000000001</c:v>
                </c:pt>
                <c:pt idx="4923">
                  <c:v>468.42336999999998</c:v>
                </c:pt>
                <c:pt idx="4924">
                  <c:v>481.60491999999999</c:v>
                </c:pt>
                <c:pt idx="4925">
                  <c:v>422.62389999999999</c:v>
                </c:pt>
                <c:pt idx="4926">
                  <c:v>436.22683999999998</c:v>
                </c:pt>
                <c:pt idx="4927">
                  <c:v>480.00612999999998</c:v>
                </c:pt>
                <c:pt idx="4928">
                  <c:v>552.18146000000002</c:v>
                </c:pt>
                <c:pt idx="4929">
                  <c:v>484.76137999999997</c:v>
                </c:pt>
                <c:pt idx="4930">
                  <c:v>430.33199999999999</c:v>
                </c:pt>
                <c:pt idx="4931">
                  <c:v>486.98354999999998</c:v>
                </c:pt>
                <c:pt idx="4932">
                  <c:v>503.87759</c:v>
                </c:pt>
                <c:pt idx="4933">
                  <c:v>478.09622000000002</c:v>
                </c:pt>
                <c:pt idx="4934">
                  <c:v>524.42084</c:v>
                </c:pt>
                <c:pt idx="4935">
                  <c:v>510.89490000000001</c:v>
                </c:pt>
                <c:pt idx="4936">
                  <c:v>569.06604000000004</c:v>
                </c:pt>
                <c:pt idx="4937">
                  <c:v>571.64440999999999</c:v>
                </c:pt>
                <c:pt idx="4938">
                  <c:v>551.54651000000001</c:v>
                </c:pt>
                <c:pt idx="4939">
                  <c:v>550.08074999999997</c:v>
                </c:pt>
                <c:pt idx="4940">
                  <c:v>531.53045999999995</c:v>
                </c:pt>
                <c:pt idx="4941">
                  <c:v>559.65368999999998</c:v>
                </c:pt>
                <c:pt idx="4942">
                  <c:v>547.29376000000002</c:v>
                </c:pt>
                <c:pt idx="4943">
                  <c:v>548.51793999999995</c:v>
                </c:pt>
                <c:pt idx="4944">
                  <c:v>567.05182000000002</c:v>
                </c:pt>
                <c:pt idx="4945">
                  <c:v>552.96636999999998</c:v>
                </c:pt>
                <c:pt idx="4946">
                  <c:v>604.79669000000001</c:v>
                </c:pt>
                <c:pt idx="4947">
                  <c:v>470.58301</c:v>
                </c:pt>
                <c:pt idx="4948">
                  <c:v>570.01433999999995</c:v>
                </c:pt>
                <c:pt idx="4949">
                  <c:v>558.01862000000006</c:v>
                </c:pt>
                <c:pt idx="4950">
                  <c:v>525.35181</c:v>
                </c:pt>
                <c:pt idx="4951">
                  <c:v>391.63222999999999</c:v>
                </c:pt>
                <c:pt idx="4952">
                  <c:v>551.27502000000004</c:v>
                </c:pt>
                <c:pt idx="4953">
                  <c:v>549.10973999999999</c:v>
                </c:pt>
                <c:pt idx="4954">
                  <c:v>606.76526000000001</c:v>
                </c:pt>
                <c:pt idx="4955">
                  <c:v>539.33276000000001</c:v>
                </c:pt>
                <c:pt idx="4956">
                  <c:v>526.16791000000001</c:v>
                </c:pt>
                <c:pt idx="4957">
                  <c:v>278.02346999999997</c:v>
                </c:pt>
                <c:pt idx="4958">
                  <c:v>382.40604000000002</c:v>
                </c:pt>
                <c:pt idx="4959">
                  <c:v>542.11968999999999</c:v>
                </c:pt>
                <c:pt idx="4960">
                  <c:v>550.19597999999996</c:v>
                </c:pt>
                <c:pt idx="4961">
                  <c:v>569.41467</c:v>
                </c:pt>
                <c:pt idx="4962">
                  <c:v>528.67949999999996</c:v>
                </c:pt>
                <c:pt idx="4963">
                  <c:v>546.41467</c:v>
                </c:pt>
                <c:pt idx="4964">
                  <c:v>573.69086000000004</c:v>
                </c:pt>
                <c:pt idx="4965">
                  <c:v>570.32465000000002</c:v>
                </c:pt>
                <c:pt idx="4966">
                  <c:v>575.91638</c:v>
                </c:pt>
                <c:pt idx="4967">
                  <c:v>477.03104000000002</c:v>
                </c:pt>
                <c:pt idx="4968">
                  <c:v>544.76990000000001</c:v>
                </c:pt>
                <c:pt idx="4969">
                  <c:v>563.39337</c:v>
                </c:pt>
                <c:pt idx="4970">
                  <c:v>312.56009</c:v>
                </c:pt>
                <c:pt idx="4971">
                  <c:v>561.14391999999998</c:v>
                </c:pt>
                <c:pt idx="4972">
                  <c:v>573.89373999999998</c:v>
                </c:pt>
                <c:pt idx="4973">
                  <c:v>561.14813000000004</c:v>
                </c:pt>
                <c:pt idx="4974">
                  <c:v>582.88842999999997</c:v>
                </c:pt>
                <c:pt idx="4975">
                  <c:v>562.99450999999999</c:v>
                </c:pt>
                <c:pt idx="4976">
                  <c:v>551.03101000000004</c:v>
                </c:pt>
                <c:pt idx="4977">
                  <c:v>569.24920999999995</c:v>
                </c:pt>
                <c:pt idx="4978">
                  <c:v>559.43042000000003</c:v>
                </c:pt>
                <c:pt idx="4979">
                  <c:v>566.05939000000001</c:v>
                </c:pt>
                <c:pt idx="4980">
                  <c:v>378.88290000000001</c:v>
                </c:pt>
                <c:pt idx="4981">
                  <c:v>268.12473</c:v>
                </c:pt>
                <c:pt idx="4982">
                  <c:v>552.35242000000005</c:v>
                </c:pt>
                <c:pt idx="4983">
                  <c:v>583.00940000000003</c:v>
                </c:pt>
                <c:pt idx="4984">
                  <c:v>508.74124</c:v>
                </c:pt>
                <c:pt idx="4985">
                  <c:v>430.42081000000002</c:v>
                </c:pt>
                <c:pt idx="4986">
                  <c:v>558.95012999999994</c:v>
                </c:pt>
                <c:pt idx="4987">
                  <c:v>508.41176999999999</c:v>
                </c:pt>
                <c:pt idx="4988">
                  <c:v>568.00354000000004</c:v>
                </c:pt>
                <c:pt idx="4989">
                  <c:v>567.95758000000001</c:v>
                </c:pt>
                <c:pt idx="4990">
                  <c:v>557.30687999999998</c:v>
                </c:pt>
                <c:pt idx="4991">
                  <c:v>556.89880000000005</c:v>
                </c:pt>
                <c:pt idx="4992">
                  <c:v>546.80242999999996</c:v>
                </c:pt>
                <c:pt idx="4993">
                  <c:v>555.59900000000005</c:v>
                </c:pt>
                <c:pt idx="4994">
                  <c:v>567.62438999999995</c:v>
                </c:pt>
                <c:pt idx="4995">
                  <c:v>484.65249999999997</c:v>
                </c:pt>
                <c:pt idx="4996">
                  <c:v>444.99889999999999</c:v>
                </c:pt>
                <c:pt idx="4997">
                  <c:v>539.20905000000005</c:v>
                </c:pt>
                <c:pt idx="4998">
                  <c:v>473.01535000000001</c:v>
                </c:pt>
                <c:pt idx="4999">
                  <c:v>539.75385000000006</c:v>
                </c:pt>
                <c:pt idx="5000">
                  <c:v>507.47079000000002</c:v>
                </c:pt>
                <c:pt idx="5001">
                  <c:v>536.40490999999997</c:v>
                </c:pt>
                <c:pt idx="5002">
                  <c:v>496.84188999999998</c:v>
                </c:pt>
                <c:pt idx="5003">
                  <c:v>508.88135</c:v>
                </c:pt>
                <c:pt idx="5004">
                  <c:v>508.21463</c:v>
                </c:pt>
                <c:pt idx="5005">
                  <c:v>486.15204</c:v>
                </c:pt>
                <c:pt idx="5006">
                  <c:v>488.30471999999997</c:v>
                </c:pt>
                <c:pt idx="5007">
                  <c:v>494.79727000000003</c:v>
                </c:pt>
              </c:numCache>
            </c:numRef>
          </c:yVal>
          <c:smooth val="0"/>
          <c:extLst>
            <c:ext xmlns:c16="http://schemas.microsoft.com/office/drawing/2014/chart" uri="{C3380CC4-5D6E-409C-BE32-E72D297353CC}">
              <c16:uniqueId val="{00000000-88CB-4FEB-975F-07C3A07664B2}"/>
            </c:ext>
          </c:extLst>
        </c:ser>
        <c:ser>
          <c:idx val="1"/>
          <c:order val="1"/>
          <c:tx>
            <c:v>2011</c:v>
          </c:tx>
          <c:spPr>
            <a:ln w="25400" cap="rnd">
              <a:noFill/>
              <a:round/>
            </a:ln>
            <a:effectLst/>
          </c:spPr>
          <c:marker>
            <c:symbol val="circle"/>
            <c:size val="5"/>
            <c:spPr>
              <a:solidFill>
                <a:schemeClr val="accent2"/>
              </a:solidFill>
              <a:ln w="9525">
                <a:solidFill>
                  <a:schemeClr val="accent2"/>
                </a:solidFill>
              </a:ln>
              <a:effectLst/>
            </c:spPr>
          </c:marker>
          <c:xVal>
            <c:numRef>
              <c:f>Sheet1!$D$1:$D$5008</c:f>
              <c:numCache>
                <c:formatCode>0.00E+00</c:formatCode>
                <c:ptCount val="5008"/>
                <c:pt idx="0">
                  <c:v>1.074E+17</c:v>
                </c:pt>
                <c:pt idx="1">
                  <c:v>1.061E+17</c:v>
                </c:pt>
                <c:pt idx="2">
                  <c:v>1.073E+17</c:v>
                </c:pt>
                <c:pt idx="3">
                  <c:v>9.615E+16</c:v>
                </c:pt>
                <c:pt idx="4">
                  <c:v>1.664E+16</c:v>
                </c:pt>
                <c:pt idx="5">
                  <c:v>7.982E+16</c:v>
                </c:pt>
                <c:pt idx="6">
                  <c:v>1.073E+17</c:v>
                </c:pt>
                <c:pt idx="7">
                  <c:v>1.061E+17</c:v>
                </c:pt>
                <c:pt idx="8">
                  <c:v>1.076E+17</c:v>
                </c:pt>
                <c:pt idx="9">
                  <c:v>1.058E+17</c:v>
                </c:pt>
                <c:pt idx="10">
                  <c:v>1.065E+17</c:v>
                </c:pt>
                <c:pt idx="11">
                  <c:v>8.637E+16</c:v>
                </c:pt>
                <c:pt idx="12">
                  <c:v>1.066E+17</c:v>
                </c:pt>
                <c:pt idx="13">
                  <c:v>1.067E+17</c:v>
                </c:pt>
                <c:pt idx="14">
                  <c:v>1.063E+17</c:v>
                </c:pt>
                <c:pt idx="15">
                  <c:v>1.079E+17</c:v>
                </c:pt>
                <c:pt idx="16">
                  <c:v>1.057E+17</c:v>
                </c:pt>
                <c:pt idx="17">
                  <c:v>1.074E+17</c:v>
                </c:pt>
                <c:pt idx="18">
                  <c:v>1.063E+17</c:v>
                </c:pt>
                <c:pt idx="19">
                  <c:v>1.072E+17</c:v>
                </c:pt>
                <c:pt idx="20">
                  <c:v>1.049E+17</c:v>
                </c:pt>
                <c:pt idx="21">
                  <c:v>1.065E+17</c:v>
                </c:pt>
                <c:pt idx="22">
                  <c:v>1.069E+17</c:v>
                </c:pt>
                <c:pt idx="23">
                  <c:v>1.059E+17</c:v>
                </c:pt>
                <c:pt idx="24">
                  <c:v>1.062E+17</c:v>
                </c:pt>
                <c:pt idx="25">
                  <c:v>1.059E+17</c:v>
                </c:pt>
                <c:pt idx="26">
                  <c:v>1.073E+17</c:v>
                </c:pt>
                <c:pt idx="27">
                  <c:v>8.868E+16</c:v>
                </c:pt>
                <c:pt idx="28">
                  <c:v>1.074E+17</c:v>
                </c:pt>
                <c:pt idx="29">
                  <c:v>1.058E+17</c:v>
                </c:pt>
                <c:pt idx="30">
                  <c:v>1.06E+17</c:v>
                </c:pt>
                <c:pt idx="31">
                  <c:v>1.05E+17</c:v>
                </c:pt>
                <c:pt idx="32">
                  <c:v>1.066E+17</c:v>
                </c:pt>
                <c:pt idx="33">
                  <c:v>1.061E+17</c:v>
                </c:pt>
                <c:pt idx="34">
                  <c:v>1.054E+17</c:v>
                </c:pt>
                <c:pt idx="35">
                  <c:v>1.062E+17</c:v>
                </c:pt>
                <c:pt idx="36">
                  <c:v>9.448E+16</c:v>
                </c:pt>
                <c:pt idx="37">
                  <c:v>1.075E+17</c:v>
                </c:pt>
                <c:pt idx="38">
                  <c:v>1.05E+17</c:v>
                </c:pt>
                <c:pt idx="39">
                  <c:v>1.074E+17</c:v>
                </c:pt>
                <c:pt idx="40">
                  <c:v>1.054E+17</c:v>
                </c:pt>
                <c:pt idx="41">
                  <c:v>1.062E+17</c:v>
                </c:pt>
                <c:pt idx="42">
                  <c:v>1.048E+17</c:v>
                </c:pt>
                <c:pt idx="43">
                  <c:v>1.066E+17</c:v>
                </c:pt>
                <c:pt idx="44">
                  <c:v>1.06E+17</c:v>
                </c:pt>
                <c:pt idx="45">
                  <c:v>1.053E+17</c:v>
                </c:pt>
                <c:pt idx="46">
                  <c:v>1.064E+17</c:v>
                </c:pt>
                <c:pt idx="47">
                  <c:v>1.055E+17</c:v>
                </c:pt>
                <c:pt idx="48">
                  <c:v>1.067E+17</c:v>
                </c:pt>
                <c:pt idx="49">
                  <c:v>6.409E+16</c:v>
                </c:pt>
                <c:pt idx="50">
                  <c:v>8.823E+16</c:v>
                </c:pt>
                <c:pt idx="51">
                  <c:v>1.048E+17</c:v>
                </c:pt>
                <c:pt idx="52">
                  <c:v>1.063E+17</c:v>
                </c:pt>
                <c:pt idx="53">
                  <c:v>9.604E+16</c:v>
                </c:pt>
                <c:pt idx="54">
                  <c:v>1.065E+17</c:v>
                </c:pt>
                <c:pt idx="55">
                  <c:v>1.057E+17</c:v>
                </c:pt>
                <c:pt idx="56">
                  <c:v>1.054E+17</c:v>
                </c:pt>
                <c:pt idx="57">
                  <c:v>1.067E+17</c:v>
                </c:pt>
                <c:pt idx="58">
                  <c:v>1.061E+17</c:v>
                </c:pt>
                <c:pt idx="59">
                  <c:v>1.07E+17</c:v>
                </c:pt>
                <c:pt idx="60">
                  <c:v>1.047E+17</c:v>
                </c:pt>
                <c:pt idx="61">
                  <c:v>9.226E+16</c:v>
                </c:pt>
                <c:pt idx="62">
                  <c:v>1.058E+17</c:v>
                </c:pt>
                <c:pt idx="63">
                  <c:v>9.773E+16</c:v>
                </c:pt>
                <c:pt idx="64">
                  <c:v>1.06E+17</c:v>
                </c:pt>
                <c:pt idx="65">
                  <c:v>1.065E+17</c:v>
                </c:pt>
                <c:pt idx="66">
                  <c:v>1.07E+17</c:v>
                </c:pt>
                <c:pt idx="67">
                  <c:v>1.056E+17</c:v>
                </c:pt>
                <c:pt idx="68">
                  <c:v>1.074E+17</c:v>
                </c:pt>
                <c:pt idx="69">
                  <c:v>1.062E+17</c:v>
                </c:pt>
                <c:pt idx="70">
                  <c:v>1.073E+17</c:v>
                </c:pt>
                <c:pt idx="71">
                  <c:v>1.051E+17</c:v>
                </c:pt>
                <c:pt idx="72">
                  <c:v>1.074E+17</c:v>
                </c:pt>
                <c:pt idx="73">
                  <c:v>1.057E+17</c:v>
                </c:pt>
                <c:pt idx="74">
                  <c:v>1.062E+17</c:v>
                </c:pt>
                <c:pt idx="75">
                  <c:v>1.062E+17</c:v>
                </c:pt>
                <c:pt idx="76">
                  <c:v>1.068E+17</c:v>
                </c:pt>
                <c:pt idx="77">
                  <c:v>1.064E+17</c:v>
                </c:pt>
                <c:pt idx="78">
                  <c:v>1.056E+17</c:v>
                </c:pt>
                <c:pt idx="79">
                  <c:v>1.077E+17</c:v>
                </c:pt>
                <c:pt idx="80">
                  <c:v>1.063E+17</c:v>
                </c:pt>
                <c:pt idx="81">
                  <c:v>1.072E+17</c:v>
                </c:pt>
                <c:pt idx="82">
                  <c:v>1.055E+17</c:v>
                </c:pt>
                <c:pt idx="83">
                  <c:v>9.416E+16</c:v>
                </c:pt>
                <c:pt idx="84">
                  <c:v>1.058E+17</c:v>
                </c:pt>
                <c:pt idx="85">
                  <c:v>9.791E+16</c:v>
                </c:pt>
                <c:pt idx="86">
                  <c:v>1.065E+17</c:v>
                </c:pt>
                <c:pt idx="87">
                  <c:v>1.064E+17</c:v>
                </c:pt>
                <c:pt idx="88">
                  <c:v>6.21E+16</c:v>
                </c:pt>
                <c:pt idx="89">
                  <c:v>1.053E+17</c:v>
                </c:pt>
                <c:pt idx="90">
                  <c:v>9.219E+16</c:v>
                </c:pt>
                <c:pt idx="91">
                  <c:v>1.055E+17</c:v>
                </c:pt>
                <c:pt idx="92">
                  <c:v>1.064E+17</c:v>
                </c:pt>
                <c:pt idx="93">
                  <c:v>1.056E+17</c:v>
                </c:pt>
                <c:pt idx="94">
                  <c:v>1.072E+17</c:v>
                </c:pt>
                <c:pt idx="95">
                  <c:v>1.062E+17</c:v>
                </c:pt>
                <c:pt idx="96">
                  <c:v>1.058E+17</c:v>
                </c:pt>
                <c:pt idx="97">
                  <c:v>8.724E+16</c:v>
                </c:pt>
                <c:pt idx="98">
                  <c:v>1.059E+17</c:v>
                </c:pt>
                <c:pt idx="99">
                  <c:v>9.863E+16</c:v>
                </c:pt>
                <c:pt idx="100">
                  <c:v>1.046E+17</c:v>
                </c:pt>
                <c:pt idx="101">
                  <c:v>1.072E+17</c:v>
                </c:pt>
                <c:pt idx="102">
                  <c:v>1.054E+17</c:v>
                </c:pt>
                <c:pt idx="103">
                  <c:v>1.064E+17</c:v>
                </c:pt>
                <c:pt idx="104">
                  <c:v>1.056E+17</c:v>
                </c:pt>
                <c:pt idx="105">
                  <c:v>8.583E+16</c:v>
                </c:pt>
                <c:pt idx="106">
                  <c:v>6.579E+16</c:v>
                </c:pt>
                <c:pt idx="107">
                  <c:v>7.941E+16</c:v>
                </c:pt>
                <c:pt idx="108">
                  <c:v>1.065E+17</c:v>
                </c:pt>
                <c:pt idx="109">
                  <c:v>1.055E+17</c:v>
                </c:pt>
                <c:pt idx="110">
                  <c:v>9.678E+16</c:v>
                </c:pt>
                <c:pt idx="111">
                  <c:v>1.049E+17</c:v>
                </c:pt>
                <c:pt idx="112">
                  <c:v>9.557E+16</c:v>
                </c:pt>
                <c:pt idx="113">
                  <c:v>9.924E+16</c:v>
                </c:pt>
                <c:pt idx="114">
                  <c:v>1.011E+17</c:v>
                </c:pt>
                <c:pt idx="115">
                  <c:v>1.062E+17</c:v>
                </c:pt>
                <c:pt idx="116">
                  <c:v>1.059E+17</c:v>
                </c:pt>
                <c:pt idx="117">
                  <c:v>1.063E+17</c:v>
                </c:pt>
                <c:pt idx="118">
                  <c:v>1.049E+17</c:v>
                </c:pt>
                <c:pt idx="119">
                  <c:v>1.068E+17</c:v>
                </c:pt>
                <c:pt idx="120">
                  <c:v>1.048E+17</c:v>
                </c:pt>
                <c:pt idx="121">
                  <c:v>9.974E+16</c:v>
                </c:pt>
                <c:pt idx="122">
                  <c:v>1.056E+17</c:v>
                </c:pt>
                <c:pt idx="123">
                  <c:v>1.059E+17</c:v>
                </c:pt>
                <c:pt idx="124">
                  <c:v>1.057E+17</c:v>
                </c:pt>
                <c:pt idx="125">
                  <c:v>9.737E+16</c:v>
                </c:pt>
                <c:pt idx="126">
                  <c:v>1.064E+17</c:v>
                </c:pt>
                <c:pt idx="127">
                  <c:v>1.051E+17</c:v>
                </c:pt>
                <c:pt idx="128">
                  <c:v>1.065E+17</c:v>
                </c:pt>
                <c:pt idx="129">
                  <c:v>9.946E+16</c:v>
                </c:pt>
                <c:pt idx="130">
                  <c:v>1.002E+17</c:v>
                </c:pt>
                <c:pt idx="131">
                  <c:v>9.929E+16</c:v>
                </c:pt>
                <c:pt idx="132">
                  <c:v>1.054E+17</c:v>
                </c:pt>
                <c:pt idx="133">
                  <c:v>1.063E+17</c:v>
                </c:pt>
                <c:pt idx="134">
                  <c:v>1.058E+17</c:v>
                </c:pt>
                <c:pt idx="135">
                  <c:v>1.059E+17</c:v>
                </c:pt>
                <c:pt idx="136">
                  <c:v>9.74E+16</c:v>
                </c:pt>
                <c:pt idx="137">
                  <c:v>1.069E+17</c:v>
                </c:pt>
                <c:pt idx="138">
                  <c:v>1.05E+17</c:v>
                </c:pt>
                <c:pt idx="139">
                  <c:v>1.057E+17</c:v>
                </c:pt>
                <c:pt idx="140">
                  <c:v>8.275E+16</c:v>
                </c:pt>
                <c:pt idx="141">
                  <c:v>8.841E+16</c:v>
                </c:pt>
                <c:pt idx="142">
                  <c:v>1.055E+17</c:v>
                </c:pt>
                <c:pt idx="143">
                  <c:v>8.968E+16</c:v>
                </c:pt>
                <c:pt idx="144">
                  <c:v>1.062E+17</c:v>
                </c:pt>
                <c:pt idx="145">
                  <c:v>1.05E+17</c:v>
                </c:pt>
                <c:pt idx="146">
                  <c:v>1.063E+17</c:v>
                </c:pt>
                <c:pt idx="147">
                  <c:v>1.048E+17</c:v>
                </c:pt>
                <c:pt idx="148">
                  <c:v>9.849E+16</c:v>
                </c:pt>
                <c:pt idx="149">
                  <c:v>9.333E+16</c:v>
                </c:pt>
                <c:pt idx="150">
                  <c:v>1.027E+17</c:v>
                </c:pt>
                <c:pt idx="151">
                  <c:v>1.062E+17</c:v>
                </c:pt>
                <c:pt idx="152">
                  <c:v>1.055E+17</c:v>
                </c:pt>
                <c:pt idx="153">
                  <c:v>4.218E+16</c:v>
                </c:pt>
                <c:pt idx="154">
                  <c:v>7.994E+16</c:v>
                </c:pt>
                <c:pt idx="155">
                  <c:v>1.066E+17</c:v>
                </c:pt>
                <c:pt idx="156">
                  <c:v>1.045E+17</c:v>
                </c:pt>
                <c:pt idx="157">
                  <c:v>1.056E+17</c:v>
                </c:pt>
                <c:pt idx="158">
                  <c:v>1.053E+17</c:v>
                </c:pt>
                <c:pt idx="159">
                  <c:v>1.059E+17</c:v>
                </c:pt>
                <c:pt idx="160">
                  <c:v>1.866E+16</c:v>
                </c:pt>
                <c:pt idx="161">
                  <c:v>1.009E+17</c:v>
                </c:pt>
                <c:pt idx="162">
                  <c:v>1.065E+17</c:v>
                </c:pt>
                <c:pt idx="163">
                  <c:v>1.054E+17</c:v>
                </c:pt>
                <c:pt idx="164">
                  <c:v>1.063E+17</c:v>
                </c:pt>
                <c:pt idx="165">
                  <c:v>1.026E+17</c:v>
                </c:pt>
                <c:pt idx="166">
                  <c:v>1.043E+17</c:v>
                </c:pt>
                <c:pt idx="167">
                  <c:v>1.053E+17</c:v>
                </c:pt>
                <c:pt idx="168">
                  <c:v>1.057E+17</c:v>
                </c:pt>
                <c:pt idx="169">
                  <c:v>1.062E+17</c:v>
                </c:pt>
                <c:pt idx="170">
                  <c:v>1.06E+17</c:v>
                </c:pt>
                <c:pt idx="171">
                  <c:v>1.059E+17</c:v>
                </c:pt>
                <c:pt idx="172">
                  <c:v>1.048E+17</c:v>
                </c:pt>
                <c:pt idx="173">
                  <c:v>1.069E+17</c:v>
                </c:pt>
                <c:pt idx="174">
                  <c:v>1.05E+17</c:v>
                </c:pt>
                <c:pt idx="175">
                  <c:v>1.057E+17</c:v>
                </c:pt>
                <c:pt idx="176">
                  <c:v>9.844E+16</c:v>
                </c:pt>
                <c:pt idx="177">
                  <c:v>9.064E+16</c:v>
                </c:pt>
                <c:pt idx="178">
                  <c:v>1.045E+17</c:v>
                </c:pt>
                <c:pt idx="179">
                  <c:v>1.044E+17</c:v>
                </c:pt>
                <c:pt idx="180">
                  <c:v>1.058E+17</c:v>
                </c:pt>
                <c:pt idx="181">
                  <c:v>1.049E+17</c:v>
                </c:pt>
                <c:pt idx="182">
                  <c:v>1.057E+17</c:v>
                </c:pt>
                <c:pt idx="183">
                  <c:v>1.041E+17</c:v>
                </c:pt>
                <c:pt idx="184">
                  <c:v>9.694E+16</c:v>
                </c:pt>
                <c:pt idx="185">
                  <c:v>7.162E+16</c:v>
                </c:pt>
                <c:pt idx="186">
                  <c:v>5.172E+16</c:v>
                </c:pt>
                <c:pt idx="187">
                  <c:v>1.05E+17</c:v>
                </c:pt>
                <c:pt idx="188">
                  <c:v>1.057E+17</c:v>
                </c:pt>
                <c:pt idx="189">
                  <c:v>1.051E+17</c:v>
                </c:pt>
                <c:pt idx="190">
                  <c:v>1.048E+17</c:v>
                </c:pt>
                <c:pt idx="191">
                  <c:v>1.057E+17</c:v>
                </c:pt>
                <c:pt idx="192">
                  <c:v>4.403E+16</c:v>
                </c:pt>
                <c:pt idx="193">
                  <c:v>6.731E+16</c:v>
                </c:pt>
                <c:pt idx="194">
                  <c:v>1.044E+17</c:v>
                </c:pt>
                <c:pt idx="195">
                  <c:v>1.063E+17</c:v>
                </c:pt>
                <c:pt idx="196">
                  <c:v>1.039E+17</c:v>
                </c:pt>
                <c:pt idx="197">
                  <c:v>5.54E+16</c:v>
                </c:pt>
                <c:pt idx="198">
                  <c:v>9.064E+16</c:v>
                </c:pt>
                <c:pt idx="199">
                  <c:v>1.052E+17</c:v>
                </c:pt>
                <c:pt idx="200">
                  <c:v>1.045E+17</c:v>
                </c:pt>
                <c:pt idx="201">
                  <c:v>4.777E+16</c:v>
                </c:pt>
                <c:pt idx="202">
                  <c:v>6.84E+16</c:v>
                </c:pt>
                <c:pt idx="203">
                  <c:v>1.042E+17</c:v>
                </c:pt>
                <c:pt idx="204">
                  <c:v>1.051E+17</c:v>
                </c:pt>
                <c:pt idx="205">
                  <c:v>1.047E+17</c:v>
                </c:pt>
                <c:pt idx="206">
                  <c:v>1.055E+17</c:v>
                </c:pt>
                <c:pt idx="207">
                  <c:v>1.044E+17</c:v>
                </c:pt>
                <c:pt idx="208">
                  <c:v>9.804E+16</c:v>
                </c:pt>
                <c:pt idx="209">
                  <c:v>1.054E+17</c:v>
                </c:pt>
                <c:pt idx="210">
                  <c:v>1.045E+17</c:v>
                </c:pt>
                <c:pt idx="211">
                  <c:v>1614000000000000</c:v>
                </c:pt>
                <c:pt idx="212">
                  <c:v>1.572E+16</c:v>
                </c:pt>
                <c:pt idx="213">
                  <c:v>1.049E+17</c:v>
                </c:pt>
                <c:pt idx="214">
                  <c:v>1.046E+17</c:v>
                </c:pt>
                <c:pt idx="215">
                  <c:v>1.051E+17</c:v>
                </c:pt>
                <c:pt idx="216">
                  <c:v>1.045E+17</c:v>
                </c:pt>
                <c:pt idx="217">
                  <c:v>1.046E+17</c:v>
                </c:pt>
                <c:pt idx="218">
                  <c:v>1.055E+17</c:v>
                </c:pt>
                <c:pt idx="219">
                  <c:v>9.199E+16</c:v>
                </c:pt>
                <c:pt idx="220">
                  <c:v>8.646E+16</c:v>
                </c:pt>
                <c:pt idx="221">
                  <c:v>6157000000000000</c:v>
                </c:pt>
                <c:pt idx="222">
                  <c:v>9.833E+16</c:v>
                </c:pt>
                <c:pt idx="223">
                  <c:v>1.04E+17</c:v>
                </c:pt>
                <c:pt idx="224">
                  <c:v>1.047E+17</c:v>
                </c:pt>
                <c:pt idx="225">
                  <c:v>1.047E+17</c:v>
                </c:pt>
                <c:pt idx="226">
                  <c:v>1.045E+17</c:v>
                </c:pt>
                <c:pt idx="227">
                  <c:v>1.047E+17</c:v>
                </c:pt>
                <c:pt idx="228">
                  <c:v>1.041E+17</c:v>
                </c:pt>
                <c:pt idx="229">
                  <c:v>1.058E+17</c:v>
                </c:pt>
                <c:pt idx="230">
                  <c:v>1.038E+17</c:v>
                </c:pt>
                <c:pt idx="231">
                  <c:v>1.052E+17</c:v>
                </c:pt>
                <c:pt idx="232">
                  <c:v>1.045E+17</c:v>
                </c:pt>
                <c:pt idx="233">
                  <c:v>1.053E+17</c:v>
                </c:pt>
                <c:pt idx="234">
                  <c:v>1.042E+17</c:v>
                </c:pt>
                <c:pt idx="235">
                  <c:v>1.044E+17</c:v>
                </c:pt>
                <c:pt idx="236">
                  <c:v>1.052E+17</c:v>
                </c:pt>
                <c:pt idx="237">
                  <c:v>1.041E+17</c:v>
                </c:pt>
                <c:pt idx="238">
                  <c:v>1.05E+17</c:v>
                </c:pt>
                <c:pt idx="239">
                  <c:v>1.037E+17</c:v>
                </c:pt>
                <c:pt idx="240">
                  <c:v>1.057E+17</c:v>
                </c:pt>
                <c:pt idx="241">
                  <c:v>1.037E+17</c:v>
                </c:pt>
                <c:pt idx="242">
                  <c:v>1.048E+17</c:v>
                </c:pt>
                <c:pt idx="243">
                  <c:v>1.044E+17</c:v>
                </c:pt>
                <c:pt idx="244">
                  <c:v>1.048E+17</c:v>
                </c:pt>
                <c:pt idx="245">
                  <c:v>1.042E+17</c:v>
                </c:pt>
                <c:pt idx="246">
                  <c:v>1.044E+17</c:v>
                </c:pt>
                <c:pt idx="247">
                  <c:v>1.051E+17</c:v>
                </c:pt>
                <c:pt idx="248">
                  <c:v>1.036E+17</c:v>
                </c:pt>
                <c:pt idx="249">
                  <c:v>1.053E+17</c:v>
                </c:pt>
                <c:pt idx="250">
                  <c:v>1.039E+17</c:v>
                </c:pt>
                <c:pt idx="251">
                  <c:v>1.057E+17</c:v>
                </c:pt>
                <c:pt idx="252">
                  <c:v>1.035E+17</c:v>
                </c:pt>
                <c:pt idx="253">
                  <c:v>1.054E+17</c:v>
                </c:pt>
                <c:pt idx="254">
                  <c:v>8.927E+16</c:v>
                </c:pt>
                <c:pt idx="255">
                  <c:v>7.421E+16</c:v>
                </c:pt>
                <c:pt idx="256">
                  <c:v>1.001E+17</c:v>
                </c:pt>
                <c:pt idx="257">
                  <c:v>1.044E+17</c:v>
                </c:pt>
                <c:pt idx="258">
                  <c:v>1.055E+17</c:v>
                </c:pt>
                <c:pt idx="259">
                  <c:v>1.035E+17</c:v>
                </c:pt>
                <c:pt idx="260">
                  <c:v>1.054E+17</c:v>
                </c:pt>
                <c:pt idx="261">
                  <c:v>1.039E+17</c:v>
                </c:pt>
                <c:pt idx="262">
                  <c:v>1.051E+17</c:v>
                </c:pt>
                <c:pt idx="263">
                  <c:v>9.765E+16</c:v>
                </c:pt>
                <c:pt idx="264">
                  <c:v>1.046E+17</c:v>
                </c:pt>
                <c:pt idx="265">
                  <c:v>1.046E+17</c:v>
                </c:pt>
                <c:pt idx="266">
                  <c:v>1.038E+17</c:v>
                </c:pt>
                <c:pt idx="267">
                  <c:v>1.046E+17</c:v>
                </c:pt>
                <c:pt idx="268">
                  <c:v>1.039E+17</c:v>
                </c:pt>
                <c:pt idx="269">
                  <c:v>1.055E+17</c:v>
                </c:pt>
                <c:pt idx="270">
                  <c:v>1.031E+17</c:v>
                </c:pt>
                <c:pt idx="271">
                  <c:v>1.052E+17</c:v>
                </c:pt>
                <c:pt idx="272">
                  <c:v>1.037E+17</c:v>
                </c:pt>
                <c:pt idx="273">
                  <c:v>1.049E+17</c:v>
                </c:pt>
                <c:pt idx="274">
                  <c:v>1.035E+17</c:v>
                </c:pt>
                <c:pt idx="275">
                  <c:v>1.047E+17</c:v>
                </c:pt>
                <c:pt idx="276">
                  <c:v>1.046E+17</c:v>
                </c:pt>
                <c:pt idx="277">
                  <c:v>8.495E+16</c:v>
                </c:pt>
                <c:pt idx="278">
                  <c:v>1.045E+17</c:v>
                </c:pt>
                <c:pt idx="279">
                  <c:v>1.04E+17</c:v>
                </c:pt>
                <c:pt idx="280">
                  <c:v>1.056E+17</c:v>
                </c:pt>
                <c:pt idx="281">
                  <c:v>1.029E+17</c:v>
                </c:pt>
                <c:pt idx="282">
                  <c:v>1.051E+17</c:v>
                </c:pt>
                <c:pt idx="283">
                  <c:v>1.039E+17</c:v>
                </c:pt>
                <c:pt idx="284">
                  <c:v>1.046E+17</c:v>
                </c:pt>
                <c:pt idx="285">
                  <c:v>1.038E+17</c:v>
                </c:pt>
                <c:pt idx="286">
                  <c:v>9.207E+16</c:v>
                </c:pt>
                <c:pt idx="287">
                  <c:v>1.049E+17</c:v>
                </c:pt>
                <c:pt idx="288">
                  <c:v>1.033E+17</c:v>
                </c:pt>
                <c:pt idx="289">
                  <c:v>1.051E+17</c:v>
                </c:pt>
                <c:pt idx="290">
                  <c:v>1.037E+17</c:v>
                </c:pt>
                <c:pt idx="291">
                  <c:v>1.05E+17</c:v>
                </c:pt>
                <c:pt idx="292">
                  <c:v>1.03E+17</c:v>
                </c:pt>
                <c:pt idx="293">
                  <c:v>1.047E+17</c:v>
                </c:pt>
                <c:pt idx="294">
                  <c:v>1.042E+17</c:v>
                </c:pt>
                <c:pt idx="295">
                  <c:v>1.039E+17</c:v>
                </c:pt>
                <c:pt idx="296">
                  <c:v>1.041E+17</c:v>
                </c:pt>
                <c:pt idx="297">
                  <c:v>1.041E+17</c:v>
                </c:pt>
                <c:pt idx="298">
                  <c:v>1.049E+17</c:v>
                </c:pt>
                <c:pt idx="299">
                  <c:v>1.029E+17</c:v>
                </c:pt>
                <c:pt idx="300">
                  <c:v>7.775E+16</c:v>
                </c:pt>
                <c:pt idx="301">
                  <c:v>8.666E+16</c:v>
                </c:pt>
                <c:pt idx="302">
                  <c:v>1.047E+17</c:v>
                </c:pt>
                <c:pt idx="303">
                  <c:v>8.29E+16</c:v>
                </c:pt>
                <c:pt idx="304">
                  <c:v>6.704E+16</c:v>
                </c:pt>
                <c:pt idx="305">
                  <c:v>1.048E+17</c:v>
                </c:pt>
                <c:pt idx="306">
                  <c:v>4.961E+16</c:v>
                </c:pt>
                <c:pt idx="307">
                  <c:v>9.218E+16</c:v>
                </c:pt>
                <c:pt idx="308">
                  <c:v>1.044E+17</c:v>
                </c:pt>
                <c:pt idx="309">
                  <c:v>1.057E+17</c:v>
                </c:pt>
                <c:pt idx="310">
                  <c:v>1.035E+17</c:v>
                </c:pt>
                <c:pt idx="311">
                  <c:v>1.06E+17</c:v>
                </c:pt>
                <c:pt idx="312">
                  <c:v>1.046E+17</c:v>
                </c:pt>
                <c:pt idx="313">
                  <c:v>1.054E+17</c:v>
                </c:pt>
                <c:pt idx="314">
                  <c:v>1.047E+17</c:v>
                </c:pt>
                <c:pt idx="315">
                  <c:v>6.146E+16</c:v>
                </c:pt>
                <c:pt idx="316">
                  <c:v>8019000000000000</c:v>
                </c:pt>
                <c:pt idx="317">
                  <c:v>1.039E+17</c:v>
                </c:pt>
                <c:pt idx="318">
                  <c:v>1.061E+17</c:v>
                </c:pt>
                <c:pt idx="319">
                  <c:v>1.048E+17</c:v>
                </c:pt>
                <c:pt idx="320">
                  <c:v>1.064E+17</c:v>
                </c:pt>
                <c:pt idx="321">
                  <c:v>1.038E+17</c:v>
                </c:pt>
                <c:pt idx="322">
                  <c:v>1.061E+17</c:v>
                </c:pt>
                <c:pt idx="323">
                  <c:v>1.049E+17</c:v>
                </c:pt>
                <c:pt idx="324">
                  <c:v>1.049E+17</c:v>
                </c:pt>
                <c:pt idx="325">
                  <c:v>1.052E+17</c:v>
                </c:pt>
                <c:pt idx="326">
                  <c:v>1.049E+17</c:v>
                </c:pt>
                <c:pt idx="327">
                  <c:v>1.058E+17</c:v>
                </c:pt>
                <c:pt idx="328">
                  <c:v>1.04E+17</c:v>
                </c:pt>
                <c:pt idx="329">
                  <c:v>1.079E+17</c:v>
                </c:pt>
                <c:pt idx="330">
                  <c:v>1.054E+17</c:v>
                </c:pt>
                <c:pt idx="331">
                  <c:v>1.061E+17</c:v>
                </c:pt>
                <c:pt idx="332">
                  <c:v>1.045E+17</c:v>
                </c:pt>
                <c:pt idx="333">
                  <c:v>1.059E+17</c:v>
                </c:pt>
                <c:pt idx="334">
                  <c:v>1.05E+17</c:v>
                </c:pt>
                <c:pt idx="335">
                  <c:v>1.044E+17</c:v>
                </c:pt>
                <c:pt idx="336">
                  <c:v>1.056E+17</c:v>
                </c:pt>
                <c:pt idx="337">
                  <c:v>1.061E+17</c:v>
                </c:pt>
                <c:pt idx="338">
                  <c:v>1.058E+17</c:v>
                </c:pt>
                <c:pt idx="339">
                  <c:v>1.037E+17</c:v>
                </c:pt>
                <c:pt idx="340">
                  <c:v>1.065E+17</c:v>
                </c:pt>
                <c:pt idx="341">
                  <c:v>1.045E+17</c:v>
                </c:pt>
                <c:pt idx="342">
                  <c:v>1.054E+17</c:v>
                </c:pt>
                <c:pt idx="343">
                  <c:v>1.042E+17</c:v>
                </c:pt>
                <c:pt idx="344">
                  <c:v>1.055E+17</c:v>
                </c:pt>
                <c:pt idx="345">
                  <c:v>1.048E+17</c:v>
                </c:pt>
                <c:pt idx="346">
                  <c:v>1.042E+17</c:v>
                </c:pt>
                <c:pt idx="347">
                  <c:v>1.017E+17</c:v>
                </c:pt>
                <c:pt idx="348">
                  <c:v>1.043E+17</c:v>
                </c:pt>
                <c:pt idx="349">
                  <c:v>1.056E+17</c:v>
                </c:pt>
                <c:pt idx="350">
                  <c:v>1.037E+17</c:v>
                </c:pt>
                <c:pt idx="351">
                  <c:v>1.06E+17</c:v>
                </c:pt>
                <c:pt idx="352">
                  <c:v>1.044E+17</c:v>
                </c:pt>
                <c:pt idx="353">
                  <c:v>1.047E+17</c:v>
                </c:pt>
                <c:pt idx="354">
                  <c:v>1.044E+17</c:v>
                </c:pt>
                <c:pt idx="355">
                  <c:v>1.05E+17</c:v>
                </c:pt>
                <c:pt idx="356">
                  <c:v>1.048E+17</c:v>
                </c:pt>
                <c:pt idx="357">
                  <c:v>1.036E+17</c:v>
                </c:pt>
                <c:pt idx="358">
                  <c:v>1.055E+17</c:v>
                </c:pt>
                <c:pt idx="359">
                  <c:v>1.041E+17</c:v>
                </c:pt>
                <c:pt idx="360">
                  <c:v>1.053E+17</c:v>
                </c:pt>
                <c:pt idx="361">
                  <c:v>1.032E+17</c:v>
                </c:pt>
                <c:pt idx="362">
                  <c:v>1.059E+17</c:v>
                </c:pt>
                <c:pt idx="363">
                  <c:v>1.04E+17</c:v>
                </c:pt>
                <c:pt idx="364">
                  <c:v>1.046E+17</c:v>
                </c:pt>
                <c:pt idx="365">
                  <c:v>1.044E+17</c:v>
                </c:pt>
                <c:pt idx="366">
                  <c:v>1.047E+17</c:v>
                </c:pt>
                <c:pt idx="367">
                  <c:v>1.044E+17</c:v>
                </c:pt>
                <c:pt idx="368">
                  <c:v>1.034E+17</c:v>
                </c:pt>
                <c:pt idx="369">
                  <c:v>9.739E+16</c:v>
                </c:pt>
                <c:pt idx="370">
                  <c:v>8.345E+16</c:v>
                </c:pt>
                <c:pt idx="371">
                  <c:v>1.047E+17</c:v>
                </c:pt>
                <c:pt idx="372">
                  <c:v>1.036E+17</c:v>
                </c:pt>
                <c:pt idx="373">
                  <c:v>1.05E+17</c:v>
                </c:pt>
                <c:pt idx="374">
                  <c:v>1.038E+17</c:v>
                </c:pt>
                <c:pt idx="375">
                  <c:v>1.036E+17</c:v>
                </c:pt>
                <c:pt idx="376">
                  <c:v>1.047E+17</c:v>
                </c:pt>
                <c:pt idx="377">
                  <c:v>1.039E+17</c:v>
                </c:pt>
                <c:pt idx="378">
                  <c:v>1.046E+17</c:v>
                </c:pt>
                <c:pt idx="379">
                  <c:v>1.023E+17</c:v>
                </c:pt>
                <c:pt idx="380">
                  <c:v>4.975E+16</c:v>
                </c:pt>
                <c:pt idx="381">
                  <c:v>4.644E+16</c:v>
                </c:pt>
                <c:pt idx="382">
                  <c:v>1.039E+17</c:v>
                </c:pt>
                <c:pt idx="383">
                  <c:v>1.047E+17</c:v>
                </c:pt>
                <c:pt idx="384">
                  <c:v>1.039E+17</c:v>
                </c:pt>
                <c:pt idx="385">
                  <c:v>1.001E+17</c:v>
                </c:pt>
                <c:pt idx="386">
                  <c:v>1.048E+17</c:v>
                </c:pt>
                <c:pt idx="387">
                  <c:v>1.039E+17</c:v>
                </c:pt>
                <c:pt idx="388">
                  <c:v>1.046E+17</c:v>
                </c:pt>
                <c:pt idx="389">
                  <c:v>1.033E+17</c:v>
                </c:pt>
                <c:pt idx="390">
                  <c:v>1.053E+17</c:v>
                </c:pt>
                <c:pt idx="391">
                  <c:v>1.032E+17</c:v>
                </c:pt>
                <c:pt idx="392">
                  <c:v>1.041E+17</c:v>
                </c:pt>
                <c:pt idx="393">
                  <c:v>3.855E+16</c:v>
                </c:pt>
                <c:pt idx="394">
                  <c:v>7.209E+16</c:v>
                </c:pt>
                <c:pt idx="395">
                  <c:v>1.039E+17</c:v>
                </c:pt>
                <c:pt idx="396">
                  <c:v>1.035E+17</c:v>
                </c:pt>
                <c:pt idx="397">
                  <c:v>1.049E+17</c:v>
                </c:pt>
                <c:pt idx="398">
                  <c:v>3.128E+16</c:v>
                </c:pt>
                <c:pt idx="399">
                  <c:v>1.046E+17</c:v>
                </c:pt>
                <c:pt idx="400">
                  <c:v>1.032E+17</c:v>
                </c:pt>
                <c:pt idx="401">
                  <c:v>1.053E+17</c:v>
                </c:pt>
                <c:pt idx="402">
                  <c:v>1.029E+17</c:v>
                </c:pt>
                <c:pt idx="403">
                  <c:v>1.047E+17</c:v>
                </c:pt>
                <c:pt idx="404">
                  <c:v>1.037E+17</c:v>
                </c:pt>
                <c:pt idx="405">
                  <c:v>1.049E+17</c:v>
                </c:pt>
                <c:pt idx="406">
                  <c:v>9.806E+16</c:v>
                </c:pt>
                <c:pt idx="407">
                  <c:v>1.045E+17</c:v>
                </c:pt>
                <c:pt idx="408">
                  <c:v>1.047E+17</c:v>
                </c:pt>
                <c:pt idx="409">
                  <c:v>1.045E+17</c:v>
                </c:pt>
                <c:pt idx="410">
                  <c:v>1.042E+17</c:v>
                </c:pt>
                <c:pt idx="411">
                  <c:v>1.043E+17</c:v>
                </c:pt>
                <c:pt idx="412">
                  <c:v>1.053E+17</c:v>
                </c:pt>
                <c:pt idx="413">
                  <c:v>1.034E+17</c:v>
                </c:pt>
                <c:pt idx="414">
                  <c:v>1.051E+17</c:v>
                </c:pt>
                <c:pt idx="415">
                  <c:v>1.041E+17</c:v>
                </c:pt>
                <c:pt idx="416">
                  <c:v>9.375E+16</c:v>
                </c:pt>
                <c:pt idx="417">
                  <c:v>2268000000000000</c:v>
                </c:pt>
                <c:pt idx="418">
                  <c:v>6.359E+16</c:v>
                </c:pt>
                <c:pt idx="419">
                  <c:v>4.334E+16</c:v>
                </c:pt>
                <c:pt idx="420">
                  <c:v>6.477E+16</c:v>
                </c:pt>
                <c:pt idx="421">
                  <c:v>6.937E+16</c:v>
                </c:pt>
                <c:pt idx="422">
                  <c:v>1.058E+17</c:v>
                </c:pt>
                <c:pt idx="423">
                  <c:v>1.046E+17</c:v>
                </c:pt>
                <c:pt idx="424">
                  <c:v>1.059E+17</c:v>
                </c:pt>
                <c:pt idx="425">
                  <c:v>1.039E+17</c:v>
                </c:pt>
                <c:pt idx="426">
                  <c:v>1.066E+17</c:v>
                </c:pt>
                <c:pt idx="427">
                  <c:v>1.048E+17</c:v>
                </c:pt>
                <c:pt idx="428">
                  <c:v>1.054E+17</c:v>
                </c:pt>
                <c:pt idx="429">
                  <c:v>7.808E+16</c:v>
                </c:pt>
                <c:pt idx="430">
                  <c:v>5.823E+16</c:v>
                </c:pt>
                <c:pt idx="431">
                  <c:v>1.053E+17</c:v>
                </c:pt>
                <c:pt idx="432">
                  <c:v>1.047E+17</c:v>
                </c:pt>
                <c:pt idx="433">
                  <c:v>1.059E+17</c:v>
                </c:pt>
                <c:pt idx="434">
                  <c:v>1.052E+17</c:v>
                </c:pt>
                <c:pt idx="435">
                  <c:v>1.054E+17</c:v>
                </c:pt>
                <c:pt idx="436">
                  <c:v>1.043E+17</c:v>
                </c:pt>
                <c:pt idx="437">
                  <c:v>1.062E+17</c:v>
                </c:pt>
                <c:pt idx="438">
                  <c:v>1.047E+17</c:v>
                </c:pt>
                <c:pt idx="439">
                  <c:v>1.057E+17</c:v>
                </c:pt>
                <c:pt idx="440">
                  <c:v>1.045E+17</c:v>
                </c:pt>
                <c:pt idx="441">
                  <c:v>1.066E+17</c:v>
                </c:pt>
                <c:pt idx="442">
                  <c:v>1.044E+17</c:v>
                </c:pt>
                <c:pt idx="443">
                  <c:v>1.056E+17</c:v>
                </c:pt>
                <c:pt idx="444">
                  <c:v>1.046E+17</c:v>
                </c:pt>
                <c:pt idx="445">
                  <c:v>1.063E+17</c:v>
                </c:pt>
                <c:pt idx="446">
                  <c:v>9.709E+16</c:v>
                </c:pt>
                <c:pt idx="447">
                  <c:v>1.892E+16</c:v>
                </c:pt>
                <c:pt idx="448">
                  <c:v>400000000000000</c:v>
                </c:pt>
                <c:pt idx="449">
                  <c:v>2619000000000000</c:v>
                </c:pt>
                <c:pt idx="450">
                  <c:v>1.036E+17</c:v>
                </c:pt>
                <c:pt idx="451">
                  <c:v>1.053E+17</c:v>
                </c:pt>
                <c:pt idx="452">
                  <c:v>7.032E+16</c:v>
                </c:pt>
                <c:pt idx="453">
                  <c:v>9.618E+16</c:v>
                </c:pt>
                <c:pt idx="454">
                  <c:v>3.469E+16</c:v>
                </c:pt>
                <c:pt idx="455">
                  <c:v>8.584E+16</c:v>
                </c:pt>
                <c:pt idx="456">
                  <c:v>1.044E+17</c:v>
                </c:pt>
                <c:pt idx="457">
                  <c:v>1.046E+17</c:v>
                </c:pt>
                <c:pt idx="458">
                  <c:v>1.042E+17</c:v>
                </c:pt>
                <c:pt idx="459">
                  <c:v>1.046E+17</c:v>
                </c:pt>
                <c:pt idx="460">
                  <c:v>1.053E+17</c:v>
                </c:pt>
                <c:pt idx="461">
                  <c:v>1.037E+17</c:v>
                </c:pt>
                <c:pt idx="462">
                  <c:v>1.051E+17</c:v>
                </c:pt>
                <c:pt idx="463">
                  <c:v>1.04E+17</c:v>
                </c:pt>
                <c:pt idx="464">
                  <c:v>1.057E+17</c:v>
                </c:pt>
                <c:pt idx="465">
                  <c:v>1.032E+17</c:v>
                </c:pt>
                <c:pt idx="466">
                  <c:v>1.056E+17</c:v>
                </c:pt>
                <c:pt idx="467">
                  <c:v>1.039E+17</c:v>
                </c:pt>
                <c:pt idx="468">
                  <c:v>1.048E+17</c:v>
                </c:pt>
                <c:pt idx="469">
                  <c:v>1.037E+17</c:v>
                </c:pt>
                <c:pt idx="470">
                  <c:v>1.052E+17</c:v>
                </c:pt>
                <c:pt idx="471">
                  <c:v>5.807E+16</c:v>
                </c:pt>
                <c:pt idx="472">
                  <c:v>6.218E+16</c:v>
                </c:pt>
                <c:pt idx="473">
                  <c:v>1.044E+17</c:v>
                </c:pt>
                <c:pt idx="474">
                  <c:v>1.046E+17</c:v>
                </c:pt>
                <c:pt idx="475">
                  <c:v>1.047E+17</c:v>
                </c:pt>
                <c:pt idx="476">
                  <c:v>1.036E+17</c:v>
                </c:pt>
                <c:pt idx="477">
                  <c:v>1.051E+17</c:v>
                </c:pt>
                <c:pt idx="478">
                  <c:v>1E+17</c:v>
                </c:pt>
                <c:pt idx="479">
                  <c:v>1.048E+17</c:v>
                </c:pt>
                <c:pt idx="480">
                  <c:v>1.033E+17</c:v>
                </c:pt>
                <c:pt idx="481">
                  <c:v>1.057E+17</c:v>
                </c:pt>
                <c:pt idx="482">
                  <c:v>1.036E+17</c:v>
                </c:pt>
                <c:pt idx="483">
                  <c:v>1.045E+17</c:v>
                </c:pt>
                <c:pt idx="484">
                  <c:v>1.039E+17</c:v>
                </c:pt>
                <c:pt idx="485">
                  <c:v>1.05E+17</c:v>
                </c:pt>
                <c:pt idx="486">
                  <c:v>1.042E+17</c:v>
                </c:pt>
                <c:pt idx="487">
                  <c:v>1.043E+17</c:v>
                </c:pt>
                <c:pt idx="488">
                  <c:v>1.045E+17</c:v>
                </c:pt>
                <c:pt idx="489">
                  <c:v>7.612E+16</c:v>
                </c:pt>
                <c:pt idx="490">
                  <c:v>1.041E+17</c:v>
                </c:pt>
                <c:pt idx="491">
                  <c:v>7.393E+16</c:v>
                </c:pt>
                <c:pt idx="492">
                  <c:v>1.051E+17</c:v>
                </c:pt>
                <c:pt idx="493">
                  <c:v>1.035E+17</c:v>
                </c:pt>
                <c:pt idx="494">
                  <c:v>1.046E+17</c:v>
                </c:pt>
                <c:pt idx="495">
                  <c:v>1.035E+17</c:v>
                </c:pt>
                <c:pt idx="496">
                  <c:v>1.053E+17</c:v>
                </c:pt>
                <c:pt idx="497">
                  <c:v>1.03E+17</c:v>
                </c:pt>
                <c:pt idx="498">
                  <c:v>1.049E+17</c:v>
                </c:pt>
                <c:pt idx="499">
                  <c:v>1.034E+17</c:v>
                </c:pt>
                <c:pt idx="500">
                  <c:v>1.047E+17</c:v>
                </c:pt>
                <c:pt idx="501">
                  <c:v>1.033E+17</c:v>
                </c:pt>
                <c:pt idx="502">
                  <c:v>1.045E+17</c:v>
                </c:pt>
                <c:pt idx="503">
                  <c:v>1.043E+17</c:v>
                </c:pt>
                <c:pt idx="504">
                  <c:v>1.041E+17</c:v>
                </c:pt>
                <c:pt idx="505">
                  <c:v>1.041E+17</c:v>
                </c:pt>
                <c:pt idx="506">
                  <c:v>1.043E+17</c:v>
                </c:pt>
                <c:pt idx="507">
                  <c:v>7.605E+16</c:v>
                </c:pt>
                <c:pt idx="508">
                  <c:v>1.571E+16</c:v>
                </c:pt>
                <c:pt idx="509">
                  <c:v>1.052E+17</c:v>
                </c:pt>
                <c:pt idx="510">
                  <c:v>1.038E+17</c:v>
                </c:pt>
                <c:pt idx="511">
                  <c:v>1.611E+16</c:v>
                </c:pt>
                <c:pt idx="512">
                  <c:v>527800000000000</c:v>
                </c:pt>
                <c:pt idx="513">
                  <c:v>1.24E+16</c:v>
                </c:pt>
                <c:pt idx="514">
                  <c:v>1.042E+17</c:v>
                </c:pt>
                <c:pt idx="515">
                  <c:v>1.044E+17</c:v>
                </c:pt>
                <c:pt idx="516">
                  <c:v>1.053E+17</c:v>
                </c:pt>
                <c:pt idx="517">
                  <c:v>1.033E+17</c:v>
                </c:pt>
                <c:pt idx="518">
                  <c:v>6.529E+16</c:v>
                </c:pt>
                <c:pt idx="519">
                  <c:v>1193000000000000</c:v>
                </c:pt>
                <c:pt idx="520">
                  <c:v>4.849E+16</c:v>
                </c:pt>
                <c:pt idx="521">
                  <c:v>1.033E+17</c:v>
                </c:pt>
                <c:pt idx="522">
                  <c:v>1.059E+17</c:v>
                </c:pt>
                <c:pt idx="523">
                  <c:v>1.043E+17</c:v>
                </c:pt>
                <c:pt idx="524">
                  <c:v>1.049E+17</c:v>
                </c:pt>
                <c:pt idx="525">
                  <c:v>1.043E+17</c:v>
                </c:pt>
                <c:pt idx="526">
                  <c:v>1.052E+17</c:v>
                </c:pt>
                <c:pt idx="527">
                  <c:v>8.472E+16</c:v>
                </c:pt>
                <c:pt idx="528">
                  <c:v>131000000000000</c:v>
                </c:pt>
                <c:pt idx="529">
                  <c:v>2135000000000000</c:v>
                </c:pt>
                <c:pt idx="530">
                  <c:v>7218000000000000</c:v>
                </c:pt>
                <c:pt idx="531">
                  <c:v>457800000000000</c:v>
                </c:pt>
                <c:pt idx="532">
                  <c:v>4.708E+16</c:v>
                </c:pt>
                <c:pt idx="533">
                  <c:v>1.044E+17</c:v>
                </c:pt>
                <c:pt idx="534">
                  <c:v>6.636E+16</c:v>
                </c:pt>
                <c:pt idx="535">
                  <c:v>1.046E+17</c:v>
                </c:pt>
                <c:pt idx="536">
                  <c:v>1.06E+17</c:v>
                </c:pt>
                <c:pt idx="537">
                  <c:v>1.046E+17</c:v>
                </c:pt>
                <c:pt idx="538">
                  <c:v>6.632E+16</c:v>
                </c:pt>
                <c:pt idx="539">
                  <c:v>1.059E+17</c:v>
                </c:pt>
                <c:pt idx="540">
                  <c:v>1.053E+17</c:v>
                </c:pt>
                <c:pt idx="541">
                  <c:v>1.055E+17</c:v>
                </c:pt>
                <c:pt idx="542">
                  <c:v>1.045E+17</c:v>
                </c:pt>
                <c:pt idx="543">
                  <c:v>1.066E+17</c:v>
                </c:pt>
                <c:pt idx="544">
                  <c:v>1.047E+17</c:v>
                </c:pt>
                <c:pt idx="545">
                  <c:v>1.056E+17</c:v>
                </c:pt>
                <c:pt idx="546">
                  <c:v>1.051E+17</c:v>
                </c:pt>
                <c:pt idx="547">
                  <c:v>1.064E+17</c:v>
                </c:pt>
                <c:pt idx="548">
                  <c:v>7.405E+16</c:v>
                </c:pt>
                <c:pt idx="549">
                  <c:v>9.21E+16</c:v>
                </c:pt>
                <c:pt idx="550">
                  <c:v>1.058E+17</c:v>
                </c:pt>
                <c:pt idx="551">
                  <c:v>1.053E+17</c:v>
                </c:pt>
                <c:pt idx="552">
                  <c:v>1.057E+17</c:v>
                </c:pt>
                <c:pt idx="553">
                  <c:v>1.044E+17</c:v>
                </c:pt>
                <c:pt idx="554">
                  <c:v>1.066E+17</c:v>
                </c:pt>
                <c:pt idx="555">
                  <c:v>1.045E+17</c:v>
                </c:pt>
                <c:pt idx="556">
                  <c:v>1.055E+17</c:v>
                </c:pt>
                <c:pt idx="557">
                  <c:v>1.05E+17</c:v>
                </c:pt>
                <c:pt idx="558">
                  <c:v>1.059E+17</c:v>
                </c:pt>
                <c:pt idx="559">
                  <c:v>9.994E+16</c:v>
                </c:pt>
                <c:pt idx="560">
                  <c:v>1.029E+17</c:v>
                </c:pt>
                <c:pt idx="561">
                  <c:v>1.053E+17</c:v>
                </c:pt>
                <c:pt idx="562">
                  <c:v>1.046E+17</c:v>
                </c:pt>
                <c:pt idx="563">
                  <c:v>1.051E+17</c:v>
                </c:pt>
                <c:pt idx="564">
                  <c:v>1.04E+17</c:v>
                </c:pt>
                <c:pt idx="565">
                  <c:v>8.274E+16</c:v>
                </c:pt>
                <c:pt idx="566">
                  <c:v>3.883E+16</c:v>
                </c:pt>
                <c:pt idx="567">
                  <c:v>1.056E+17</c:v>
                </c:pt>
                <c:pt idx="568">
                  <c:v>4.624E+16</c:v>
                </c:pt>
                <c:pt idx="569">
                  <c:v>1.058E+17</c:v>
                </c:pt>
                <c:pt idx="570">
                  <c:v>1.047E+17</c:v>
                </c:pt>
                <c:pt idx="571">
                  <c:v>1.052E+17</c:v>
                </c:pt>
                <c:pt idx="572">
                  <c:v>1.056E+17</c:v>
                </c:pt>
                <c:pt idx="573">
                  <c:v>8.845E+16</c:v>
                </c:pt>
                <c:pt idx="574">
                  <c:v>6.32E+16</c:v>
                </c:pt>
                <c:pt idx="575">
                  <c:v>1.045E+17</c:v>
                </c:pt>
                <c:pt idx="576">
                  <c:v>1.066E+17</c:v>
                </c:pt>
                <c:pt idx="577">
                  <c:v>1.041E+17</c:v>
                </c:pt>
                <c:pt idx="578">
                  <c:v>1.058E+17</c:v>
                </c:pt>
                <c:pt idx="579">
                  <c:v>1.048E+17</c:v>
                </c:pt>
                <c:pt idx="580">
                  <c:v>1.06E+17</c:v>
                </c:pt>
                <c:pt idx="581">
                  <c:v>1.046E+17</c:v>
                </c:pt>
                <c:pt idx="582">
                  <c:v>1.053E+17</c:v>
                </c:pt>
                <c:pt idx="583">
                  <c:v>1.056E+17</c:v>
                </c:pt>
                <c:pt idx="584">
                  <c:v>1.05E+17</c:v>
                </c:pt>
                <c:pt idx="585">
                  <c:v>1.052E+17</c:v>
                </c:pt>
                <c:pt idx="586">
                  <c:v>1.052E+17</c:v>
                </c:pt>
                <c:pt idx="587">
                  <c:v>1.45E+16</c:v>
                </c:pt>
                <c:pt idx="588">
                  <c:v>1.026E+17</c:v>
                </c:pt>
                <c:pt idx="589">
                  <c:v>1.058E+17</c:v>
                </c:pt>
                <c:pt idx="590">
                  <c:v>1.047E+17</c:v>
                </c:pt>
                <c:pt idx="591">
                  <c:v>1.063E+17</c:v>
                </c:pt>
                <c:pt idx="592">
                  <c:v>1.041E+17</c:v>
                </c:pt>
                <c:pt idx="593">
                  <c:v>1.059E+17</c:v>
                </c:pt>
                <c:pt idx="594">
                  <c:v>1.051E+17</c:v>
                </c:pt>
                <c:pt idx="595">
                  <c:v>1.052E+17</c:v>
                </c:pt>
                <c:pt idx="596">
                  <c:v>1.05E+17</c:v>
                </c:pt>
                <c:pt idx="597">
                  <c:v>1.054E+17</c:v>
                </c:pt>
                <c:pt idx="598">
                  <c:v>1.059E+17</c:v>
                </c:pt>
                <c:pt idx="599">
                  <c:v>1.04E+17</c:v>
                </c:pt>
                <c:pt idx="600">
                  <c:v>1.057E+17</c:v>
                </c:pt>
                <c:pt idx="601">
                  <c:v>1.045E+17</c:v>
                </c:pt>
                <c:pt idx="602">
                  <c:v>9.204E+16</c:v>
                </c:pt>
                <c:pt idx="603">
                  <c:v>2.925E+16</c:v>
                </c:pt>
                <c:pt idx="604">
                  <c:v>1.062E+17</c:v>
                </c:pt>
                <c:pt idx="605">
                  <c:v>1.045E+17</c:v>
                </c:pt>
                <c:pt idx="606">
                  <c:v>1.051E+17</c:v>
                </c:pt>
                <c:pt idx="607">
                  <c:v>1.046E+17</c:v>
                </c:pt>
                <c:pt idx="608">
                  <c:v>1.057E+17</c:v>
                </c:pt>
                <c:pt idx="609">
                  <c:v>1.052E+17</c:v>
                </c:pt>
                <c:pt idx="610">
                  <c:v>1.047E+17</c:v>
                </c:pt>
                <c:pt idx="611">
                  <c:v>1.052E+17</c:v>
                </c:pt>
                <c:pt idx="612">
                  <c:v>1.053E+17</c:v>
                </c:pt>
                <c:pt idx="613">
                  <c:v>1.055E+17</c:v>
                </c:pt>
                <c:pt idx="614">
                  <c:v>1.042E+17</c:v>
                </c:pt>
                <c:pt idx="615">
                  <c:v>1.061E+17</c:v>
                </c:pt>
                <c:pt idx="616">
                  <c:v>1.047E+17</c:v>
                </c:pt>
                <c:pt idx="617">
                  <c:v>1.055E+17</c:v>
                </c:pt>
                <c:pt idx="618">
                  <c:v>1.042E+17</c:v>
                </c:pt>
                <c:pt idx="619">
                  <c:v>1.063E+17</c:v>
                </c:pt>
                <c:pt idx="620">
                  <c:v>7.77E+16</c:v>
                </c:pt>
                <c:pt idx="621">
                  <c:v>4.014E+16</c:v>
                </c:pt>
                <c:pt idx="622">
                  <c:v>1.049E+17</c:v>
                </c:pt>
                <c:pt idx="623">
                  <c:v>1.06E+17</c:v>
                </c:pt>
                <c:pt idx="624">
                  <c:v>1.052E+17</c:v>
                </c:pt>
                <c:pt idx="625">
                  <c:v>1.057E+17</c:v>
                </c:pt>
                <c:pt idx="626">
                  <c:v>1.057E+17</c:v>
                </c:pt>
                <c:pt idx="627">
                  <c:v>1.052E+17</c:v>
                </c:pt>
                <c:pt idx="628">
                  <c:v>4.354E+16</c:v>
                </c:pt>
                <c:pt idx="629">
                  <c:v>3743000000000000</c:v>
                </c:pt>
                <c:pt idx="630">
                  <c:v>1.051E+17</c:v>
                </c:pt>
                <c:pt idx="631">
                  <c:v>1.05E+17</c:v>
                </c:pt>
                <c:pt idx="632">
                  <c:v>1.057E+17</c:v>
                </c:pt>
                <c:pt idx="633">
                  <c:v>3.443E+16</c:v>
                </c:pt>
                <c:pt idx="634">
                  <c:v>8.333E+16</c:v>
                </c:pt>
                <c:pt idx="635">
                  <c:v>1.047E+17</c:v>
                </c:pt>
                <c:pt idx="636">
                  <c:v>9.764E+16</c:v>
                </c:pt>
                <c:pt idx="637">
                  <c:v>1.041E+17</c:v>
                </c:pt>
                <c:pt idx="638">
                  <c:v>1.064E+17</c:v>
                </c:pt>
                <c:pt idx="639">
                  <c:v>1.047E+17</c:v>
                </c:pt>
                <c:pt idx="640">
                  <c:v>1.057E+17</c:v>
                </c:pt>
                <c:pt idx="641">
                  <c:v>1.041E+17</c:v>
                </c:pt>
                <c:pt idx="642">
                  <c:v>1.065E+17</c:v>
                </c:pt>
                <c:pt idx="643">
                  <c:v>1.045E+17</c:v>
                </c:pt>
                <c:pt idx="644">
                  <c:v>1.053E+17</c:v>
                </c:pt>
                <c:pt idx="645">
                  <c:v>1.051E+17</c:v>
                </c:pt>
                <c:pt idx="646">
                  <c:v>9.588E+16</c:v>
                </c:pt>
                <c:pt idx="647">
                  <c:v>1.047E+17</c:v>
                </c:pt>
                <c:pt idx="648">
                  <c:v>1.051E+17</c:v>
                </c:pt>
                <c:pt idx="649">
                  <c:v>1.055E+17</c:v>
                </c:pt>
                <c:pt idx="650">
                  <c:v>1.052E+17</c:v>
                </c:pt>
                <c:pt idx="651">
                  <c:v>4.495E+16</c:v>
                </c:pt>
                <c:pt idx="652">
                  <c:v>9.14E+16</c:v>
                </c:pt>
                <c:pt idx="653">
                  <c:v>1.062E+17</c:v>
                </c:pt>
                <c:pt idx="654">
                  <c:v>9.974E+16</c:v>
                </c:pt>
                <c:pt idx="655">
                  <c:v>7.594E+16</c:v>
                </c:pt>
                <c:pt idx="656">
                  <c:v>9.142E+16</c:v>
                </c:pt>
                <c:pt idx="657">
                  <c:v>1.065E+17</c:v>
                </c:pt>
                <c:pt idx="658">
                  <c:v>9.881E+16</c:v>
                </c:pt>
                <c:pt idx="659">
                  <c:v>9.301E+16</c:v>
                </c:pt>
                <c:pt idx="660">
                  <c:v>4.253E+16</c:v>
                </c:pt>
                <c:pt idx="661">
                  <c:v>1.053E+17</c:v>
                </c:pt>
                <c:pt idx="662">
                  <c:v>1.057E+17</c:v>
                </c:pt>
                <c:pt idx="663">
                  <c:v>1.054E+17</c:v>
                </c:pt>
                <c:pt idx="664">
                  <c:v>1.068E+17</c:v>
                </c:pt>
                <c:pt idx="665">
                  <c:v>9.389E+16</c:v>
                </c:pt>
                <c:pt idx="666">
                  <c:v>1.01E+17</c:v>
                </c:pt>
                <c:pt idx="667">
                  <c:v>9.77E+16</c:v>
                </c:pt>
                <c:pt idx="668">
                  <c:v>1.072E+17</c:v>
                </c:pt>
                <c:pt idx="669">
                  <c:v>1.006E+17</c:v>
                </c:pt>
                <c:pt idx="670">
                  <c:v>1.007E+17</c:v>
                </c:pt>
                <c:pt idx="671">
                  <c:v>1.058E+17</c:v>
                </c:pt>
                <c:pt idx="672">
                  <c:v>1.063E+17</c:v>
                </c:pt>
                <c:pt idx="673">
                  <c:v>1.055E+17</c:v>
                </c:pt>
                <c:pt idx="674">
                  <c:v>1.063E+17</c:v>
                </c:pt>
                <c:pt idx="675">
                  <c:v>1.066E+17</c:v>
                </c:pt>
                <c:pt idx="676">
                  <c:v>1.053E+17</c:v>
                </c:pt>
                <c:pt idx="677">
                  <c:v>1.053E+17</c:v>
                </c:pt>
                <c:pt idx="678">
                  <c:v>1.06E+17</c:v>
                </c:pt>
                <c:pt idx="679">
                  <c:v>1.07E+17</c:v>
                </c:pt>
                <c:pt idx="680">
                  <c:v>1.05E+17</c:v>
                </c:pt>
                <c:pt idx="681">
                  <c:v>6.634E+16</c:v>
                </c:pt>
                <c:pt idx="682">
                  <c:v>6.477E+16</c:v>
                </c:pt>
                <c:pt idx="683">
                  <c:v>1.072E+17</c:v>
                </c:pt>
                <c:pt idx="684">
                  <c:v>1.051E+17</c:v>
                </c:pt>
                <c:pt idx="685">
                  <c:v>1.083E+17</c:v>
                </c:pt>
                <c:pt idx="686">
                  <c:v>1.063E+17</c:v>
                </c:pt>
                <c:pt idx="687">
                  <c:v>1.019E+17</c:v>
                </c:pt>
                <c:pt idx="688">
                  <c:v>1.062E+17</c:v>
                </c:pt>
                <c:pt idx="689">
                  <c:v>1.079E+17</c:v>
                </c:pt>
                <c:pt idx="690">
                  <c:v>1.074E+17</c:v>
                </c:pt>
                <c:pt idx="691">
                  <c:v>1.06E+17</c:v>
                </c:pt>
                <c:pt idx="692">
                  <c:v>1.03E+17</c:v>
                </c:pt>
                <c:pt idx="693">
                  <c:v>1.063E+17</c:v>
                </c:pt>
                <c:pt idx="694">
                  <c:v>1.069E+17</c:v>
                </c:pt>
                <c:pt idx="695">
                  <c:v>1.057E+17</c:v>
                </c:pt>
                <c:pt idx="696">
                  <c:v>1.074E+17</c:v>
                </c:pt>
                <c:pt idx="697">
                  <c:v>1.018E+17</c:v>
                </c:pt>
                <c:pt idx="698">
                  <c:v>1.069E+17</c:v>
                </c:pt>
                <c:pt idx="699">
                  <c:v>9.805E+16</c:v>
                </c:pt>
                <c:pt idx="700">
                  <c:v>1.076E+17</c:v>
                </c:pt>
                <c:pt idx="701">
                  <c:v>1.058E+17</c:v>
                </c:pt>
                <c:pt idx="702">
                  <c:v>1.063E+17</c:v>
                </c:pt>
                <c:pt idx="703">
                  <c:v>1.063E+17</c:v>
                </c:pt>
                <c:pt idx="704">
                  <c:v>1.066E+17</c:v>
                </c:pt>
                <c:pt idx="705">
                  <c:v>1.059E+17</c:v>
                </c:pt>
                <c:pt idx="706">
                  <c:v>1.058E+17</c:v>
                </c:pt>
                <c:pt idx="707">
                  <c:v>1.07E+17</c:v>
                </c:pt>
                <c:pt idx="708">
                  <c:v>1.056E+17</c:v>
                </c:pt>
                <c:pt idx="709">
                  <c:v>1.07E+17</c:v>
                </c:pt>
                <c:pt idx="710">
                  <c:v>1.057E+17</c:v>
                </c:pt>
                <c:pt idx="711">
                  <c:v>1.039E+17</c:v>
                </c:pt>
                <c:pt idx="712">
                  <c:v>1.054E+17</c:v>
                </c:pt>
                <c:pt idx="713">
                  <c:v>1.021E+17</c:v>
                </c:pt>
                <c:pt idx="714">
                  <c:v>1.057E+17</c:v>
                </c:pt>
                <c:pt idx="715">
                  <c:v>7.574E+16</c:v>
                </c:pt>
                <c:pt idx="716">
                  <c:v>4.11E+16</c:v>
                </c:pt>
                <c:pt idx="717">
                  <c:v>1.065E+17</c:v>
                </c:pt>
                <c:pt idx="718">
                  <c:v>1.061E+17</c:v>
                </c:pt>
                <c:pt idx="719">
                  <c:v>1.06E+17</c:v>
                </c:pt>
                <c:pt idx="720">
                  <c:v>1.057E+17</c:v>
                </c:pt>
                <c:pt idx="721">
                  <c:v>1.063E+17</c:v>
                </c:pt>
                <c:pt idx="722">
                  <c:v>1.066E+17</c:v>
                </c:pt>
                <c:pt idx="723">
                  <c:v>8.171E+16</c:v>
                </c:pt>
                <c:pt idx="724">
                  <c:v>8.554E+16</c:v>
                </c:pt>
                <c:pt idx="725">
                  <c:v>1.056E+17</c:v>
                </c:pt>
                <c:pt idx="726">
                  <c:v>9.183E+16</c:v>
                </c:pt>
                <c:pt idx="727">
                  <c:v>1.047E+17</c:v>
                </c:pt>
                <c:pt idx="728">
                  <c:v>1.07E+17</c:v>
                </c:pt>
                <c:pt idx="729">
                  <c:v>1.053E+17</c:v>
                </c:pt>
                <c:pt idx="730">
                  <c:v>1.067E+17</c:v>
                </c:pt>
                <c:pt idx="731">
                  <c:v>1.05E+17</c:v>
                </c:pt>
                <c:pt idx="732">
                  <c:v>1.067E+17</c:v>
                </c:pt>
                <c:pt idx="733">
                  <c:v>9.1E+16</c:v>
                </c:pt>
                <c:pt idx="734">
                  <c:v>1.059E+17</c:v>
                </c:pt>
                <c:pt idx="735">
                  <c:v>1.06E+17</c:v>
                </c:pt>
                <c:pt idx="736">
                  <c:v>1.062E+17</c:v>
                </c:pt>
                <c:pt idx="737">
                  <c:v>9.96E+16</c:v>
                </c:pt>
                <c:pt idx="738">
                  <c:v>6.994E+16</c:v>
                </c:pt>
                <c:pt idx="739">
                  <c:v>1.067E+17</c:v>
                </c:pt>
                <c:pt idx="740">
                  <c:v>1.052E+17</c:v>
                </c:pt>
                <c:pt idx="741">
                  <c:v>1.063E+17</c:v>
                </c:pt>
                <c:pt idx="742">
                  <c:v>1.045E+17</c:v>
                </c:pt>
                <c:pt idx="743">
                  <c:v>1.066E+17</c:v>
                </c:pt>
                <c:pt idx="744">
                  <c:v>1.047E+17</c:v>
                </c:pt>
                <c:pt idx="745">
                  <c:v>1.055E+17</c:v>
                </c:pt>
                <c:pt idx="746">
                  <c:v>1.049E+17</c:v>
                </c:pt>
                <c:pt idx="747">
                  <c:v>1.062E+17</c:v>
                </c:pt>
                <c:pt idx="748">
                  <c:v>1.051E+17</c:v>
                </c:pt>
                <c:pt idx="749">
                  <c:v>1.056E+17</c:v>
                </c:pt>
                <c:pt idx="750">
                  <c:v>1.06E+17</c:v>
                </c:pt>
                <c:pt idx="751">
                  <c:v>1.012E+17</c:v>
                </c:pt>
                <c:pt idx="752">
                  <c:v>1.057E+17</c:v>
                </c:pt>
                <c:pt idx="753">
                  <c:v>1.05E+17</c:v>
                </c:pt>
                <c:pt idx="754">
                  <c:v>1.067E+17</c:v>
                </c:pt>
                <c:pt idx="755">
                  <c:v>1.048E+17</c:v>
                </c:pt>
                <c:pt idx="756">
                  <c:v>1.062E+17</c:v>
                </c:pt>
                <c:pt idx="757">
                  <c:v>1.051E+17</c:v>
                </c:pt>
                <c:pt idx="758">
                  <c:v>9.92E+16</c:v>
                </c:pt>
                <c:pt idx="759">
                  <c:v>1.048E+17</c:v>
                </c:pt>
                <c:pt idx="760">
                  <c:v>8.588E+16</c:v>
                </c:pt>
                <c:pt idx="761">
                  <c:v>1.741E+16</c:v>
                </c:pt>
                <c:pt idx="762">
                  <c:v>1.055E+17</c:v>
                </c:pt>
                <c:pt idx="763">
                  <c:v>1.054E+17</c:v>
                </c:pt>
                <c:pt idx="764">
                  <c:v>1.006E+17</c:v>
                </c:pt>
                <c:pt idx="765">
                  <c:v>1.063E+17</c:v>
                </c:pt>
                <c:pt idx="766">
                  <c:v>1.047E+17</c:v>
                </c:pt>
                <c:pt idx="767">
                  <c:v>1.059E+17</c:v>
                </c:pt>
                <c:pt idx="768">
                  <c:v>1.051E+17</c:v>
                </c:pt>
                <c:pt idx="769">
                  <c:v>1.066E+17</c:v>
                </c:pt>
                <c:pt idx="770">
                  <c:v>1.041E+17</c:v>
                </c:pt>
                <c:pt idx="771">
                  <c:v>9.708E+16</c:v>
                </c:pt>
                <c:pt idx="772">
                  <c:v>1.007E+17</c:v>
                </c:pt>
                <c:pt idx="773">
                  <c:v>1.062E+17</c:v>
                </c:pt>
                <c:pt idx="774">
                  <c:v>1.048E+17</c:v>
                </c:pt>
                <c:pt idx="775">
                  <c:v>1.063E+17</c:v>
                </c:pt>
                <c:pt idx="776">
                  <c:v>1.054E+17</c:v>
                </c:pt>
                <c:pt idx="777">
                  <c:v>1.054E+17</c:v>
                </c:pt>
                <c:pt idx="778">
                  <c:v>1.05E+17</c:v>
                </c:pt>
                <c:pt idx="779">
                  <c:v>1.055E+17</c:v>
                </c:pt>
                <c:pt idx="780">
                  <c:v>1.06E+17</c:v>
                </c:pt>
                <c:pt idx="781">
                  <c:v>1.046E+17</c:v>
                </c:pt>
                <c:pt idx="782">
                  <c:v>9.932E+16</c:v>
                </c:pt>
                <c:pt idx="783">
                  <c:v>1.054E+17</c:v>
                </c:pt>
                <c:pt idx="784">
                  <c:v>9.728E+16</c:v>
                </c:pt>
                <c:pt idx="785">
                  <c:v>1.042E+17</c:v>
                </c:pt>
                <c:pt idx="786">
                  <c:v>8.679E+16</c:v>
                </c:pt>
                <c:pt idx="787">
                  <c:v>1.05E+17</c:v>
                </c:pt>
                <c:pt idx="788">
                  <c:v>1.06E+17</c:v>
                </c:pt>
                <c:pt idx="789">
                  <c:v>1.059E+17</c:v>
                </c:pt>
                <c:pt idx="790">
                  <c:v>1.062E+17</c:v>
                </c:pt>
                <c:pt idx="791">
                  <c:v>1.058E+17</c:v>
                </c:pt>
                <c:pt idx="792">
                  <c:v>1.046E+17</c:v>
                </c:pt>
                <c:pt idx="793">
                  <c:v>7.288E+16</c:v>
                </c:pt>
                <c:pt idx="794">
                  <c:v>9.929E+16</c:v>
                </c:pt>
                <c:pt idx="795">
                  <c:v>1.062E+17</c:v>
                </c:pt>
                <c:pt idx="796">
                  <c:v>7.68E+16</c:v>
                </c:pt>
                <c:pt idx="797">
                  <c:v>2.962E+16</c:v>
                </c:pt>
                <c:pt idx="798">
                  <c:v>8.169E+16</c:v>
                </c:pt>
                <c:pt idx="799">
                  <c:v>8.443E+16</c:v>
                </c:pt>
                <c:pt idx="800">
                  <c:v>1.057E+17</c:v>
                </c:pt>
                <c:pt idx="801">
                  <c:v>9.681E+16</c:v>
                </c:pt>
                <c:pt idx="802">
                  <c:v>6.112E+16</c:v>
                </c:pt>
                <c:pt idx="803">
                  <c:v>1.042E+17</c:v>
                </c:pt>
                <c:pt idx="804">
                  <c:v>1.067E+17</c:v>
                </c:pt>
                <c:pt idx="805">
                  <c:v>9.586E+16</c:v>
                </c:pt>
                <c:pt idx="806">
                  <c:v>9.714E+16</c:v>
                </c:pt>
                <c:pt idx="807">
                  <c:v>1.007E+17</c:v>
                </c:pt>
                <c:pt idx="808">
                  <c:v>6.509E+16</c:v>
                </c:pt>
                <c:pt idx="809">
                  <c:v>4.119E+16</c:v>
                </c:pt>
                <c:pt idx="810">
                  <c:v>8.531E+16</c:v>
                </c:pt>
                <c:pt idx="811">
                  <c:v>6.256E+16</c:v>
                </c:pt>
                <c:pt idx="812">
                  <c:v>6.054E+16</c:v>
                </c:pt>
                <c:pt idx="813">
                  <c:v>1.058E+17</c:v>
                </c:pt>
                <c:pt idx="814">
                  <c:v>1.043E+17</c:v>
                </c:pt>
                <c:pt idx="815">
                  <c:v>1.067E+17</c:v>
                </c:pt>
                <c:pt idx="816">
                  <c:v>1.051E+17</c:v>
                </c:pt>
                <c:pt idx="817">
                  <c:v>8.313E+16</c:v>
                </c:pt>
                <c:pt idx="818">
                  <c:v>1.057E+17</c:v>
                </c:pt>
                <c:pt idx="819">
                  <c:v>1.069E+17</c:v>
                </c:pt>
                <c:pt idx="820">
                  <c:v>9.68E+16</c:v>
                </c:pt>
                <c:pt idx="821">
                  <c:v>9.804E+16</c:v>
                </c:pt>
                <c:pt idx="822">
                  <c:v>1.067E+17</c:v>
                </c:pt>
                <c:pt idx="823">
                  <c:v>1.044E+17</c:v>
                </c:pt>
                <c:pt idx="824">
                  <c:v>1.065E+17</c:v>
                </c:pt>
                <c:pt idx="825">
                  <c:v>1.765E+16</c:v>
                </c:pt>
                <c:pt idx="826">
                  <c:v>1.07E+17</c:v>
                </c:pt>
                <c:pt idx="827">
                  <c:v>1.055E+17</c:v>
                </c:pt>
                <c:pt idx="828">
                  <c:v>1.066E+17</c:v>
                </c:pt>
                <c:pt idx="829">
                  <c:v>1.055E+17</c:v>
                </c:pt>
                <c:pt idx="830">
                  <c:v>1.072E+17</c:v>
                </c:pt>
                <c:pt idx="831">
                  <c:v>9.612E+16</c:v>
                </c:pt>
                <c:pt idx="832">
                  <c:v>1.06E+17</c:v>
                </c:pt>
                <c:pt idx="833">
                  <c:v>1.064E+17</c:v>
                </c:pt>
                <c:pt idx="834">
                  <c:v>1.066E+17</c:v>
                </c:pt>
                <c:pt idx="835">
                  <c:v>9.803E+16</c:v>
                </c:pt>
                <c:pt idx="836">
                  <c:v>7.31E+16</c:v>
                </c:pt>
                <c:pt idx="837">
                  <c:v>9.969E+16</c:v>
                </c:pt>
                <c:pt idx="838">
                  <c:v>9.601E+16</c:v>
                </c:pt>
                <c:pt idx="839">
                  <c:v>5.097E+16</c:v>
                </c:pt>
                <c:pt idx="840">
                  <c:v>9.934E+16</c:v>
                </c:pt>
                <c:pt idx="841">
                  <c:v>8815000000000000</c:v>
                </c:pt>
                <c:pt idx="842">
                  <c:v>1.051E+17</c:v>
                </c:pt>
                <c:pt idx="843">
                  <c:v>1.067E+17</c:v>
                </c:pt>
                <c:pt idx="844">
                  <c:v>9.586E+16</c:v>
                </c:pt>
                <c:pt idx="845">
                  <c:v>1.001E+17</c:v>
                </c:pt>
                <c:pt idx="846">
                  <c:v>1.06E+17</c:v>
                </c:pt>
                <c:pt idx="847">
                  <c:v>1.061E+17</c:v>
                </c:pt>
                <c:pt idx="848">
                  <c:v>9.943E+16</c:v>
                </c:pt>
                <c:pt idx="849">
                  <c:v>9.282E+16</c:v>
                </c:pt>
                <c:pt idx="850">
                  <c:v>1.068E+17</c:v>
                </c:pt>
                <c:pt idx="851">
                  <c:v>9.835E+16</c:v>
                </c:pt>
                <c:pt idx="852">
                  <c:v>1.078E+17</c:v>
                </c:pt>
                <c:pt idx="853">
                  <c:v>1.051E+17</c:v>
                </c:pt>
                <c:pt idx="854">
                  <c:v>1.074E+17</c:v>
                </c:pt>
                <c:pt idx="855">
                  <c:v>1.061E+17</c:v>
                </c:pt>
                <c:pt idx="856">
                  <c:v>7.493E+16</c:v>
                </c:pt>
                <c:pt idx="857">
                  <c:v>3.903E+16</c:v>
                </c:pt>
                <c:pt idx="858">
                  <c:v>1.066E+17</c:v>
                </c:pt>
                <c:pt idx="859">
                  <c:v>1.064E+17</c:v>
                </c:pt>
                <c:pt idx="860">
                  <c:v>1.054E+17</c:v>
                </c:pt>
                <c:pt idx="861">
                  <c:v>1.063E+17</c:v>
                </c:pt>
                <c:pt idx="862">
                  <c:v>1.014E+17</c:v>
                </c:pt>
                <c:pt idx="863">
                  <c:v>8.214E+16</c:v>
                </c:pt>
                <c:pt idx="864">
                  <c:v>1.048E+17</c:v>
                </c:pt>
                <c:pt idx="865">
                  <c:v>6.385E+16</c:v>
                </c:pt>
                <c:pt idx="866">
                  <c:v>7.468E+16</c:v>
                </c:pt>
                <c:pt idx="867">
                  <c:v>9.314E+16</c:v>
                </c:pt>
                <c:pt idx="868">
                  <c:v>8.592E+16</c:v>
                </c:pt>
                <c:pt idx="869">
                  <c:v>1.012E+17</c:v>
                </c:pt>
                <c:pt idx="870">
                  <c:v>1.005E+17</c:v>
                </c:pt>
                <c:pt idx="871">
                  <c:v>1.059E+17</c:v>
                </c:pt>
                <c:pt idx="872">
                  <c:v>1.058E+17</c:v>
                </c:pt>
                <c:pt idx="873">
                  <c:v>1.064E+17</c:v>
                </c:pt>
                <c:pt idx="874">
                  <c:v>1.065E+17</c:v>
                </c:pt>
                <c:pt idx="875">
                  <c:v>1.052E+17</c:v>
                </c:pt>
                <c:pt idx="876">
                  <c:v>1.071E+17</c:v>
                </c:pt>
                <c:pt idx="877">
                  <c:v>1.06E+17</c:v>
                </c:pt>
                <c:pt idx="878">
                  <c:v>1.073E+17</c:v>
                </c:pt>
                <c:pt idx="879">
                  <c:v>1.052E+17</c:v>
                </c:pt>
                <c:pt idx="880">
                  <c:v>1.076E+17</c:v>
                </c:pt>
                <c:pt idx="881">
                  <c:v>1.059E+17</c:v>
                </c:pt>
                <c:pt idx="882">
                  <c:v>1.062E+17</c:v>
                </c:pt>
                <c:pt idx="883">
                  <c:v>9.995E+16</c:v>
                </c:pt>
                <c:pt idx="884">
                  <c:v>1.068E+17</c:v>
                </c:pt>
                <c:pt idx="885">
                  <c:v>1.062E+17</c:v>
                </c:pt>
                <c:pt idx="886">
                  <c:v>5.527E+16</c:v>
                </c:pt>
                <c:pt idx="887">
                  <c:v>6.441E+16</c:v>
                </c:pt>
                <c:pt idx="888">
                  <c:v>9.243E+16</c:v>
                </c:pt>
                <c:pt idx="889">
                  <c:v>1.065E+17</c:v>
                </c:pt>
                <c:pt idx="890">
                  <c:v>1.056E+17</c:v>
                </c:pt>
                <c:pt idx="891">
                  <c:v>1.072E+17</c:v>
                </c:pt>
                <c:pt idx="892">
                  <c:v>1.014E+17</c:v>
                </c:pt>
                <c:pt idx="893">
                  <c:v>9.596E+16</c:v>
                </c:pt>
                <c:pt idx="894">
                  <c:v>9.511E+16</c:v>
                </c:pt>
                <c:pt idx="895">
                  <c:v>1.076E+17</c:v>
                </c:pt>
                <c:pt idx="896">
                  <c:v>7.423E+16</c:v>
                </c:pt>
                <c:pt idx="897">
                  <c:v>5.394E+16</c:v>
                </c:pt>
                <c:pt idx="898">
                  <c:v>1.058E+17</c:v>
                </c:pt>
                <c:pt idx="899">
                  <c:v>1.07E+17</c:v>
                </c:pt>
                <c:pt idx="900">
                  <c:v>1.058E+17</c:v>
                </c:pt>
                <c:pt idx="901">
                  <c:v>1.061E+17</c:v>
                </c:pt>
                <c:pt idx="902">
                  <c:v>9.679E+16</c:v>
                </c:pt>
                <c:pt idx="903">
                  <c:v>1.056E+17</c:v>
                </c:pt>
                <c:pt idx="904">
                  <c:v>1.062E+17</c:v>
                </c:pt>
                <c:pt idx="905">
                  <c:v>1.06E+17</c:v>
                </c:pt>
                <c:pt idx="906">
                  <c:v>8.48E+16</c:v>
                </c:pt>
                <c:pt idx="907">
                  <c:v>1.045E+17</c:v>
                </c:pt>
                <c:pt idx="908">
                  <c:v>1.073E+17</c:v>
                </c:pt>
                <c:pt idx="909">
                  <c:v>9.386E+16</c:v>
                </c:pt>
                <c:pt idx="910">
                  <c:v>1.081E+17</c:v>
                </c:pt>
                <c:pt idx="911">
                  <c:v>1.053E+17</c:v>
                </c:pt>
                <c:pt idx="912">
                  <c:v>9.721E+16</c:v>
                </c:pt>
                <c:pt idx="913">
                  <c:v>1.062E+17</c:v>
                </c:pt>
                <c:pt idx="914">
                  <c:v>1.063E+17</c:v>
                </c:pt>
                <c:pt idx="915">
                  <c:v>1.059E+17</c:v>
                </c:pt>
                <c:pt idx="916">
                  <c:v>1.066E+17</c:v>
                </c:pt>
                <c:pt idx="917">
                  <c:v>1.026E+17</c:v>
                </c:pt>
                <c:pt idx="918">
                  <c:v>1.055E+17</c:v>
                </c:pt>
                <c:pt idx="919">
                  <c:v>1.064E+17</c:v>
                </c:pt>
                <c:pt idx="920">
                  <c:v>1.057E+17</c:v>
                </c:pt>
                <c:pt idx="921">
                  <c:v>1.029E+17</c:v>
                </c:pt>
                <c:pt idx="922">
                  <c:v>1.05E+17</c:v>
                </c:pt>
                <c:pt idx="923">
                  <c:v>1.005E+17</c:v>
                </c:pt>
                <c:pt idx="924">
                  <c:v>9.506E+16</c:v>
                </c:pt>
                <c:pt idx="925">
                  <c:v>6.213E+16</c:v>
                </c:pt>
                <c:pt idx="926">
                  <c:v>1.048E+17</c:v>
                </c:pt>
                <c:pt idx="927">
                  <c:v>1.074E+17</c:v>
                </c:pt>
                <c:pt idx="928">
                  <c:v>5.91E+16</c:v>
                </c:pt>
                <c:pt idx="929">
                  <c:v>5.576E+16</c:v>
                </c:pt>
                <c:pt idx="930">
                  <c:v>1.058E+17</c:v>
                </c:pt>
                <c:pt idx="931">
                  <c:v>1.025E+17</c:v>
                </c:pt>
                <c:pt idx="932">
                  <c:v>1.057E+17</c:v>
                </c:pt>
                <c:pt idx="933">
                  <c:v>8.577E+16</c:v>
                </c:pt>
                <c:pt idx="934">
                  <c:v>9.812E+16</c:v>
                </c:pt>
                <c:pt idx="935">
                  <c:v>2.323E+16</c:v>
                </c:pt>
                <c:pt idx="936">
                  <c:v>8.947E+16</c:v>
                </c:pt>
                <c:pt idx="937">
                  <c:v>9.83E+16</c:v>
                </c:pt>
                <c:pt idx="938">
                  <c:v>1.06E+17</c:v>
                </c:pt>
                <c:pt idx="939">
                  <c:v>6.332E+16</c:v>
                </c:pt>
                <c:pt idx="940">
                  <c:v>5.737E+16</c:v>
                </c:pt>
                <c:pt idx="941">
                  <c:v>1.041E+17</c:v>
                </c:pt>
                <c:pt idx="942">
                  <c:v>1.061E+17</c:v>
                </c:pt>
                <c:pt idx="943">
                  <c:v>9.83E+16</c:v>
                </c:pt>
                <c:pt idx="944">
                  <c:v>9.066E+16</c:v>
                </c:pt>
                <c:pt idx="945">
                  <c:v>1.049E+17</c:v>
                </c:pt>
                <c:pt idx="946">
                  <c:v>1.057E+17</c:v>
                </c:pt>
                <c:pt idx="947">
                  <c:v>9.262E+16</c:v>
                </c:pt>
                <c:pt idx="948">
                  <c:v>3.845E+16</c:v>
                </c:pt>
                <c:pt idx="949">
                  <c:v>8.309E+16</c:v>
                </c:pt>
                <c:pt idx="950">
                  <c:v>1.046E+17</c:v>
                </c:pt>
                <c:pt idx="951">
                  <c:v>9.876E+16</c:v>
                </c:pt>
                <c:pt idx="952">
                  <c:v>1.045E+17</c:v>
                </c:pt>
                <c:pt idx="953">
                  <c:v>1.056E+17</c:v>
                </c:pt>
                <c:pt idx="954">
                  <c:v>1.045E+17</c:v>
                </c:pt>
                <c:pt idx="955">
                  <c:v>1.061E+17</c:v>
                </c:pt>
                <c:pt idx="956">
                  <c:v>1.05E+17</c:v>
                </c:pt>
                <c:pt idx="957">
                  <c:v>1.017E+17</c:v>
                </c:pt>
                <c:pt idx="958">
                  <c:v>1.029E+17</c:v>
                </c:pt>
                <c:pt idx="959">
                  <c:v>1.059E+17</c:v>
                </c:pt>
                <c:pt idx="960">
                  <c:v>1.041E+17</c:v>
                </c:pt>
                <c:pt idx="961">
                  <c:v>1.055E+17</c:v>
                </c:pt>
                <c:pt idx="962">
                  <c:v>1.037E+17</c:v>
                </c:pt>
                <c:pt idx="963">
                  <c:v>1.057E+17</c:v>
                </c:pt>
                <c:pt idx="964">
                  <c:v>1.045E+17</c:v>
                </c:pt>
                <c:pt idx="965">
                  <c:v>1.048E+17</c:v>
                </c:pt>
                <c:pt idx="966">
                  <c:v>1.049E+17</c:v>
                </c:pt>
                <c:pt idx="967">
                  <c:v>9.967E+16</c:v>
                </c:pt>
                <c:pt idx="968">
                  <c:v>1.051E+17</c:v>
                </c:pt>
                <c:pt idx="969">
                  <c:v>1.042E+17</c:v>
                </c:pt>
                <c:pt idx="970">
                  <c:v>1.049E+17</c:v>
                </c:pt>
                <c:pt idx="971">
                  <c:v>1.05E+17</c:v>
                </c:pt>
                <c:pt idx="972">
                  <c:v>1.047E+17</c:v>
                </c:pt>
                <c:pt idx="973">
                  <c:v>1.036E+17</c:v>
                </c:pt>
                <c:pt idx="974">
                  <c:v>6.311E+16</c:v>
                </c:pt>
                <c:pt idx="975">
                  <c:v>1.041E+17</c:v>
                </c:pt>
                <c:pt idx="976">
                  <c:v>1.05E+17</c:v>
                </c:pt>
                <c:pt idx="977">
                  <c:v>1.044E+17</c:v>
                </c:pt>
                <c:pt idx="978">
                  <c:v>1.061E+17</c:v>
                </c:pt>
                <c:pt idx="979">
                  <c:v>1.039E+17</c:v>
                </c:pt>
                <c:pt idx="980">
                  <c:v>1.049E+17</c:v>
                </c:pt>
                <c:pt idx="981">
                  <c:v>1.041E+17</c:v>
                </c:pt>
                <c:pt idx="982">
                  <c:v>1.054E+17</c:v>
                </c:pt>
                <c:pt idx="983">
                  <c:v>1.036E+17</c:v>
                </c:pt>
                <c:pt idx="984">
                  <c:v>1.046E+17</c:v>
                </c:pt>
                <c:pt idx="985">
                  <c:v>1.042E+17</c:v>
                </c:pt>
                <c:pt idx="986">
                  <c:v>1.036E+17</c:v>
                </c:pt>
                <c:pt idx="987">
                  <c:v>1.04E+17</c:v>
                </c:pt>
                <c:pt idx="988">
                  <c:v>1.044E+17</c:v>
                </c:pt>
                <c:pt idx="989">
                  <c:v>8.434E+16</c:v>
                </c:pt>
                <c:pt idx="990">
                  <c:v>1.001E+17</c:v>
                </c:pt>
                <c:pt idx="991">
                  <c:v>1.012E+17</c:v>
                </c:pt>
                <c:pt idx="992">
                  <c:v>1.041E+17</c:v>
                </c:pt>
                <c:pt idx="993">
                  <c:v>1.058E+17</c:v>
                </c:pt>
                <c:pt idx="994">
                  <c:v>1.032E+17</c:v>
                </c:pt>
                <c:pt idx="995">
                  <c:v>1.012E+17</c:v>
                </c:pt>
                <c:pt idx="996">
                  <c:v>9.112E+16</c:v>
                </c:pt>
                <c:pt idx="997">
                  <c:v>1.051E+17</c:v>
                </c:pt>
                <c:pt idx="998">
                  <c:v>8.886E+16</c:v>
                </c:pt>
                <c:pt idx="999">
                  <c:v>9.665E+16</c:v>
                </c:pt>
                <c:pt idx="1000">
                  <c:v>1.044E+17</c:v>
                </c:pt>
                <c:pt idx="1001">
                  <c:v>1.044E+17</c:v>
                </c:pt>
                <c:pt idx="1002">
                  <c:v>1.041E+17</c:v>
                </c:pt>
                <c:pt idx="1003">
                  <c:v>1.047E+17</c:v>
                </c:pt>
                <c:pt idx="1004">
                  <c:v>9.888E+16</c:v>
                </c:pt>
                <c:pt idx="1005">
                  <c:v>1.036E+17</c:v>
                </c:pt>
                <c:pt idx="1006">
                  <c:v>1.569E+16</c:v>
                </c:pt>
                <c:pt idx="1007">
                  <c:v>7.732E+16</c:v>
                </c:pt>
                <c:pt idx="1008">
                  <c:v>1.052E+17</c:v>
                </c:pt>
                <c:pt idx="1009">
                  <c:v>1.032E+17</c:v>
                </c:pt>
                <c:pt idx="1010">
                  <c:v>9.589E+16</c:v>
                </c:pt>
                <c:pt idx="1011">
                  <c:v>1.039E+17</c:v>
                </c:pt>
                <c:pt idx="1012">
                  <c:v>1.046E+17</c:v>
                </c:pt>
                <c:pt idx="1013">
                  <c:v>1.039E+17</c:v>
                </c:pt>
                <c:pt idx="1014">
                  <c:v>1.051E+17</c:v>
                </c:pt>
                <c:pt idx="1015">
                  <c:v>1.043E+17</c:v>
                </c:pt>
                <c:pt idx="1016">
                  <c:v>9.778E+16</c:v>
                </c:pt>
                <c:pt idx="1017">
                  <c:v>1.049E+17</c:v>
                </c:pt>
                <c:pt idx="1018">
                  <c:v>1.043E+17</c:v>
                </c:pt>
                <c:pt idx="1019">
                  <c:v>9.757E+16</c:v>
                </c:pt>
                <c:pt idx="1020">
                  <c:v>8.535E+16</c:v>
                </c:pt>
                <c:pt idx="1021">
                  <c:v>5333000000000000</c:v>
                </c:pt>
                <c:pt idx="1022">
                  <c:v>7.898E+16</c:v>
                </c:pt>
                <c:pt idx="1023">
                  <c:v>9.733E+16</c:v>
                </c:pt>
                <c:pt idx="1024">
                  <c:v>4.031E+16</c:v>
                </c:pt>
                <c:pt idx="1025">
                  <c:v>1.053E+17</c:v>
                </c:pt>
                <c:pt idx="1026">
                  <c:v>9.864E+16</c:v>
                </c:pt>
                <c:pt idx="1027">
                  <c:v>1.04E+17</c:v>
                </c:pt>
                <c:pt idx="1028">
                  <c:v>1.856E+16</c:v>
                </c:pt>
                <c:pt idx="1029">
                  <c:v>9.888E+16</c:v>
                </c:pt>
                <c:pt idx="1030">
                  <c:v>1.052E+17</c:v>
                </c:pt>
                <c:pt idx="1031">
                  <c:v>1.04E+17</c:v>
                </c:pt>
                <c:pt idx="1032">
                  <c:v>1.062E+17</c:v>
                </c:pt>
                <c:pt idx="1033">
                  <c:v>1.042E+17</c:v>
                </c:pt>
                <c:pt idx="1034">
                  <c:v>9.828E+16</c:v>
                </c:pt>
                <c:pt idx="1035">
                  <c:v>5.986E+16</c:v>
                </c:pt>
                <c:pt idx="1036">
                  <c:v>1.058E+17</c:v>
                </c:pt>
                <c:pt idx="1037">
                  <c:v>9.979E+16</c:v>
                </c:pt>
                <c:pt idx="1038">
                  <c:v>4.277E+16</c:v>
                </c:pt>
                <c:pt idx="1039">
                  <c:v>6.991E+16</c:v>
                </c:pt>
                <c:pt idx="1040">
                  <c:v>9.561E+16</c:v>
                </c:pt>
                <c:pt idx="1041">
                  <c:v>1.046E+17</c:v>
                </c:pt>
                <c:pt idx="1042">
                  <c:v>1.043E+17</c:v>
                </c:pt>
                <c:pt idx="1043">
                  <c:v>1.058E+17</c:v>
                </c:pt>
                <c:pt idx="1044">
                  <c:v>1.039E+17</c:v>
                </c:pt>
                <c:pt idx="1045">
                  <c:v>1.053E+17</c:v>
                </c:pt>
                <c:pt idx="1046">
                  <c:v>9.564E+16</c:v>
                </c:pt>
                <c:pt idx="1047">
                  <c:v>1.058E+17</c:v>
                </c:pt>
                <c:pt idx="1048">
                  <c:v>1.041E+17</c:v>
                </c:pt>
                <c:pt idx="1049">
                  <c:v>1.049E+17</c:v>
                </c:pt>
                <c:pt idx="1050">
                  <c:v>9.912E+16</c:v>
                </c:pt>
                <c:pt idx="1051">
                  <c:v>9.715E+16</c:v>
                </c:pt>
                <c:pt idx="1052">
                  <c:v>1.046E+17</c:v>
                </c:pt>
                <c:pt idx="1053">
                  <c:v>1.045E+17</c:v>
                </c:pt>
                <c:pt idx="1054">
                  <c:v>8.384E+16</c:v>
                </c:pt>
                <c:pt idx="1055">
                  <c:v>9.481E+16</c:v>
                </c:pt>
                <c:pt idx="1056">
                  <c:v>1.052E+17</c:v>
                </c:pt>
                <c:pt idx="1057">
                  <c:v>9.802E+16</c:v>
                </c:pt>
                <c:pt idx="1058">
                  <c:v>1.06E+17</c:v>
                </c:pt>
                <c:pt idx="1059">
                  <c:v>1.036E+17</c:v>
                </c:pt>
                <c:pt idx="1060">
                  <c:v>1.052E+17</c:v>
                </c:pt>
                <c:pt idx="1061">
                  <c:v>9.848E+16</c:v>
                </c:pt>
                <c:pt idx="1062">
                  <c:v>1.051E+17</c:v>
                </c:pt>
                <c:pt idx="1063">
                  <c:v>1.045E+17</c:v>
                </c:pt>
                <c:pt idx="1064">
                  <c:v>1.048E+17</c:v>
                </c:pt>
                <c:pt idx="1065">
                  <c:v>9.94E+16</c:v>
                </c:pt>
                <c:pt idx="1066">
                  <c:v>1.039E+17</c:v>
                </c:pt>
                <c:pt idx="1067">
                  <c:v>1.053E+17</c:v>
                </c:pt>
                <c:pt idx="1068">
                  <c:v>9.194E+16</c:v>
                </c:pt>
                <c:pt idx="1069">
                  <c:v>9.811E+16</c:v>
                </c:pt>
                <c:pt idx="1070">
                  <c:v>1.033E+17</c:v>
                </c:pt>
                <c:pt idx="1071">
                  <c:v>1.054E+17</c:v>
                </c:pt>
                <c:pt idx="1072">
                  <c:v>7.869E+16</c:v>
                </c:pt>
                <c:pt idx="1073">
                  <c:v>3.744E+16</c:v>
                </c:pt>
                <c:pt idx="1074">
                  <c:v>3.084E+16</c:v>
                </c:pt>
                <c:pt idx="1075">
                  <c:v>7.536E+16</c:v>
                </c:pt>
                <c:pt idx="1076">
                  <c:v>6.177E+16</c:v>
                </c:pt>
                <c:pt idx="1077">
                  <c:v>9.436E+16</c:v>
                </c:pt>
                <c:pt idx="1078">
                  <c:v>1.049E+17</c:v>
                </c:pt>
                <c:pt idx="1079">
                  <c:v>1.041E+17</c:v>
                </c:pt>
                <c:pt idx="1080">
                  <c:v>1.052E+17</c:v>
                </c:pt>
                <c:pt idx="1081">
                  <c:v>1.029E+17</c:v>
                </c:pt>
                <c:pt idx="1082">
                  <c:v>5.781E+16</c:v>
                </c:pt>
                <c:pt idx="1083">
                  <c:v>614800000000000</c:v>
                </c:pt>
                <c:pt idx="1084">
                  <c:v>1.053E+17</c:v>
                </c:pt>
                <c:pt idx="1085">
                  <c:v>1.047E+17</c:v>
                </c:pt>
                <c:pt idx="1086">
                  <c:v>1.038E+17</c:v>
                </c:pt>
                <c:pt idx="1087">
                  <c:v>1.009E+17</c:v>
                </c:pt>
                <c:pt idx="1088">
                  <c:v>9.111E+16</c:v>
                </c:pt>
                <c:pt idx="1089">
                  <c:v>1.051E+17</c:v>
                </c:pt>
                <c:pt idx="1090">
                  <c:v>1.03E+17</c:v>
                </c:pt>
                <c:pt idx="1091">
                  <c:v>1.058E+17</c:v>
                </c:pt>
                <c:pt idx="1092">
                  <c:v>1.039E+17</c:v>
                </c:pt>
                <c:pt idx="1093">
                  <c:v>1.05E+17</c:v>
                </c:pt>
                <c:pt idx="1094">
                  <c:v>1.036E+17</c:v>
                </c:pt>
                <c:pt idx="1095">
                  <c:v>1.054E+17</c:v>
                </c:pt>
                <c:pt idx="1096">
                  <c:v>9.435E+16</c:v>
                </c:pt>
                <c:pt idx="1097">
                  <c:v>1.042E+17</c:v>
                </c:pt>
                <c:pt idx="1098">
                  <c:v>1.047E+17</c:v>
                </c:pt>
                <c:pt idx="1099">
                  <c:v>1.048E+17</c:v>
                </c:pt>
                <c:pt idx="1100">
                  <c:v>9.883E+16</c:v>
                </c:pt>
                <c:pt idx="1101">
                  <c:v>1.038E+17</c:v>
                </c:pt>
                <c:pt idx="1102">
                  <c:v>1.054E+17</c:v>
                </c:pt>
                <c:pt idx="1103">
                  <c:v>1.041E+17</c:v>
                </c:pt>
                <c:pt idx="1104">
                  <c:v>9.822E+16</c:v>
                </c:pt>
                <c:pt idx="1105">
                  <c:v>9.554E+16</c:v>
                </c:pt>
                <c:pt idx="1106">
                  <c:v>1.059E+17</c:v>
                </c:pt>
                <c:pt idx="1107">
                  <c:v>1.039E+17</c:v>
                </c:pt>
                <c:pt idx="1108">
                  <c:v>1.046E+17</c:v>
                </c:pt>
                <c:pt idx="1109">
                  <c:v>1.045E+17</c:v>
                </c:pt>
                <c:pt idx="1110">
                  <c:v>1.049E+17</c:v>
                </c:pt>
                <c:pt idx="1111">
                  <c:v>9.288E+16</c:v>
                </c:pt>
                <c:pt idx="1112">
                  <c:v>1.04E+17</c:v>
                </c:pt>
                <c:pt idx="1113">
                  <c:v>1.052E+17</c:v>
                </c:pt>
                <c:pt idx="1114">
                  <c:v>4.537E+16</c:v>
                </c:pt>
                <c:pt idx="1115">
                  <c:v>1.014E+17</c:v>
                </c:pt>
                <c:pt idx="1116">
                  <c:v>9.572E+16</c:v>
                </c:pt>
                <c:pt idx="1117">
                  <c:v>1.059E+17</c:v>
                </c:pt>
                <c:pt idx="1118">
                  <c:v>1.036E+17</c:v>
                </c:pt>
                <c:pt idx="1119">
                  <c:v>1.051E+17</c:v>
                </c:pt>
                <c:pt idx="1120">
                  <c:v>1.044E+17</c:v>
                </c:pt>
                <c:pt idx="1121">
                  <c:v>1.051E+17</c:v>
                </c:pt>
                <c:pt idx="1122">
                  <c:v>6.427E+16</c:v>
                </c:pt>
                <c:pt idx="1123">
                  <c:v>1.047E+17</c:v>
                </c:pt>
                <c:pt idx="1124">
                  <c:v>8.813E+16</c:v>
                </c:pt>
                <c:pt idx="1125">
                  <c:v>8.697E+16</c:v>
                </c:pt>
                <c:pt idx="1126">
                  <c:v>1.047E+17</c:v>
                </c:pt>
                <c:pt idx="1127">
                  <c:v>6.898E+16</c:v>
                </c:pt>
                <c:pt idx="1128">
                  <c:v>9.486E+16</c:v>
                </c:pt>
                <c:pt idx="1129">
                  <c:v>1.003E+17</c:v>
                </c:pt>
                <c:pt idx="1130">
                  <c:v>8.407E+16</c:v>
                </c:pt>
                <c:pt idx="1131">
                  <c:v>1.04E+17</c:v>
                </c:pt>
                <c:pt idx="1132">
                  <c:v>1.054E+17</c:v>
                </c:pt>
                <c:pt idx="1133">
                  <c:v>9741000000000000</c:v>
                </c:pt>
                <c:pt idx="1134">
                  <c:v>6.051E+16</c:v>
                </c:pt>
                <c:pt idx="1135">
                  <c:v>9.701E+16</c:v>
                </c:pt>
                <c:pt idx="1136">
                  <c:v>5.139E+16</c:v>
                </c:pt>
                <c:pt idx="1137">
                  <c:v>6.894E+16</c:v>
                </c:pt>
                <c:pt idx="1138">
                  <c:v>1.045E+17</c:v>
                </c:pt>
                <c:pt idx="1139">
                  <c:v>1.055E+17</c:v>
                </c:pt>
                <c:pt idx="1140">
                  <c:v>1.034E+17</c:v>
                </c:pt>
                <c:pt idx="1141">
                  <c:v>8.419E+16</c:v>
                </c:pt>
                <c:pt idx="1142">
                  <c:v>1.039E+17</c:v>
                </c:pt>
                <c:pt idx="1143">
                  <c:v>1.051E+17</c:v>
                </c:pt>
                <c:pt idx="1144">
                  <c:v>9.474E+16</c:v>
                </c:pt>
                <c:pt idx="1145">
                  <c:v>1.047E+17</c:v>
                </c:pt>
                <c:pt idx="1146">
                  <c:v>1.05E+17</c:v>
                </c:pt>
                <c:pt idx="1147">
                  <c:v>8.214E+16</c:v>
                </c:pt>
                <c:pt idx="1148">
                  <c:v>1.047E+17</c:v>
                </c:pt>
                <c:pt idx="1149">
                  <c:v>1.041E+17</c:v>
                </c:pt>
                <c:pt idx="1150">
                  <c:v>1.055E+17</c:v>
                </c:pt>
                <c:pt idx="1151">
                  <c:v>1.031E+17</c:v>
                </c:pt>
                <c:pt idx="1152">
                  <c:v>1.055E+17</c:v>
                </c:pt>
                <c:pt idx="1153">
                  <c:v>9.799E+16</c:v>
                </c:pt>
                <c:pt idx="1154">
                  <c:v>1.052E+17</c:v>
                </c:pt>
                <c:pt idx="1155">
                  <c:v>9.583E+16</c:v>
                </c:pt>
                <c:pt idx="1156">
                  <c:v>1.053E+17</c:v>
                </c:pt>
                <c:pt idx="1157">
                  <c:v>1.05E+17</c:v>
                </c:pt>
                <c:pt idx="1158">
                  <c:v>1.04E+17</c:v>
                </c:pt>
                <c:pt idx="1159">
                  <c:v>1.051E+17</c:v>
                </c:pt>
                <c:pt idx="1160">
                  <c:v>9.718E+16</c:v>
                </c:pt>
                <c:pt idx="1161">
                  <c:v>1.055E+17</c:v>
                </c:pt>
                <c:pt idx="1162">
                  <c:v>4.106E+16</c:v>
                </c:pt>
                <c:pt idx="1163">
                  <c:v>1.057E+17</c:v>
                </c:pt>
                <c:pt idx="1164">
                  <c:v>9.424E+16</c:v>
                </c:pt>
                <c:pt idx="1165">
                  <c:v>1.022E+17</c:v>
                </c:pt>
                <c:pt idx="1166">
                  <c:v>1.038E+17</c:v>
                </c:pt>
                <c:pt idx="1167">
                  <c:v>1.048E+17</c:v>
                </c:pt>
                <c:pt idx="1168">
                  <c:v>1.047E+17</c:v>
                </c:pt>
                <c:pt idx="1169">
                  <c:v>4.084E+16</c:v>
                </c:pt>
                <c:pt idx="1170">
                  <c:v>4.945E+16</c:v>
                </c:pt>
                <c:pt idx="1171">
                  <c:v>1.04E+17</c:v>
                </c:pt>
                <c:pt idx="1172">
                  <c:v>1.291E+16</c:v>
                </c:pt>
                <c:pt idx="1173">
                  <c:v>9.647E+16</c:v>
                </c:pt>
                <c:pt idx="1174">
                  <c:v>1.058E+17</c:v>
                </c:pt>
                <c:pt idx="1175">
                  <c:v>9.017E+16</c:v>
                </c:pt>
                <c:pt idx="1176">
                  <c:v>3.028E+16</c:v>
                </c:pt>
                <c:pt idx="1177">
                  <c:v>1.041E+17</c:v>
                </c:pt>
                <c:pt idx="1178">
                  <c:v>1.044E+17</c:v>
                </c:pt>
                <c:pt idx="1179">
                  <c:v>9.286E+16</c:v>
                </c:pt>
                <c:pt idx="1180">
                  <c:v>8.63E+16</c:v>
                </c:pt>
                <c:pt idx="1181">
                  <c:v>6.887E+16</c:v>
                </c:pt>
                <c:pt idx="1182">
                  <c:v>5.383E+16</c:v>
                </c:pt>
                <c:pt idx="1183">
                  <c:v>1.049E+17</c:v>
                </c:pt>
                <c:pt idx="1184">
                  <c:v>1.03E+17</c:v>
                </c:pt>
                <c:pt idx="1185">
                  <c:v>1.052E+17</c:v>
                </c:pt>
                <c:pt idx="1186">
                  <c:v>1.038E+17</c:v>
                </c:pt>
                <c:pt idx="1187">
                  <c:v>9.429E+16</c:v>
                </c:pt>
                <c:pt idx="1188">
                  <c:v>9.812E+16</c:v>
                </c:pt>
                <c:pt idx="1189">
                  <c:v>1.046E+17</c:v>
                </c:pt>
                <c:pt idx="1190">
                  <c:v>1.046E+17</c:v>
                </c:pt>
                <c:pt idx="1191">
                  <c:v>9.794E+16</c:v>
                </c:pt>
                <c:pt idx="1192">
                  <c:v>1.054E+17</c:v>
                </c:pt>
                <c:pt idx="1193">
                  <c:v>1.039E+17</c:v>
                </c:pt>
                <c:pt idx="1194">
                  <c:v>1.053E+17</c:v>
                </c:pt>
                <c:pt idx="1195">
                  <c:v>6013000000000000</c:v>
                </c:pt>
                <c:pt idx="1196">
                  <c:v>4531000000000</c:v>
                </c:pt>
                <c:pt idx="1197">
                  <c:v>224100000000000</c:v>
                </c:pt>
                <c:pt idx="1198">
                  <c:v>8165000000000</c:v>
                </c:pt>
                <c:pt idx="1199">
                  <c:v>906300000000000</c:v>
                </c:pt>
                <c:pt idx="1200">
                  <c:v>904200000000000</c:v>
                </c:pt>
                <c:pt idx="1201">
                  <c:v>894100000000000</c:v>
                </c:pt>
                <c:pt idx="1202">
                  <c:v>890700000000000</c:v>
                </c:pt>
                <c:pt idx="1203">
                  <c:v>863400000000000</c:v>
                </c:pt>
                <c:pt idx="1204">
                  <c:v>853200000000000</c:v>
                </c:pt>
                <c:pt idx="1205">
                  <c:v>855100000000000</c:v>
                </c:pt>
                <c:pt idx="1206">
                  <c:v>855800000000000</c:v>
                </c:pt>
                <c:pt idx="1207">
                  <c:v>873200000000000</c:v>
                </c:pt>
                <c:pt idx="1208">
                  <c:v>871100000000000</c:v>
                </c:pt>
                <c:pt idx="1209">
                  <c:v>847000000000000</c:v>
                </c:pt>
                <c:pt idx="1210">
                  <c:v>867600000000000</c:v>
                </c:pt>
                <c:pt idx="1211">
                  <c:v>826800000000000</c:v>
                </c:pt>
                <c:pt idx="1212">
                  <c:v>821700000000000</c:v>
                </c:pt>
                <c:pt idx="1213">
                  <c:v>790900000000000</c:v>
                </c:pt>
                <c:pt idx="1214">
                  <c:v>790900000000000</c:v>
                </c:pt>
                <c:pt idx="1215">
                  <c:v>809500000000000</c:v>
                </c:pt>
                <c:pt idx="1216">
                  <c:v>833400000000000</c:v>
                </c:pt>
                <c:pt idx="1217">
                  <c:v>866900000000000</c:v>
                </c:pt>
                <c:pt idx="1218">
                  <c:v>870800000000000</c:v>
                </c:pt>
                <c:pt idx="1219">
                  <c:v>866900000000000</c:v>
                </c:pt>
                <c:pt idx="1220">
                  <c:v>875200000000000</c:v>
                </c:pt>
                <c:pt idx="1221">
                  <c:v>89810000000000</c:v>
                </c:pt>
                <c:pt idx="1222">
                  <c:v>22480000000000</c:v>
                </c:pt>
                <c:pt idx="1223">
                  <c:v>2.991E+16</c:v>
                </c:pt>
                <c:pt idx="1224">
                  <c:v>5096000000000000</c:v>
                </c:pt>
                <c:pt idx="1225">
                  <c:v>4.722E+16</c:v>
                </c:pt>
                <c:pt idx="1226">
                  <c:v>4.707E+16</c:v>
                </c:pt>
                <c:pt idx="1227">
                  <c:v>4.736E+16</c:v>
                </c:pt>
                <c:pt idx="1228">
                  <c:v>4.796E+16</c:v>
                </c:pt>
                <c:pt idx="1229">
                  <c:v>4.785E+16</c:v>
                </c:pt>
                <c:pt idx="1230">
                  <c:v>4.798E+16</c:v>
                </c:pt>
                <c:pt idx="1231">
                  <c:v>4.846E+16</c:v>
                </c:pt>
                <c:pt idx="1232">
                  <c:v>4.87E+16</c:v>
                </c:pt>
                <c:pt idx="1233">
                  <c:v>4.851E+16</c:v>
                </c:pt>
                <c:pt idx="1234">
                  <c:v>4.829E+16</c:v>
                </c:pt>
                <c:pt idx="1235">
                  <c:v>4.827E+16</c:v>
                </c:pt>
                <c:pt idx="1236">
                  <c:v>4.801E+16</c:v>
                </c:pt>
                <c:pt idx="1237">
                  <c:v>4.844E+16</c:v>
                </c:pt>
                <c:pt idx="1238">
                  <c:v>4.825E+16</c:v>
                </c:pt>
                <c:pt idx="1239">
                  <c:v>4.407E+16</c:v>
                </c:pt>
                <c:pt idx="1240">
                  <c:v>7.386E+16</c:v>
                </c:pt>
                <c:pt idx="1241">
                  <c:v>7.249E+16</c:v>
                </c:pt>
                <c:pt idx="1242">
                  <c:v>7.53E+16</c:v>
                </c:pt>
                <c:pt idx="1243">
                  <c:v>7.672E+16</c:v>
                </c:pt>
                <c:pt idx="1244">
                  <c:v>8.139E+16</c:v>
                </c:pt>
                <c:pt idx="1245">
                  <c:v>8.876E+16</c:v>
                </c:pt>
                <c:pt idx="1246">
                  <c:v>7.944E+16</c:v>
                </c:pt>
                <c:pt idx="1247">
                  <c:v>9.082E+16</c:v>
                </c:pt>
                <c:pt idx="1248">
                  <c:v>9.192E+16</c:v>
                </c:pt>
                <c:pt idx="1249">
                  <c:v>9.114E+16</c:v>
                </c:pt>
                <c:pt idx="1250">
                  <c:v>9.175E+16</c:v>
                </c:pt>
                <c:pt idx="1251">
                  <c:v>2.684E+16</c:v>
                </c:pt>
                <c:pt idx="1252">
                  <c:v>7.788E+16</c:v>
                </c:pt>
                <c:pt idx="1253">
                  <c:v>9.789E+16</c:v>
                </c:pt>
                <c:pt idx="1254">
                  <c:v>6.268E+16</c:v>
                </c:pt>
                <c:pt idx="1255">
                  <c:v>1.235E+16</c:v>
                </c:pt>
                <c:pt idx="1256">
                  <c:v>1.027E+17</c:v>
                </c:pt>
                <c:pt idx="1257">
                  <c:v>9.225E+16</c:v>
                </c:pt>
                <c:pt idx="1258">
                  <c:v>1.041E+17</c:v>
                </c:pt>
                <c:pt idx="1259">
                  <c:v>1.027E+17</c:v>
                </c:pt>
                <c:pt idx="1260">
                  <c:v>9.193E+16</c:v>
                </c:pt>
                <c:pt idx="1261">
                  <c:v>1.032E+17</c:v>
                </c:pt>
                <c:pt idx="1262">
                  <c:v>1.041E+17</c:v>
                </c:pt>
                <c:pt idx="1263">
                  <c:v>1.039E+17</c:v>
                </c:pt>
                <c:pt idx="1264">
                  <c:v>1.037E+17</c:v>
                </c:pt>
                <c:pt idx="1265">
                  <c:v>1.042E+17</c:v>
                </c:pt>
                <c:pt idx="1266">
                  <c:v>1.033E+17</c:v>
                </c:pt>
                <c:pt idx="1267">
                  <c:v>1.048E+17</c:v>
                </c:pt>
                <c:pt idx="1268">
                  <c:v>1.027E+17</c:v>
                </c:pt>
                <c:pt idx="1269">
                  <c:v>1.047E+17</c:v>
                </c:pt>
                <c:pt idx="1270">
                  <c:v>1.033E+17</c:v>
                </c:pt>
                <c:pt idx="1271">
                  <c:v>1.041E+17</c:v>
                </c:pt>
                <c:pt idx="1272">
                  <c:v>1.033E+17</c:v>
                </c:pt>
                <c:pt idx="1273">
                  <c:v>1.03E+17</c:v>
                </c:pt>
                <c:pt idx="1274">
                  <c:v>7.574E+16</c:v>
                </c:pt>
                <c:pt idx="1275">
                  <c:v>1.03E+17</c:v>
                </c:pt>
                <c:pt idx="1276">
                  <c:v>1.042E+17</c:v>
                </c:pt>
                <c:pt idx="1277">
                  <c:v>1.024E+17</c:v>
                </c:pt>
                <c:pt idx="1278">
                  <c:v>1.045E+17</c:v>
                </c:pt>
                <c:pt idx="1279">
                  <c:v>1.029E+17</c:v>
                </c:pt>
                <c:pt idx="1280">
                  <c:v>1.042E+17</c:v>
                </c:pt>
                <c:pt idx="1281">
                  <c:v>1.031E+17</c:v>
                </c:pt>
                <c:pt idx="1282">
                  <c:v>5.227E+16</c:v>
                </c:pt>
                <c:pt idx="1283">
                  <c:v>4.905E+16</c:v>
                </c:pt>
                <c:pt idx="1284">
                  <c:v>1.031E+17</c:v>
                </c:pt>
                <c:pt idx="1285">
                  <c:v>1.038E+17</c:v>
                </c:pt>
                <c:pt idx="1286">
                  <c:v>1.028E+17</c:v>
                </c:pt>
                <c:pt idx="1287">
                  <c:v>9.231E+16</c:v>
                </c:pt>
                <c:pt idx="1288">
                  <c:v>1.025E+17</c:v>
                </c:pt>
                <c:pt idx="1289">
                  <c:v>1.044E+17</c:v>
                </c:pt>
                <c:pt idx="1290">
                  <c:v>2.337E+16</c:v>
                </c:pt>
                <c:pt idx="1291">
                  <c:v>8.748E+16</c:v>
                </c:pt>
                <c:pt idx="1292">
                  <c:v>5.541E+16</c:v>
                </c:pt>
                <c:pt idx="1293">
                  <c:v>6.469E+16</c:v>
                </c:pt>
                <c:pt idx="1294">
                  <c:v>1.03E+17</c:v>
                </c:pt>
                <c:pt idx="1295">
                  <c:v>1.032E+17</c:v>
                </c:pt>
                <c:pt idx="1296">
                  <c:v>1.039E+17</c:v>
                </c:pt>
                <c:pt idx="1297">
                  <c:v>1.027E+17</c:v>
                </c:pt>
                <c:pt idx="1298">
                  <c:v>1.043E+17</c:v>
                </c:pt>
                <c:pt idx="1299">
                  <c:v>1.024E+17</c:v>
                </c:pt>
                <c:pt idx="1300">
                  <c:v>1.043E+17</c:v>
                </c:pt>
                <c:pt idx="1301">
                  <c:v>8.017E+16</c:v>
                </c:pt>
                <c:pt idx="1302">
                  <c:v>3.269E+16</c:v>
                </c:pt>
                <c:pt idx="1303">
                  <c:v>1.032E+17</c:v>
                </c:pt>
                <c:pt idx="1304">
                  <c:v>1.035E+17</c:v>
                </c:pt>
                <c:pt idx="1305">
                  <c:v>1.038E+17</c:v>
                </c:pt>
                <c:pt idx="1306">
                  <c:v>1.028E+17</c:v>
                </c:pt>
                <c:pt idx="1307">
                  <c:v>1.04E+17</c:v>
                </c:pt>
                <c:pt idx="1308">
                  <c:v>1.02E+17</c:v>
                </c:pt>
                <c:pt idx="1309">
                  <c:v>1.044E+17</c:v>
                </c:pt>
                <c:pt idx="1310">
                  <c:v>1.025E+17</c:v>
                </c:pt>
                <c:pt idx="1311">
                  <c:v>1.036E+17</c:v>
                </c:pt>
                <c:pt idx="1312">
                  <c:v>1.029E+17</c:v>
                </c:pt>
                <c:pt idx="1313">
                  <c:v>1.032E+17</c:v>
                </c:pt>
                <c:pt idx="1314">
                  <c:v>9.481E+16</c:v>
                </c:pt>
                <c:pt idx="1315">
                  <c:v>7.384E+16</c:v>
                </c:pt>
                <c:pt idx="1316">
                  <c:v>8.92E+16</c:v>
                </c:pt>
                <c:pt idx="1317">
                  <c:v>5.683E+16</c:v>
                </c:pt>
                <c:pt idx="1318">
                  <c:v>6.465E+16</c:v>
                </c:pt>
                <c:pt idx="1319">
                  <c:v>9.682E+16</c:v>
                </c:pt>
                <c:pt idx="1320">
                  <c:v>1.045E+17</c:v>
                </c:pt>
                <c:pt idx="1321">
                  <c:v>1.576E+16</c:v>
                </c:pt>
                <c:pt idx="1322">
                  <c:v>1.048E+17</c:v>
                </c:pt>
                <c:pt idx="1323">
                  <c:v>1.045E+17</c:v>
                </c:pt>
                <c:pt idx="1324">
                  <c:v>1.042E+17</c:v>
                </c:pt>
                <c:pt idx="1325">
                  <c:v>1.049E+17</c:v>
                </c:pt>
                <c:pt idx="1326">
                  <c:v>1.04E+17</c:v>
                </c:pt>
                <c:pt idx="1327">
                  <c:v>9.963E+16</c:v>
                </c:pt>
                <c:pt idx="1328">
                  <c:v>9.178E+16</c:v>
                </c:pt>
                <c:pt idx="1329">
                  <c:v>9.652E+16</c:v>
                </c:pt>
                <c:pt idx="1330">
                  <c:v>1.04E+17</c:v>
                </c:pt>
                <c:pt idx="1331">
                  <c:v>1.048E+17</c:v>
                </c:pt>
                <c:pt idx="1332">
                  <c:v>1.042E+17</c:v>
                </c:pt>
                <c:pt idx="1333">
                  <c:v>1.043E+17</c:v>
                </c:pt>
                <c:pt idx="1334">
                  <c:v>1.047E+17</c:v>
                </c:pt>
                <c:pt idx="1335">
                  <c:v>1.034E+17</c:v>
                </c:pt>
                <c:pt idx="1336">
                  <c:v>1.051E+17</c:v>
                </c:pt>
                <c:pt idx="1337">
                  <c:v>1.032E+17</c:v>
                </c:pt>
                <c:pt idx="1338">
                  <c:v>9.045E+16</c:v>
                </c:pt>
                <c:pt idx="1339">
                  <c:v>2.471E+16</c:v>
                </c:pt>
                <c:pt idx="1340">
                  <c:v>1.049E+17</c:v>
                </c:pt>
                <c:pt idx="1341">
                  <c:v>9.738E+16</c:v>
                </c:pt>
                <c:pt idx="1342">
                  <c:v>1.044E+17</c:v>
                </c:pt>
                <c:pt idx="1343">
                  <c:v>1.043E+17</c:v>
                </c:pt>
                <c:pt idx="1344">
                  <c:v>1.034E+17</c:v>
                </c:pt>
                <c:pt idx="1345">
                  <c:v>1.048E+17</c:v>
                </c:pt>
                <c:pt idx="1346">
                  <c:v>9.743E+16</c:v>
                </c:pt>
                <c:pt idx="1347">
                  <c:v>1.042E+17</c:v>
                </c:pt>
                <c:pt idx="1348">
                  <c:v>9.797E+16</c:v>
                </c:pt>
                <c:pt idx="1349">
                  <c:v>1.043E+17</c:v>
                </c:pt>
                <c:pt idx="1350">
                  <c:v>1.027E+17</c:v>
                </c:pt>
                <c:pt idx="1351">
                  <c:v>1.042E+17</c:v>
                </c:pt>
                <c:pt idx="1352">
                  <c:v>1.03E+17</c:v>
                </c:pt>
                <c:pt idx="1353">
                  <c:v>1.039E+17</c:v>
                </c:pt>
                <c:pt idx="1354">
                  <c:v>1.038E+17</c:v>
                </c:pt>
                <c:pt idx="1355">
                  <c:v>1.036E+17</c:v>
                </c:pt>
                <c:pt idx="1356">
                  <c:v>1.045E+17</c:v>
                </c:pt>
                <c:pt idx="1357">
                  <c:v>1.033E+17</c:v>
                </c:pt>
                <c:pt idx="1358">
                  <c:v>1.048E+17</c:v>
                </c:pt>
                <c:pt idx="1359">
                  <c:v>9.946E+16</c:v>
                </c:pt>
                <c:pt idx="1360">
                  <c:v>1.05E+17</c:v>
                </c:pt>
                <c:pt idx="1361">
                  <c:v>2.913E+16</c:v>
                </c:pt>
                <c:pt idx="1362">
                  <c:v>8.463E+16</c:v>
                </c:pt>
                <c:pt idx="1363">
                  <c:v>9.677E+16</c:v>
                </c:pt>
                <c:pt idx="1364">
                  <c:v>1.039E+17</c:v>
                </c:pt>
                <c:pt idx="1365">
                  <c:v>1.037E+17</c:v>
                </c:pt>
                <c:pt idx="1366">
                  <c:v>9.648E+16</c:v>
                </c:pt>
                <c:pt idx="1367">
                  <c:v>1.043E+17</c:v>
                </c:pt>
                <c:pt idx="1368">
                  <c:v>1.03E+17</c:v>
                </c:pt>
                <c:pt idx="1369">
                  <c:v>1.048E+17</c:v>
                </c:pt>
                <c:pt idx="1370">
                  <c:v>1.028E+17</c:v>
                </c:pt>
                <c:pt idx="1371">
                  <c:v>1.045E+17</c:v>
                </c:pt>
                <c:pt idx="1372">
                  <c:v>1.031E+17</c:v>
                </c:pt>
                <c:pt idx="1373">
                  <c:v>1.041E+17</c:v>
                </c:pt>
                <c:pt idx="1374">
                  <c:v>1.035E+17</c:v>
                </c:pt>
                <c:pt idx="1375">
                  <c:v>9.764E+16</c:v>
                </c:pt>
                <c:pt idx="1376">
                  <c:v>1.041E+17</c:v>
                </c:pt>
                <c:pt idx="1377">
                  <c:v>6.119E+16</c:v>
                </c:pt>
                <c:pt idx="1378">
                  <c:v>4.958E+16</c:v>
                </c:pt>
                <c:pt idx="1379">
                  <c:v>4.223E+16</c:v>
                </c:pt>
                <c:pt idx="1380">
                  <c:v>7.165E+16</c:v>
                </c:pt>
                <c:pt idx="1381">
                  <c:v>1.025E+17</c:v>
                </c:pt>
                <c:pt idx="1382">
                  <c:v>7.648E+16</c:v>
                </c:pt>
                <c:pt idx="1383">
                  <c:v>3.681E+16</c:v>
                </c:pt>
                <c:pt idx="1384">
                  <c:v>1.042E+17</c:v>
                </c:pt>
                <c:pt idx="1385">
                  <c:v>1.035E+17</c:v>
                </c:pt>
                <c:pt idx="1386">
                  <c:v>9.693E+16</c:v>
                </c:pt>
                <c:pt idx="1387">
                  <c:v>9.703E+16</c:v>
                </c:pt>
                <c:pt idx="1388">
                  <c:v>1.033E+17</c:v>
                </c:pt>
                <c:pt idx="1389">
                  <c:v>2.671E+16</c:v>
                </c:pt>
                <c:pt idx="1390">
                  <c:v>1.023E+17</c:v>
                </c:pt>
                <c:pt idx="1391">
                  <c:v>1.043E+17</c:v>
                </c:pt>
                <c:pt idx="1392">
                  <c:v>1.025E+17</c:v>
                </c:pt>
                <c:pt idx="1393">
                  <c:v>1.041E+17</c:v>
                </c:pt>
                <c:pt idx="1394">
                  <c:v>1.027E+17</c:v>
                </c:pt>
                <c:pt idx="1395">
                  <c:v>1.037E+17</c:v>
                </c:pt>
                <c:pt idx="1396">
                  <c:v>8.812E+16</c:v>
                </c:pt>
                <c:pt idx="1397">
                  <c:v>7.675E+16</c:v>
                </c:pt>
                <c:pt idx="1398">
                  <c:v>9.779E+16</c:v>
                </c:pt>
                <c:pt idx="1399">
                  <c:v>1.026E+17</c:v>
                </c:pt>
                <c:pt idx="1400">
                  <c:v>1.041E+17</c:v>
                </c:pt>
                <c:pt idx="1401">
                  <c:v>1.027E+17</c:v>
                </c:pt>
                <c:pt idx="1402">
                  <c:v>8.596E+16</c:v>
                </c:pt>
                <c:pt idx="1403">
                  <c:v>3.005E+16</c:v>
                </c:pt>
                <c:pt idx="1404">
                  <c:v>7.191E+16</c:v>
                </c:pt>
                <c:pt idx="1405">
                  <c:v>4.283E+16</c:v>
                </c:pt>
                <c:pt idx="1406">
                  <c:v>1.033E+17</c:v>
                </c:pt>
                <c:pt idx="1407">
                  <c:v>8773000000000000</c:v>
                </c:pt>
                <c:pt idx="1408">
                  <c:v>1.006E+17</c:v>
                </c:pt>
                <c:pt idx="1409">
                  <c:v>6.365E+16</c:v>
                </c:pt>
                <c:pt idx="1410">
                  <c:v>9.238E+16</c:v>
                </c:pt>
                <c:pt idx="1411">
                  <c:v>1.038E+17</c:v>
                </c:pt>
                <c:pt idx="1412">
                  <c:v>1.02E+17</c:v>
                </c:pt>
                <c:pt idx="1413">
                  <c:v>3.283E+16</c:v>
                </c:pt>
                <c:pt idx="1414">
                  <c:v>1.022E+17</c:v>
                </c:pt>
                <c:pt idx="1415">
                  <c:v>1.031E+17</c:v>
                </c:pt>
                <c:pt idx="1416">
                  <c:v>1.018E+17</c:v>
                </c:pt>
                <c:pt idx="1417">
                  <c:v>5.431E+16</c:v>
                </c:pt>
                <c:pt idx="1418">
                  <c:v>6.405E+16</c:v>
                </c:pt>
                <c:pt idx="1419">
                  <c:v>7.225E+16</c:v>
                </c:pt>
                <c:pt idx="1420">
                  <c:v>1.024E+17</c:v>
                </c:pt>
                <c:pt idx="1421">
                  <c:v>1.01E+17</c:v>
                </c:pt>
                <c:pt idx="1422">
                  <c:v>1.028E+17</c:v>
                </c:pt>
                <c:pt idx="1423">
                  <c:v>1.009E+17</c:v>
                </c:pt>
                <c:pt idx="1424">
                  <c:v>1.029E+17</c:v>
                </c:pt>
                <c:pt idx="1425">
                  <c:v>1.013E+17</c:v>
                </c:pt>
                <c:pt idx="1426">
                  <c:v>1.024E+17</c:v>
                </c:pt>
                <c:pt idx="1427">
                  <c:v>1.019E+17</c:v>
                </c:pt>
                <c:pt idx="1428">
                  <c:v>1.023E+17</c:v>
                </c:pt>
                <c:pt idx="1429">
                  <c:v>1.022E+17</c:v>
                </c:pt>
                <c:pt idx="1430">
                  <c:v>1.025E+17</c:v>
                </c:pt>
                <c:pt idx="1431">
                  <c:v>4.529E+16</c:v>
                </c:pt>
                <c:pt idx="1432">
                  <c:v>1.017E+17</c:v>
                </c:pt>
                <c:pt idx="1433">
                  <c:v>1.036E+17</c:v>
                </c:pt>
                <c:pt idx="1434">
                  <c:v>9.756E+16</c:v>
                </c:pt>
                <c:pt idx="1435">
                  <c:v>1.036E+17</c:v>
                </c:pt>
                <c:pt idx="1436">
                  <c:v>8.675E+16</c:v>
                </c:pt>
                <c:pt idx="1437">
                  <c:v>1.028E+17</c:v>
                </c:pt>
                <c:pt idx="1438">
                  <c:v>1.021E+17</c:v>
                </c:pt>
                <c:pt idx="1439">
                  <c:v>1.028E+17</c:v>
                </c:pt>
                <c:pt idx="1440">
                  <c:v>1.027E+17</c:v>
                </c:pt>
                <c:pt idx="1441">
                  <c:v>1.025E+17</c:v>
                </c:pt>
                <c:pt idx="1442">
                  <c:v>1.033E+17</c:v>
                </c:pt>
                <c:pt idx="1443">
                  <c:v>1.022E+17</c:v>
                </c:pt>
                <c:pt idx="1444">
                  <c:v>1.034E+17</c:v>
                </c:pt>
                <c:pt idx="1445">
                  <c:v>1.012E+17</c:v>
                </c:pt>
                <c:pt idx="1446">
                  <c:v>1.028E+17</c:v>
                </c:pt>
                <c:pt idx="1447">
                  <c:v>9.713E+16</c:v>
                </c:pt>
                <c:pt idx="1448">
                  <c:v>2.068E+16</c:v>
                </c:pt>
                <c:pt idx="1449">
                  <c:v>1.016E+17</c:v>
                </c:pt>
                <c:pt idx="1450">
                  <c:v>1.025E+17</c:v>
                </c:pt>
                <c:pt idx="1451">
                  <c:v>1.024E+17</c:v>
                </c:pt>
                <c:pt idx="1452">
                  <c:v>1.016E+17</c:v>
                </c:pt>
                <c:pt idx="1453">
                  <c:v>1.027E+17</c:v>
                </c:pt>
                <c:pt idx="1454">
                  <c:v>1.011E+17</c:v>
                </c:pt>
                <c:pt idx="1455">
                  <c:v>1.029E+17</c:v>
                </c:pt>
                <c:pt idx="1456">
                  <c:v>1.014E+17</c:v>
                </c:pt>
                <c:pt idx="1457">
                  <c:v>1.025E+17</c:v>
                </c:pt>
                <c:pt idx="1458">
                  <c:v>1.02E+17</c:v>
                </c:pt>
                <c:pt idx="1459">
                  <c:v>7.58E+16</c:v>
                </c:pt>
                <c:pt idx="1460">
                  <c:v>2.397E+16</c:v>
                </c:pt>
                <c:pt idx="1461">
                  <c:v>4.22E+16</c:v>
                </c:pt>
                <c:pt idx="1462">
                  <c:v>6.239E+16</c:v>
                </c:pt>
                <c:pt idx="1463">
                  <c:v>1.516E+16</c:v>
                </c:pt>
                <c:pt idx="1464">
                  <c:v>2.586E+16</c:v>
                </c:pt>
                <c:pt idx="1465">
                  <c:v>9.174E+16</c:v>
                </c:pt>
                <c:pt idx="1466">
                  <c:v>1.028E+17</c:v>
                </c:pt>
                <c:pt idx="1467">
                  <c:v>1.008E+17</c:v>
                </c:pt>
                <c:pt idx="1468">
                  <c:v>1.021E+17</c:v>
                </c:pt>
                <c:pt idx="1469">
                  <c:v>1.018E+17</c:v>
                </c:pt>
                <c:pt idx="1470">
                  <c:v>1.02E+17</c:v>
                </c:pt>
                <c:pt idx="1471">
                  <c:v>1.027E+17</c:v>
                </c:pt>
                <c:pt idx="1472">
                  <c:v>8.513E+16</c:v>
                </c:pt>
                <c:pt idx="1473">
                  <c:v>2.622E+16</c:v>
                </c:pt>
                <c:pt idx="1474">
                  <c:v>1.036E+17</c:v>
                </c:pt>
                <c:pt idx="1475">
                  <c:v>1.035E+17</c:v>
                </c:pt>
                <c:pt idx="1476">
                  <c:v>1.017E+17</c:v>
                </c:pt>
                <c:pt idx="1477">
                  <c:v>1.041E+17</c:v>
                </c:pt>
                <c:pt idx="1478">
                  <c:v>1.017E+17</c:v>
                </c:pt>
                <c:pt idx="1479">
                  <c:v>1.023E+17</c:v>
                </c:pt>
                <c:pt idx="1480">
                  <c:v>1.021E+17</c:v>
                </c:pt>
                <c:pt idx="1481">
                  <c:v>9.74E+16</c:v>
                </c:pt>
                <c:pt idx="1482">
                  <c:v>1.022E+17</c:v>
                </c:pt>
                <c:pt idx="1483">
                  <c:v>1.017E+17</c:v>
                </c:pt>
                <c:pt idx="1484">
                  <c:v>1.03E+17</c:v>
                </c:pt>
                <c:pt idx="1485">
                  <c:v>1.018E+17</c:v>
                </c:pt>
                <c:pt idx="1486">
                  <c:v>1.032E+17</c:v>
                </c:pt>
                <c:pt idx="1487">
                  <c:v>1.013E+17</c:v>
                </c:pt>
                <c:pt idx="1488">
                  <c:v>1.031E+17</c:v>
                </c:pt>
                <c:pt idx="1489">
                  <c:v>1.014E+17</c:v>
                </c:pt>
                <c:pt idx="1490">
                  <c:v>1.026E+17</c:v>
                </c:pt>
                <c:pt idx="1491">
                  <c:v>8.081E+16</c:v>
                </c:pt>
                <c:pt idx="1492">
                  <c:v>4.688E+16</c:v>
                </c:pt>
                <c:pt idx="1493">
                  <c:v>1.016E+17</c:v>
                </c:pt>
                <c:pt idx="1494">
                  <c:v>1.018E+17</c:v>
                </c:pt>
                <c:pt idx="1495">
                  <c:v>1.012E+17</c:v>
                </c:pt>
                <c:pt idx="1496">
                  <c:v>1.01E+17</c:v>
                </c:pt>
                <c:pt idx="1497">
                  <c:v>1.012E+17</c:v>
                </c:pt>
                <c:pt idx="1498">
                  <c:v>1.009E+17</c:v>
                </c:pt>
                <c:pt idx="1499">
                  <c:v>1.019E+17</c:v>
                </c:pt>
                <c:pt idx="1500">
                  <c:v>1.005E+17</c:v>
                </c:pt>
                <c:pt idx="1501">
                  <c:v>1.025E+17</c:v>
                </c:pt>
                <c:pt idx="1502">
                  <c:v>1.009E+17</c:v>
                </c:pt>
                <c:pt idx="1503">
                  <c:v>1.027E+17</c:v>
                </c:pt>
                <c:pt idx="1504">
                  <c:v>9.61E+16</c:v>
                </c:pt>
                <c:pt idx="1505">
                  <c:v>1.019E+17</c:v>
                </c:pt>
                <c:pt idx="1506">
                  <c:v>1.001E+17</c:v>
                </c:pt>
                <c:pt idx="1507">
                  <c:v>1.008E+17</c:v>
                </c:pt>
                <c:pt idx="1508">
                  <c:v>7.729E+16</c:v>
                </c:pt>
                <c:pt idx="1509">
                  <c:v>1.008E+17</c:v>
                </c:pt>
                <c:pt idx="1510">
                  <c:v>1.013E+17</c:v>
                </c:pt>
                <c:pt idx="1511">
                  <c:v>8.938E+16</c:v>
                </c:pt>
                <c:pt idx="1512">
                  <c:v>3.544E+16</c:v>
                </c:pt>
                <c:pt idx="1513">
                  <c:v>1.031E+17</c:v>
                </c:pt>
                <c:pt idx="1514">
                  <c:v>1.012E+17</c:v>
                </c:pt>
                <c:pt idx="1515">
                  <c:v>1.027E+17</c:v>
                </c:pt>
                <c:pt idx="1516">
                  <c:v>1.013E+17</c:v>
                </c:pt>
                <c:pt idx="1517">
                  <c:v>1.021E+17</c:v>
                </c:pt>
                <c:pt idx="1518">
                  <c:v>1.017E+17</c:v>
                </c:pt>
                <c:pt idx="1519">
                  <c:v>1.017E+17</c:v>
                </c:pt>
                <c:pt idx="1520">
                  <c:v>9.818E+16</c:v>
                </c:pt>
                <c:pt idx="1521">
                  <c:v>1.013E+17</c:v>
                </c:pt>
                <c:pt idx="1522">
                  <c:v>1.02E+17</c:v>
                </c:pt>
                <c:pt idx="1523">
                  <c:v>1.008E+17</c:v>
                </c:pt>
                <c:pt idx="1524">
                  <c:v>9.684E+16</c:v>
                </c:pt>
                <c:pt idx="1525">
                  <c:v>9.15E+16</c:v>
                </c:pt>
                <c:pt idx="1526">
                  <c:v>1.025E+17</c:v>
                </c:pt>
                <c:pt idx="1527">
                  <c:v>1.011E+17</c:v>
                </c:pt>
                <c:pt idx="1528">
                  <c:v>9.382E+16</c:v>
                </c:pt>
                <c:pt idx="1529">
                  <c:v>1.015E+17</c:v>
                </c:pt>
                <c:pt idx="1530">
                  <c:v>1.014E+17</c:v>
                </c:pt>
                <c:pt idx="1531">
                  <c:v>1.018E+17</c:v>
                </c:pt>
                <c:pt idx="1532">
                  <c:v>1.013E+17</c:v>
                </c:pt>
                <c:pt idx="1533">
                  <c:v>1.023E+17</c:v>
                </c:pt>
                <c:pt idx="1534">
                  <c:v>1.007E+17</c:v>
                </c:pt>
                <c:pt idx="1535">
                  <c:v>1.019E+17</c:v>
                </c:pt>
                <c:pt idx="1536">
                  <c:v>9.969E+16</c:v>
                </c:pt>
                <c:pt idx="1537">
                  <c:v>1.012E+17</c:v>
                </c:pt>
                <c:pt idx="1538">
                  <c:v>9.96E+16</c:v>
                </c:pt>
                <c:pt idx="1539">
                  <c:v>1.009E+17</c:v>
                </c:pt>
                <c:pt idx="1540">
                  <c:v>1.002E+17</c:v>
                </c:pt>
                <c:pt idx="1541">
                  <c:v>9.306E+16</c:v>
                </c:pt>
                <c:pt idx="1542">
                  <c:v>1.005E+17</c:v>
                </c:pt>
                <c:pt idx="1543">
                  <c:v>1.002E+17</c:v>
                </c:pt>
                <c:pt idx="1544">
                  <c:v>1.009E+17</c:v>
                </c:pt>
                <c:pt idx="1545">
                  <c:v>9.997E+16</c:v>
                </c:pt>
                <c:pt idx="1546">
                  <c:v>1.012E+17</c:v>
                </c:pt>
                <c:pt idx="1547">
                  <c:v>9.967E+16</c:v>
                </c:pt>
                <c:pt idx="1548">
                  <c:v>1.014E+17</c:v>
                </c:pt>
                <c:pt idx="1549">
                  <c:v>9.465E+16</c:v>
                </c:pt>
                <c:pt idx="1550">
                  <c:v>1.011E+17</c:v>
                </c:pt>
                <c:pt idx="1551">
                  <c:v>9.998E+16</c:v>
                </c:pt>
                <c:pt idx="1552">
                  <c:v>1.01E+17</c:v>
                </c:pt>
                <c:pt idx="1553">
                  <c:v>1.005E+17</c:v>
                </c:pt>
                <c:pt idx="1554">
                  <c:v>9.645E+16</c:v>
                </c:pt>
                <c:pt idx="1555">
                  <c:v>9.319E+16</c:v>
                </c:pt>
                <c:pt idx="1556">
                  <c:v>1.001E+17</c:v>
                </c:pt>
                <c:pt idx="1557">
                  <c:v>1.005E+17</c:v>
                </c:pt>
                <c:pt idx="1558">
                  <c:v>1.002E+17</c:v>
                </c:pt>
                <c:pt idx="1559">
                  <c:v>1.031E+17</c:v>
                </c:pt>
                <c:pt idx="1560">
                  <c:v>1.011E+17</c:v>
                </c:pt>
                <c:pt idx="1561">
                  <c:v>1.026E+17</c:v>
                </c:pt>
                <c:pt idx="1562">
                  <c:v>9.667E+16</c:v>
                </c:pt>
                <c:pt idx="1563">
                  <c:v>1.02E+17</c:v>
                </c:pt>
                <c:pt idx="1564">
                  <c:v>1.015E+17</c:v>
                </c:pt>
                <c:pt idx="1565">
                  <c:v>3.804E+16</c:v>
                </c:pt>
                <c:pt idx="1566">
                  <c:v>9.382E+16</c:v>
                </c:pt>
                <c:pt idx="1567">
                  <c:v>9.845E+16</c:v>
                </c:pt>
                <c:pt idx="1568">
                  <c:v>1.016E+17</c:v>
                </c:pt>
                <c:pt idx="1569">
                  <c:v>1.004E+17</c:v>
                </c:pt>
                <c:pt idx="1570">
                  <c:v>6.623E+16</c:v>
                </c:pt>
                <c:pt idx="1571">
                  <c:v>5.309E+16</c:v>
                </c:pt>
                <c:pt idx="1572">
                  <c:v>7.361E+16</c:v>
                </c:pt>
                <c:pt idx="1573">
                  <c:v>4.001E+16</c:v>
                </c:pt>
                <c:pt idx="1574">
                  <c:v>1.013E+17</c:v>
                </c:pt>
                <c:pt idx="1575">
                  <c:v>1.007E+17</c:v>
                </c:pt>
                <c:pt idx="1576">
                  <c:v>1.009E+17</c:v>
                </c:pt>
                <c:pt idx="1577">
                  <c:v>1.006E+17</c:v>
                </c:pt>
                <c:pt idx="1578">
                  <c:v>1.007E+17</c:v>
                </c:pt>
                <c:pt idx="1579">
                  <c:v>1.012E+17</c:v>
                </c:pt>
                <c:pt idx="1580">
                  <c:v>1.006E+17</c:v>
                </c:pt>
                <c:pt idx="1581">
                  <c:v>1.017E+17</c:v>
                </c:pt>
                <c:pt idx="1582">
                  <c:v>1.001E+17</c:v>
                </c:pt>
                <c:pt idx="1583">
                  <c:v>1.016E+17</c:v>
                </c:pt>
                <c:pt idx="1584">
                  <c:v>1.001E+17</c:v>
                </c:pt>
                <c:pt idx="1585">
                  <c:v>9.411E+16</c:v>
                </c:pt>
                <c:pt idx="1586">
                  <c:v>1.007E+17</c:v>
                </c:pt>
                <c:pt idx="1587">
                  <c:v>1.014E+17</c:v>
                </c:pt>
                <c:pt idx="1588">
                  <c:v>1.008E+17</c:v>
                </c:pt>
                <c:pt idx="1589">
                  <c:v>1.012E+17</c:v>
                </c:pt>
                <c:pt idx="1590">
                  <c:v>1.009E+17</c:v>
                </c:pt>
                <c:pt idx="1591">
                  <c:v>1.005E+17</c:v>
                </c:pt>
                <c:pt idx="1592">
                  <c:v>1.013E+17</c:v>
                </c:pt>
                <c:pt idx="1593">
                  <c:v>1.006E+17</c:v>
                </c:pt>
                <c:pt idx="1594">
                  <c:v>1.018E+17</c:v>
                </c:pt>
                <c:pt idx="1595">
                  <c:v>9.961E+16</c:v>
                </c:pt>
                <c:pt idx="1596">
                  <c:v>9.71E+16</c:v>
                </c:pt>
                <c:pt idx="1597">
                  <c:v>1.004E+17</c:v>
                </c:pt>
                <c:pt idx="1598">
                  <c:v>9.833E+16</c:v>
                </c:pt>
                <c:pt idx="1599">
                  <c:v>9.807E+16</c:v>
                </c:pt>
                <c:pt idx="1600">
                  <c:v>1.001E+17</c:v>
                </c:pt>
                <c:pt idx="1601">
                  <c:v>6.392E+16</c:v>
                </c:pt>
                <c:pt idx="1602">
                  <c:v>7.606E+16</c:v>
                </c:pt>
                <c:pt idx="1603">
                  <c:v>8949000000000000</c:v>
                </c:pt>
                <c:pt idx="1604">
                  <c:v>1.313E+16</c:v>
                </c:pt>
                <c:pt idx="1605">
                  <c:v>1.005E+17</c:v>
                </c:pt>
                <c:pt idx="1606">
                  <c:v>6.721E+16</c:v>
                </c:pt>
                <c:pt idx="1607">
                  <c:v>9.182E+16</c:v>
                </c:pt>
                <c:pt idx="1608">
                  <c:v>1.007E+17</c:v>
                </c:pt>
                <c:pt idx="1609">
                  <c:v>9.983E+16</c:v>
                </c:pt>
                <c:pt idx="1610">
                  <c:v>1.011E+17</c:v>
                </c:pt>
                <c:pt idx="1611">
                  <c:v>9.952E+16</c:v>
                </c:pt>
                <c:pt idx="1612">
                  <c:v>1.017E+17</c:v>
                </c:pt>
                <c:pt idx="1613">
                  <c:v>1.002E+17</c:v>
                </c:pt>
                <c:pt idx="1614">
                  <c:v>1.013E+17</c:v>
                </c:pt>
                <c:pt idx="1615">
                  <c:v>1.003E+17</c:v>
                </c:pt>
                <c:pt idx="1616">
                  <c:v>1.008E+17</c:v>
                </c:pt>
                <c:pt idx="1617">
                  <c:v>1.008E+17</c:v>
                </c:pt>
                <c:pt idx="1618">
                  <c:v>9.973E+16</c:v>
                </c:pt>
                <c:pt idx="1619">
                  <c:v>1.009E+17</c:v>
                </c:pt>
                <c:pt idx="1620">
                  <c:v>1.811E+16</c:v>
                </c:pt>
                <c:pt idx="1621">
                  <c:v>9.791E+16</c:v>
                </c:pt>
                <c:pt idx="1622">
                  <c:v>9.942E+16</c:v>
                </c:pt>
                <c:pt idx="1623">
                  <c:v>1.008E+17</c:v>
                </c:pt>
                <c:pt idx="1624">
                  <c:v>9.401E+16</c:v>
                </c:pt>
                <c:pt idx="1625">
                  <c:v>1.003E+17</c:v>
                </c:pt>
                <c:pt idx="1626">
                  <c:v>9.973E+16</c:v>
                </c:pt>
                <c:pt idx="1627">
                  <c:v>9.99E+16</c:v>
                </c:pt>
                <c:pt idx="1628">
                  <c:v>1.045E+17</c:v>
                </c:pt>
                <c:pt idx="1629">
                  <c:v>1.085E+17</c:v>
                </c:pt>
                <c:pt idx="1630">
                  <c:v>1.1E+17</c:v>
                </c:pt>
                <c:pt idx="1631">
                  <c:v>1.084E+17</c:v>
                </c:pt>
                <c:pt idx="1632">
                  <c:v>1.095E+17</c:v>
                </c:pt>
                <c:pt idx="1633">
                  <c:v>1.081E+17</c:v>
                </c:pt>
                <c:pt idx="1634">
                  <c:v>1.085E+17</c:v>
                </c:pt>
                <c:pt idx="1635">
                  <c:v>1.086E+17</c:v>
                </c:pt>
                <c:pt idx="1636">
                  <c:v>1.078E+17</c:v>
                </c:pt>
                <c:pt idx="1637">
                  <c:v>1.088E+17</c:v>
                </c:pt>
                <c:pt idx="1638">
                  <c:v>1.073E+17</c:v>
                </c:pt>
                <c:pt idx="1639">
                  <c:v>1.092E+17</c:v>
                </c:pt>
                <c:pt idx="1640">
                  <c:v>1.067E+17</c:v>
                </c:pt>
                <c:pt idx="1641">
                  <c:v>1.088E+17</c:v>
                </c:pt>
                <c:pt idx="1642">
                  <c:v>1.054E+17</c:v>
                </c:pt>
                <c:pt idx="1643">
                  <c:v>1.07E+17</c:v>
                </c:pt>
                <c:pt idx="1644">
                  <c:v>1.053E+17</c:v>
                </c:pt>
                <c:pt idx="1645">
                  <c:v>6.032E+16</c:v>
                </c:pt>
                <c:pt idx="1646">
                  <c:v>3.848E+16</c:v>
                </c:pt>
                <c:pt idx="1647">
                  <c:v>932500000000000</c:v>
                </c:pt>
                <c:pt idx="1648">
                  <c:v>1.065E+17</c:v>
                </c:pt>
                <c:pt idx="1649">
                  <c:v>1.066E+17</c:v>
                </c:pt>
                <c:pt idx="1650">
                  <c:v>4.854E+16</c:v>
                </c:pt>
                <c:pt idx="1651">
                  <c:v>1.01E+17</c:v>
                </c:pt>
                <c:pt idx="1652">
                  <c:v>1.021E+17</c:v>
                </c:pt>
                <c:pt idx="1653">
                  <c:v>1.024E+17</c:v>
                </c:pt>
                <c:pt idx="1654">
                  <c:v>1.036E+17</c:v>
                </c:pt>
                <c:pt idx="1655">
                  <c:v>1.059E+17</c:v>
                </c:pt>
                <c:pt idx="1656">
                  <c:v>1.057E+17</c:v>
                </c:pt>
                <c:pt idx="1657">
                  <c:v>1.057E+17</c:v>
                </c:pt>
                <c:pt idx="1658">
                  <c:v>9.108E+16</c:v>
                </c:pt>
                <c:pt idx="1659">
                  <c:v>1.056E+17</c:v>
                </c:pt>
                <c:pt idx="1660">
                  <c:v>2.041E+16</c:v>
                </c:pt>
                <c:pt idx="1661">
                  <c:v>9.322E+16</c:v>
                </c:pt>
                <c:pt idx="1662">
                  <c:v>1.058E+17</c:v>
                </c:pt>
                <c:pt idx="1663">
                  <c:v>1.046E+17</c:v>
                </c:pt>
                <c:pt idx="1664">
                  <c:v>1.06E+17</c:v>
                </c:pt>
                <c:pt idx="1665">
                  <c:v>9.215E+16</c:v>
                </c:pt>
                <c:pt idx="1666">
                  <c:v>1.077E+17</c:v>
                </c:pt>
                <c:pt idx="1667">
                  <c:v>1.055E+17</c:v>
                </c:pt>
                <c:pt idx="1668">
                  <c:v>2.101E+16</c:v>
                </c:pt>
                <c:pt idx="1669">
                  <c:v>9.697E+16</c:v>
                </c:pt>
                <c:pt idx="1670">
                  <c:v>9.878E+16</c:v>
                </c:pt>
                <c:pt idx="1671">
                  <c:v>1.081E+17</c:v>
                </c:pt>
                <c:pt idx="1672">
                  <c:v>1.083E+17</c:v>
                </c:pt>
                <c:pt idx="1673">
                  <c:v>1.094E+17</c:v>
                </c:pt>
                <c:pt idx="1674">
                  <c:v>1.081E+17</c:v>
                </c:pt>
                <c:pt idx="1675">
                  <c:v>1.094E+17</c:v>
                </c:pt>
                <c:pt idx="1676">
                  <c:v>1.06E+17</c:v>
                </c:pt>
                <c:pt idx="1677">
                  <c:v>8.723E+16</c:v>
                </c:pt>
                <c:pt idx="1678">
                  <c:v>9.841E+16</c:v>
                </c:pt>
                <c:pt idx="1679">
                  <c:v>1.085E+17</c:v>
                </c:pt>
                <c:pt idx="1680">
                  <c:v>3.203E+16</c:v>
                </c:pt>
                <c:pt idx="1681">
                  <c:v>7.314E+16</c:v>
                </c:pt>
                <c:pt idx="1682">
                  <c:v>1.075E+17</c:v>
                </c:pt>
                <c:pt idx="1683">
                  <c:v>1.072E+17</c:v>
                </c:pt>
                <c:pt idx="1684">
                  <c:v>1.078E+17</c:v>
                </c:pt>
                <c:pt idx="1685">
                  <c:v>8.09E+16</c:v>
                </c:pt>
                <c:pt idx="1686">
                  <c:v>1.006E+17</c:v>
                </c:pt>
                <c:pt idx="1687">
                  <c:v>1.059E+17</c:v>
                </c:pt>
                <c:pt idx="1688">
                  <c:v>7.15E+16</c:v>
                </c:pt>
                <c:pt idx="1689">
                  <c:v>1.01E+17</c:v>
                </c:pt>
                <c:pt idx="1690">
                  <c:v>1.074E+17</c:v>
                </c:pt>
                <c:pt idx="1691">
                  <c:v>1.084E+17</c:v>
                </c:pt>
                <c:pt idx="1692">
                  <c:v>1.093E+17</c:v>
                </c:pt>
                <c:pt idx="1693">
                  <c:v>1.096E+17</c:v>
                </c:pt>
                <c:pt idx="1694">
                  <c:v>8.666E+16</c:v>
                </c:pt>
                <c:pt idx="1695">
                  <c:v>3.164E+16</c:v>
                </c:pt>
                <c:pt idx="1696">
                  <c:v>8.812E+16</c:v>
                </c:pt>
                <c:pt idx="1697">
                  <c:v>1.001E+17</c:v>
                </c:pt>
                <c:pt idx="1698">
                  <c:v>7.386E+16</c:v>
                </c:pt>
                <c:pt idx="1699">
                  <c:v>9.526E+16</c:v>
                </c:pt>
                <c:pt idx="1700">
                  <c:v>9.846E+16</c:v>
                </c:pt>
                <c:pt idx="1701">
                  <c:v>8.807E+16</c:v>
                </c:pt>
                <c:pt idx="1702">
                  <c:v>9.184E+16</c:v>
                </c:pt>
                <c:pt idx="1703">
                  <c:v>9.233E+16</c:v>
                </c:pt>
                <c:pt idx="1704">
                  <c:v>8.074E+16</c:v>
                </c:pt>
                <c:pt idx="1705">
                  <c:v>7.099E+16</c:v>
                </c:pt>
                <c:pt idx="1706">
                  <c:v>9.989E+16</c:v>
                </c:pt>
                <c:pt idx="1707">
                  <c:v>8.857E+16</c:v>
                </c:pt>
                <c:pt idx="1708">
                  <c:v>9.915E+16</c:v>
                </c:pt>
                <c:pt idx="1709">
                  <c:v>9.87E+16</c:v>
                </c:pt>
                <c:pt idx="1710">
                  <c:v>9.872E+16</c:v>
                </c:pt>
                <c:pt idx="1711">
                  <c:v>9.975E+16</c:v>
                </c:pt>
                <c:pt idx="1712">
                  <c:v>1.004E+17</c:v>
                </c:pt>
                <c:pt idx="1713">
                  <c:v>1.063E+17</c:v>
                </c:pt>
                <c:pt idx="1714">
                  <c:v>1.058E+17</c:v>
                </c:pt>
                <c:pt idx="1715">
                  <c:v>9.852E+16</c:v>
                </c:pt>
                <c:pt idx="1716">
                  <c:v>1.07E+17</c:v>
                </c:pt>
                <c:pt idx="1717">
                  <c:v>9.81E+16</c:v>
                </c:pt>
                <c:pt idx="1718">
                  <c:v>1.065E+17</c:v>
                </c:pt>
                <c:pt idx="1719">
                  <c:v>1.066E+17</c:v>
                </c:pt>
                <c:pt idx="1720">
                  <c:v>1.076E+17</c:v>
                </c:pt>
                <c:pt idx="1721">
                  <c:v>1.076E+17</c:v>
                </c:pt>
                <c:pt idx="1722">
                  <c:v>1.012E+17</c:v>
                </c:pt>
                <c:pt idx="1723">
                  <c:v>1.07E+17</c:v>
                </c:pt>
                <c:pt idx="1724">
                  <c:v>1.071E+17</c:v>
                </c:pt>
                <c:pt idx="1725">
                  <c:v>9.56E+16</c:v>
                </c:pt>
                <c:pt idx="1726">
                  <c:v>9.648E+16</c:v>
                </c:pt>
                <c:pt idx="1727">
                  <c:v>1.058E+17</c:v>
                </c:pt>
                <c:pt idx="1728">
                  <c:v>1.068E+17</c:v>
                </c:pt>
                <c:pt idx="1729">
                  <c:v>1.037E+17</c:v>
                </c:pt>
                <c:pt idx="1730">
                  <c:v>1.068E+17</c:v>
                </c:pt>
                <c:pt idx="1731">
                  <c:v>1.074E+17</c:v>
                </c:pt>
                <c:pt idx="1732">
                  <c:v>1.07E+17</c:v>
                </c:pt>
                <c:pt idx="1733">
                  <c:v>1.081E+17</c:v>
                </c:pt>
                <c:pt idx="1734">
                  <c:v>1.085E+17</c:v>
                </c:pt>
                <c:pt idx="1735">
                  <c:v>1.075E+17</c:v>
                </c:pt>
                <c:pt idx="1736">
                  <c:v>1.074E+17</c:v>
                </c:pt>
                <c:pt idx="1737">
                  <c:v>9.084E+16</c:v>
                </c:pt>
                <c:pt idx="1738">
                  <c:v>1.089E+17</c:v>
                </c:pt>
                <c:pt idx="1739">
                  <c:v>1.085E+17</c:v>
                </c:pt>
                <c:pt idx="1740">
                  <c:v>1.078E+17</c:v>
                </c:pt>
                <c:pt idx="1741">
                  <c:v>1.079E+17</c:v>
                </c:pt>
                <c:pt idx="1742">
                  <c:v>1.086E+17</c:v>
                </c:pt>
                <c:pt idx="1743">
                  <c:v>1.081E+17</c:v>
                </c:pt>
                <c:pt idx="1744">
                  <c:v>1.092E+17</c:v>
                </c:pt>
                <c:pt idx="1745">
                  <c:v>1.093E+17</c:v>
                </c:pt>
                <c:pt idx="1746">
                  <c:v>1.09E+17</c:v>
                </c:pt>
                <c:pt idx="1747">
                  <c:v>1.072E+17</c:v>
                </c:pt>
                <c:pt idx="1748">
                  <c:v>1.08E+17</c:v>
                </c:pt>
                <c:pt idx="1749">
                  <c:v>1.081E+17</c:v>
                </c:pt>
                <c:pt idx="1750">
                  <c:v>1.067E+17</c:v>
                </c:pt>
                <c:pt idx="1751">
                  <c:v>1.075E+17</c:v>
                </c:pt>
                <c:pt idx="1752">
                  <c:v>5.661E+16</c:v>
                </c:pt>
                <c:pt idx="1753">
                  <c:v>7.554E+16</c:v>
                </c:pt>
                <c:pt idx="1754">
                  <c:v>9.817E+16</c:v>
                </c:pt>
                <c:pt idx="1755">
                  <c:v>1.08E+17</c:v>
                </c:pt>
                <c:pt idx="1756">
                  <c:v>1.075E+17</c:v>
                </c:pt>
                <c:pt idx="1757">
                  <c:v>1.073E+17</c:v>
                </c:pt>
                <c:pt idx="1758">
                  <c:v>1.079E+17</c:v>
                </c:pt>
                <c:pt idx="1759">
                  <c:v>1.073E+17</c:v>
                </c:pt>
                <c:pt idx="1760">
                  <c:v>1.064E+17</c:v>
                </c:pt>
                <c:pt idx="1761">
                  <c:v>1.062E+17</c:v>
                </c:pt>
                <c:pt idx="1762">
                  <c:v>1.067E+17</c:v>
                </c:pt>
                <c:pt idx="1763">
                  <c:v>1.075E+17</c:v>
                </c:pt>
                <c:pt idx="1764">
                  <c:v>1.067E+17</c:v>
                </c:pt>
                <c:pt idx="1765">
                  <c:v>1.059E+17</c:v>
                </c:pt>
                <c:pt idx="1766">
                  <c:v>1.058E+17</c:v>
                </c:pt>
                <c:pt idx="1767">
                  <c:v>1.069E+17</c:v>
                </c:pt>
                <c:pt idx="1768">
                  <c:v>1.062E+17</c:v>
                </c:pt>
                <c:pt idx="1769">
                  <c:v>8.424E+16</c:v>
                </c:pt>
                <c:pt idx="1770">
                  <c:v>8.609E+16</c:v>
                </c:pt>
                <c:pt idx="1771">
                  <c:v>1.019E+17</c:v>
                </c:pt>
                <c:pt idx="1772">
                  <c:v>1.069E+17</c:v>
                </c:pt>
                <c:pt idx="1773">
                  <c:v>9.99E+16</c:v>
                </c:pt>
                <c:pt idx="1774">
                  <c:v>9.933E+16</c:v>
                </c:pt>
                <c:pt idx="1775">
                  <c:v>8.832E+16</c:v>
                </c:pt>
                <c:pt idx="1776">
                  <c:v>1.068E+17</c:v>
                </c:pt>
                <c:pt idx="1777">
                  <c:v>1.047E+17</c:v>
                </c:pt>
                <c:pt idx="1778">
                  <c:v>1.062E+17</c:v>
                </c:pt>
                <c:pt idx="1779">
                  <c:v>1.046E+17</c:v>
                </c:pt>
                <c:pt idx="1780">
                  <c:v>1.057E+17</c:v>
                </c:pt>
                <c:pt idx="1781">
                  <c:v>1.027E+17</c:v>
                </c:pt>
                <c:pt idx="1782">
                  <c:v>1.043E+17</c:v>
                </c:pt>
                <c:pt idx="1783">
                  <c:v>1.06E+17</c:v>
                </c:pt>
                <c:pt idx="1784">
                  <c:v>1.041E+17</c:v>
                </c:pt>
                <c:pt idx="1785">
                  <c:v>1.052E+17</c:v>
                </c:pt>
                <c:pt idx="1786">
                  <c:v>1.046E+17</c:v>
                </c:pt>
                <c:pt idx="1787">
                  <c:v>8.702E+16</c:v>
                </c:pt>
                <c:pt idx="1788">
                  <c:v>8.605E+16</c:v>
                </c:pt>
                <c:pt idx="1789">
                  <c:v>9.489E+16</c:v>
                </c:pt>
                <c:pt idx="1790">
                  <c:v>7.844E+16</c:v>
                </c:pt>
                <c:pt idx="1791">
                  <c:v>1.039E+17</c:v>
                </c:pt>
                <c:pt idx="1792">
                  <c:v>9.686E+16</c:v>
                </c:pt>
                <c:pt idx="1793">
                  <c:v>1.042E+17</c:v>
                </c:pt>
                <c:pt idx="1794">
                  <c:v>1.049E+17</c:v>
                </c:pt>
                <c:pt idx="1795">
                  <c:v>9.8E+16</c:v>
                </c:pt>
                <c:pt idx="1796">
                  <c:v>1.042E+17</c:v>
                </c:pt>
                <c:pt idx="1797">
                  <c:v>1.01E+17</c:v>
                </c:pt>
                <c:pt idx="1798">
                  <c:v>1.029E+17</c:v>
                </c:pt>
                <c:pt idx="1799">
                  <c:v>9.748E+16</c:v>
                </c:pt>
                <c:pt idx="1800">
                  <c:v>1.033E+17</c:v>
                </c:pt>
                <c:pt idx="1801">
                  <c:v>1.041E+17</c:v>
                </c:pt>
                <c:pt idx="1802">
                  <c:v>1.035E+17</c:v>
                </c:pt>
                <c:pt idx="1803">
                  <c:v>1.032E+17</c:v>
                </c:pt>
                <c:pt idx="1804">
                  <c:v>1.037E+17</c:v>
                </c:pt>
                <c:pt idx="1805">
                  <c:v>1.019E+17</c:v>
                </c:pt>
                <c:pt idx="1806">
                  <c:v>1.024E+17</c:v>
                </c:pt>
                <c:pt idx="1807">
                  <c:v>1.024E+17</c:v>
                </c:pt>
                <c:pt idx="1808">
                  <c:v>1.029E+17</c:v>
                </c:pt>
                <c:pt idx="1809">
                  <c:v>1.032E+17</c:v>
                </c:pt>
                <c:pt idx="1810">
                  <c:v>1.028E+17</c:v>
                </c:pt>
                <c:pt idx="1811">
                  <c:v>1.022E+17</c:v>
                </c:pt>
                <c:pt idx="1812">
                  <c:v>1.028E+17</c:v>
                </c:pt>
                <c:pt idx="1813">
                  <c:v>1.038E+17</c:v>
                </c:pt>
                <c:pt idx="1814">
                  <c:v>1.033E+17</c:v>
                </c:pt>
                <c:pt idx="1815">
                  <c:v>1.037E+17</c:v>
                </c:pt>
                <c:pt idx="1816">
                  <c:v>1.04E+17</c:v>
                </c:pt>
                <c:pt idx="1817">
                  <c:v>1.039E+17</c:v>
                </c:pt>
                <c:pt idx="1818">
                  <c:v>1.034E+17</c:v>
                </c:pt>
                <c:pt idx="1819">
                  <c:v>1.041E+17</c:v>
                </c:pt>
                <c:pt idx="1820">
                  <c:v>1.046E+17</c:v>
                </c:pt>
                <c:pt idx="1821">
                  <c:v>1.044E+17</c:v>
                </c:pt>
                <c:pt idx="1822">
                  <c:v>1.038E+17</c:v>
                </c:pt>
                <c:pt idx="1823">
                  <c:v>1.036E+17</c:v>
                </c:pt>
                <c:pt idx="1824">
                  <c:v>6.126E+16</c:v>
                </c:pt>
                <c:pt idx="1825">
                  <c:v>2.5E+16</c:v>
                </c:pt>
                <c:pt idx="1826">
                  <c:v>7.153E+16</c:v>
                </c:pt>
                <c:pt idx="1827">
                  <c:v>3.915E+16</c:v>
                </c:pt>
                <c:pt idx="1828">
                  <c:v>4.955E+16</c:v>
                </c:pt>
                <c:pt idx="1829">
                  <c:v>7.618E+16</c:v>
                </c:pt>
                <c:pt idx="1830">
                  <c:v>8.37E+16</c:v>
                </c:pt>
                <c:pt idx="1831">
                  <c:v>2.364E+16</c:v>
                </c:pt>
                <c:pt idx="1832">
                  <c:v>6.002E+16</c:v>
                </c:pt>
                <c:pt idx="1833">
                  <c:v>6.783E+16</c:v>
                </c:pt>
                <c:pt idx="1834">
                  <c:v>7650000000000000</c:v>
                </c:pt>
                <c:pt idx="1835">
                  <c:v>1.755E+16</c:v>
                </c:pt>
                <c:pt idx="1836">
                  <c:v>1.055E+17</c:v>
                </c:pt>
                <c:pt idx="1837">
                  <c:v>1.944E+16</c:v>
                </c:pt>
                <c:pt idx="1838">
                  <c:v>1.738E+16</c:v>
                </c:pt>
                <c:pt idx="1839">
                  <c:v>1.782E+16</c:v>
                </c:pt>
                <c:pt idx="1840">
                  <c:v>2.098E+16</c:v>
                </c:pt>
                <c:pt idx="1841">
                  <c:v>1.072E+17</c:v>
                </c:pt>
                <c:pt idx="1842">
                  <c:v>1.058E+17</c:v>
                </c:pt>
                <c:pt idx="1843">
                  <c:v>2.101E+16</c:v>
                </c:pt>
                <c:pt idx="1844">
                  <c:v>9.007E+16</c:v>
                </c:pt>
                <c:pt idx="1845">
                  <c:v>3.3E+16</c:v>
                </c:pt>
                <c:pt idx="1846">
                  <c:v>9.062E+16</c:v>
                </c:pt>
                <c:pt idx="1847">
                  <c:v>1.062E+17</c:v>
                </c:pt>
                <c:pt idx="1848">
                  <c:v>1.064E+17</c:v>
                </c:pt>
                <c:pt idx="1849">
                  <c:v>1.059E+17</c:v>
                </c:pt>
                <c:pt idx="1850">
                  <c:v>6.631E+16</c:v>
                </c:pt>
                <c:pt idx="1851">
                  <c:v>7.853E+16</c:v>
                </c:pt>
                <c:pt idx="1852">
                  <c:v>1.016E+17</c:v>
                </c:pt>
                <c:pt idx="1853">
                  <c:v>1.052E+17</c:v>
                </c:pt>
                <c:pt idx="1854">
                  <c:v>1.072E+17</c:v>
                </c:pt>
                <c:pt idx="1855">
                  <c:v>1.055E+17</c:v>
                </c:pt>
                <c:pt idx="1856">
                  <c:v>1.065E+17</c:v>
                </c:pt>
                <c:pt idx="1857">
                  <c:v>1.06E+17</c:v>
                </c:pt>
                <c:pt idx="1858">
                  <c:v>1.057E+17</c:v>
                </c:pt>
                <c:pt idx="1859">
                  <c:v>9.966E+16</c:v>
                </c:pt>
                <c:pt idx="1860">
                  <c:v>1.061E+17</c:v>
                </c:pt>
                <c:pt idx="1861">
                  <c:v>1.07E+17</c:v>
                </c:pt>
                <c:pt idx="1862">
                  <c:v>1.053E+17</c:v>
                </c:pt>
                <c:pt idx="1863">
                  <c:v>1.069E+17</c:v>
                </c:pt>
                <c:pt idx="1864">
                  <c:v>1.048E+17</c:v>
                </c:pt>
                <c:pt idx="1865">
                  <c:v>1.07E+17</c:v>
                </c:pt>
                <c:pt idx="1866">
                  <c:v>1.049E+17</c:v>
                </c:pt>
                <c:pt idx="1867">
                  <c:v>1.062E+17</c:v>
                </c:pt>
                <c:pt idx="1868">
                  <c:v>1.054E+17</c:v>
                </c:pt>
                <c:pt idx="1869">
                  <c:v>1.059E+17</c:v>
                </c:pt>
                <c:pt idx="1870">
                  <c:v>1.061E+17</c:v>
                </c:pt>
                <c:pt idx="1871">
                  <c:v>1.059E+17</c:v>
                </c:pt>
                <c:pt idx="1872">
                  <c:v>1.063E+17</c:v>
                </c:pt>
                <c:pt idx="1873">
                  <c:v>1.051E+17</c:v>
                </c:pt>
                <c:pt idx="1874">
                  <c:v>1.065E+17</c:v>
                </c:pt>
                <c:pt idx="1875">
                  <c:v>9.929E+16</c:v>
                </c:pt>
                <c:pt idx="1876">
                  <c:v>1.067E+17</c:v>
                </c:pt>
                <c:pt idx="1877">
                  <c:v>1.046E+17</c:v>
                </c:pt>
                <c:pt idx="1878">
                  <c:v>1.061E+17</c:v>
                </c:pt>
                <c:pt idx="1879">
                  <c:v>1.048E+17</c:v>
                </c:pt>
                <c:pt idx="1880">
                  <c:v>1.012E+17</c:v>
                </c:pt>
                <c:pt idx="1881">
                  <c:v>1.072E+17</c:v>
                </c:pt>
                <c:pt idx="1882">
                  <c:v>1.083E+17</c:v>
                </c:pt>
                <c:pt idx="1883">
                  <c:v>1.086E+17</c:v>
                </c:pt>
                <c:pt idx="1884">
                  <c:v>1.082E+17</c:v>
                </c:pt>
                <c:pt idx="1885">
                  <c:v>1.091E+17</c:v>
                </c:pt>
                <c:pt idx="1886">
                  <c:v>1.079E+17</c:v>
                </c:pt>
                <c:pt idx="1887">
                  <c:v>1.097E+17</c:v>
                </c:pt>
                <c:pt idx="1888">
                  <c:v>1.077E+17</c:v>
                </c:pt>
                <c:pt idx="1889">
                  <c:v>1.096E+17</c:v>
                </c:pt>
                <c:pt idx="1890">
                  <c:v>1.023E+17</c:v>
                </c:pt>
                <c:pt idx="1891">
                  <c:v>1.096E+17</c:v>
                </c:pt>
                <c:pt idx="1892">
                  <c:v>1.083E+17</c:v>
                </c:pt>
                <c:pt idx="1893">
                  <c:v>1.089E+17</c:v>
                </c:pt>
                <c:pt idx="1894">
                  <c:v>5.78E+16</c:v>
                </c:pt>
                <c:pt idx="1895">
                  <c:v>9.177E+16</c:v>
                </c:pt>
                <c:pt idx="1896">
                  <c:v>1.088E+17</c:v>
                </c:pt>
                <c:pt idx="1897">
                  <c:v>1.092E+17</c:v>
                </c:pt>
                <c:pt idx="1898">
                  <c:v>1.103E+17</c:v>
                </c:pt>
                <c:pt idx="1899">
                  <c:v>1.046E+17</c:v>
                </c:pt>
                <c:pt idx="1900">
                  <c:v>1.113E+17</c:v>
                </c:pt>
                <c:pt idx="1901">
                  <c:v>1.091E+17</c:v>
                </c:pt>
                <c:pt idx="1902">
                  <c:v>1.109E+17</c:v>
                </c:pt>
                <c:pt idx="1903">
                  <c:v>1.082E+17</c:v>
                </c:pt>
                <c:pt idx="1904">
                  <c:v>1.088E+17</c:v>
                </c:pt>
                <c:pt idx="1905">
                  <c:v>1.083E+17</c:v>
                </c:pt>
                <c:pt idx="1906">
                  <c:v>1.086E+17</c:v>
                </c:pt>
                <c:pt idx="1907">
                  <c:v>1.093E+17</c:v>
                </c:pt>
                <c:pt idx="1908">
                  <c:v>1.084E+17</c:v>
                </c:pt>
                <c:pt idx="1909">
                  <c:v>1.093E+17</c:v>
                </c:pt>
                <c:pt idx="1910">
                  <c:v>5.952E+16</c:v>
                </c:pt>
                <c:pt idx="1911">
                  <c:v>5.613E+16</c:v>
                </c:pt>
                <c:pt idx="1912">
                  <c:v>1.085E+17</c:v>
                </c:pt>
                <c:pt idx="1913">
                  <c:v>1.105E+17</c:v>
                </c:pt>
                <c:pt idx="1914">
                  <c:v>1.094E+17</c:v>
                </c:pt>
                <c:pt idx="1915">
                  <c:v>1.105E+17</c:v>
                </c:pt>
                <c:pt idx="1916">
                  <c:v>1.098E+17</c:v>
                </c:pt>
                <c:pt idx="1917">
                  <c:v>1.094E+17</c:v>
                </c:pt>
                <c:pt idx="1918">
                  <c:v>1.043E+17</c:v>
                </c:pt>
                <c:pt idx="1919">
                  <c:v>1.367E+16</c:v>
                </c:pt>
                <c:pt idx="1920">
                  <c:v>1.099E+17</c:v>
                </c:pt>
                <c:pt idx="1921">
                  <c:v>1.086E+17</c:v>
                </c:pt>
                <c:pt idx="1922">
                  <c:v>1.102E+17</c:v>
                </c:pt>
                <c:pt idx="1923">
                  <c:v>7.857E+16</c:v>
                </c:pt>
                <c:pt idx="1924">
                  <c:v>4.486E+16</c:v>
                </c:pt>
                <c:pt idx="1925">
                  <c:v>1.093E+17</c:v>
                </c:pt>
                <c:pt idx="1926">
                  <c:v>1.108E+17</c:v>
                </c:pt>
                <c:pt idx="1927">
                  <c:v>1.102E+17</c:v>
                </c:pt>
                <c:pt idx="1928">
                  <c:v>1.106E+17</c:v>
                </c:pt>
                <c:pt idx="1929">
                  <c:v>1.1E+17</c:v>
                </c:pt>
                <c:pt idx="1930">
                  <c:v>1.1E+17</c:v>
                </c:pt>
                <c:pt idx="1931">
                  <c:v>1.102E+17</c:v>
                </c:pt>
                <c:pt idx="1932">
                  <c:v>9.971E+16</c:v>
                </c:pt>
                <c:pt idx="1933">
                  <c:v>1.106E+17</c:v>
                </c:pt>
                <c:pt idx="1934">
                  <c:v>1.093E+17</c:v>
                </c:pt>
                <c:pt idx="1935">
                  <c:v>1.113E+17</c:v>
                </c:pt>
                <c:pt idx="1936">
                  <c:v>1.092E+17</c:v>
                </c:pt>
                <c:pt idx="1937">
                  <c:v>1.115E+17</c:v>
                </c:pt>
                <c:pt idx="1938">
                  <c:v>1.097E+17</c:v>
                </c:pt>
                <c:pt idx="1939">
                  <c:v>1.109E+17</c:v>
                </c:pt>
                <c:pt idx="1940">
                  <c:v>1.101E+17</c:v>
                </c:pt>
                <c:pt idx="1941">
                  <c:v>1.103E+17</c:v>
                </c:pt>
                <c:pt idx="1942">
                  <c:v>1.107E+17</c:v>
                </c:pt>
                <c:pt idx="1943">
                  <c:v>1.097E+17</c:v>
                </c:pt>
                <c:pt idx="1944">
                  <c:v>1.108E+17</c:v>
                </c:pt>
                <c:pt idx="1945">
                  <c:v>1.088E+17</c:v>
                </c:pt>
                <c:pt idx="1946">
                  <c:v>1.102E+17</c:v>
                </c:pt>
                <c:pt idx="1947">
                  <c:v>6.922E+16</c:v>
                </c:pt>
                <c:pt idx="1948">
                  <c:v>9.425E+16</c:v>
                </c:pt>
                <c:pt idx="1949">
                  <c:v>1.013E+17</c:v>
                </c:pt>
                <c:pt idx="1950">
                  <c:v>1.013E+17</c:v>
                </c:pt>
                <c:pt idx="1951">
                  <c:v>7.105E+16</c:v>
                </c:pt>
                <c:pt idx="1952">
                  <c:v>7.623E+16</c:v>
                </c:pt>
                <c:pt idx="1953">
                  <c:v>1.068E+17</c:v>
                </c:pt>
                <c:pt idx="1954">
                  <c:v>1.071E+17</c:v>
                </c:pt>
                <c:pt idx="1955">
                  <c:v>9.991E+16</c:v>
                </c:pt>
                <c:pt idx="1956">
                  <c:v>1.025E+17</c:v>
                </c:pt>
                <c:pt idx="1957">
                  <c:v>1.03E+17</c:v>
                </c:pt>
                <c:pt idx="1958">
                  <c:v>9.982E+16</c:v>
                </c:pt>
                <c:pt idx="1959">
                  <c:v>1.029E+17</c:v>
                </c:pt>
                <c:pt idx="1960">
                  <c:v>9.871E+16</c:v>
                </c:pt>
                <c:pt idx="1961">
                  <c:v>1.019E+17</c:v>
                </c:pt>
                <c:pt idx="1962">
                  <c:v>1.029E+17</c:v>
                </c:pt>
                <c:pt idx="1963">
                  <c:v>1.035E+17</c:v>
                </c:pt>
                <c:pt idx="1964">
                  <c:v>1.045E+17</c:v>
                </c:pt>
                <c:pt idx="1965">
                  <c:v>1.006E+17</c:v>
                </c:pt>
                <c:pt idx="1966">
                  <c:v>9.513E+16</c:v>
                </c:pt>
                <c:pt idx="1967">
                  <c:v>1.044E+17</c:v>
                </c:pt>
                <c:pt idx="1968">
                  <c:v>1.043E+17</c:v>
                </c:pt>
                <c:pt idx="1969">
                  <c:v>1.004E+17</c:v>
                </c:pt>
                <c:pt idx="1970">
                  <c:v>1.051E+17</c:v>
                </c:pt>
                <c:pt idx="1971">
                  <c:v>9.928E+16</c:v>
                </c:pt>
                <c:pt idx="1972">
                  <c:v>1.048E+17</c:v>
                </c:pt>
                <c:pt idx="1973">
                  <c:v>1.02E+17</c:v>
                </c:pt>
                <c:pt idx="1974">
                  <c:v>1.014E+17</c:v>
                </c:pt>
                <c:pt idx="1975">
                  <c:v>9.894E+16</c:v>
                </c:pt>
                <c:pt idx="1976">
                  <c:v>9.085E+16</c:v>
                </c:pt>
                <c:pt idx="1977">
                  <c:v>5.294E+16</c:v>
                </c:pt>
                <c:pt idx="1978">
                  <c:v>1.069E+17</c:v>
                </c:pt>
                <c:pt idx="1979">
                  <c:v>1.052E+17</c:v>
                </c:pt>
                <c:pt idx="1980">
                  <c:v>1.066E+17</c:v>
                </c:pt>
                <c:pt idx="1981">
                  <c:v>1.06E+17</c:v>
                </c:pt>
                <c:pt idx="1982">
                  <c:v>1.059E+17</c:v>
                </c:pt>
                <c:pt idx="1983">
                  <c:v>1.07E+17</c:v>
                </c:pt>
                <c:pt idx="1984">
                  <c:v>1.068E+17</c:v>
                </c:pt>
                <c:pt idx="1985">
                  <c:v>1.078E+17</c:v>
                </c:pt>
                <c:pt idx="1986">
                  <c:v>9.94E+16</c:v>
                </c:pt>
                <c:pt idx="1987">
                  <c:v>1.007E+17</c:v>
                </c:pt>
                <c:pt idx="1988">
                  <c:v>1.062E+17</c:v>
                </c:pt>
                <c:pt idx="1989">
                  <c:v>7.743E+16</c:v>
                </c:pt>
                <c:pt idx="1990">
                  <c:v>3.509E+16</c:v>
                </c:pt>
                <c:pt idx="1991">
                  <c:v>1.074E+17</c:v>
                </c:pt>
                <c:pt idx="1992">
                  <c:v>1.068E+17</c:v>
                </c:pt>
                <c:pt idx="1993">
                  <c:v>1.064E+17</c:v>
                </c:pt>
                <c:pt idx="1994">
                  <c:v>1.07E+17</c:v>
                </c:pt>
                <c:pt idx="1995">
                  <c:v>1.066E+17</c:v>
                </c:pt>
                <c:pt idx="1996">
                  <c:v>1.076E+17</c:v>
                </c:pt>
                <c:pt idx="1997">
                  <c:v>1.034E+17</c:v>
                </c:pt>
                <c:pt idx="1998">
                  <c:v>1.615E+16</c:v>
                </c:pt>
                <c:pt idx="1999">
                  <c:v>1.06E+17</c:v>
                </c:pt>
                <c:pt idx="2000">
                  <c:v>9.363E+16</c:v>
                </c:pt>
                <c:pt idx="2001">
                  <c:v>1.73E+16</c:v>
                </c:pt>
                <c:pt idx="2002">
                  <c:v>7.534E+16</c:v>
                </c:pt>
                <c:pt idx="2003">
                  <c:v>1.053E+17</c:v>
                </c:pt>
                <c:pt idx="2004">
                  <c:v>1.001E+17</c:v>
                </c:pt>
                <c:pt idx="2005">
                  <c:v>9.944E+16</c:v>
                </c:pt>
                <c:pt idx="2006">
                  <c:v>3.371E+16</c:v>
                </c:pt>
                <c:pt idx="2007">
                  <c:v>6.832E+16</c:v>
                </c:pt>
                <c:pt idx="2008">
                  <c:v>1.032E+17</c:v>
                </c:pt>
                <c:pt idx="2009">
                  <c:v>8.932E+16</c:v>
                </c:pt>
                <c:pt idx="2010">
                  <c:v>7.547E+16</c:v>
                </c:pt>
                <c:pt idx="2011">
                  <c:v>3.843E+16</c:v>
                </c:pt>
                <c:pt idx="2012">
                  <c:v>9.816E+16</c:v>
                </c:pt>
                <c:pt idx="2013">
                  <c:v>7.822E+16</c:v>
                </c:pt>
                <c:pt idx="2014">
                  <c:v>3.097E+16</c:v>
                </c:pt>
                <c:pt idx="2015">
                  <c:v>1.008E+17</c:v>
                </c:pt>
                <c:pt idx="2016">
                  <c:v>1.397E+16</c:v>
                </c:pt>
                <c:pt idx="2017">
                  <c:v>1.038E+17</c:v>
                </c:pt>
                <c:pt idx="2018">
                  <c:v>1.037E+17</c:v>
                </c:pt>
                <c:pt idx="2019">
                  <c:v>1.056E+17</c:v>
                </c:pt>
                <c:pt idx="2020">
                  <c:v>1.02E+17</c:v>
                </c:pt>
                <c:pt idx="2021">
                  <c:v>5.608E+16</c:v>
                </c:pt>
                <c:pt idx="2022">
                  <c:v>5.67E+16</c:v>
                </c:pt>
                <c:pt idx="2023">
                  <c:v>9.914E+16</c:v>
                </c:pt>
                <c:pt idx="2024">
                  <c:v>1.042E+17</c:v>
                </c:pt>
                <c:pt idx="2025">
                  <c:v>1E+17</c:v>
                </c:pt>
                <c:pt idx="2026">
                  <c:v>1.048E+17</c:v>
                </c:pt>
                <c:pt idx="2027">
                  <c:v>9.582E+16</c:v>
                </c:pt>
                <c:pt idx="2028">
                  <c:v>9.353E+16</c:v>
                </c:pt>
                <c:pt idx="2029">
                  <c:v>1E+17</c:v>
                </c:pt>
                <c:pt idx="2030">
                  <c:v>5.944E+16</c:v>
                </c:pt>
                <c:pt idx="2031">
                  <c:v>1.02E+17</c:v>
                </c:pt>
                <c:pt idx="2032">
                  <c:v>1.056E+17</c:v>
                </c:pt>
                <c:pt idx="2033">
                  <c:v>1.071E+17</c:v>
                </c:pt>
                <c:pt idx="2034">
                  <c:v>1.059E+17</c:v>
                </c:pt>
                <c:pt idx="2035">
                  <c:v>5.603E+16</c:v>
                </c:pt>
                <c:pt idx="2036">
                  <c:v>7.874E+16</c:v>
                </c:pt>
                <c:pt idx="2037">
                  <c:v>1.063E+17</c:v>
                </c:pt>
                <c:pt idx="2038">
                  <c:v>1.064E+17</c:v>
                </c:pt>
                <c:pt idx="2039">
                  <c:v>1.063E+17</c:v>
                </c:pt>
                <c:pt idx="2040">
                  <c:v>1.07E+17</c:v>
                </c:pt>
                <c:pt idx="2041">
                  <c:v>1.057E+17</c:v>
                </c:pt>
                <c:pt idx="2042">
                  <c:v>1.073E+17</c:v>
                </c:pt>
                <c:pt idx="2043">
                  <c:v>9.072E+16</c:v>
                </c:pt>
                <c:pt idx="2044">
                  <c:v>1.052E+17</c:v>
                </c:pt>
                <c:pt idx="2045">
                  <c:v>7048000000000000</c:v>
                </c:pt>
                <c:pt idx="2046">
                  <c:v>1.07E+17</c:v>
                </c:pt>
                <c:pt idx="2047">
                  <c:v>1.056E+17</c:v>
                </c:pt>
                <c:pt idx="2048">
                  <c:v>1.005E+17</c:v>
                </c:pt>
                <c:pt idx="2049">
                  <c:v>1.571E+16</c:v>
                </c:pt>
                <c:pt idx="2050">
                  <c:v>1.064E+17</c:v>
                </c:pt>
                <c:pt idx="2051">
                  <c:v>1.067E+17</c:v>
                </c:pt>
                <c:pt idx="2052">
                  <c:v>1.059E+17</c:v>
                </c:pt>
                <c:pt idx="2053">
                  <c:v>1.073E+17</c:v>
                </c:pt>
                <c:pt idx="2054">
                  <c:v>7.512E+16</c:v>
                </c:pt>
                <c:pt idx="2055">
                  <c:v>1.068E+17</c:v>
                </c:pt>
                <c:pt idx="2056">
                  <c:v>1.053E+17</c:v>
                </c:pt>
                <c:pt idx="2057">
                  <c:v>1.065E+17</c:v>
                </c:pt>
                <c:pt idx="2058">
                  <c:v>1.057E+17</c:v>
                </c:pt>
                <c:pt idx="2059">
                  <c:v>1.059E+17</c:v>
                </c:pt>
                <c:pt idx="2060">
                  <c:v>1.059E+17</c:v>
                </c:pt>
                <c:pt idx="2061">
                  <c:v>1.052E+17</c:v>
                </c:pt>
                <c:pt idx="2062">
                  <c:v>1.069E+17</c:v>
                </c:pt>
                <c:pt idx="2063">
                  <c:v>1.054E+17</c:v>
                </c:pt>
                <c:pt idx="2064">
                  <c:v>1.069E+17</c:v>
                </c:pt>
                <c:pt idx="2065">
                  <c:v>1.053E+17</c:v>
                </c:pt>
                <c:pt idx="2066">
                  <c:v>1.067E+17</c:v>
                </c:pt>
                <c:pt idx="2067">
                  <c:v>1.059E+17</c:v>
                </c:pt>
                <c:pt idx="2068">
                  <c:v>1.065E+17</c:v>
                </c:pt>
                <c:pt idx="2069">
                  <c:v>1.064E+17</c:v>
                </c:pt>
                <c:pt idx="2070">
                  <c:v>1.058E+17</c:v>
                </c:pt>
                <c:pt idx="2071">
                  <c:v>1.068E+17</c:v>
                </c:pt>
                <c:pt idx="2072">
                  <c:v>8.455E+16</c:v>
                </c:pt>
                <c:pt idx="2073">
                  <c:v>9.708E+16</c:v>
                </c:pt>
                <c:pt idx="2074">
                  <c:v>4.107E+16</c:v>
                </c:pt>
                <c:pt idx="2075">
                  <c:v>6.597E+16</c:v>
                </c:pt>
                <c:pt idx="2076">
                  <c:v>5.113E+16</c:v>
                </c:pt>
                <c:pt idx="2077">
                  <c:v>3.481E+16</c:v>
                </c:pt>
                <c:pt idx="2078">
                  <c:v>4.208E+16</c:v>
                </c:pt>
                <c:pt idx="2079">
                  <c:v>1.066E+17</c:v>
                </c:pt>
                <c:pt idx="2080">
                  <c:v>1.07E+17</c:v>
                </c:pt>
                <c:pt idx="2081">
                  <c:v>1.059E+17</c:v>
                </c:pt>
                <c:pt idx="2082">
                  <c:v>9.785E+16</c:v>
                </c:pt>
                <c:pt idx="2083">
                  <c:v>1.526E+16</c:v>
                </c:pt>
                <c:pt idx="2084">
                  <c:v>1.075E+17</c:v>
                </c:pt>
                <c:pt idx="2085">
                  <c:v>1.056E+17</c:v>
                </c:pt>
                <c:pt idx="2086">
                  <c:v>1.07E+17</c:v>
                </c:pt>
                <c:pt idx="2087">
                  <c:v>1.056E+17</c:v>
                </c:pt>
                <c:pt idx="2088">
                  <c:v>1.07E+17</c:v>
                </c:pt>
                <c:pt idx="2089">
                  <c:v>1.063E+17</c:v>
                </c:pt>
                <c:pt idx="2090">
                  <c:v>1.003E+17</c:v>
                </c:pt>
                <c:pt idx="2091">
                  <c:v>1.073E+17</c:v>
                </c:pt>
                <c:pt idx="2092">
                  <c:v>1.064E+17</c:v>
                </c:pt>
                <c:pt idx="2093">
                  <c:v>2.166E+16</c:v>
                </c:pt>
                <c:pt idx="2094">
                  <c:v>1.059E+17</c:v>
                </c:pt>
                <c:pt idx="2095">
                  <c:v>1.081E+17</c:v>
                </c:pt>
                <c:pt idx="2096">
                  <c:v>1.061E+17</c:v>
                </c:pt>
                <c:pt idx="2097">
                  <c:v>9.695E+16</c:v>
                </c:pt>
                <c:pt idx="2098">
                  <c:v>8.904E+16</c:v>
                </c:pt>
                <c:pt idx="2099">
                  <c:v>2.45E+16</c:v>
                </c:pt>
                <c:pt idx="2100">
                  <c:v>9.814E+16</c:v>
                </c:pt>
                <c:pt idx="2101">
                  <c:v>1.633E+16</c:v>
                </c:pt>
                <c:pt idx="2102">
                  <c:v>2.851E+16</c:v>
                </c:pt>
                <c:pt idx="2103">
                  <c:v>8.646E+16</c:v>
                </c:pt>
                <c:pt idx="2104">
                  <c:v>1.006E+17</c:v>
                </c:pt>
                <c:pt idx="2105">
                  <c:v>1.061E+17</c:v>
                </c:pt>
                <c:pt idx="2106">
                  <c:v>1.076E+17</c:v>
                </c:pt>
                <c:pt idx="2107">
                  <c:v>1.068E+17</c:v>
                </c:pt>
                <c:pt idx="2108">
                  <c:v>1.074E+17</c:v>
                </c:pt>
                <c:pt idx="2109">
                  <c:v>1.07E+17</c:v>
                </c:pt>
                <c:pt idx="2110">
                  <c:v>1.066E+17</c:v>
                </c:pt>
                <c:pt idx="2111">
                  <c:v>8.869E+16</c:v>
                </c:pt>
                <c:pt idx="2112">
                  <c:v>9.486E+16</c:v>
                </c:pt>
                <c:pt idx="2113">
                  <c:v>9.775E+16</c:v>
                </c:pt>
                <c:pt idx="2114">
                  <c:v>1.059E+17</c:v>
                </c:pt>
                <c:pt idx="2115">
                  <c:v>1.075E+17</c:v>
                </c:pt>
                <c:pt idx="2116">
                  <c:v>1.057E+17</c:v>
                </c:pt>
                <c:pt idx="2117">
                  <c:v>1.072E+17</c:v>
                </c:pt>
                <c:pt idx="2118">
                  <c:v>1.066E+17</c:v>
                </c:pt>
                <c:pt idx="2119">
                  <c:v>1.069E+17</c:v>
                </c:pt>
                <c:pt idx="2120">
                  <c:v>1.07E+17</c:v>
                </c:pt>
                <c:pt idx="2121">
                  <c:v>1.066E+17</c:v>
                </c:pt>
                <c:pt idx="2122">
                  <c:v>1.073E+17</c:v>
                </c:pt>
                <c:pt idx="2123">
                  <c:v>1.063E+17</c:v>
                </c:pt>
                <c:pt idx="2124">
                  <c:v>1.077E+17</c:v>
                </c:pt>
                <c:pt idx="2125">
                  <c:v>1.058E+17</c:v>
                </c:pt>
                <c:pt idx="2126">
                  <c:v>1.026E+17</c:v>
                </c:pt>
                <c:pt idx="2127">
                  <c:v>1.059E+17</c:v>
                </c:pt>
                <c:pt idx="2128">
                  <c:v>1.073E+17</c:v>
                </c:pt>
                <c:pt idx="2129">
                  <c:v>1.06E+17</c:v>
                </c:pt>
                <c:pt idx="2130">
                  <c:v>1.068E+17</c:v>
                </c:pt>
                <c:pt idx="2131">
                  <c:v>1.065E+17</c:v>
                </c:pt>
                <c:pt idx="2132">
                  <c:v>1.063E+17</c:v>
                </c:pt>
                <c:pt idx="2133">
                  <c:v>1.073E+17</c:v>
                </c:pt>
                <c:pt idx="2134">
                  <c:v>1.062E+17</c:v>
                </c:pt>
                <c:pt idx="2135">
                  <c:v>1.077E+17</c:v>
                </c:pt>
                <c:pt idx="2136">
                  <c:v>1.06E+17</c:v>
                </c:pt>
                <c:pt idx="2137">
                  <c:v>9.891E+16</c:v>
                </c:pt>
                <c:pt idx="2138">
                  <c:v>1.061E+17</c:v>
                </c:pt>
                <c:pt idx="2139">
                  <c:v>1.078E+17</c:v>
                </c:pt>
                <c:pt idx="2140">
                  <c:v>1.067E+17</c:v>
                </c:pt>
                <c:pt idx="2141">
                  <c:v>1.072E+17</c:v>
                </c:pt>
                <c:pt idx="2142">
                  <c:v>4.276E+16</c:v>
                </c:pt>
                <c:pt idx="2143">
                  <c:v>7.623E+16</c:v>
                </c:pt>
                <c:pt idx="2144">
                  <c:v>1.07E+17</c:v>
                </c:pt>
                <c:pt idx="2145">
                  <c:v>9.995E+16</c:v>
                </c:pt>
                <c:pt idx="2146">
                  <c:v>1.045E+17</c:v>
                </c:pt>
                <c:pt idx="2147">
                  <c:v>1.025E+17</c:v>
                </c:pt>
                <c:pt idx="2148">
                  <c:v>1.074E+17</c:v>
                </c:pt>
                <c:pt idx="2149">
                  <c:v>1.054E+17</c:v>
                </c:pt>
                <c:pt idx="2150">
                  <c:v>9.891E+16</c:v>
                </c:pt>
                <c:pt idx="2151">
                  <c:v>9.382E+16</c:v>
                </c:pt>
                <c:pt idx="2152">
                  <c:v>1.071E+17</c:v>
                </c:pt>
                <c:pt idx="2153">
                  <c:v>1.068E+17</c:v>
                </c:pt>
                <c:pt idx="2154">
                  <c:v>5.195E+16</c:v>
                </c:pt>
                <c:pt idx="2155">
                  <c:v>3.492E+16</c:v>
                </c:pt>
                <c:pt idx="2156">
                  <c:v>6.53E+16</c:v>
                </c:pt>
                <c:pt idx="2157">
                  <c:v>1.076E+17</c:v>
                </c:pt>
                <c:pt idx="2158">
                  <c:v>1.058E+17</c:v>
                </c:pt>
                <c:pt idx="2159">
                  <c:v>1.077E+17</c:v>
                </c:pt>
                <c:pt idx="2160">
                  <c:v>1.061E+17</c:v>
                </c:pt>
                <c:pt idx="2161">
                  <c:v>1.073E+17</c:v>
                </c:pt>
                <c:pt idx="2162">
                  <c:v>1.003E+17</c:v>
                </c:pt>
                <c:pt idx="2163">
                  <c:v>1.068E+17</c:v>
                </c:pt>
                <c:pt idx="2164">
                  <c:v>1.011E+17</c:v>
                </c:pt>
                <c:pt idx="2165">
                  <c:v>1.064E+17</c:v>
                </c:pt>
                <c:pt idx="2166">
                  <c:v>1.004E+17</c:v>
                </c:pt>
                <c:pt idx="2167">
                  <c:v>1.685E+16</c:v>
                </c:pt>
                <c:pt idx="2168">
                  <c:v>1.075E+17</c:v>
                </c:pt>
                <c:pt idx="2169">
                  <c:v>1.056E+17</c:v>
                </c:pt>
                <c:pt idx="2170">
                  <c:v>1.079E+17</c:v>
                </c:pt>
                <c:pt idx="2171">
                  <c:v>1.06E+17</c:v>
                </c:pt>
                <c:pt idx="2172">
                  <c:v>1.059E+17</c:v>
                </c:pt>
                <c:pt idx="2173">
                  <c:v>2.81E+16</c:v>
                </c:pt>
                <c:pt idx="2174">
                  <c:v>9.504E+16</c:v>
                </c:pt>
                <c:pt idx="2175">
                  <c:v>9.964E+16</c:v>
                </c:pt>
                <c:pt idx="2176">
                  <c:v>1.079E+17</c:v>
                </c:pt>
                <c:pt idx="2177">
                  <c:v>1.086E+17</c:v>
                </c:pt>
                <c:pt idx="2178">
                  <c:v>1.032E+17</c:v>
                </c:pt>
                <c:pt idx="2179">
                  <c:v>1.088E+17</c:v>
                </c:pt>
                <c:pt idx="2180">
                  <c:v>1.072E+17</c:v>
                </c:pt>
                <c:pt idx="2181">
                  <c:v>1.091E+17</c:v>
                </c:pt>
                <c:pt idx="2182">
                  <c:v>1.079E+17</c:v>
                </c:pt>
                <c:pt idx="2183">
                  <c:v>1.087E+17</c:v>
                </c:pt>
                <c:pt idx="2184">
                  <c:v>1.084E+17</c:v>
                </c:pt>
                <c:pt idx="2185">
                  <c:v>1.074E+17</c:v>
                </c:pt>
                <c:pt idx="2186">
                  <c:v>1.094E+17</c:v>
                </c:pt>
                <c:pt idx="2187">
                  <c:v>1.084E+17</c:v>
                </c:pt>
                <c:pt idx="2188">
                  <c:v>1.263E+16</c:v>
                </c:pt>
                <c:pt idx="2189">
                  <c:v>1.081E+17</c:v>
                </c:pt>
                <c:pt idx="2190">
                  <c:v>1.104E+17</c:v>
                </c:pt>
                <c:pt idx="2191">
                  <c:v>1.085E+17</c:v>
                </c:pt>
                <c:pt idx="2192">
                  <c:v>1.103E+17</c:v>
                </c:pt>
                <c:pt idx="2193">
                  <c:v>1.09E+17</c:v>
                </c:pt>
                <c:pt idx="2194">
                  <c:v>9.58E+16</c:v>
                </c:pt>
                <c:pt idx="2195">
                  <c:v>1.097E+17</c:v>
                </c:pt>
                <c:pt idx="2196">
                  <c:v>1.102E+17</c:v>
                </c:pt>
                <c:pt idx="2197">
                  <c:v>1.103E+17</c:v>
                </c:pt>
                <c:pt idx="2198">
                  <c:v>1.055E+17</c:v>
                </c:pt>
                <c:pt idx="2199">
                  <c:v>1.106E+17</c:v>
                </c:pt>
                <c:pt idx="2200">
                  <c:v>1.09E+17</c:v>
                </c:pt>
                <c:pt idx="2201">
                  <c:v>1.11E+17</c:v>
                </c:pt>
                <c:pt idx="2202">
                  <c:v>1.09E+17</c:v>
                </c:pt>
                <c:pt idx="2203">
                  <c:v>1.108E+17</c:v>
                </c:pt>
                <c:pt idx="2204">
                  <c:v>1.09E+17</c:v>
                </c:pt>
                <c:pt idx="2205">
                  <c:v>1.107E+17</c:v>
                </c:pt>
                <c:pt idx="2206">
                  <c:v>1.093E+17</c:v>
                </c:pt>
                <c:pt idx="2207">
                  <c:v>1.099E+17</c:v>
                </c:pt>
                <c:pt idx="2208">
                  <c:v>1.093E+17</c:v>
                </c:pt>
                <c:pt idx="2209">
                  <c:v>1.093E+17</c:v>
                </c:pt>
                <c:pt idx="2210">
                  <c:v>1.095E+17</c:v>
                </c:pt>
                <c:pt idx="2211">
                  <c:v>1.057E+17</c:v>
                </c:pt>
                <c:pt idx="2212">
                  <c:v>1.089E+17</c:v>
                </c:pt>
                <c:pt idx="2213">
                  <c:v>1.1E+17</c:v>
                </c:pt>
                <c:pt idx="2214">
                  <c:v>1.08E+17</c:v>
                </c:pt>
                <c:pt idx="2215">
                  <c:v>9.45E+16</c:v>
                </c:pt>
                <c:pt idx="2216">
                  <c:v>1.04E+17</c:v>
                </c:pt>
                <c:pt idx="2217">
                  <c:v>1.042E+17</c:v>
                </c:pt>
                <c:pt idx="2218">
                  <c:v>1E+17</c:v>
                </c:pt>
                <c:pt idx="2219">
                  <c:v>1.091E+17</c:v>
                </c:pt>
                <c:pt idx="2220">
                  <c:v>1.087E+17</c:v>
                </c:pt>
                <c:pt idx="2221">
                  <c:v>1.085E+17</c:v>
                </c:pt>
                <c:pt idx="2222">
                  <c:v>1.005E+17</c:v>
                </c:pt>
                <c:pt idx="2223">
                  <c:v>1.082E+17</c:v>
                </c:pt>
                <c:pt idx="2224">
                  <c:v>1.09E+17</c:v>
                </c:pt>
                <c:pt idx="2225">
                  <c:v>1.074E+17</c:v>
                </c:pt>
                <c:pt idx="2226">
                  <c:v>1.024E+17</c:v>
                </c:pt>
                <c:pt idx="2227">
                  <c:v>1.071E+17</c:v>
                </c:pt>
                <c:pt idx="2228">
                  <c:v>1.09E+17</c:v>
                </c:pt>
                <c:pt idx="2229">
                  <c:v>1.075E+17</c:v>
                </c:pt>
                <c:pt idx="2230">
                  <c:v>1.087E+17</c:v>
                </c:pt>
                <c:pt idx="2231">
                  <c:v>1.078E+17</c:v>
                </c:pt>
                <c:pt idx="2232">
                  <c:v>1.08E+17</c:v>
                </c:pt>
                <c:pt idx="2233">
                  <c:v>1.077E+17</c:v>
                </c:pt>
                <c:pt idx="2234">
                  <c:v>1.078E+17</c:v>
                </c:pt>
                <c:pt idx="2235">
                  <c:v>1.082E+17</c:v>
                </c:pt>
                <c:pt idx="2236">
                  <c:v>1.072E+17</c:v>
                </c:pt>
                <c:pt idx="2237">
                  <c:v>1.086E+17</c:v>
                </c:pt>
                <c:pt idx="2238">
                  <c:v>1.067E+17</c:v>
                </c:pt>
                <c:pt idx="2239">
                  <c:v>1.085E+17</c:v>
                </c:pt>
                <c:pt idx="2240">
                  <c:v>1.067E+17</c:v>
                </c:pt>
                <c:pt idx="2241">
                  <c:v>9.768E+16</c:v>
                </c:pt>
                <c:pt idx="2242">
                  <c:v>1.362E+16</c:v>
                </c:pt>
                <c:pt idx="2243">
                  <c:v>1.079E+17</c:v>
                </c:pt>
                <c:pt idx="2244">
                  <c:v>1.074E+17</c:v>
                </c:pt>
                <c:pt idx="2245">
                  <c:v>1.074E+17</c:v>
                </c:pt>
                <c:pt idx="2246">
                  <c:v>1.08E+17</c:v>
                </c:pt>
                <c:pt idx="2247">
                  <c:v>1.068E+17</c:v>
                </c:pt>
                <c:pt idx="2248">
                  <c:v>1.079E+17</c:v>
                </c:pt>
                <c:pt idx="2249">
                  <c:v>1.066E+17</c:v>
                </c:pt>
                <c:pt idx="2250">
                  <c:v>1.082E+17</c:v>
                </c:pt>
                <c:pt idx="2251">
                  <c:v>1.061E+17</c:v>
                </c:pt>
                <c:pt idx="2252">
                  <c:v>8.515E+16</c:v>
                </c:pt>
                <c:pt idx="2253">
                  <c:v>3.448E+16</c:v>
                </c:pt>
                <c:pt idx="2254">
                  <c:v>1.078E+17</c:v>
                </c:pt>
                <c:pt idx="2255">
                  <c:v>1.068E+17</c:v>
                </c:pt>
                <c:pt idx="2256">
                  <c:v>2.761E+16</c:v>
                </c:pt>
                <c:pt idx="2257">
                  <c:v>8.67E+16</c:v>
                </c:pt>
                <c:pt idx="2258">
                  <c:v>1.066E+17</c:v>
                </c:pt>
                <c:pt idx="2259">
                  <c:v>5.157E+16</c:v>
                </c:pt>
                <c:pt idx="2260">
                  <c:v>6.454E+16</c:v>
                </c:pt>
                <c:pt idx="2261">
                  <c:v>1.077E+17</c:v>
                </c:pt>
                <c:pt idx="2262">
                  <c:v>1.06E+17</c:v>
                </c:pt>
                <c:pt idx="2263">
                  <c:v>5.812E+16</c:v>
                </c:pt>
                <c:pt idx="2264">
                  <c:v>6.668E+16</c:v>
                </c:pt>
                <c:pt idx="2265">
                  <c:v>1.064E+17</c:v>
                </c:pt>
                <c:pt idx="2266">
                  <c:v>1.063E+17</c:v>
                </c:pt>
                <c:pt idx="2267">
                  <c:v>1.062E+17</c:v>
                </c:pt>
                <c:pt idx="2268">
                  <c:v>1.068E+17</c:v>
                </c:pt>
                <c:pt idx="2269">
                  <c:v>1.056E+17</c:v>
                </c:pt>
                <c:pt idx="2270">
                  <c:v>1.07E+17</c:v>
                </c:pt>
                <c:pt idx="2271">
                  <c:v>3760000000000000</c:v>
                </c:pt>
                <c:pt idx="2272">
                  <c:v>4.633E+16</c:v>
                </c:pt>
                <c:pt idx="2273">
                  <c:v>1.066E+17</c:v>
                </c:pt>
                <c:pt idx="2274">
                  <c:v>1.021E+17</c:v>
                </c:pt>
                <c:pt idx="2275">
                  <c:v>1.043E+17</c:v>
                </c:pt>
                <c:pt idx="2276">
                  <c:v>1.088E+17</c:v>
                </c:pt>
                <c:pt idx="2277">
                  <c:v>1.041E+17</c:v>
                </c:pt>
                <c:pt idx="2278">
                  <c:v>1.086E+17</c:v>
                </c:pt>
                <c:pt idx="2279">
                  <c:v>1.088E+17</c:v>
                </c:pt>
                <c:pt idx="2280">
                  <c:v>1.086E+17</c:v>
                </c:pt>
                <c:pt idx="2281">
                  <c:v>1.095E+17</c:v>
                </c:pt>
                <c:pt idx="2282">
                  <c:v>1.084E+17</c:v>
                </c:pt>
                <c:pt idx="2283">
                  <c:v>1.073E+17</c:v>
                </c:pt>
                <c:pt idx="2284">
                  <c:v>1.069E+17</c:v>
                </c:pt>
                <c:pt idx="2285">
                  <c:v>1.032E+17</c:v>
                </c:pt>
                <c:pt idx="2286">
                  <c:v>1.082E+17</c:v>
                </c:pt>
                <c:pt idx="2287">
                  <c:v>1.074E+17</c:v>
                </c:pt>
                <c:pt idx="2288">
                  <c:v>9.717E+16</c:v>
                </c:pt>
                <c:pt idx="2289">
                  <c:v>1.039E+17</c:v>
                </c:pt>
                <c:pt idx="2290">
                  <c:v>1.004E+17</c:v>
                </c:pt>
                <c:pt idx="2291">
                  <c:v>7.884E+16</c:v>
                </c:pt>
                <c:pt idx="2292">
                  <c:v>1.064E+17</c:v>
                </c:pt>
                <c:pt idx="2293">
                  <c:v>1.091E+17</c:v>
                </c:pt>
                <c:pt idx="2294">
                  <c:v>1.038E+17</c:v>
                </c:pt>
                <c:pt idx="2295">
                  <c:v>1.012E+17</c:v>
                </c:pt>
                <c:pt idx="2296">
                  <c:v>1.088E+17</c:v>
                </c:pt>
                <c:pt idx="2297">
                  <c:v>9.097E+16</c:v>
                </c:pt>
                <c:pt idx="2298">
                  <c:v>9.441E+16</c:v>
                </c:pt>
                <c:pt idx="2299">
                  <c:v>1.097E+17</c:v>
                </c:pt>
                <c:pt idx="2300">
                  <c:v>1.035E+17</c:v>
                </c:pt>
                <c:pt idx="2301">
                  <c:v>1.037E+17</c:v>
                </c:pt>
                <c:pt idx="2302">
                  <c:v>1.041E+17</c:v>
                </c:pt>
                <c:pt idx="2303">
                  <c:v>8.667E+16</c:v>
                </c:pt>
                <c:pt idx="2304">
                  <c:v>1.011E+17</c:v>
                </c:pt>
                <c:pt idx="2305">
                  <c:v>6.739E+16</c:v>
                </c:pt>
                <c:pt idx="2306">
                  <c:v>4.768E+16</c:v>
                </c:pt>
                <c:pt idx="2307">
                  <c:v>5.872E+16</c:v>
                </c:pt>
                <c:pt idx="2308">
                  <c:v>9.924E+16</c:v>
                </c:pt>
                <c:pt idx="2309">
                  <c:v>1.088E+17</c:v>
                </c:pt>
                <c:pt idx="2310">
                  <c:v>9.165E+16</c:v>
                </c:pt>
                <c:pt idx="2311">
                  <c:v>8.871E+16</c:v>
                </c:pt>
                <c:pt idx="2312">
                  <c:v>1.069E+17</c:v>
                </c:pt>
                <c:pt idx="2313">
                  <c:v>2.655E+16</c:v>
                </c:pt>
                <c:pt idx="2314">
                  <c:v>1.275E+16</c:v>
                </c:pt>
                <c:pt idx="2315">
                  <c:v>1.075E+17</c:v>
                </c:pt>
                <c:pt idx="2316">
                  <c:v>1.082E+17</c:v>
                </c:pt>
                <c:pt idx="2317">
                  <c:v>1.101E+17</c:v>
                </c:pt>
                <c:pt idx="2318">
                  <c:v>1.085E+17</c:v>
                </c:pt>
                <c:pt idx="2319">
                  <c:v>7.85E+16</c:v>
                </c:pt>
                <c:pt idx="2320">
                  <c:v>1.081E+17</c:v>
                </c:pt>
                <c:pt idx="2321">
                  <c:v>1.062E+17</c:v>
                </c:pt>
                <c:pt idx="2322">
                  <c:v>9.613E+16</c:v>
                </c:pt>
                <c:pt idx="2323">
                  <c:v>1.074E+17</c:v>
                </c:pt>
                <c:pt idx="2324">
                  <c:v>1.089E+17</c:v>
                </c:pt>
                <c:pt idx="2325">
                  <c:v>1.076E+17</c:v>
                </c:pt>
                <c:pt idx="2326">
                  <c:v>1.092E+17</c:v>
                </c:pt>
                <c:pt idx="2327">
                  <c:v>1.071E+17</c:v>
                </c:pt>
                <c:pt idx="2328">
                  <c:v>1.089E+17</c:v>
                </c:pt>
                <c:pt idx="2329">
                  <c:v>1.071E+17</c:v>
                </c:pt>
                <c:pt idx="2330">
                  <c:v>1.085E+17</c:v>
                </c:pt>
                <c:pt idx="2331">
                  <c:v>1.075E+17</c:v>
                </c:pt>
                <c:pt idx="2332">
                  <c:v>1.08E+17</c:v>
                </c:pt>
                <c:pt idx="2333">
                  <c:v>3.953E+16</c:v>
                </c:pt>
                <c:pt idx="2334">
                  <c:v>1.077E+17</c:v>
                </c:pt>
                <c:pt idx="2335">
                  <c:v>1.081E+17</c:v>
                </c:pt>
                <c:pt idx="2336">
                  <c:v>1.008E+17</c:v>
                </c:pt>
                <c:pt idx="2337">
                  <c:v>1.039E+17</c:v>
                </c:pt>
                <c:pt idx="2338">
                  <c:v>6.59E+16</c:v>
                </c:pt>
                <c:pt idx="2339">
                  <c:v>9.396E+16</c:v>
                </c:pt>
                <c:pt idx="2340">
                  <c:v>8.925E+16</c:v>
                </c:pt>
                <c:pt idx="2341">
                  <c:v>6774000000000000</c:v>
                </c:pt>
                <c:pt idx="2342">
                  <c:v>1.038E+17</c:v>
                </c:pt>
                <c:pt idx="2343">
                  <c:v>1.013E+17</c:v>
                </c:pt>
                <c:pt idx="2344">
                  <c:v>1.017E+17</c:v>
                </c:pt>
                <c:pt idx="2345">
                  <c:v>1.002E+17</c:v>
                </c:pt>
                <c:pt idx="2346">
                  <c:v>1.013E+17</c:v>
                </c:pt>
                <c:pt idx="2347">
                  <c:v>8.412E+16</c:v>
                </c:pt>
                <c:pt idx="2348">
                  <c:v>1.02E+17</c:v>
                </c:pt>
                <c:pt idx="2349">
                  <c:v>9.985E+16</c:v>
                </c:pt>
                <c:pt idx="2350">
                  <c:v>1.506E+16</c:v>
                </c:pt>
                <c:pt idx="2351">
                  <c:v>1.013E+17</c:v>
                </c:pt>
                <c:pt idx="2352">
                  <c:v>6.945E+16</c:v>
                </c:pt>
                <c:pt idx="2353">
                  <c:v>9.247E+16</c:v>
                </c:pt>
                <c:pt idx="2354">
                  <c:v>1.027E+17</c:v>
                </c:pt>
                <c:pt idx="2355">
                  <c:v>1.033E+17</c:v>
                </c:pt>
                <c:pt idx="2356">
                  <c:v>1.02E+17</c:v>
                </c:pt>
                <c:pt idx="2357">
                  <c:v>1.031E+17</c:v>
                </c:pt>
                <c:pt idx="2358">
                  <c:v>1.027E+17</c:v>
                </c:pt>
                <c:pt idx="2359">
                  <c:v>1.042E+17</c:v>
                </c:pt>
                <c:pt idx="2360">
                  <c:v>1.014E+17</c:v>
                </c:pt>
                <c:pt idx="2361">
                  <c:v>1.035E+17</c:v>
                </c:pt>
                <c:pt idx="2362">
                  <c:v>1.022E+17</c:v>
                </c:pt>
                <c:pt idx="2363">
                  <c:v>1.033E+17</c:v>
                </c:pt>
                <c:pt idx="2364">
                  <c:v>1.019E+17</c:v>
                </c:pt>
                <c:pt idx="2365">
                  <c:v>8.803E+16</c:v>
                </c:pt>
                <c:pt idx="2366">
                  <c:v>7.148E+16</c:v>
                </c:pt>
                <c:pt idx="2367">
                  <c:v>1.02E+17</c:v>
                </c:pt>
                <c:pt idx="2368">
                  <c:v>1.024E+17</c:v>
                </c:pt>
                <c:pt idx="2369">
                  <c:v>1.023E+17</c:v>
                </c:pt>
                <c:pt idx="2370">
                  <c:v>1.033E+17</c:v>
                </c:pt>
                <c:pt idx="2371">
                  <c:v>1.01E+17</c:v>
                </c:pt>
                <c:pt idx="2372">
                  <c:v>1.033E+17</c:v>
                </c:pt>
                <c:pt idx="2373">
                  <c:v>8.811E+16</c:v>
                </c:pt>
                <c:pt idx="2374">
                  <c:v>8.425E+16</c:v>
                </c:pt>
                <c:pt idx="2375">
                  <c:v>7.54E+16</c:v>
                </c:pt>
                <c:pt idx="2376">
                  <c:v>9.935E+16</c:v>
                </c:pt>
                <c:pt idx="2377">
                  <c:v>1.013E+17</c:v>
                </c:pt>
                <c:pt idx="2378">
                  <c:v>8.083E+16</c:v>
                </c:pt>
                <c:pt idx="2379">
                  <c:v>3.065E+16</c:v>
                </c:pt>
                <c:pt idx="2380">
                  <c:v>1.827E+16</c:v>
                </c:pt>
                <c:pt idx="2381">
                  <c:v>1.775E+16</c:v>
                </c:pt>
                <c:pt idx="2382">
                  <c:v>4.487E+16</c:v>
                </c:pt>
                <c:pt idx="2383">
                  <c:v>2346000000000000</c:v>
                </c:pt>
                <c:pt idx="2384">
                  <c:v>8891000000000000</c:v>
                </c:pt>
                <c:pt idx="2385">
                  <c:v>1.014E+17</c:v>
                </c:pt>
                <c:pt idx="2386">
                  <c:v>7.138E+16</c:v>
                </c:pt>
                <c:pt idx="2387">
                  <c:v>1.009E+17</c:v>
                </c:pt>
                <c:pt idx="2388">
                  <c:v>1.001E+17</c:v>
                </c:pt>
                <c:pt idx="2389">
                  <c:v>9.611E+16</c:v>
                </c:pt>
                <c:pt idx="2390">
                  <c:v>9.953E+16</c:v>
                </c:pt>
                <c:pt idx="2391">
                  <c:v>1.011E+17</c:v>
                </c:pt>
                <c:pt idx="2392">
                  <c:v>1.001E+17</c:v>
                </c:pt>
                <c:pt idx="2393">
                  <c:v>1.016E+17</c:v>
                </c:pt>
                <c:pt idx="2394">
                  <c:v>9.927E+16</c:v>
                </c:pt>
                <c:pt idx="2395">
                  <c:v>1.008E+17</c:v>
                </c:pt>
                <c:pt idx="2396">
                  <c:v>9.991E+16</c:v>
                </c:pt>
                <c:pt idx="2397">
                  <c:v>1.001E+17</c:v>
                </c:pt>
                <c:pt idx="2398">
                  <c:v>9.998E+16</c:v>
                </c:pt>
                <c:pt idx="2399">
                  <c:v>1.002E+17</c:v>
                </c:pt>
                <c:pt idx="2400">
                  <c:v>1.005E+17</c:v>
                </c:pt>
                <c:pt idx="2401">
                  <c:v>7.616E+16</c:v>
                </c:pt>
                <c:pt idx="2402">
                  <c:v>7.62E+16</c:v>
                </c:pt>
                <c:pt idx="2403">
                  <c:v>1.005E+17</c:v>
                </c:pt>
                <c:pt idx="2404">
                  <c:v>8.49E+16</c:v>
                </c:pt>
                <c:pt idx="2405">
                  <c:v>6.423E+16</c:v>
                </c:pt>
                <c:pt idx="2406">
                  <c:v>8.796E+16</c:v>
                </c:pt>
                <c:pt idx="2407">
                  <c:v>9.973E+16</c:v>
                </c:pt>
                <c:pt idx="2408">
                  <c:v>9.644E+16</c:v>
                </c:pt>
                <c:pt idx="2409">
                  <c:v>9.014E+16</c:v>
                </c:pt>
                <c:pt idx="2410">
                  <c:v>9.09E+16</c:v>
                </c:pt>
                <c:pt idx="2411">
                  <c:v>9.661E+16</c:v>
                </c:pt>
                <c:pt idx="2412">
                  <c:v>1.01E+17</c:v>
                </c:pt>
                <c:pt idx="2413">
                  <c:v>7.095E+16</c:v>
                </c:pt>
                <c:pt idx="2414">
                  <c:v>2.012E+16</c:v>
                </c:pt>
                <c:pt idx="2415">
                  <c:v>6.726E+16</c:v>
                </c:pt>
                <c:pt idx="2416">
                  <c:v>1.003E+17</c:v>
                </c:pt>
                <c:pt idx="2417">
                  <c:v>9.559E+16</c:v>
                </c:pt>
                <c:pt idx="2418">
                  <c:v>9.794E+16</c:v>
                </c:pt>
                <c:pt idx="2419">
                  <c:v>9.798E+16</c:v>
                </c:pt>
                <c:pt idx="2420">
                  <c:v>9.973E+16</c:v>
                </c:pt>
                <c:pt idx="2421">
                  <c:v>6.056E+16</c:v>
                </c:pt>
                <c:pt idx="2422">
                  <c:v>9.967E+16</c:v>
                </c:pt>
                <c:pt idx="2423">
                  <c:v>9.902E+16</c:v>
                </c:pt>
                <c:pt idx="2424">
                  <c:v>9.958E+16</c:v>
                </c:pt>
                <c:pt idx="2425">
                  <c:v>6.647E+16</c:v>
                </c:pt>
                <c:pt idx="2426">
                  <c:v>3.922E+16</c:v>
                </c:pt>
                <c:pt idx="2427">
                  <c:v>9.982E+16</c:v>
                </c:pt>
                <c:pt idx="2428">
                  <c:v>9.884E+16</c:v>
                </c:pt>
                <c:pt idx="2429">
                  <c:v>1.006E+17</c:v>
                </c:pt>
                <c:pt idx="2430">
                  <c:v>6.82E+16</c:v>
                </c:pt>
                <c:pt idx="2431">
                  <c:v>1.019E+17</c:v>
                </c:pt>
                <c:pt idx="2432">
                  <c:v>9.911E+16</c:v>
                </c:pt>
                <c:pt idx="2433">
                  <c:v>1.011E+17</c:v>
                </c:pt>
                <c:pt idx="2434">
                  <c:v>9.948E+16</c:v>
                </c:pt>
                <c:pt idx="2435">
                  <c:v>1.007E+17</c:v>
                </c:pt>
                <c:pt idx="2436">
                  <c:v>9.975E+16</c:v>
                </c:pt>
                <c:pt idx="2437">
                  <c:v>1.036E+17</c:v>
                </c:pt>
                <c:pt idx="2438">
                  <c:v>1.044E+17</c:v>
                </c:pt>
                <c:pt idx="2439">
                  <c:v>1.036E+17</c:v>
                </c:pt>
                <c:pt idx="2440">
                  <c:v>1.044E+17</c:v>
                </c:pt>
                <c:pt idx="2441">
                  <c:v>1.034E+17</c:v>
                </c:pt>
                <c:pt idx="2442">
                  <c:v>1.049E+17</c:v>
                </c:pt>
                <c:pt idx="2443">
                  <c:v>1.026E+17</c:v>
                </c:pt>
                <c:pt idx="2444">
                  <c:v>1.057E+17</c:v>
                </c:pt>
                <c:pt idx="2445">
                  <c:v>1.014E+17</c:v>
                </c:pt>
                <c:pt idx="2446">
                  <c:v>1.017E+17</c:v>
                </c:pt>
                <c:pt idx="2447">
                  <c:v>1.014E+17</c:v>
                </c:pt>
                <c:pt idx="2448">
                  <c:v>5.761E+16</c:v>
                </c:pt>
                <c:pt idx="2449">
                  <c:v>793300000000000</c:v>
                </c:pt>
                <c:pt idx="2450">
                  <c:v>6534000000000000</c:v>
                </c:pt>
                <c:pt idx="2451">
                  <c:v>791100000000000</c:v>
                </c:pt>
                <c:pt idx="2452">
                  <c:v>1.037E+16</c:v>
                </c:pt>
                <c:pt idx="2453">
                  <c:v>4.846E+16</c:v>
                </c:pt>
                <c:pt idx="2454">
                  <c:v>6.749E+16</c:v>
                </c:pt>
                <c:pt idx="2455">
                  <c:v>6.435E+16</c:v>
                </c:pt>
                <c:pt idx="2456">
                  <c:v>3.333E+16</c:v>
                </c:pt>
                <c:pt idx="2457">
                  <c:v>1.006E+17</c:v>
                </c:pt>
                <c:pt idx="2458">
                  <c:v>1.024E+17</c:v>
                </c:pt>
                <c:pt idx="2459">
                  <c:v>5.309E+16</c:v>
                </c:pt>
                <c:pt idx="2460">
                  <c:v>1.075E+16</c:v>
                </c:pt>
                <c:pt idx="2461">
                  <c:v>1.012E+17</c:v>
                </c:pt>
                <c:pt idx="2462">
                  <c:v>8.995E+16</c:v>
                </c:pt>
                <c:pt idx="2463">
                  <c:v>1.034E+17</c:v>
                </c:pt>
                <c:pt idx="2464">
                  <c:v>1.037E+17</c:v>
                </c:pt>
                <c:pt idx="2465">
                  <c:v>1.023E+17</c:v>
                </c:pt>
                <c:pt idx="2466">
                  <c:v>1.039E+17</c:v>
                </c:pt>
                <c:pt idx="2467">
                  <c:v>1.022E+17</c:v>
                </c:pt>
                <c:pt idx="2468">
                  <c:v>1.278E+16</c:v>
                </c:pt>
                <c:pt idx="2469">
                  <c:v>4.911E+16</c:v>
                </c:pt>
                <c:pt idx="2470">
                  <c:v>9.572E+16</c:v>
                </c:pt>
                <c:pt idx="2471">
                  <c:v>3.383E+16</c:v>
                </c:pt>
                <c:pt idx="2472">
                  <c:v>1.033E+17</c:v>
                </c:pt>
                <c:pt idx="2473">
                  <c:v>1.014E+17</c:v>
                </c:pt>
                <c:pt idx="2474">
                  <c:v>1.02E+17</c:v>
                </c:pt>
                <c:pt idx="2475">
                  <c:v>1.016E+17</c:v>
                </c:pt>
                <c:pt idx="2476">
                  <c:v>2.68E+16</c:v>
                </c:pt>
                <c:pt idx="2477">
                  <c:v>9.927E+16</c:v>
                </c:pt>
                <c:pt idx="2478">
                  <c:v>1.022E+17</c:v>
                </c:pt>
                <c:pt idx="2479">
                  <c:v>1.031E+17</c:v>
                </c:pt>
                <c:pt idx="2480">
                  <c:v>5.471E+16</c:v>
                </c:pt>
                <c:pt idx="2481">
                  <c:v>8.936E+16</c:v>
                </c:pt>
                <c:pt idx="2482">
                  <c:v>1.003E+17</c:v>
                </c:pt>
                <c:pt idx="2483">
                  <c:v>1.007E+17</c:v>
                </c:pt>
                <c:pt idx="2484">
                  <c:v>9.715E+16</c:v>
                </c:pt>
                <c:pt idx="2485">
                  <c:v>1.877E+16</c:v>
                </c:pt>
                <c:pt idx="2486">
                  <c:v>1.01E+17</c:v>
                </c:pt>
                <c:pt idx="2487">
                  <c:v>1.029E+17</c:v>
                </c:pt>
                <c:pt idx="2488">
                  <c:v>6.355E+16</c:v>
                </c:pt>
                <c:pt idx="2489">
                  <c:v>1.844E+16</c:v>
                </c:pt>
                <c:pt idx="2490">
                  <c:v>8.844E+16</c:v>
                </c:pt>
                <c:pt idx="2491">
                  <c:v>1.011E+17</c:v>
                </c:pt>
                <c:pt idx="2492">
                  <c:v>1.014E+17</c:v>
                </c:pt>
                <c:pt idx="2493">
                  <c:v>1.021E+17</c:v>
                </c:pt>
                <c:pt idx="2494">
                  <c:v>1.009E+17</c:v>
                </c:pt>
                <c:pt idx="2495">
                  <c:v>1.025E+17</c:v>
                </c:pt>
                <c:pt idx="2496">
                  <c:v>1.014E+17</c:v>
                </c:pt>
                <c:pt idx="2497">
                  <c:v>1.032E+17</c:v>
                </c:pt>
                <c:pt idx="2498">
                  <c:v>1.011E+17</c:v>
                </c:pt>
                <c:pt idx="2499">
                  <c:v>1.033E+17</c:v>
                </c:pt>
                <c:pt idx="2500">
                  <c:v>1.019E+17</c:v>
                </c:pt>
                <c:pt idx="2501">
                  <c:v>1.022E+17</c:v>
                </c:pt>
                <c:pt idx="2502">
                  <c:v>8014000000000000</c:v>
                </c:pt>
                <c:pt idx="2503">
                  <c:v>1.049E+16</c:v>
                </c:pt>
                <c:pt idx="2504">
                  <c:v>1.011E+17</c:v>
                </c:pt>
                <c:pt idx="2505">
                  <c:v>1.015E+17</c:v>
                </c:pt>
                <c:pt idx="2506">
                  <c:v>1.013E+17</c:v>
                </c:pt>
                <c:pt idx="2507">
                  <c:v>1.012E+17</c:v>
                </c:pt>
                <c:pt idx="2508">
                  <c:v>1.023E+17</c:v>
                </c:pt>
                <c:pt idx="2509">
                  <c:v>1.008E+17</c:v>
                </c:pt>
                <c:pt idx="2510">
                  <c:v>1.026E+17</c:v>
                </c:pt>
                <c:pt idx="2511">
                  <c:v>1.011E+17</c:v>
                </c:pt>
                <c:pt idx="2512">
                  <c:v>9.931E+16</c:v>
                </c:pt>
                <c:pt idx="2513">
                  <c:v>1.011E+17</c:v>
                </c:pt>
                <c:pt idx="2514">
                  <c:v>9.959E+16</c:v>
                </c:pt>
                <c:pt idx="2515">
                  <c:v>9.841E+16</c:v>
                </c:pt>
                <c:pt idx="2516">
                  <c:v>1.022E+17</c:v>
                </c:pt>
                <c:pt idx="2517">
                  <c:v>9.846E+16</c:v>
                </c:pt>
                <c:pt idx="2518">
                  <c:v>1.024E+17</c:v>
                </c:pt>
                <c:pt idx="2519">
                  <c:v>1.01E+17</c:v>
                </c:pt>
                <c:pt idx="2520">
                  <c:v>1.025E+17</c:v>
                </c:pt>
                <c:pt idx="2521">
                  <c:v>9.577E+16</c:v>
                </c:pt>
                <c:pt idx="2522">
                  <c:v>1.023E+17</c:v>
                </c:pt>
                <c:pt idx="2523">
                  <c:v>1.008E+17</c:v>
                </c:pt>
                <c:pt idx="2524">
                  <c:v>1.016E+17</c:v>
                </c:pt>
                <c:pt idx="2525">
                  <c:v>1.005E+17</c:v>
                </c:pt>
                <c:pt idx="2526">
                  <c:v>9.54E+16</c:v>
                </c:pt>
                <c:pt idx="2527">
                  <c:v>1.007E+17</c:v>
                </c:pt>
                <c:pt idx="2528">
                  <c:v>1.027E+17</c:v>
                </c:pt>
                <c:pt idx="2529">
                  <c:v>1.018E+17</c:v>
                </c:pt>
                <c:pt idx="2530">
                  <c:v>1.004E+17</c:v>
                </c:pt>
                <c:pt idx="2531">
                  <c:v>6.67E+16</c:v>
                </c:pt>
                <c:pt idx="2532">
                  <c:v>1.012E+17</c:v>
                </c:pt>
                <c:pt idx="2533">
                  <c:v>1.019E+17</c:v>
                </c:pt>
                <c:pt idx="2534">
                  <c:v>1.005E+17</c:v>
                </c:pt>
                <c:pt idx="2535">
                  <c:v>1.022E+17</c:v>
                </c:pt>
                <c:pt idx="2536">
                  <c:v>1.008E+17</c:v>
                </c:pt>
                <c:pt idx="2537">
                  <c:v>9.96E+16</c:v>
                </c:pt>
                <c:pt idx="2538">
                  <c:v>9.755E+16</c:v>
                </c:pt>
                <c:pt idx="2539">
                  <c:v>3.993E+16</c:v>
                </c:pt>
                <c:pt idx="2540">
                  <c:v>17280000000000</c:v>
                </c:pt>
                <c:pt idx="2541">
                  <c:v>6509000000000000</c:v>
                </c:pt>
                <c:pt idx="2542">
                  <c:v>4.43E+16</c:v>
                </c:pt>
                <c:pt idx="2543">
                  <c:v>4.451E+16</c:v>
                </c:pt>
                <c:pt idx="2544">
                  <c:v>4.413E+16</c:v>
                </c:pt>
                <c:pt idx="2545">
                  <c:v>4.779E+16</c:v>
                </c:pt>
                <c:pt idx="2546">
                  <c:v>5.613E+16</c:v>
                </c:pt>
                <c:pt idx="2547">
                  <c:v>9.27E+16</c:v>
                </c:pt>
                <c:pt idx="2548">
                  <c:v>8.927E+16</c:v>
                </c:pt>
                <c:pt idx="2549">
                  <c:v>9.108E+16</c:v>
                </c:pt>
                <c:pt idx="2550">
                  <c:v>6.706E+16</c:v>
                </c:pt>
                <c:pt idx="2551">
                  <c:v>6.932E+16</c:v>
                </c:pt>
                <c:pt idx="2552">
                  <c:v>8.731E+16</c:v>
                </c:pt>
                <c:pt idx="2553">
                  <c:v>9.227E+16</c:v>
                </c:pt>
                <c:pt idx="2554">
                  <c:v>9.136E+16</c:v>
                </c:pt>
                <c:pt idx="2555">
                  <c:v>9.124E+16</c:v>
                </c:pt>
                <c:pt idx="2556">
                  <c:v>9.414E+16</c:v>
                </c:pt>
                <c:pt idx="2557">
                  <c:v>9.634E+16</c:v>
                </c:pt>
                <c:pt idx="2558">
                  <c:v>9.56E+16</c:v>
                </c:pt>
                <c:pt idx="2559">
                  <c:v>9.532E+16</c:v>
                </c:pt>
                <c:pt idx="2560">
                  <c:v>9.631E+16</c:v>
                </c:pt>
                <c:pt idx="2561">
                  <c:v>9.53E+16</c:v>
                </c:pt>
                <c:pt idx="2562">
                  <c:v>9.572E+16</c:v>
                </c:pt>
                <c:pt idx="2563">
                  <c:v>9.502E+16</c:v>
                </c:pt>
                <c:pt idx="2564">
                  <c:v>9.61E+16</c:v>
                </c:pt>
                <c:pt idx="2565">
                  <c:v>9.438E+16</c:v>
                </c:pt>
                <c:pt idx="2566">
                  <c:v>9.605E+16</c:v>
                </c:pt>
                <c:pt idx="2567">
                  <c:v>9.489E+16</c:v>
                </c:pt>
                <c:pt idx="2568">
                  <c:v>9.631E+16</c:v>
                </c:pt>
                <c:pt idx="2569">
                  <c:v>9.409E+16</c:v>
                </c:pt>
                <c:pt idx="2570">
                  <c:v>9.539E+16</c:v>
                </c:pt>
                <c:pt idx="2571">
                  <c:v>9.477E+16</c:v>
                </c:pt>
                <c:pt idx="2572">
                  <c:v>9.52E+16</c:v>
                </c:pt>
                <c:pt idx="2573">
                  <c:v>9.44E+16</c:v>
                </c:pt>
                <c:pt idx="2574">
                  <c:v>9.523E+16</c:v>
                </c:pt>
                <c:pt idx="2575">
                  <c:v>9.515E+16</c:v>
                </c:pt>
                <c:pt idx="2576">
                  <c:v>9.435E+16</c:v>
                </c:pt>
                <c:pt idx="2577">
                  <c:v>9.44E+16</c:v>
                </c:pt>
                <c:pt idx="2578">
                  <c:v>9.434E+16</c:v>
                </c:pt>
                <c:pt idx="2579">
                  <c:v>9.612E+16</c:v>
                </c:pt>
                <c:pt idx="2580">
                  <c:v>9.445E+16</c:v>
                </c:pt>
                <c:pt idx="2581">
                  <c:v>9.594E+16</c:v>
                </c:pt>
                <c:pt idx="2582">
                  <c:v>9.502E+16</c:v>
                </c:pt>
                <c:pt idx="2583">
                  <c:v>9.646E+16</c:v>
                </c:pt>
                <c:pt idx="2584">
                  <c:v>9.435E+16</c:v>
                </c:pt>
                <c:pt idx="2585">
                  <c:v>9.652E+16</c:v>
                </c:pt>
                <c:pt idx="2586">
                  <c:v>9.548E+16</c:v>
                </c:pt>
                <c:pt idx="2587">
                  <c:v>9.803E+16</c:v>
                </c:pt>
                <c:pt idx="2588">
                  <c:v>9.701E+16</c:v>
                </c:pt>
                <c:pt idx="2589">
                  <c:v>9.804E+16</c:v>
                </c:pt>
                <c:pt idx="2590">
                  <c:v>9.729E+16</c:v>
                </c:pt>
                <c:pt idx="2591">
                  <c:v>9.701E+16</c:v>
                </c:pt>
                <c:pt idx="2592">
                  <c:v>9.778E+16</c:v>
                </c:pt>
                <c:pt idx="2593">
                  <c:v>9.758E+16</c:v>
                </c:pt>
                <c:pt idx="2594">
                  <c:v>9.767E+16</c:v>
                </c:pt>
                <c:pt idx="2595">
                  <c:v>9.67E+16</c:v>
                </c:pt>
                <c:pt idx="2596">
                  <c:v>9.798E+16</c:v>
                </c:pt>
                <c:pt idx="2597">
                  <c:v>9.704E+16</c:v>
                </c:pt>
                <c:pt idx="2598">
                  <c:v>9.772E+16</c:v>
                </c:pt>
                <c:pt idx="2599">
                  <c:v>9.68E+16</c:v>
                </c:pt>
                <c:pt idx="2600">
                  <c:v>9.861E+16</c:v>
                </c:pt>
                <c:pt idx="2601">
                  <c:v>9.653E+16</c:v>
                </c:pt>
                <c:pt idx="2602">
                  <c:v>9.764E+16</c:v>
                </c:pt>
                <c:pt idx="2603">
                  <c:v>9.727E+16</c:v>
                </c:pt>
                <c:pt idx="2604">
                  <c:v>9.804E+16</c:v>
                </c:pt>
                <c:pt idx="2605">
                  <c:v>9.666E+16</c:v>
                </c:pt>
                <c:pt idx="2606">
                  <c:v>9.729E+16</c:v>
                </c:pt>
                <c:pt idx="2607">
                  <c:v>9.766E+16</c:v>
                </c:pt>
                <c:pt idx="2608">
                  <c:v>1.001E+17</c:v>
                </c:pt>
                <c:pt idx="2609">
                  <c:v>9.492E+16</c:v>
                </c:pt>
                <c:pt idx="2610">
                  <c:v>1.002E+17</c:v>
                </c:pt>
                <c:pt idx="2611">
                  <c:v>9.592E+16</c:v>
                </c:pt>
                <c:pt idx="2612">
                  <c:v>9.957E+16</c:v>
                </c:pt>
                <c:pt idx="2613">
                  <c:v>9.529E+16</c:v>
                </c:pt>
                <c:pt idx="2614">
                  <c:v>6.685E+16</c:v>
                </c:pt>
                <c:pt idx="2615">
                  <c:v>8.248E+16</c:v>
                </c:pt>
                <c:pt idx="2616">
                  <c:v>9.896E+16</c:v>
                </c:pt>
                <c:pt idx="2617">
                  <c:v>9.524E+16</c:v>
                </c:pt>
                <c:pt idx="2618">
                  <c:v>6.738E+16</c:v>
                </c:pt>
                <c:pt idx="2619">
                  <c:v>8.433E+16</c:v>
                </c:pt>
                <c:pt idx="2620">
                  <c:v>8.259E+16</c:v>
                </c:pt>
                <c:pt idx="2621">
                  <c:v>8.324E+16</c:v>
                </c:pt>
                <c:pt idx="2622">
                  <c:v>7.735E+16</c:v>
                </c:pt>
                <c:pt idx="2623">
                  <c:v>7.413E+16</c:v>
                </c:pt>
                <c:pt idx="2624">
                  <c:v>5.683E+16</c:v>
                </c:pt>
                <c:pt idx="2625">
                  <c:v>5.286E+16</c:v>
                </c:pt>
                <c:pt idx="2626">
                  <c:v>5.726E+16</c:v>
                </c:pt>
                <c:pt idx="2627">
                  <c:v>9.322E+16</c:v>
                </c:pt>
                <c:pt idx="2628">
                  <c:v>9.64E+16</c:v>
                </c:pt>
                <c:pt idx="2629">
                  <c:v>9.365E+16</c:v>
                </c:pt>
                <c:pt idx="2630">
                  <c:v>9.446E+16</c:v>
                </c:pt>
                <c:pt idx="2631">
                  <c:v>9.686E+16</c:v>
                </c:pt>
                <c:pt idx="2632">
                  <c:v>9.943E+16</c:v>
                </c:pt>
                <c:pt idx="2633">
                  <c:v>9.093E+16</c:v>
                </c:pt>
                <c:pt idx="2634">
                  <c:v>9.657E+16</c:v>
                </c:pt>
                <c:pt idx="2635">
                  <c:v>9.824E+16</c:v>
                </c:pt>
                <c:pt idx="2636">
                  <c:v>9.762E+16</c:v>
                </c:pt>
                <c:pt idx="2637">
                  <c:v>9.868E+16</c:v>
                </c:pt>
                <c:pt idx="2638">
                  <c:v>8.914E+16</c:v>
                </c:pt>
                <c:pt idx="2639">
                  <c:v>9.782E+16</c:v>
                </c:pt>
                <c:pt idx="2640">
                  <c:v>9.541E+16</c:v>
                </c:pt>
                <c:pt idx="2641">
                  <c:v>9.527E+16</c:v>
                </c:pt>
                <c:pt idx="2642">
                  <c:v>9.842E+16</c:v>
                </c:pt>
                <c:pt idx="2643">
                  <c:v>9.798E+16</c:v>
                </c:pt>
                <c:pt idx="2644">
                  <c:v>9.55E+16</c:v>
                </c:pt>
                <c:pt idx="2645">
                  <c:v>9.279E+16</c:v>
                </c:pt>
                <c:pt idx="2646">
                  <c:v>9.514E+16</c:v>
                </c:pt>
                <c:pt idx="2647">
                  <c:v>9.91E+16</c:v>
                </c:pt>
                <c:pt idx="2648">
                  <c:v>9.857E+16</c:v>
                </c:pt>
                <c:pt idx="2649">
                  <c:v>1E+17</c:v>
                </c:pt>
                <c:pt idx="2650">
                  <c:v>9.617E+16</c:v>
                </c:pt>
                <c:pt idx="2651">
                  <c:v>9.541E+16</c:v>
                </c:pt>
                <c:pt idx="2652">
                  <c:v>9.793E+16</c:v>
                </c:pt>
                <c:pt idx="2653">
                  <c:v>9.602E+16</c:v>
                </c:pt>
                <c:pt idx="2654">
                  <c:v>9.885E+16</c:v>
                </c:pt>
                <c:pt idx="2655">
                  <c:v>9.573E+16</c:v>
                </c:pt>
                <c:pt idx="2656">
                  <c:v>9.482E+16</c:v>
                </c:pt>
                <c:pt idx="2657">
                  <c:v>9.935E+16</c:v>
                </c:pt>
                <c:pt idx="2658">
                  <c:v>9.46E+16</c:v>
                </c:pt>
                <c:pt idx="2659">
                  <c:v>9.84E+16</c:v>
                </c:pt>
                <c:pt idx="2660">
                  <c:v>9.864E+16</c:v>
                </c:pt>
                <c:pt idx="2661">
                  <c:v>9.693E+16</c:v>
                </c:pt>
                <c:pt idx="2662">
                  <c:v>9.781E+16</c:v>
                </c:pt>
                <c:pt idx="2663">
                  <c:v>9.664E+16</c:v>
                </c:pt>
                <c:pt idx="2664">
                  <c:v>9.813E+16</c:v>
                </c:pt>
                <c:pt idx="2665">
                  <c:v>9.565E+16</c:v>
                </c:pt>
                <c:pt idx="2666">
                  <c:v>9.768E+16</c:v>
                </c:pt>
                <c:pt idx="2667">
                  <c:v>9.682E+16</c:v>
                </c:pt>
                <c:pt idx="2668">
                  <c:v>9.733E+16</c:v>
                </c:pt>
                <c:pt idx="2669">
                  <c:v>9.623E+16</c:v>
                </c:pt>
                <c:pt idx="2670">
                  <c:v>9.682E+16</c:v>
                </c:pt>
                <c:pt idx="2671">
                  <c:v>9.764E+16</c:v>
                </c:pt>
                <c:pt idx="2672">
                  <c:v>9.576E+16</c:v>
                </c:pt>
                <c:pt idx="2673">
                  <c:v>9.675E+16</c:v>
                </c:pt>
                <c:pt idx="2674">
                  <c:v>6.821E+16</c:v>
                </c:pt>
                <c:pt idx="2675">
                  <c:v>2.724E+16</c:v>
                </c:pt>
                <c:pt idx="2676">
                  <c:v>9.679E+16</c:v>
                </c:pt>
                <c:pt idx="2677">
                  <c:v>9.609E+16</c:v>
                </c:pt>
                <c:pt idx="2678">
                  <c:v>9.623E+16</c:v>
                </c:pt>
                <c:pt idx="2679">
                  <c:v>9.559E+16</c:v>
                </c:pt>
                <c:pt idx="2680">
                  <c:v>9.598E+16</c:v>
                </c:pt>
                <c:pt idx="2681">
                  <c:v>9.32E+16</c:v>
                </c:pt>
                <c:pt idx="2682">
                  <c:v>9.247E+16</c:v>
                </c:pt>
                <c:pt idx="2683">
                  <c:v>9.317E+16</c:v>
                </c:pt>
                <c:pt idx="2684">
                  <c:v>9.571E+16</c:v>
                </c:pt>
                <c:pt idx="2685">
                  <c:v>9.212E+16</c:v>
                </c:pt>
                <c:pt idx="2686">
                  <c:v>9.628E+16</c:v>
                </c:pt>
                <c:pt idx="2687">
                  <c:v>9.689E+16</c:v>
                </c:pt>
                <c:pt idx="2688">
                  <c:v>9.391E+16</c:v>
                </c:pt>
                <c:pt idx="2689">
                  <c:v>9.689E+16</c:v>
                </c:pt>
                <c:pt idx="2690">
                  <c:v>9.514E+16</c:v>
                </c:pt>
                <c:pt idx="2691">
                  <c:v>5.469E+16</c:v>
                </c:pt>
                <c:pt idx="2692">
                  <c:v>9.622E+16</c:v>
                </c:pt>
                <c:pt idx="2693">
                  <c:v>9.626E+16</c:v>
                </c:pt>
                <c:pt idx="2694">
                  <c:v>9.725E+16</c:v>
                </c:pt>
                <c:pt idx="2695">
                  <c:v>8.179E+16</c:v>
                </c:pt>
                <c:pt idx="2696">
                  <c:v>9.784E+16</c:v>
                </c:pt>
                <c:pt idx="2697">
                  <c:v>9.479E+16</c:v>
                </c:pt>
                <c:pt idx="2698">
                  <c:v>9.865E+16</c:v>
                </c:pt>
                <c:pt idx="2699">
                  <c:v>9.545E+16</c:v>
                </c:pt>
                <c:pt idx="2700">
                  <c:v>9.829E+16</c:v>
                </c:pt>
                <c:pt idx="2701">
                  <c:v>9.659E+16</c:v>
                </c:pt>
                <c:pt idx="2702">
                  <c:v>9.786E+16</c:v>
                </c:pt>
                <c:pt idx="2703">
                  <c:v>9.78E+16</c:v>
                </c:pt>
                <c:pt idx="2704">
                  <c:v>9.759E+16</c:v>
                </c:pt>
                <c:pt idx="2705">
                  <c:v>9.909E+16</c:v>
                </c:pt>
                <c:pt idx="2706">
                  <c:v>9.693E+16</c:v>
                </c:pt>
                <c:pt idx="2707">
                  <c:v>9.989E+16</c:v>
                </c:pt>
                <c:pt idx="2708">
                  <c:v>9.612E+16</c:v>
                </c:pt>
                <c:pt idx="2709">
                  <c:v>9.986E+16</c:v>
                </c:pt>
                <c:pt idx="2710">
                  <c:v>9.396E+16</c:v>
                </c:pt>
                <c:pt idx="2711">
                  <c:v>9.985E+16</c:v>
                </c:pt>
                <c:pt idx="2712">
                  <c:v>9.398E+16</c:v>
                </c:pt>
                <c:pt idx="2713">
                  <c:v>1.009E+17</c:v>
                </c:pt>
                <c:pt idx="2714">
                  <c:v>9.333E+16</c:v>
                </c:pt>
                <c:pt idx="2715">
                  <c:v>1.007E+17</c:v>
                </c:pt>
                <c:pt idx="2716">
                  <c:v>9.451E+16</c:v>
                </c:pt>
                <c:pt idx="2717">
                  <c:v>9.945E+16</c:v>
                </c:pt>
                <c:pt idx="2718">
                  <c:v>9.873E+16</c:v>
                </c:pt>
                <c:pt idx="2719">
                  <c:v>9.785E+16</c:v>
                </c:pt>
                <c:pt idx="2720">
                  <c:v>9.948E+16</c:v>
                </c:pt>
                <c:pt idx="2721">
                  <c:v>8.404E+16</c:v>
                </c:pt>
                <c:pt idx="2722">
                  <c:v>8.608E+16</c:v>
                </c:pt>
                <c:pt idx="2723">
                  <c:v>9.643E+16</c:v>
                </c:pt>
                <c:pt idx="2724">
                  <c:v>8.803E+16</c:v>
                </c:pt>
                <c:pt idx="2725">
                  <c:v>8.207E+16</c:v>
                </c:pt>
                <c:pt idx="2726">
                  <c:v>1.016E+17</c:v>
                </c:pt>
                <c:pt idx="2727">
                  <c:v>9.728E+16</c:v>
                </c:pt>
                <c:pt idx="2728">
                  <c:v>9.962E+16</c:v>
                </c:pt>
                <c:pt idx="2729">
                  <c:v>9.877E+16</c:v>
                </c:pt>
                <c:pt idx="2730">
                  <c:v>9.802E+16</c:v>
                </c:pt>
                <c:pt idx="2731">
                  <c:v>1.006E+17</c:v>
                </c:pt>
                <c:pt idx="2732">
                  <c:v>9.759E+16</c:v>
                </c:pt>
                <c:pt idx="2733">
                  <c:v>1.023E+17</c:v>
                </c:pt>
                <c:pt idx="2734">
                  <c:v>8.285E+16</c:v>
                </c:pt>
                <c:pt idx="2735">
                  <c:v>1.023E+17</c:v>
                </c:pt>
                <c:pt idx="2736">
                  <c:v>9.636E+16</c:v>
                </c:pt>
                <c:pt idx="2737">
                  <c:v>1.019E+17</c:v>
                </c:pt>
                <c:pt idx="2738">
                  <c:v>9.738E+16</c:v>
                </c:pt>
                <c:pt idx="2739">
                  <c:v>1.011E+17</c:v>
                </c:pt>
                <c:pt idx="2740">
                  <c:v>9.962E+16</c:v>
                </c:pt>
                <c:pt idx="2741">
                  <c:v>8.618E+16</c:v>
                </c:pt>
                <c:pt idx="2742">
                  <c:v>1.01E+17</c:v>
                </c:pt>
                <c:pt idx="2743">
                  <c:v>9.779E+16</c:v>
                </c:pt>
                <c:pt idx="2744">
                  <c:v>9.931E+16</c:v>
                </c:pt>
                <c:pt idx="2745">
                  <c:v>9.686E+16</c:v>
                </c:pt>
                <c:pt idx="2746">
                  <c:v>9.867E+16</c:v>
                </c:pt>
                <c:pt idx="2747">
                  <c:v>9.8E+16</c:v>
                </c:pt>
                <c:pt idx="2748">
                  <c:v>9.837E+16</c:v>
                </c:pt>
                <c:pt idx="2749">
                  <c:v>8.466E+16</c:v>
                </c:pt>
                <c:pt idx="2750">
                  <c:v>9.892E+16</c:v>
                </c:pt>
                <c:pt idx="2751">
                  <c:v>6.99E+16</c:v>
                </c:pt>
                <c:pt idx="2752">
                  <c:v>1.028E+17</c:v>
                </c:pt>
                <c:pt idx="2753">
                  <c:v>8.259E+16</c:v>
                </c:pt>
                <c:pt idx="2754">
                  <c:v>8.862E+16</c:v>
                </c:pt>
                <c:pt idx="2755">
                  <c:v>9.706E+16</c:v>
                </c:pt>
                <c:pt idx="2756">
                  <c:v>1.016E+17</c:v>
                </c:pt>
                <c:pt idx="2757">
                  <c:v>8.472E+16</c:v>
                </c:pt>
                <c:pt idx="2758">
                  <c:v>1.004E+17</c:v>
                </c:pt>
                <c:pt idx="2759">
                  <c:v>5.617E+16</c:v>
                </c:pt>
                <c:pt idx="2760">
                  <c:v>9.538E+16</c:v>
                </c:pt>
                <c:pt idx="2761">
                  <c:v>9.088E+16</c:v>
                </c:pt>
                <c:pt idx="2762">
                  <c:v>9.692E+16</c:v>
                </c:pt>
                <c:pt idx="2763">
                  <c:v>1.026E+17</c:v>
                </c:pt>
                <c:pt idx="2764">
                  <c:v>9.617E+16</c:v>
                </c:pt>
                <c:pt idx="2765">
                  <c:v>1.028E+17</c:v>
                </c:pt>
                <c:pt idx="2766">
                  <c:v>9.716E+16</c:v>
                </c:pt>
                <c:pt idx="2767">
                  <c:v>7.321E+16</c:v>
                </c:pt>
                <c:pt idx="2768">
                  <c:v>7.068E+16</c:v>
                </c:pt>
                <c:pt idx="2769">
                  <c:v>1.006E+17</c:v>
                </c:pt>
                <c:pt idx="2770">
                  <c:v>8.569E+16</c:v>
                </c:pt>
                <c:pt idx="2771">
                  <c:v>8.539E+16</c:v>
                </c:pt>
                <c:pt idx="2772">
                  <c:v>1.018E+17</c:v>
                </c:pt>
                <c:pt idx="2773">
                  <c:v>8.712E+16</c:v>
                </c:pt>
                <c:pt idx="2774">
                  <c:v>8.221E+16</c:v>
                </c:pt>
                <c:pt idx="2775">
                  <c:v>8.228E+16</c:v>
                </c:pt>
                <c:pt idx="2776">
                  <c:v>8.618E+16</c:v>
                </c:pt>
                <c:pt idx="2777">
                  <c:v>9.696E+16</c:v>
                </c:pt>
                <c:pt idx="2778">
                  <c:v>1.004E+17</c:v>
                </c:pt>
                <c:pt idx="2779">
                  <c:v>7.054E+16</c:v>
                </c:pt>
                <c:pt idx="2780">
                  <c:v>6.885E+16</c:v>
                </c:pt>
                <c:pt idx="2781">
                  <c:v>9.937E+16</c:v>
                </c:pt>
                <c:pt idx="2782">
                  <c:v>9.908E+16</c:v>
                </c:pt>
                <c:pt idx="2783">
                  <c:v>1.001E+17</c:v>
                </c:pt>
                <c:pt idx="2784">
                  <c:v>9.8E+16</c:v>
                </c:pt>
                <c:pt idx="2785">
                  <c:v>1.005E+17</c:v>
                </c:pt>
                <c:pt idx="2786">
                  <c:v>9.855E+16</c:v>
                </c:pt>
                <c:pt idx="2787">
                  <c:v>9.958E+16</c:v>
                </c:pt>
                <c:pt idx="2788">
                  <c:v>9.854E+16</c:v>
                </c:pt>
                <c:pt idx="2789">
                  <c:v>9.944E+16</c:v>
                </c:pt>
                <c:pt idx="2790">
                  <c:v>9.926E+16</c:v>
                </c:pt>
                <c:pt idx="2791">
                  <c:v>9.882E+16</c:v>
                </c:pt>
                <c:pt idx="2792">
                  <c:v>9.968E+16</c:v>
                </c:pt>
                <c:pt idx="2793">
                  <c:v>9.876E+16</c:v>
                </c:pt>
                <c:pt idx="2794">
                  <c:v>9.954E+16</c:v>
                </c:pt>
                <c:pt idx="2795">
                  <c:v>9.692E+16</c:v>
                </c:pt>
                <c:pt idx="2796">
                  <c:v>9.929E+16</c:v>
                </c:pt>
                <c:pt idx="2797">
                  <c:v>9.744E+16</c:v>
                </c:pt>
                <c:pt idx="2798">
                  <c:v>6.59E+16</c:v>
                </c:pt>
                <c:pt idx="2799">
                  <c:v>9.717E+16</c:v>
                </c:pt>
                <c:pt idx="2800">
                  <c:v>9.846E+16</c:v>
                </c:pt>
                <c:pt idx="2801">
                  <c:v>6.119E+16</c:v>
                </c:pt>
                <c:pt idx="2802">
                  <c:v>9.001E+16</c:v>
                </c:pt>
                <c:pt idx="2803">
                  <c:v>9.791E+16</c:v>
                </c:pt>
                <c:pt idx="2804">
                  <c:v>9.745E+16</c:v>
                </c:pt>
                <c:pt idx="2805">
                  <c:v>9.857E+16</c:v>
                </c:pt>
                <c:pt idx="2806">
                  <c:v>9.645E+16</c:v>
                </c:pt>
                <c:pt idx="2807">
                  <c:v>9.85E+16</c:v>
                </c:pt>
                <c:pt idx="2808">
                  <c:v>9.625E+16</c:v>
                </c:pt>
                <c:pt idx="2809">
                  <c:v>9.554E+16</c:v>
                </c:pt>
                <c:pt idx="2810">
                  <c:v>9.486E+16</c:v>
                </c:pt>
                <c:pt idx="2811">
                  <c:v>9.71E+16</c:v>
                </c:pt>
                <c:pt idx="2812">
                  <c:v>9.548E+16</c:v>
                </c:pt>
                <c:pt idx="2813">
                  <c:v>9.395E+16</c:v>
                </c:pt>
                <c:pt idx="2814">
                  <c:v>9.756E+16</c:v>
                </c:pt>
                <c:pt idx="2815">
                  <c:v>9.755E+16</c:v>
                </c:pt>
                <c:pt idx="2816">
                  <c:v>9.611E+16</c:v>
                </c:pt>
                <c:pt idx="2817">
                  <c:v>9.746E+16</c:v>
                </c:pt>
                <c:pt idx="2818">
                  <c:v>9.559E+16</c:v>
                </c:pt>
                <c:pt idx="2819">
                  <c:v>9.699E+16</c:v>
                </c:pt>
                <c:pt idx="2820">
                  <c:v>9.619E+16</c:v>
                </c:pt>
                <c:pt idx="2821">
                  <c:v>9.747E+16</c:v>
                </c:pt>
                <c:pt idx="2822">
                  <c:v>9.669E+16</c:v>
                </c:pt>
                <c:pt idx="2823">
                  <c:v>9.628E+16</c:v>
                </c:pt>
                <c:pt idx="2824">
                  <c:v>9.735E+16</c:v>
                </c:pt>
                <c:pt idx="2825">
                  <c:v>9.635E+16</c:v>
                </c:pt>
                <c:pt idx="2826">
                  <c:v>9.626E+16</c:v>
                </c:pt>
                <c:pt idx="2827">
                  <c:v>9.535E+16</c:v>
                </c:pt>
                <c:pt idx="2828">
                  <c:v>6.983E+16</c:v>
                </c:pt>
                <c:pt idx="2829">
                  <c:v>9.53E+16</c:v>
                </c:pt>
                <c:pt idx="2830">
                  <c:v>9.666E+16</c:v>
                </c:pt>
                <c:pt idx="2831">
                  <c:v>9.51E+16</c:v>
                </c:pt>
                <c:pt idx="2832">
                  <c:v>9.763E+16</c:v>
                </c:pt>
                <c:pt idx="2833">
                  <c:v>9.652E+16</c:v>
                </c:pt>
                <c:pt idx="2834">
                  <c:v>9.667E+16</c:v>
                </c:pt>
                <c:pt idx="2835">
                  <c:v>9.64E+16</c:v>
                </c:pt>
                <c:pt idx="2836">
                  <c:v>9.632E+16</c:v>
                </c:pt>
                <c:pt idx="2837">
                  <c:v>9.638E+16</c:v>
                </c:pt>
                <c:pt idx="2838">
                  <c:v>9.514E+16</c:v>
                </c:pt>
                <c:pt idx="2839">
                  <c:v>9.686E+16</c:v>
                </c:pt>
                <c:pt idx="2840">
                  <c:v>9.536E+16</c:v>
                </c:pt>
                <c:pt idx="2841">
                  <c:v>9.664E+16</c:v>
                </c:pt>
                <c:pt idx="2842">
                  <c:v>3296000000000000</c:v>
                </c:pt>
                <c:pt idx="2843">
                  <c:v>9.682E+16</c:v>
                </c:pt>
                <c:pt idx="2844">
                  <c:v>9.624E+16</c:v>
                </c:pt>
                <c:pt idx="2845">
                  <c:v>9.723E+16</c:v>
                </c:pt>
                <c:pt idx="2846">
                  <c:v>9.631E+16</c:v>
                </c:pt>
                <c:pt idx="2847">
                  <c:v>9.757E+16</c:v>
                </c:pt>
                <c:pt idx="2848">
                  <c:v>9.739E+16</c:v>
                </c:pt>
                <c:pt idx="2849">
                  <c:v>9.656E+16</c:v>
                </c:pt>
                <c:pt idx="2850">
                  <c:v>9.875E+16</c:v>
                </c:pt>
                <c:pt idx="2851">
                  <c:v>9.816E+16</c:v>
                </c:pt>
                <c:pt idx="2852">
                  <c:v>9.925E+16</c:v>
                </c:pt>
                <c:pt idx="2853">
                  <c:v>9.744E+16</c:v>
                </c:pt>
                <c:pt idx="2854">
                  <c:v>9.939E+16</c:v>
                </c:pt>
                <c:pt idx="2855">
                  <c:v>9.726E+16</c:v>
                </c:pt>
                <c:pt idx="2856">
                  <c:v>9.802E+16</c:v>
                </c:pt>
                <c:pt idx="2857">
                  <c:v>7.074E+16</c:v>
                </c:pt>
                <c:pt idx="2858">
                  <c:v>9.801E+16</c:v>
                </c:pt>
                <c:pt idx="2859">
                  <c:v>9.766E+16</c:v>
                </c:pt>
                <c:pt idx="2860">
                  <c:v>9.51E+16</c:v>
                </c:pt>
                <c:pt idx="2861">
                  <c:v>9.457E+16</c:v>
                </c:pt>
                <c:pt idx="2862">
                  <c:v>9.756E+16</c:v>
                </c:pt>
                <c:pt idx="2863">
                  <c:v>9.448E+16</c:v>
                </c:pt>
                <c:pt idx="2864">
                  <c:v>9.805E+16</c:v>
                </c:pt>
                <c:pt idx="2865">
                  <c:v>9.537E+16</c:v>
                </c:pt>
                <c:pt idx="2866">
                  <c:v>9.649E+16</c:v>
                </c:pt>
                <c:pt idx="2867">
                  <c:v>9.874E+16</c:v>
                </c:pt>
                <c:pt idx="2868">
                  <c:v>9.398E+16</c:v>
                </c:pt>
                <c:pt idx="2869">
                  <c:v>9.797E+16</c:v>
                </c:pt>
                <c:pt idx="2870">
                  <c:v>9.77E+16</c:v>
                </c:pt>
                <c:pt idx="2871">
                  <c:v>9.784E+16</c:v>
                </c:pt>
                <c:pt idx="2872">
                  <c:v>9.809E+16</c:v>
                </c:pt>
                <c:pt idx="2873">
                  <c:v>3.428E+16</c:v>
                </c:pt>
                <c:pt idx="2874">
                  <c:v>8334000000000000</c:v>
                </c:pt>
                <c:pt idx="2875">
                  <c:v>8.115E+16</c:v>
                </c:pt>
                <c:pt idx="2876">
                  <c:v>9.858E+16</c:v>
                </c:pt>
                <c:pt idx="2877">
                  <c:v>9.904E+16</c:v>
                </c:pt>
                <c:pt idx="2878">
                  <c:v>9.808E+16</c:v>
                </c:pt>
                <c:pt idx="2879">
                  <c:v>9.718E+16</c:v>
                </c:pt>
                <c:pt idx="2880">
                  <c:v>9.793E+16</c:v>
                </c:pt>
                <c:pt idx="2881">
                  <c:v>9.785E+16</c:v>
                </c:pt>
                <c:pt idx="2882">
                  <c:v>9.957E+16</c:v>
                </c:pt>
                <c:pt idx="2883">
                  <c:v>9.959E+16</c:v>
                </c:pt>
                <c:pt idx="2884">
                  <c:v>1.004E+17</c:v>
                </c:pt>
                <c:pt idx="2885">
                  <c:v>9.866E+16</c:v>
                </c:pt>
                <c:pt idx="2886">
                  <c:v>9.862E+16</c:v>
                </c:pt>
                <c:pt idx="2887">
                  <c:v>9.834E+16</c:v>
                </c:pt>
                <c:pt idx="2888">
                  <c:v>9.884E+16</c:v>
                </c:pt>
                <c:pt idx="2889">
                  <c:v>9.929E+16</c:v>
                </c:pt>
                <c:pt idx="2890">
                  <c:v>9.914E+16</c:v>
                </c:pt>
                <c:pt idx="2891">
                  <c:v>9.917E+16</c:v>
                </c:pt>
                <c:pt idx="2892">
                  <c:v>9.762E+16</c:v>
                </c:pt>
                <c:pt idx="2893">
                  <c:v>9.835E+16</c:v>
                </c:pt>
                <c:pt idx="2894">
                  <c:v>9.293E+16</c:v>
                </c:pt>
                <c:pt idx="2895">
                  <c:v>1.011E+17</c:v>
                </c:pt>
                <c:pt idx="2896">
                  <c:v>9.644E+16</c:v>
                </c:pt>
                <c:pt idx="2897">
                  <c:v>9.548E+16</c:v>
                </c:pt>
                <c:pt idx="2898">
                  <c:v>9.918E+16</c:v>
                </c:pt>
                <c:pt idx="2899">
                  <c:v>9.499E+16</c:v>
                </c:pt>
                <c:pt idx="2900">
                  <c:v>9.882E+16</c:v>
                </c:pt>
                <c:pt idx="2901">
                  <c:v>9.842E+16</c:v>
                </c:pt>
                <c:pt idx="2902">
                  <c:v>9.725E+16</c:v>
                </c:pt>
                <c:pt idx="2903">
                  <c:v>9.757E+16</c:v>
                </c:pt>
                <c:pt idx="2904">
                  <c:v>9.959E+16</c:v>
                </c:pt>
                <c:pt idx="2905">
                  <c:v>9.937E+16</c:v>
                </c:pt>
                <c:pt idx="2906">
                  <c:v>9.974E+16</c:v>
                </c:pt>
                <c:pt idx="2907">
                  <c:v>9.796E+16</c:v>
                </c:pt>
                <c:pt idx="2908">
                  <c:v>9.799E+16</c:v>
                </c:pt>
                <c:pt idx="2909">
                  <c:v>9.807E+16</c:v>
                </c:pt>
                <c:pt idx="2910">
                  <c:v>9.912E+16</c:v>
                </c:pt>
                <c:pt idx="2911">
                  <c:v>9.918E+16</c:v>
                </c:pt>
                <c:pt idx="2912">
                  <c:v>9.914E+16</c:v>
                </c:pt>
                <c:pt idx="2913">
                  <c:v>9.897E+16</c:v>
                </c:pt>
                <c:pt idx="2914">
                  <c:v>9.823E+16</c:v>
                </c:pt>
                <c:pt idx="2915">
                  <c:v>9.788E+16</c:v>
                </c:pt>
                <c:pt idx="2916">
                  <c:v>9.766E+16</c:v>
                </c:pt>
                <c:pt idx="2917">
                  <c:v>9.797E+16</c:v>
                </c:pt>
                <c:pt idx="2918">
                  <c:v>9.877E+16</c:v>
                </c:pt>
                <c:pt idx="2919">
                  <c:v>9.858E+16</c:v>
                </c:pt>
                <c:pt idx="2920">
                  <c:v>9.69E+16</c:v>
                </c:pt>
                <c:pt idx="2921">
                  <c:v>9.83E+16</c:v>
                </c:pt>
                <c:pt idx="2922">
                  <c:v>9.766E+16</c:v>
                </c:pt>
                <c:pt idx="2923">
                  <c:v>9.85E+16</c:v>
                </c:pt>
                <c:pt idx="2924">
                  <c:v>9.857E+16</c:v>
                </c:pt>
                <c:pt idx="2925">
                  <c:v>9.731E+16</c:v>
                </c:pt>
                <c:pt idx="2926">
                  <c:v>9.462E+16</c:v>
                </c:pt>
                <c:pt idx="2927">
                  <c:v>9.763E+16</c:v>
                </c:pt>
                <c:pt idx="2928">
                  <c:v>9.667E+16</c:v>
                </c:pt>
                <c:pt idx="2929">
                  <c:v>9.451E+16</c:v>
                </c:pt>
                <c:pt idx="2930">
                  <c:v>9.52E+16</c:v>
                </c:pt>
                <c:pt idx="2931">
                  <c:v>9.942E+16</c:v>
                </c:pt>
                <c:pt idx="2932">
                  <c:v>9.896E+16</c:v>
                </c:pt>
                <c:pt idx="2933">
                  <c:v>9.979E+16</c:v>
                </c:pt>
                <c:pt idx="2934">
                  <c:v>9.915E+16</c:v>
                </c:pt>
                <c:pt idx="2935">
                  <c:v>9.923E+16</c:v>
                </c:pt>
                <c:pt idx="2936">
                  <c:v>8.82E+16</c:v>
                </c:pt>
                <c:pt idx="2937">
                  <c:v>8.985E+16</c:v>
                </c:pt>
                <c:pt idx="2938">
                  <c:v>9.68E+16</c:v>
                </c:pt>
                <c:pt idx="2939">
                  <c:v>9.865E+16</c:v>
                </c:pt>
                <c:pt idx="2940">
                  <c:v>9.886E+16</c:v>
                </c:pt>
                <c:pt idx="2941">
                  <c:v>7.757E+16</c:v>
                </c:pt>
                <c:pt idx="2942">
                  <c:v>9.894E+16</c:v>
                </c:pt>
                <c:pt idx="2943">
                  <c:v>9.906E+16</c:v>
                </c:pt>
                <c:pt idx="2944">
                  <c:v>9.902E+16</c:v>
                </c:pt>
                <c:pt idx="2945">
                  <c:v>9.913E+16</c:v>
                </c:pt>
                <c:pt idx="2946">
                  <c:v>9.883E+16</c:v>
                </c:pt>
                <c:pt idx="2947">
                  <c:v>1.013E+17</c:v>
                </c:pt>
                <c:pt idx="2948">
                  <c:v>9.741E+16</c:v>
                </c:pt>
                <c:pt idx="2949">
                  <c:v>9.808E+16</c:v>
                </c:pt>
                <c:pt idx="2950">
                  <c:v>1.004E+17</c:v>
                </c:pt>
                <c:pt idx="2951">
                  <c:v>9.78E+16</c:v>
                </c:pt>
                <c:pt idx="2952">
                  <c:v>9.927E+16</c:v>
                </c:pt>
                <c:pt idx="2953">
                  <c:v>9.95E+16</c:v>
                </c:pt>
                <c:pt idx="2954">
                  <c:v>9.882E+16</c:v>
                </c:pt>
                <c:pt idx="2955">
                  <c:v>9.72E+16</c:v>
                </c:pt>
                <c:pt idx="2956">
                  <c:v>1.013E+17</c:v>
                </c:pt>
                <c:pt idx="2957">
                  <c:v>9.745E+16</c:v>
                </c:pt>
                <c:pt idx="2958">
                  <c:v>1.01E+17</c:v>
                </c:pt>
                <c:pt idx="2959">
                  <c:v>9.649E+16</c:v>
                </c:pt>
                <c:pt idx="2960">
                  <c:v>9.78E+16</c:v>
                </c:pt>
                <c:pt idx="2961">
                  <c:v>9.95E+16</c:v>
                </c:pt>
                <c:pt idx="2962">
                  <c:v>9.72E+16</c:v>
                </c:pt>
                <c:pt idx="2963">
                  <c:v>9.815E+16</c:v>
                </c:pt>
                <c:pt idx="2964">
                  <c:v>9.985E+16</c:v>
                </c:pt>
                <c:pt idx="2965">
                  <c:v>1.005E+17</c:v>
                </c:pt>
                <c:pt idx="2966">
                  <c:v>9.946E+16</c:v>
                </c:pt>
                <c:pt idx="2967">
                  <c:v>9.989E+16</c:v>
                </c:pt>
                <c:pt idx="2968">
                  <c:v>9.736E+16</c:v>
                </c:pt>
                <c:pt idx="2969">
                  <c:v>1.016E+17</c:v>
                </c:pt>
                <c:pt idx="2970">
                  <c:v>9.7E+16</c:v>
                </c:pt>
                <c:pt idx="2971">
                  <c:v>9.902E+16</c:v>
                </c:pt>
                <c:pt idx="2972">
                  <c:v>9.959E+16</c:v>
                </c:pt>
                <c:pt idx="2973">
                  <c:v>9.897E+16</c:v>
                </c:pt>
                <c:pt idx="2974">
                  <c:v>9.83E+16</c:v>
                </c:pt>
                <c:pt idx="2975">
                  <c:v>9.828E+16</c:v>
                </c:pt>
                <c:pt idx="2976">
                  <c:v>9.863E+16</c:v>
                </c:pt>
                <c:pt idx="2977">
                  <c:v>9.886E+16</c:v>
                </c:pt>
                <c:pt idx="2978">
                  <c:v>8.442E+16</c:v>
                </c:pt>
                <c:pt idx="2979">
                  <c:v>1.433E+16</c:v>
                </c:pt>
                <c:pt idx="2980">
                  <c:v>1.009E+17</c:v>
                </c:pt>
                <c:pt idx="2981">
                  <c:v>9.547E+16</c:v>
                </c:pt>
                <c:pt idx="2982">
                  <c:v>9.596E+16</c:v>
                </c:pt>
                <c:pt idx="2983">
                  <c:v>9.488E+16</c:v>
                </c:pt>
                <c:pt idx="2984">
                  <c:v>9.32E+16</c:v>
                </c:pt>
                <c:pt idx="2985">
                  <c:v>9.784E+16</c:v>
                </c:pt>
                <c:pt idx="2986">
                  <c:v>1.001E+17</c:v>
                </c:pt>
                <c:pt idx="2987">
                  <c:v>9.768E+16</c:v>
                </c:pt>
                <c:pt idx="2988">
                  <c:v>9.407E+16</c:v>
                </c:pt>
                <c:pt idx="2989">
                  <c:v>1.002E+17</c:v>
                </c:pt>
                <c:pt idx="2990">
                  <c:v>9.641E+16</c:v>
                </c:pt>
                <c:pt idx="2991">
                  <c:v>9.092E+16</c:v>
                </c:pt>
                <c:pt idx="2992">
                  <c:v>1.018E+17</c:v>
                </c:pt>
                <c:pt idx="2993">
                  <c:v>9.616E+16</c:v>
                </c:pt>
                <c:pt idx="2994">
                  <c:v>1.012E+17</c:v>
                </c:pt>
                <c:pt idx="2995">
                  <c:v>9.922E+16</c:v>
                </c:pt>
                <c:pt idx="2996">
                  <c:v>1.011E+17</c:v>
                </c:pt>
                <c:pt idx="2997">
                  <c:v>1.008E+17</c:v>
                </c:pt>
                <c:pt idx="2998">
                  <c:v>1.006E+17</c:v>
                </c:pt>
                <c:pt idx="2999">
                  <c:v>1.001E+17</c:v>
                </c:pt>
                <c:pt idx="3000">
                  <c:v>9.995E+16</c:v>
                </c:pt>
                <c:pt idx="3001">
                  <c:v>1E+17</c:v>
                </c:pt>
                <c:pt idx="3002">
                  <c:v>9.797E+16</c:v>
                </c:pt>
                <c:pt idx="3003">
                  <c:v>9.267E+16</c:v>
                </c:pt>
                <c:pt idx="3004">
                  <c:v>9.332E+16</c:v>
                </c:pt>
                <c:pt idx="3005">
                  <c:v>7.61E+16</c:v>
                </c:pt>
                <c:pt idx="3006">
                  <c:v>9.316E+16</c:v>
                </c:pt>
                <c:pt idx="3007">
                  <c:v>9.475E+16</c:v>
                </c:pt>
                <c:pt idx="3008">
                  <c:v>9.468E+16</c:v>
                </c:pt>
                <c:pt idx="3009">
                  <c:v>1.003E+17</c:v>
                </c:pt>
                <c:pt idx="3010">
                  <c:v>9.935E+16</c:v>
                </c:pt>
                <c:pt idx="3011">
                  <c:v>1.003E+17</c:v>
                </c:pt>
                <c:pt idx="3012">
                  <c:v>9.85E+16</c:v>
                </c:pt>
                <c:pt idx="3013">
                  <c:v>9.952E+16</c:v>
                </c:pt>
                <c:pt idx="3014">
                  <c:v>9.958E+16</c:v>
                </c:pt>
                <c:pt idx="3015">
                  <c:v>9.913E+16</c:v>
                </c:pt>
                <c:pt idx="3016">
                  <c:v>9.906E+16</c:v>
                </c:pt>
                <c:pt idx="3017">
                  <c:v>9.944E+16</c:v>
                </c:pt>
                <c:pt idx="3018">
                  <c:v>9.969E+16</c:v>
                </c:pt>
                <c:pt idx="3019">
                  <c:v>9.825E+16</c:v>
                </c:pt>
                <c:pt idx="3020">
                  <c:v>9.952E+16</c:v>
                </c:pt>
                <c:pt idx="3021">
                  <c:v>9.831E+16</c:v>
                </c:pt>
                <c:pt idx="3022">
                  <c:v>9.961E+16</c:v>
                </c:pt>
                <c:pt idx="3023">
                  <c:v>9.741E+16</c:v>
                </c:pt>
                <c:pt idx="3024">
                  <c:v>1.005E+17</c:v>
                </c:pt>
                <c:pt idx="3025">
                  <c:v>9.985E+16</c:v>
                </c:pt>
                <c:pt idx="3026">
                  <c:v>1.005E+17</c:v>
                </c:pt>
                <c:pt idx="3027">
                  <c:v>4.811E+16</c:v>
                </c:pt>
                <c:pt idx="3028">
                  <c:v>8.359E+16</c:v>
                </c:pt>
                <c:pt idx="3029">
                  <c:v>9.796E+16</c:v>
                </c:pt>
                <c:pt idx="3030">
                  <c:v>9.784E+16</c:v>
                </c:pt>
                <c:pt idx="3031">
                  <c:v>1.013E+17</c:v>
                </c:pt>
                <c:pt idx="3032">
                  <c:v>9.67E+16</c:v>
                </c:pt>
                <c:pt idx="3033">
                  <c:v>9.82E+16</c:v>
                </c:pt>
                <c:pt idx="3034">
                  <c:v>1.001E+17</c:v>
                </c:pt>
                <c:pt idx="3035">
                  <c:v>9.733E+16</c:v>
                </c:pt>
                <c:pt idx="3036">
                  <c:v>9.743E+16</c:v>
                </c:pt>
                <c:pt idx="3037">
                  <c:v>9.944E+16</c:v>
                </c:pt>
                <c:pt idx="3038">
                  <c:v>9.689E+16</c:v>
                </c:pt>
                <c:pt idx="3039">
                  <c:v>9.708E+16</c:v>
                </c:pt>
                <c:pt idx="3040">
                  <c:v>1.007E+17</c:v>
                </c:pt>
                <c:pt idx="3041">
                  <c:v>9.65E+16</c:v>
                </c:pt>
                <c:pt idx="3042">
                  <c:v>1.01E+17</c:v>
                </c:pt>
                <c:pt idx="3043">
                  <c:v>9.677E+16</c:v>
                </c:pt>
                <c:pt idx="3044">
                  <c:v>9.728E+16</c:v>
                </c:pt>
                <c:pt idx="3045">
                  <c:v>9.97E+16</c:v>
                </c:pt>
                <c:pt idx="3046">
                  <c:v>9.696E+16</c:v>
                </c:pt>
                <c:pt idx="3047">
                  <c:v>9.788E+16</c:v>
                </c:pt>
                <c:pt idx="3048">
                  <c:v>1.024E+17</c:v>
                </c:pt>
                <c:pt idx="3049">
                  <c:v>1.002E+17</c:v>
                </c:pt>
                <c:pt idx="3050">
                  <c:v>9.942E+16</c:v>
                </c:pt>
                <c:pt idx="3051">
                  <c:v>1.032E+17</c:v>
                </c:pt>
                <c:pt idx="3052">
                  <c:v>9.901E+16</c:v>
                </c:pt>
                <c:pt idx="3053">
                  <c:v>1.036E+17</c:v>
                </c:pt>
                <c:pt idx="3054">
                  <c:v>1.001E+17</c:v>
                </c:pt>
                <c:pt idx="3055">
                  <c:v>1.001E+17</c:v>
                </c:pt>
                <c:pt idx="3056">
                  <c:v>9.979E+16</c:v>
                </c:pt>
                <c:pt idx="3057">
                  <c:v>1.004E+17</c:v>
                </c:pt>
                <c:pt idx="3058">
                  <c:v>1.001E+17</c:v>
                </c:pt>
                <c:pt idx="3059">
                  <c:v>1.006E+17</c:v>
                </c:pt>
                <c:pt idx="3060">
                  <c:v>1.007E+17</c:v>
                </c:pt>
                <c:pt idx="3061">
                  <c:v>1.01E+17</c:v>
                </c:pt>
                <c:pt idx="3062">
                  <c:v>1.007E+17</c:v>
                </c:pt>
                <c:pt idx="3063">
                  <c:v>9.935E+16</c:v>
                </c:pt>
                <c:pt idx="3064">
                  <c:v>1.018E+17</c:v>
                </c:pt>
                <c:pt idx="3065">
                  <c:v>1.013E+17</c:v>
                </c:pt>
                <c:pt idx="3066">
                  <c:v>1.002E+17</c:v>
                </c:pt>
                <c:pt idx="3067">
                  <c:v>1.018E+17</c:v>
                </c:pt>
                <c:pt idx="3068">
                  <c:v>9.89E+16</c:v>
                </c:pt>
                <c:pt idx="3069">
                  <c:v>1.013E+17</c:v>
                </c:pt>
                <c:pt idx="3070">
                  <c:v>1.021E+17</c:v>
                </c:pt>
                <c:pt idx="3071">
                  <c:v>1.024E+17</c:v>
                </c:pt>
                <c:pt idx="3072">
                  <c:v>1.02E+17</c:v>
                </c:pt>
                <c:pt idx="3073">
                  <c:v>1.018E+17</c:v>
                </c:pt>
                <c:pt idx="3074">
                  <c:v>1.022E+17</c:v>
                </c:pt>
                <c:pt idx="3075">
                  <c:v>1.024E+17</c:v>
                </c:pt>
                <c:pt idx="3076">
                  <c:v>1.028E+17</c:v>
                </c:pt>
                <c:pt idx="3077">
                  <c:v>1.028E+17</c:v>
                </c:pt>
                <c:pt idx="3078">
                  <c:v>1.027E+17</c:v>
                </c:pt>
                <c:pt idx="3079">
                  <c:v>1.025E+17</c:v>
                </c:pt>
                <c:pt idx="3080">
                  <c:v>1.043E+17</c:v>
                </c:pt>
                <c:pt idx="3081">
                  <c:v>1.039E+17</c:v>
                </c:pt>
                <c:pt idx="3082">
                  <c:v>1.033E+17</c:v>
                </c:pt>
                <c:pt idx="3083">
                  <c:v>1.032E+17</c:v>
                </c:pt>
                <c:pt idx="3084">
                  <c:v>1.027E+17</c:v>
                </c:pt>
                <c:pt idx="3085">
                  <c:v>1.027E+17</c:v>
                </c:pt>
                <c:pt idx="3086">
                  <c:v>1.031E+17</c:v>
                </c:pt>
                <c:pt idx="3087">
                  <c:v>1.035E+17</c:v>
                </c:pt>
                <c:pt idx="3088">
                  <c:v>1.032E+17</c:v>
                </c:pt>
                <c:pt idx="3089">
                  <c:v>1.027E+17</c:v>
                </c:pt>
                <c:pt idx="3090">
                  <c:v>1.025E+17</c:v>
                </c:pt>
                <c:pt idx="3091">
                  <c:v>1.027E+17</c:v>
                </c:pt>
                <c:pt idx="3092">
                  <c:v>1.027E+17</c:v>
                </c:pt>
                <c:pt idx="3093">
                  <c:v>1.028E+17</c:v>
                </c:pt>
                <c:pt idx="3094">
                  <c:v>1.032E+17</c:v>
                </c:pt>
                <c:pt idx="3095">
                  <c:v>1.033E+17</c:v>
                </c:pt>
                <c:pt idx="3096">
                  <c:v>1.034E+17</c:v>
                </c:pt>
                <c:pt idx="3097">
                  <c:v>1.027E+17</c:v>
                </c:pt>
                <c:pt idx="3098">
                  <c:v>1.025E+17</c:v>
                </c:pt>
                <c:pt idx="3099">
                  <c:v>1.021E+17</c:v>
                </c:pt>
                <c:pt idx="3100">
                  <c:v>1.025E+17</c:v>
                </c:pt>
                <c:pt idx="3101">
                  <c:v>7.642E+16</c:v>
                </c:pt>
                <c:pt idx="3102">
                  <c:v>1.025E+17</c:v>
                </c:pt>
                <c:pt idx="3103">
                  <c:v>1.017E+17</c:v>
                </c:pt>
                <c:pt idx="3104">
                  <c:v>1.032E+17</c:v>
                </c:pt>
                <c:pt idx="3105">
                  <c:v>1.03E+17</c:v>
                </c:pt>
                <c:pt idx="3106">
                  <c:v>1.025E+17</c:v>
                </c:pt>
                <c:pt idx="3107">
                  <c:v>1.024E+17</c:v>
                </c:pt>
                <c:pt idx="3108">
                  <c:v>1.016E+17</c:v>
                </c:pt>
                <c:pt idx="3109">
                  <c:v>9.914E+16</c:v>
                </c:pt>
                <c:pt idx="3110">
                  <c:v>1.019E+17</c:v>
                </c:pt>
                <c:pt idx="3111">
                  <c:v>1.019E+17</c:v>
                </c:pt>
                <c:pt idx="3112">
                  <c:v>1.02E+17</c:v>
                </c:pt>
                <c:pt idx="3113">
                  <c:v>1.007E+17</c:v>
                </c:pt>
                <c:pt idx="3114">
                  <c:v>1.008E+17</c:v>
                </c:pt>
                <c:pt idx="3115">
                  <c:v>1.011E+17</c:v>
                </c:pt>
                <c:pt idx="3116">
                  <c:v>1.013E+17</c:v>
                </c:pt>
                <c:pt idx="3117">
                  <c:v>1.012E+17</c:v>
                </c:pt>
                <c:pt idx="3118">
                  <c:v>1.013E+17</c:v>
                </c:pt>
                <c:pt idx="3119">
                  <c:v>1.002E+17</c:v>
                </c:pt>
                <c:pt idx="3120">
                  <c:v>1.006E+17</c:v>
                </c:pt>
                <c:pt idx="3121">
                  <c:v>8.31E+16</c:v>
                </c:pt>
                <c:pt idx="3122">
                  <c:v>1.037E+17</c:v>
                </c:pt>
                <c:pt idx="3123">
                  <c:v>1.02E+17</c:v>
                </c:pt>
                <c:pt idx="3124">
                  <c:v>1.027E+17</c:v>
                </c:pt>
                <c:pt idx="3125">
                  <c:v>1.018E+17</c:v>
                </c:pt>
                <c:pt idx="3126">
                  <c:v>1.021E+17</c:v>
                </c:pt>
                <c:pt idx="3127">
                  <c:v>1.011E+17</c:v>
                </c:pt>
                <c:pt idx="3128">
                  <c:v>1.031E+17</c:v>
                </c:pt>
                <c:pt idx="3129">
                  <c:v>9.619E+16</c:v>
                </c:pt>
                <c:pt idx="3130">
                  <c:v>1.025E+17</c:v>
                </c:pt>
                <c:pt idx="3131">
                  <c:v>8.524E+16</c:v>
                </c:pt>
                <c:pt idx="3132">
                  <c:v>7.849E+16</c:v>
                </c:pt>
                <c:pt idx="3133">
                  <c:v>7.542E+16</c:v>
                </c:pt>
                <c:pt idx="3134">
                  <c:v>8.018E+16</c:v>
                </c:pt>
                <c:pt idx="3135">
                  <c:v>1.007E+17</c:v>
                </c:pt>
                <c:pt idx="3136">
                  <c:v>1.028E+17</c:v>
                </c:pt>
                <c:pt idx="3137">
                  <c:v>1.008E+17</c:v>
                </c:pt>
                <c:pt idx="3138">
                  <c:v>1.02E+17</c:v>
                </c:pt>
                <c:pt idx="3139">
                  <c:v>9.919E+16</c:v>
                </c:pt>
                <c:pt idx="3140">
                  <c:v>1.021E+17</c:v>
                </c:pt>
                <c:pt idx="3141">
                  <c:v>9.964E+16</c:v>
                </c:pt>
                <c:pt idx="3142">
                  <c:v>1.007E+17</c:v>
                </c:pt>
                <c:pt idx="3143">
                  <c:v>1.025E+17</c:v>
                </c:pt>
                <c:pt idx="3144">
                  <c:v>9.111E+16</c:v>
                </c:pt>
                <c:pt idx="3145">
                  <c:v>6.129E+16</c:v>
                </c:pt>
                <c:pt idx="3146">
                  <c:v>9.117E+16</c:v>
                </c:pt>
                <c:pt idx="3147">
                  <c:v>6.866E+16</c:v>
                </c:pt>
                <c:pt idx="3148">
                  <c:v>6.66E+16</c:v>
                </c:pt>
                <c:pt idx="3149">
                  <c:v>7.587E+16</c:v>
                </c:pt>
                <c:pt idx="3150">
                  <c:v>9.322E+16</c:v>
                </c:pt>
                <c:pt idx="3151">
                  <c:v>1.012E+17</c:v>
                </c:pt>
                <c:pt idx="3152">
                  <c:v>1.585E+16</c:v>
                </c:pt>
                <c:pt idx="3153">
                  <c:v>8.888E+16</c:v>
                </c:pt>
                <c:pt idx="3154">
                  <c:v>7.96E+16</c:v>
                </c:pt>
                <c:pt idx="3155">
                  <c:v>7.002E+16</c:v>
                </c:pt>
                <c:pt idx="3156">
                  <c:v>9.691E+16</c:v>
                </c:pt>
                <c:pt idx="3157">
                  <c:v>1.013E+17</c:v>
                </c:pt>
                <c:pt idx="3158">
                  <c:v>1.01E+17</c:v>
                </c:pt>
                <c:pt idx="3159">
                  <c:v>1.003E+17</c:v>
                </c:pt>
                <c:pt idx="3160">
                  <c:v>7.848E+16</c:v>
                </c:pt>
                <c:pt idx="3161">
                  <c:v>8.036E+16</c:v>
                </c:pt>
                <c:pt idx="3162">
                  <c:v>7.961E+16</c:v>
                </c:pt>
                <c:pt idx="3163">
                  <c:v>7.785E+16</c:v>
                </c:pt>
                <c:pt idx="3164">
                  <c:v>7.358E+16</c:v>
                </c:pt>
                <c:pt idx="3165">
                  <c:v>7.995E+16</c:v>
                </c:pt>
                <c:pt idx="3166">
                  <c:v>8.005E+16</c:v>
                </c:pt>
                <c:pt idx="3167">
                  <c:v>7.811E+16</c:v>
                </c:pt>
                <c:pt idx="3168">
                  <c:v>7.769E+16</c:v>
                </c:pt>
                <c:pt idx="3169">
                  <c:v>8.045E+16</c:v>
                </c:pt>
                <c:pt idx="3170">
                  <c:v>7.986E+16</c:v>
                </c:pt>
                <c:pt idx="3171">
                  <c:v>7.749E+16</c:v>
                </c:pt>
                <c:pt idx="3172">
                  <c:v>7.78E+16</c:v>
                </c:pt>
                <c:pt idx="3173">
                  <c:v>5.445E+16</c:v>
                </c:pt>
                <c:pt idx="3174">
                  <c:v>8.044E+16</c:v>
                </c:pt>
                <c:pt idx="3175">
                  <c:v>9.465E+16</c:v>
                </c:pt>
                <c:pt idx="3176">
                  <c:v>9.946E+16</c:v>
                </c:pt>
                <c:pt idx="3177">
                  <c:v>9.933E+16</c:v>
                </c:pt>
                <c:pt idx="3178">
                  <c:v>1.002E+17</c:v>
                </c:pt>
                <c:pt idx="3179">
                  <c:v>1.007E+17</c:v>
                </c:pt>
                <c:pt idx="3180">
                  <c:v>9.966E+16</c:v>
                </c:pt>
                <c:pt idx="3181">
                  <c:v>9.902E+16</c:v>
                </c:pt>
                <c:pt idx="3182">
                  <c:v>9.898E+16</c:v>
                </c:pt>
                <c:pt idx="3183">
                  <c:v>9.966E+16</c:v>
                </c:pt>
                <c:pt idx="3184">
                  <c:v>9.983E+16</c:v>
                </c:pt>
                <c:pt idx="3185">
                  <c:v>1.008E+17</c:v>
                </c:pt>
                <c:pt idx="3186">
                  <c:v>1.001E+17</c:v>
                </c:pt>
                <c:pt idx="3187">
                  <c:v>1.008E+17</c:v>
                </c:pt>
                <c:pt idx="3188">
                  <c:v>9.961E+16</c:v>
                </c:pt>
                <c:pt idx="3189">
                  <c:v>1.004E+17</c:v>
                </c:pt>
                <c:pt idx="3190">
                  <c:v>1.005E+17</c:v>
                </c:pt>
                <c:pt idx="3191">
                  <c:v>9.838E+16</c:v>
                </c:pt>
                <c:pt idx="3192">
                  <c:v>9.686E+16</c:v>
                </c:pt>
                <c:pt idx="3193">
                  <c:v>9.938E+16</c:v>
                </c:pt>
                <c:pt idx="3194">
                  <c:v>9.989E+16</c:v>
                </c:pt>
                <c:pt idx="3195">
                  <c:v>9.958E+16</c:v>
                </c:pt>
                <c:pt idx="3196">
                  <c:v>8.263E+16</c:v>
                </c:pt>
                <c:pt idx="3197">
                  <c:v>2.222E+16</c:v>
                </c:pt>
                <c:pt idx="3198">
                  <c:v>9.96E+16</c:v>
                </c:pt>
                <c:pt idx="3199">
                  <c:v>9.986E+16</c:v>
                </c:pt>
                <c:pt idx="3200">
                  <c:v>9.927E+16</c:v>
                </c:pt>
                <c:pt idx="3201">
                  <c:v>1.01E+17</c:v>
                </c:pt>
                <c:pt idx="3202">
                  <c:v>9.922E+16</c:v>
                </c:pt>
                <c:pt idx="3203">
                  <c:v>1.006E+17</c:v>
                </c:pt>
                <c:pt idx="3204">
                  <c:v>9.962E+16</c:v>
                </c:pt>
                <c:pt idx="3205">
                  <c:v>1.01E+17</c:v>
                </c:pt>
                <c:pt idx="3206">
                  <c:v>9.91E+16</c:v>
                </c:pt>
                <c:pt idx="3207">
                  <c:v>1.005E+17</c:v>
                </c:pt>
                <c:pt idx="3208">
                  <c:v>1.005E+17</c:v>
                </c:pt>
                <c:pt idx="3209">
                  <c:v>9.878E+16</c:v>
                </c:pt>
                <c:pt idx="3210">
                  <c:v>9.992E+16</c:v>
                </c:pt>
                <c:pt idx="3211">
                  <c:v>9.99E+16</c:v>
                </c:pt>
                <c:pt idx="3212">
                  <c:v>1.003E+17</c:v>
                </c:pt>
                <c:pt idx="3213">
                  <c:v>9.924E+16</c:v>
                </c:pt>
                <c:pt idx="3214">
                  <c:v>1.011E+17</c:v>
                </c:pt>
                <c:pt idx="3215">
                  <c:v>9.912E+16</c:v>
                </c:pt>
                <c:pt idx="3216">
                  <c:v>1.009E+17</c:v>
                </c:pt>
                <c:pt idx="3217">
                  <c:v>9.844E+16</c:v>
                </c:pt>
                <c:pt idx="3218">
                  <c:v>1.004E+17</c:v>
                </c:pt>
                <c:pt idx="3219">
                  <c:v>9.885E+16</c:v>
                </c:pt>
                <c:pt idx="3220">
                  <c:v>9.988E+16</c:v>
                </c:pt>
                <c:pt idx="3221">
                  <c:v>9.936E+16</c:v>
                </c:pt>
                <c:pt idx="3222">
                  <c:v>9.955E+16</c:v>
                </c:pt>
                <c:pt idx="3223">
                  <c:v>9.992E+16</c:v>
                </c:pt>
                <c:pt idx="3224">
                  <c:v>9.907E+16</c:v>
                </c:pt>
                <c:pt idx="3225">
                  <c:v>9.961E+16</c:v>
                </c:pt>
                <c:pt idx="3226">
                  <c:v>9.848E+16</c:v>
                </c:pt>
                <c:pt idx="3227">
                  <c:v>9.953E+16</c:v>
                </c:pt>
                <c:pt idx="3228">
                  <c:v>9.825E+16</c:v>
                </c:pt>
                <c:pt idx="3229">
                  <c:v>1.005E+17</c:v>
                </c:pt>
                <c:pt idx="3230">
                  <c:v>9.76E+16</c:v>
                </c:pt>
                <c:pt idx="3231">
                  <c:v>9.868E+16</c:v>
                </c:pt>
                <c:pt idx="3232">
                  <c:v>9.992E+16</c:v>
                </c:pt>
                <c:pt idx="3233">
                  <c:v>9.842E+16</c:v>
                </c:pt>
                <c:pt idx="3234">
                  <c:v>1.004E+17</c:v>
                </c:pt>
                <c:pt idx="3235">
                  <c:v>9.885E+16</c:v>
                </c:pt>
                <c:pt idx="3236">
                  <c:v>8.844E+16</c:v>
                </c:pt>
                <c:pt idx="3237">
                  <c:v>9.294E+16</c:v>
                </c:pt>
                <c:pt idx="3238">
                  <c:v>9.186E+16</c:v>
                </c:pt>
                <c:pt idx="3239">
                  <c:v>8.039E+16</c:v>
                </c:pt>
                <c:pt idx="3240">
                  <c:v>9.869E+16</c:v>
                </c:pt>
                <c:pt idx="3241">
                  <c:v>9.995E+16</c:v>
                </c:pt>
                <c:pt idx="3242">
                  <c:v>9.903E+16</c:v>
                </c:pt>
                <c:pt idx="3243">
                  <c:v>9.993E+16</c:v>
                </c:pt>
                <c:pt idx="3244">
                  <c:v>9.907E+16</c:v>
                </c:pt>
                <c:pt idx="3245">
                  <c:v>9.909E+16</c:v>
                </c:pt>
                <c:pt idx="3246">
                  <c:v>9.943E+16</c:v>
                </c:pt>
                <c:pt idx="3247">
                  <c:v>9.911E+16</c:v>
                </c:pt>
                <c:pt idx="3248">
                  <c:v>9.907E+16</c:v>
                </c:pt>
                <c:pt idx="3249">
                  <c:v>7.726E+16</c:v>
                </c:pt>
                <c:pt idx="3250">
                  <c:v>9.831E+16</c:v>
                </c:pt>
                <c:pt idx="3251">
                  <c:v>9.933E+16</c:v>
                </c:pt>
                <c:pt idx="3252">
                  <c:v>1.001E+17</c:v>
                </c:pt>
                <c:pt idx="3253">
                  <c:v>9.918E+16</c:v>
                </c:pt>
                <c:pt idx="3254">
                  <c:v>9.961E+16</c:v>
                </c:pt>
                <c:pt idx="3255">
                  <c:v>9.979E+16</c:v>
                </c:pt>
                <c:pt idx="3256">
                  <c:v>7.022E+16</c:v>
                </c:pt>
                <c:pt idx="3257">
                  <c:v>9.829E+16</c:v>
                </c:pt>
                <c:pt idx="3258">
                  <c:v>9.909E+16</c:v>
                </c:pt>
                <c:pt idx="3259">
                  <c:v>1.009E+17</c:v>
                </c:pt>
                <c:pt idx="3260">
                  <c:v>9.514E+16</c:v>
                </c:pt>
                <c:pt idx="3261">
                  <c:v>9.624E+16</c:v>
                </c:pt>
                <c:pt idx="3262">
                  <c:v>9.647E+16</c:v>
                </c:pt>
                <c:pt idx="3263">
                  <c:v>9.989E+16</c:v>
                </c:pt>
                <c:pt idx="3264">
                  <c:v>9.843E+16</c:v>
                </c:pt>
                <c:pt idx="3265">
                  <c:v>9.598E+16</c:v>
                </c:pt>
                <c:pt idx="3266">
                  <c:v>9.707E+16</c:v>
                </c:pt>
                <c:pt idx="3267">
                  <c:v>9.687E+16</c:v>
                </c:pt>
                <c:pt idx="3268">
                  <c:v>9.69E+16</c:v>
                </c:pt>
                <c:pt idx="3269">
                  <c:v>9.749E+16</c:v>
                </c:pt>
                <c:pt idx="3270">
                  <c:v>1.021E+17</c:v>
                </c:pt>
                <c:pt idx="3271">
                  <c:v>1.025E+17</c:v>
                </c:pt>
                <c:pt idx="3272">
                  <c:v>1.028E+17</c:v>
                </c:pt>
                <c:pt idx="3273">
                  <c:v>1.023E+17</c:v>
                </c:pt>
                <c:pt idx="3274">
                  <c:v>1.019E+17</c:v>
                </c:pt>
                <c:pt idx="3275">
                  <c:v>1.026E+17</c:v>
                </c:pt>
                <c:pt idx="3276">
                  <c:v>1.012E+17</c:v>
                </c:pt>
                <c:pt idx="3277">
                  <c:v>1.028E+17</c:v>
                </c:pt>
                <c:pt idx="3278">
                  <c:v>1.007E+17</c:v>
                </c:pt>
                <c:pt idx="3279">
                  <c:v>1.029E+17</c:v>
                </c:pt>
                <c:pt idx="3280">
                  <c:v>1.008E+17</c:v>
                </c:pt>
                <c:pt idx="3281">
                  <c:v>1.026E+17</c:v>
                </c:pt>
                <c:pt idx="3282">
                  <c:v>1.008E+17</c:v>
                </c:pt>
                <c:pt idx="3283">
                  <c:v>9.874E+16</c:v>
                </c:pt>
                <c:pt idx="3284">
                  <c:v>9.713E+16</c:v>
                </c:pt>
                <c:pt idx="3285">
                  <c:v>9.565E+16</c:v>
                </c:pt>
                <c:pt idx="3286">
                  <c:v>9.945E+16</c:v>
                </c:pt>
                <c:pt idx="3287">
                  <c:v>1.007E+17</c:v>
                </c:pt>
                <c:pt idx="3288">
                  <c:v>9.886E+16</c:v>
                </c:pt>
                <c:pt idx="3289">
                  <c:v>1.006E+17</c:v>
                </c:pt>
                <c:pt idx="3290">
                  <c:v>9.915E+16</c:v>
                </c:pt>
                <c:pt idx="3291">
                  <c:v>1.017E+17</c:v>
                </c:pt>
                <c:pt idx="3292">
                  <c:v>9.845E+16</c:v>
                </c:pt>
                <c:pt idx="3293">
                  <c:v>6.882E+16</c:v>
                </c:pt>
                <c:pt idx="3294">
                  <c:v>6.328E+16</c:v>
                </c:pt>
                <c:pt idx="3295">
                  <c:v>9.948E+16</c:v>
                </c:pt>
                <c:pt idx="3296">
                  <c:v>9.847E+16</c:v>
                </c:pt>
                <c:pt idx="3297">
                  <c:v>1.011E+17</c:v>
                </c:pt>
                <c:pt idx="3298">
                  <c:v>9.861E+16</c:v>
                </c:pt>
                <c:pt idx="3299">
                  <c:v>1.002E+17</c:v>
                </c:pt>
                <c:pt idx="3300">
                  <c:v>1.014E+17</c:v>
                </c:pt>
                <c:pt idx="3301">
                  <c:v>1.008E+17</c:v>
                </c:pt>
                <c:pt idx="3302">
                  <c:v>1.001E+17</c:v>
                </c:pt>
                <c:pt idx="3303">
                  <c:v>1.013E+17</c:v>
                </c:pt>
                <c:pt idx="3304">
                  <c:v>1.008E+17</c:v>
                </c:pt>
                <c:pt idx="3305">
                  <c:v>1.014E+17</c:v>
                </c:pt>
                <c:pt idx="3306">
                  <c:v>9.936E+16</c:v>
                </c:pt>
                <c:pt idx="3307">
                  <c:v>1.02E+17</c:v>
                </c:pt>
                <c:pt idx="3308">
                  <c:v>1.002E+17</c:v>
                </c:pt>
                <c:pt idx="3309">
                  <c:v>1.008E+17</c:v>
                </c:pt>
                <c:pt idx="3310">
                  <c:v>9.953E+16</c:v>
                </c:pt>
                <c:pt idx="3311">
                  <c:v>1.011E+17</c:v>
                </c:pt>
                <c:pt idx="3312">
                  <c:v>1.002E+17</c:v>
                </c:pt>
                <c:pt idx="3313">
                  <c:v>1.001E+17</c:v>
                </c:pt>
                <c:pt idx="3314">
                  <c:v>1.006E+17</c:v>
                </c:pt>
                <c:pt idx="3315">
                  <c:v>9.765E+16</c:v>
                </c:pt>
                <c:pt idx="3316">
                  <c:v>9.786E+16</c:v>
                </c:pt>
                <c:pt idx="3317">
                  <c:v>9.703E+16</c:v>
                </c:pt>
                <c:pt idx="3318">
                  <c:v>9.996E+16</c:v>
                </c:pt>
                <c:pt idx="3319">
                  <c:v>9.797E+16</c:v>
                </c:pt>
                <c:pt idx="3320">
                  <c:v>9.889E+16</c:v>
                </c:pt>
                <c:pt idx="3321">
                  <c:v>1.009E+17</c:v>
                </c:pt>
                <c:pt idx="3322">
                  <c:v>9.934E+16</c:v>
                </c:pt>
                <c:pt idx="3323">
                  <c:v>9.976E+16</c:v>
                </c:pt>
                <c:pt idx="3324">
                  <c:v>9.997E+16</c:v>
                </c:pt>
                <c:pt idx="3325">
                  <c:v>1.007E+17</c:v>
                </c:pt>
                <c:pt idx="3326">
                  <c:v>1.001E+17</c:v>
                </c:pt>
                <c:pt idx="3327">
                  <c:v>9.992E+16</c:v>
                </c:pt>
                <c:pt idx="3328">
                  <c:v>1.007E+17</c:v>
                </c:pt>
                <c:pt idx="3329">
                  <c:v>9.919E+16</c:v>
                </c:pt>
                <c:pt idx="3330">
                  <c:v>9.989E+16</c:v>
                </c:pt>
                <c:pt idx="3331">
                  <c:v>9.901E+16</c:v>
                </c:pt>
                <c:pt idx="3332">
                  <c:v>1.01E+17</c:v>
                </c:pt>
                <c:pt idx="3333">
                  <c:v>9.872E+16</c:v>
                </c:pt>
                <c:pt idx="3334">
                  <c:v>1.002E+17</c:v>
                </c:pt>
                <c:pt idx="3335">
                  <c:v>9.926E+16</c:v>
                </c:pt>
                <c:pt idx="3336">
                  <c:v>1.007E+17</c:v>
                </c:pt>
                <c:pt idx="3337">
                  <c:v>9.946E+16</c:v>
                </c:pt>
                <c:pt idx="3338">
                  <c:v>9.796E+16</c:v>
                </c:pt>
                <c:pt idx="3339">
                  <c:v>9.666E+16</c:v>
                </c:pt>
                <c:pt idx="3340">
                  <c:v>7.66E+16</c:v>
                </c:pt>
                <c:pt idx="3341">
                  <c:v>3.471E+16</c:v>
                </c:pt>
                <c:pt idx="3342">
                  <c:v>9.795E+16</c:v>
                </c:pt>
                <c:pt idx="3343">
                  <c:v>9.889E+16</c:v>
                </c:pt>
                <c:pt idx="3344">
                  <c:v>1.004E+17</c:v>
                </c:pt>
                <c:pt idx="3345">
                  <c:v>9.905E+16</c:v>
                </c:pt>
                <c:pt idx="3346">
                  <c:v>1.008E+17</c:v>
                </c:pt>
                <c:pt idx="3347">
                  <c:v>9.846E+16</c:v>
                </c:pt>
                <c:pt idx="3348">
                  <c:v>1.002E+17</c:v>
                </c:pt>
                <c:pt idx="3349">
                  <c:v>9.933E+16</c:v>
                </c:pt>
                <c:pt idx="3350">
                  <c:v>9.967E+16</c:v>
                </c:pt>
                <c:pt idx="3351">
                  <c:v>9.932E+16</c:v>
                </c:pt>
                <c:pt idx="3352">
                  <c:v>1.001E+17</c:v>
                </c:pt>
                <c:pt idx="3353">
                  <c:v>1.005E+17</c:v>
                </c:pt>
                <c:pt idx="3354">
                  <c:v>9.855E+16</c:v>
                </c:pt>
                <c:pt idx="3355">
                  <c:v>9.981E+16</c:v>
                </c:pt>
                <c:pt idx="3356">
                  <c:v>9.864E+16</c:v>
                </c:pt>
                <c:pt idx="3357">
                  <c:v>9.981E+16</c:v>
                </c:pt>
                <c:pt idx="3358">
                  <c:v>9.757E+16</c:v>
                </c:pt>
                <c:pt idx="3359">
                  <c:v>9.979E+16</c:v>
                </c:pt>
                <c:pt idx="3360">
                  <c:v>9.82E+16</c:v>
                </c:pt>
                <c:pt idx="3361">
                  <c:v>9.932E+16</c:v>
                </c:pt>
                <c:pt idx="3362">
                  <c:v>9.813E+16</c:v>
                </c:pt>
                <c:pt idx="3363">
                  <c:v>1.001E+17</c:v>
                </c:pt>
                <c:pt idx="3364">
                  <c:v>9.59E+16</c:v>
                </c:pt>
                <c:pt idx="3365">
                  <c:v>9.644E+16</c:v>
                </c:pt>
                <c:pt idx="3366">
                  <c:v>9.818E+16</c:v>
                </c:pt>
                <c:pt idx="3367">
                  <c:v>9.618E+16</c:v>
                </c:pt>
                <c:pt idx="3368">
                  <c:v>9.436E+16</c:v>
                </c:pt>
                <c:pt idx="3369">
                  <c:v>9.957E+16</c:v>
                </c:pt>
                <c:pt idx="3370">
                  <c:v>9.796E+16</c:v>
                </c:pt>
                <c:pt idx="3371">
                  <c:v>9.942E+16</c:v>
                </c:pt>
                <c:pt idx="3372">
                  <c:v>9.755E+16</c:v>
                </c:pt>
                <c:pt idx="3373">
                  <c:v>9.958E+16</c:v>
                </c:pt>
                <c:pt idx="3374">
                  <c:v>9.816E+16</c:v>
                </c:pt>
                <c:pt idx="3375">
                  <c:v>9.873E+16</c:v>
                </c:pt>
                <c:pt idx="3376">
                  <c:v>9.885E+16</c:v>
                </c:pt>
                <c:pt idx="3377">
                  <c:v>9.909E+16</c:v>
                </c:pt>
                <c:pt idx="3378">
                  <c:v>9.887E+16</c:v>
                </c:pt>
                <c:pt idx="3379">
                  <c:v>9.774E+16</c:v>
                </c:pt>
                <c:pt idx="3380">
                  <c:v>9.915E+16</c:v>
                </c:pt>
                <c:pt idx="3381">
                  <c:v>9.825E+16</c:v>
                </c:pt>
                <c:pt idx="3382">
                  <c:v>9.915E+16</c:v>
                </c:pt>
                <c:pt idx="3383">
                  <c:v>9.765E+16</c:v>
                </c:pt>
                <c:pt idx="3384">
                  <c:v>9.958E+16</c:v>
                </c:pt>
                <c:pt idx="3385">
                  <c:v>9.748E+16</c:v>
                </c:pt>
                <c:pt idx="3386">
                  <c:v>9.817E+16</c:v>
                </c:pt>
                <c:pt idx="3387">
                  <c:v>9.788E+16</c:v>
                </c:pt>
                <c:pt idx="3388">
                  <c:v>9.858E+16</c:v>
                </c:pt>
                <c:pt idx="3389">
                  <c:v>9.822E+16</c:v>
                </c:pt>
                <c:pt idx="3390">
                  <c:v>9.53E+16</c:v>
                </c:pt>
                <c:pt idx="3391">
                  <c:v>9.529E+16</c:v>
                </c:pt>
                <c:pt idx="3392">
                  <c:v>9.643E+16</c:v>
                </c:pt>
                <c:pt idx="3393">
                  <c:v>9.737E+16</c:v>
                </c:pt>
                <c:pt idx="3394">
                  <c:v>9.637E+16</c:v>
                </c:pt>
                <c:pt idx="3395">
                  <c:v>9.744E+16</c:v>
                </c:pt>
                <c:pt idx="3396">
                  <c:v>9.886E+16</c:v>
                </c:pt>
                <c:pt idx="3397">
                  <c:v>9.798E+16</c:v>
                </c:pt>
                <c:pt idx="3398">
                  <c:v>9.914E+16</c:v>
                </c:pt>
                <c:pt idx="3399">
                  <c:v>9.742E+16</c:v>
                </c:pt>
                <c:pt idx="3400">
                  <c:v>9.83E+16</c:v>
                </c:pt>
                <c:pt idx="3401">
                  <c:v>9.819E+16</c:v>
                </c:pt>
                <c:pt idx="3402">
                  <c:v>9.817E+16</c:v>
                </c:pt>
                <c:pt idx="3403">
                  <c:v>9.842E+16</c:v>
                </c:pt>
                <c:pt idx="3404">
                  <c:v>9.85E+16</c:v>
                </c:pt>
                <c:pt idx="3405">
                  <c:v>9.939E+16</c:v>
                </c:pt>
                <c:pt idx="3406">
                  <c:v>9.755E+16</c:v>
                </c:pt>
                <c:pt idx="3407">
                  <c:v>9.962E+16</c:v>
                </c:pt>
                <c:pt idx="3408">
                  <c:v>9.817E+16</c:v>
                </c:pt>
                <c:pt idx="3409">
                  <c:v>9.96E+16</c:v>
                </c:pt>
                <c:pt idx="3410">
                  <c:v>9.796E+16</c:v>
                </c:pt>
                <c:pt idx="3411">
                  <c:v>9.891E+16</c:v>
                </c:pt>
                <c:pt idx="3412">
                  <c:v>9.856E+16</c:v>
                </c:pt>
                <c:pt idx="3413">
                  <c:v>9.527E+16</c:v>
                </c:pt>
                <c:pt idx="3414">
                  <c:v>9.426E+16</c:v>
                </c:pt>
                <c:pt idx="3415">
                  <c:v>9.456E+16</c:v>
                </c:pt>
                <c:pt idx="3416">
                  <c:v>9.882E+16</c:v>
                </c:pt>
                <c:pt idx="3417">
                  <c:v>9.478E+16</c:v>
                </c:pt>
                <c:pt idx="3418">
                  <c:v>9.525E+16</c:v>
                </c:pt>
                <c:pt idx="3419">
                  <c:v>9.831E+16</c:v>
                </c:pt>
                <c:pt idx="3420">
                  <c:v>9.737E+16</c:v>
                </c:pt>
                <c:pt idx="3421">
                  <c:v>9.823E+16</c:v>
                </c:pt>
                <c:pt idx="3422">
                  <c:v>9.691E+16</c:v>
                </c:pt>
                <c:pt idx="3423">
                  <c:v>9.821E+16</c:v>
                </c:pt>
                <c:pt idx="3424">
                  <c:v>9.819E+16</c:v>
                </c:pt>
                <c:pt idx="3425">
                  <c:v>9.738E+16</c:v>
                </c:pt>
                <c:pt idx="3426">
                  <c:v>9.797E+16</c:v>
                </c:pt>
                <c:pt idx="3427">
                  <c:v>9.537E+16</c:v>
                </c:pt>
                <c:pt idx="3428">
                  <c:v>9.695E+16</c:v>
                </c:pt>
                <c:pt idx="3429">
                  <c:v>9.698E+16</c:v>
                </c:pt>
                <c:pt idx="3430">
                  <c:v>9.855E+16</c:v>
                </c:pt>
                <c:pt idx="3431">
                  <c:v>9.818E+16</c:v>
                </c:pt>
                <c:pt idx="3432">
                  <c:v>9.736E+16</c:v>
                </c:pt>
                <c:pt idx="3433">
                  <c:v>9.785E+16</c:v>
                </c:pt>
                <c:pt idx="3434">
                  <c:v>9.836E+16</c:v>
                </c:pt>
                <c:pt idx="3435">
                  <c:v>9.887E+16</c:v>
                </c:pt>
                <c:pt idx="3436">
                  <c:v>9.856E+16</c:v>
                </c:pt>
                <c:pt idx="3437">
                  <c:v>9.781E+16</c:v>
                </c:pt>
                <c:pt idx="3438">
                  <c:v>9.757E+16</c:v>
                </c:pt>
                <c:pt idx="3439">
                  <c:v>9.436E+16</c:v>
                </c:pt>
                <c:pt idx="3440">
                  <c:v>9.463E+16</c:v>
                </c:pt>
                <c:pt idx="3441">
                  <c:v>9.735E+16</c:v>
                </c:pt>
                <c:pt idx="3442">
                  <c:v>9.703E+16</c:v>
                </c:pt>
                <c:pt idx="3443">
                  <c:v>9.79E+16</c:v>
                </c:pt>
                <c:pt idx="3444">
                  <c:v>9.479E+16</c:v>
                </c:pt>
                <c:pt idx="3445">
                  <c:v>9.893E+16</c:v>
                </c:pt>
                <c:pt idx="3446">
                  <c:v>9.896E+16</c:v>
                </c:pt>
                <c:pt idx="3447">
                  <c:v>9.889E+16</c:v>
                </c:pt>
                <c:pt idx="3448">
                  <c:v>9.888E+16</c:v>
                </c:pt>
                <c:pt idx="3449">
                  <c:v>9.866E+16</c:v>
                </c:pt>
                <c:pt idx="3450">
                  <c:v>9.861E+16</c:v>
                </c:pt>
                <c:pt idx="3451">
                  <c:v>9.84E+16</c:v>
                </c:pt>
                <c:pt idx="3452">
                  <c:v>9.829E+16</c:v>
                </c:pt>
                <c:pt idx="3453">
                  <c:v>9.815E+16</c:v>
                </c:pt>
                <c:pt idx="3454">
                  <c:v>9.769E+16</c:v>
                </c:pt>
                <c:pt idx="3455">
                  <c:v>9.845E+16</c:v>
                </c:pt>
                <c:pt idx="3456">
                  <c:v>9.825E+16</c:v>
                </c:pt>
                <c:pt idx="3457">
                  <c:v>9.973E+16</c:v>
                </c:pt>
                <c:pt idx="3458">
                  <c:v>9.907E+16</c:v>
                </c:pt>
                <c:pt idx="3459">
                  <c:v>9.908E+16</c:v>
                </c:pt>
                <c:pt idx="3460">
                  <c:v>9.783E+16</c:v>
                </c:pt>
                <c:pt idx="3461">
                  <c:v>9.799E+16</c:v>
                </c:pt>
                <c:pt idx="3462">
                  <c:v>9.778E+16</c:v>
                </c:pt>
                <c:pt idx="3463">
                  <c:v>9.831E+16</c:v>
                </c:pt>
                <c:pt idx="3464">
                  <c:v>9.832E+16</c:v>
                </c:pt>
                <c:pt idx="3465">
                  <c:v>9.866E+16</c:v>
                </c:pt>
                <c:pt idx="3466">
                  <c:v>9.876E+16</c:v>
                </c:pt>
                <c:pt idx="3467">
                  <c:v>9.868E+16</c:v>
                </c:pt>
                <c:pt idx="3468">
                  <c:v>9.88E+16</c:v>
                </c:pt>
                <c:pt idx="3469">
                  <c:v>9.846E+16</c:v>
                </c:pt>
                <c:pt idx="3470">
                  <c:v>9.821E+16</c:v>
                </c:pt>
                <c:pt idx="3471">
                  <c:v>9.819E+16</c:v>
                </c:pt>
                <c:pt idx="3472">
                  <c:v>9.776E+16</c:v>
                </c:pt>
                <c:pt idx="3473">
                  <c:v>9.788E+16</c:v>
                </c:pt>
                <c:pt idx="3474">
                  <c:v>9.831E+16</c:v>
                </c:pt>
                <c:pt idx="3475">
                  <c:v>9.835E+16</c:v>
                </c:pt>
                <c:pt idx="3476">
                  <c:v>9.825E+16</c:v>
                </c:pt>
                <c:pt idx="3477">
                  <c:v>9.836E+16</c:v>
                </c:pt>
                <c:pt idx="3478">
                  <c:v>9.851E+16</c:v>
                </c:pt>
                <c:pt idx="3479">
                  <c:v>9.845E+16</c:v>
                </c:pt>
                <c:pt idx="3480">
                  <c:v>9.83E+16</c:v>
                </c:pt>
                <c:pt idx="3481">
                  <c:v>9.78E+16</c:v>
                </c:pt>
                <c:pt idx="3482">
                  <c:v>9.828E+16</c:v>
                </c:pt>
                <c:pt idx="3483">
                  <c:v>9.926E+16</c:v>
                </c:pt>
                <c:pt idx="3484">
                  <c:v>9.864E+16</c:v>
                </c:pt>
                <c:pt idx="3485">
                  <c:v>9.786E+16</c:v>
                </c:pt>
                <c:pt idx="3486">
                  <c:v>9.813E+16</c:v>
                </c:pt>
                <c:pt idx="3487">
                  <c:v>9.784E+16</c:v>
                </c:pt>
                <c:pt idx="3488">
                  <c:v>9.797E+16</c:v>
                </c:pt>
                <c:pt idx="3489">
                  <c:v>9.777E+16</c:v>
                </c:pt>
                <c:pt idx="3490">
                  <c:v>9.777E+16</c:v>
                </c:pt>
                <c:pt idx="3491">
                  <c:v>9.809E+16</c:v>
                </c:pt>
                <c:pt idx="3492">
                  <c:v>9.789E+16</c:v>
                </c:pt>
                <c:pt idx="3493">
                  <c:v>9.766E+16</c:v>
                </c:pt>
                <c:pt idx="3494">
                  <c:v>9.793E+16</c:v>
                </c:pt>
                <c:pt idx="3495">
                  <c:v>9.84E+16</c:v>
                </c:pt>
                <c:pt idx="3496">
                  <c:v>9.841E+16</c:v>
                </c:pt>
                <c:pt idx="3497">
                  <c:v>9.812E+16</c:v>
                </c:pt>
                <c:pt idx="3498">
                  <c:v>9.788E+16</c:v>
                </c:pt>
                <c:pt idx="3499">
                  <c:v>9.877E+16</c:v>
                </c:pt>
                <c:pt idx="3500">
                  <c:v>3176000000000000</c:v>
                </c:pt>
                <c:pt idx="3501">
                  <c:v>9.819E+16</c:v>
                </c:pt>
                <c:pt idx="3502">
                  <c:v>9.84E+16</c:v>
                </c:pt>
                <c:pt idx="3503">
                  <c:v>9.836E+16</c:v>
                </c:pt>
                <c:pt idx="3504">
                  <c:v>9.942E+16</c:v>
                </c:pt>
                <c:pt idx="3505">
                  <c:v>9.863E+16</c:v>
                </c:pt>
                <c:pt idx="3506">
                  <c:v>9.769E+16</c:v>
                </c:pt>
                <c:pt idx="3507">
                  <c:v>9.777E+16</c:v>
                </c:pt>
                <c:pt idx="3508">
                  <c:v>9.805E+16</c:v>
                </c:pt>
                <c:pt idx="3509">
                  <c:v>9.811E+16</c:v>
                </c:pt>
                <c:pt idx="3510">
                  <c:v>9.833E+16</c:v>
                </c:pt>
                <c:pt idx="3511">
                  <c:v>9.861E+16</c:v>
                </c:pt>
                <c:pt idx="3512">
                  <c:v>9.86E+16</c:v>
                </c:pt>
                <c:pt idx="3513">
                  <c:v>9.842E+16</c:v>
                </c:pt>
                <c:pt idx="3514">
                  <c:v>9.83E+16</c:v>
                </c:pt>
                <c:pt idx="3515">
                  <c:v>9.853E+16</c:v>
                </c:pt>
                <c:pt idx="3516">
                  <c:v>9.912E+16</c:v>
                </c:pt>
                <c:pt idx="3517">
                  <c:v>9.893E+16</c:v>
                </c:pt>
                <c:pt idx="3518">
                  <c:v>9.89E+16</c:v>
                </c:pt>
                <c:pt idx="3519">
                  <c:v>9.899E+16</c:v>
                </c:pt>
                <c:pt idx="3520">
                  <c:v>9.905E+16</c:v>
                </c:pt>
                <c:pt idx="3521">
                  <c:v>9.891E+16</c:v>
                </c:pt>
                <c:pt idx="3522">
                  <c:v>9.863E+16</c:v>
                </c:pt>
                <c:pt idx="3523">
                  <c:v>9.795E+16</c:v>
                </c:pt>
                <c:pt idx="3524">
                  <c:v>9.82E+16</c:v>
                </c:pt>
                <c:pt idx="3525">
                  <c:v>9.875E+16</c:v>
                </c:pt>
                <c:pt idx="3526">
                  <c:v>9.899E+16</c:v>
                </c:pt>
                <c:pt idx="3527">
                  <c:v>9.892E+16</c:v>
                </c:pt>
                <c:pt idx="3528">
                  <c:v>9.922E+16</c:v>
                </c:pt>
                <c:pt idx="3529">
                  <c:v>1.009E+17</c:v>
                </c:pt>
                <c:pt idx="3530">
                  <c:v>1.006E+17</c:v>
                </c:pt>
                <c:pt idx="3531">
                  <c:v>1.012E+17</c:v>
                </c:pt>
                <c:pt idx="3532">
                  <c:v>9.964E+16</c:v>
                </c:pt>
                <c:pt idx="3533">
                  <c:v>9.986E+16</c:v>
                </c:pt>
                <c:pt idx="3534">
                  <c:v>9.998E+16</c:v>
                </c:pt>
                <c:pt idx="3535">
                  <c:v>1.001E+17</c:v>
                </c:pt>
                <c:pt idx="3536">
                  <c:v>1.006E+17</c:v>
                </c:pt>
                <c:pt idx="3537">
                  <c:v>1.014E+17</c:v>
                </c:pt>
                <c:pt idx="3538">
                  <c:v>1.014E+17</c:v>
                </c:pt>
                <c:pt idx="3539">
                  <c:v>1.014E+17</c:v>
                </c:pt>
                <c:pt idx="3540">
                  <c:v>1.013E+17</c:v>
                </c:pt>
                <c:pt idx="3541">
                  <c:v>1.012E+17</c:v>
                </c:pt>
                <c:pt idx="3542">
                  <c:v>1.012E+17</c:v>
                </c:pt>
                <c:pt idx="3543">
                  <c:v>1.01E+17</c:v>
                </c:pt>
                <c:pt idx="3544">
                  <c:v>1.009E+17</c:v>
                </c:pt>
                <c:pt idx="3545">
                  <c:v>1.007E+17</c:v>
                </c:pt>
                <c:pt idx="3546">
                  <c:v>1.006E+17</c:v>
                </c:pt>
                <c:pt idx="3547">
                  <c:v>1.007E+17</c:v>
                </c:pt>
                <c:pt idx="3548">
                  <c:v>1.002E+17</c:v>
                </c:pt>
                <c:pt idx="3549">
                  <c:v>1.006E+17</c:v>
                </c:pt>
                <c:pt idx="3550">
                  <c:v>1.006E+17</c:v>
                </c:pt>
                <c:pt idx="3551">
                  <c:v>1.009E+17</c:v>
                </c:pt>
                <c:pt idx="3552">
                  <c:v>1.007E+17</c:v>
                </c:pt>
                <c:pt idx="3553">
                  <c:v>1.007E+17</c:v>
                </c:pt>
                <c:pt idx="3554">
                  <c:v>1.002E+17</c:v>
                </c:pt>
                <c:pt idx="3555">
                  <c:v>1.011E+17</c:v>
                </c:pt>
                <c:pt idx="3556">
                  <c:v>1.013E+17</c:v>
                </c:pt>
                <c:pt idx="3557">
                  <c:v>9.464E+16</c:v>
                </c:pt>
                <c:pt idx="3558">
                  <c:v>9.649E+16</c:v>
                </c:pt>
                <c:pt idx="3559">
                  <c:v>1.001E+17</c:v>
                </c:pt>
                <c:pt idx="3560">
                  <c:v>9.936E+16</c:v>
                </c:pt>
                <c:pt idx="3561">
                  <c:v>1.001E+17</c:v>
                </c:pt>
                <c:pt idx="3562">
                  <c:v>9.634E+16</c:v>
                </c:pt>
                <c:pt idx="3563">
                  <c:v>9.639E+16</c:v>
                </c:pt>
                <c:pt idx="3564">
                  <c:v>1E+17</c:v>
                </c:pt>
                <c:pt idx="3565">
                  <c:v>9.751E+16</c:v>
                </c:pt>
                <c:pt idx="3566">
                  <c:v>1.003E+17</c:v>
                </c:pt>
                <c:pt idx="3567">
                  <c:v>1.008E+17</c:v>
                </c:pt>
                <c:pt idx="3568">
                  <c:v>9.929E+16</c:v>
                </c:pt>
                <c:pt idx="3569">
                  <c:v>9.899E+16</c:v>
                </c:pt>
                <c:pt idx="3570">
                  <c:v>9.902E+16</c:v>
                </c:pt>
                <c:pt idx="3571">
                  <c:v>9.893E+16</c:v>
                </c:pt>
                <c:pt idx="3572">
                  <c:v>9.894E+16</c:v>
                </c:pt>
                <c:pt idx="3573">
                  <c:v>9.891E+16</c:v>
                </c:pt>
                <c:pt idx="3574">
                  <c:v>9.95E+16</c:v>
                </c:pt>
                <c:pt idx="3575">
                  <c:v>9.952E+16</c:v>
                </c:pt>
                <c:pt idx="3576">
                  <c:v>9.938E+16</c:v>
                </c:pt>
                <c:pt idx="3577">
                  <c:v>9.933E+16</c:v>
                </c:pt>
                <c:pt idx="3578">
                  <c:v>9.927E+16</c:v>
                </c:pt>
                <c:pt idx="3579">
                  <c:v>9.924E+16</c:v>
                </c:pt>
                <c:pt idx="3580">
                  <c:v>9.827E+16</c:v>
                </c:pt>
                <c:pt idx="3581">
                  <c:v>8.253E+16</c:v>
                </c:pt>
                <c:pt idx="3582">
                  <c:v>9.843E+16</c:v>
                </c:pt>
                <c:pt idx="3583">
                  <c:v>9.866E+16</c:v>
                </c:pt>
                <c:pt idx="3584">
                  <c:v>9.824E+16</c:v>
                </c:pt>
                <c:pt idx="3585">
                  <c:v>9.827E+16</c:v>
                </c:pt>
                <c:pt idx="3586">
                  <c:v>9.875E+16</c:v>
                </c:pt>
                <c:pt idx="3587">
                  <c:v>9.867E+16</c:v>
                </c:pt>
                <c:pt idx="3588">
                  <c:v>9.856E+16</c:v>
                </c:pt>
                <c:pt idx="3589">
                  <c:v>9.855E+16</c:v>
                </c:pt>
                <c:pt idx="3590">
                  <c:v>9.813E+16</c:v>
                </c:pt>
                <c:pt idx="3591">
                  <c:v>9.93E+16</c:v>
                </c:pt>
                <c:pt idx="3592">
                  <c:v>9.293E+16</c:v>
                </c:pt>
                <c:pt idx="3593">
                  <c:v>9.861E+16</c:v>
                </c:pt>
                <c:pt idx="3594">
                  <c:v>9.968E+16</c:v>
                </c:pt>
                <c:pt idx="3595">
                  <c:v>9.974E+16</c:v>
                </c:pt>
                <c:pt idx="3596">
                  <c:v>9.912E+16</c:v>
                </c:pt>
                <c:pt idx="3597">
                  <c:v>1.007E+17</c:v>
                </c:pt>
                <c:pt idx="3598">
                  <c:v>9.89E+16</c:v>
                </c:pt>
                <c:pt idx="3599">
                  <c:v>8.889E+16</c:v>
                </c:pt>
                <c:pt idx="3600">
                  <c:v>5.958E+16</c:v>
                </c:pt>
                <c:pt idx="3601">
                  <c:v>8.826E+16</c:v>
                </c:pt>
                <c:pt idx="3602">
                  <c:v>1.998E+16</c:v>
                </c:pt>
                <c:pt idx="3603">
                  <c:v>7.736E+16</c:v>
                </c:pt>
                <c:pt idx="3604">
                  <c:v>1.008E+17</c:v>
                </c:pt>
                <c:pt idx="3605">
                  <c:v>7.901E+16</c:v>
                </c:pt>
                <c:pt idx="3606">
                  <c:v>6.616E+16</c:v>
                </c:pt>
                <c:pt idx="3607">
                  <c:v>1E+17</c:v>
                </c:pt>
                <c:pt idx="3608">
                  <c:v>1.015E+17</c:v>
                </c:pt>
                <c:pt idx="3609">
                  <c:v>5.921E+16</c:v>
                </c:pt>
                <c:pt idx="3610">
                  <c:v>6.09E+16</c:v>
                </c:pt>
                <c:pt idx="3611">
                  <c:v>1.006E+17</c:v>
                </c:pt>
                <c:pt idx="3612">
                  <c:v>1.005E+17</c:v>
                </c:pt>
                <c:pt idx="3613">
                  <c:v>1.004E+17</c:v>
                </c:pt>
                <c:pt idx="3614">
                  <c:v>6.479E+16</c:v>
                </c:pt>
                <c:pt idx="3615">
                  <c:v>3.941E+16</c:v>
                </c:pt>
                <c:pt idx="3616">
                  <c:v>2.454E+16</c:v>
                </c:pt>
                <c:pt idx="3617">
                  <c:v>3.875E+16</c:v>
                </c:pt>
                <c:pt idx="3618">
                  <c:v>5.022E+16</c:v>
                </c:pt>
                <c:pt idx="3619">
                  <c:v>6.385E+16</c:v>
                </c:pt>
                <c:pt idx="3620">
                  <c:v>6.712E+16</c:v>
                </c:pt>
                <c:pt idx="3621">
                  <c:v>6.14E+16</c:v>
                </c:pt>
                <c:pt idx="3622">
                  <c:v>4.765E+16</c:v>
                </c:pt>
                <c:pt idx="3623">
                  <c:v>4.305E+16</c:v>
                </c:pt>
                <c:pt idx="3624">
                  <c:v>1.003E+17</c:v>
                </c:pt>
                <c:pt idx="3625">
                  <c:v>1.004E+17</c:v>
                </c:pt>
                <c:pt idx="3626">
                  <c:v>1.004E+17</c:v>
                </c:pt>
                <c:pt idx="3627">
                  <c:v>1.003E+17</c:v>
                </c:pt>
                <c:pt idx="3628">
                  <c:v>9.998E+16</c:v>
                </c:pt>
                <c:pt idx="3629">
                  <c:v>1E+17</c:v>
                </c:pt>
                <c:pt idx="3630">
                  <c:v>1.001E+17</c:v>
                </c:pt>
                <c:pt idx="3631">
                  <c:v>1.004E+17</c:v>
                </c:pt>
                <c:pt idx="3632">
                  <c:v>1.003E+17</c:v>
                </c:pt>
                <c:pt idx="3633">
                  <c:v>9.991E+16</c:v>
                </c:pt>
                <c:pt idx="3634">
                  <c:v>4.706E+16</c:v>
                </c:pt>
                <c:pt idx="3635">
                  <c:v>8.071E+16</c:v>
                </c:pt>
                <c:pt idx="3636">
                  <c:v>9.928E+16</c:v>
                </c:pt>
                <c:pt idx="3637">
                  <c:v>1.003E+17</c:v>
                </c:pt>
                <c:pt idx="3638">
                  <c:v>1E+17</c:v>
                </c:pt>
                <c:pt idx="3639">
                  <c:v>9.988E+16</c:v>
                </c:pt>
                <c:pt idx="3640">
                  <c:v>9.98E+16</c:v>
                </c:pt>
                <c:pt idx="3641">
                  <c:v>9.957E+16</c:v>
                </c:pt>
                <c:pt idx="3642">
                  <c:v>1.003E+17</c:v>
                </c:pt>
                <c:pt idx="3643">
                  <c:v>1.01E+17</c:v>
                </c:pt>
                <c:pt idx="3644">
                  <c:v>1.011E+17</c:v>
                </c:pt>
                <c:pt idx="3645">
                  <c:v>9.951E+16</c:v>
                </c:pt>
                <c:pt idx="3646">
                  <c:v>9.975E+16</c:v>
                </c:pt>
                <c:pt idx="3647">
                  <c:v>9.927E+16</c:v>
                </c:pt>
                <c:pt idx="3648">
                  <c:v>9.926E+16</c:v>
                </c:pt>
                <c:pt idx="3649">
                  <c:v>9.945E+16</c:v>
                </c:pt>
                <c:pt idx="3650">
                  <c:v>1.001E+17</c:v>
                </c:pt>
                <c:pt idx="3651">
                  <c:v>1.002E+17</c:v>
                </c:pt>
                <c:pt idx="3652">
                  <c:v>9.991E+16</c:v>
                </c:pt>
                <c:pt idx="3653">
                  <c:v>9.997E+16</c:v>
                </c:pt>
                <c:pt idx="3654">
                  <c:v>9.974E+16</c:v>
                </c:pt>
                <c:pt idx="3655">
                  <c:v>9.641E+16</c:v>
                </c:pt>
                <c:pt idx="3656">
                  <c:v>1.027E+17</c:v>
                </c:pt>
                <c:pt idx="3657">
                  <c:v>1.035E+17</c:v>
                </c:pt>
                <c:pt idx="3658">
                  <c:v>1.035E+17</c:v>
                </c:pt>
                <c:pt idx="3659">
                  <c:v>1.038E+17</c:v>
                </c:pt>
                <c:pt idx="3660">
                  <c:v>1.037E+17</c:v>
                </c:pt>
                <c:pt idx="3661">
                  <c:v>1.037E+17</c:v>
                </c:pt>
                <c:pt idx="3662">
                  <c:v>1.039E+17</c:v>
                </c:pt>
                <c:pt idx="3663">
                  <c:v>1.04E+17</c:v>
                </c:pt>
                <c:pt idx="3664">
                  <c:v>1.04E+17</c:v>
                </c:pt>
                <c:pt idx="3665">
                  <c:v>1.041E+17</c:v>
                </c:pt>
                <c:pt idx="3666">
                  <c:v>1.033E+17</c:v>
                </c:pt>
                <c:pt idx="3667">
                  <c:v>1.049E+17</c:v>
                </c:pt>
                <c:pt idx="3668">
                  <c:v>1.05E+17</c:v>
                </c:pt>
                <c:pt idx="3669">
                  <c:v>1.045E+17</c:v>
                </c:pt>
                <c:pt idx="3670">
                  <c:v>1.047E+17</c:v>
                </c:pt>
                <c:pt idx="3671">
                  <c:v>1.047E+17</c:v>
                </c:pt>
                <c:pt idx="3672">
                  <c:v>1.047E+17</c:v>
                </c:pt>
                <c:pt idx="3673">
                  <c:v>1.037E+17</c:v>
                </c:pt>
                <c:pt idx="3674">
                  <c:v>1.04E+17</c:v>
                </c:pt>
                <c:pt idx="3675">
                  <c:v>9.777E+16</c:v>
                </c:pt>
                <c:pt idx="3676">
                  <c:v>1.035E+17</c:v>
                </c:pt>
                <c:pt idx="3677">
                  <c:v>1.044E+17</c:v>
                </c:pt>
                <c:pt idx="3678">
                  <c:v>1.037E+17</c:v>
                </c:pt>
                <c:pt idx="3679">
                  <c:v>1.042E+17</c:v>
                </c:pt>
                <c:pt idx="3680">
                  <c:v>1.046E+17</c:v>
                </c:pt>
                <c:pt idx="3681">
                  <c:v>1.046E+17</c:v>
                </c:pt>
                <c:pt idx="3682">
                  <c:v>1.047E+17</c:v>
                </c:pt>
                <c:pt idx="3683">
                  <c:v>1.049E+17</c:v>
                </c:pt>
                <c:pt idx="3684">
                  <c:v>1.053E+17</c:v>
                </c:pt>
                <c:pt idx="3685">
                  <c:v>1.03E+17</c:v>
                </c:pt>
                <c:pt idx="3686">
                  <c:v>1.059E+17</c:v>
                </c:pt>
                <c:pt idx="3687">
                  <c:v>1.047E+17</c:v>
                </c:pt>
                <c:pt idx="3688">
                  <c:v>1.045E+17</c:v>
                </c:pt>
                <c:pt idx="3689">
                  <c:v>1.049E+17</c:v>
                </c:pt>
                <c:pt idx="3690">
                  <c:v>1.05E+17</c:v>
                </c:pt>
                <c:pt idx="3691">
                  <c:v>1.05E+17</c:v>
                </c:pt>
                <c:pt idx="3692">
                  <c:v>1.051E+17</c:v>
                </c:pt>
                <c:pt idx="3693">
                  <c:v>1.017E+17</c:v>
                </c:pt>
                <c:pt idx="3694">
                  <c:v>6.438E+16</c:v>
                </c:pt>
                <c:pt idx="3695">
                  <c:v>1.046E+17</c:v>
                </c:pt>
                <c:pt idx="3696">
                  <c:v>1.047E+17</c:v>
                </c:pt>
                <c:pt idx="3697">
                  <c:v>8.98E+16</c:v>
                </c:pt>
                <c:pt idx="3698">
                  <c:v>1.046E+17</c:v>
                </c:pt>
                <c:pt idx="3699">
                  <c:v>1.048E+17</c:v>
                </c:pt>
                <c:pt idx="3700">
                  <c:v>1.052E+17</c:v>
                </c:pt>
                <c:pt idx="3701">
                  <c:v>1.053E+17</c:v>
                </c:pt>
                <c:pt idx="3702">
                  <c:v>1.055E+17</c:v>
                </c:pt>
                <c:pt idx="3703">
                  <c:v>1.055E+17</c:v>
                </c:pt>
                <c:pt idx="3704">
                  <c:v>1.053E+17</c:v>
                </c:pt>
                <c:pt idx="3705">
                  <c:v>1.052E+17</c:v>
                </c:pt>
                <c:pt idx="3706">
                  <c:v>1.051E+17</c:v>
                </c:pt>
                <c:pt idx="3707">
                  <c:v>1.047E+17</c:v>
                </c:pt>
                <c:pt idx="3708">
                  <c:v>1.046E+17</c:v>
                </c:pt>
                <c:pt idx="3709">
                  <c:v>1.048E+17</c:v>
                </c:pt>
                <c:pt idx="3710">
                  <c:v>1.056E+17</c:v>
                </c:pt>
                <c:pt idx="3711">
                  <c:v>1.06E+17</c:v>
                </c:pt>
                <c:pt idx="3712">
                  <c:v>1.061E+17</c:v>
                </c:pt>
                <c:pt idx="3713">
                  <c:v>1.048E+17</c:v>
                </c:pt>
                <c:pt idx="3714">
                  <c:v>1.05E+17</c:v>
                </c:pt>
                <c:pt idx="3715">
                  <c:v>1.049E+17</c:v>
                </c:pt>
                <c:pt idx="3716">
                  <c:v>1.04E+17</c:v>
                </c:pt>
                <c:pt idx="3717">
                  <c:v>1.042E+17</c:v>
                </c:pt>
                <c:pt idx="3718">
                  <c:v>1.039E+17</c:v>
                </c:pt>
                <c:pt idx="3719">
                  <c:v>1.039E+17</c:v>
                </c:pt>
                <c:pt idx="3720">
                  <c:v>1.037E+17</c:v>
                </c:pt>
                <c:pt idx="3721">
                  <c:v>1.039E+17</c:v>
                </c:pt>
                <c:pt idx="3722">
                  <c:v>1.04E+17</c:v>
                </c:pt>
                <c:pt idx="3723">
                  <c:v>1.041E+17</c:v>
                </c:pt>
                <c:pt idx="3724">
                  <c:v>1.04E+17</c:v>
                </c:pt>
                <c:pt idx="3725">
                  <c:v>1.038E+17</c:v>
                </c:pt>
                <c:pt idx="3726">
                  <c:v>1.04E+17</c:v>
                </c:pt>
                <c:pt idx="3727">
                  <c:v>1.037E+17</c:v>
                </c:pt>
                <c:pt idx="3728">
                  <c:v>1.035E+17</c:v>
                </c:pt>
                <c:pt idx="3729">
                  <c:v>5.967E+16</c:v>
                </c:pt>
                <c:pt idx="3730">
                  <c:v>5.328E+16</c:v>
                </c:pt>
                <c:pt idx="3731">
                  <c:v>1.048E+17</c:v>
                </c:pt>
                <c:pt idx="3732">
                  <c:v>1.024E+17</c:v>
                </c:pt>
                <c:pt idx="3733">
                  <c:v>2.782E+16</c:v>
                </c:pt>
                <c:pt idx="3734">
                  <c:v>3.303E+16</c:v>
                </c:pt>
                <c:pt idx="3735">
                  <c:v>1.028E+17</c:v>
                </c:pt>
                <c:pt idx="3736">
                  <c:v>1.026E+17</c:v>
                </c:pt>
                <c:pt idx="3737">
                  <c:v>1.027E+17</c:v>
                </c:pt>
                <c:pt idx="3738">
                  <c:v>1.028E+17</c:v>
                </c:pt>
                <c:pt idx="3739">
                  <c:v>1.027E+17</c:v>
                </c:pt>
                <c:pt idx="3740">
                  <c:v>1.027E+17</c:v>
                </c:pt>
                <c:pt idx="3741">
                  <c:v>1.024E+17</c:v>
                </c:pt>
                <c:pt idx="3742">
                  <c:v>1.02E+17</c:v>
                </c:pt>
                <c:pt idx="3743">
                  <c:v>1.023E+17</c:v>
                </c:pt>
                <c:pt idx="3744">
                  <c:v>1.023E+17</c:v>
                </c:pt>
                <c:pt idx="3745">
                  <c:v>1.024E+17</c:v>
                </c:pt>
                <c:pt idx="3746">
                  <c:v>1.029E+17</c:v>
                </c:pt>
                <c:pt idx="3747">
                  <c:v>1.029E+17</c:v>
                </c:pt>
                <c:pt idx="3748">
                  <c:v>1.04E+17</c:v>
                </c:pt>
                <c:pt idx="3749">
                  <c:v>1.029E+17</c:v>
                </c:pt>
                <c:pt idx="3750">
                  <c:v>1.035E+17</c:v>
                </c:pt>
                <c:pt idx="3751">
                  <c:v>1.014E+17</c:v>
                </c:pt>
                <c:pt idx="3752">
                  <c:v>1.019E+17</c:v>
                </c:pt>
                <c:pt idx="3753">
                  <c:v>1.013E+17</c:v>
                </c:pt>
                <c:pt idx="3754">
                  <c:v>1.017E+17</c:v>
                </c:pt>
                <c:pt idx="3755">
                  <c:v>1.021E+17</c:v>
                </c:pt>
                <c:pt idx="3756">
                  <c:v>1.022E+17</c:v>
                </c:pt>
                <c:pt idx="3757">
                  <c:v>1.02E+17</c:v>
                </c:pt>
                <c:pt idx="3758">
                  <c:v>1.019E+17</c:v>
                </c:pt>
                <c:pt idx="3759">
                  <c:v>1.019E+17</c:v>
                </c:pt>
                <c:pt idx="3760">
                  <c:v>1.017E+17</c:v>
                </c:pt>
                <c:pt idx="3761">
                  <c:v>1.018E+17</c:v>
                </c:pt>
                <c:pt idx="3762">
                  <c:v>1.014E+17</c:v>
                </c:pt>
                <c:pt idx="3763">
                  <c:v>1.012E+17</c:v>
                </c:pt>
                <c:pt idx="3764">
                  <c:v>1.012E+17</c:v>
                </c:pt>
                <c:pt idx="3765">
                  <c:v>1.012E+17</c:v>
                </c:pt>
                <c:pt idx="3766">
                  <c:v>1.014E+17</c:v>
                </c:pt>
                <c:pt idx="3767">
                  <c:v>1.016E+17</c:v>
                </c:pt>
                <c:pt idx="3768">
                  <c:v>1.016E+17</c:v>
                </c:pt>
                <c:pt idx="3769">
                  <c:v>1.013E+17</c:v>
                </c:pt>
                <c:pt idx="3770">
                  <c:v>1.014E+17</c:v>
                </c:pt>
                <c:pt idx="3771">
                  <c:v>1.01E+17</c:v>
                </c:pt>
                <c:pt idx="3772">
                  <c:v>1.011E+17</c:v>
                </c:pt>
                <c:pt idx="3773">
                  <c:v>1.008E+17</c:v>
                </c:pt>
                <c:pt idx="3774">
                  <c:v>1.024E+17</c:v>
                </c:pt>
                <c:pt idx="3775">
                  <c:v>1.019E+17</c:v>
                </c:pt>
                <c:pt idx="3776">
                  <c:v>1.009E+17</c:v>
                </c:pt>
                <c:pt idx="3777">
                  <c:v>9.975E+16</c:v>
                </c:pt>
                <c:pt idx="3778">
                  <c:v>9.964E+16</c:v>
                </c:pt>
                <c:pt idx="3779">
                  <c:v>9.995E+16</c:v>
                </c:pt>
                <c:pt idx="3780">
                  <c:v>1.001E+17</c:v>
                </c:pt>
                <c:pt idx="3781">
                  <c:v>9.989E+16</c:v>
                </c:pt>
                <c:pt idx="3782">
                  <c:v>9.958E+16</c:v>
                </c:pt>
                <c:pt idx="3783">
                  <c:v>1.006E+17</c:v>
                </c:pt>
                <c:pt idx="3784">
                  <c:v>1.005E+17</c:v>
                </c:pt>
                <c:pt idx="3785">
                  <c:v>7.624E+16</c:v>
                </c:pt>
                <c:pt idx="3786">
                  <c:v>1.005E+17</c:v>
                </c:pt>
                <c:pt idx="3787">
                  <c:v>1.005E+17</c:v>
                </c:pt>
                <c:pt idx="3788">
                  <c:v>1.005E+17</c:v>
                </c:pt>
                <c:pt idx="3789">
                  <c:v>9.824E+16</c:v>
                </c:pt>
                <c:pt idx="3790">
                  <c:v>8.819E+16</c:v>
                </c:pt>
                <c:pt idx="3791">
                  <c:v>1.003E+17</c:v>
                </c:pt>
                <c:pt idx="3792">
                  <c:v>1.006E+17</c:v>
                </c:pt>
                <c:pt idx="3793">
                  <c:v>1.007E+17</c:v>
                </c:pt>
                <c:pt idx="3794">
                  <c:v>1.008E+17</c:v>
                </c:pt>
                <c:pt idx="3795">
                  <c:v>1.008E+17</c:v>
                </c:pt>
                <c:pt idx="3796">
                  <c:v>1.006E+17</c:v>
                </c:pt>
                <c:pt idx="3797">
                  <c:v>1.009E+17</c:v>
                </c:pt>
                <c:pt idx="3798">
                  <c:v>1.008E+17</c:v>
                </c:pt>
                <c:pt idx="3799">
                  <c:v>1.004E+17</c:v>
                </c:pt>
                <c:pt idx="3800">
                  <c:v>1.009E+17</c:v>
                </c:pt>
                <c:pt idx="3801">
                  <c:v>1.008E+17</c:v>
                </c:pt>
                <c:pt idx="3802">
                  <c:v>1.009E+17</c:v>
                </c:pt>
                <c:pt idx="3803">
                  <c:v>1.007E+17</c:v>
                </c:pt>
                <c:pt idx="3804">
                  <c:v>1.01E+17</c:v>
                </c:pt>
                <c:pt idx="3805">
                  <c:v>1.009E+17</c:v>
                </c:pt>
                <c:pt idx="3806">
                  <c:v>9.258E+16</c:v>
                </c:pt>
                <c:pt idx="3807">
                  <c:v>1.011E+17</c:v>
                </c:pt>
                <c:pt idx="3808">
                  <c:v>1.012E+17</c:v>
                </c:pt>
                <c:pt idx="3809">
                  <c:v>1.01E+17</c:v>
                </c:pt>
                <c:pt idx="3810">
                  <c:v>1.011E+17</c:v>
                </c:pt>
                <c:pt idx="3811">
                  <c:v>7.657E+16</c:v>
                </c:pt>
                <c:pt idx="3812">
                  <c:v>1.043E+17</c:v>
                </c:pt>
                <c:pt idx="3813">
                  <c:v>1.03E+17</c:v>
                </c:pt>
                <c:pt idx="3814">
                  <c:v>1.022E+17</c:v>
                </c:pt>
                <c:pt idx="3815">
                  <c:v>1.04E+17</c:v>
                </c:pt>
                <c:pt idx="3816">
                  <c:v>1.027E+17</c:v>
                </c:pt>
                <c:pt idx="3817">
                  <c:v>9.501E+16</c:v>
                </c:pt>
                <c:pt idx="3818">
                  <c:v>1.024E+17</c:v>
                </c:pt>
                <c:pt idx="3819">
                  <c:v>9.953E+16</c:v>
                </c:pt>
                <c:pt idx="3820">
                  <c:v>1.022E+17</c:v>
                </c:pt>
                <c:pt idx="3821">
                  <c:v>1.035E+17</c:v>
                </c:pt>
                <c:pt idx="3822">
                  <c:v>1.024E+17</c:v>
                </c:pt>
                <c:pt idx="3823">
                  <c:v>1.025E+17</c:v>
                </c:pt>
                <c:pt idx="3824">
                  <c:v>1.023E+17</c:v>
                </c:pt>
                <c:pt idx="3825">
                  <c:v>1.023E+17</c:v>
                </c:pt>
                <c:pt idx="3826">
                  <c:v>1.028E+17</c:v>
                </c:pt>
                <c:pt idx="3827">
                  <c:v>1.021E+17</c:v>
                </c:pt>
                <c:pt idx="3828">
                  <c:v>1.03E+17</c:v>
                </c:pt>
                <c:pt idx="3829">
                  <c:v>1.022E+17</c:v>
                </c:pt>
                <c:pt idx="3830">
                  <c:v>1.033E+17</c:v>
                </c:pt>
                <c:pt idx="3831">
                  <c:v>1.012E+17</c:v>
                </c:pt>
                <c:pt idx="3832">
                  <c:v>1.031E+17</c:v>
                </c:pt>
                <c:pt idx="3833">
                  <c:v>1.019E+17</c:v>
                </c:pt>
                <c:pt idx="3834">
                  <c:v>1.029E+17</c:v>
                </c:pt>
                <c:pt idx="3835">
                  <c:v>1.016E+17</c:v>
                </c:pt>
                <c:pt idx="3836">
                  <c:v>1.026E+17</c:v>
                </c:pt>
                <c:pt idx="3837">
                  <c:v>1.022E+17</c:v>
                </c:pt>
                <c:pt idx="3838">
                  <c:v>1.025E+17</c:v>
                </c:pt>
                <c:pt idx="3839">
                  <c:v>1.023E+17</c:v>
                </c:pt>
                <c:pt idx="3840">
                  <c:v>1.022E+17</c:v>
                </c:pt>
                <c:pt idx="3841">
                  <c:v>1.025E+17</c:v>
                </c:pt>
                <c:pt idx="3842">
                  <c:v>1.015E+17</c:v>
                </c:pt>
                <c:pt idx="3843">
                  <c:v>1.028E+17</c:v>
                </c:pt>
                <c:pt idx="3844">
                  <c:v>1.017E+17</c:v>
                </c:pt>
                <c:pt idx="3845">
                  <c:v>1.032E+17</c:v>
                </c:pt>
                <c:pt idx="3846">
                  <c:v>1.014E+17</c:v>
                </c:pt>
                <c:pt idx="3847">
                  <c:v>1.031E+17</c:v>
                </c:pt>
                <c:pt idx="3848">
                  <c:v>1.019E+17</c:v>
                </c:pt>
                <c:pt idx="3849">
                  <c:v>1.026E+17</c:v>
                </c:pt>
                <c:pt idx="3850">
                  <c:v>1.022E+17</c:v>
                </c:pt>
                <c:pt idx="3851">
                  <c:v>1.029E+17</c:v>
                </c:pt>
                <c:pt idx="3852">
                  <c:v>1.02E+17</c:v>
                </c:pt>
                <c:pt idx="3853">
                  <c:v>1.001E+17</c:v>
                </c:pt>
                <c:pt idx="3854">
                  <c:v>9.162E+16</c:v>
                </c:pt>
                <c:pt idx="3855">
                  <c:v>1.018E+17</c:v>
                </c:pt>
                <c:pt idx="3856">
                  <c:v>1.025E+17</c:v>
                </c:pt>
                <c:pt idx="3857">
                  <c:v>1.025E+17</c:v>
                </c:pt>
                <c:pt idx="3858">
                  <c:v>1.025E+17</c:v>
                </c:pt>
                <c:pt idx="3859">
                  <c:v>1.029E+17</c:v>
                </c:pt>
                <c:pt idx="3860">
                  <c:v>1.022E+17</c:v>
                </c:pt>
                <c:pt idx="3861">
                  <c:v>1.031E+17</c:v>
                </c:pt>
                <c:pt idx="3862">
                  <c:v>9.691E+16</c:v>
                </c:pt>
                <c:pt idx="3863">
                  <c:v>1.028E+17</c:v>
                </c:pt>
                <c:pt idx="3864">
                  <c:v>1.013E+17</c:v>
                </c:pt>
                <c:pt idx="3865">
                  <c:v>1.034E+17</c:v>
                </c:pt>
                <c:pt idx="3866">
                  <c:v>1.012E+17</c:v>
                </c:pt>
                <c:pt idx="3867">
                  <c:v>1.03E+17</c:v>
                </c:pt>
                <c:pt idx="3868">
                  <c:v>1.018E+17</c:v>
                </c:pt>
                <c:pt idx="3869">
                  <c:v>1.028E+17</c:v>
                </c:pt>
                <c:pt idx="3870">
                  <c:v>1.021E+17</c:v>
                </c:pt>
                <c:pt idx="3871">
                  <c:v>1.011E+17</c:v>
                </c:pt>
                <c:pt idx="3872">
                  <c:v>1.034E+17</c:v>
                </c:pt>
                <c:pt idx="3873">
                  <c:v>1.018E+17</c:v>
                </c:pt>
                <c:pt idx="3874">
                  <c:v>1.029E+17</c:v>
                </c:pt>
                <c:pt idx="3875">
                  <c:v>1.024E+17</c:v>
                </c:pt>
                <c:pt idx="3876">
                  <c:v>1.023E+17</c:v>
                </c:pt>
                <c:pt idx="3877">
                  <c:v>1.024E+17</c:v>
                </c:pt>
                <c:pt idx="3878">
                  <c:v>1.024E+17</c:v>
                </c:pt>
                <c:pt idx="3879">
                  <c:v>1.029E+17</c:v>
                </c:pt>
                <c:pt idx="3880">
                  <c:v>1.016E+17</c:v>
                </c:pt>
                <c:pt idx="3881">
                  <c:v>9.605E+16</c:v>
                </c:pt>
                <c:pt idx="3882">
                  <c:v>1.022E+17</c:v>
                </c:pt>
                <c:pt idx="3883">
                  <c:v>1.039E+17</c:v>
                </c:pt>
                <c:pt idx="3884">
                  <c:v>1.019E+17</c:v>
                </c:pt>
                <c:pt idx="3885">
                  <c:v>1.011E+17</c:v>
                </c:pt>
                <c:pt idx="3886">
                  <c:v>1.031E+17</c:v>
                </c:pt>
                <c:pt idx="3887">
                  <c:v>1.018E+17</c:v>
                </c:pt>
                <c:pt idx="3888">
                  <c:v>1.036E+17</c:v>
                </c:pt>
                <c:pt idx="3889">
                  <c:v>1.02E+17</c:v>
                </c:pt>
                <c:pt idx="3890">
                  <c:v>1.031E+17</c:v>
                </c:pt>
                <c:pt idx="3891">
                  <c:v>1.017E+17</c:v>
                </c:pt>
                <c:pt idx="3892">
                  <c:v>1.028E+17</c:v>
                </c:pt>
                <c:pt idx="3893">
                  <c:v>1.018E+17</c:v>
                </c:pt>
                <c:pt idx="3894">
                  <c:v>1.023E+17</c:v>
                </c:pt>
                <c:pt idx="3895">
                  <c:v>1.025E+17</c:v>
                </c:pt>
                <c:pt idx="3896">
                  <c:v>1.031E+17</c:v>
                </c:pt>
                <c:pt idx="3897">
                  <c:v>1.027E+17</c:v>
                </c:pt>
                <c:pt idx="3898">
                  <c:v>1.026E+17</c:v>
                </c:pt>
                <c:pt idx="3899">
                  <c:v>1.032E+17</c:v>
                </c:pt>
                <c:pt idx="3900">
                  <c:v>1.025E+17</c:v>
                </c:pt>
                <c:pt idx="3901">
                  <c:v>1.027E+17</c:v>
                </c:pt>
                <c:pt idx="3902">
                  <c:v>1.017E+17</c:v>
                </c:pt>
                <c:pt idx="3903">
                  <c:v>9.104E+16</c:v>
                </c:pt>
                <c:pt idx="3904">
                  <c:v>1.01E+17</c:v>
                </c:pt>
                <c:pt idx="3905">
                  <c:v>1.023E+17</c:v>
                </c:pt>
                <c:pt idx="3906">
                  <c:v>1.015E+17</c:v>
                </c:pt>
                <c:pt idx="3907">
                  <c:v>1.02E+17</c:v>
                </c:pt>
                <c:pt idx="3908">
                  <c:v>1.031E+17</c:v>
                </c:pt>
                <c:pt idx="3909">
                  <c:v>1.028E+17</c:v>
                </c:pt>
                <c:pt idx="3910">
                  <c:v>1.019E+17</c:v>
                </c:pt>
                <c:pt idx="3911">
                  <c:v>1.017E+17</c:v>
                </c:pt>
                <c:pt idx="3912">
                  <c:v>8.804E+16</c:v>
                </c:pt>
                <c:pt idx="3913">
                  <c:v>9.866E+16</c:v>
                </c:pt>
                <c:pt idx="3914">
                  <c:v>9.131E+16</c:v>
                </c:pt>
                <c:pt idx="3915">
                  <c:v>9.745E+16</c:v>
                </c:pt>
                <c:pt idx="3916">
                  <c:v>9.919E+16</c:v>
                </c:pt>
                <c:pt idx="3917">
                  <c:v>9.91E+16</c:v>
                </c:pt>
                <c:pt idx="3918">
                  <c:v>9.783E+16</c:v>
                </c:pt>
                <c:pt idx="3919">
                  <c:v>1.011E+17</c:v>
                </c:pt>
                <c:pt idx="3920">
                  <c:v>9.56E+16</c:v>
                </c:pt>
                <c:pt idx="3921">
                  <c:v>1.021E+17</c:v>
                </c:pt>
                <c:pt idx="3922">
                  <c:v>9.851E+16</c:v>
                </c:pt>
                <c:pt idx="3923">
                  <c:v>9.742E+16</c:v>
                </c:pt>
                <c:pt idx="3924">
                  <c:v>9.794E+16</c:v>
                </c:pt>
                <c:pt idx="3925">
                  <c:v>9.837E+16</c:v>
                </c:pt>
                <c:pt idx="3926">
                  <c:v>9.76E+16</c:v>
                </c:pt>
                <c:pt idx="3927">
                  <c:v>9.835E+16</c:v>
                </c:pt>
                <c:pt idx="3928">
                  <c:v>1.029E+17</c:v>
                </c:pt>
                <c:pt idx="3929">
                  <c:v>1.035E+17</c:v>
                </c:pt>
                <c:pt idx="3930">
                  <c:v>1.025E+17</c:v>
                </c:pt>
                <c:pt idx="3931">
                  <c:v>1.041E+17</c:v>
                </c:pt>
                <c:pt idx="3932">
                  <c:v>1.026E+17</c:v>
                </c:pt>
                <c:pt idx="3933">
                  <c:v>1.046E+17</c:v>
                </c:pt>
                <c:pt idx="3934">
                  <c:v>1.023E+17</c:v>
                </c:pt>
                <c:pt idx="3935">
                  <c:v>1.038E+17</c:v>
                </c:pt>
                <c:pt idx="3936">
                  <c:v>1.03E+17</c:v>
                </c:pt>
                <c:pt idx="3937">
                  <c:v>1.041E+17</c:v>
                </c:pt>
                <c:pt idx="3938">
                  <c:v>8.777E+16</c:v>
                </c:pt>
                <c:pt idx="3939">
                  <c:v>2.729E+16</c:v>
                </c:pt>
                <c:pt idx="3940">
                  <c:v>1.028E+17</c:v>
                </c:pt>
                <c:pt idx="3941">
                  <c:v>1.032E+17</c:v>
                </c:pt>
                <c:pt idx="3942">
                  <c:v>1.022E+17</c:v>
                </c:pt>
                <c:pt idx="3943">
                  <c:v>1.041E+17</c:v>
                </c:pt>
                <c:pt idx="3944">
                  <c:v>1.023E+17</c:v>
                </c:pt>
                <c:pt idx="3945">
                  <c:v>1.039E+17</c:v>
                </c:pt>
                <c:pt idx="3946">
                  <c:v>1.022E+17</c:v>
                </c:pt>
                <c:pt idx="3947">
                  <c:v>1.035E+17</c:v>
                </c:pt>
                <c:pt idx="3948">
                  <c:v>1.022E+17</c:v>
                </c:pt>
                <c:pt idx="3949">
                  <c:v>1.037E+17</c:v>
                </c:pt>
                <c:pt idx="3950">
                  <c:v>1E+17</c:v>
                </c:pt>
                <c:pt idx="3951">
                  <c:v>1.031E+17</c:v>
                </c:pt>
                <c:pt idx="3952">
                  <c:v>9.939E+16</c:v>
                </c:pt>
                <c:pt idx="3953">
                  <c:v>1.001E+17</c:v>
                </c:pt>
                <c:pt idx="3954">
                  <c:v>1.022E+17</c:v>
                </c:pt>
                <c:pt idx="3955">
                  <c:v>1.002E+17</c:v>
                </c:pt>
                <c:pt idx="3956">
                  <c:v>1.028E+17</c:v>
                </c:pt>
                <c:pt idx="3957">
                  <c:v>9.971E+16</c:v>
                </c:pt>
                <c:pt idx="3958">
                  <c:v>1.01E+17</c:v>
                </c:pt>
                <c:pt idx="3959">
                  <c:v>1.022E+17</c:v>
                </c:pt>
                <c:pt idx="3960">
                  <c:v>1.009E+17</c:v>
                </c:pt>
                <c:pt idx="3961">
                  <c:v>9.944E+16</c:v>
                </c:pt>
                <c:pt idx="3962">
                  <c:v>1.032E+17</c:v>
                </c:pt>
                <c:pt idx="3963">
                  <c:v>1.004E+17</c:v>
                </c:pt>
                <c:pt idx="3964">
                  <c:v>1.022E+17</c:v>
                </c:pt>
                <c:pt idx="3965">
                  <c:v>1.035E+17</c:v>
                </c:pt>
                <c:pt idx="3966">
                  <c:v>1.025E+17</c:v>
                </c:pt>
                <c:pt idx="3967">
                  <c:v>1.024E+17</c:v>
                </c:pt>
                <c:pt idx="3968">
                  <c:v>1.033E+17</c:v>
                </c:pt>
                <c:pt idx="3969">
                  <c:v>1.029E+17</c:v>
                </c:pt>
                <c:pt idx="3970">
                  <c:v>1.037E+17</c:v>
                </c:pt>
                <c:pt idx="3971">
                  <c:v>1.018E+17</c:v>
                </c:pt>
                <c:pt idx="3972">
                  <c:v>9.773E+16</c:v>
                </c:pt>
                <c:pt idx="3973">
                  <c:v>6.748E+16</c:v>
                </c:pt>
                <c:pt idx="3974">
                  <c:v>2.837E+16</c:v>
                </c:pt>
                <c:pt idx="3975">
                  <c:v>7.91E+16</c:v>
                </c:pt>
                <c:pt idx="3976">
                  <c:v>1.04E+17</c:v>
                </c:pt>
                <c:pt idx="3977">
                  <c:v>1.027E+17</c:v>
                </c:pt>
                <c:pt idx="3978">
                  <c:v>9.995E+16</c:v>
                </c:pt>
                <c:pt idx="3979">
                  <c:v>1.005E+17</c:v>
                </c:pt>
                <c:pt idx="3980">
                  <c:v>1.04E+17</c:v>
                </c:pt>
                <c:pt idx="3981">
                  <c:v>9.989E+16</c:v>
                </c:pt>
                <c:pt idx="3982">
                  <c:v>9.963E+16</c:v>
                </c:pt>
                <c:pt idx="3983">
                  <c:v>1.034E+17</c:v>
                </c:pt>
                <c:pt idx="3984">
                  <c:v>9.944E+16</c:v>
                </c:pt>
                <c:pt idx="3985">
                  <c:v>1.036E+17</c:v>
                </c:pt>
                <c:pt idx="3986">
                  <c:v>1.029E+17</c:v>
                </c:pt>
                <c:pt idx="3987">
                  <c:v>1.031E+17</c:v>
                </c:pt>
                <c:pt idx="3988">
                  <c:v>1.057E+17</c:v>
                </c:pt>
                <c:pt idx="3989">
                  <c:v>1.015E+17</c:v>
                </c:pt>
                <c:pt idx="3990">
                  <c:v>1.056E+17</c:v>
                </c:pt>
                <c:pt idx="3991">
                  <c:v>1.015E+17</c:v>
                </c:pt>
                <c:pt idx="3992">
                  <c:v>1.052E+17</c:v>
                </c:pt>
                <c:pt idx="3993">
                  <c:v>1.027E+17</c:v>
                </c:pt>
                <c:pt idx="3994">
                  <c:v>1.045E+17</c:v>
                </c:pt>
                <c:pt idx="3995">
                  <c:v>1.043E+17</c:v>
                </c:pt>
                <c:pt idx="3996">
                  <c:v>1.039E+17</c:v>
                </c:pt>
                <c:pt idx="3997">
                  <c:v>1.049E+17</c:v>
                </c:pt>
                <c:pt idx="3998">
                  <c:v>1.034E+17</c:v>
                </c:pt>
                <c:pt idx="3999">
                  <c:v>1.059E+17</c:v>
                </c:pt>
                <c:pt idx="4000">
                  <c:v>1.016E+17</c:v>
                </c:pt>
                <c:pt idx="4001">
                  <c:v>1.063E+17</c:v>
                </c:pt>
                <c:pt idx="4002">
                  <c:v>1.018E+17</c:v>
                </c:pt>
                <c:pt idx="4003">
                  <c:v>1.058E+17</c:v>
                </c:pt>
                <c:pt idx="4004">
                  <c:v>1.029E+17</c:v>
                </c:pt>
                <c:pt idx="4005">
                  <c:v>8.82E+16</c:v>
                </c:pt>
                <c:pt idx="4006">
                  <c:v>5.055E+16</c:v>
                </c:pt>
                <c:pt idx="4007">
                  <c:v>1.035E+17</c:v>
                </c:pt>
                <c:pt idx="4008">
                  <c:v>1.017E+17</c:v>
                </c:pt>
                <c:pt idx="4009">
                  <c:v>1.023E+17</c:v>
                </c:pt>
                <c:pt idx="4010">
                  <c:v>1.012E+17</c:v>
                </c:pt>
                <c:pt idx="4011">
                  <c:v>1.039E+17</c:v>
                </c:pt>
                <c:pt idx="4012">
                  <c:v>1.014E+17</c:v>
                </c:pt>
                <c:pt idx="4013">
                  <c:v>1.042E+17</c:v>
                </c:pt>
                <c:pt idx="4014">
                  <c:v>1.023E+17</c:v>
                </c:pt>
                <c:pt idx="4015">
                  <c:v>1.022E+17</c:v>
                </c:pt>
                <c:pt idx="4016">
                  <c:v>1.039E+17</c:v>
                </c:pt>
                <c:pt idx="4017">
                  <c:v>1.013E+17</c:v>
                </c:pt>
                <c:pt idx="4018">
                  <c:v>1.079E+17</c:v>
                </c:pt>
                <c:pt idx="4019">
                  <c:v>1.005E+17</c:v>
                </c:pt>
                <c:pt idx="4020">
                  <c:v>1.074E+17</c:v>
                </c:pt>
                <c:pt idx="4021">
                  <c:v>1.02E+17</c:v>
                </c:pt>
                <c:pt idx="4022">
                  <c:v>1.057E+17</c:v>
                </c:pt>
                <c:pt idx="4023">
                  <c:v>1.019E+17</c:v>
                </c:pt>
                <c:pt idx="4024">
                  <c:v>1.042E+17</c:v>
                </c:pt>
                <c:pt idx="4025">
                  <c:v>1.042E+17</c:v>
                </c:pt>
                <c:pt idx="4026">
                  <c:v>1.035E+17</c:v>
                </c:pt>
                <c:pt idx="4027">
                  <c:v>1.046E+17</c:v>
                </c:pt>
                <c:pt idx="4028">
                  <c:v>1.04E+17</c:v>
                </c:pt>
                <c:pt idx="4029">
                  <c:v>1.041E+17</c:v>
                </c:pt>
                <c:pt idx="4030">
                  <c:v>1.03E+17</c:v>
                </c:pt>
                <c:pt idx="4031">
                  <c:v>1.051E+17</c:v>
                </c:pt>
                <c:pt idx="4032">
                  <c:v>1.026E+17</c:v>
                </c:pt>
                <c:pt idx="4033">
                  <c:v>1.042E+17</c:v>
                </c:pt>
                <c:pt idx="4034">
                  <c:v>9.969E+16</c:v>
                </c:pt>
                <c:pt idx="4035">
                  <c:v>9.779E+16</c:v>
                </c:pt>
                <c:pt idx="4036">
                  <c:v>9.967E+16</c:v>
                </c:pt>
                <c:pt idx="4037">
                  <c:v>1.033E+17</c:v>
                </c:pt>
                <c:pt idx="4038">
                  <c:v>1.003E+17</c:v>
                </c:pt>
                <c:pt idx="4039">
                  <c:v>9.91E+16</c:v>
                </c:pt>
                <c:pt idx="4040">
                  <c:v>1.041E+17</c:v>
                </c:pt>
                <c:pt idx="4041">
                  <c:v>1.025E+17</c:v>
                </c:pt>
                <c:pt idx="4042">
                  <c:v>1.033E+17</c:v>
                </c:pt>
                <c:pt idx="4043">
                  <c:v>1.034E+17</c:v>
                </c:pt>
                <c:pt idx="4044">
                  <c:v>1.038E+17</c:v>
                </c:pt>
                <c:pt idx="4045">
                  <c:v>1.033E+17</c:v>
                </c:pt>
                <c:pt idx="4046">
                  <c:v>1.031E+17</c:v>
                </c:pt>
                <c:pt idx="4047">
                  <c:v>1.046E+17</c:v>
                </c:pt>
                <c:pt idx="4048">
                  <c:v>1.027E+17</c:v>
                </c:pt>
                <c:pt idx="4049">
                  <c:v>1.038E+17</c:v>
                </c:pt>
                <c:pt idx="4050">
                  <c:v>1.027E+17</c:v>
                </c:pt>
                <c:pt idx="4051">
                  <c:v>1.044E+17</c:v>
                </c:pt>
                <c:pt idx="4052">
                  <c:v>1.027E+17</c:v>
                </c:pt>
                <c:pt idx="4053">
                  <c:v>1.038E+17</c:v>
                </c:pt>
                <c:pt idx="4054">
                  <c:v>1.033E+17</c:v>
                </c:pt>
                <c:pt idx="4055">
                  <c:v>1.039E+17</c:v>
                </c:pt>
                <c:pt idx="4056">
                  <c:v>8.385E+16</c:v>
                </c:pt>
                <c:pt idx="4057">
                  <c:v>1.036E+17</c:v>
                </c:pt>
                <c:pt idx="4058">
                  <c:v>1.043E+17</c:v>
                </c:pt>
                <c:pt idx="4059">
                  <c:v>1.015E+17</c:v>
                </c:pt>
                <c:pt idx="4060">
                  <c:v>1.033E+17</c:v>
                </c:pt>
                <c:pt idx="4061">
                  <c:v>1.042E+17</c:v>
                </c:pt>
                <c:pt idx="4062">
                  <c:v>1.035E+17</c:v>
                </c:pt>
                <c:pt idx="4063">
                  <c:v>1.009E+17</c:v>
                </c:pt>
                <c:pt idx="4064">
                  <c:v>1.011E+17</c:v>
                </c:pt>
                <c:pt idx="4065">
                  <c:v>1.005E+17</c:v>
                </c:pt>
                <c:pt idx="4066">
                  <c:v>1.04E+17</c:v>
                </c:pt>
                <c:pt idx="4067">
                  <c:v>1.01E+17</c:v>
                </c:pt>
                <c:pt idx="4068">
                  <c:v>1.012E+17</c:v>
                </c:pt>
                <c:pt idx="4069">
                  <c:v>4.359E+16</c:v>
                </c:pt>
                <c:pt idx="4070">
                  <c:v>7.602E+16</c:v>
                </c:pt>
                <c:pt idx="4071">
                  <c:v>1.05E+17</c:v>
                </c:pt>
                <c:pt idx="4072">
                  <c:v>1.036E+17</c:v>
                </c:pt>
                <c:pt idx="4073">
                  <c:v>1.052E+17</c:v>
                </c:pt>
                <c:pt idx="4074">
                  <c:v>1.039E+17</c:v>
                </c:pt>
                <c:pt idx="4075">
                  <c:v>1.042E+17</c:v>
                </c:pt>
                <c:pt idx="4076">
                  <c:v>8.062E+16</c:v>
                </c:pt>
                <c:pt idx="4077">
                  <c:v>9.338E+16</c:v>
                </c:pt>
                <c:pt idx="4078">
                  <c:v>1.024E+17</c:v>
                </c:pt>
                <c:pt idx="4079">
                  <c:v>1.027E+17</c:v>
                </c:pt>
                <c:pt idx="4080">
                  <c:v>1.045E+17</c:v>
                </c:pt>
                <c:pt idx="4081">
                  <c:v>1.045E+17</c:v>
                </c:pt>
                <c:pt idx="4082">
                  <c:v>9.527E+16</c:v>
                </c:pt>
                <c:pt idx="4083">
                  <c:v>8.427E+16</c:v>
                </c:pt>
                <c:pt idx="4084">
                  <c:v>1.006E+17</c:v>
                </c:pt>
                <c:pt idx="4085">
                  <c:v>1.005E+17</c:v>
                </c:pt>
                <c:pt idx="4086">
                  <c:v>9.996E+16</c:v>
                </c:pt>
                <c:pt idx="4087">
                  <c:v>1.011E+17</c:v>
                </c:pt>
                <c:pt idx="4088">
                  <c:v>9.961E+16</c:v>
                </c:pt>
                <c:pt idx="4089">
                  <c:v>9.904E+16</c:v>
                </c:pt>
                <c:pt idx="4090">
                  <c:v>9.877E+16</c:v>
                </c:pt>
                <c:pt idx="4091">
                  <c:v>9.942E+16</c:v>
                </c:pt>
                <c:pt idx="4092">
                  <c:v>9.856E+16</c:v>
                </c:pt>
                <c:pt idx="4093">
                  <c:v>1.003E+17</c:v>
                </c:pt>
                <c:pt idx="4094">
                  <c:v>1.038E+17</c:v>
                </c:pt>
                <c:pt idx="4095">
                  <c:v>9.887E+16</c:v>
                </c:pt>
                <c:pt idx="4096">
                  <c:v>9.968E+16</c:v>
                </c:pt>
                <c:pt idx="4097">
                  <c:v>9.954E+16</c:v>
                </c:pt>
                <c:pt idx="4098">
                  <c:v>1.049E+17</c:v>
                </c:pt>
                <c:pt idx="4099">
                  <c:v>1.032E+17</c:v>
                </c:pt>
                <c:pt idx="4100">
                  <c:v>1.053E+17</c:v>
                </c:pt>
                <c:pt idx="4101">
                  <c:v>3.804E+16</c:v>
                </c:pt>
                <c:pt idx="4102">
                  <c:v>5.737E+16</c:v>
                </c:pt>
                <c:pt idx="4103">
                  <c:v>1.713E+16</c:v>
                </c:pt>
                <c:pt idx="4104">
                  <c:v>2.659E+16</c:v>
                </c:pt>
                <c:pt idx="4105">
                  <c:v>1.036E+17</c:v>
                </c:pt>
                <c:pt idx="4106">
                  <c:v>1.039E+17</c:v>
                </c:pt>
                <c:pt idx="4107">
                  <c:v>1.038E+17</c:v>
                </c:pt>
                <c:pt idx="4108">
                  <c:v>1.044E+17</c:v>
                </c:pt>
                <c:pt idx="4109">
                  <c:v>1.042E+17</c:v>
                </c:pt>
                <c:pt idx="4110">
                  <c:v>1.028E+17</c:v>
                </c:pt>
                <c:pt idx="4111">
                  <c:v>1.045E+17</c:v>
                </c:pt>
                <c:pt idx="4112">
                  <c:v>1.034E+17</c:v>
                </c:pt>
                <c:pt idx="4113">
                  <c:v>1.043E+17</c:v>
                </c:pt>
                <c:pt idx="4114">
                  <c:v>1.028E+17</c:v>
                </c:pt>
                <c:pt idx="4115">
                  <c:v>1.049E+17</c:v>
                </c:pt>
                <c:pt idx="4116">
                  <c:v>7.664E+16</c:v>
                </c:pt>
                <c:pt idx="4117">
                  <c:v>5.997E+16</c:v>
                </c:pt>
                <c:pt idx="4118">
                  <c:v>1.037E+17</c:v>
                </c:pt>
                <c:pt idx="4119">
                  <c:v>1.012E+17</c:v>
                </c:pt>
                <c:pt idx="4120">
                  <c:v>1.007E+17</c:v>
                </c:pt>
                <c:pt idx="4121">
                  <c:v>1.011E+17</c:v>
                </c:pt>
                <c:pt idx="4122">
                  <c:v>1.029E+17</c:v>
                </c:pt>
                <c:pt idx="4123">
                  <c:v>7.874E+16</c:v>
                </c:pt>
                <c:pt idx="4124">
                  <c:v>5.918E+16</c:v>
                </c:pt>
                <c:pt idx="4125">
                  <c:v>1.047E+17</c:v>
                </c:pt>
                <c:pt idx="4126">
                  <c:v>1.029E+17</c:v>
                </c:pt>
                <c:pt idx="4127">
                  <c:v>1.039E+17</c:v>
                </c:pt>
                <c:pt idx="4128">
                  <c:v>1.03E+17</c:v>
                </c:pt>
                <c:pt idx="4129">
                  <c:v>1.04E+17</c:v>
                </c:pt>
                <c:pt idx="4130">
                  <c:v>1.029E+17</c:v>
                </c:pt>
                <c:pt idx="4131">
                  <c:v>1.04E+17</c:v>
                </c:pt>
                <c:pt idx="4132">
                  <c:v>1.012E+17</c:v>
                </c:pt>
                <c:pt idx="4133">
                  <c:v>1.022E+17</c:v>
                </c:pt>
                <c:pt idx="4134">
                  <c:v>1.003E+17</c:v>
                </c:pt>
                <c:pt idx="4135">
                  <c:v>1.021E+17</c:v>
                </c:pt>
                <c:pt idx="4136">
                  <c:v>1.03E+17</c:v>
                </c:pt>
                <c:pt idx="4137">
                  <c:v>1.038E+17</c:v>
                </c:pt>
                <c:pt idx="4138">
                  <c:v>1.014E+17</c:v>
                </c:pt>
                <c:pt idx="4139">
                  <c:v>1.022E+17</c:v>
                </c:pt>
                <c:pt idx="4140">
                  <c:v>1.012E+17</c:v>
                </c:pt>
                <c:pt idx="4141">
                  <c:v>1.019E+17</c:v>
                </c:pt>
                <c:pt idx="4142">
                  <c:v>1.047E+17</c:v>
                </c:pt>
                <c:pt idx="4143">
                  <c:v>1.015E+17</c:v>
                </c:pt>
                <c:pt idx="4144">
                  <c:v>1.015E+17</c:v>
                </c:pt>
                <c:pt idx="4145">
                  <c:v>1.015E+17</c:v>
                </c:pt>
                <c:pt idx="4146">
                  <c:v>1.014E+17</c:v>
                </c:pt>
                <c:pt idx="4147">
                  <c:v>1.041E+17</c:v>
                </c:pt>
                <c:pt idx="4148">
                  <c:v>1.024E+17</c:v>
                </c:pt>
                <c:pt idx="4149">
                  <c:v>1.009E+17</c:v>
                </c:pt>
                <c:pt idx="4150">
                  <c:v>3.954E+16</c:v>
                </c:pt>
                <c:pt idx="4151">
                  <c:v>6.87E+16</c:v>
                </c:pt>
                <c:pt idx="4152">
                  <c:v>9.86E+16</c:v>
                </c:pt>
                <c:pt idx="4153">
                  <c:v>9.815E+16</c:v>
                </c:pt>
                <c:pt idx="4154">
                  <c:v>1.007E+17</c:v>
                </c:pt>
                <c:pt idx="4155">
                  <c:v>1.023E+17</c:v>
                </c:pt>
                <c:pt idx="4156">
                  <c:v>3.635E+16</c:v>
                </c:pt>
                <c:pt idx="4157">
                  <c:v>7.875E+16</c:v>
                </c:pt>
                <c:pt idx="4158">
                  <c:v>1.006E+17</c:v>
                </c:pt>
                <c:pt idx="4159">
                  <c:v>1.062E+17</c:v>
                </c:pt>
                <c:pt idx="4160">
                  <c:v>1.007E+17</c:v>
                </c:pt>
                <c:pt idx="4161">
                  <c:v>1.027E+17</c:v>
                </c:pt>
                <c:pt idx="4162">
                  <c:v>1.015E+17</c:v>
                </c:pt>
                <c:pt idx="4163">
                  <c:v>1.034E+17</c:v>
                </c:pt>
                <c:pt idx="4164">
                  <c:v>1.038E+17</c:v>
                </c:pt>
                <c:pt idx="4165">
                  <c:v>1.046E+17</c:v>
                </c:pt>
                <c:pt idx="4166">
                  <c:v>1.016E+17</c:v>
                </c:pt>
                <c:pt idx="4167">
                  <c:v>1.033E+17</c:v>
                </c:pt>
                <c:pt idx="4168">
                  <c:v>1.017E+17</c:v>
                </c:pt>
                <c:pt idx="4169">
                  <c:v>1.029E+17</c:v>
                </c:pt>
                <c:pt idx="4170">
                  <c:v>1.054E+17</c:v>
                </c:pt>
                <c:pt idx="4171">
                  <c:v>1.034E+17</c:v>
                </c:pt>
                <c:pt idx="4172">
                  <c:v>1.017E+17</c:v>
                </c:pt>
                <c:pt idx="4173">
                  <c:v>1.027E+17</c:v>
                </c:pt>
                <c:pt idx="4174">
                  <c:v>1.018E+17</c:v>
                </c:pt>
                <c:pt idx="4175">
                  <c:v>1.048E+17</c:v>
                </c:pt>
                <c:pt idx="4176">
                  <c:v>1.023E+17</c:v>
                </c:pt>
                <c:pt idx="4177">
                  <c:v>1.022E+17</c:v>
                </c:pt>
                <c:pt idx="4178">
                  <c:v>1.019E+17</c:v>
                </c:pt>
                <c:pt idx="4179">
                  <c:v>1.028E+17</c:v>
                </c:pt>
                <c:pt idx="4180">
                  <c:v>1.022E+17</c:v>
                </c:pt>
                <c:pt idx="4181">
                  <c:v>1.021E+17</c:v>
                </c:pt>
                <c:pt idx="4182">
                  <c:v>9.842E+16</c:v>
                </c:pt>
                <c:pt idx="4183">
                  <c:v>1.04E+17</c:v>
                </c:pt>
                <c:pt idx="4184">
                  <c:v>3330000000000000</c:v>
                </c:pt>
                <c:pt idx="4185">
                  <c:v>1.055E+17</c:v>
                </c:pt>
                <c:pt idx="4186">
                  <c:v>1.028E+17</c:v>
                </c:pt>
                <c:pt idx="4187">
                  <c:v>1.034E+17</c:v>
                </c:pt>
                <c:pt idx="4188">
                  <c:v>1.017E+17</c:v>
                </c:pt>
                <c:pt idx="4189">
                  <c:v>1.044E+17</c:v>
                </c:pt>
                <c:pt idx="4190">
                  <c:v>1.044E+17</c:v>
                </c:pt>
                <c:pt idx="4191">
                  <c:v>1.038E+17</c:v>
                </c:pt>
                <c:pt idx="4192">
                  <c:v>1.02E+17</c:v>
                </c:pt>
                <c:pt idx="4193">
                  <c:v>1.04E+17</c:v>
                </c:pt>
                <c:pt idx="4194">
                  <c:v>1.02E+17</c:v>
                </c:pt>
                <c:pt idx="4195">
                  <c:v>1.078E+17</c:v>
                </c:pt>
                <c:pt idx="4196">
                  <c:v>1.024E+17</c:v>
                </c:pt>
                <c:pt idx="4197">
                  <c:v>1.039E+17</c:v>
                </c:pt>
                <c:pt idx="4198">
                  <c:v>1.019E+17</c:v>
                </c:pt>
                <c:pt idx="4199">
                  <c:v>1.039E+17</c:v>
                </c:pt>
                <c:pt idx="4200">
                  <c:v>1.038E+17</c:v>
                </c:pt>
                <c:pt idx="4201">
                  <c:v>1.046E+17</c:v>
                </c:pt>
                <c:pt idx="4202">
                  <c:v>1.019E+17</c:v>
                </c:pt>
                <c:pt idx="4203">
                  <c:v>1.033E+17</c:v>
                </c:pt>
                <c:pt idx="4204">
                  <c:v>1.021E+17</c:v>
                </c:pt>
                <c:pt idx="4205">
                  <c:v>1.031E+17</c:v>
                </c:pt>
                <c:pt idx="4206">
                  <c:v>1.057E+17</c:v>
                </c:pt>
                <c:pt idx="4207">
                  <c:v>1.029E+17</c:v>
                </c:pt>
                <c:pt idx="4208">
                  <c:v>1.022E+17</c:v>
                </c:pt>
                <c:pt idx="4209">
                  <c:v>1.029E+17</c:v>
                </c:pt>
                <c:pt idx="4210">
                  <c:v>1.017E+17</c:v>
                </c:pt>
                <c:pt idx="4211">
                  <c:v>9.612E+16</c:v>
                </c:pt>
                <c:pt idx="4212">
                  <c:v>1.028E+17</c:v>
                </c:pt>
                <c:pt idx="4213">
                  <c:v>1.032E+17</c:v>
                </c:pt>
                <c:pt idx="4214">
                  <c:v>1.022E+17</c:v>
                </c:pt>
                <c:pt idx="4215">
                  <c:v>9.999E+16</c:v>
                </c:pt>
                <c:pt idx="4216">
                  <c:v>1.035E+17</c:v>
                </c:pt>
                <c:pt idx="4217">
                  <c:v>1.058E+17</c:v>
                </c:pt>
                <c:pt idx="4218">
                  <c:v>1.025E+17</c:v>
                </c:pt>
                <c:pt idx="4219">
                  <c:v>1.035E+17</c:v>
                </c:pt>
                <c:pt idx="4220">
                  <c:v>1.017E+17</c:v>
                </c:pt>
                <c:pt idx="4221">
                  <c:v>1.035E+17</c:v>
                </c:pt>
                <c:pt idx="4222">
                  <c:v>1.052E+17</c:v>
                </c:pt>
                <c:pt idx="4223">
                  <c:v>1.038E+17</c:v>
                </c:pt>
                <c:pt idx="4224">
                  <c:v>1.018E+17</c:v>
                </c:pt>
                <c:pt idx="4225">
                  <c:v>1.037E+17</c:v>
                </c:pt>
                <c:pt idx="4226">
                  <c:v>1.025E+17</c:v>
                </c:pt>
                <c:pt idx="4227">
                  <c:v>1.052E+17</c:v>
                </c:pt>
                <c:pt idx="4228">
                  <c:v>1.05E+17</c:v>
                </c:pt>
                <c:pt idx="4229">
                  <c:v>1.043E+17</c:v>
                </c:pt>
                <c:pt idx="4230">
                  <c:v>1.022E+17</c:v>
                </c:pt>
                <c:pt idx="4231">
                  <c:v>1.036E+17</c:v>
                </c:pt>
                <c:pt idx="4232">
                  <c:v>1.022E+17</c:v>
                </c:pt>
                <c:pt idx="4233">
                  <c:v>1.069E+17</c:v>
                </c:pt>
                <c:pt idx="4234">
                  <c:v>1.022E+17</c:v>
                </c:pt>
                <c:pt idx="4235">
                  <c:v>1.031E+17</c:v>
                </c:pt>
                <c:pt idx="4236">
                  <c:v>1.02E+17</c:v>
                </c:pt>
                <c:pt idx="4237">
                  <c:v>1.033E+17</c:v>
                </c:pt>
                <c:pt idx="4238">
                  <c:v>1.058E+17</c:v>
                </c:pt>
                <c:pt idx="4239">
                  <c:v>9.677E+16</c:v>
                </c:pt>
                <c:pt idx="4240">
                  <c:v>1.003E+17</c:v>
                </c:pt>
                <c:pt idx="4241">
                  <c:v>1.07E+17</c:v>
                </c:pt>
                <c:pt idx="4242">
                  <c:v>9.884E+16</c:v>
                </c:pt>
                <c:pt idx="4243">
                  <c:v>1.041E+17</c:v>
                </c:pt>
                <c:pt idx="4244">
                  <c:v>1.018E+17</c:v>
                </c:pt>
                <c:pt idx="4245">
                  <c:v>1.04E+17</c:v>
                </c:pt>
                <c:pt idx="4246">
                  <c:v>1.03E+17</c:v>
                </c:pt>
                <c:pt idx="4247">
                  <c:v>1.043E+17</c:v>
                </c:pt>
                <c:pt idx="4248">
                  <c:v>1.032E+17</c:v>
                </c:pt>
                <c:pt idx="4249">
                  <c:v>1.076E+17</c:v>
                </c:pt>
                <c:pt idx="4250">
                  <c:v>1.033E+17</c:v>
                </c:pt>
                <c:pt idx="4251">
                  <c:v>1.038E+17</c:v>
                </c:pt>
                <c:pt idx="4252">
                  <c:v>1.032E+17</c:v>
                </c:pt>
                <c:pt idx="4253">
                  <c:v>1.046E+17</c:v>
                </c:pt>
                <c:pt idx="4254">
                  <c:v>1.042E+17</c:v>
                </c:pt>
                <c:pt idx="4255">
                  <c:v>1.069E+17</c:v>
                </c:pt>
                <c:pt idx="4256">
                  <c:v>1.031E+17</c:v>
                </c:pt>
                <c:pt idx="4257">
                  <c:v>1.048E+17</c:v>
                </c:pt>
                <c:pt idx="4258">
                  <c:v>1.031E+17</c:v>
                </c:pt>
                <c:pt idx="4259">
                  <c:v>1.033E+17</c:v>
                </c:pt>
                <c:pt idx="4260">
                  <c:v>1.034E+17</c:v>
                </c:pt>
                <c:pt idx="4261">
                  <c:v>1.017E+17</c:v>
                </c:pt>
                <c:pt idx="4262">
                  <c:v>9.951E+16</c:v>
                </c:pt>
                <c:pt idx="4263">
                  <c:v>1.014E+17</c:v>
                </c:pt>
                <c:pt idx="4264">
                  <c:v>9.931E+16</c:v>
                </c:pt>
                <c:pt idx="4265">
                  <c:v>1.015E+17</c:v>
                </c:pt>
                <c:pt idx="4266">
                  <c:v>1.007E+17</c:v>
                </c:pt>
                <c:pt idx="4267">
                  <c:v>1.002E+17</c:v>
                </c:pt>
                <c:pt idx="4268">
                  <c:v>9.899E+16</c:v>
                </c:pt>
                <c:pt idx="4269">
                  <c:v>1.002E+17</c:v>
                </c:pt>
                <c:pt idx="4270">
                  <c:v>9.943E+16</c:v>
                </c:pt>
                <c:pt idx="4271">
                  <c:v>1.007E+17</c:v>
                </c:pt>
                <c:pt idx="4272">
                  <c:v>9.317E+16</c:v>
                </c:pt>
                <c:pt idx="4273">
                  <c:v>1.027E+17</c:v>
                </c:pt>
                <c:pt idx="4274">
                  <c:v>9.685E+16</c:v>
                </c:pt>
                <c:pt idx="4275">
                  <c:v>1.006E+17</c:v>
                </c:pt>
                <c:pt idx="4276">
                  <c:v>9.852E+16</c:v>
                </c:pt>
                <c:pt idx="4277">
                  <c:v>1.008E+17</c:v>
                </c:pt>
                <c:pt idx="4278">
                  <c:v>1.001E+17</c:v>
                </c:pt>
                <c:pt idx="4279">
                  <c:v>1.002E+17</c:v>
                </c:pt>
                <c:pt idx="4280">
                  <c:v>1.003E+17</c:v>
                </c:pt>
                <c:pt idx="4281">
                  <c:v>1.002E+17</c:v>
                </c:pt>
                <c:pt idx="4282">
                  <c:v>1.029E+17</c:v>
                </c:pt>
                <c:pt idx="4283">
                  <c:v>9.981E+16</c:v>
                </c:pt>
                <c:pt idx="4284">
                  <c:v>9.95E+16</c:v>
                </c:pt>
                <c:pt idx="4285">
                  <c:v>9.979E+16</c:v>
                </c:pt>
                <c:pt idx="4286">
                  <c:v>9.955E+16</c:v>
                </c:pt>
                <c:pt idx="4287">
                  <c:v>1.03E+17</c:v>
                </c:pt>
                <c:pt idx="4288">
                  <c:v>9.962E+16</c:v>
                </c:pt>
                <c:pt idx="4289">
                  <c:v>1.003E+17</c:v>
                </c:pt>
                <c:pt idx="4290">
                  <c:v>9.969E+16</c:v>
                </c:pt>
                <c:pt idx="4291">
                  <c:v>9.989E+16</c:v>
                </c:pt>
                <c:pt idx="4292">
                  <c:v>9.996E+16</c:v>
                </c:pt>
                <c:pt idx="4293">
                  <c:v>1.022E+17</c:v>
                </c:pt>
                <c:pt idx="4294">
                  <c:v>9.946E+16</c:v>
                </c:pt>
                <c:pt idx="4295">
                  <c:v>9.985E+16</c:v>
                </c:pt>
                <c:pt idx="4296">
                  <c:v>9.906E+16</c:v>
                </c:pt>
                <c:pt idx="4297">
                  <c:v>9.95E+16</c:v>
                </c:pt>
                <c:pt idx="4298">
                  <c:v>1.009E+17</c:v>
                </c:pt>
                <c:pt idx="4299">
                  <c:v>8.72E+16</c:v>
                </c:pt>
                <c:pt idx="4300">
                  <c:v>9.99E+16</c:v>
                </c:pt>
                <c:pt idx="4301">
                  <c:v>9.884E+16</c:v>
                </c:pt>
                <c:pt idx="4302">
                  <c:v>9.605E+16</c:v>
                </c:pt>
                <c:pt idx="4303">
                  <c:v>1.019E+17</c:v>
                </c:pt>
                <c:pt idx="4304">
                  <c:v>9.62E+16</c:v>
                </c:pt>
                <c:pt idx="4305">
                  <c:v>1.001E+17</c:v>
                </c:pt>
                <c:pt idx="4306">
                  <c:v>9.805E+16</c:v>
                </c:pt>
                <c:pt idx="4307">
                  <c:v>5.864E+16</c:v>
                </c:pt>
                <c:pt idx="4308">
                  <c:v>9.615E+16</c:v>
                </c:pt>
                <c:pt idx="4309">
                  <c:v>1.001E+17</c:v>
                </c:pt>
                <c:pt idx="4310">
                  <c:v>9.81E+16</c:v>
                </c:pt>
                <c:pt idx="4311">
                  <c:v>9.983E+16</c:v>
                </c:pt>
                <c:pt idx="4312">
                  <c:v>9.799E+16</c:v>
                </c:pt>
                <c:pt idx="4313">
                  <c:v>1.018E+17</c:v>
                </c:pt>
                <c:pt idx="4314">
                  <c:v>9.923E+16</c:v>
                </c:pt>
                <c:pt idx="4315">
                  <c:v>9.981E+16</c:v>
                </c:pt>
                <c:pt idx="4316">
                  <c:v>9.763E+16</c:v>
                </c:pt>
                <c:pt idx="4317">
                  <c:v>9.947E+16</c:v>
                </c:pt>
                <c:pt idx="4318">
                  <c:v>9.83E+16</c:v>
                </c:pt>
                <c:pt idx="4319">
                  <c:v>1.031E+17</c:v>
                </c:pt>
                <c:pt idx="4320">
                  <c:v>9.788E+16</c:v>
                </c:pt>
                <c:pt idx="4321">
                  <c:v>9.953E+16</c:v>
                </c:pt>
                <c:pt idx="4322">
                  <c:v>9.797E+16</c:v>
                </c:pt>
                <c:pt idx="4323">
                  <c:v>9.931E+16</c:v>
                </c:pt>
                <c:pt idx="4324">
                  <c:v>1.012E+17</c:v>
                </c:pt>
                <c:pt idx="4325">
                  <c:v>9.923E+16</c:v>
                </c:pt>
                <c:pt idx="4326">
                  <c:v>9.778E+16</c:v>
                </c:pt>
                <c:pt idx="4327">
                  <c:v>9.58E+16</c:v>
                </c:pt>
                <c:pt idx="4328">
                  <c:v>9.843E+16</c:v>
                </c:pt>
                <c:pt idx="4329">
                  <c:v>9.605E+16</c:v>
                </c:pt>
                <c:pt idx="4330">
                  <c:v>9.456E+16</c:v>
                </c:pt>
                <c:pt idx="4331">
                  <c:v>9.184E+16</c:v>
                </c:pt>
                <c:pt idx="4332">
                  <c:v>6.171E+16</c:v>
                </c:pt>
                <c:pt idx="4333">
                  <c:v>9.804E+16</c:v>
                </c:pt>
                <c:pt idx="4334">
                  <c:v>9.832E+16</c:v>
                </c:pt>
                <c:pt idx="4335">
                  <c:v>1.011E+17</c:v>
                </c:pt>
                <c:pt idx="4336">
                  <c:v>9.848E+16</c:v>
                </c:pt>
                <c:pt idx="4337">
                  <c:v>9.85E+16</c:v>
                </c:pt>
                <c:pt idx="4338">
                  <c:v>9.873E+16</c:v>
                </c:pt>
                <c:pt idx="4339">
                  <c:v>9.863E+16</c:v>
                </c:pt>
                <c:pt idx="4340">
                  <c:v>1.552E+16</c:v>
                </c:pt>
                <c:pt idx="4341">
                  <c:v>2.988E+16</c:v>
                </c:pt>
                <c:pt idx="4342">
                  <c:v>9.861E+16</c:v>
                </c:pt>
                <c:pt idx="4343">
                  <c:v>9.833E+16</c:v>
                </c:pt>
                <c:pt idx="4344">
                  <c:v>1.017E+17</c:v>
                </c:pt>
                <c:pt idx="4345">
                  <c:v>9.86E+16</c:v>
                </c:pt>
                <c:pt idx="4346">
                  <c:v>9.829E+16</c:v>
                </c:pt>
                <c:pt idx="4347">
                  <c:v>9.818E+16</c:v>
                </c:pt>
                <c:pt idx="4348">
                  <c:v>9.864E+16</c:v>
                </c:pt>
                <c:pt idx="4349">
                  <c:v>1.011E+17</c:v>
                </c:pt>
                <c:pt idx="4350">
                  <c:v>9.993E+16</c:v>
                </c:pt>
                <c:pt idx="4351">
                  <c:v>9.884E+16</c:v>
                </c:pt>
                <c:pt idx="4352">
                  <c:v>9.857E+16</c:v>
                </c:pt>
                <c:pt idx="4353">
                  <c:v>9.854E+16</c:v>
                </c:pt>
                <c:pt idx="4354">
                  <c:v>9.83E+16</c:v>
                </c:pt>
                <c:pt idx="4355">
                  <c:v>1.014E+17</c:v>
                </c:pt>
                <c:pt idx="4356">
                  <c:v>9.798E+16</c:v>
                </c:pt>
                <c:pt idx="4357">
                  <c:v>9.589E+16</c:v>
                </c:pt>
                <c:pt idx="4358">
                  <c:v>9.658E+16</c:v>
                </c:pt>
                <c:pt idx="4359">
                  <c:v>9.659E+16</c:v>
                </c:pt>
                <c:pt idx="4360">
                  <c:v>9.781E+16</c:v>
                </c:pt>
                <c:pt idx="4361">
                  <c:v>9.698E+16</c:v>
                </c:pt>
                <c:pt idx="4362">
                  <c:v>9.998E+16</c:v>
                </c:pt>
                <c:pt idx="4363">
                  <c:v>9.422E+16</c:v>
                </c:pt>
                <c:pt idx="4364">
                  <c:v>9.898E+16</c:v>
                </c:pt>
                <c:pt idx="4365">
                  <c:v>9.894E+16</c:v>
                </c:pt>
                <c:pt idx="4366">
                  <c:v>1.015E+17</c:v>
                </c:pt>
                <c:pt idx="4367">
                  <c:v>9.77E+16</c:v>
                </c:pt>
                <c:pt idx="4368">
                  <c:v>9.97E+16</c:v>
                </c:pt>
                <c:pt idx="4369">
                  <c:v>9.759E+16</c:v>
                </c:pt>
                <c:pt idx="4370">
                  <c:v>9.98E+16</c:v>
                </c:pt>
                <c:pt idx="4371">
                  <c:v>1.011E+17</c:v>
                </c:pt>
                <c:pt idx="4372">
                  <c:v>1E+17</c:v>
                </c:pt>
                <c:pt idx="4373">
                  <c:v>9.776E+16</c:v>
                </c:pt>
                <c:pt idx="4374">
                  <c:v>9.959E+16</c:v>
                </c:pt>
                <c:pt idx="4375">
                  <c:v>9.764E+16</c:v>
                </c:pt>
                <c:pt idx="4376">
                  <c:v>1.004E+17</c:v>
                </c:pt>
                <c:pt idx="4377">
                  <c:v>1.006E+17</c:v>
                </c:pt>
                <c:pt idx="4378">
                  <c:v>1.001E+17</c:v>
                </c:pt>
                <c:pt idx="4379">
                  <c:v>9.836E+16</c:v>
                </c:pt>
                <c:pt idx="4380">
                  <c:v>1.002E+17</c:v>
                </c:pt>
                <c:pt idx="4381">
                  <c:v>9.868E+16</c:v>
                </c:pt>
                <c:pt idx="4382">
                  <c:v>1.035E+17</c:v>
                </c:pt>
                <c:pt idx="4383">
                  <c:v>9.874E+16</c:v>
                </c:pt>
                <c:pt idx="4384">
                  <c:v>1.004E+17</c:v>
                </c:pt>
                <c:pt idx="4385">
                  <c:v>9.916E+16</c:v>
                </c:pt>
                <c:pt idx="4386">
                  <c:v>9.841E+16</c:v>
                </c:pt>
                <c:pt idx="4387">
                  <c:v>9.838E+16</c:v>
                </c:pt>
                <c:pt idx="4388">
                  <c:v>9.67E+16</c:v>
                </c:pt>
                <c:pt idx="4389">
                  <c:v>9.924E+16</c:v>
                </c:pt>
                <c:pt idx="4390">
                  <c:v>9.737E+16</c:v>
                </c:pt>
                <c:pt idx="4391">
                  <c:v>9.696E+16</c:v>
                </c:pt>
                <c:pt idx="4392">
                  <c:v>2.155E+16</c:v>
                </c:pt>
                <c:pt idx="4393">
                  <c:v>4.396E+16</c:v>
                </c:pt>
                <c:pt idx="4394">
                  <c:v>9.994E+16</c:v>
                </c:pt>
                <c:pt idx="4395">
                  <c:v>1.004E+17</c:v>
                </c:pt>
                <c:pt idx="4396">
                  <c:v>1.001E+17</c:v>
                </c:pt>
                <c:pt idx="4397">
                  <c:v>9.996E+16</c:v>
                </c:pt>
                <c:pt idx="4398">
                  <c:v>1.029E+17</c:v>
                </c:pt>
                <c:pt idx="4399">
                  <c:v>9.977E+16</c:v>
                </c:pt>
                <c:pt idx="4400">
                  <c:v>9.978E+16</c:v>
                </c:pt>
                <c:pt idx="4401">
                  <c:v>9.944E+16</c:v>
                </c:pt>
                <c:pt idx="4402">
                  <c:v>9.937E+16</c:v>
                </c:pt>
                <c:pt idx="4403">
                  <c:v>9.939E+16</c:v>
                </c:pt>
                <c:pt idx="4404">
                  <c:v>1.023E+17</c:v>
                </c:pt>
                <c:pt idx="4405">
                  <c:v>9.898E+16</c:v>
                </c:pt>
                <c:pt idx="4406">
                  <c:v>9.963E+16</c:v>
                </c:pt>
                <c:pt idx="4407">
                  <c:v>9.748E+16</c:v>
                </c:pt>
                <c:pt idx="4408">
                  <c:v>9.355E+16</c:v>
                </c:pt>
                <c:pt idx="4409">
                  <c:v>2.323E+16</c:v>
                </c:pt>
                <c:pt idx="4410">
                  <c:v>2.495E+16</c:v>
                </c:pt>
                <c:pt idx="4411">
                  <c:v>2.452E+16</c:v>
                </c:pt>
                <c:pt idx="4412">
                  <c:v>6.688E+16</c:v>
                </c:pt>
                <c:pt idx="4413">
                  <c:v>7.947E+16</c:v>
                </c:pt>
                <c:pt idx="4414">
                  <c:v>7.871E+16</c:v>
                </c:pt>
                <c:pt idx="4415">
                  <c:v>7.947E+16</c:v>
                </c:pt>
                <c:pt idx="4416">
                  <c:v>7.803E+16</c:v>
                </c:pt>
                <c:pt idx="4417">
                  <c:v>7.973E+16</c:v>
                </c:pt>
                <c:pt idx="4418">
                  <c:v>7.665E+16</c:v>
                </c:pt>
                <c:pt idx="4419">
                  <c:v>7.964E+16</c:v>
                </c:pt>
                <c:pt idx="4420">
                  <c:v>8.939E+16</c:v>
                </c:pt>
                <c:pt idx="4421">
                  <c:v>9.84E+16</c:v>
                </c:pt>
                <c:pt idx="4422">
                  <c:v>1.014E+17</c:v>
                </c:pt>
                <c:pt idx="4423">
                  <c:v>9.869E+16</c:v>
                </c:pt>
                <c:pt idx="4424">
                  <c:v>9.84E+16</c:v>
                </c:pt>
                <c:pt idx="4425">
                  <c:v>9.86E+16</c:v>
                </c:pt>
                <c:pt idx="4426">
                  <c:v>9.849E+16</c:v>
                </c:pt>
                <c:pt idx="4427">
                  <c:v>1.006E+17</c:v>
                </c:pt>
                <c:pt idx="4428">
                  <c:v>9.626E+16</c:v>
                </c:pt>
                <c:pt idx="4429">
                  <c:v>9.195E+16</c:v>
                </c:pt>
                <c:pt idx="4430">
                  <c:v>1.01E+17</c:v>
                </c:pt>
                <c:pt idx="4431">
                  <c:v>9.593E+16</c:v>
                </c:pt>
                <c:pt idx="4432">
                  <c:v>9.786E+16</c:v>
                </c:pt>
                <c:pt idx="4433">
                  <c:v>9.897E+16</c:v>
                </c:pt>
                <c:pt idx="4434">
                  <c:v>9.794E+16</c:v>
                </c:pt>
                <c:pt idx="4435">
                  <c:v>9.889E+16</c:v>
                </c:pt>
                <c:pt idx="4436">
                  <c:v>9.678E+16</c:v>
                </c:pt>
                <c:pt idx="4437">
                  <c:v>1.014E+17</c:v>
                </c:pt>
                <c:pt idx="4438">
                  <c:v>9.826E+16</c:v>
                </c:pt>
                <c:pt idx="4439">
                  <c:v>9.723E+16</c:v>
                </c:pt>
                <c:pt idx="4440">
                  <c:v>1.007E+17</c:v>
                </c:pt>
                <c:pt idx="4441">
                  <c:v>9.795E+16</c:v>
                </c:pt>
                <c:pt idx="4442">
                  <c:v>9.882E+16</c:v>
                </c:pt>
                <c:pt idx="4443">
                  <c:v>9.724E+16</c:v>
                </c:pt>
                <c:pt idx="4444">
                  <c:v>9.887E+16</c:v>
                </c:pt>
                <c:pt idx="4445">
                  <c:v>1.004E+17</c:v>
                </c:pt>
                <c:pt idx="4446">
                  <c:v>9.884E+16</c:v>
                </c:pt>
                <c:pt idx="4447">
                  <c:v>9.737E+16</c:v>
                </c:pt>
                <c:pt idx="4448">
                  <c:v>9.946E+16</c:v>
                </c:pt>
                <c:pt idx="4449">
                  <c:v>9.75E+16</c:v>
                </c:pt>
                <c:pt idx="4450">
                  <c:v>9.858E+16</c:v>
                </c:pt>
                <c:pt idx="4451">
                  <c:v>1.01E+17</c:v>
                </c:pt>
                <c:pt idx="4452">
                  <c:v>9.161E+16</c:v>
                </c:pt>
                <c:pt idx="4453">
                  <c:v>9.759E+16</c:v>
                </c:pt>
                <c:pt idx="4454">
                  <c:v>9.919E+16</c:v>
                </c:pt>
                <c:pt idx="4455">
                  <c:v>9.824E+16</c:v>
                </c:pt>
                <c:pt idx="4456">
                  <c:v>1.025E+17</c:v>
                </c:pt>
                <c:pt idx="4457">
                  <c:v>9.2E+16</c:v>
                </c:pt>
                <c:pt idx="4458">
                  <c:v>1.002E+17</c:v>
                </c:pt>
                <c:pt idx="4459">
                  <c:v>9.862E+16</c:v>
                </c:pt>
                <c:pt idx="4460">
                  <c:v>1.004E+17</c:v>
                </c:pt>
                <c:pt idx="4461">
                  <c:v>9.623E+16</c:v>
                </c:pt>
                <c:pt idx="4462">
                  <c:v>1.02E+17</c:v>
                </c:pt>
                <c:pt idx="4463">
                  <c:v>1.009E+17</c:v>
                </c:pt>
                <c:pt idx="4464">
                  <c:v>9.922E+16</c:v>
                </c:pt>
                <c:pt idx="4465">
                  <c:v>9.894E+16</c:v>
                </c:pt>
                <c:pt idx="4466">
                  <c:v>9.886E+16</c:v>
                </c:pt>
                <c:pt idx="4467">
                  <c:v>9.823E+16</c:v>
                </c:pt>
                <c:pt idx="4468">
                  <c:v>1.021E+17</c:v>
                </c:pt>
                <c:pt idx="4469">
                  <c:v>9.861E+16</c:v>
                </c:pt>
                <c:pt idx="4470">
                  <c:v>9.931E+16</c:v>
                </c:pt>
                <c:pt idx="4471">
                  <c:v>9.853E+16</c:v>
                </c:pt>
                <c:pt idx="4472">
                  <c:v>9.977E+16</c:v>
                </c:pt>
                <c:pt idx="4473">
                  <c:v>3.314E+16</c:v>
                </c:pt>
                <c:pt idx="4474">
                  <c:v>9.982E+16</c:v>
                </c:pt>
                <c:pt idx="4475">
                  <c:v>9.819E+16</c:v>
                </c:pt>
                <c:pt idx="4476">
                  <c:v>9.988E+16</c:v>
                </c:pt>
                <c:pt idx="4477">
                  <c:v>9.836E+16</c:v>
                </c:pt>
                <c:pt idx="4478">
                  <c:v>9.974E+16</c:v>
                </c:pt>
                <c:pt idx="4479">
                  <c:v>1.021E+17</c:v>
                </c:pt>
                <c:pt idx="4480">
                  <c:v>1.005E+17</c:v>
                </c:pt>
                <c:pt idx="4481">
                  <c:v>9.827E+16</c:v>
                </c:pt>
                <c:pt idx="4482">
                  <c:v>1.002E+17</c:v>
                </c:pt>
                <c:pt idx="4483">
                  <c:v>9.858E+16</c:v>
                </c:pt>
                <c:pt idx="4484">
                  <c:v>1.034E+17</c:v>
                </c:pt>
                <c:pt idx="4485">
                  <c:v>9.511E+16</c:v>
                </c:pt>
                <c:pt idx="4486">
                  <c:v>9.621E+16</c:v>
                </c:pt>
                <c:pt idx="4487">
                  <c:v>1.006E+17</c:v>
                </c:pt>
                <c:pt idx="4488">
                  <c:v>9.496E+16</c:v>
                </c:pt>
                <c:pt idx="4489">
                  <c:v>9.466E+16</c:v>
                </c:pt>
                <c:pt idx="4490">
                  <c:v>9.938E+16</c:v>
                </c:pt>
                <c:pt idx="4491">
                  <c:v>9.886E+16</c:v>
                </c:pt>
                <c:pt idx="4492">
                  <c:v>9.696E+16</c:v>
                </c:pt>
                <c:pt idx="4493">
                  <c:v>9.722E+16</c:v>
                </c:pt>
                <c:pt idx="4494">
                  <c:v>9.695E+16</c:v>
                </c:pt>
                <c:pt idx="4495">
                  <c:v>9.672E+16</c:v>
                </c:pt>
                <c:pt idx="4496">
                  <c:v>9.941E+16</c:v>
                </c:pt>
                <c:pt idx="4497">
                  <c:v>9.727E+16</c:v>
                </c:pt>
                <c:pt idx="4498">
                  <c:v>9.887E+16</c:v>
                </c:pt>
                <c:pt idx="4499">
                  <c:v>1.021E+17</c:v>
                </c:pt>
                <c:pt idx="4500">
                  <c:v>1.031E+17</c:v>
                </c:pt>
                <c:pt idx="4501">
                  <c:v>1.019E+17</c:v>
                </c:pt>
                <c:pt idx="4502">
                  <c:v>1.029E+17</c:v>
                </c:pt>
                <c:pt idx="4503">
                  <c:v>1.032E+17</c:v>
                </c:pt>
                <c:pt idx="4504">
                  <c:v>1.02E+17</c:v>
                </c:pt>
                <c:pt idx="4505">
                  <c:v>1.027E+17</c:v>
                </c:pt>
                <c:pt idx="4506">
                  <c:v>1.019E+17</c:v>
                </c:pt>
                <c:pt idx="4507">
                  <c:v>1.034E+17</c:v>
                </c:pt>
                <c:pt idx="4508">
                  <c:v>1.006E+17</c:v>
                </c:pt>
                <c:pt idx="4509">
                  <c:v>1.029E+17</c:v>
                </c:pt>
                <c:pt idx="4510">
                  <c:v>1.015E+17</c:v>
                </c:pt>
                <c:pt idx="4511">
                  <c:v>1.025E+17</c:v>
                </c:pt>
                <c:pt idx="4512">
                  <c:v>1.017E+17</c:v>
                </c:pt>
                <c:pt idx="4513">
                  <c:v>1.025E+17</c:v>
                </c:pt>
                <c:pt idx="4514">
                  <c:v>1.027E+17</c:v>
                </c:pt>
                <c:pt idx="4515">
                  <c:v>1.038E+17</c:v>
                </c:pt>
                <c:pt idx="4516">
                  <c:v>9.984E+16</c:v>
                </c:pt>
                <c:pt idx="4517">
                  <c:v>1.035E+17</c:v>
                </c:pt>
                <c:pt idx="4518">
                  <c:v>1.008E+17</c:v>
                </c:pt>
                <c:pt idx="4519">
                  <c:v>1.022E+17</c:v>
                </c:pt>
                <c:pt idx="4520">
                  <c:v>1.021E+17</c:v>
                </c:pt>
                <c:pt idx="4521">
                  <c:v>1.013E+17</c:v>
                </c:pt>
                <c:pt idx="4522">
                  <c:v>1.003E+17</c:v>
                </c:pt>
                <c:pt idx="4523">
                  <c:v>1.356E+16</c:v>
                </c:pt>
                <c:pt idx="4524">
                  <c:v>9.945E+16</c:v>
                </c:pt>
                <c:pt idx="4525">
                  <c:v>1.031E+17</c:v>
                </c:pt>
                <c:pt idx="4526">
                  <c:v>9.908E+16</c:v>
                </c:pt>
                <c:pt idx="4527">
                  <c:v>1.028E+17</c:v>
                </c:pt>
                <c:pt idx="4528">
                  <c:v>1.005E+17</c:v>
                </c:pt>
                <c:pt idx="4529">
                  <c:v>1.018E+17</c:v>
                </c:pt>
                <c:pt idx="4530">
                  <c:v>1.019E+17</c:v>
                </c:pt>
                <c:pt idx="4531">
                  <c:v>7.72E+16</c:v>
                </c:pt>
                <c:pt idx="4532">
                  <c:v>1.019E+17</c:v>
                </c:pt>
                <c:pt idx="4533">
                  <c:v>1.006E+17</c:v>
                </c:pt>
                <c:pt idx="4534">
                  <c:v>1.039E+17</c:v>
                </c:pt>
                <c:pt idx="4535">
                  <c:v>1.006E+17</c:v>
                </c:pt>
                <c:pt idx="4536">
                  <c:v>1.047E+17</c:v>
                </c:pt>
                <c:pt idx="4537">
                  <c:v>1.009E+17</c:v>
                </c:pt>
                <c:pt idx="4538">
                  <c:v>1.05E+17</c:v>
                </c:pt>
                <c:pt idx="4539">
                  <c:v>1.024E+17</c:v>
                </c:pt>
                <c:pt idx="4540">
                  <c:v>1.039E+17</c:v>
                </c:pt>
                <c:pt idx="4541">
                  <c:v>1.039E+17</c:v>
                </c:pt>
                <c:pt idx="4542">
                  <c:v>1.031E+17</c:v>
                </c:pt>
                <c:pt idx="4543">
                  <c:v>1.048E+17</c:v>
                </c:pt>
                <c:pt idx="4544">
                  <c:v>1.023E+17</c:v>
                </c:pt>
                <c:pt idx="4545">
                  <c:v>1.061E+17</c:v>
                </c:pt>
                <c:pt idx="4546">
                  <c:v>1.022E+17</c:v>
                </c:pt>
                <c:pt idx="4547">
                  <c:v>1.067E+17</c:v>
                </c:pt>
                <c:pt idx="4548">
                  <c:v>1.022E+17</c:v>
                </c:pt>
                <c:pt idx="4549">
                  <c:v>1.017E+17</c:v>
                </c:pt>
                <c:pt idx="4550">
                  <c:v>1.012E+17</c:v>
                </c:pt>
                <c:pt idx="4551">
                  <c:v>1.02E+17</c:v>
                </c:pt>
                <c:pt idx="4552">
                  <c:v>1.012E+17</c:v>
                </c:pt>
                <c:pt idx="4553">
                  <c:v>9.919E+16</c:v>
                </c:pt>
                <c:pt idx="4554">
                  <c:v>1.022E+17</c:v>
                </c:pt>
                <c:pt idx="4555">
                  <c:v>1.046E+17</c:v>
                </c:pt>
                <c:pt idx="4556">
                  <c:v>1.026E+17</c:v>
                </c:pt>
                <c:pt idx="4557">
                  <c:v>1.042E+17</c:v>
                </c:pt>
                <c:pt idx="4558">
                  <c:v>1.05E+17</c:v>
                </c:pt>
                <c:pt idx="4559">
                  <c:v>1.048E+17</c:v>
                </c:pt>
                <c:pt idx="4560">
                  <c:v>1.048E+17</c:v>
                </c:pt>
                <c:pt idx="4561">
                  <c:v>1.046E+17</c:v>
                </c:pt>
                <c:pt idx="4562">
                  <c:v>1.037E+17</c:v>
                </c:pt>
                <c:pt idx="4563">
                  <c:v>1.047E+17</c:v>
                </c:pt>
                <c:pt idx="4564">
                  <c:v>1.036E+17</c:v>
                </c:pt>
                <c:pt idx="4565">
                  <c:v>1.048E+17</c:v>
                </c:pt>
                <c:pt idx="4566">
                  <c:v>1.032E+17</c:v>
                </c:pt>
                <c:pt idx="4567">
                  <c:v>1.051E+17</c:v>
                </c:pt>
                <c:pt idx="4568">
                  <c:v>1.011E+17</c:v>
                </c:pt>
                <c:pt idx="4569">
                  <c:v>1.012E+17</c:v>
                </c:pt>
                <c:pt idx="4570">
                  <c:v>1.017E+17</c:v>
                </c:pt>
                <c:pt idx="4571">
                  <c:v>1.009E+17</c:v>
                </c:pt>
                <c:pt idx="4572">
                  <c:v>1.01E+17</c:v>
                </c:pt>
                <c:pt idx="4573">
                  <c:v>1.012E+17</c:v>
                </c:pt>
                <c:pt idx="4574">
                  <c:v>1.031E+17</c:v>
                </c:pt>
                <c:pt idx="4575">
                  <c:v>1.015E+17</c:v>
                </c:pt>
                <c:pt idx="4576">
                  <c:v>1.026E+17</c:v>
                </c:pt>
                <c:pt idx="4577">
                  <c:v>1.011E+17</c:v>
                </c:pt>
                <c:pt idx="4578">
                  <c:v>1.032E+17</c:v>
                </c:pt>
                <c:pt idx="4579">
                  <c:v>1.014E+17</c:v>
                </c:pt>
                <c:pt idx="4580">
                  <c:v>1.018E+17</c:v>
                </c:pt>
                <c:pt idx="4581">
                  <c:v>1.022E+17</c:v>
                </c:pt>
                <c:pt idx="4582">
                  <c:v>1.025E+17</c:v>
                </c:pt>
                <c:pt idx="4583">
                  <c:v>1.018E+17</c:v>
                </c:pt>
                <c:pt idx="4584">
                  <c:v>1.031E+17</c:v>
                </c:pt>
                <c:pt idx="4585">
                  <c:v>1.012E+17</c:v>
                </c:pt>
                <c:pt idx="4586">
                  <c:v>1.023E+17</c:v>
                </c:pt>
                <c:pt idx="4587">
                  <c:v>1.008E+17</c:v>
                </c:pt>
                <c:pt idx="4588">
                  <c:v>1.045E+17</c:v>
                </c:pt>
                <c:pt idx="4589">
                  <c:v>9.884E+16</c:v>
                </c:pt>
                <c:pt idx="4590">
                  <c:v>1.041E+17</c:v>
                </c:pt>
                <c:pt idx="4591">
                  <c:v>9.784E+16</c:v>
                </c:pt>
                <c:pt idx="4592">
                  <c:v>1.034E+17</c:v>
                </c:pt>
                <c:pt idx="4593">
                  <c:v>9.866E+16</c:v>
                </c:pt>
                <c:pt idx="4594">
                  <c:v>1.026E+17</c:v>
                </c:pt>
                <c:pt idx="4595">
                  <c:v>1.005E+17</c:v>
                </c:pt>
                <c:pt idx="4596">
                  <c:v>1.014E+17</c:v>
                </c:pt>
                <c:pt idx="4597">
                  <c:v>1.019E+17</c:v>
                </c:pt>
                <c:pt idx="4598">
                  <c:v>9.974E+16</c:v>
                </c:pt>
                <c:pt idx="4599">
                  <c:v>1.028E+17</c:v>
                </c:pt>
                <c:pt idx="4600">
                  <c:v>9.851E+16</c:v>
                </c:pt>
                <c:pt idx="4601">
                  <c:v>1.036E+17</c:v>
                </c:pt>
                <c:pt idx="4602">
                  <c:v>9.782E+16</c:v>
                </c:pt>
                <c:pt idx="4603">
                  <c:v>1.027E+17</c:v>
                </c:pt>
                <c:pt idx="4604">
                  <c:v>9.852E+16</c:v>
                </c:pt>
                <c:pt idx="4605">
                  <c:v>1.024E+17</c:v>
                </c:pt>
                <c:pt idx="4606">
                  <c:v>9.998E+16</c:v>
                </c:pt>
                <c:pt idx="4607">
                  <c:v>1.001E+17</c:v>
                </c:pt>
                <c:pt idx="4608">
                  <c:v>1.008E+17</c:v>
                </c:pt>
                <c:pt idx="4609">
                  <c:v>9.948E+16</c:v>
                </c:pt>
                <c:pt idx="4610">
                  <c:v>1.027E+17</c:v>
                </c:pt>
                <c:pt idx="4611">
                  <c:v>1.002E+17</c:v>
                </c:pt>
                <c:pt idx="4612">
                  <c:v>1.056E+17</c:v>
                </c:pt>
                <c:pt idx="4613">
                  <c:v>1.008E+17</c:v>
                </c:pt>
                <c:pt idx="4614">
                  <c:v>1.051E+17</c:v>
                </c:pt>
                <c:pt idx="4615">
                  <c:v>1.011E+17</c:v>
                </c:pt>
                <c:pt idx="4616">
                  <c:v>1.041E+17</c:v>
                </c:pt>
                <c:pt idx="4617">
                  <c:v>1.017E+17</c:v>
                </c:pt>
                <c:pt idx="4618">
                  <c:v>1.025E+17</c:v>
                </c:pt>
                <c:pt idx="4619">
                  <c:v>1.024E+17</c:v>
                </c:pt>
                <c:pt idx="4620">
                  <c:v>1.008E+17</c:v>
                </c:pt>
                <c:pt idx="4621">
                  <c:v>1.049E+17</c:v>
                </c:pt>
                <c:pt idx="4622">
                  <c:v>1E+17</c:v>
                </c:pt>
                <c:pt idx="4623">
                  <c:v>1.062E+17</c:v>
                </c:pt>
                <c:pt idx="4624">
                  <c:v>9.928E+16</c:v>
                </c:pt>
                <c:pt idx="4625">
                  <c:v>1.059E+17</c:v>
                </c:pt>
                <c:pt idx="4626">
                  <c:v>5.254E+16</c:v>
                </c:pt>
                <c:pt idx="4627">
                  <c:v>1.052E+17</c:v>
                </c:pt>
                <c:pt idx="4628">
                  <c:v>1.02E+17</c:v>
                </c:pt>
                <c:pt idx="4629">
                  <c:v>1.037E+17</c:v>
                </c:pt>
                <c:pt idx="4630">
                  <c:v>1.022E+17</c:v>
                </c:pt>
                <c:pt idx="4631">
                  <c:v>1.026E+17</c:v>
                </c:pt>
                <c:pt idx="4632">
                  <c:v>1.045E+17</c:v>
                </c:pt>
                <c:pt idx="4633">
                  <c:v>1.029E+17</c:v>
                </c:pt>
                <c:pt idx="4634">
                  <c:v>1.042E+17</c:v>
                </c:pt>
                <c:pt idx="4635">
                  <c:v>1.037E+17</c:v>
                </c:pt>
                <c:pt idx="4636">
                  <c:v>1.043E+17</c:v>
                </c:pt>
                <c:pt idx="4637">
                  <c:v>1.036E+17</c:v>
                </c:pt>
                <c:pt idx="4638">
                  <c:v>1.035E+17</c:v>
                </c:pt>
                <c:pt idx="4639">
                  <c:v>1.047E+17</c:v>
                </c:pt>
                <c:pt idx="4640">
                  <c:v>1.017E+17</c:v>
                </c:pt>
                <c:pt idx="4641">
                  <c:v>1.029E+17</c:v>
                </c:pt>
                <c:pt idx="4642">
                  <c:v>1.016E+17</c:v>
                </c:pt>
                <c:pt idx="4643">
                  <c:v>1.031E+17</c:v>
                </c:pt>
                <c:pt idx="4644">
                  <c:v>1.015E+17</c:v>
                </c:pt>
                <c:pt idx="4645">
                  <c:v>1.019E+17</c:v>
                </c:pt>
                <c:pt idx="4646">
                  <c:v>1.027E+17</c:v>
                </c:pt>
                <c:pt idx="4647">
                  <c:v>1.024E+17</c:v>
                </c:pt>
                <c:pt idx="4648">
                  <c:v>1.027E+17</c:v>
                </c:pt>
                <c:pt idx="4649">
                  <c:v>1.02E+17</c:v>
                </c:pt>
                <c:pt idx="4650">
                  <c:v>1.039E+17</c:v>
                </c:pt>
                <c:pt idx="4651">
                  <c:v>1.02E+17</c:v>
                </c:pt>
                <c:pt idx="4652">
                  <c:v>1.033E+17</c:v>
                </c:pt>
                <c:pt idx="4653">
                  <c:v>1.026E+17</c:v>
                </c:pt>
                <c:pt idx="4654">
                  <c:v>1.037E+17</c:v>
                </c:pt>
                <c:pt idx="4655">
                  <c:v>1.029E+17</c:v>
                </c:pt>
                <c:pt idx="4656">
                  <c:v>1.024E+17</c:v>
                </c:pt>
                <c:pt idx="4657">
                  <c:v>1.032E+17</c:v>
                </c:pt>
                <c:pt idx="4658">
                  <c:v>1.023E+17</c:v>
                </c:pt>
                <c:pt idx="4659">
                  <c:v>1.028E+17</c:v>
                </c:pt>
                <c:pt idx="4660">
                  <c:v>1.017E+17</c:v>
                </c:pt>
                <c:pt idx="4661">
                  <c:v>1.037E+17</c:v>
                </c:pt>
                <c:pt idx="4662">
                  <c:v>1.019E+17</c:v>
                </c:pt>
                <c:pt idx="4663">
                  <c:v>1.03E+17</c:v>
                </c:pt>
                <c:pt idx="4664">
                  <c:v>1.024E+17</c:v>
                </c:pt>
                <c:pt idx="4665">
                  <c:v>1.038E+17</c:v>
                </c:pt>
                <c:pt idx="4666">
                  <c:v>1.033E+17</c:v>
                </c:pt>
                <c:pt idx="4667">
                  <c:v>1.025E+17</c:v>
                </c:pt>
                <c:pt idx="4668">
                  <c:v>1.036E+17</c:v>
                </c:pt>
                <c:pt idx="4669">
                  <c:v>1.025E+17</c:v>
                </c:pt>
                <c:pt idx="4670">
                  <c:v>1.031E+17</c:v>
                </c:pt>
                <c:pt idx="4671">
                  <c:v>1.026E+17</c:v>
                </c:pt>
                <c:pt idx="4672">
                  <c:v>1.021E+17</c:v>
                </c:pt>
                <c:pt idx="4673">
                  <c:v>6.692E+16</c:v>
                </c:pt>
                <c:pt idx="4674">
                  <c:v>1.02E+17</c:v>
                </c:pt>
                <c:pt idx="4675">
                  <c:v>1.028E+17</c:v>
                </c:pt>
                <c:pt idx="4676">
                  <c:v>1.023E+17</c:v>
                </c:pt>
                <c:pt idx="4677">
                  <c:v>1.017E+17</c:v>
                </c:pt>
                <c:pt idx="4678">
                  <c:v>1.03E+17</c:v>
                </c:pt>
                <c:pt idx="4679">
                  <c:v>1.015E+17</c:v>
                </c:pt>
                <c:pt idx="4680">
                  <c:v>1.027E+17</c:v>
                </c:pt>
                <c:pt idx="4681">
                  <c:v>1.008E+17</c:v>
                </c:pt>
                <c:pt idx="4682">
                  <c:v>1.027E+17</c:v>
                </c:pt>
                <c:pt idx="4683">
                  <c:v>1.014E+17</c:v>
                </c:pt>
                <c:pt idx="4684">
                  <c:v>1.011E+17</c:v>
                </c:pt>
                <c:pt idx="4685">
                  <c:v>1.014E+17</c:v>
                </c:pt>
                <c:pt idx="4686">
                  <c:v>1.014E+17</c:v>
                </c:pt>
                <c:pt idx="4687">
                  <c:v>1.022E+17</c:v>
                </c:pt>
                <c:pt idx="4688">
                  <c:v>1.004E+17</c:v>
                </c:pt>
                <c:pt idx="4689">
                  <c:v>4.811E+16</c:v>
                </c:pt>
                <c:pt idx="4690">
                  <c:v>7.654E+16</c:v>
                </c:pt>
                <c:pt idx="4691">
                  <c:v>1.017E+17</c:v>
                </c:pt>
                <c:pt idx="4692">
                  <c:v>1.006E+17</c:v>
                </c:pt>
                <c:pt idx="4693">
                  <c:v>1.019E+17</c:v>
                </c:pt>
                <c:pt idx="4694">
                  <c:v>1.012E+17</c:v>
                </c:pt>
                <c:pt idx="4695">
                  <c:v>1.014E+17</c:v>
                </c:pt>
                <c:pt idx="4696">
                  <c:v>1.025E+17</c:v>
                </c:pt>
                <c:pt idx="4697">
                  <c:v>1.014E+17</c:v>
                </c:pt>
                <c:pt idx="4698">
                  <c:v>1.012E+17</c:v>
                </c:pt>
                <c:pt idx="4699">
                  <c:v>1.006E+17</c:v>
                </c:pt>
                <c:pt idx="4700">
                  <c:v>1.03E+17</c:v>
                </c:pt>
                <c:pt idx="4701">
                  <c:v>1.003E+17</c:v>
                </c:pt>
                <c:pt idx="4702">
                  <c:v>1.015E+17</c:v>
                </c:pt>
                <c:pt idx="4703">
                  <c:v>1.012E+17</c:v>
                </c:pt>
                <c:pt idx="4704">
                  <c:v>1.017E+17</c:v>
                </c:pt>
                <c:pt idx="4705">
                  <c:v>1.001E+17</c:v>
                </c:pt>
                <c:pt idx="4706">
                  <c:v>1.009E+17</c:v>
                </c:pt>
                <c:pt idx="4707">
                  <c:v>1.019E+17</c:v>
                </c:pt>
                <c:pt idx="4708">
                  <c:v>1.006E+17</c:v>
                </c:pt>
                <c:pt idx="4709">
                  <c:v>1.005E+17</c:v>
                </c:pt>
                <c:pt idx="4710">
                  <c:v>9.952E+16</c:v>
                </c:pt>
                <c:pt idx="4711">
                  <c:v>1.02E+17</c:v>
                </c:pt>
                <c:pt idx="4712">
                  <c:v>9.91E+16</c:v>
                </c:pt>
                <c:pt idx="4713">
                  <c:v>1.004E+17</c:v>
                </c:pt>
                <c:pt idx="4714">
                  <c:v>1.004E+17</c:v>
                </c:pt>
                <c:pt idx="4715">
                  <c:v>1.017E+17</c:v>
                </c:pt>
                <c:pt idx="4716">
                  <c:v>1.008E+17</c:v>
                </c:pt>
                <c:pt idx="4717">
                  <c:v>1.005E+17</c:v>
                </c:pt>
                <c:pt idx="4718">
                  <c:v>1.019E+17</c:v>
                </c:pt>
                <c:pt idx="4719">
                  <c:v>1.002E+17</c:v>
                </c:pt>
                <c:pt idx="4720">
                  <c:v>1.016E+17</c:v>
                </c:pt>
                <c:pt idx="4721">
                  <c:v>1.002E+17</c:v>
                </c:pt>
                <c:pt idx="4722">
                  <c:v>1.031E+17</c:v>
                </c:pt>
                <c:pt idx="4723">
                  <c:v>1.003E+17</c:v>
                </c:pt>
                <c:pt idx="4724">
                  <c:v>1.029E+17</c:v>
                </c:pt>
                <c:pt idx="4725">
                  <c:v>1.002E+17</c:v>
                </c:pt>
                <c:pt idx="4726">
                  <c:v>1.027E+17</c:v>
                </c:pt>
                <c:pt idx="4727">
                  <c:v>1.007E+17</c:v>
                </c:pt>
                <c:pt idx="4728">
                  <c:v>1.012E+17</c:v>
                </c:pt>
                <c:pt idx="4729">
                  <c:v>1.032E+17</c:v>
                </c:pt>
                <c:pt idx="4730">
                  <c:v>1.012E+17</c:v>
                </c:pt>
                <c:pt idx="4731">
                  <c:v>1.025E+17</c:v>
                </c:pt>
                <c:pt idx="4732">
                  <c:v>1.008E+17</c:v>
                </c:pt>
                <c:pt idx="4733">
                  <c:v>1.035E+17</c:v>
                </c:pt>
                <c:pt idx="4734">
                  <c:v>1.008E+17</c:v>
                </c:pt>
                <c:pt idx="4735">
                  <c:v>1.035E+17</c:v>
                </c:pt>
                <c:pt idx="4736">
                  <c:v>1.001E+17</c:v>
                </c:pt>
                <c:pt idx="4737">
                  <c:v>1.033E+17</c:v>
                </c:pt>
                <c:pt idx="4738">
                  <c:v>1.008E+17</c:v>
                </c:pt>
                <c:pt idx="4739">
                  <c:v>1.015E+17</c:v>
                </c:pt>
                <c:pt idx="4740">
                  <c:v>1.03E+17</c:v>
                </c:pt>
                <c:pt idx="4741">
                  <c:v>1.019E+17</c:v>
                </c:pt>
                <c:pt idx="4742">
                  <c:v>9.593E+16</c:v>
                </c:pt>
                <c:pt idx="4743">
                  <c:v>1.019E+17</c:v>
                </c:pt>
                <c:pt idx="4744">
                  <c:v>1.04E+17</c:v>
                </c:pt>
                <c:pt idx="4745">
                  <c:v>1.012E+17</c:v>
                </c:pt>
                <c:pt idx="4746">
                  <c:v>1.04E+17</c:v>
                </c:pt>
                <c:pt idx="4747">
                  <c:v>1.014E+17</c:v>
                </c:pt>
                <c:pt idx="4748">
                  <c:v>1.039E+17</c:v>
                </c:pt>
                <c:pt idx="4749">
                  <c:v>1.011E+17</c:v>
                </c:pt>
                <c:pt idx="4750">
                  <c:v>1.019E+17</c:v>
                </c:pt>
                <c:pt idx="4751">
                  <c:v>1.034E+17</c:v>
                </c:pt>
                <c:pt idx="4752">
                  <c:v>1.021E+17</c:v>
                </c:pt>
                <c:pt idx="4753">
                  <c:v>1.034E+17</c:v>
                </c:pt>
                <c:pt idx="4754">
                  <c:v>1.015E+17</c:v>
                </c:pt>
                <c:pt idx="4755">
                  <c:v>1.028E+17</c:v>
                </c:pt>
                <c:pt idx="4756">
                  <c:v>1.008E+17</c:v>
                </c:pt>
                <c:pt idx="4757">
                  <c:v>1.035E+17</c:v>
                </c:pt>
                <c:pt idx="4758">
                  <c:v>1.01E+17</c:v>
                </c:pt>
                <c:pt idx="4759">
                  <c:v>1.039E+17</c:v>
                </c:pt>
                <c:pt idx="4760">
                  <c:v>1.008E+17</c:v>
                </c:pt>
                <c:pt idx="4761">
                  <c:v>1.017E+17</c:v>
                </c:pt>
                <c:pt idx="4762">
                  <c:v>1.027E+17</c:v>
                </c:pt>
                <c:pt idx="4763">
                  <c:v>1.013E+17</c:v>
                </c:pt>
                <c:pt idx="4764">
                  <c:v>1.023E+17</c:v>
                </c:pt>
                <c:pt idx="4765">
                  <c:v>1.01E+17</c:v>
                </c:pt>
                <c:pt idx="4766">
                  <c:v>1.03E+17</c:v>
                </c:pt>
                <c:pt idx="4767">
                  <c:v>1.003E+17</c:v>
                </c:pt>
                <c:pt idx="4768">
                  <c:v>1.018E+17</c:v>
                </c:pt>
                <c:pt idx="4769">
                  <c:v>1.019E+17</c:v>
                </c:pt>
                <c:pt idx="4770">
                  <c:v>1.009E+17</c:v>
                </c:pt>
                <c:pt idx="4771">
                  <c:v>1.005E+17</c:v>
                </c:pt>
                <c:pt idx="4772">
                  <c:v>1.016E+17</c:v>
                </c:pt>
                <c:pt idx="4773">
                  <c:v>4.092E+16</c:v>
                </c:pt>
                <c:pt idx="4774">
                  <c:v>1.011E+17</c:v>
                </c:pt>
                <c:pt idx="4775">
                  <c:v>1.009E+17</c:v>
                </c:pt>
                <c:pt idx="4776">
                  <c:v>1.009E+17</c:v>
                </c:pt>
                <c:pt idx="4777">
                  <c:v>1.029E+17</c:v>
                </c:pt>
                <c:pt idx="4778">
                  <c:v>1.004E+17</c:v>
                </c:pt>
                <c:pt idx="4779">
                  <c:v>1.019E+17</c:v>
                </c:pt>
                <c:pt idx="4780">
                  <c:v>1.009E+17</c:v>
                </c:pt>
                <c:pt idx="4781">
                  <c:v>1.018E+17</c:v>
                </c:pt>
                <c:pt idx="4782">
                  <c:v>9.853E+16</c:v>
                </c:pt>
                <c:pt idx="4783">
                  <c:v>1.02E+17</c:v>
                </c:pt>
                <c:pt idx="4784">
                  <c:v>1E+17</c:v>
                </c:pt>
                <c:pt idx="4785">
                  <c:v>1.014E+17</c:v>
                </c:pt>
                <c:pt idx="4786">
                  <c:v>9.926E+16</c:v>
                </c:pt>
                <c:pt idx="4787">
                  <c:v>1.03E+17</c:v>
                </c:pt>
                <c:pt idx="4788">
                  <c:v>1.006E+17</c:v>
                </c:pt>
                <c:pt idx="4789">
                  <c:v>1.015E+17</c:v>
                </c:pt>
                <c:pt idx="4790">
                  <c:v>1.017E+17</c:v>
                </c:pt>
                <c:pt idx="4791">
                  <c:v>1.017E+17</c:v>
                </c:pt>
                <c:pt idx="4792">
                  <c:v>1.018E+17</c:v>
                </c:pt>
                <c:pt idx="4793">
                  <c:v>1.009E+17</c:v>
                </c:pt>
                <c:pt idx="4794">
                  <c:v>1.032E+17</c:v>
                </c:pt>
                <c:pt idx="4795">
                  <c:v>1.022E+17</c:v>
                </c:pt>
                <c:pt idx="4796">
                  <c:v>1.035E+17</c:v>
                </c:pt>
                <c:pt idx="4797">
                  <c:v>1.012E+17</c:v>
                </c:pt>
                <c:pt idx="4798">
                  <c:v>1.048E+17</c:v>
                </c:pt>
                <c:pt idx="4799">
                  <c:v>1.02E+17</c:v>
                </c:pt>
                <c:pt idx="4800">
                  <c:v>1.032E+17</c:v>
                </c:pt>
                <c:pt idx="4801">
                  <c:v>1.027E+17</c:v>
                </c:pt>
                <c:pt idx="4802">
                  <c:v>1.033E+17</c:v>
                </c:pt>
                <c:pt idx="4803">
                  <c:v>1.034E+17</c:v>
                </c:pt>
                <c:pt idx="4804">
                  <c:v>1.018E+17</c:v>
                </c:pt>
                <c:pt idx="4805">
                  <c:v>1.022E+17</c:v>
                </c:pt>
                <c:pt idx="4806">
                  <c:v>9.088E+16</c:v>
                </c:pt>
                <c:pt idx="4807">
                  <c:v>7.943E+16</c:v>
                </c:pt>
                <c:pt idx="4808">
                  <c:v>9.777E+16</c:v>
                </c:pt>
                <c:pt idx="4809">
                  <c:v>1.009E+17</c:v>
                </c:pt>
                <c:pt idx="4810">
                  <c:v>7696000000000000</c:v>
                </c:pt>
                <c:pt idx="4811">
                  <c:v>1.032E+17</c:v>
                </c:pt>
                <c:pt idx="4812">
                  <c:v>1.041E+17</c:v>
                </c:pt>
                <c:pt idx="4813">
                  <c:v>1.02E+17</c:v>
                </c:pt>
                <c:pt idx="4814">
                  <c:v>7.674E+16</c:v>
                </c:pt>
                <c:pt idx="4815">
                  <c:v>1.007E+17</c:v>
                </c:pt>
                <c:pt idx="4816">
                  <c:v>1.009E+17</c:v>
                </c:pt>
                <c:pt idx="4817">
                  <c:v>9.93E+16</c:v>
                </c:pt>
                <c:pt idx="4818">
                  <c:v>9.898E+16</c:v>
                </c:pt>
                <c:pt idx="4819">
                  <c:v>1.002E+17</c:v>
                </c:pt>
                <c:pt idx="4820">
                  <c:v>1.041E+17</c:v>
                </c:pt>
                <c:pt idx="4821">
                  <c:v>9.905E+16</c:v>
                </c:pt>
                <c:pt idx="4822">
                  <c:v>1.001E+17</c:v>
                </c:pt>
                <c:pt idx="4823">
                  <c:v>9.91E+16</c:v>
                </c:pt>
                <c:pt idx="4824">
                  <c:v>1.004E+17</c:v>
                </c:pt>
                <c:pt idx="4825">
                  <c:v>9.9E+16</c:v>
                </c:pt>
                <c:pt idx="4826">
                  <c:v>1.009E+17</c:v>
                </c:pt>
                <c:pt idx="4827">
                  <c:v>1.039E+17</c:v>
                </c:pt>
                <c:pt idx="4828">
                  <c:v>1.043E+17</c:v>
                </c:pt>
                <c:pt idx="4829">
                  <c:v>1.012E+17</c:v>
                </c:pt>
                <c:pt idx="4830">
                  <c:v>1.034E+17</c:v>
                </c:pt>
                <c:pt idx="4831">
                  <c:v>1.02E+17</c:v>
                </c:pt>
                <c:pt idx="4832">
                  <c:v>1.008E+17</c:v>
                </c:pt>
                <c:pt idx="4833">
                  <c:v>9.983E+16</c:v>
                </c:pt>
                <c:pt idx="4834">
                  <c:v>1.028E+17</c:v>
                </c:pt>
                <c:pt idx="4835">
                  <c:v>9.159E+16</c:v>
                </c:pt>
                <c:pt idx="4836">
                  <c:v>9.994E+16</c:v>
                </c:pt>
                <c:pt idx="4837">
                  <c:v>9.852E+16</c:v>
                </c:pt>
                <c:pt idx="4838">
                  <c:v>1.001E+17</c:v>
                </c:pt>
                <c:pt idx="4839">
                  <c:v>9.825E+16</c:v>
                </c:pt>
                <c:pt idx="4840">
                  <c:v>9.681E+16</c:v>
                </c:pt>
                <c:pt idx="4841">
                  <c:v>1.015E+17</c:v>
                </c:pt>
                <c:pt idx="4842">
                  <c:v>9.811E+16</c:v>
                </c:pt>
                <c:pt idx="4843">
                  <c:v>1.01E+17</c:v>
                </c:pt>
                <c:pt idx="4844">
                  <c:v>9.851E+16</c:v>
                </c:pt>
                <c:pt idx="4845">
                  <c:v>9.76E+16</c:v>
                </c:pt>
                <c:pt idx="4846">
                  <c:v>1.01E+17</c:v>
                </c:pt>
                <c:pt idx="4847">
                  <c:v>9.642E+16</c:v>
                </c:pt>
                <c:pt idx="4848">
                  <c:v>9.808E+16</c:v>
                </c:pt>
                <c:pt idx="4849">
                  <c:v>9.928E+16</c:v>
                </c:pt>
                <c:pt idx="4850">
                  <c:v>1.011E+17</c:v>
                </c:pt>
                <c:pt idx="4851">
                  <c:v>9.757E+16</c:v>
                </c:pt>
                <c:pt idx="4852">
                  <c:v>9.968E+16</c:v>
                </c:pt>
                <c:pt idx="4853">
                  <c:v>9.972E+16</c:v>
                </c:pt>
                <c:pt idx="4854">
                  <c:v>5.015E+16</c:v>
                </c:pt>
                <c:pt idx="4855">
                  <c:v>1.001E+17</c:v>
                </c:pt>
                <c:pt idx="4856">
                  <c:v>9.924E+16</c:v>
                </c:pt>
                <c:pt idx="4857">
                  <c:v>9.934E+16</c:v>
                </c:pt>
                <c:pt idx="4858">
                  <c:v>9.907E+16</c:v>
                </c:pt>
                <c:pt idx="4859">
                  <c:v>9.913E+16</c:v>
                </c:pt>
                <c:pt idx="4860">
                  <c:v>9.872E+16</c:v>
                </c:pt>
                <c:pt idx="4861">
                  <c:v>9.852E+16</c:v>
                </c:pt>
                <c:pt idx="4862">
                  <c:v>9.264E+16</c:v>
                </c:pt>
                <c:pt idx="4863">
                  <c:v>4.933E+16</c:v>
                </c:pt>
                <c:pt idx="4864">
                  <c:v>9.975E+16</c:v>
                </c:pt>
                <c:pt idx="4865">
                  <c:v>9.656E+16</c:v>
                </c:pt>
                <c:pt idx="4866">
                  <c:v>9.867E+16</c:v>
                </c:pt>
                <c:pt idx="4867">
                  <c:v>9.518E+16</c:v>
                </c:pt>
                <c:pt idx="4868">
                  <c:v>9.859E+16</c:v>
                </c:pt>
                <c:pt idx="4869">
                  <c:v>9.849E+16</c:v>
                </c:pt>
                <c:pt idx="4870">
                  <c:v>9.845E+16</c:v>
                </c:pt>
                <c:pt idx="4871">
                  <c:v>9.845E+16</c:v>
                </c:pt>
                <c:pt idx="4872">
                  <c:v>9.793E+16</c:v>
                </c:pt>
                <c:pt idx="4873">
                  <c:v>3413000000000000</c:v>
                </c:pt>
                <c:pt idx="4874">
                  <c:v>9.931E+16</c:v>
                </c:pt>
                <c:pt idx="4875">
                  <c:v>9.911E+16</c:v>
                </c:pt>
                <c:pt idx="4876">
                  <c:v>1E+17</c:v>
                </c:pt>
                <c:pt idx="4877">
                  <c:v>9.971E+16</c:v>
                </c:pt>
                <c:pt idx="4878">
                  <c:v>9.84E+16</c:v>
                </c:pt>
                <c:pt idx="4879">
                  <c:v>9.79E+16</c:v>
                </c:pt>
                <c:pt idx="4880">
                  <c:v>1.011E+17</c:v>
                </c:pt>
                <c:pt idx="4881">
                  <c:v>9.903E+16</c:v>
                </c:pt>
                <c:pt idx="4882">
                  <c:v>9.976E+16</c:v>
                </c:pt>
                <c:pt idx="4883">
                  <c:v>1.016E+17</c:v>
                </c:pt>
                <c:pt idx="4884">
                  <c:v>9.809E+16</c:v>
                </c:pt>
                <c:pt idx="4885">
                  <c:v>1.034E+17</c:v>
                </c:pt>
                <c:pt idx="4886">
                  <c:v>9.891E+16</c:v>
                </c:pt>
                <c:pt idx="4887">
                  <c:v>1.003E+17</c:v>
                </c:pt>
                <c:pt idx="4888">
                  <c:v>1.024E+17</c:v>
                </c:pt>
                <c:pt idx="4889">
                  <c:v>1.007E+17</c:v>
                </c:pt>
                <c:pt idx="4890">
                  <c:v>1.002E+17</c:v>
                </c:pt>
                <c:pt idx="4891">
                  <c:v>1.033E+17</c:v>
                </c:pt>
                <c:pt idx="4892">
                  <c:v>1.004E+17</c:v>
                </c:pt>
                <c:pt idx="4893">
                  <c:v>1.012E+17</c:v>
                </c:pt>
                <c:pt idx="4894">
                  <c:v>1.025E+17</c:v>
                </c:pt>
                <c:pt idx="4895">
                  <c:v>9.934E+16</c:v>
                </c:pt>
                <c:pt idx="4896">
                  <c:v>1.043E+17</c:v>
                </c:pt>
                <c:pt idx="4897">
                  <c:v>9.966E+16</c:v>
                </c:pt>
                <c:pt idx="4898">
                  <c:v>1.009E+17</c:v>
                </c:pt>
                <c:pt idx="4899">
                  <c:v>1.023E+17</c:v>
                </c:pt>
                <c:pt idx="4900">
                  <c:v>1.006E+17</c:v>
                </c:pt>
                <c:pt idx="4901">
                  <c:v>9.984E+16</c:v>
                </c:pt>
                <c:pt idx="4902">
                  <c:v>1.034E+17</c:v>
                </c:pt>
                <c:pt idx="4903">
                  <c:v>1.007E+17</c:v>
                </c:pt>
                <c:pt idx="4904">
                  <c:v>1.013E+17</c:v>
                </c:pt>
                <c:pt idx="4905">
                  <c:v>1.031E+17</c:v>
                </c:pt>
                <c:pt idx="4906">
                  <c:v>1.001E+17</c:v>
                </c:pt>
                <c:pt idx="4907">
                  <c:v>1.046E+17</c:v>
                </c:pt>
                <c:pt idx="4908">
                  <c:v>1.002E+17</c:v>
                </c:pt>
                <c:pt idx="4909">
                  <c:v>1.014E+17</c:v>
                </c:pt>
                <c:pt idx="4910">
                  <c:v>1.033E+17</c:v>
                </c:pt>
                <c:pt idx="4911">
                  <c:v>1.008E+17</c:v>
                </c:pt>
                <c:pt idx="4912">
                  <c:v>1.005E+17</c:v>
                </c:pt>
                <c:pt idx="4913">
                  <c:v>1.035E+17</c:v>
                </c:pt>
                <c:pt idx="4914">
                  <c:v>9.932E+16</c:v>
                </c:pt>
                <c:pt idx="4915">
                  <c:v>1.014E+17</c:v>
                </c:pt>
                <c:pt idx="4916">
                  <c:v>1.034E+17</c:v>
                </c:pt>
                <c:pt idx="4917">
                  <c:v>6.063E+16</c:v>
                </c:pt>
                <c:pt idx="4918">
                  <c:v>1.051E+17</c:v>
                </c:pt>
                <c:pt idx="4919">
                  <c:v>1.011E+17</c:v>
                </c:pt>
                <c:pt idx="4920">
                  <c:v>1.019E+17</c:v>
                </c:pt>
                <c:pt idx="4921">
                  <c:v>1.02E+17</c:v>
                </c:pt>
                <c:pt idx="4922">
                  <c:v>9.783E+16</c:v>
                </c:pt>
                <c:pt idx="4923">
                  <c:v>9.808E+16</c:v>
                </c:pt>
                <c:pt idx="4924">
                  <c:v>1.035E+17</c:v>
                </c:pt>
                <c:pt idx="4925">
                  <c:v>9.724E+16</c:v>
                </c:pt>
                <c:pt idx="4926">
                  <c:v>9.742E+16</c:v>
                </c:pt>
                <c:pt idx="4927">
                  <c:v>1.009E+17</c:v>
                </c:pt>
                <c:pt idx="4928">
                  <c:v>9.757E+16</c:v>
                </c:pt>
                <c:pt idx="4929">
                  <c:v>1.005E+17</c:v>
                </c:pt>
                <c:pt idx="4930">
                  <c:v>1.01E+17</c:v>
                </c:pt>
                <c:pt idx="4931">
                  <c:v>1.025E+17</c:v>
                </c:pt>
                <c:pt idx="4932">
                  <c:v>1.017E+17</c:v>
                </c:pt>
                <c:pt idx="4933">
                  <c:v>1.023E+17</c:v>
                </c:pt>
                <c:pt idx="4934">
                  <c:v>7.297E+16</c:v>
                </c:pt>
                <c:pt idx="4935">
                  <c:v>3.801E+16</c:v>
                </c:pt>
                <c:pt idx="4936">
                  <c:v>1.004E+17</c:v>
                </c:pt>
                <c:pt idx="4937">
                  <c:v>1.005E+17</c:v>
                </c:pt>
                <c:pt idx="4938">
                  <c:v>1.008E+17</c:v>
                </c:pt>
                <c:pt idx="4939">
                  <c:v>1.01E+17</c:v>
                </c:pt>
                <c:pt idx="4940">
                  <c:v>1.005E+17</c:v>
                </c:pt>
                <c:pt idx="4941">
                  <c:v>1.008E+17</c:v>
                </c:pt>
                <c:pt idx="4942">
                  <c:v>1.01E+17</c:v>
                </c:pt>
                <c:pt idx="4943">
                  <c:v>1.011E+17</c:v>
                </c:pt>
                <c:pt idx="4944">
                  <c:v>1.01E+17</c:v>
                </c:pt>
                <c:pt idx="4945">
                  <c:v>1.009E+17</c:v>
                </c:pt>
                <c:pt idx="4946">
                  <c:v>1.011E+17</c:v>
                </c:pt>
                <c:pt idx="4947">
                  <c:v>1.007E+17</c:v>
                </c:pt>
                <c:pt idx="4948">
                  <c:v>1.006E+17</c:v>
                </c:pt>
                <c:pt idx="4949">
                  <c:v>9.941E+16</c:v>
                </c:pt>
                <c:pt idx="4950">
                  <c:v>1.008E+17</c:v>
                </c:pt>
                <c:pt idx="4951">
                  <c:v>9.819E+16</c:v>
                </c:pt>
                <c:pt idx="4952">
                  <c:v>1.036E+17</c:v>
                </c:pt>
                <c:pt idx="4953">
                  <c:v>9.746E+16</c:v>
                </c:pt>
                <c:pt idx="4954">
                  <c:v>9.747E+16</c:v>
                </c:pt>
                <c:pt idx="4955">
                  <c:v>1.01E+17</c:v>
                </c:pt>
                <c:pt idx="4956">
                  <c:v>9.744E+16</c:v>
                </c:pt>
                <c:pt idx="4957">
                  <c:v>1.001E+17</c:v>
                </c:pt>
                <c:pt idx="4958">
                  <c:v>1.002E+17</c:v>
                </c:pt>
                <c:pt idx="4959">
                  <c:v>1.013E+17</c:v>
                </c:pt>
                <c:pt idx="4960">
                  <c:v>1.021E+17</c:v>
                </c:pt>
                <c:pt idx="4961">
                  <c:v>1.012E+17</c:v>
                </c:pt>
                <c:pt idx="4962">
                  <c:v>1.015E+17</c:v>
                </c:pt>
                <c:pt idx="4963">
                  <c:v>1.011E+17</c:v>
                </c:pt>
                <c:pt idx="4964">
                  <c:v>1.002E+17</c:v>
                </c:pt>
                <c:pt idx="4965">
                  <c:v>1.011E+17</c:v>
                </c:pt>
                <c:pt idx="4966">
                  <c:v>1.014E+17</c:v>
                </c:pt>
                <c:pt idx="4967">
                  <c:v>1.005E+17</c:v>
                </c:pt>
                <c:pt idx="4968">
                  <c:v>9.977E+16</c:v>
                </c:pt>
                <c:pt idx="4969">
                  <c:v>9.924E+16</c:v>
                </c:pt>
                <c:pt idx="4970">
                  <c:v>9.78E+16</c:v>
                </c:pt>
                <c:pt idx="4971">
                  <c:v>9.864E+16</c:v>
                </c:pt>
                <c:pt idx="4972">
                  <c:v>9.891E+16</c:v>
                </c:pt>
                <c:pt idx="4973">
                  <c:v>1.006E+17</c:v>
                </c:pt>
                <c:pt idx="4974">
                  <c:v>9.955E+16</c:v>
                </c:pt>
                <c:pt idx="4975">
                  <c:v>6.26E+16</c:v>
                </c:pt>
                <c:pt idx="4976">
                  <c:v>9.972E+16</c:v>
                </c:pt>
                <c:pt idx="4977">
                  <c:v>1.008E+17</c:v>
                </c:pt>
                <c:pt idx="4978">
                  <c:v>1.003E+17</c:v>
                </c:pt>
                <c:pt idx="4979">
                  <c:v>9.911E+16</c:v>
                </c:pt>
                <c:pt idx="4980">
                  <c:v>9.938E+16</c:v>
                </c:pt>
                <c:pt idx="4981">
                  <c:v>9.941E+16</c:v>
                </c:pt>
                <c:pt idx="4982">
                  <c:v>9.892E+16</c:v>
                </c:pt>
                <c:pt idx="4983">
                  <c:v>9.613E+16</c:v>
                </c:pt>
                <c:pt idx="4984">
                  <c:v>9.783E+16</c:v>
                </c:pt>
                <c:pt idx="4985">
                  <c:v>1.011E+17</c:v>
                </c:pt>
                <c:pt idx="4986">
                  <c:v>9.544E+16</c:v>
                </c:pt>
                <c:pt idx="4987">
                  <c:v>9.851E+16</c:v>
                </c:pt>
                <c:pt idx="4988">
                  <c:v>9.585E+16</c:v>
                </c:pt>
                <c:pt idx="4989">
                  <c:v>9.966E+16</c:v>
                </c:pt>
                <c:pt idx="4990">
                  <c:v>9.937E+16</c:v>
                </c:pt>
                <c:pt idx="4991">
                  <c:v>9.802E+16</c:v>
                </c:pt>
                <c:pt idx="4992">
                  <c:v>9.849E+16</c:v>
                </c:pt>
                <c:pt idx="4993">
                  <c:v>9.908E+16</c:v>
                </c:pt>
                <c:pt idx="4994">
                  <c:v>1.009E+17</c:v>
                </c:pt>
                <c:pt idx="4995">
                  <c:v>9.904E+16</c:v>
                </c:pt>
                <c:pt idx="4996">
                  <c:v>9.206E+16</c:v>
                </c:pt>
                <c:pt idx="4997">
                  <c:v>9.373E+16</c:v>
                </c:pt>
                <c:pt idx="4998">
                  <c:v>9.934E+16</c:v>
                </c:pt>
                <c:pt idx="4999">
                  <c:v>9.956E+16</c:v>
                </c:pt>
                <c:pt idx="5000">
                  <c:v>9.857E+16</c:v>
                </c:pt>
                <c:pt idx="5001">
                  <c:v>9.862E+16</c:v>
                </c:pt>
                <c:pt idx="5002">
                  <c:v>9.929E+16</c:v>
                </c:pt>
                <c:pt idx="5003">
                  <c:v>9.966E+16</c:v>
                </c:pt>
                <c:pt idx="5004">
                  <c:v>9.909E+16</c:v>
                </c:pt>
                <c:pt idx="5005">
                  <c:v>9.799E+16</c:v>
                </c:pt>
                <c:pt idx="5006">
                  <c:v>9.85E+16</c:v>
                </c:pt>
                <c:pt idx="5007">
                  <c:v>8.442E+16</c:v>
                </c:pt>
              </c:numCache>
            </c:numRef>
          </c:xVal>
          <c:yVal>
            <c:numRef>
              <c:f>Sheet1!$E$1:$E$5008</c:f>
              <c:numCache>
                <c:formatCode>General</c:formatCode>
                <c:ptCount val="5008"/>
                <c:pt idx="0">
                  <c:v>531.88640999999996</c:v>
                </c:pt>
                <c:pt idx="1">
                  <c:v>525.50098000000003</c:v>
                </c:pt>
                <c:pt idx="2">
                  <c:v>532.36621000000002</c:v>
                </c:pt>
                <c:pt idx="3">
                  <c:v>544.37653</c:v>
                </c:pt>
                <c:pt idx="4">
                  <c:v>81.620170999999999</c:v>
                </c:pt>
                <c:pt idx="5">
                  <c:v>399.81412</c:v>
                </c:pt>
                <c:pt idx="6">
                  <c:v>536.54755</c:v>
                </c:pt>
                <c:pt idx="7">
                  <c:v>522.50067000000001</c:v>
                </c:pt>
                <c:pt idx="8">
                  <c:v>530.96838000000002</c:v>
                </c:pt>
                <c:pt idx="9">
                  <c:v>524.12274000000002</c:v>
                </c:pt>
                <c:pt idx="10">
                  <c:v>568.92444</c:v>
                </c:pt>
                <c:pt idx="11">
                  <c:v>429.5249</c:v>
                </c:pt>
                <c:pt idx="12">
                  <c:v>538.48717999999997</c:v>
                </c:pt>
                <c:pt idx="13">
                  <c:v>533.26935000000003</c:v>
                </c:pt>
                <c:pt idx="14">
                  <c:v>532.72564999999997</c:v>
                </c:pt>
                <c:pt idx="15">
                  <c:v>541.20519999999999</c:v>
                </c:pt>
                <c:pt idx="16">
                  <c:v>525.71130000000005</c:v>
                </c:pt>
                <c:pt idx="17">
                  <c:v>529.76202000000001</c:v>
                </c:pt>
                <c:pt idx="18">
                  <c:v>522.43859999999995</c:v>
                </c:pt>
                <c:pt idx="19">
                  <c:v>538.12360000000001</c:v>
                </c:pt>
                <c:pt idx="20">
                  <c:v>521.88544000000002</c:v>
                </c:pt>
                <c:pt idx="21">
                  <c:v>537.60979999999995</c:v>
                </c:pt>
                <c:pt idx="22">
                  <c:v>529.88604999999995</c:v>
                </c:pt>
                <c:pt idx="23">
                  <c:v>532.82042999999999</c:v>
                </c:pt>
                <c:pt idx="24">
                  <c:v>533.46605999999997</c:v>
                </c:pt>
                <c:pt idx="25">
                  <c:v>526.73473999999999</c:v>
                </c:pt>
                <c:pt idx="26">
                  <c:v>528.62738000000002</c:v>
                </c:pt>
                <c:pt idx="27">
                  <c:v>441.14760999999999</c:v>
                </c:pt>
                <c:pt idx="28">
                  <c:v>524.89721999999995</c:v>
                </c:pt>
                <c:pt idx="29">
                  <c:v>526.77080999999998</c:v>
                </c:pt>
                <c:pt idx="30">
                  <c:v>533.07776000000001</c:v>
                </c:pt>
                <c:pt idx="31">
                  <c:v>523.72320999999999</c:v>
                </c:pt>
                <c:pt idx="32">
                  <c:v>539.27422999999999</c:v>
                </c:pt>
                <c:pt idx="33">
                  <c:v>537.90215999999998</c:v>
                </c:pt>
                <c:pt idx="34">
                  <c:v>521.62090999999998</c:v>
                </c:pt>
                <c:pt idx="35">
                  <c:v>524.12194999999997</c:v>
                </c:pt>
                <c:pt idx="36">
                  <c:v>462.69860999999997</c:v>
                </c:pt>
                <c:pt idx="37">
                  <c:v>541.27904999999998</c:v>
                </c:pt>
                <c:pt idx="38">
                  <c:v>516.17426</c:v>
                </c:pt>
                <c:pt idx="39">
                  <c:v>532.72900000000004</c:v>
                </c:pt>
                <c:pt idx="40">
                  <c:v>518.35821999999996</c:v>
                </c:pt>
                <c:pt idx="41">
                  <c:v>520.14324999999997</c:v>
                </c:pt>
                <c:pt idx="42">
                  <c:v>532.26671999999996</c:v>
                </c:pt>
                <c:pt idx="43">
                  <c:v>522.02355999999997</c:v>
                </c:pt>
                <c:pt idx="44">
                  <c:v>518.29400999999996</c:v>
                </c:pt>
                <c:pt idx="45">
                  <c:v>524.32623000000001</c:v>
                </c:pt>
                <c:pt idx="46">
                  <c:v>524.92084</c:v>
                </c:pt>
                <c:pt idx="47">
                  <c:v>525.61206000000004</c:v>
                </c:pt>
                <c:pt idx="48">
                  <c:v>534.59826999999996</c:v>
                </c:pt>
                <c:pt idx="49">
                  <c:v>327.88619999999997</c:v>
                </c:pt>
                <c:pt idx="50">
                  <c:v>437.37488000000002</c:v>
                </c:pt>
                <c:pt idx="51">
                  <c:v>524.61406999999997</c:v>
                </c:pt>
                <c:pt idx="52">
                  <c:v>526.30047999999999</c:v>
                </c:pt>
                <c:pt idx="53">
                  <c:v>478.91275000000002</c:v>
                </c:pt>
                <c:pt idx="54">
                  <c:v>540.50622999999996</c:v>
                </c:pt>
                <c:pt idx="55">
                  <c:v>528.56439</c:v>
                </c:pt>
                <c:pt idx="56">
                  <c:v>530.14948000000004</c:v>
                </c:pt>
                <c:pt idx="57">
                  <c:v>525.91228999999998</c:v>
                </c:pt>
                <c:pt idx="58">
                  <c:v>535.65355999999997</c:v>
                </c:pt>
                <c:pt idx="59">
                  <c:v>539.13244999999995</c:v>
                </c:pt>
                <c:pt idx="60">
                  <c:v>526.10406</c:v>
                </c:pt>
                <c:pt idx="61">
                  <c:v>458.30572999999998</c:v>
                </c:pt>
                <c:pt idx="62">
                  <c:v>527.18322999999998</c:v>
                </c:pt>
                <c:pt idx="63">
                  <c:v>501.22885000000002</c:v>
                </c:pt>
                <c:pt idx="64">
                  <c:v>533.53021000000001</c:v>
                </c:pt>
                <c:pt idx="65">
                  <c:v>524.32903999999996</c:v>
                </c:pt>
                <c:pt idx="66">
                  <c:v>529.45905000000005</c:v>
                </c:pt>
                <c:pt idx="67">
                  <c:v>520.83392000000003</c:v>
                </c:pt>
                <c:pt idx="68">
                  <c:v>525.28357000000005</c:v>
                </c:pt>
                <c:pt idx="69">
                  <c:v>526.67809999999997</c:v>
                </c:pt>
                <c:pt idx="70">
                  <c:v>536.14795000000004</c:v>
                </c:pt>
                <c:pt idx="71">
                  <c:v>528.88762999999994</c:v>
                </c:pt>
                <c:pt idx="72">
                  <c:v>523.70983999999999</c:v>
                </c:pt>
                <c:pt idx="73">
                  <c:v>535.43548999999996</c:v>
                </c:pt>
                <c:pt idx="74">
                  <c:v>547.97455000000002</c:v>
                </c:pt>
                <c:pt idx="75">
                  <c:v>522.95099000000005</c:v>
                </c:pt>
                <c:pt idx="76">
                  <c:v>531.34862999999996</c:v>
                </c:pt>
                <c:pt idx="77">
                  <c:v>535.02917000000002</c:v>
                </c:pt>
                <c:pt idx="78">
                  <c:v>525.78832999999997</c:v>
                </c:pt>
                <c:pt idx="79">
                  <c:v>533.93433000000005</c:v>
                </c:pt>
                <c:pt idx="80">
                  <c:v>532.03925000000004</c:v>
                </c:pt>
                <c:pt idx="81">
                  <c:v>530.48199</c:v>
                </c:pt>
                <c:pt idx="82">
                  <c:v>536.81866000000002</c:v>
                </c:pt>
                <c:pt idx="83">
                  <c:v>475.29581000000002</c:v>
                </c:pt>
                <c:pt idx="84">
                  <c:v>529.38518999999997</c:v>
                </c:pt>
                <c:pt idx="85">
                  <c:v>496.51132000000001</c:v>
                </c:pt>
                <c:pt idx="86">
                  <c:v>523.70343000000003</c:v>
                </c:pt>
                <c:pt idx="87">
                  <c:v>538.72564999999997</c:v>
                </c:pt>
                <c:pt idx="88">
                  <c:v>317.72742</c:v>
                </c:pt>
                <c:pt idx="89">
                  <c:v>531.60344999999995</c:v>
                </c:pt>
                <c:pt idx="90">
                  <c:v>456.25882000000001</c:v>
                </c:pt>
                <c:pt idx="91">
                  <c:v>524.82042999999999</c:v>
                </c:pt>
                <c:pt idx="92">
                  <c:v>530.83001999999999</c:v>
                </c:pt>
                <c:pt idx="93">
                  <c:v>518.31366000000003</c:v>
                </c:pt>
                <c:pt idx="94">
                  <c:v>519.34167000000002</c:v>
                </c:pt>
                <c:pt idx="95">
                  <c:v>512.99090999999999</c:v>
                </c:pt>
                <c:pt idx="96">
                  <c:v>527.16228999999998</c:v>
                </c:pt>
                <c:pt idx="97">
                  <c:v>443.23987</c:v>
                </c:pt>
                <c:pt idx="98">
                  <c:v>520.67096000000004</c:v>
                </c:pt>
                <c:pt idx="99">
                  <c:v>505.26238999999998</c:v>
                </c:pt>
                <c:pt idx="100">
                  <c:v>522.93347000000006</c:v>
                </c:pt>
                <c:pt idx="101">
                  <c:v>532.69415000000004</c:v>
                </c:pt>
                <c:pt idx="102">
                  <c:v>514.24945000000002</c:v>
                </c:pt>
                <c:pt idx="103">
                  <c:v>516.45154000000002</c:v>
                </c:pt>
                <c:pt idx="104">
                  <c:v>518.58105</c:v>
                </c:pt>
                <c:pt idx="105">
                  <c:v>432.70746000000003</c:v>
                </c:pt>
                <c:pt idx="106">
                  <c:v>345.18964</c:v>
                </c:pt>
                <c:pt idx="107">
                  <c:v>406.97858000000002</c:v>
                </c:pt>
                <c:pt idx="108">
                  <c:v>529.10582999999997</c:v>
                </c:pt>
                <c:pt idx="109">
                  <c:v>529.20348999999999</c:v>
                </c:pt>
                <c:pt idx="110">
                  <c:v>481.16570999999999</c:v>
                </c:pt>
                <c:pt idx="111">
                  <c:v>528.14220999999998</c:v>
                </c:pt>
                <c:pt idx="112">
                  <c:v>477.91214000000002</c:v>
                </c:pt>
                <c:pt idx="113">
                  <c:v>501.53552000000002</c:v>
                </c:pt>
                <c:pt idx="114">
                  <c:v>510.30774000000002</c:v>
                </c:pt>
                <c:pt idx="115">
                  <c:v>524.78143</c:v>
                </c:pt>
                <c:pt idx="116">
                  <c:v>560.67316000000005</c:v>
                </c:pt>
                <c:pt idx="117">
                  <c:v>534.08905000000004</c:v>
                </c:pt>
                <c:pt idx="118">
                  <c:v>521.73212000000001</c:v>
                </c:pt>
                <c:pt idx="119">
                  <c:v>538.84869000000003</c:v>
                </c:pt>
                <c:pt idx="120">
                  <c:v>564.9425</c:v>
                </c:pt>
                <c:pt idx="121">
                  <c:v>510.50637999999998</c:v>
                </c:pt>
                <c:pt idx="122">
                  <c:v>533.19213999999999</c:v>
                </c:pt>
                <c:pt idx="123">
                  <c:v>531.27215999999999</c:v>
                </c:pt>
                <c:pt idx="124">
                  <c:v>532.48969</c:v>
                </c:pt>
                <c:pt idx="125">
                  <c:v>481.46789999999999</c:v>
                </c:pt>
                <c:pt idx="126">
                  <c:v>529.71613000000002</c:v>
                </c:pt>
                <c:pt idx="127">
                  <c:v>526.84955000000002</c:v>
                </c:pt>
                <c:pt idx="128">
                  <c:v>530.53539999999998</c:v>
                </c:pt>
                <c:pt idx="129">
                  <c:v>486.30730999999997</c:v>
                </c:pt>
                <c:pt idx="130">
                  <c:v>490.86908</c:v>
                </c:pt>
                <c:pt idx="131">
                  <c:v>501.63263000000001</c:v>
                </c:pt>
                <c:pt idx="132">
                  <c:v>531.83875</c:v>
                </c:pt>
                <c:pt idx="133">
                  <c:v>525.10344999999995</c:v>
                </c:pt>
                <c:pt idx="134">
                  <c:v>530.04381999999998</c:v>
                </c:pt>
                <c:pt idx="135">
                  <c:v>572.69556</c:v>
                </c:pt>
                <c:pt idx="136">
                  <c:v>486.4169</c:v>
                </c:pt>
                <c:pt idx="137">
                  <c:v>541.6875</c:v>
                </c:pt>
                <c:pt idx="138">
                  <c:v>526.54565000000002</c:v>
                </c:pt>
                <c:pt idx="139">
                  <c:v>528.23473999999999</c:v>
                </c:pt>
                <c:pt idx="140">
                  <c:v>450.75081999999998</c:v>
                </c:pt>
                <c:pt idx="141">
                  <c:v>443.88486</c:v>
                </c:pt>
                <c:pt idx="142">
                  <c:v>571.61792000000003</c:v>
                </c:pt>
                <c:pt idx="143">
                  <c:v>447.19717000000003</c:v>
                </c:pt>
                <c:pt idx="144">
                  <c:v>527.55817000000002</c:v>
                </c:pt>
                <c:pt idx="145">
                  <c:v>527.34313999999995</c:v>
                </c:pt>
                <c:pt idx="146">
                  <c:v>530.39899000000003</c:v>
                </c:pt>
                <c:pt idx="147">
                  <c:v>530.79456000000005</c:v>
                </c:pt>
                <c:pt idx="148">
                  <c:v>488.01706000000001</c:v>
                </c:pt>
                <c:pt idx="149">
                  <c:v>463.15701000000001</c:v>
                </c:pt>
                <c:pt idx="150">
                  <c:v>504.72519</c:v>
                </c:pt>
                <c:pt idx="151">
                  <c:v>528.20789000000002</c:v>
                </c:pt>
                <c:pt idx="152">
                  <c:v>529.20543999999995</c:v>
                </c:pt>
                <c:pt idx="153">
                  <c:v>229.13570999999999</c:v>
                </c:pt>
                <c:pt idx="154">
                  <c:v>403.07037000000003</c:v>
                </c:pt>
                <c:pt idx="155">
                  <c:v>539.85735999999997</c:v>
                </c:pt>
                <c:pt idx="156">
                  <c:v>522.42553999999996</c:v>
                </c:pt>
                <c:pt idx="157">
                  <c:v>522.96100000000001</c:v>
                </c:pt>
                <c:pt idx="158">
                  <c:v>514.05847000000006</c:v>
                </c:pt>
                <c:pt idx="159">
                  <c:v>526.86150999999995</c:v>
                </c:pt>
                <c:pt idx="160">
                  <c:v>137.03936999999999</c:v>
                </c:pt>
                <c:pt idx="161">
                  <c:v>501.43338</c:v>
                </c:pt>
                <c:pt idx="162">
                  <c:v>532.69903999999997</c:v>
                </c:pt>
                <c:pt idx="163">
                  <c:v>528.94872999999995</c:v>
                </c:pt>
                <c:pt idx="164">
                  <c:v>529.50482</c:v>
                </c:pt>
                <c:pt idx="165">
                  <c:v>509.35568000000001</c:v>
                </c:pt>
                <c:pt idx="166">
                  <c:v>517.99920999999995</c:v>
                </c:pt>
                <c:pt idx="167">
                  <c:v>513.79265999999996</c:v>
                </c:pt>
                <c:pt idx="168">
                  <c:v>521.74798999999996</c:v>
                </c:pt>
                <c:pt idx="169">
                  <c:v>525.19635000000005</c:v>
                </c:pt>
                <c:pt idx="170">
                  <c:v>515.40948000000003</c:v>
                </c:pt>
                <c:pt idx="171">
                  <c:v>522.04998999999998</c:v>
                </c:pt>
                <c:pt idx="172">
                  <c:v>516.37183000000005</c:v>
                </c:pt>
                <c:pt idx="173">
                  <c:v>523.20836999999995</c:v>
                </c:pt>
                <c:pt idx="174">
                  <c:v>523.64490000000001</c:v>
                </c:pt>
                <c:pt idx="175">
                  <c:v>515.92278999999996</c:v>
                </c:pt>
                <c:pt idx="176">
                  <c:v>530.49792000000002</c:v>
                </c:pt>
                <c:pt idx="177">
                  <c:v>450.90179000000001</c:v>
                </c:pt>
                <c:pt idx="178">
                  <c:v>511.96701000000002</c:v>
                </c:pt>
                <c:pt idx="179">
                  <c:v>525.02124000000003</c:v>
                </c:pt>
                <c:pt idx="180">
                  <c:v>519.42902000000004</c:v>
                </c:pt>
                <c:pt idx="181">
                  <c:v>514.33893</c:v>
                </c:pt>
                <c:pt idx="182">
                  <c:v>559.16638</c:v>
                </c:pt>
                <c:pt idx="183">
                  <c:v>543.72686999999996</c:v>
                </c:pt>
                <c:pt idx="184">
                  <c:v>476.45785999999998</c:v>
                </c:pt>
                <c:pt idx="185">
                  <c:v>351.06020999999998</c:v>
                </c:pt>
                <c:pt idx="186">
                  <c:v>259.19553000000002</c:v>
                </c:pt>
                <c:pt idx="187">
                  <c:v>555.45519999999999</c:v>
                </c:pt>
                <c:pt idx="188">
                  <c:v>512.33289000000002</c:v>
                </c:pt>
                <c:pt idx="189">
                  <c:v>509.68558000000002</c:v>
                </c:pt>
                <c:pt idx="190">
                  <c:v>514.05658000000005</c:v>
                </c:pt>
                <c:pt idx="191">
                  <c:v>515.97504000000004</c:v>
                </c:pt>
                <c:pt idx="192">
                  <c:v>291.64708999999999</c:v>
                </c:pt>
                <c:pt idx="193">
                  <c:v>334.12804999999997</c:v>
                </c:pt>
                <c:pt idx="194">
                  <c:v>513.79889000000003</c:v>
                </c:pt>
                <c:pt idx="195">
                  <c:v>528.39844000000005</c:v>
                </c:pt>
                <c:pt idx="196">
                  <c:v>525.49639999999999</c:v>
                </c:pt>
                <c:pt idx="197">
                  <c:v>354.95697000000001</c:v>
                </c:pt>
                <c:pt idx="198">
                  <c:v>453.70690999999999</c:v>
                </c:pt>
                <c:pt idx="199">
                  <c:v>529.0163</c:v>
                </c:pt>
                <c:pt idx="200">
                  <c:v>521.48090000000002</c:v>
                </c:pt>
                <c:pt idx="201">
                  <c:v>275.49648999999999</c:v>
                </c:pt>
                <c:pt idx="202">
                  <c:v>337.38736</c:v>
                </c:pt>
                <c:pt idx="203">
                  <c:v>521.16198999999995</c:v>
                </c:pt>
                <c:pt idx="204">
                  <c:v>530.74603000000002</c:v>
                </c:pt>
                <c:pt idx="205">
                  <c:v>524.24779999999998</c:v>
                </c:pt>
                <c:pt idx="206">
                  <c:v>526.78643999999997</c:v>
                </c:pt>
                <c:pt idx="207">
                  <c:v>516.84069999999997</c:v>
                </c:pt>
                <c:pt idx="208">
                  <c:v>488.50475999999998</c:v>
                </c:pt>
                <c:pt idx="209">
                  <c:v>524.49237000000005</c:v>
                </c:pt>
                <c:pt idx="210">
                  <c:v>516.57928000000004</c:v>
                </c:pt>
                <c:pt idx="211">
                  <c:v>7.6824059</c:v>
                </c:pt>
                <c:pt idx="212">
                  <c:v>77.684173999999999</c:v>
                </c:pt>
                <c:pt idx="213">
                  <c:v>526.81817999999998</c:v>
                </c:pt>
                <c:pt idx="214">
                  <c:v>512.36150999999995</c:v>
                </c:pt>
                <c:pt idx="215">
                  <c:v>518.43236999999999</c:v>
                </c:pt>
                <c:pt idx="216">
                  <c:v>511.9982</c:v>
                </c:pt>
                <c:pt idx="217">
                  <c:v>506.01508000000001</c:v>
                </c:pt>
                <c:pt idx="218">
                  <c:v>519.24779999999998</c:v>
                </c:pt>
                <c:pt idx="219">
                  <c:v>487.45125999999999</c:v>
                </c:pt>
                <c:pt idx="220">
                  <c:v>500.60342000000003</c:v>
                </c:pt>
                <c:pt idx="221">
                  <c:v>29.766390000000001</c:v>
                </c:pt>
                <c:pt idx="222">
                  <c:v>486.41302000000002</c:v>
                </c:pt>
                <c:pt idx="223">
                  <c:v>514.39580999999998</c:v>
                </c:pt>
                <c:pt idx="224">
                  <c:v>527.16339000000005</c:v>
                </c:pt>
                <c:pt idx="225">
                  <c:v>525.29241999999999</c:v>
                </c:pt>
                <c:pt idx="226">
                  <c:v>519.41143999999997</c:v>
                </c:pt>
                <c:pt idx="227">
                  <c:v>520.96489999999994</c:v>
                </c:pt>
                <c:pt idx="228">
                  <c:v>511.05716000000001</c:v>
                </c:pt>
                <c:pt idx="229">
                  <c:v>526.68236999999999</c:v>
                </c:pt>
                <c:pt idx="230">
                  <c:v>514.78992000000005</c:v>
                </c:pt>
                <c:pt idx="231">
                  <c:v>519.52270999999996</c:v>
                </c:pt>
                <c:pt idx="232">
                  <c:v>513.32183999999995</c:v>
                </c:pt>
                <c:pt idx="233">
                  <c:v>526.39954</c:v>
                </c:pt>
                <c:pt idx="234">
                  <c:v>520.12005999999997</c:v>
                </c:pt>
                <c:pt idx="235">
                  <c:v>525.36761000000001</c:v>
                </c:pt>
                <c:pt idx="236">
                  <c:v>508.88535000000002</c:v>
                </c:pt>
                <c:pt idx="237">
                  <c:v>510.04635999999999</c:v>
                </c:pt>
                <c:pt idx="238">
                  <c:v>514.30633999999998</c:v>
                </c:pt>
                <c:pt idx="239">
                  <c:v>519.62805000000003</c:v>
                </c:pt>
                <c:pt idx="240">
                  <c:v>507.70929000000001</c:v>
                </c:pt>
                <c:pt idx="241">
                  <c:v>496.98520000000002</c:v>
                </c:pt>
                <c:pt idx="242">
                  <c:v>513.78107</c:v>
                </c:pt>
                <c:pt idx="243">
                  <c:v>527.40179000000001</c:v>
                </c:pt>
                <c:pt idx="244">
                  <c:v>511.30716000000001</c:v>
                </c:pt>
                <c:pt idx="245">
                  <c:v>511.95015999999998</c:v>
                </c:pt>
                <c:pt idx="246">
                  <c:v>519.95514000000003</c:v>
                </c:pt>
                <c:pt idx="247">
                  <c:v>516.83563000000004</c:v>
                </c:pt>
                <c:pt idx="248">
                  <c:v>511.08611999999999</c:v>
                </c:pt>
                <c:pt idx="249">
                  <c:v>512.24486999999999</c:v>
                </c:pt>
                <c:pt idx="250">
                  <c:v>508.17525999999998</c:v>
                </c:pt>
                <c:pt idx="251">
                  <c:v>515.16467</c:v>
                </c:pt>
                <c:pt idx="252">
                  <c:v>507.38763</c:v>
                </c:pt>
                <c:pt idx="253">
                  <c:v>523.99712999999997</c:v>
                </c:pt>
                <c:pt idx="254">
                  <c:v>449.41397000000001</c:v>
                </c:pt>
                <c:pt idx="255">
                  <c:v>400.96262000000002</c:v>
                </c:pt>
                <c:pt idx="256">
                  <c:v>493.67657000000003</c:v>
                </c:pt>
                <c:pt idx="257">
                  <c:v>513.53381000000002</c:v>
                </c:pt>
                <c:pt idx="258">
                  <c:v>518.73113999999998</c:v>
                </c:pt>
                <c:pt idx="259">
                  <c:v>516.69866999999999</c:v>
                </c:pt>
                <c:pt idx="260">
                  <c:v>531.51385000000005</c:v>
                </c:pt>
                <c:pt idx="261">
                  <c:v>517.15166999999997</c:v>
                </c:pt>
                <c:pt idx="262">
                  <c:v>520.48302999999999</c:v>
                </c:pt>
                <c:pt idx="263">
                  <c:v>479.79156</c:v>
                </c:pt>
                <c:pt idx="264">
                  <c:v>518.99561000000006</c:v>
                </c:pt>
                <c:pt idx="265">
                  <c:v>515.2998</c:v>
                </c:pt>
                <c:pt idx="266">
                  <c:v>510.48473999999999</c:v>
                </c:pt>
                <c:pt idx="267">
                  <c:v>519.70745999999997</c:v>
                </c:pt>
                <c:pt idx="268">
                  <c:v>513.30895999999996</c:v>
                </c:pt>
                <c:pt idx="269">
                  <c:v>525.49181999999996</c:v>
                </c:pt>
                <c:pt idx="270">
                  <c:v>506.15911999999997</c:v>
                </c:pt>
                <c:pt idx="271">
                  <c:v>522.03204000000005</c:v>
                </c:pt>
                <c:pt idx="272">
                  <c:v>514.38689999999997</c:v>
                </c:pt>
                <c:pt idx="273">
                  <c:v>519.03448000000003</c:v>
                </c:pt>
                <c:pt idx="274">
                  <c:v>517.95862</c:v>
                </c:pt>
                <c:pt idx="275">
                  <c:v>520.20006999999998</c:v>
                </c:pt>
                <c:pt idx="276">
                  <c:v>515.96423000000004</c:v>
                </c:pt>
                <c:pt idx="277">
                  <c:v>417.61394999999999</c:v>
                </c:pt>
                <c:pt idx="278">
                  <c:v>522.47704999999996</c:v>
                </c:pt>
                <c:pt idx="279">
                  <c:v>518.17913999999996</c:v>
                </c:pt>
                <c:pt idx="280">
                  <c:v>519.46489999999994</c:v>
                </c:pt>
                <c:pt idx="281">
                  <c:v>507.85897999999997</c:v>
                </c:pt>
                <c:pt idx="282">
                  <c:v>520.78588999999999</c:v>
                </c:pt>
                <c:pt idx="283">
                  <c:v>510.62268</c:v>
                </c:pt>
                <c:pt idx="284">
                  <c:v>509.41843</c:v>
                </c:pt>
                <c:pt idx="285">
                  <c:v>510.51886000000002</c:v>
                </c:pt>
                <c:pt idx="286">
                  <c:v>465.15645999999998</c:v>
                </c:pt>
                <c:pt idx="287">
                  <c:v>521.96520999999996</c:v>
                </c:pt>
                <c:pt idx="288">
                  <c:v>510.96609000000001</c:v>
                </c:pt>
                <c:pt idx="289">
                  <c:v>517.05529999999999</c:v>
                </c:pt>
                <c:pt idx="290">
                  <c:v>514.80786000000001</c:v>
                </c:pt>
                <c:pt idx="291">
                  <c:v>521.34325999999999</c:v>
                </c:pt>
                <c:pt idx="292">
                  <c:v>517.34813999999994</c:v>
                </c:pt>
                <c:pt idx="293">
                  <c:v>523.83861999999999</c:v>
                </c:pt>
                <c:pt idx="294">
                  <c:v>517.39038000000005</c:v>
                </c:pt>
                <c:pt idx="295">
                  <c:v>520.47284000000002</c:v>
                </c:pt>
                <c:pt idx="296">
                  <c:v>507.30511000000001</c:v>
                </c:pt>
                <c:pt idx="297">
                  <c:v>518.40941999999995</c:v>
                </c:pt>
                <c:pt idx="298">
                  <c:v>523.24505999999997</c:v>
                </c:pt>
                <c:pt idx="299">
                  <c:v>514.85375999999997</c:v>
                </c:pt>
                <c:pt idx="300">
                  <c:v>423.85055999999997</c:v>
                </c:pt>
                <c:pt idx="301">
                  <c:v>434.15848</c:v>
                </c:pt>
                <c:pt idx="302">
                  <c:v>524.13507000000004</c:v>
                </c:pt>
                <c:pt idx="303">
                  <c:v>452.41701999999998</c:v>
                </c:pt>
                <c:pt idx="304">
                  <c:v>341.65447999999998</c:v>
                </c:pt>
                <c:pt idx="305">
                  <c:v>515.84533999999996</c:v>
                </c:pt>
                <c:pt idx="306">
                  <c:v>242.15868</c:v>
                </c:pt>
                <c:pt idx="307">
                  <c:v>457.37558000000001</c:v>
                </c:pt>
                <c:pt idx="308">
                  <c:v>518.01446999999996</c:v>
                </c:pt>
                <c:pt idx="309">
                  <c:v>523.7337</c:v>
                </c:pt>
                <c:pt idx="310">
                  <c:v>509.87018</c:v>
                </c:pt>
                <c:pt idx="311">
                  <c:v>520.21654999999998</c:v>
                </c:pt>
                <c:pt idx="312">
                  <c:v>512.83916999999997</c:v>
                </c:pt>
                <c:pt idx="313">
                  <c:v>515.88782000000003</c:v>
                </c:pt>
                <c:pt idx="314">
                  <c:v>505.52014000000003</c:v>
                </c:pt>
                <c:pt idx="315">
                  <c:v>347.23946999999998</c:v>
                </c:pt>
                <c:pt idx="316">
                  <c:v>113.95071</c:v>
                </c:pt>
                <c:pt idx="317">
                  <c:v>520.38391000000001</c:v>
                </c:pt>
                <c:pt idx="318">
                  <c:v>519.25945999999999</c:v>
                </c:pt>
                <c:pt idx="319">
                  <c:v>508.76134999999999</c:v>
                </c:pt>
                <c:pt idx="320">
                  <c:v>525.78894000000003</c:v>
                </c:pt>
                <c:pt idx="321">
                  <c:v>515.33312999999998</c:v>
                </c:pt>
                <c:pt idx="322">
                  <c:v>533.90875000000005</c:v>
                </c:pt>
                <c:pt idx="323">
                  <c:v>517.94659000000001</c:v>
                </c:pt>
                <c:pt idx="324">
                  <c:v>524.97162000000003</c:v>
                </c:pt>
                <c:pt idx="325">
                  <c:v>514.04816000000005</c:v>
                </c:pt>
                <c:pt idx="326">
                  <c:v>514.34051999999997</c:v>
                </c:pt>
                <c:pt idx="327">
                  <c:v>516.78894000000003</c:v>
                </c:pt>
                <c:pt idx="328">
                  <c:v>504.68387000000001</c:v>
                </c:pt>
                <c:pt idx="329">
                  <c:v>546.97906</c:v>
                </c:pt>
                <c:pt idx="330">
                  <c:v>512.79028000000005</c:v>
                </c:pt>
                <c:pt idx="331">
                  <c:v>519.19501000000002</c:v>
                </c:pt>
                <c:pt idx="332">
                  <c:v>511.56580000000002</c:v>
                </c:pt>
                <c:pt idx="333">
                  <c:v>517.07092</c:v>
                </c:pt>
                <c:pt idx="334">
                  <c:v>516.01153999999997</c:v>
                </c:pt>
                <c:pt idx="335">
                  <c:v>510.67971999999997</c:v>
                </c:pt>
                <c:pt idx="336">
                  <c:v>525.17882999999995</c:v>
                </c:pt>
                <c:pt idx="337">
                  <c:v>531.79492000000005</c:v>
                </c:pt>
                <c:pt idx="338">
                  <c:v>518.55304000000001</c:v>
                </c:pt>
                <c:pt idx="339">
                  <c:v>517.26160000000004</c:v>
                </c:pt>
                <c:pt idx="340">
                  <c:v>517.94201999999996</c:v>
                </c:pt>
                <c:pt idx="341">
                  <c:v>518.77448000000004</c:v>
                </c:pt>
                <c:pt idx="342">
                  <c:v>522.29912999999999</c:v>
                </c:pt>
                <c:pt idx="343">
                  <c:v>510.26400999999998</c:v>
                </c:pt>
                <c:pt idx="344">
                  <c:v>522.74176</c:v>
                </c:pt>
                <c:pt idx="345">
                  <c:v>518.05016999999998</c:v>
                </c:pt>
                <c:pt idx="346">
                  <c:v>513.49603000000002</c:v>
                </c:pt>
                <c:pt idx="347">
                  <c:v>507.32547</c:v>
                </c:pt>
                <c:pt idx="348">
                  <c:v>512.23901000000001</c:v>
                </c:pt>
                <c:pt idx="349">
                  <c:v>524.56359999999995</c:v>
                </c:pt>
                <c:pt idx="350">
                  <c:v>509.42214999999999</c:v>
                </c:pt>
                <c:pt idx="351">
                  <c:v>512.92364999999995</c:v>
                </c:pt>
                <c:pt idx="352">
                  <c:v>501.91347999999999</c:v>
                </c:pt>
                <c:pt idx="353">
                  <c:v>510.70569</c:v>
                </c:pt>
                <c:pt idx="354">
                  <c:v>517.34973000000002</c:v>
                </c:pt>
                <c:pt idx="355">
                  <c:v>513.11461999999995</c:v>
                </c:pt>
                <c:pt idx="356">
                  <c:v>522.09064000000001</c:v>
                </c:pt>
                <c:pt idx="357">
                  <c:v>519.14959999999996</c:v>
                </c:pt>
                <c:pt idx="358">
                  <c:v>517.95441000000005</c:v>
                </c:pt>
                <c:pt idx="359">
                  <c:v>513.51471000000004</c:v>
                </c:pt>
                <c:pt idx="360">
                  <c:v>523.32550000000003</c:v>
                </c:pt>
                <c:pt idx="361">
                  <c:v>520.12427000000002</c:v>
                </c:pt>
                <c:pt idx="362">
                  <c:v>523.44701999999995</c:v>
                </c:pt>
                <c:pt idx="363">
                  <c:v>511.47890999999998</c:v>
                </c:pt>
                <c:pt idx="364">
                  <c:v>511.49056999999999</c:v>
                </c:pt>
                <c:pt idx="365">
                  <c:v>508.93948</c:v>
                </c:pt>
                <c:pt idx="366">
                  <c:v>519.37048000000004</c:v>
                </c:pt>
                <c:pt idx="367">
                  <c:v>511.56603999999999</c:v>
                </c:pt>
                <c:pt idx="368">
                  <c:v>521.06195000000002</c:v>
                </c:pt>
                <c:pt idx="369">
                  <c:v>525.18957999999998</c:v>
                </c:pt>
                <c:pt idx="370">
                  <c:v>408.20715000000001</c:v>
                </c:pt>
                <c:pt idx="371">
                  <c:v>510.36971999999997</c:v>
                </c:pt>
                <c:pt idx="372">
                  <c:v>509.46535999999998</c:v>
                </c:pt>
                <c:pt idx="373">
                  <c:v>521.34844999999996</c:v>
                </c:pt>
                <c:pt idx="374">
                  <c:v>520.4212</c:v>
                </c:pt>
                <c:pt idx="375">
                  <c:v>508.60336000000001</c:v>
                </c:pt>
                <c:pt idx="376">
                  <c:v>524.89868000000001</c:v>
                </c:pt>
                <c:pt idx="377">
                  <c:v>513.90410999999995</c:v>
                </c:pt>
                <c:pt idx="378">
                  <c:v>512.53943000000004</c:v>
                </c:pt>
                <c:pt idx="379">
                  <c:v>499.95391999999998</c:v>
                </c:pt>
                <c:pt idx="380">
                  <c:v>245.70175</c:v>
                </c:pt>
                <c:pt idx="381">
                  <c:v>228.66643999999999</c:v>
                </c:pt>
                <c:pt idx="382">
                  <c:v>510.40579000000002</c:v>
                </c:pt>
                <c:pt idx="383">
                  <c:v>521.74285999999995</c:v>
                </c:pt>
                <c:pt idx="384">
                  <c:v>508.97820999999999</c:v>
                </c:pt>
                <c:pt idx="385">
                  <c:v>486.86635999999999</c:v>
                </c:pt>
                <c:pt idx="386">
                  <c:v>521.01349000000005</c:v>
                </c:pt>
                <c:pt idx="387">
                  <c:v>513.71587999999997</c:v>
                </c:pt>
                <c:pt idx="388">
                  <c:v>516.67426</c:v>
                </c:pt>
                <c:pt idx="389">
                  <c:v>499.49704000000003</c:v>
                </c:pt>
                <c:pt idx="390">
                  <c:v>515.62414999999999</c:v>
                </c:pt>
                <c:pt idx="391">
                  <c:v>511.24968999999999</c:v>
                </c:pt>
                <c:pt idx="392">
                  <c:v>519.71227999999996</c:v>
                </c:pt>
                <c:pt idx="393">
                  <c:v>264.81164999999999</c:v>
                </c:pt>
                <c:pt idx="394">
                  <c:v>357.86437999999998</c:v>
                </c:pt>
                <c:pt idx="395">
                  <c:v>512.15386999999998</c:v>
                </c:pt>
                <c:pt idx="396">
                  <c:v>506.96001999999999</c:v>
                </c:pt>
                <c:pt idx="397">
                  <c:v>512.85582999999997</c:v>
                </c:pt>
                <c:pt idx="398">
                  <c:v>164.60077000000001</c:v>
                </c:pt>
                <c:pt idx="399">
                  <c:v>518.47235000000001</c:v>
                </c:pt>
                <c:pt idx="400">
                  <c:v>512.49365</c:v>
                </c:pt>
                <c:pt idx="401">
                  <c:v>525.26007000000004</c:v>
                </c:pt>
                <c:pt idx="402">
                  <c:v>503.28061000000002</c:v>
                </c:pt>
                <c:pt idx="403">
                  <c:v>517.18957999999998</c:v>
                </c:pt>
                <c:pt idx="404">
                  <c:v>509.79529000000002</c:v>
                </c:pt>
                <c:pt idx="405">
                  <c:v>514.90857000000005</c:v>
                </c:pt>
                <c:pt idx="406">
                  <c:v>474.35187000000002</c:v>
                </c:pt>
                <c:pt idx="407">
                  <c:v>512.31732</c:v>
                </c:pt>
                <c:pt idx="408">
                  <c:v>504.92919999999998</c:v>
                </c:pt>
                <c:pt idx="409">
                  <c:v>506.30286000000001</c:v>
                </c:pt>
                <c:pt idx="410">
                  <c:v>504.25143000000003</c:v>
                </c:pt>
                <c:pt idx="411">
                  <c:v>509.07199000000003</c:v>
                </c:pt>
                <c:pt idx="412">
                  <c:v>513.48999000000003</c:v>
                </c:pt>
                <c:pt idx="413">
                  <c:v>510.21737999999999</c:v>
                </c:pt>
                <c:pt idx="414">
                  <c:v>511.16098</c:v>
                </c:pt>
                <c:pt idx="415">
                  <c:v>507.67352</c:v>
                </c:pt>
                <c:pt idx="416">
                  <c:v>460.99268000000001</c:v>
                </c:pt>
                <c:pt idx="417">
                  <c:v>11.331136000000001</c:v>
                </c:pt>
                <c:pt idx="418">
                  <c:v>315.30264</c:v>
                </c:pt>
                <c:pt idx="419">
                  <c:v>215.83659</c:v>
                </c:pt>
                <c:pt idx="420">
                  <c:v>321.30703999999997</c:v>
                </c:pt>
                <c:pt idx="421">
                  <c:v>342.65408000000002</c:v>
                </c:pt>
                <c:pt idx="422">
                  <c:v>515.91034000000002</c:v>
                </c:pt>
                <c:pt idx="423">
                  <c:v>508.02393000000001</c:v>
                </c:pt>
                <c:pt idx="424">
                  <c:v>512.50842</c:v>
                </c:pt>
                <c:pt idx="425">
                  <c:v>507.66928000000001</c:v>
                </c:pt>
                <c:pt idx="426">
                  <c:v>515.74054000000001</c:v>
                </c:pt>
                <c:pt idx="427">
                  <c:v>509.62148999999999</c:v>
                </c:pt>
                <c:pt idx="428">
                  <c:v>510.60946999999999</c:v>
                </c:pt>
                <c:pt idx="429">
                  <c:v>378.97674999999998</c:v>
                </c:pt>
                <c:pt idx="430">
                  <c:v>292.69754</c:v>
                </c:pt>
                <c:pt idx="431">
                  <c:v>506.88506999999998</c:v>
                </c:pt>
                <c:pt idx="432">
                  <c:v>509.54827999999998</c:v>
                </c:pt>
                <c:pt idx="433">
                  <c:v>519.39477999999997</c:v>
                </c:pt>
                <c:pt idx="434">
                  <c:v>508.12943000000001</c:v>
                </c:pt>
                <c:pt idx="435">
                  <c:v>514.44897000000003</c:v>
                </c:pt>
                <c:pt idx="436">
                  <c:v>515.59173999999996</c:v>
                </c:pt>
                <c:pt idx="437">
                  <c:v>520.16394000000003</c:v>
                </c:pt>
                <c:pt idx="438">
                  <c:v>511.35919000000001</c:v>
                </c:pt>
                <c:pt idx="439">
                  <c:v>513.49841000000004</c:v>
                </c:pt>
                <c:pt idx="440">
                  <c:v>508.78924999999998</c:v>
                </c:pt>
                <c:pt idx="441">
                  <c:v>515.43640000000005</c:v>
                </c:pt>
                <c:pt idx="442">
                  <c:v>501.06743999999998</c:v>
                </c:pt>
                <c:pt idx="443">
                  <c:v>519.69890999999996</c:v>
                </c:pt>
                <c:pt idx="444">
                  <c:v>514.94188999999994</c:v>
                </c:pt>
                <c:pt idx="445">
                  <c:v>523.85802999999999</c:v>
                </c:pt>
                <c:pt idx="446">
                  <c:v>467.94878999999997</c:v>
                </c:pt>
                <c:pt idx="447">
                  <c:v>92.612160000000003</c:v>
                </c:pt>
                <c:pt idx="448">
                  <c:v>1.9059417999999999</c:v>
                </c:pt>
                <c:pt idx="449">
                  <c:v>12.07629</c:v>
                </c:pt>
                <c:pt idx="450">
                  <c:v>502.55977999999999</c:v>
                </c:pt>
                <c:pt idx="451">
                  <c:v>508.60088999999999</c:v>
                </c:pt>
                <c:pt idx="452">
                  <c:v>378.21785999999997</c:v>
                </c:pt>
                <c:pt idx="453">
                  <c:v>468.94094999999999</c:v>
                </c:pt>
                <c:pt idx="454">
                  <c:v>178.12388999999999</c:v>
                </c:pt>
                <c:pt idx="455">
                  <c:v>421.73678999999998</c:v>
                </c:pt>
                <c:pt idx="456">
                  <c:v>510.61270000000002</c:v>
                </c:pt>
                <c:pt idx="457">
                  <c:v>519.03503000000001</c:v>
                </c:pt>
                <c:pt idx="458">
                  <c:v>504.46071999999998</c:v>
                </c:pt>
                <c:pt idx="459">
                  <c:v>519.90125</c:v>
                </c:pt>
                <c:pt idx="460">
                  <c:v>503.06331999999998</c:v>
                </c:pt>
                <c:pt idx="461">
                  <c:v>514.83825999999999</c:v>
                </c:pt>
                <c:pt idx="462">
                  <c:v>506.05182000000002</c:v>
                </c:pt>
                <c:pt idx="463">
                  <c:v>509.82990000000001</c:v>
                </c:pt>
                <c:pt idx="464">
                  <c:v>522.10297000000003</c:v>
                </c:pt>
                <c:pt idx="465">
                  <c:v>506.22014999999999</c:v>
                </c:pt>
                <c:pt idx="466">
                  <c:v>516.23302999999999</c:v>
                </c:pt>
                <c:pt idx="467">
                  <c:v>504.50443000000001</c:v>
                </c:pt>
                <c:pt idx="468">
                  <c:v>511.44006000000002</c:v>
                </c:pt>
                <c:pt idx="469">
                  <c:v>506.65935999999999</c:v>
                </c:pt>
                <c:pt idx="470">
                  <c:v>513.13744999999994</c:v>
                </c:pt>
                <c:pt idx="471">
                  <c:v>294.97894000000002</c:v>
                </c:pt>
                <c:pt idx="472">
                  <c:v>303.77264000000002</c:v>
                </c:pt>
                <c:pt idx="473">
                  <c:v>503.39618000000002</c:v>
                </c:pt>
                <c:pt idx="474">
                  <c:v>505.57193000000001</c:v>
                </c:pt>
                <c:pt idx="475">
                  <c:v>512.66021999999998</c:v>
                </c:pt>
                <c:pt idx="476">
                  <c:v>508.01904000000002</c:v>
                </c:pt>
                <c:pt idx="477">
                  <c:v>517.60619999999994</c:v>
                </c:pt>
                <c:pt idx="478">
                  <c:v>499.58798000000002</c:v>
                </c:pt>
                <c:pt idx="479">
                  <c:v>504.87743999999998</c:v>
                </c:pt>
                <c:pt idx="480">
                  <c:v>504.81662</c:v>
                </c:pt>
                <c:pt idx="481">
                  <c:v>514.29199000000006</c:v>
                </c:pt>
                <c:pt idx="482">
                  <c:v>506.32864000000001</c:v>
                </c:pt>
                <c:pt idx="483">
                  <c:v>512.96680000000003</c:v>
                </c:pt>
                <c:pt idx="484">
                  <c:v>505.13272000000001</c:v>
                </c:pt>
                <c:pt idx="485">
                  <c:v>508.48018999999999</c:v>
                </c:pt>
                <c:pt idx="486">
                  <c:v>497.46561000000003</c:v>
                </c:pt>
                <c:pt idx="487">
                  <c:v>503.73586999999998</c:v>
                </c:pt>
                <c:pt idx="488">
                  <c:v>504.97426999999999</c:v>
                </c:pt>
                <c:pt idx="489">
                  <c:v>406.32181000000003</c:v>
                </c:pt>
                <c:pt idx="490">
                  <c:v>542.05884000000003</c:v>
                </c:pt>
                <c:pt idx="491">
                  <c:v>366.98498999999998</c:v>
                </c:pt>
                <c:pt idx="492">
                  <c:v>507.68723</c:v>
                </c:pt>
                <c:pt idx="493">
                  <c:v>501.77994000000001</c:v>
                </c:pt>
                <c:pt idx="494">
                  <c:v>509.38576999999998</c:v>
                </c:pt>
                <c:pt idx="495">
                  <c:v>499.59192000000002</c:v>
                </c:pt>
                <c:pt idx="496">
                  <c:v>511.84735000000001</c:v>
                </c:pt>
                <c:pt idx="497">
                  <c:v>508.23975000000002</c:v>
                </c:pt>
                <c:pt idx="498">
                  <c:v>511.22397000000001</c:v>
                </c:pt>
                <c:pt idx="499">
                  <c:v>498.00738999999999</c:v>
                </c:pt>
                <c:pt idx="500">
                  <c:v>507.70166</c:v>
                </c:pt>
                <c:pt idx="501">
                  <c:v>497.48147999999998</c:v>
                </c:pt>
                <c:pt idx="502">
                  <c:v>512.09064000000001</c:v>
                </c:pt>
                <c:pt idx="503">
                  <c:v>509.78789999999998</c:v>
                </c:pt>
                <c:pt idx="504">
                  <c:v>514.74059999999997</c:v>
                </c:pt>
                <c:pt idx="505">
                  <c:v>502.65413999999998</c:v>
                </c:pt>
                <c:pt idx="506">
                  <c:v>498.81542999999999</c:v>
                </c:pt>
                <c:pt idx="507">
                  <c:v>414.41629</c:v>
                </c:pt>
                <c:pt idx="508">
                  <c:v>112.9804</c:v>
                </c:pt>
                <c:pt idx="509">
                  <c:v>517.20745999999997</c:v>
                </c:pt>
                <c:pt idx="510">
                  <c:v>505.01427999999999</c:v>
                </c:pt>
                <c:pt idx="511">
                  <c:v>78.528953999999999</c:v>
                </c:pt>
                <c:pt idx="512">
                  <c:v>3.3404086</c:v>
                </c:pt>
                <c:pt idx="513">
                  <c:v>62.809272999999997</c:v>
                </c:pt>
                <c:pt idx="514">
                  <c:v>517.36414000000002</c:v>
                </c:pt>
                <c:pt idx="515">
                  <c:v>512.15441999999996</c:v>
                </c:pt>
                <c:pt idx="516">
                  <c:v>521.37714000000005</c:v>
                </c:pt>
                <c:pt idx="517">
                  <c:v>505.72246999999999</c:v>
                </c:pt>
                <c:pt idx="518">
                  <c:v>352.02701000000002</c:v>
                </c:pt>
                <c:pt idx="519">
                  <c:v>5.9651518000000001</c:v>
                </c:pt>
                <c:pt idx="520">
                  <c:v>237.76978</c:v>
                </c:pt>
                <c:pt idx="521">
                  <c:v>509.00445999999999</c:v>
                </c:pt>
                <c:pt idx="522">
                  <c:v>519.54351999999994</c:v>
                </c:pt>
                <c:pt idx="523">
                  <c:v>508.26297</c:v>
                </c:pt>
                <c:pt idx="524">
                  <c:v>512.18439000000001</c:v>
                </c:pt>
                <c:pt idx="525">
                  <c:v>514.00232000000005</c:v>
                </c:pt>
                <c:pt idx="526">
                  <c:v>513.73961999999995</c:v>
                </c:pt>
                <c:pt idx="527">
                  <c:v>418.56725999999998</c:v>
                </c:pt>
                <c:pt idx="528">
                  <c:v>0.58278167000000003</c:v>
                </c:pt>
                <c:pt idx="529">
                  <c:v>11.352596</c:v>
                </c:pt>
                <c:pt idx="530">
                  <c:v>35.765250999999999</c:v>
                </c:pt>
                <c:pt idx="531">
                  <c:v>3.1150650999999998</c:v>
                </c:pt>
                <c:pt idx="532">
                  <c:v>231.10255000000001</c:v>
                </c:pt>
                <c:pt idx="533">
                  <c:v>513.26367000000005</c:v>
                </c:pt>
                <c:pt idx="534">
                  <c:v>334.02382999999998</c:v>
                </c:pt>
                <c:pt idx="535">
                  <c:v>510.98079999999999</c:v>
                </c:pt>
                <c:pt idx="536">
                  <c:v>519.46478000000002</c:v>
                </c:pt>
                <c:pt idx="537">
                  <c:v>522.85338999999999</c:v>
                </c:pt>
                <c:pt idx="538">
                  <c:v>329.61209000000002</c:v>
                </c:pt>
                <c:pt idx="539">
                  <c:v>520.61566000000005</c:v>
                </c:pt>
                <c:pt idx="540">
                  <c:v>515.46234000000004</c:v>
                </c:pt>
                <c:pt idx="541">
                  <c:v>517.73895000000005</c:v>
                </c:pt>
                <c:pt idx="542">
                  <c:v>519.66907000000003</c:v>
                </c:pt>
                <c:pt idx="543">
                  <c:v>522.73015999999996</c:v>
                </c:pt>
                <c:pt idx="544">
                  <c:v>518.28143</c:v>
                </c:pt>
                <c:pt idx="545">
                  <c:v>530.74066000000005</c:v>
                </c:pt>
                <c:pt idx="546">
                  <c:v>514.34662000000003</c:v>
                </c:pt>
                <c:pt idx="547">
                  <c:v>522.97185999999999</c:v>
                </c:pt>
                <c:pt idx="548">
                  <c:v>406.45846999999998</c:v>
                </c:pt>
                <c:pt idx="549">
                  <c:v>457.50491</c:v>
                </c:pt>
                <c:pt idx="550">
                  <c:v>525.21301000000005</c:v>
                </c:pt>
                <c:pt idx="551">
                  <c:v>532.73676</c:v>
                </c:pt>
                <c:pt idx="552">
                  <c:v>534.04376000000002</c:v>
                </c:pt>
                <c:pt idx="553">
                  <c:v>521.82854999999995</c:v>
                </c:pt>
                <c:pt idx="554">
                  <c:v>524.30316000000005</c:v>
                </c:pt>
                <c:pt idx="555">
                  <c:v>518.00995</c:v>
                </c:pt>
                <c:pt idx="556">
                  <c:v>518.64075000000003</c:v>
                </c:pt>
                <c:pt idx="557">
                  <c:v>523.48870999999997</c:v>
                </c:pt>
                <c:pt idx="558">
                  <c:v>531.51971000000003</c:v>
                </c:pt>
                <c:pt idx="559">
                  <c:v>502.57483000000002</c:v>
                </c:pt>
                <c:pt idx="560">
                  <c:v>521.41887999999994</c:v>
                </c:pt>
                <c:pt idx="561">
                  <c:v>533.96216000000004</c:v>
                </c:pt>
                <c:pt idx="562">
                  <c:v>536.46686</c:v>
                </c:pt>
                <c:pt idx="563">
                  <c:v>529.08416999999997</c:v>
                </c:pt>
                <c:pt idx="564">
                  <c:v>521.26337000000001</c:v>
                </c:pt>
                <c:pt idx="565">
                  <c:v>419.18353000000002</c:v>
                </c:pt>
                <c:pt idx="566">
                  <c:v>193.05878000000001</c:v>
                </c:pt>
                <c:pt idx="567">
                  <c:v>562.74530000000004</c:v>
                </c:pt>
                <c:pt idx="568">
                  <c:v>234.27313000000001</c:v>
                </c:pt>
                <c:pt idx="569">
                  <c:v>532.47491000000002</c:v>
                </c:pt>
                <c:pt idx="570">
                  <c:v>517.61626999999999</c:v>
                </c:pt>
                <c:pt idx="571">
                  <c:v>518.01342999999997</c:v>
                </c:pt>
                <c:pt idx="572">
                  <c:v>520.52777000000003</c:v>
                </c:pt>
                <c:pt idx="573">
                  <c:v>487.44497999999999</c:v>
                </c:pt>
                <c:pt idx="574">
                  <c:v>317.71206999999998</c:v>
                </c:pt>
                <c:pt idx="575">
                  <c:v>513.10668999999996</c:v>
                </c:pt>
                <c:pt idx="576">
                  <c:v>525.39635999999996</c:v>
                </c:pt>
                <c:pt idx="577">
                  <c:v>519.91467</c:v>
                </c:pt>
                <c:pt idx="578">
                  <c:v>529.31737999999996</c:v>
                </c:pt>
                <c:pt idx="579">
                  <c:v>517.17542000000003</c:v>
                </c:pt>
                <c:pt idx="580">
                  <c:v>527.19312000000002</c:v>
                </c:pt>
                <c:pt idx="581">
                  <c:v>518.64233000000002</c:v>
                </c:pt>
                <c:pt idx="582">
                  <c:v>525.38982999999996</c:v>
                </c:pt>
                <c:pt idx="583">
                  <c:v>524.75243999999998</c:v>
                </c:pt>
                <c:pt idx="584">
                  <c:v>517.40197999999998</c:v>
                </c:pt>
                <c:pt idx="585">
                  <c:v>518.84807999999998</c:v>
                </c:pt>
                <c:pt idx="586">
                  <c:v>511.82062000000002</c:v>
                </c:pt>
                <c:pt idx="587">
                  <c:v>144.78416000000001</c:v>
                </c:pt>
                <c:pt idx="588">
                  <c:v>510.84021000000001</c:v>
                </c:pt>
                <c:pt idx="589">
                  <c:v>521.26178000000004</c:v>
                </c:pt>
                <c:pt idx="590">
                  <c:v>507.45432</c:v>
                </c:pt>
                <c:pt idx="591">
                  <c:v>527.05071999999996</c:v>
                </c:pt>
                <c:pt idx="592">
                  <c:v>528.64733999999999</c:v>
                </c:pt>
                <c:pt idx="593">
                  <c:v>530.70306000000005</c:v>
                </c:pt>
                <c:pt idx="594">
                  <c:v>517.66785000000004</c:v>
                </c:pt>
                <c:pt idx="595">
                  <c:v>516.93480999999997</c:v>
                </c:pt>
                <c:pt idx="596">
                  <c:v>522.49139000000002</c:v>
                </c:pt>
                <c:pt idx="597">
                  <c:v>517.58685000000003</c:v>
                </c:pt>
                <c:pt idx="598">
                  <c:v>527.09369000000004</c:v>
                </c:pt>
                <c:pt idx="599">
                  <c:v>517.02985000000001</c:v>
                </c:pt>
                <c:pt idx="600">
                  <c:v>523.79132000000004</c:v>
                </c:pt>
                <c:pt idx="601">
                  <c:v>508.745</c:v>
                </c:pt>
                <c:pt idx="602">
                  <c:v>495.57355000000001</c:v>
                </c:pt>
                <c:pt idx="603">
                  <c:v>142.45132000000001</c:v>
                </c:pt>
                <c:pt idx="604">
                  <c:v>523.20636000000002</c:v>
                </c:pt>
                <c:pt idx="605">
                  <c:v>522.88422000000003</c:v>
                </c:pt>
                <c:pt idx="606">
                  <c:v>520.99694999999997</c:v>
                </c:pt>
                <c:pt idx="607">
                  <c:v>516.51318000000003</c:v>
                </c:pt>
                <c:pt idx="608">
                  <c:v>515.31615999999997</c:v>
                </c:pt>
                <c:pt idx="609">
                  <c:v>519.20092999999997</c:v>
                </c:pt>
                <c:pt idx="610">
                  <c:v>515.37963999999999</c:v>
                </c:pt>
                <c:pt idx="611">
                  <c:v>510.69308000000001</c:v>
                </c:pt>
                <c:pt idx="612">
                  <c:v>516.46361999999999</c:v>
                </c:pt>
                <c:pt idx="613">
                  <c:v>518.26842999999997</c:v>
                </c:pt>
                <c:pt idx="614">
                  <c:v>511.38861000000003</c:v>
                </c:pt>
                <c:pt idx="615">
                  <c:v>515.94872999999995</c:v>
                </c:pt>
                <c:pt idx="616">
                  <c:v>517.31140000000005</c:v>
                </c:pt>
                <c:pt idx="617">
                  <c:v>529.75676999999996</c:v>
                </c:pt>
                <c:pt idx="618">
                  <c:v>511.67086999999998</c:v>
                </c:pt>
                <c:pt idx="619">
                  <c:v>517.60668999999996</c:v>
                </c:pt>
                <c:pt idx="620">
                  <c:v>419.56286999999998</c:v>
                </c:pt>
                <c:pt idx="621">
                  <c:v>197.81281999999999</c:v>
                </c:pt>
                <c:pt idx="622">
                  <c:v>514.92125999999996</c:v>
                </c:pt>
                <c:pt idx="623">
                  <c:v>529.76282000000003</c:v>
                </c:pt>
                <c:pt idx="624">
                  <c:v>524.45392000000004</c:v>
                </c:pt>
                <c:pt idx="625">
                  <c:v>528.06548999999995</c:v>
                </c:pt>
                <c:pt idx="626">
                  <c:v>518.77562999999998</c:v>
                </c:pt>
                <c:pt idx="627">
                  <c:v>517.91974000000005</c:v>
                </c:pt>
                <c:pt idx="628">
                  <c:v>287.13272000000001</c:v>
                </c:pt>
                <c:pt idx="629">
                  <c:v>18.667100999999999</c:v>
                </c:pt>
                <c:pt idx="630">
                  <c:v>514.31757000000005</c:v>
                </c:pt>
                <c:pt idx="631">
                  <c:v>517.40326000000005</c:v>
                </c:pt>
                <c:pt idx="632">
                  <c:v>517.92467999999997</c:v>
                </c:pt>
                <c:pt idx="633">
                  <c:v>206.63820999999999</c:v>
                </c:pt>
                <c:pt idx="634">
                  <c:v>408.24322999999998</c:v>
                </c:pt>
                <c:pt idx="635">
                  <c:v>532.48163</c:v>
                </c:pt>
                <c:pt idx="636">
                  <c:v>481.31511999999998</c:v>
                </c:pt>
                <c:pt idx="637">
                  <c:v>516.85619999999994</c:v>
                </c:pt>
                <c:pt idx="638">
                  <c:v>524.23779000000002</c:v>
                </c:pt>
                <c:pt idx="639">
                  <c:v>515.80382999999995</c:v>
                </c:pt>
                <c:pt idx="640">
                  <c:v>522.58167000000003</c:v>
                </c:pt>
                <c:pt idx="641">
                  <c:v>522.50806</c:v>
                </c:pt>
                <c:pt idx="642">
                  <c:v>525.47600999999997</c:v>
                </c:pt>
                <c:pt idx="643">
                  <c:v>515.69623000000001</c:v>
                </c:pt>
                <c:pt idx="644">
                  <c:v>519.24982</c:v>
                </c:pt>
                <c:pt idx="645">
                  <c:v>512.78350999999998</c:v>
                </c:pt>
                <c:pt idx="646">
                  <c:v>469.71843999999999</c:v>
                </c:pt>
                <c:pt idx="647">
                  <c:v>517.99883999999997</c:v>
                </c:pt>
                <c:pt idx="648">
                  <c:v>521.13171</c:v>
                </c:pt>
                <c:pt idx="649">
                  <c:v>528.94946000000004</c:v>
                </c:pt>
                <c:pt idx="650">
                  <c:v>528.21605999999997</c:v>
                </c:pt>
                <c:pt idx="651">
                  <c:v>260.53116</c:v>
                </c:pt>
                <c:pt idx="652">
                  <c:v>454.09082000000001</c:v>
                </c:pt>
                <c:pt idx="653">
                  <c:v>532.43499999999995</c:v>
                </c:pt>
                <c:pt idx="654">
                  <c:v>498.13580000000002</c:v>
                </c:pt>
                <c:pt idx="655">
                  <c:v>418.71197999999998</c:v>
                </c:pt>
                <c:pt idx="656">
                  <c:v>453.78359999999998</c:v>
                </c:pt>
                <c:pt idx="657">
                  <c:v>541.40148999999997</c:v>
                </c:pt>
                <c:pt idx="658">
                  <c:v>492.56213000000002</c:v>
                </c:pt>
                <c:pt idx="659">
                  <c:v>509.10705999999999</c:v>
                </c:pt>
                <c:pt idx="660">
                  <c:v>210.8503</c:v>
                </c:pt>
                <c:pt idx="661">
                  <c:v>528.46172999999999</c:v>
                </c:pt>
                <c:pt idx="662">
                  <c:v>522.00061000000005</c:v>
                </c:pt>
                <c:pt idx="663">
                  <c:v>524.35699</c:v>
                </c:pt>
                <c:pt idx="664">
                  <c:v>528.77002000000005</c:v>
                </c:pt>
                <c:pt idx="665">
                  <c:v>469.04230000000001</c:v>
                </c:pt>
                <c:pt idx="666">
                  <c:v>508.14850000000001</c:v>
                </c:pt>
                <c:pt idx="667">
                  <c:v>482.20837</c:v>
                </c:pt>
                <c:pt idx="668">
                  <c:v>530.78332999999998</c:v>
                </c:pt>
                <c:pt idx="669">
                  <c:v>501.47507000000002</c:v>
                </c:pt>
                <c:pt idx="670">
                  <c:v>500.37173000000001</c:v>
                </c:pt>
                <c:pt idx="671">
                  <c:v>527.89928999999995</c:v>
                </c:pt>
                <c:pt idx="672">
                  <c:v>528.82506999999998</c:v>
                </c:pt>
                <c:pt idx="673">
                  <c:v>528.8338</c:v>
                </c:pt>
                <c:pt idx="674">
                  <c:v>524.57190000000003</c:v>
                </c:pt>
                <c:pt idx="675">
                  <c:v>535.56104000000005</c:v>
                </c:pt>
                <c:pt idx="676">
                  <c:v>527.13238999999999</c:v>
                </c:pt>
                <c:pt idx="677">
                  <c:v>523.52770999999996</c:v>
                </c:pt>
                <c:pt idx="678">
                  <c:v>524.56066999999996</c:v>
                </c:pt>
                <c:pt idx="679">
                  <c:v>531.93304000000001</c:v>
                </c:pt>
                <c:pt idx="680">
                  <c:v>524.79254000000003</c:v>
                </c:pt>
                <c:pt idx="681">
                  <c:v>369.97516000000002</c:v>
                </c:pt>
                <c:pt idx="682">
                  <c:v>324.22931</c:v>
                </c:pt>
                <c:pt idx="683">
                  <c:v>539.25513000000001</c:v>
                </c:pt>
                <c:pt idx="684">
                  <c:v>523.03857000000005</c:v>
                </c:pt>
                <c:pt idx="685">
                  <c:v>551.41785000000004</c:v>
                </c:pt>
                <c:pt idx="686">
                  <c:v>535.17816000000005</c:v>
                </c:pt>
                <c:pt idx="687">
                  <c:v>520.23157000000003</c:v>
                </c:pt>
                <c:pt idx="688">
                  <c:v>543.40436</c:v>
                </c:pt>
                <c:pt idx="689">
                  <c:v>548.75005999999996</c:v>
                </c:pt>
                <c:pt idx="690">
                  <c:v>549.02917000000002</c:v>
                </c:pt>
                <c:pt idx="691">
                  <c:v>534.93347000000006</c:v>
                </c:pt>
                <c:pt idx="692">
                  <c:v>518.73981000000003</c:v>
                </c:pt>
                <c:pt idx="693">
                  <c:v>536.09888000000001</c:v>
                </c:pt>
                <c:pt idx="694">
                  <c:v>534.82446000000004</c:v>
                </c:pt>
                <c:pt idx="695">
                  <c:v>530.97626000000002</c:v>
                </c:pt>
                <c:pt idx="696">
                  <c:v>533.73961999999995</c:v>
                </c:pt>
                <c:pt idx="697">
                  <c:v>514.66045999999994</c:v>
                </c:pt>
                <c:pt idx="698">
                  <c:v>532.16540999999995</c:v>
                </c:pt>
                <c:pt idx="699">
                  <c:v>495.82168999999999</c:v>
                </c:pt>
                <c:pt idx="700">
                  <c:v>535.31304999999998</c:v>
                </c:pt>
                <c:pt idx="701">
                  <c:v>524.49207000000001</c:v>
                </c:pt>
                <c:pt idx="702">
                  <c:v>525.69079999999997</c:v>
                </c:pt>
                <c:pt idx="703">
                  <c:v>544.40436</c:v>
                </c:pt>
                <c:pt idx="704">
                  <c:v>538.47185999999999</c:v>
                </c:pt>
                <c:pt idx="705">
                  <c:v>536.43591000000004</c:v>
                </c:pt>
                <c:pt idx="706">
                  <c:v>529.79259999999999</c:v>
                </c:pt>
                <c:pt idx="707">
                  <c:v>533.23987</c:v>
                </c:pt>
                <c:pt idx="708">
                  <c:v>522.98186999999996</c:v>
                </c:pt>
                <c:pt idx="709">
                  <c:v>532.19866999999999</c:v>
                </c:pt>
                <c:pt idx="710">
                  <c:v>525.77533000000005</c:v>
                </c:pt>
                <c:pt idx="711">
                  <c:v>522.1662</c:v>
                </c:pt>
                <c:pt idx="712">
                  <c:v>518.53130999999996</c:v>
                </c:pt>
                <c:pt idx="713">
                  <c:v>505.36847</c:v>
                </c:pt>
                <c:pt idx="714">
                  <c:v>529.56695999999999</c:v>
                </c:pt>
                <c:pt idx="715">
                  <c:v>459.68378000000001</c:v>
                </c:pt>
                <c:pt idx="716">
                  <c:v>203.13847000000001</c:v>
                </c:pt>
                <c:pt idx="717">
                  <c:v>542.87951999999996</c:v>
                </c:pt>
                <c:pt idx="718">
                  <c:v>535.14166</c:v>
                </c:pt>
                <c:pt idx="719">
                  <c:v>534.96496999999999</c:v>
                </c:pt>
                <c:pt idx="720">
                  <c:v>534.59100000000001</c:v>
                </c:pt>
                <c:pt idx="721">
                  <c:v>532.03754000000004</c:v>
                </c:pt>
                <c:pt idx="722">
                  <c:v>521.55962999999997</c:v>
                </c:pt>
                <c:pt idx="723">
                  <c:v>441.05945000000003</c:v>
                </c:pt>
                <c:pt idx="724">
                  <c:v>430.96969999999999</c:v>
                </c:pt>
                <c:pt idx="725">
                  <c:v>519.33794999999998</c:v>
                </c:pt>
                <c:pt idx="726">
                  <c:v>487.96942000000001</c:v>
                </c:pt>
                <c:pt idx="727">
                  <c:v>523.28394000000003</c:v>
                </c:pt>
                <c:pt idx="728">
                  <c:v>536.67412999999999</c:v>
                </c:pt>
                <c:pt idx="729">
                  <c:v>519.38849000000005</c:v>
                </c:pt>
                <c:pt idx="730">
                  <c:v>531.53601000000003</c:v>
                </c:pt>
                <c:pt idx="731">
                  <c:v>536.71857</c:v>
                </c:pt>
                <c:pt idx="732">
                  <c:v>564.92426</c:v>
                </c:pt>
                <c:pt idx="733">
                  <c:v>452.58681999999999</c:v>
                </c:pt>
                <c:pt idx="734">
                  <c:v>522.27801999999997</c:v>
                </c:pt>
                <c:pt idx="735">
                  <c:v>523.40448000000004</c:v>
                </c:pt>
                <c:pt idx="736">
                  <c:v>533.39721999999995</c:v>
                </c:pt>
                <c:pt idx="737">
                  <c:v>536.57647999999995</c:v>
                </c:pt>
                <c:pt idx="738">
                  <c:v>348.74133</c:v>
                </c:pt>
                <c:pt idx="739">
                  <c:v>527.56988999999999</c:v>
                </c:pt>
                <c:pt idx="740">
                  <c:v>524.89000999999996</c:v>
                </c:pt>
                <c:pt idx="741">
                  <c:v>530.31104000000005</c:v>
                </c:pt>
                <c:pt idx="742">
                  <c:v>510.83578</c:v>
                </c:pt>
                <c:pt idx="743">
                  <c:v>539.03143</c:v>
                </c:pt>
                <c:pt idx="744">
                  <c:v>523.27324999999996</c:v>
                </c:pt>
                <c:pt idx="745">
                  <c:v>538.77264000000002</c:v>
                </c:pt>
                <c:pt idx="746">
                  <c:v>527.08081000000004</c:v>
                </c:pt>
                <c:pt idx="747">
                  <c:v>535.03161999999998</c:v>
                </c:pt>
                <c:pt idx="748">
                  <c:v>525.93517999999995</c:v>
                </c:pt>
                <c:pt idx="749">
                  <c:v>525.98242000000005</c:v>
                </c:pt>
                <c:pt idx="750">
                  <c:v>523.90130999999997</c:v>
                </c:pt>
                <c:pt idx="751">
                  <c:v>497.64639</c:v>
                </c:pt>
                <c:pt idx="752">
                  <c:v>528.48621000000003</c:v>
                </c:pt>
                <c:pt idx="753">
                  <c:v>526.94934000000001</c:v>
                </c:pt>
                <c:pt idx="754">
                  <c:v>531.33392000000003</c:v>
                </c:pt>
                <c:pt idx="755">
                  <c:v>522.08325000000002</c:v>
                </c:pt>
                <c:pt idx="756">
                  <c:v>529.19604000000004</c:v>
                </c:pt>
                <c:pt idx="757">
                  <c:v>529.72260000000006</c:v>
                </c:pt>
                <c:pt idx="758">
                  <c:v>498.13567999999998</c:v>
                </c:pt>
                <c:pt idx="759">
                  <c:v>528.53912000000003</c:v>
                </c:pt>
                <c:pt idx="760">
                  <c:v>510.16845999999998</c:v>
                </c:pt>
                <c:pt idx="761">
                  <c:v>85.478888999999995</c:v>
                </c:pt>
                <c:pt idx="762">
                  <c:v>524.87531000000001</c:v>
                </c:pt>
                <c:pt idx="763">
                  <c:v>526.56573000000003</c:v>
                </c:pt>
                <c:pt idx="764">
                  <c:v>501.69387999999998</c:v>
                </c:pt>
                <c:pt idx="765">
                  <c:v>518.63689999999997</c:v>
                </c:pt>
                <c:pt idx="766">
                  <c:v>513.01031</c:v>
                </c:pt>
                <c:pt idx="767">
                  <c:v>525.64624000000003</c:v>
                </c:pt>
                <c:pt idx="768">
                  <c:v>520.00531000000001</c:v>
                </c:pt>
                <c:pt idx="769">
                  <c:v>544.60455000000002</c:v>
                </c:pt>
                <c:pt idx="770">
                  <c:v>531.19817999999998</c:v>
                </c:pt>
                <c:pt idx="771">
                  <c:v>497.36523</c:v>
                </c:pt>
                <c:pt idx="772">
                  <c:v>507.03525000000002</c:v>
                </c:pt>
                <c:pt idx="773">
                  <c:v>525.76782000000003</c:v>
                </c:pt>
                <c:pt idx="774">
                  <c:v>518.41150000000005</c:v>
                </c:pt>
                <c:pt idx="775">
                  <c:v>531.59186</c:v>
                </c:pt>
                <c:pt idx="776">
                  <c:v>522.78112999999996</c:v>
                </c:pt>
                <c:pt idx="777">
                  <c:v>529.79132000000004</c:v>
                </c:pt>
                <c:pt idx="778">
                  <c:v>531.48455999999999</c:v>
                </c:pt>
                <c:pt idx="779">
                  <c:v>525.32647999999995</c:v>
                </c:pt>
                <c:pt idx="780">
                  <c:v>533.71265000000005</c:v>
                </c:pt>
                <c:pt idx="781">
                  <c:v>513.91417999999999</c:v>
                </c:pt>
                <c:pt idx="782">
                  <c:v>488.39172000000002</c:v>
                </c:pt>
                <c:pt idx="783">
                  <c:v>522.3175</c:v>
                </c:pt>
                <c:pt idx="784">
                  <c:v>491.48712</c:v>
                </c:pt>
                <c:pt idx="785">
                  <c:v>524.61243000000002</c:v>
                </c:pt>
                <c:pt idx="786">
                  <c:v>432.13367</c:v>
                </c:pt>
                <c:pt idx="787">
                  <c:v>519.02551000000005</c:v>
                </c:pt>
                <c:pt idx="788">
                  <c:v>533.54425000000003</c:v>
                </c:pt>
                <c:pt idx="789">
                  <c:v>539.28204000000005</c:v>
                </c:pt>
                <c:pt idx="790">
                  <c:v>519.60015999999996</c:v>
                </c:pt>
                <c:pt idx="791">
                  <c:v>528.07848999999999</c:v>
                </c:pt>
                <c:pt idx="792">
                  <c:v>522.47528</c:v>
                </c:pt>
                <c:pt idx="793">
                  <c:v>441.15246999999999</c:v>
                </c:pt>
                <c:pt idx="794">
                  <c:v>490.63848999999999</c:v>
                </c:pt>
                <c:pt idx="795">
                  <c:v>530.34997999999996</c:v>
                </c:pt>
                <c:pt idx="796">
                  <c:v>460.55739999999997</c:v>
                </c:pt>
                <c:pt idx="797">
                  <c:v>152.26828</c:v>
                </c:pt>
                <c:pt idx="798">
                  <c:v>442.33670000000001</c:v>
                </c:pt>
                <c:pt idx="799">
                  <c:v>420.42831000000001</c:v>
                </c:pt>
                <c:pt idx="800">
                  <c:v>528.73413000000005</c:v>
                </c:pt>
                <c:pt idx="801">
                  <c:v>489.71219000000002</c:v>
                </c:pt>
                <c:pt idx="802">
                  <c:v>300.58118000000002</c:v>
                </c:pt>
                <c:pt idx="803">
                  <c:v>509.56387000000001</c:v>
                </c:pt>
                <c:pt idx="804">
                  <c:v>525.89691000000005</c:v>
                </c:pt>
                <c:pt idx="805">
                  <c:v>470.13173999999998</c:v>
                </c:pt>
                <c:pt idx="806">
                  <c:v>485.04257000000001</c:v>
                </c:pt>
                <c:pt idx="807">
                  <c:v>510.05322000000001</c:v>
                </c:pt>
                <c:pt idx="808">
                  <c:v>368.46616</c:v>
                </c:pt>
                <c:pt idx="809">
                  <c:v>205.98124999999999</c:v>
                </c:pt>
                <c:pt idx="810">
                  <c:v>417.18869000000001</c:v>
                </c:pt>
                <c:pt idx="811">
                  <c:v>347.64578</c:v>
                </c:pt>
                <c:pt idx="812">
                  <c:v>330.08166999999997</c:v>
                </c:pt>
                <c:pt idx="813">
                  <c:v>537.07195999999999</c:v>
                </c:pt>
                <c:pt idx="814">
                  <c:v>522.65648999999996</c:v>
                </c:pt>
                <c:pt idx="815">
                  <c:v>525.62261999999998</c:v>
                </c:pt>
                <c:pt idx="816">
                  <c:v>514.59131000000002</c:v>
                </c:pt>
                <c:pt idx="817">
                  <c:v>457.40082000000001</c:v>
                </c:pt>
                <c:pt idx="818">
                  <c:v>518.44683999999995</c:v>
                </c:pt>
                <c:pt idx="819">
                  <c:v>528.54254000000003</c:v>
                </c:pt>
                <c:pt idx="820">
                  <c:v>477.54705999999999</c:v>
                </c:pt>
                <c:pt idx="821">
                  <c:v>520.95807000000002</c:v>
                </c:pt>
                <c:pt idx="822">
                  <c:v>527.84973000000002</c:v>
                </c:pt>
                <c:pt idx="823">
                  <c:v>511.49410999999998</c:v>
                </c:pt>
                <c:pt idx="824">
                  <c:v>518.96564000000001</c:v>
                </c:pt>
                <c:pt idx="825">
                  <c:v>120.98211999999999</c:v>
                </c:pt>
                <c:pt idx="826">
                  <c:v>532.12414999999999</c:v>
                </c:pt>
                <c:pt idx="827">
                  <c:v>518.71014000000002</c:v>
                </c:pt>
                <c:pt idx="828">
                  <c:v>524.65686000000005</c:v>
                </c:pt>
                <c:pt idx="829">
                  <c:v>505.00229000000002</c:v>
                </c:pt>
                <c:pt idx="830">
                  <c:v>525.76044000000002</c:v>
                </c:pt>
                <c:pt idx="831">
                  <c:v>473.44952000000001</c:v>
                </c:pt>
                <c:pt idx="832">
                  <c:v>530.92816000000005</c:v>
                </c:pt>
                <c:pt idx="833">
                  <c:v>515.50836000000004</c:v>
                </c:pt>
                <c:pt idx="834">
                  <c:v>518.42602999999997</c:v>
                </c:pt>
                <c:pt idx="835">
                  <c:v>484.02517999999998</c:v>
                </c:pt>
                <c:pt idx="836">
                  <c:v>359.09231999999997</c:v>
                </c:pt>
                <c:pt idx="837">
                  <c:v>493.85354999999998</c:v>
                </c:pt>
                <c:pt idx="838">
                  <c:v>516.22020999999995</c:v>
                </c:pt>
                <c:pt idx="839">
                  <c:v>250.96268000000001</c:v>
                </c:pt>
                <c:pt idx="840">
                  <c:v>492.24295000000001</c:v>
                </c:pt>
                <c:pt idx="841">
                  <c:v>120.09695000000001</c:v>
                </c:pt>
                <c:pt idx="842">
                  <c:v>526.39038000000005</c:v>
                </c:pt>
                <c:pt idx="843">
                  <c:v>530.99199999999996</c:v>
                </c:pt>
                <c:pt idx="844">
                  <c:v>474.77654999999999</c:v>
                </c:pt>
                <c:pt idx="845">
                  <c:v>502.72237999999999</c:v>
                </c:pt>
                <c:pt idx="846">
                  <c:v>520.24310000000003</c:v>
                </c:pt>
                <c:pt idx="847">
                  <c:v>522.23803999999996</c:v>
                </c:pt>
                <c:pt idx="848">
                  <c:v>527.13238999999999</c:v>
                </c:pt>
                <c:pt idx="849">
                  <c:v>456.29861</c:v>
                </c:pt>
                <c:pt idx="850">
                  <c:v>517.87157999999999</c:v>
                </c:pt>
                <c:pt idx="851">
                  <c:v>486.23700000000002</c:v>
                </c:pt>
                <c:pt idx="852">
                  <c:v>526.40619000000004</c:v>
                </c:pt>
                <c:pt idx="853">
                  <c:v>519.69372999999996</c:v>
                </c:pt>
                <c:pt idx="854">
                  <c:v>530.22393999999997</c:v>
                </c:pt>
                <c:pt idx="855">
                  <c:v>526.14440999999999</c:v>
                </c:pt>
                <c:pt idx="856">
                  <c:v>457.68817000000001</c:v>
                </c:pt>
                <c:pt idx="857">
                  <c:v>197.21843000000001</c:v>
                </c:pt>
                <c:pt idx="858">
                  <c:v>528.57977000000005</c:v>
                </c:pt>
                <c:pt idx="859">
                  <c:v>528.04369999999994</c:v>
                </c:pt>
                <c:pt idx="860">
                  <c:v>525.81866000000002</c:v>
                </c:pt>
                <c:pt idx="861">
                  <c:v>531.46087999999997</c:v>
                </c:pt>
                <c:pt idx="862">
                  <c:v>544.65386999999998</c:v>
                </c:pt>
                <c:pt idx="863">
                  <c:v>403.23809999999997</c:v>
                </c:pt>
                <c:pt idx="864">
                  <c:v>516.68762000000004</c:v>
                </c:pt>
                <c:pt idx="865">
                  <c:v>395.00060999999999</c:v>
                </c:pt>
                <c:pt idx="866">
                  <c:v>370.85512999999997</c:v>
                </c:pt>
                <c:pt idx="867">
                  <c:v>499.61577999999997</c:v>
                </c:pt>
                <c:pt idx="868">
                  <c:v>427.52264000000002</c:v>
                </c:pt>
                <c:pt idx="869">
                  <c:v>503.94835999999998</c:v>
                </c:pt>
                <c:pt idx="870">
                  <c:v>503.23291</c:v>
                </c:pt>
                <c:pt idx="871">
                  <c:v>522.60051999999996</c:v>
                </c:pt>
                <c:pt idx="872">
                  <c:v>527.82366999999999</c:v>
                </c:pt>
                <c:pt idx="873">
                  <c:v>523.91772000000003</c:v>
                </c:pt>
                <c:pt idx="874">
                  <c:v>528.61950999999999</c:v>
                </c:pt>
                <c:pt idx="875">
                  <c:v>521.52135999999996</c:v>
                </c:pt>
                <c:pt idx="876">
                  <c:v>524.27959999999996</c:v>
                </c:pt>
                <c:pt idx="877">
                  <c:v>521.29894999999999</c:v>
                </c:pt>
                <c:pt idx="878">
                  <c:v>516.82721000000004</c:v>
                </c:pt>
                <c:pt idx="879">
                  <c:v>519.78869999999995</c:v>
                </c:pt>
                <c:pt idx="880">
                  <c:v>533.72838999999999</c:v>
                </c:pt>
                <c:pt idx="881">
                  <c:v>516.21038999999996</c:v>
                </c:pt>
                <c:pt idx="882">
                  <c:v>525.30322000000001</c:v>
                </c:pt>
                <c:pt idx="883">
                  <c:v>489.18768</c:v>
                </c:pt>
                <c:pt idx="884">
                  <c:v>524.92145000000005</c:v>
                </c:pt>
                <c:pt idx="885">
                  <c:v>515.23657000000003</c:v>
                </c:pt>
                <c:pt idx="886">
                  <c:v>354.21679999999998</c:v>
                </c:pt>
                <c:pt idx="887">
                  <c:v>354.30252000000002</c:v>
                </c:pt>
                <c:pt idx="888">
                  <c:v>452.95404000000002</c:v>
                </c:pt>
                <c:pt idx="889">
                  <c:v>564.26453000000004</c:v>
                </c:pt>
                <c:pt idx="890">
                  <c:v>520.50225999999998</c:v>
                </c:pt>
                <c:pt idx="891">
                  <c:v>524.12097000000006</c:v>
                </c:pt>
                <c:pt idx="892">
                  <c:v>539.35137999999995</c:v>
                </c:pt>
                <c:pt idx="893">
                  <c:v>474.80228</c:v>
                </c:pt>
                <c:pt idx="894">
                  <c:v>467.50745000000001</c:v>
                </c:pt>
                <c:pt idx="895">
                  <c:v>530.83411000000001</c:v>
                </c:pt>
                <c:pt idx="896">
                  <c:v>374.34186</c:v>
                </c:pt>
                <c:pt idx="897">
                  <c:v>277.01321000000002</c:v>
                </c:pt>
                <c:pt idx="898">
                  <c:v>517.08501999999999</c:v>
                </c:pt>
                <c:pt idx="899">
                  <c:v>526.55408</c:v>
                </c:pt>
                <c:pt idx="900">
                  <c:v>520.57672000000002</c:v>
                </c:pt>
                <c:pt idx="901">
                  <c:v>522.48797999999999</c:v>
                </c:pt>
                <c:pt idx="902">
                  <c:v>471.36716000000001</c:v>
                </c:pt>
                <c:pt idx="903">
                  <c:v>564.22333000000003</c:v>
                </c:pt>
                <c:pt idx="904">
                  <c:v>525.13842999999997</c:v>
                </c:pt>
                <c:pt idx="905">
                  <c:v>515.31524999999999</c:v>
                </c:pt>
                <c:pt idx="906">
                  <c:v>452.15399000000002</c:v>
                </c:pt>
                <c:pt idx="907">
                  <c:v>527.50787000000003</c:v>
                </c:pt>
                <c:pt idx="908">
                  <c:v>530.73955999999998</c:v>
                </c:pt>
                <c:pt idx="909">
                  <c:v>462.56099999999998</c:v>
                </c:pt>
                <c:pt idx="910">
                  <c:v>538.67065000000002</c:v>
                </c:pt>
                <c:pt idx="911">
                  <c:v>518.52972</c:v>
                </c:pt>
                <c:pt idx="912">
                  <c:v>475.02816999999999</c:v>
                </c:pt>
                <c:pt idx="913">
                  <c:v>528.27324999999996</c:v>
                </c:pt>
                <c:pt idx="914">
                  <c:v>523.26604999999995</c:v>
                </c:pt>
                <c:pt idx="915">
                  <c:v>521.35637999999994</c:v>
                </c:pt>
                <c:pt idx="916">
                  <c:v>525.26801</c:v>
                </c:pt>
                <c:pt idx="917">
                  <c:v>508.63852000000003</c:v>
                </c:pt>
                <c:pt idx="918">
                  <c:v>522.07153000000005</c:v>
                </c:pt>
                <c:pt idx="919">
                  <c:v>521.99158</c:v>
                </c:pt>
                <c:pt idx="920">
                  <c:v>553.45862</c:v>
                </c:pt>
                <c:pt idx="921">
                  <c:v>514.43517999999995</c:v>
                </c:pt>
                <c:pt idx="922">
                  <c:v>521.32232999999997</c:v>
                </c:pt>
                <c:pt idx="923">
                  <c:v>490.19247000000001</c:v>
                </c:pt>
                <c:pt idx="924">
                  <c:v>471.84323000000001</c:v>
                </c:pt>
                <c:pt idx="925">
                  <c:v>347.10915999999997</c:v>
                </c:pt>
                <c:pt idx="926">
                  <c:v>517.34338000000002</c:v>
                </c:pt>
                <c:pt idx="927">
                  <c:v>527.57635000000005</c:v>
                </c:pt>
                <c:pt idx="928">
                  <c:v>374.77316000000002</c:v>
                </c:pt>
                <c:pt idx="929">
                  <c:v>271.80972000000003</c:v>
                </c:pt>
                <c:pt idx="930">
                  <c:v>522.03075999999999</c:v>
                </c:pt>
                <c:pt idx="931">
                  <c:v>504.85183999999998</c:v>
                </c:pt>
                <c:pt idx="932">
                  <c:v>520.98706000000004</c:v>
                </c:pt>
                <c:pt idx="933">
                  <c:v>426.56281000000001</c:v>
                </c:pt>
                <c:pt idx="934">
                  <c:v>492.81851</c:v>
                </c:pt>
                <c:pt idx="935">
                  <c:v>223.04066</c:v>
                </c:pt>
                <c:pt idx="936">
                  <c:v>423.61716000000001</c:v>
                </c:pt>
                <c:pt idx="937">
                  <c:v>472.59796</c:v>
                </c:pt>
                <c:pt idx="938">
                  <c:v>506.85818</c:v>
                </c:pt>
                <c:pt idx="939">
                  <c:v>411.45505000000003</c:v>
                </c:pt>
                <c:pt idx="940">
                  <c:v>273.41147000000001</c:v>
                </c:pt>
                <c:pt idx="941">
                  <c:v>511.93828999999999</c:v>
                </c:pt>
                <c:pt idx="942">
                  <c:v>512.12743999999998</c:v>
                </c:pt>
                <c:pt idx="943">
                  <c:v>518.27832000000001</c:v>
                </c:pt>
                <c:pt idx="944">
                  <c:v>437.92487</c:v>
                </c:pt>
                <c:pt idx="945">
                  <c:v>504.43518</c:v>
                </c:pt>
                <c:pt idx="946">
                  <c:v>502.02154999999999</c:v>
                </c:pt>
                <c:pt idx="947">
                  <c:v>455.40456999999998</c:v>
                </c:pt>
                <c:pt idx="948">
                  <c:v>195.28441000000001</c:v>
                </c:pt>
                <c:pt idx="949">
                  <c:v>399.48029000000002</c:v>
                </c:pt>
                <c:pt idx="950">
                  <c:v>501.71456999999998</c:v>
                </c:pt>
                <c:pt idx="951">
                  <c:v>477.11234000000002</c:v>
                </c:pt>
                <c:pt idx="952">
                  <c:v>509.70496000000003</c:v>
                </c:pt>
                <c:pt idx="953">
                  <c:v>513.94359999999995</c:v>
                </c:pt>
                <c:pt idx="954">
                  <c:v>508.48590000000002</c:v>
                </c:pt>
                <c:pt idx="955">
                  <c:v>520.50336000000004</c:v>
                </c:pt>
                <c:pt idx="956">
                  <c:v>510.72253000000001</c:v>
                </c:pt>
                <c:pt idx="957">
                  <c:v>489.27877999999998</c:v>
                </c:pt>
                <c:pt idx="958">
                  <c:v>500.35068000000001</c:v>
                </c:pt>
                <c:pt idx="959">
                  <c:v>507.30453</c:v>
                </c:pt>
                <c:pt idx="960">
                  <c:v>497.53359999999998</c:v>
                </c:pt>
                <c:pt idx="961">
                  <c:v>507.55682000000002</c:v>
                </c:pt>
                <c:pt idx="962">
                  <c:v>489.04572000000002</c:v>
                </c:pt>
                <c:pt idx="963">
                  <c:v>506.46758999999997</c:v>
                </c:pt>
                <c:pt idx="964">
                  <c:v>492.86944999999997</c:v>
                </c:pt>
                <c:pt idx="965">
                  <c:v>501.58013999999997</c:v>
                </c:pt>
                <c:pt idx="966">
                  <c:v>501.99426</c:v>
                </c:pt>
                <c:pt idx="967">
                  <c:v>506.75238000000002</c:v>
                </c:pt>
                <c:pt idx="968">
                  <c:v>498.35822000000002</c:v>
                </c:pt>
                <c:pt idx="969">
                  <c:v>497.74261000000001</c:v>
                </c:pt>
                <c:pt idx="970">
                  <c:v>510.25259</c:v>
                </c:pt>
                <c:pt idx="971">
                  <c:v>498.21825999999999</c:v>
                </c:pt>
                <c:pt idx="972">
                  <c:v>507.46105999999997</c:v>
                </c:pt>
                <c:pt idx="973">
                  <c:v>533.98535000000004</c:v>
                </c:pt>
                <c:pt idx="974">
                  <c:v>310.31270999999998</c:v>
                </c:pt>
                <c:pt idx="975">
                  <c:v>498.03512999999998</c:v>
                </c:pt>
                <c:pt idx="976">
                  <c:v>506.20609000000002</c:v>
                </c:pt>
                <c:pt idx="977">
                  <c:v>505.40127999999999</c:v>
                </c:pt>
                <c:pt idx="978">
                  <c:v>504.09271000000001</c:v>
                </c:pt>
                <c:pt idx="979">
                  <c:v>502.43950999999998</c:v>
                </c:pt>
                <c:pt idx="980">
                  <c:v>507.55518000000001</c:v>
                </c:pt>
                <c:pt idx="981">
                  <c:v>495.68331999999998</c:v>
                </c:pt>
                <c:pt idx="982">
                  <c:v>510.46575999999999</c:v>
                </c:pt>
                <c:pt idx="983">
                  <c:v>505.51931999999999</c:v>
                </c:pt>
                <c:pt idx="984">
                  <c:v>501.50427000000002</c:v>
                </c:pt>
                <c:pt idx="985">
                  <c:v>517.92920000000004</c:v>
                </c:pt>
                <c:pt idx="986">
                  <c:v>495.44727</c:v>
                </c:pt>
                <c:pt idx="987">
                  <c:v>495.60300000000001</c:v>
                </c:pt>
                <c:pt idx="988">
                  <c:v>494.8707</c:v>
                </c:pt>
                <c:pt idx="989">
                  <c:v>404.40496999999999</c:v>
                </c:pt>
                <c:pt idx="990">
                  <c:v>492.87923999999998</c:v>
                </c:pt>
                <c:pt idx="991">
                  <c:v>484.77724999999998</c:v>
                </c:pt>
                <c:pt idx="992">
                  <c:v>500.23471000000001</c:v>
                </c:pt>
                <c:pt idx="993">
                  <c:v>510.91442999999998</c:v>
                </c:pt>
                <c:pt idx="994">
                  <c:v>498.91840000000002</c:v>
                </c:pt>
                <c:pt idx="995">
                  <c:v>487.61658</c:v>
                </c:pt>
                <c:pt idx="996">
                  <c:v>434.14542</c:v>
                </c:pt>
                <c:pt idx="997">
                  <c:v>503.24959999999999</c:v>
                </c:pt>
                <c:pt idx="998">
                  <c:v>533.62653</c:v>
                </c:pt>
                <c:pt idx="999">
                  <c:v>464.13943</c:v>
                </c:pt>
                <c:pt idx="1000">
                  <c:v>501.23318</c:v>
                </c:pt>
                <c:pt idx="1001">
                  <c:v>499.67757999999998</c:v>
                </c:pt>
                <c:pt idx="1002">
                  <c:v>494.00344999999999</c:v>
                </c:pt>
                <c:pt idx="1003">
                  <c:v>503.16095000000001</c:v>
                </c:pt>
                <c:pt idx="1004">
                  <c:v>473.15237000000002</c:v>
                </c:pt>
                <c:pt idx="1005">
                  <c:v>492.29500999999999</c:v>
                </c:pt>
                <c:pt idx="1006">
                  <c:v>79.962265000000002</c:v>
                </c:pt>
                <c:pt idx="1007">
                  <c:v>373.14969000000002</c:v>
                </c:pt>
                <c:pt idx="1008">
                  <c:v>509.89066000000003</c:v>
                </c:pt>
                <c:pt idx="1009">
                  <c:v>506.57736</c:v>
                </c:pt>
                <c:pt idx="1010">
                  <c:v>473.18781000000001</c:v>
                </c:pt>
                <c:pt idx="1011">
                  <c:v>521.20599000000004</c:v>
                </c:pt>
                <c:pt idx="1012">
                  <c:v>515.80175999999994</c:v>
                </c:pt>
                <c:pt idx="1013">
                  <c:v>503.26859000000002</c:v>
                </c:pt>
                <c:pt idx="1014">
                  <c:v>513.23168999999996</c:v>
                </c:pt>
                <c:pt idx="1015">
                  <c:v>509.30279999999999</c:v>
                </c:pt>
                <c:pt idx="1016">
                  <c:v>479.37421000000001</c:v>
                </c:pt>
                <c:pt idx="1017">
                  <c:v>511.31151999999997</c:v>
                </c:pt>
                <c:pt idx="1018">
                  <c:v>495.24225000000001</c:v>
                </c:pt>
                <c:pt idx="1019">
                  <c:v>474.72501</c:v>
                </c:pt>
                <c:pt idx="1020">
                  <c:v>448.83492999999999</c:v>
                </c:pt>
                <c:pt idx="1021">
                  <c:v>98.358909999999995</c:v>
                </c:pt>
                <c:pt idx="1022">
                  <c:v>386.71172999999999</c:v>
                </c:pt>
                <c:pt idx="1023">
                  <c:v>505.3725</c:v>
                </c:pt>
                <c:pt idx="1024">
                  <c:v>196.27428</c:v>
                </c:pt>
                <c:pt idx="1025">
                  <c:v>512.92682000000002</c:v>
                </c:pt>
                <c:pt idx="1026">
                  <c:v>491.19655999999998</c:v>
                </c:pt>
                <c:pt idx="1027">
                  <c:v>505.29147</c:v>
                </c:pt>
                <c:pt idx="1028">
                  <c:v>161.45534000000001</c:v>
                </c:pt>
                <c:pt idx="1029">
                  <c:v>469.73003999999997</c:v>
                </c:pt>
                <c:pt idx="1030">
                  <c:v>496.27521000000002</c:v>
                </c:pt>
                <c:pt idx="1031">
                  <c:v>496.32632000000001</c:v>
                </c:pt>
                <c:pt idx="1032">
                  <c:v>508.66710999999998</c:v>
                </c:pt>
                <c:pt idx="1033">
                  <c:v>497.42129999999997</c:v>
                </c:pt>
                <c:pt idx="1034">
                  <c:v>476.33109000000002</c:v>
                </c:pt>
                <c:pt idx="1035">
                  <c:v>333.07015999999999</c:v>
                </c:pt>
                <c:pt idx="1036">
                  <c:v>508.04498000000001</c:v>
                </c:pt>
                <c:pt idx="1037">
                  <c:v>471.14301</c:v>
                </c:pt>
                <c:pt idx="1038">
                  <c:v>392.22018000000003</c:v>
                </c:pt>
                <c:pt idx="1039">
                  <c:v>331.63643999999999</c:v>
                </c:pt>
                <c:pt idx="1040">
                  <c:v>452.15460000000002</c:v>
                </c:pt>
                <c:pt idx="1041">
                  <c:v>502.33936</c:v>
                </c:pt>
                <c:pt idx="1042">
                  <c:v>496.96087999999997</c:v>
                </c:pt>
                <c:pt idx="1043">
                  <c:v>495.53521999999998</c:v>
                </c:pt>
                <c:pt idx="1044">
                  <c:v>503.45864999999998</c:v>
                </c:pt>
                <c:pt idx="1045">
                  <c:v>498.62988000000001</c:v>
                </c:pt>
                <c:pt idx="1046">
                  <c:v>450.57711999999998</c:v>
                </c:pt>
                <c:pt idx="1047">
                  <c:v>499.57513</c:v>
                </c:pt>
                <c:pt idx="1048">
                  <c:v>497.42550999999997</c:v>
                </c:pt>
                <c:pt idx="1049">
                  <c:v>507.108</c:v>
                </c:pt>
                <c:pt idx="1050">
                  <c:v>477.46967000000001</c:v>
                </c:pt>
                <c:pt idx="1051">
                  <c:v>475.81396000000001</c:v>
                </c:pt>
                <c:pt idx="1052">
                  <c:v>498.51839999999999</c:v>
                </c:pt>
                <c:pt idx="1053">
                  <c:v>497.89193999999998</c:v>
                </c:pt>
                <c:pt idx="1054">
                  <c:v>397.12414999999999</c:v>
                </c:pt>
                <c:pt idx="1055">
                  <c:v>446.67275999999998</c:v>
                </c:pt>
                <c:pt idx="1056">
                  <c:v>508.44628999999998</c:v>
                </c:pt>
                <c:pt idx="1057">
                  <c:v>472.49032999999997</c:v>
                </c:pt>
                <c:pt idx="1058">
                  <c:v>501.62033000000002</c:v>
                </c:pt>
                <c:pt idx="1059">
                  <c:v>503.52814000000001</c:v>
                </c:pt>
                <c:pt idx="1060">
                  <c:v>507.01751999999999</c:v>
                </c:pt>
                <c:pt idx="1061">
                  <c:v>472.18520999999998</c:v>
                </c:pt>
                <c:pt idx="1062">
                  <c:v>500.35217</c:v>
                </c:pt>
                <c:pt idx="1063">
                  <c:v>498.87813999999997</c:v>
                </c:pt>
                <c:pt idx="1064">
                  <c:v>505.55358999999999</c:v>
                </c:pt>
                <c:pt idx="1065">
                  <c:v>486.59282999999999</c:v>
                </c:pt>
                <c:pt idx="1066">
                  <c:v>496.26562000000001</c:v>
                </c:pt>
                <c:pt idx="1067">
                  <c:v>508.34003000000001</c:v>
                </c:pt>
                <c:pt idx="1068">
                  <c:v>440.18117999999998</c:v>
                </c:pt>
                <c:pt idx="1069">
                  <c:v>472.66394000000003</c:v>
                </c:pt>
                <c:pt idx="1070">
                  <c:v>506.03982999999999</c:v>
                </c:pt>
                <c:pt idx="1071">
                  <c:v>510.33278999999999</c:v>
                </c:pt>
                <c:pt idx="1072">
                  <c:v>449.96303999999998</c:v>
                </c:pt>
                <c:pt idx="1073">
                  <c:v>222.66730000000001</c:v>
                </c:pt>
                <c:pt idx="1074">
                  <c:v>186.98569000000001</c:v>
                </c:pt>
                <c:pt idx="1075">
                  <c:v>397.19855000000001</c:v>
                </c:pt>
                <c:pt idx="1076">
                  <c:v>293.86014</c:v>
                </c:pt>
                <c:pt idx="1077">
                  <c:v>457.49295000000001</c:v>
                </c:pt>
                <c:pt idx="1078">
                  <c:v>503.18716000000001</c:v>
                </c:pt>
                <c:pt idx="1079">
                  <c:v>496.15908999999999</c:v>
                </c:pt>
                <c:pt idx="1080">
                  <c:v>513.18413999999996</c:v>
                </c:pt>
                <c:pt idx="1081">
                  <c:v>497.17129999999997</c:v>
                </c:pt>
                <c:pt idx="1082">
                  <c:v>280.82409999999999</c:v>
                </c:pt>
                <c:pt idx="1083">
                  <c:v>3.3111633999999999</c:v>
                </c:pt>
                <c:pt idx="1084">
                  <c:v>502.28030000000001</c:v>
                </c:pt>
                <c:pt idx="1085">
                  <c:v>497.03543000000002</c:v>
                </c:pt>
                <c:pt idx="1086">
                  <c:v>487.11761000000001</c:v>
                </c:pt>
                <c:pt idx="1087">
                  <c:v>513.90337999999997</c:v>
                </c:pt>
                <c:pt idx="1088">
                  <c:v>443.64049999999997</c:v>
                </c:pt>
                <c:pt idx="1089">
                  <c:v>489.29288000000003</c:v>
                </c:pt>
                <c:pt idx="1090">
                  <c:v>496.96749999999997</c:v>
                </c:pt>
                <c:pt idx="1091">
                  <c:v>501.74826000000002</c:v>
                </c:pt>
                <c:pt idx="1092">
                  <c:v>487.98257000000001</c:v>
                </c:pt>
                <c:pt idx="1093">
                  <c:v>489.60629</c:v>
                </c:pt>
                <c:pt idx="1094">
                  <c:v>496.09467000000001</c:v>
                </c:pt>
                <c:pt idx="1095">
                  <c:v>498.11917</c:v>
                </c:pt>
                <c:pt idx="1096">
                  <c:v>458.37302</c:v>
                </c:pt>
                <c:pt idx="1097">
                  <c:v>499.75763000000001</c:v>
                </c:pt>
                <c:pt idx="1098">
                  <c:v>503.55025999999998</c:v>
                </c:pt>
                <c:pt idx="1099">
                  <c:v>505.17221000000001</c:v>
                </c:pt>
                <c:pt idx="1100">
                  <c:v>470.12673999999998</c:v>
                </c:pt>
                <c:pt idx="1101">
                  <c:v>497.52744000000001</c:v>
                </c:pt>
                <c:pt idx="1102">
                  <c:v>502.61020000000002</c:v>
                </c:pt>
                <c:pt idx="1103">
                  <c:v>487.18459999999999</c:v>
                </c:pt>
                <c:pt idx="1104">
                  <c:v>476.03311000000002</c:v>
                </c:pt>
                <c:pt idx="1105">
                  <c:v>684.40826000000004</c:v>
                </c:pt>
                <c:pt idx="1106">
                  <c:v>507.28113000000002</c:v>
                </c:pt>
                <c:pt idx="1107">
                  <c:v>503.67412999999999</c:v>
                </c:pt>
                <c:pt idx="1108">
                  <c:v>510.85577000000001</c:v>
                </c:pt>
                <c:pt idx="1109">
                  <c:v>499.40228000000002</c:v>
                </c:pt>
                <c:pt idx="1110">
                  <c:v>494.08400999999998</c:v>
                </c:pt>
                <c:pt idx="1111">
                  <c:v>463.41833000000003</c:v>
                </c:pt>
                <c:pt idx="1112">
                  <c:v>480.44846000000001</c:v>
                </c:pt>
                <c:pt idx="1113">
                  <c:v>515.32727</c:v>
                </c:pt>
                <c:pt idx="1114">
                  <c:v>248.33641</c:v>
                </c:pt>
                <c:pt idx="1115">
                  <c:v>488.88918999999999</c:v>
                </c:pt>
                <c:pt idx="1116">
                  <c:v>464.86471999999998</c:v>
                </c:pt>
                <c:pt idx="1117">
                  <c:v>495.10333000000003</c:v>
                </c:pt>
                <c:pt idx="1118">
                  <c:v>491.37448000000001</c:v>
                </c:pt>
                <c:pt idx="1119">
                  <c:v>527.54864999999995</c:v>
                </c:pt>
                <c:pt idx="1120">
                  <c:v>499.38830999999999</c:v>
                </c:pt>
                <c:pt idx="1121">
                  <c:v>498.37839000000002</c:v>
                </c:pt>
                <c:pt idx="1122">
                  <c:v>355.21548000000001</c:v>
                </c:pt>
                <c:pt idx="1123">
                  <c:v>498.80462999999997</c:v>
                </c:pt>
                <c:pt idx="1124">
                  <c:v>466.10599000000002</c:v>
                </c:pt>
                <c:pt idx="1125">
                  <c:v>446.66397000000001</c:v>
                </c:pt>
                <c:pt idx="1126">
                  <c:v>496.31423999999998</c:v>
                </c:pt>
                <c:pt idx="1127">
                  <c:v>400.37389999999999</c:v>
                </c:pt>
                <c:pt idx="1128">
                  <c:v>449.04575</c:v>
                </c:pt>
                <c:pt idx="1129">
                  <c:v>492.09127999999998</c:v>
                </c:pt>
                <c:pt idx="1130">
                  <c:v>395.95593000000002</c:v>
                </c:pt>
                <c:pt idx="1131">
                  <c:v>498.69436999999999</c:v>
                </c:pt>
                <c:pt idx="1132">
                  <c:v>503.92660999999998</c:v>
                </c:pt>
                <c:pt idx="1133">
                  <c:v>49.632095</c:v>
                </c:pt>
                <c:pt idx="1134">
                  <c:v>295.49765000000002</c:v>
                </c:pt>
                <c:pt idx="1135">
                  <c:v>462.09780999999998</c:v>
                </c:pt>
                <c:pt idx="1136">
                  <c:v>276.31760000000003</c:v>
                </c:pt>
                <c:pt idx="1137">
                  <c:v>326.86901999999998</c:v>
                </c:pt>
                <c:pt idx="1138">
                  <c:v>497.40118000000001</c:v>
                </c:pt>
                <c:pt idx="1139">
                  <c:v>501.48077000000001</c:v>
                </c:pt>
                <c:pt idx="1140">
                  <c:v>493.59091000000001</c:v>
                </c:pt>
                <c:pt idx="1141">
                  <c:v>435.70468</c:v>
                </c:pt>
                <c:pt idx="1142">
                  <c:v>495.81439</c:v>
                </c:pt>
                <c:pt idx="1143">
                  <c:v>502.89287999999999</c:v>
                </c:pt>
                <c:pt idx="1144">
                  <c:v>476.49176</c:v>
                </c:pt>
                <c:pt idx="1145">
                  <c:v>551.72466999999995</c:v>
                </c:pt>
                <c:pt idx="1146">
                  <c:v>500.97714000000002</c:v>
                </c:pt>
                <c:pt idx="1147">
                  <c:v>430.61545000000001</c:v>
                </c:pt>
                <c:pt idx="1148">
                  <c:v>500.36865</c:v>
                </c:pt>
                <c:pt idx="1149">
                  <c:v>498.85064999999997</c:v>
                </c:pt>
                <c:pt idx="1150">
                  <c:v>512.50232000000005</c:v>
                </c:pt>
                <c:pt idx="1151">
                  <c:v>500.07425000000001</c:v>
                </c:pt>
                <c:pt idx="1152">
                  <c:v>497.79388</c:v>
                </c:pt>
                <c:pt idx="1153">
                  <c:v>464.44610999999998</c:v>
                </c:pt>
                <c:pt idx="1154">
                  <c:v>495.77154999999999</c:v>
                </c:pt>
                <c:pt idx="1155">
                  <c:v>464.45645000000002</c:v>
                </c:pt>
                <c:pt idx="1156">
                  <c:v>495.47649999999999</c:v>
                </c:pt>
                <c:pt idx="1157">
                  <c:v>503.56229000000002</c:v>
                </c:pt>
                <c:pt idx="1158">
                  <c:v>493.72079000000002</c:v>
                </c:pt>
                <c:pt idx="1159">
                  <c:v>506.35759999999999</c:v>
                </c:pt>
                <c:pt idx="1160">
                  <c:v>469.55950999999999</c:v>
                </c:pt>
                <c:pt idx="1161">
                  <c:v>532.19146999999998</c:v>
                </c:pt>
                <c:pt idx="1162">
                  <c:v>196.69728000000001</c:v>
                </c:pt>
                <c:pt idx="1163">
                  <c:v>504.45116999999999</c:v>
                </c:pt>
                <c:pt idx="1164">
                  <c:v>454.87819999999999</c:v>
                </c:pt>
                <c:pt idx="1165">
                  <c:v>480.17072000000002</c:v>
                </c:pt>
                <c:pt idx="1166">
                  <c:v>486.16016000000002</c:v>
                </c:pt>
                <c:pt idx="1167">
                  <c:v>497.15512000000001</c:v>
                </c:pt>
                <c:pt idx="1168">
                  <c:v>499.26531999999997</c:v>
                </c:pt>
                <c:pt idx="1169">
                  <c:v>239.52799999999999</c:v>
                </c:pt>
                <c:pt idx="1170">
                  <c:v>237.78676999999999</c:v>
                </c:pt>
                <c:pt idx="1171">
                  <c:v>492.35129000000001</c:v>
                </c:pt>
                <c:pt idx="1172">
                  <c:v>97.126007000000001</c:v>
                </c:pt>
                <c:pt idx="1173">
                  <c:v>464.40093999999999</c:v>
                </c:pt>
                <c:pt idx="1174">
                  <c:v>510.31195000000002</c:v>
                </c:pt>
                <c:pt idx="1175">
                  <c:v>461.99209999999999</c:v>
                </c:pt>
                <c:pt idx="1176">
                  <c:v>145.85210000000001</c:v>
                </c:pt>
                <c:pt idx="1177">
                  <c:v>504.18079</c:v>
                </c:pt>
                <c:pt idx="1178">
                  <c:v>508.03908999999999</c:v>
                </c:pt>
                <c:pt idx="1179">
                  <c:v>466.82772999999997</c:v>
                </c:pt>
                <c:pt idx="1180">
                  <c:v>418.46593999999999</c:v>
                </c:pt>
                <c:pt idx="1181">
                  <c:v>341.74716000000001</c:v>
                </c:pt>
                <c:pt idx="1182">
                  <c:v>264.68502999999998</c:v>
                </c:pt>
                <c:pt idx="1183">
                  <c:v>511.07742000000002</c:v>
                </c:pt>
                <c:pt idx="1184">
                  <c:v>494.97937000000002</c:v>
                </c:pt>
                <c:pt idx="1185">
                  <c:v>500.23822000000001</c:v>
                </c:pt>
                <c:pt idx="1186">
                  <c:v>498.47539999999998</c:v>
                </c:pt>
                <c:pt idx="1187">
                  <c:v>455.13483000000002</c:v>
                </c:pt>
                <c:pt idx="1188">
                  <c:v>479.15145999999999</c:v>
                </c:pt>
                <c:pt idx="1189">
                  <c:v>497.49509</c:v>
                </c:pt>
                <c:pt idx="1190">
                  <c:v>502.88619999999997</c:v>
                </c:pt>
                <c:pt idx="1191">
                  <c:v>471.74907999999999</c:v>
                </c:pt>
                <c:pt idx="1192">
                  <c:v>502.02645999999999</c:v>
                </c:pt>
                <c:pt idx="1193">
                  <c:v>503.65929999999997</c:v>
                </c:pt>
                <c:pt idx="1194">
                  <c:v>497.55239999999998</c:v>
                </c:pt>
                <c:pt idx="1195">
                  <c:v>28.087064999999999</c:v>
                </c:pt>
                <c:pt idx="1196">
                  <c:v>2.2305559999999999E-2</c:v>
                </c:pt>
                <c:pt idx="1197">
                  <c:v>0.98046708000000005</c:v>
                </c:pt>
                <c:pt idx="1198">
                  <c:v>4.0531879999999999E-2</c:v>
                </c:pt>
                <c:pt idx="1199">
                  <c:v>4.9165378000000004</c:v>
                </c:pt>
                <c:pt idx="1200">
                  <c:v>5.1240620999999997</c:v>
                </c:pt>
                <c:pt idx="1201">
                  <c:v>5.6052127</c:v>
                </c:pt>
                <c:pt idx="1202">
                  <c:v>5.2859707</c:v>
                </c:pt>
                <c:pt idx="1203">
                  <c:v>5.3174299999999999</c:v>
                </c:pt>
                <c:pt idx="1204">
                  <c:v>5.3439841000000001</c:v>
                </c:pt>
                <c:pt idx="1205">
                  <c:v>5.6111044999999997</c:v>
                </c:pt>
                <c:pt idx="1206">
                  <c:v>4.8138918999999998</c:v>
                </c:pt>
                <c:pt idx="1207">
                  <c:v>5.4162540000000003</c:v>
                </c:pt>
                <c:pt idx="1208">
                  <c:v>5.0715364999999997</c:v>
                </c:pt>
                <c:pt idx="1209">
                  <c:v>4.8948606999999997</c:v>
                </c:pt>
                <c:pt idx="1210">
                  <c:v>5.7848157999999996</c:v>
                </c:pt>
                <c:pt idx="1211">
                  <c:v>5.8663578000000003</c:v>
                </c:pt>
                <c:pt idx="1212">
                  <c:v>5.9228497000000004</c:v>
                </c:pt>
                <c:pt idx="1213">
                  <c:v>6.1969460999999999</c:v>
                </c:pt>
                <c:pt idx="1214">
                  <c:v>5.7654056999999996</c:v>
                </c:pt>
                <c:pt idx="1215">
                  <c:v>5.7700901</c:v>
                </c:pt>
                <c:pt idx="1216">
                  <c:v>5.093369</c:v>
                </c:pt>
                <c:pt idx="1217">
                  <c:v>4.8347797000000003</c:v>
                </c:pt>
                <c:pt idx="1218">
                  <c:v>4.3184208999999996</c:v>
                </c:pt>
                <c:pt idx="1219">
                  <c:v>4.4475693999999999</c:v>
                </c:pt>
                <c:pt idx="1220">
                  <c:v>4.1671844</c:v>
                </c:pt>
                <c:pt idx="1221">
                  <c:v>0.44940910000000001</c:v>
                </c:pt>
                <c:pt idx="1222">
                  <c:v>0.11680193</c:v>
                </c:pt>
                <c:pt idx="1223">
                  <c:v>144.18095</c:v>
                </c:pt>
                <c:pt idx="1224">
                  <c:v>23.868594999999999</c:v>
                </c:pt>
                <c:pt idx="1225">
                  <c:v>208.61008000000001</c:v>
                </c:pt>
                <c:pt idx="1226">
                  <c:v>208.84408999999999</c:v>
                </c:pt>
                <c:pt idx="1227">
                  <c:v>209.23308</c:v>
                </c:pt>
                <c:pt idx="1228">
                  <c:v>214.52279999999999</c:v>
                </c:pt>
                <c:pt idx="1229">
                  <c:v>215.37801999999999</c:v>
                </c:pt>
                <c:pt idx="1230">
                  <c:v>211.91791000000001</c:v>
                </c:pt>
                <c:pt idx="1231">
                  <c:v>217.71169</c:v>
                </c:pt>
                <c:pt idx="1232">
                  <c:v>211.14135999999999</c:v>
                </c:pt>
                <c:pt idx="1233">
                  <c:v>210.31474</c:v>
                </c:pt>
                <c:pt idx="1234">
                  <c:v>214.71558999999999</c:v>
                </c:pt>
                <c:pt idx="1235">
                  <c:v>212.86122</c:v>
                </c:pt>
                <c:pt idx="1236">
                  <c:v>210.55198999999999</c:v>
                </c:pt>
                <c:pt idx="1237">
                  <c:v>210.65799000000001</c:v>
                </c:pt>
                <c:pt idx="1238">
                  <c:v>213.57258999999999</c:v>
                </c:pt>
                <c:pt idx="1239">
                  <c:v>195.08716000000001</c:v>
                </c:pt>
                <c:pt idx="1240">
                  <c:v>349.24408</c:v>
                </c:pt>
                <c:pt idx="1241">
                  <c:v>346.14398</c:v>
                </c:pt>
                <c:pt idx="1242">
                  <c:v>361.25200999999998</c:v>
                </c:pt>
                <c:pt idx="1243">
                  <c:v>369.48253999999997</c:v>
                </c:pt>
                <c:pt idx="1244">
                  <c:v>400.79302999999999</c:v>
                </c:pt>
                <c:pt idx="1245">
                  <c:v>434.66768999999999</c:v>
                </c:pt>
                <c:pt idx="1246">
                  <c:v>385.15839</c:v>
                </c:pt>
                <c:pt idx="1247">
                  <c:v>440.24358999999998</c:v>
                </c:pt>
                <c:pt idx="1248">
                  <c:v>442.66248000000002</c:v>
                </c:pt>
                <c:pt idx="1249">
                  <c:v>439.28005999999999</c:v>
                </c:pt>
                <c:pt idx="1250">
                  <c:v>447.44466999999997</c:v>
                </c:pt>
                <c:pt idx="1251">
                  <c:v>167.16562999999999</c:v>
                </c:pt>
                <c:pt idx="1252">
                  <c:v>373.67547999999999</c:v>
                </c:pt>
                <c:pt idx="1253">
                  <c:v>472.77325000000002</c:v>
                </c:pt>
                <c:pt idx="1254">
                  <c:v>306.63848999999999</c:v>
                </c:pt>
                <c:pt idx="1255">
                  <c:v>60.877707999999998</c:v>
                </c:pt>
                <c:pt idx="1256">
                  <c:v>497.96438999999998</c:v>
                </c:pt>
                <c:pt idx="1257">
                  <c:v>446.32693</c:v>
                </c:pt>
                <c:pt idx="1258">
                  <c:v>493.01242000000002</c:v>
                </c:pt>
                <c:pt idx="1259">
                  <c:v>492.58994000000001</c:v>
                </c:pt>
                <c:pt idx="1260">
                  <c:v>432.72082999999998</c:v>
                </c:pt>
                <c:pt idx="1261">
                  <c:v>483.86489999999998</c:v>
                </c:pt>
                <c:pt idx="1262">
                  <c:v>493.00054999999998</c:v>
                </c:pt>
                <c:pt idx="1263">
                  <c:v>488.12903</c:v>
                </c:pt>
                <c:pt idx="1264">
                  <c:v>490.10059000000001</c:v>
                </c:pt>
                <c:pt idx="1265">
                  <c:v>492.91663</c:v>
                </c:pt>
                <c:pt idx="1266">
                  <c:v>485.92307</c:v>
                </c:pt>
                <c:pt idx="1267">
                  <c:v>499.78591999999998</c:v>
                </c:pt>
                <c:pt idx="1268">
                  <c:v>489.60879999999997</c:v>
                </c:pt>
                <c:pt idx="1269">
                  <c:v>497.68914999999998</c:v>
                </c:pt>
                <c:pt idx="1270">
                  <c:v>488.37457000000001</c:v>
                </c:pt>
                <c:pt idx="1271">
                  <c:v>503.69884999999999</c:v>
                </c:pt>
                <c:pt idx="1272">
                  <c:v>509.16537</c:v>
                </c:pt>
                <c:pt idx="1273">
                  <c:v>503.04599000000002</c:v>
                </c:pt>
                <c:pt idx="1274">
                  <c:v>374.49135999999999</c:v>
                </c:pt>
                <c:pt idx="1275">
                  <c:v>492.37686000000002</c:v>
                </c:pt>
                <c:pt idx="1276">
                  <c:v>489.63790999999998</c:v>
                </c:pt>
                <c:pt idx="1277">
                  <c:v>485.87808000000001</c:v>
                </c:pt>
                <c:pt idx="1278">
                  <c:v>494.14229999999998</c:v>
                </c:pt>
                <c:pt idx="1279">
                  <c:v>497.00189</c:v>
                </c:pt>
                <c:pt idx="1280">
                  <c:v>495.54395</c:v>
                </c:pt>
                <c:pt idx="1281">
                  <c:v>496.12603999999999</c:v>
                </c:pt>
                <c:pt idx="1282">
                  <c:v>324.41750999999999</c:v>
                </c:pt>
                <c:pt idx="1283">
                  <c:v>234.47783999999999</c:v>
                </c:pt>
                <c:pt idx="1284">
                  <c:v>492.68117999999998</c:v>
                </c:pt>
                <c:pt idx="1285">
                  <c:v>503.46350000000001</c:v>
                </c:pt>
                <c:pt idx="1286">
                  <c:v>491.98227000000003</c:v>
                </c:pt>
                <c:pt idx="1287">
                  <c:v>447.65143</c:v>
                </c:pt>
                <c:pt idx="1288">
                  <c:v>490.42592999999999</c:v>
                </c:pt>
                <c:pt idx="1289">
                  <c:v>508.18468999999999</c:v>
                </c:pt>
                <c:pt idx="1290">
                  <c:v>143.62066999999999</c:v>
                </c:pt>
                <c:pt idx="1291">
                  <c:v>414.07227</c:v>
                </c:pt>
                <c:pt idx="1292">
                  <c:v>310.52945</c:v>
                </c:pt>
                <c:pt idx="1293">
                  <c:v>307.14120000000003</c:v>
                </c:pt>
                <c:pt idx="1294">
                  <c:v>486.32107999999999</c:v>
                </c:pt>
                <c:pt idx="1295">
                  <c:v>483.69900999999999</c:v>
                </c:pt>
                <c:pt idx="1296">
                  <c:v>495.54633000000001</c:v>
                </c:pt>
                <c:pt idx="1297">
                  <c:v>478.15442000000002</c:v>
                </c:pt>
                <c:pt idx="1298">
                  <c:v>498.15674000000001</c:v>
                </c:pt>
                <c:pt idx="1299">
                  <c:v>494.02413999999999</c:v>
                </c:pt>
                <c:pt idx="1300">
                  <c:v>490.33877999999999</c:v>
                </c:pt>
                <c:pt idx="1301">
                  <c:v>414.78622000000001</c:v>
                </c:pt>
                <c:pt idx="1302">
                  <c:v>156.30825999999999</c:v>
                </c:pt>
                <c:pt idx="1303">
                  <c:v>494.28838999999999</c:v>
                </c:pt>
                <c:pt idx="1304">
                  <c:v>487.01871</c:v>
                </c:pt>
                <c:pt idx="1305">
                  <c:v>494.4855</c:v>
                </c:pt>
                <c:pt idx="1306">
                  <c:v>481.63015999999999</c:v>
                </c:pt>
                <c:pt idx="1307">
                  <c:v>493.80011000000002</c:v>
                </c:pt>
                <c:pt idx="1308">
                  <c:v>483.71539000000001</c:v>
                </c:pt>
                <c:pt idx="1309">
                  <c:v>497.63211000000001</c:v>
                </c:pt>
                <c:pt idx="1310">
                  <c:v>492.49245999999999</c:v>
                </c:pt>
                <c:pt idx="1311">
                  <c:v>493.23676</c:v>
                </c:pt>
                <c:pt idx="1312">
                  <c:v>492.71057000000002</c:v>
                </c:pt>
                <c:pt idx="1313">
                  <c:v>487.56256000000002</c:v>
                </c:pt>
                <c:pt idx="1314">
                  <c:v>466.26492000000002</c:v>
                </c:pt>
                <c:pt idx="1315">
                  <c:v>363.75878999999998</c:v>
                </c:pt>
                <c:pt idx="1316">
                  <c:v>423.46071999999998</c:v>
                </c:pt>
                <c:pt idx="1317">
                  <c:v>283.47201999999999</c:v>
                </c:pt>
                <c:pt idx="1318">
                  <c:v>313.55630000000002</c:v>
                </c:pt>
                <c:pt idx="1319">
                  <c:v>473.43668000000002</c:v>
                </c:pt>
                <c:pt idx="1320">
                  <c:v>546.44439999999997</c:v>
                </c:pt>
                <c:pt idx="1321">
                  <c:v>77.363060000000004</c:v>
                </c:pt>
                <c:pt idx="1322">
                  <c:v>512.87285999999995</c:v>
                </c:pt>
                <c:pt idx="1323">
                  <c:v>516.73546999999996</c:v>
                </c:pt>
                <c:pt idx="1324">
                  <c:v>505.20978000000002</c:v>
                </c:pt>
                <c:pt idx="1325">
                  <c:v>505.74466000000001</c:v>
                </c:pt>
                <c:pt idx="1326">
                  <c:v>504.36660999999998</c:v>
                </c:pt>
                <c:pt idx="1327">
                  <c:v>491.98700000000002</c:v>
                </c:pt>
                <c:pt idx="1328">
                  <c:v>451.49191000000002</c:v>
                </c:pt>
                <c:pt idx="1329">
                  <c:v>462.87112000000002</c:v>
                </c:pt>
                <c:pt idx="1330">
                  <c:v>505.75997999999998</c:v>
                </c:pt>
                <c:pt idx="1331">
                  <c:v>509.15172999999999</c:v>
                </c:pt>
                <c:pt idx="1332">
                  <c:v>509.32938000000001</c:v>
                </c:pt>
                <c:pt idx="1333">
                  <c:v>512.35913000000005</c:v>
                </c:pt>
                <c:pt idx="1334">
                  <c:v>508.13889</c:v>
                </c:pt>
                <c:pt idx="1335">
                  <c:v>508.59766000000002</c:v>
                </c:pt>
                <c:pt idx="1336">
                  <c:v>515.21587999999997</c:v>
                </c:pt>
                <c:pt idx="1337">
                  <c:v>508.82803000000001</c:v>
                </c:pt>
                <c:pt idx="1338">
                  <c:v>482.11423000000002</c:v>
                </c:pt>
                <c:pt idx="1339">
                  <c:v>120.34865000000001</c:v>
                </c:pt>
                <c:pt idx="1340">
                  <c:v>508.70056</c:v>
                </c:pt>
                <c:pt idx="1341">
                  <c:v>480.25369000000001</c:v>
                </c:pt>
                <c:pt idx="1342">
                  <c:v>503.84041999999999</c:v>
                </c:pt>
                <c:pt idx="1343">
                  <c:v>516.36072000000001</c:v>
                </c:pt>
                <c:pt idx="1344">
                  <c:v>518.41503999999998</c:v>
                </c:pt>
                <c:pt idx="1345">
                  <c:v>510.88704999999999</c:v>
                </c:pt>
                <c:pt idx="1346">
                  <c:v>474.82769999999999</c:v>
                </c:pt>
                <c:pt idx="1347">
                  <c:v>512.86626999999999</c:v>
                </c:pt>
                <c:pt idx="1348">
                  <c:v>475.86908</c:v>
                </c:pt>
                <c:pt idx="1349">
                  <c:v>508.77805000000001</c:v>
                </c:pt>
                <c:pt idx="1350">
                  <c:v>496.18112000000002</c:v>
                </c:pt>
                <c:pt idx="1351">
                  <c:v>503.23635999999999</c:v>
                </c:pt>
                <c:pt idx="1352">
                  <c:v>497.71616</c:v>
                </c:pt>
                <c:pt idx="1353">
                  <c:v>506.25745000000001</c:v>
                </c:pt>
                <c:pt idx="1354">
                  <c:v>506.21377999999999</c:v>
                </c:pt>
                <c:pt idx="1355">
                  <c:v>503.02654999999999</c:v>
                </c:pt>
                <c:pt idx="1356">
                  <c:v>519.85675000000003</c:v>
                </c:pt>
                <c:pt idx="1357">
                  <c:v>506.94461000000001</c:v>
                </c:pt>
                <c:pt idx="1358">
                  <c:v>517.41887999999994</c:v>
                </c:pt>
                <c:pt idx="1359">
                  <c:v>485.93770999999998</c:v>
                </c:pt>
                <c:pt idx="1360">
                  <c:v>514.20221000000004</c:v>
                </c:pt>
                <c:pt idx="1361">
                  <c:v>179.88016999999999</c:v>
                </c:pt>
                <c:pt idx="1362">
                  <c:v>413.70983999999999</c:v>
                </c:pt>
                <c:pt idx="1363">
                  <c:v>470.71973000000003</c:v>
                </c:pt>
                <c:pt idx="1364">
                  <c:v>500.83193999999997</c:v>
                </c:pt>
                <c:pt idx="1365">
                  <c:v>503.40719999999999</c:v>
                </c:pt>
                <c:pt idx="1366">
                  <c:v>471.36075</c:v>
                </c:pt>
                <c:pt idx="1367">
                  <c:v>513.55120999999997</c:v>
                </c:pt>
                <c:pt idx="1368">
                  <c:v>501.81720000000001</c:v>
                </c:pt>
                <c:pt idx="1369">
                  <c:v>509.03534000000002</c:v>
                </c:pt>
                <c:pt idx="1370">
                  <c:v>498.29477000000003</c:v>
                </c:pt>
                <c:pt idx="1371">
                  <c:v>509.09930000000003</c:v>
                </c:pt>
                <c:pt idx="1372">
                  <c:v>502.49196999999998</c:v>
                </c:pt>
                <c:pt idx="1373">
                  <c:v>510.14963</c:v>
                </c:pt>
                <c:pt idx="1374">
                  <c:v>497.26157000000001</c:v>
                </c:pt>
                <c:pt idx="1375">
                  <c:v>478.77161000000001</c:v>
                </c:pt>
                <c:pt idx="1376">
                  <c:v>503.74695000000003</c:v>
                </c:pt>
                <c:pt idx="1377">
                  <c:v>372.94510000000002</c:v>
                </c:pt>
                <c:pt idx="1378">
                  <c:v>243.53193999999999</c:v>
                </c:pt>
                <c:pt idx="1379">
                  <c:v>245.75873000000001</c:v>
                </c:pt>
                <c:pt idx="1380">
                  <c:v>353.17883</c:v>
                </c:pt>
                <c:pt idx="1381">
                  <c:v>507.17257999999998</c:v>
                </c:pt>
                <c:pt idx="1382">
                  <c:v>411.03903000000003</c:v>
                </c:pt>
                <c:pt idx="1383">
                  <c:v>176.47713999999999</c:v>
                </c:pt>
                <c:pt idx="1384">
                  <c:v>506.22314</c:v>
                </c:pt>
                <c:pt idx="1385">
                  <c:v>498.33501999999999</c:v>
                </c:pt>
                <c:pt idx="1386">
                  <c:v>473.29525999999998</c:v>
                </c:pt>
                <c:pt idx="1387">
                  <c:v>471.32190000000003</c:v>
                </c:pt>
                <c:pt idx="1388">
                  <c:v>500.47421000000003</c:v>
                </c:pt>
                <c:pt idx="1389">
                  <c:v>131.72757999999999</c:v>
                </c:pt>
                <c:pt idx="1390">
                  <c:v>492.27755999999999</c:v>
                </c:pt>
                <c:pt idx="1391">
                  <c:v>502.28429999999997</c:v>
                </c:pt>
                <c:pt idx="1392">
                  <c:v>498.76787999999999</c:v>
                </c:pt>
                <c:pt idx="1393">
                  <c:v>502.26181000000003</c:v>
                </c:pt>
                <c:pt idx="1394">
                  <c:v>494.15073000000001</c:v>
                </c:pt>
                <c:pt idx="1395">
                  <c:v>506.41775999999999</c:v>
                </c:pt>
                <c:pt idx="1396">
                  <c:v>436.07335999999998</c:v>
                </c:pt>
                <c:pt idx="1397">
                  <c:v>377.61306999999999</c:v>
                </c:pt>
                <c:pt idx="1398">
                  <c:v>468.84735000000001</c:v>
                </c:pt>
                <c:pt idx="1399">
                  <c:v>498.08163000000002</c:v>
                </c:pt>
                <c:pt idx="1400">
                  <c:v>504.74520999999999</c:v>
                </c:pt>
                <c:pt idx="1401">
                  <c:v>494.72167999999999</c:v>
                </c:pt>
                <c:pt idx="1402">
                  <c:v>413.03557999999998</c:v>
                </c:pt>
                <c:pt idx="1403">
                  <c:v>182.72475</c:v>
                </c:pt>
                <c:pt idx="1404">
                  <c:v>387.06542999999999</c:v>
                </c:pt>
                <c:pt idx="1405">
                  <c:v>213.72121999999999</c:v>
                </c:pt>
                <c:pt idx="1406">
                  <c:v>499.77267000000001</c:v>
                </c:pt>
                <c:pt idx="1407">
                  <c:v>116.57199</c:v>
                </c:pt>
                <c:pt idx="1408">
                  <c:v>486.27010999999999</c:v>
                </c:pt>
                <c:pt idx="1409">
                  <c:v>306.85311999999999</c:v>
                </c:pt>
                <c:pt idx="1410">
                  <c:v>453.99007999999998</c:v>
                </c:pt>
                <c:pt idx="1411">
                  <c:v>503.57986</c:v>
                </c:pt>
                <c:pt idx="1412">
                  <c:v>494.35674999999998</c:v>
                </c:pt>
                <c:pt idx="1413">
                  <c:v>191.29679999999999</c:v>
                </c:pt>
                <c:pt idx="1414">
                  <c:v>494.39902000000001</c:v>
                </c:pt>
                <c:pt idx="1415">
                  <c:v>499.60079999999999</c:v>
                </c:pt>
                <c:pt idx="1416">
                  <c:v>479.76227</c:v>
                </c:pt>
                <c:pt idx="1417">
                  <c:v>298.80477999999999</c:v>
                </c:pt>
                <c:pt idx="1418">
                  <c:v>316.98367000000002</c:v>
                </c:pt>
                <c:pt idx="1419">
                  <c:v>352.35153000000003</c:v>
                </c:pt>
                <c:pt idx="1420">
                  <c:v>496.20648</c:v>
                </c:pt>
                <c:pt idx="1421">
                  <c:v>491.97701999999998</c:v>
                </c:pt>
                <c:pt idx="1422">
                  <c:v>501.69558999999998</c:v>
                </c:pt>
                <c:pt idx="1423">
                  <c:v>492.37295999999998</c:v>
                </c:pt>
                <c:pt idx="1424">
                  <c:v>502.84998000000002</c:v>
                </c:pt>
                <c:pt idx="1425">
                  <c:v>484.99074999999999</c:v>
                </c:pt>
                <c:pt idx="1426">
                  <c:v>492.96564000000001</c:v>
                </c:pt>
                <c:pt idx="1427">
                  <c:v>491.64760999999999</c:v>
                </c:pt>
                <c:pt idx="1428">
                  <c:v>494.59055000000001</c:v>
                </c:pt>
                <c:pt idx="1429">
                  <c:v>494.87970000000001</c:v>
                </c:pt>
                <c:pt idx="1430">
                  <c:v>503.45459</c:v>
                </c:pt>
                <c:pt idx="1431">
                  <c:v>221.19019</c:v>
                </c:pt>
                <c:pt idx="1432">
                  <c:v>492.62752999999998</c:v>
                </c:pt>
                <c:pt idx="1433">
                  <c:v>505.77114999999998</c:v>
                </c:pt>
                <c:pt idx="1434">
                  <c:v>476.44860999999997</c:v>
                </c:pt>
                <c:pt idx="1435">
                  <c:v>498.37790000000001</c:v>
                </c:pt>
                <c:pt idx="1436">
                  <c:v>426.08983999999998</c:v>
                </c:pt>
                <c:pt idx="1437">
                  <c:v>498.36748999999998</c:v>
                </c:pt>
                <c:pt idx="1438">
                  <c:v>489.85302999999999</c:v>
                </c:pt>
                <c:pt idx="1439">
                  <c:v>507.68664999999999</c:v>
                </c:pt>
                <c:pt idx="1440">
                  <c:v>505.87302</c:v>
                </c:pt>
                <c:pt idx="1441">
                  <c:v>501.97881999999998</c:v>
                </c:pt>
                <c:pt idx="1442">
                  <c:v>501.56427000000002</c:v>
                </c:pt>
                <c:pt idx="1443">
                  <c:v>496.62954999999999</c:v>
                </c:pt>
                <c:pt idx="1444">
                  <c:v>501.80349999999999</c:v>
                </c:pt>
                <c:pt idx="1445">
                  <c:v>492.10672</c:v>
                </c:pt>
                <c:pt idx="1446">
                  <c:v>497.17853000000002</c:v>
                </c:pt>
                <c:pt idx="1447">
                  <c:v>494.27352999999999</c:v>
                </c:pt>
                <c:pt idx="1448">
                  <c:v>100.88551</c:v>
                </c:pt>
                <c:pt idx="1449">
                  <c:v>493.11151000000001</c:v>
                </c:pt>
                <c:pt idx="1450">
                  <c:v>505.56400000000002</c:v>
                </c:pt>
                <c:pt idx="1451">
                  <c:v>496.71706999999998</c:v>
                </c:pt>
                <c:pt idx="1452">
                  <c:v>499.69475999999997</c:v>
                </c:pt>
                <c:pt idx="1453">
                  <c:v>496.22487999999998</c:v>
                </c:pt>
                <c:pt idx="1454">
                  <c:v>493.78386999999998</c:v>
                </c:pt>
                <c:pt idx="1455">
                  <c:v>498.62166999999999</c:v>
                </c:pt>
                <c:pt idx="1456">
                  <c:v>487.51211999999998</c:v>
                </c:pt>
                <c:pt idx="1457">
                  <c:v>490.50443000000001</c:v>
                </c:pt>
                <c:pt idx="1458">
                  <c:v>492.69076999999999</c:v>
                </c:pt>
                <c:pt idx="1459">
                  <c:v>371.52834999999999</c:v>
                </c:pt>
                <c:pt idx="1460">
                  <c:v>153.47059999999999</c:v>
                </c:pt>
                <c:pt idx="1461">
                  <c:v>233.92659</c:v>
                </c:pt>
                <c:pt idx="1462">
                  <c:v>303.58109000000002</c:v>
                </c:pt>
                <c:pt idx="1463">
                  <c:v>74.049141000000006</c:v>
                </c:pt>
                <c:pt idx="1464">
                  <c:v>126.57107999999999</c:v>
                </c:pt>
                <c:pt idx="1465">
                  <c:v>448.21005000000002</c:v>
                </c:pt>
                <c:pt idx="1466">
                  <c:v>499.89328</c:v>
                </c:pt>
                <c:pt idx="1467">
                  <c:v>491.55560000000003</c:v>
                </c:pt>
                <c:pt idx="1468">
                  <c:v>492.32407000000001</c:v>
                </c:pt>
                <c:pt idx="1469">
                  <c:v>491.90305000000001</c:v>
                </c:pt>
                <c:pt idx="1470">
                  <c:v>487.74056999999999</c:v>
                </c:pt>
                <c:pt idx="1471">
                  <c:v>508.22458</c:v>
                </c:pt>
                <c:pt idx="1472">
                  <c:v>457.40512000000001</c:v>
                </c:pt>
                <c:pt idx="1473">
                  <c:v>127.98341000000001</c:v>
                </c:pt>
                <c:pt idx="1474">
                  <c:v>506.84244000000001</c:v>
                </c:pt>
                <c:pt idx="1475">
                  <c:v>508.94351</c:v>
                </c:pt>
                <c:pt idx="1476">
                  <c:v>494.36941999999999</c:v>
                </c:pt>
                <c:pt idx="1477">
                  <c:v>503.15030000000002</c:v>
                </c:pt>
                <c:pt idx="1478">
                  <c:v>486.97034000000002</c:v>
                </c:pt>
                <c:pt idx="1479">
                  <c:v>494.44986</c:v>
                </c:pt>
                <c:pt idx="1480">
                  <c:v>488.08487000000002</c:v>
                </c:pt>
                <c:pt idx="1481">
                  <c:v>471.12698</c:v>
                </c:pt>
                <c:pt idx="1482">
                  <c:v>495.70895000000002</c:v>
                </c:pt>
                <c:pt idx="1483">
                  <c:v>488.33704</c:v>
                </c:pt>
                <c:pt idx="1484">
                  <c:v>498.31182999999999</c:v>
                </c:pt>
                <c:pt idx="1485">
                  <c:v>484.88495</c:v>
                </c:pt>
                <c:pt idx="1486">
                  <c:v>503.75439</c:v>
                </c:pt>
                <c:pt idx="1487">
                  <c:v>485.81778000000003</c:v>
                </c:pt>
                <c:pt idx="1488">
                  <c:v>498.36505</c:v>
                </c:pt>
                <c:pt idx="1489">
                  <c:v>494.04880000000003</c:v>
                </c:pt>
                <c:pt idx="1490">
                  <c:v>487.69736</c:v>
                </c:pt>
                <c:pt idx="1491">
                  <c:v>427.70047</c:v>
                </c:pt>
                <c:pt idx="1492">
                  <c:v>228.76125999999999</c:v>
                </c:pt>
                <c:pt idx="1493">
                  <c:v>498.65465999999998</c:v>
                </c:pt>
                <c:pt idx="1494">
                  <c:v>490.77499</c:v>
                </c:pt>
                <c:pt idx="1495">
                  <c:v>489.32857999999999</c:v>
                </c:pt>
                <c:pt idx="1496">
                  <c:v>481.03604000000001</c:v>
                </c:pt>
                <c:pt idx="1497">
                  <c:v>486.81698999999998</c:v>
                </c:pt>
                <c:pt idx="1498">
                  <c:v>484.77566999999999</c:v>
                </c:pt>
                <c:pt idx="1499">
                  <c:v>488.79494999999997</c:v>
                </c:pt>
                <c:pt idx="1500">
                  <c:v>492.62261999999998</c:v>
                </c:pt>
                <c:pt idx="1501">
                  <c:v>499.01868000000002</c:v>
                </c:pt>
                <c:pt idx="1502">
                  <c:v>482.85811999999999</c:v>
                </c:pt>
                <c:pt idx="1503">
                  <c:v>499.89764000000002</c:v>
                </c:pt>
                <c:pt idx="1504">
                  <c:v>465.85964999999999</c:v>
                </c:pt>
                <c:pt idx="1505">
                  <c:v>494.27771000000001</c:v>
                </c:pt>
                <c:pt idx="1506">
                  <c:v>482.79813000000001</c:v>
                </c:pt>
                <c:pt idx="1507">
                  <c:v>487.74621999999999</c:v>
                </c:pt>
                <c:pt idx="1508">
                  <c:v>445.81286999999998</c:v>
                </c:pt>
                <c:pt idx="1509">
                  <c:v>485.82990000000001</c:v>
                </c:pt>
                <c:pt idx="1510">
                  <c:v>492.39120000000003</c:v>
                </c:pt>
                <c:pt idx="1511">
                  <c:v>435.84530999999998</c:v>
                </c:pt>
                <c:pt idx="1512">
                  <c:v>171.37549000000001</c:v>
                </c:pt>
                <c:pt idx="1513">
                  <c:v>497.05527000000001</c:v>
                </c:pt>
                <c:pt idx="1514">
                  <c:v>485.60608000000002</c:v>
                </c:pt>
                <c:pt idx="1515">
                  <c:v>499.44369999999998</c:v>
                </c:pt>
                <c:pt idx="1516">
                  <c:v>487.51657</c:v>
                </c:pt>
                <c:pt idx="1517">
                  <c:v>492.4556</c:v>
                </c:pt>
                <c:pt idx="1518">
                  <c:v>496.48122999999998</c:v>
                </c:pt>
                <c:pt idx="1519">
                  <c:v>501.75139999999999</c:v>
                </c:pt>
                <c:pt idx="1520">
                  <c:v>488.13815</c:v>
                </c:pt>
                <c:pt idx="1521">
                  <c:v>492.87734999999998</c:v>
                </c:pt>
                <c:pt idx="1522">
                  <c:v>492.69790999999998</c:v>
                </c:pt>
                <c:pt idx="1523">
                  <c:v>490.32819000000001</c:v>
                </c:pt>
                <c:pt idx="1524">
                  <c:v>495.46084999999999</c:v>
                </c:pt>
                <c:pt idx="1525">
                  <c:v>440.34406000000001</c:v>
                </c:pt>
                <c:pt idx="1526">
                  <c:v>497.74660999999998</c:v>
                </c:pt>
                <c:pt idx="1527">
                  <c:v>483.55106000000001</c:v>
                </c:pt>
                <c:pt idx="1528">
                  <c:v>492.06182999999999</c:v>
                </c:pt>
                <c:pt idx="1529">
                  <c:v>492.07162</c:v>
                </c:pt>
                <c:pt idx="1530">
                  <c:v>488.41147000000001</c:v>
                </c:pt>
                <c:pt idx="1531">
                  <c:v>487.32992999999999</c:v>
                </c:pt>
                <c:pt idx="1532">
                  <c:v>485.04752000000002</c:v>
                </c:pt>
                <c:pt idx="1533">
                  <c:v>484.67667</c:v>
                </c:pt>
                <c:pt idx="1534">
                  <c:v>482.21566999999999</c:v>
                </c:pt>
                <c:pt idx="1535">
                  <c:v>494.04395</c:v>
                </c:pt>
                <c:pt idx="1536">
                  <c:v>479.06716999999998</c:v>
                </c:pt>
                <c:pt idx="1537">
                  <c:v>489.13747999999998</c:v>
                </c:pt>
                <c:pt idx="1538">
                  <c:v>474.70242000000002</c:v>
                </c:pt>
                <c:pt idx="1539">
                  <c:v>485.21724999999998</c:v>
                </c:pt>
                <c:pt idx="1540">
                  <c:v>504.50493999999998</c:v>
                </c:pt>
                <c:pt idx="1541">
                  <c:v>449.42541999999997</c:v>
                </c:pt>
                <c:pt idx="1542">
                  <c:v>474.21953999999999</c:v>
                </c:pt>
                <c:pt idx="1543">
                  <c:v>485.58611999999999</c:v>
                </c:pt>
                <c:pt idx="1544">
                  <c:v>485.70947000000001</c:v>
                </c:pt>
                <c:pt idx="1545">
                  <c:v>480.88351</c:v>
                </c:pt>
                <c:pt idx="1546">
                  <c:v>485.15131000000002</c:v>
                </c:pt>
                <c:pt idx="1547">
                  <c:v>471.21463</c:v>
                </c:pt>
                <c:pt idx="1548">
                  <c:v>488.36261000000002</c:v>
                </c:pt>
                <c:pt idx="1549">
                  <c:v>458.79989999999998</c:v>
                </c:pt>
                <c:pt idx="1550">
                  <c:v>482.95663000000002</c:v>
                </c:pt>
                <c:pt idx="1551">
                  <c:v>478.47942999999998</c:v>
                </c:pt>
                <c:pt idx="1552">
                  <c:v>480.94265999999999</c:v>
                </c:pt>
                <c:pt idx="1553">
                  <c:v>493.52251999999999</c:v>
                </c:pt>
                <c:pt idx="1554">
                  <c:v>461.66854999999998</c:v>
                </c:pt>
                <c:pt idx="1555">
                  <c:v>450.17815999999999</c:v>
                </c:pt>
                <c:pt idx="1556">
                  <c:v>486.90656000000001</c:v>
                </c:pt>
                <c:pt idx="1557">
                  <c:v>475.65505999999999</c:v>
                </c:pt>
                <c:pt idx="1558">
                  <c:v>486.09955000000002</c:v>
                </c:pt>
                <c:pt idx="1559">
                  <c:v>500.58425999999997</c:v>
                </c:pt>
                <c:pt idx="1560">
                  <c:v>484.58240000000001</c:v>
                </c:pt>
                <c:pt idx="1561">
                  <c:v>493.27264000000002</c:v>
                </c:pt>
                <c:pt idx="1562">
                  <c:v>459.90120999999999</c:v>
                </c:pt>
                <c:pt idx="1563">
                  <c:v>483.65005000000002</c:v>
                </c:pt>
                <c:pt idx="1564">
                  <c:v>488.46964000000003</c:v>
                </c:pt>
                <c:pt idx="1565">
                  <c:v>218.91029</c:v>
                </c:pt>
                <c:pt idx="1566">
                  <c:v>448.56769000000003</c:v>
                </c:pt>
                <c:pt idx="1567">
                  <c:v>475.80536000000001</c:v>
                </c:pt>
                <c:pt idx="1568">
                  <c:v>492.93542000000002</c:v>
                </c:pt>
                <c:pt idx="1569">
                  <c:v>473.07306</c:v>
                </c:pt>
                <c:pt idx="1570">
                  <c:v>350.36300999999997</c:v>
                </c:pt>
                <c:pt idx="1571">
                  <c:v>321.62054000000001</c:v>
                </c:pt>
                <c:pt idx="1572">
                  <c:v>353.64879999999999</c:v>
                </c:pt>
                <c:pt idx="1573">
                  <c:v>196.51911999999999</c:v>
                </c:pt>
                <c:pt idx="1574">
                  <c:v>488.53156000000001</c:v>
                </c:pt>
                <c:pt idx="1575">
                  <c:v>477.56209999999999</c:v>
                </c:pt>
                <c:pt idx="1576">
                  <c:v>479.68387000000001</c:v>
                </c:pt>
                <c:pt idx="1577">
                  <c:v>519.52739999999994</c:v>
                </c:pt>
                <c:pt idx="1578">
                  <c:v>483.89904999999999</c:v>
                </c:pt>
                <c:pt idx="1579">
                  <c:v>488.01074</c:v>
                </c:pt>
                <c:pt idx="1580">
                  <c:v>479.86687999999998</c:v>
                </c:pt>
                <c:pt idx="1581">
                  <c:v>483.48322000000002</c:v>
                </c:pt>
                <c:pt idx="1582">
                  <c:v>479.65926999999999</c:v>
                </c:pt>
                <c:pt idx="1583">
                  <c:v>495.22070000000002</c:v>
                </c:pt>
                <c:pt idx="1584">
                  <c:v>478.72802999999999</c:v>
                </c:pt>
                <c:pt idx="1585">
                  <c:v>449.37439000000001</c:v>
                </c:pt>
                <c:pt idx="1586">
                  <c:v>477.52530000000002</c:v>
                </c:pt>
                <c:pt idx="1587">
                  <c:v>485.12711000000002</c:v>
                </c:pt>
                <c:pt idx="1588">
                  <c:v>480.17523</c:v>
                </c:pt>
                <c:pt idx="1589">
                  <c:v>484.10329999999999</c:v>
                </c:pt>
                <c:pt idx="1590">
                  <c:v>489.02361999999999</c:v>
                </c:pt>
                <c:pt idx="1591">
                  <c:v>482.20413000000002</c:v>
                </c:pt>
                <c:pt idx="1592">
                  <c:v>483.48406999999997</c:v>
                </c:pt>
                <c:pt idx="1593">
                  <c:v>480.20348999999999</c:v>
                </c:pt>
                <c:pt idx="1594">
                  <c:v>483.55718999999999</c:v>
                </c:pt>
                <c:pt idx="1595">
                  <c:v>485.29770000000002</c:v>
                </c:pt>
                <c:pt idx="1596">
                  <c:v>460.76729999999998</c:v>
                </c:pt>
                <c:pt idx="1597">
                  <c:v>477.70666999999997</c:v>
                </c:pt>
                <c:pt idx="1598">
                  <c:v>470.65024</c:v>
                </c:pt>
                <c:pt idx="1599">
                  <c:v>480.56020999999998</c:v>
                </c:pt>
                <c:pt idx="1600">
                  <c:v>487.68194999999997</c:v>
                </c:pt>
                <c:pt idx="1601">
                  <c:v>344.53134</c:v>
                </c:pt>
                <c:pt idx="1602">
                  <c:v>365.59879000000001</c:v>
                </c:pt>
                <c:pt idx="1603">
                  <c:v>42.667220999999998</c:v>
                </c:pt>
                <c:pt idx="1604">
                  <c:v>66.636275999999995</c:v>
                </c:pt>
                <c:pt idx="1605">
                  <c:v>480.58954</c:v>
                </c:pt>
                <c:pt idx="1606">
                  <c:v>332.00531000000001</c:v>
                </c:pt>
                <c:pt idx="1607">
                  <c:v>441.75542999999999</c:v>
                </c:pt>
                <c:pt idx="1608">
                  <c:v>484.52697999999998</c:v>
                </c:pt>
                <c:pt idx="1609">
                  <c:v>475.46332000000001</c:v>
                </c:pt>
                <c:pt idx="1610">
                  <c:v>483.58438000000001</c:v>
                </c:pt>
                <c:pt idx="1611">
                  <c:v>473.89852999999999</c:v>
                </c:pt>
                <c:pt idx="1612">
                  <c:v>496.72079000000002</c:v>
                </c:pt>
                <c:pt idx="1613">
                  <c:v>475.80594000000002</c:v>
                </c:pt>
                <c:pt idx="1614">
                  <c:v>488.89337</c:v>
                </c:pt>
                <c:pt idx="1615">
                  <c:v>478.10410000000002</c:v>
                </c:pt>
                <c:pt idx="1616">
                  <c:v>483.08005000000003</c:v>
                </c:pt>
                <c:pt idx="1617">
                  <c:v>481.25011999999998</c:v>
                </c:pt>
                <c:pt idx="1618">
                  <c:v>476.55765000000002</c:v>
                </c:pt>
                <c:pt idx="1619">
                  <c:v>486.41913</c:v>
                </c:pt>
                <c:pt idx="1620">
                  <c:v>106.4028</c:v>
                </c:pt>
                <c:pt idx="1621">
                  <c:v>470.05153999999999</c:v>
                </c:pt>
                <c:pt idx="1622">
                  <c:v>482.41858000000002</c:v>
                </c:pt>
                <c:pt idx="1623">
                  <c:v>481.27355999999997</c:v>
                </c:pt>
                <c:pt idx="1624">
                  <c:v>454.82506999999998</c:v>
                </c:pt>
                <c:pt idx="1625">
                  <c:v>489.33037999999999</c:v>
                </c:pt>
                <c:pt idx="1626">
                  <c:v>482.46154999999999</c:v>
                </c:pt>
                <c:pt idx="1627">
                  <c:v>482.21114999999998</c:v>
                </c:pt>
                <c:pt idx="1628">
                  <c:v>514.80078000000003</c:v>
                </c:pt>
                <c:pt idx="1629">
                  <c:v>555.51995999999997</c:v>
                </c:pt>
                <c:pt idx="1630">
                  <c:v>557.92938000000004</c:v>
                </c:pt>
                <c:pt idx="1631">
                  <c:v>544.08690999999999</c:v>
                </c:pt>
                <c:pt idx="1632">
                  <c:v>552.28003000000001</c:v>
                </c:pt>
                <c:pt idx="1633">
                  <c:v>544.50769000000003</c:v>
                </c:pt>
                <c:pt idx="1634">
                  <c:v>549.27454</c:v>
                </c:pt>
                <c:pt idx="1635">
                  <c:v>542.93413999999996</c:v>
                </c:pt>
                <c:pt idx="1636">
                  <c:v>541.89458999999999</c:v>
                </c:pt>
                <c:pt idx="1637">
                  <c:v>549.50792999999999</c:v>
                </c:pt>
                <c:pt idx="1638">
                  <c:v>538.73437999999999</c:v>
                </c:pt>
                <c:pt idx="1639">
                  <c:v>537.25873000000001</c:v>
                </c:pt>
                <c:pt idx="1640">
                  <c:v>527.39435000000003</c:v>
                </c:pt>
                <c:pt idx="1641">
                  <c:v>539.31853999999998</c:v>
                </c:pt>
                <c:pt idx="1642">
                  <c:v>522.55316000000005</c:v>
                </c:pt>
                <c:pt idx="1643">
                  <c:v>522.48108000000002</c:v>
                </c:pt>
                <c:pt idx="1644">
                  <c:v>533.50134000000003</c:v>
                </c:pt>
                <c:pt idx="1645">
                  <c:v>303.04962</c:v>
                </c:pt>
                <c:pt idx="1646">
                  <c:v>183.31825000000001</c:v>
                </c:pt>
                <c:pt idx="1647">
                  <c:v>5.3476299999999997</c:v>
                </c:pt>
                <c:pt idx="1648">
                  <c:v>608.27515000000005</c:v>
                </c:pt>
                <c:pt idx="1649">
                  <c:v>595.17309999999998</c:v>
                </c:pt>
                <c:pt idx="1650">
                  <c:v>261.12997000000001</c:v>
                </c:pt>
                <c:pt idx="1651">
                  <c:v>541.98919999999998</c:v>
                </c:pt>
                <c:pt idx="1652">
                  <c:v>547.28814999999997</c:v>
                </c:pt>
                <c:pt idx="1653">
                  <c:v>543.44159000000002</c:v>
                </c:pt>
                <c:pt idx="1654">
                  <c:v>528.14458999999999</c:v>
                </c:pt>
                <c:pt idx="1655">
                  <c:v>517.64148</c:v>
                </c:pt>
                <c:pt idx="1656">
                  <c:v>509.70708999999999</c:v>
                </c:pt>
                <c:pt idx="1657">
                  <c:v>513.73803999999996</c:v>
                </c:pt>
                <c:pt idx="1658">
                  <c:v>445.79644999999999</c:v>
                </c:pt>
                <c:pt idx="1659">
                  <c:v>512.95061999999996</c:v>
                </c:pt>
                <c:pt idx="1660">
                  <c:v>212.31674000000001</c:v>
                </c:pt>
                <c:pt idx="1661">
                  <c:v>452.80984000000001</c:v>
                </c:pt>
                <c:pt idx="1662">
                  <c:v>514.08501999999999</c:v>
                </c:pt>
                <c:pt idx="1663">
                  <c:v>508.67218000000003</c:v>
                </c:pt>
                <c:pt idx="1664">
                  <c:v>520.50885000000005</c:v>
                </c:pt>
                <c:pt idx="1665">
                  <c:v>453.04086000000001</c:v>
                </c:pt>
                <c:pt idx="1666">
                  <c:v>525.52808000000005</c:v>
                </c:pt>
                <c:pt idx="1667">
                  <c:v>520.50591999999995</c:v>
                </c:pt>
                <c:pt idx="1668">
                  <c:v>139.29275999999999</c:v>
                </c:pt>
                <c:pt idx="1669">
                  <c:v>481.18770999999998</c:v>
                </c:pt>
                <c:pt idx="1670">
                  <c:v>492.56954999999999</c:v>
                </c:pt>
                <c:pt idx="1671">
                  <c:v>538.40954999999997</c:v>
                </c:pt>
                <c:pt idx="1672">
                  <c:v>541.61841000000004</c:v>
                </c:pt>
                <c:pt idx="1673">
                  <c:v>546.90764999999999</c:v>
                </c:pt>
                <c:pt idx="1674">
                  <c:v>534.3963</c:v>
                </c:pt>
                <c:pt idx="1675">
                  <c:v>534.75653</c:v>
                </c:pt>
                <c:pt idx="1676">
                  <c:v>511.40841999999998</c:v>
                </c:pt>
                <c:pt idx="1677">
                  <c:v>438.36126999999999</c:v>
                </c:pt>
                <c:pt idx="1678">
                  <c:v>498.50698999999997</c:v>
                </c:pt>
                <c:pt idx="1679">
                  <c:v>541.83019999999999</c:v>
                </c:pt>
                <c:pt idx="1680">
                  <c:v>198.42215999999999</c:v>
                </c:pt>
                <c:pt idx="1681">
                  <c:v>359.59688999999997</c:v>
                </c:pt>
                <c:pt idx="1682">
                  <c:v>523.53967</c:v>
                </c:pt>
                <c:pt idx="1683">
                  <c:v>518.75214000000005</c:v>
                </c:pt>
                <c:pt idx="1684">
                  <c:v>514.01964999999996</c:v>
                </c:pt>
                <c:pt idx="1685">
                  <c:v>428.20544000000001</c:v>
                </c:pt>
                <c:pt idx="1686">
                  <c:v>481.30682000000002</c:v>
                </c:pt>
                <c:pt idx="1687">
                  <c:v>510.61282</c:v>
                </c:pt>
                <c:pt idx="1688">
                  <c:v>382.05563000000001</c:v>
                </c:pt>
                <c:pt idx="1689">
                  <c:v>482.70089999999999</c:v>
                </c:pt>
                <c:pt idx="1690">
                  <c:v>507.76620000000003</c:v>
                </c:pt>
                <c:pt idx="1691">
                  <c:v>539.57501000000002</c:v>
                </c:pt>
                <c:pt idx="1692">
                  <c:v>533.92389000000003</c:v>
                </c:pt>
                <c:pt idx="1693">
                  <c:v>543.72046</c:v>
                </c:pt>
                <c:pt idx="1694">
                  <c:v>429.52463</c:v>
                </c:pt>
                <c:pt idx="1695">
                  <c:v>156.22621000000001</c:v>
                </c:pt>
                <c:pt idx="1696">
                  <c:v>449.86594000000002</c:v>
                </c:pt>
                <c:pt idx="1697">
                  <c:v>507.60586999999998</c:v>
                </c:pt>
                <c:pt idx="1698">
                  <c:v>379.71618999999998</c:v>
                </c:pt>
                <c:pt idx="1699">
                  <c:v>480.30585000000002</c:v>
                </c:pt>
                <c:pt idx="1700">
                  <c:v>497.72185999999999</c:v>
                </c:pt>
                <c:pt idx="1701">
                  <c:v>455.12585000000001</c:v>
                </c:pt>
                <c:pt idx="1702">
                  <c:v>468.33755000000002</c:v>
                </c:pt>
                <c:pt idx="1703">
                  <c:v>475.35433999999998</c:v>
                </c:pt>
                <c:pt idx="1704">
                  <c:v>446.41748000000001</c:v>
                </c:pt>
                <c:pt idx="1705">
                  <c:v>437.76769999999999</c:v>
                </c:pt>
                <c:pt idx="1706">
                  <c:v>509.95513999999997</c:v>
                </c:pt>
                <c:pt idx="1707">
                  <c:v>491.15811000000002</c:v>
                </c:pt>
                <c:pt idx="1708">
                  <c:v>497.55480999999997</c:v>
                </c:pt>
                <c:pt idx="1709">
                  <c:v>492.10861</c:v>
                </c:pt>
                <c:pt idx="1710">
                  <c:v>507.39544999999998</c:v>
                </c:pt>
                <c:pt idx="1711">
                  <c:v>490.05936000000003</c:v>
                </c:pt>
                <c:pt idx="1712">
                  <c:v>494.72311000000002</c:v>
                </c:pt>
                <c:pt idx="1713">
                  <c:v>517.04003999999998</c:v>
                </c:pt>
                <c:pt idx="1714">
                  <c:v>553.97095000000002</c:v>
                </c:pt>
                <c:pt idx="1715">
                  <c:v>477.69812000000002</c:v>
                </c:pt>
                <c:pt idx="1716">
                  <c:v>526.41412000000003</c:v>
                </c:pt>
                <c:pt idx="1717">
                  <c:v>485.53368999999998</c:v>
                </c:pt>
                <c:pt idx="1718">
                  <c:v>520.17260999999996</c:v>
                </c:pt>
                <c:pt idx="1719">
                  <c:v>527.74005</c:v>
                </c:pt>
                <c:pt idx="1720">
                  <c:v>532.49627999999996</c:v>
                </c:pt>
                <c:pt idx="1721">
                  <c:v>536.33612000000005</c:v>
                </c:pt>
                <c:pt idx="1722">
                  <c:v>507.97235000000001</c:v>
                </c:pt>
                <c:pt idx="1723">
                  <c:v>532.62243999999998</c:v>
                </c:pt>
                <c:pt idx="1724">
                  <c:v>534.00702000000001</c:v>
                </c:pt>
                <c:pt idx="1725">
                  <c:v>514.66485999999998</c:v>
                </c:pt>
                <c:pt idx="1726">
                  <c:v>484.98388999999997</c:v>
                </c:pt>
                <c:pt idx="1727">
                  <c:v>520.48126000000002</c:v>
                </c:pt>
                <c:pt idx="1728">
                  <c:v>524.32788000000005</c:v>
                </c:pt>
                <c:pt idx="1729">
                  <c:v>513.23906999999997</c:v>
                </c:pt>
                <c:pt idx="1730">
                  <c:v>566.29321000000004</c:v>
                </c:pt>
                <c:pt idx="1731">
                  <c:v>535.80242999999996</c:v>
                </c:pt>
                <c:pt idx="1732">
                  <c:v>532.02454</c:v>
                </c:pt>
                <c:pt idx="1733">
                  <c:v>537.11023</c:v>
                </c:pt>
                <c:pt idx="1734">
                  <c:v>535.71857</c:v>
                </c:pt>
                <c:pt idx="1735">
                  <c:v>576.00079000000005</c:v>
                </c:pt>
                <c:pt idx="1736">
                  <c:v>534.54547000000002</c:v>
                </c:pt>
                <c:pt idx="1737">
                  <c:v>452.72519</c:v>
                </c:pt>
                <c:pt idx="1738">
                  <c:v>542.74352999999996</c:v>
                </c:pt>
                <c:pt idx="1739">
                  <c:v>548.80755999999997</c:v>
                </c:pt>
                <c:pt idx="1740">
                  <c:v>578.41369999999995</c:v>
                </c:pt>
                <c:pt idx="1741">
                  <c:v>579.85473999999999</c:v>
                </c:pt>
                <c:pt idx="1742">
                  <c:v>541.32776000000001</c:v>
                </c:pt>
                <c:pt idx="1743">
                  <c:v>543.73041000000001</c:v>
                </c:pt>
                <c:pt idx="1744">
                  <c:v>548.64617999999996</c:v>
                </c:pt>
                <c:pt idx="1745">
                  <c:v>560.97198000000003</c:v>
                </c:pt>
                <c:pt idx="1746">
                  <c:v>540.36095999999998</c:v>
                </c:pt>
                <c:pt idx="1747">
                  <c:v>536.53899999999999</c:v>
                </c:pt>
                <c:pt idx="1748">
                  <c:v>543.23743000000002</c:v>
                </c:pt>
                <c:pt idx="1749">
                  <c:v>536.08569</c:v>
                </c:pt>
                <c:pt idx="1750">
                  <c:v>525.53204000000005</c:v>
                </c:pt>
                <c:pt idx="1751">
                  <c:v>532.47173999999995</c:v>
                </c:pt>
                <c:pt idx="1752">
                  <c:v>278.71512000000001</c:v>
                </c:pt>
                <c:pt idx="1753">
                  <c:v>379.17273</c:v>
                </c:pt>
                <c:pt idx="1754">
                  <c:v>491.97442999999998</c:v>
                </c:pt>
                <c:pt idx="1755">
                  <c:v>535.25225999999998</c:v>
                </c:pt>
                <c:pt idx="1756">
                  <c:v>535.34393</c:v>
                </c:pt>
                <c:pt idx="1757">
                  <c:v>528.26733000000002</c:v>
                </c:pt>
                <c:pt idx="1758">
                  <c:v>543.86432000000002</c:v>
                </c:pt>
                <c:pt idx="1759">
                  <c:v>534.40930000000003</c:v>
                </c:pt>
                <c:pt idx="1760">
                  <c:v>527.75269000000003</c:v>
                </c:pt>
                <c:pt idx="1761">
                  <c:v>526.26757999999995</c:v>
                </c:pt>
                <c:pt idx="1762">
                  <c:v>527.32019000000003</c:v>
                </c:pt>
                <c:pt idx="1763">
                  <c:v>531.19475999999997</c:v>
                </c:pt>
                <c:pt idx="1764">
                  <c:v>520.85564999999997</c:v>
                </c:pt>
                <c:pt idx="1765">
                  <c:v>521.28917999999999</c:v>
                </c:pt>
                <c:pt idx="1766">
                  <c:v>518.83398</c:v>
                </c:pt>
                <c:pt idx="1767">
                  <c:v>524.34893999999997</c:v>
                </c:pt>
                <c:pt idx="1768">
                  <c:v>508.50967000000003</c:v>
                </c:pt>
                <c:pt idx="1769">
                  <c:v>416.83629999999999</c:v>
                </c:pt>
                <c:pt idx="1770">
                  <c:v>433.94513000000001</c:v>
                </c:pt>
                <c:pt idx="1771">
                  <c:v>526.92638999999997</c:v>
                </c:pt>
                <c:pt idx="1772">
                  <c:v>538.52588000000003</c:v>
                </c:pt>
                <c:pt idx="1773">
                  <c:v>499.76334000000003</c:v>
                </c:pt>
                <c:pt idx="1774">
                  <c:v>498.61923000000002</c:v>
                </c:pt>
                <c:pt idx="1775">
                  <c:v>486.65645999999998</c:v>
                </c:pt>
                <c:pt idx="1776">
                  <c:v>532.56781000000001</c:v>
                </c:pt>
                <c:pt idx="1777">
                  <c:v>531.03057999999999</c:v>
                </c:pt>
                <c:pt idx="1778">
                  <c:v>538.84906000000001</c:v>
                </c:pt>
                <c:pt idx="1779">
                  <c:v>532.06500000000005</c:v>
                </c:pt>
                <c:pt idx="1780">
                  <c:v>541.94708000000003</c:v>
                </c:pt>
                <c:pt idx="1781">
                  <c:v>512.18695000000002</c:v>
                </c:pt>
                <c:pt idx="1782">
                  <c:v>512.96356000000003</c:v>
                </c:pt>
                <c:pt idx="1783">
                  <c:v>534.59851000000003</c:v>
                </c:pt>
                <c:pt idx="1784">
                  <c:v>524.05817000000002</c:v>
                </c:pt>
                <c:pt idx="1785">
                  <c:v>529.72424000000001</c:v>
                </c:pt>
                <c:pt idx="1786">
                  <c:v>550.75531000000001</c:v>
                </c:pt>
                <c:pt idx="1787">
                  <c:v>466.71991000000003</c:v>
                </c:pt>
                <c:pt idx="1788">
                  <c:v>424.75781000000001</c:v>
                </c:pt>
                <c:pt idx="1789">
                  <c:v>468.37869000000001</c:v>
                </c:pt>
                <c:pt idx="1790">
                  <c:v>384.56124999999997</c:v>
                </c:pt>
                <c:pt idx="1791">
                  <c:v>518.08807000000002</c:v>
                </c:pt>
                <c:pt idx="1792">
                  <c:v>525.41492000000005</c:v>
                </c:pt>
                <c:pt idx="1793">
                  <c:v>502.50860999999998</c:v>
                </c:pt>
                <c:pt idx="1794">
                  <c:v>517.16809000000001</c:v>
                </c:pt>
                <c:pt idx="1795">
                  <c:v>481.01709</c:v>
                </c:pt>
                <c:pt idx="1796">
                  <c:v>555.24834999999996</c:v>
                </c:pt>
                <c:pt idx="1797">
                  <c:v>494.20697000000001</c:v>
                </c:pt>
                <c:pt idx="1798">
                  <c:v>517.48082999999997</c:v>
                </c:pt>
                <c:pt idx="1799">
                  <c:v>500.36887000000002</c:v>
                </c:pt>
                <c:pt idx="1800">
                  <c:v>517.49365</c:v>
                </c:pt>
                <c:pt idx="1801">
                  <c:v>512.65759000000003</c:v>
                </c:pt>
                <c:pt idx="1802">
                  <c:v>518.06353999999999</c:v>
                </c:pt>
                <c:pt idx="1803">
                  <c:v>505.93848000000003</c:v>
                </c:pt>
                <c:pt idx="1804">
                  <c:v>514.40088000000003</c:v>
                </c:pt>
                <c:pt idx="1805">
                  <c:v>502.28386999999998</c:v>
                </c:pt>
                <c:pt idx="1806">
                  <c:v>490.08163000000002</c:v>
                </c:pt>
                <c:pt idx="1807">
                  <c:v>493.82193000000001</c:v>
                </c:pt>
                <c:pt idx="1808">
                  <c:v>496.25821000000002</c:v>
                </c:pt>
                <c:pt idx="1809">
                  <c:v>503.16298999999998</c:v>
                </c:pt>
                <c:pt idx="1810">
                  <c:v>501.11124000000001</c:v>
                </c:pt>
                <c:pt idx="1811">
                  <c:v>493.49822999999998</c:v>
                </c:pt>
                <c:pt idx="1812">
                  <c:v>494.46911999999998</c:v>
                </c:pt>
                <c:pt idx="1813">
                  <c:v>509.79088999999999</c:v>
                </c:pt>
                <c:pt idx="1814">
                  <c:v>495.48122999999998</c:v>
                </c:pt>
                <c:pt idx="1815">
                  <c:v>501.48644999999999</c:v>
                </c:pt>
                <c:pt idx="1816">
                  <c:v>503.18038999999999</c:v>
                </c:pt>
                <c:pt idx="1817">
                  <c:v>502.24428999999998</c:v>
                </c:pt>
                <c:pt idx="1818">
                  <c:v>501.46014000000002</c:v>
                </c:pt>
                <c:pt idx="1819">
                  <c:v>498.58758999999998</c:v>
                </c:pt>
                <c:pt idx="1820">
                  <c:v>500.58877999999999</c:v>
                </c:pt>
                <c:pt idx="1821">
                  <c:v>505.12921</c:v>
                </c:pt>
                <c:pt idx="1822">
                  <c:v>499.50607000000002</c:v>
                </c:pt>
                <c:pt idx="1823">
                  <c:v>493.18103000000002</c:v>
                </c:pt>
                <c:pt idx="1824">
                  <c:v>292.92950000000002</c:v>
                </c:pt>
                <c:pt idx="1825">
                  <c:v>118.24315</c:v>
                </c:pt>
                <c:pt idx="1826">
                  <c:v>350.59386999999998</c:v>
                </c:pt>
                <c:pt idx="1827">
                  <c:v>235.32156000000001</c:v>
                </c:pt>
                <c:pt idx="1828">
                  <c:v>248.95804000000001</c:v>
                </c:pt>
                <c:pt idx="1829">
                  <c:v>382.11685</c:v>
                </c:pt>
                <c:pt idx="1830">
                  <c:v>414.05099000000001</c:v>
                </c:pt>
                <c:pt idx="1831">
                  <c:v>158.07533000000001</c:v>
                </c:pt>
                <c:pt idx="1832">
                  <c:v>298.51297</c:v>
                </c:pt>
                <c:pt idx="1833">
                  <c:v>337.65935999999999</c:v>
                </c:pt>
                <c:pt idx="1834">
                  <c:v>36.025596999999998</c:v>
                </c:pt>
                <c:pt idx="1835">
                  <c:v>86.437697999999997</c:v>
                </c:pt>
                <c:pt idx="1836">
                  <c:v>533.89428999999996</c:v>
                </c:pt>
                <c:pt idx="1837">
                  <c:v>91.302017000000006</c:v>
                </c:pt>
                <c:pt idx="1838">
                  <c:v>81.192008999999999</c:v>
                </c:pt>
                <c:pt idx="1839">
                  <c:v>84.562079999999995</c:v>
                </c:pt>
                <c:pt idx="1840">
                  <c:v>100.2196</c:v>
                </c:pt>
                <c:pt idx="1841">
                  <c:v>535.44994999999994</c:v>
                </c:pt>
                <c:pt idx="1842">
                  <c:v>526.18084999999996</c:v>
                </c:pt>
                <c:pt idx="1843">
                  <c:v>109.92292</c:v>
                </c:pt>
                <c:pt idx="1844">
                  <c:v>437.31509</c:v>
                </c:pt>
                <c:pt idx="1845">
                  <c:v>168.22730999999999</c:v>
                </c:pt>
                <c:pt idx="1846">
                  <c:v>446.58395000000002</c:v>
                </c:pt>
                <c:pt idx="1847">
                  <c:v>512.08099000000004</c:v>
                </c:pt>
                <c:pt idx="1848">
                  <c:v>522.66547000000003</c:v>
                </c:pt>
                <c:pt idx="1849">
                  <c:v>518.20306000000005</c:v>
                </c:pt>
                <c:pt idx="1850">
                  <c:v>323.48971999999998</c:v>
                </c:pt>
                <c:pt idx="1851">
                  <c:v>375.59258999999997</c:v>
                </c:pt>
                <c:pt idx="1852">
                  <c:v>483.22098</c:v>
                </c:pt>
                <c:pt idx="1853">
                  <c:v>509.99892999999997</c:v>
                </c:pt>
                <c:pt idx="1854">
                  <c:v>517.19501000000002</c:v>
                </c:pt>
                <c:pt idx="1855">
                  <c:v>502.44144</c:v>
                </c:pt>
                <c:pt idx="1856">
                  <c:v>514.11688000000004</c:v>
                </c:pt>
                <c:pt idx="1857">
                  <c:v>516.06146000000001</c:v>
                </c:pt>
                <c:pt idx="1858">
                  <c:v>516.70587</c:v>
                </c:pt>
                <c:pt idx="1859">
                  <c:v>480.25015000000002</c:v>
                </c:pt>
                <c:pt idx="1860">
                  <c:v>506.44970999999998</c:v>
                </c:pt>
                <c:pt idx="1861">
                  <c:v>516.92913999999996</c:v>
                </c:pt>
                <c:pt idx="1862">
                  <c:v>506.51746000000003</c:v>
                </c:pt>
                <c:pt idx="1863">
                  <c:v>513.68169999999998</c:v>
                </c:pt>
                <c:pt idx="1864">
                  <c:v>506.84589</c:v>
                </c:pt>
                <c:pt idx="1865">
                  <c:v>514.08234000000004</c:v>
                </c:pt>
                <c:pt idx="1866">
                  <c:v>509.81357000000003</c:v>
                </c:pt>
                <c:pt idx="1867">
                  <c:v>515.88189999999997</c:v>
                </c:pt>
                <c:pt idx="1868">
                  <c:v>510.37344000000002</c:v>
                </c:pt>
                <c:pt idx="1869">
                  <c:v>512.80700999999999</c:v>
                </c:pt>
                <c:pt idx="1870">
                  <c:v>512.58043999999995</c:v>
                </c:pt>
                <c:pt idx="1871">
                  <c:v>516.23375999999996</c:v>
                </c:pt>
                <c:pt idx="1872">
                  <c:v>517.83148000000006</c:v>
                </c:pt>
                <c:pt idx="1873">
                  <c:v>503.36383000000001</c:v>
                </c:pt>
                <c:pt idx="1874">
                  <c:v>519.88702000000001</c:v>
                </c:pt>
                <c:pt idx="1875">
                  <c:v>482.10741999999999</c:v>
                </c:pt>
                <c:pt idx="1876">
                  <c:v>513.42156999999997</c:v>
                </c:pt>
                <c:pt idx="1877">
                  <c:v>506.47205000000002</c:v>
                </c:pt>
                <c:pt idx="1878">
                  <c:v>509.66928000000001</c:v>
                </c:pt>
                <c:pt idx="1879">
                  <c:v>514.20934999999997</c:v>
                </c:pt>
                <c:pt idx="1880">
                  <c:v>489.17227000000003</c:v>
                </c:pt>
                <c:pt idx="1881">
                  <c:v>528.74982</c:v>
                </c:pt>
                <c:pt idx="1882">
                  <c:v>536.33148000000006</c:v>
                </c:pt>
                <c:pt idx="1883">
                  <c:v>541.62847999999997</c:v>
                </c:pt>
                <c:pt idx="1884">
                  <c:v>530.13818000000003</c:v>
                </c:pt>
                <c:pt idx="1885">
                  <c:v>546.24738000000002</c:v>
                </c:pt>
                <c:pt idx="1886">
                  <c:v>541.11328000000003</c:v>
                </c:pt>
                <c:pt idx="1887">
                  <c:v>560.05902000000003</c:v>
                </c:pt>
                <c:pt idx="1888">
                  <c:v>541.15912000000003</c:v>
                </c:pt>
                <c:pt idx="1889">
                  <c:v>558.87896999999998</c:v>
                </c:pt>
                <c:pt idx="1890">
                  <c:v>514.69537000000003</c:v>
                </c:pt>
                <c:pt idx="1891">
                  <c:v>542.97626000000002</c:v>
                </c:pt>
                <c:pt idx="1892">
                  <c:v>541.96631000000002</c:v>
                </c:pt>
                <c:pt idx="1893">
                  <c:v>545.48297000000002</c:v>
                </c:pt>
                <c:pt idx="1894">
                  <c:v>295.16367000000002</c:v>
                </c:pt>
                <c:pt idx="1895">
                  <c:v>450.79043999999999</c:v>
                </c:pt>
                <c:pt idx="1896">
                  <c:v>537.24785999999995</c:v>
                </c:pt>
                <c:pt idx="1897">
                  <c:v>535.83685000000003</c:v>
                </c:pt>
                <c:pt idx="1898">
                  <c:v>551.83465999999999</c:v>
                </c:pt>
                <c:pt idx="1899">
                  <c:v>531.11017000000004</c:v>
                </c:pt>
                <c:pt idx="1900">
                  <c:v>561.75915999999995</c:v>
                </c:pt>
                <c:pt idx="1901">
                  <c:v>551.43024000000003</c:v>
                </c:pt>
                <c:pt idx="1902">
                  <c:v>561.83227999999997</c:v>
                </c:pt>
                <c:pt idx="1903">
                  <c:v>532.13647000000003</c:v>
                </c:pt>
                <c:pt idx="1904">
                  <c:v>534.75438999999994</c:v>
                </c:pt>
                <c:pt idx="1905">
                  <c:v>523.69701999999995</c:v>
                </c:pt>
                <c:pt idx="1906">
                  <c:v>525.86162999999999</c:v>
                </c:pt>
                <c:pt idx="1907">
                  <c:v>546.89728000000002</c:v>
                </c:pt>
                <c:pt idx="1908">
                  <c:v>533.07799999999997</c:v>
                </c:pt>
                <c:pt idx="1909">
                  <c:v>533.82696999999996</c:v>
                </c:pt>
                <c:pt idx="1910">
                  <c:v>328.03084999999999</c:v>
                </c:pt>
                <c:pt idx="1911">
                  <c:v>270.79007000000001</c:v>
                </c:pt>
                <c:pt idx="1912">
                  <c:v>539.38696000000004</c:v>
                </c:pt>
                <c:pt idx="1913">
                  <c:v>554.61914000000002</c:v>
                </c:pt>
                <c:pt idx="1914">
                  <c:v>557.49847</c:v>
                </c:pt>
                <c:pt idx="1915">
                  <c:v>578.86108000000002</c:v>
                </c:pt>
                <c:pt idx="1916">
                  <c:v>534.95294000000001</c:v>
                </c:pt>
                <c:pt idx="1917">
                  <c:v>532.16936999999996</c:v>
                </c:pt>
                <c:pt idx="1918">
                  <c:v>550.27515000000005</c:v>
                </c:pt>
                <c:pt idx="1919">
                  <c:v>63.488430000000001</c:v>
                </c:pt>
                <c:pt idx="1920">
                  <c:v>543.22089000000005</c:v>
                </c:pt>
                <c:pt idx="1921">
                  <c:v>565.90930000000003</c:v>
                </c:pt>
                <c:pt idx="1922">
                  <c:v>561.29425000000003</c:v>
                </c:pt>
                <c:pt idx="1923">
                  <c:v>435.21602999999999</c:v>
                </c:pt>
                <c:pt idx="1924">
                  <c:v>226.6833</c:v>
                </c:pt>
                <c:pt idx="1925">
                  <c:v>556.09595000000002</c:v>
                </c:pt>
                <c:pt idx="1926">
                  <c:v>563.68561</c:v>
                </c:pt>
                <c:pt idx="1927">
                  <c:v>574.32001000000002</c:v>
                </c:pt>
                <c:pt idx="1928">
                  <c:v>566.52440999999999</c:v>
                </c:pt>
                <c:pt idx="1929">
                  <c:v>565.60883000000001</c:v>
                </c:pt>
                <c:pt idx="1930">
                  <c:v>556.63933999999995</c:v>
                </c:pt>
                <c:pt idx="1931">
                  <c:v>565.28112999999996</c:v>
                </c:pt>
                <c:pt idx="1932">
                  <c:v>509.59408999999999</c:v>
                </c:pt>
                <c:pt idx="1933">
                  <c:v>565.98266999999998</c:v>
                </c:pt>
                <c:pt idx="1934">
                  <c:v>554.63109999999995</c:v>
                </c:pt>
                <c:pt idx="1935">
                  <c:v>563.56268</c:v>
                </c:pt>
                <c:pt idx="1936">
                  <c:v>548.12329</c:v>
                </c:pt>
                <c:pt idx="1937">
                  <c:v>568.90783999999996</c:v>
                </c:pt>
                <c:pt idx="1938">
                  <c:v>560.10468000000003</c:v>
                </c:pt>
                <c:pt idx="1939">
                  <c:v>557.87816999999995</c:v>
                </c:pt>
                <c:pt idx="1940">
                  <c:v>558.44635000000005</c:v>
                </c:pt>
                <c:pt idx="1941">
                  <c:v>555.55309999999997</c:v>
                </c:pt>
                <c:pt idx="1942">
                  <c:v>551.85211000000004</c:v>
                </c:pt>
                <c:pt idx="1943">
                  <c:v>556.21851000000004</c:v>
                </c:pt>
                <c:pt idx="1944">
                  <c:v>563.86461999999995</c:v>
                </c:pt>
                <c:pt idx="1945">
                  <c:v>552.31042000000002</c:v>
                </c:pt>
                <c:pt idx="1946">
                  <c:v>549.91052000000002</c:v>
                </c:pt>
                <c:pt idx="1947">
                  <c:v>345.97933999999998</c:v>
                </c:pt>
                <c:pt idx="1948">
                  <c:v>484.23394999999999</c:v>
                </c:pt>
                <c:pt idx="1949">
                  <c:v>506.78622000000001</c:v>
                </c:pt>
                <c:pt idx="1950">
                  <c:v>501.32825000000003</c:v>
                </c:pt>
                <c:pt idx="1951">
                  <c:v>358.47125</c:v>
                </c:pt>
                <c:pt idx="1952">
                  <c:v>366.18549000000002</c:v>
                </c:pt>
                <c:pt idx="1953">
                  <c:v>519.10808999999995</c:v>
                </c:pt>
                <c:pt idx="1954">
                  <c:v>523.04291000000001</c:v>
                </c:pt>
                <c:pt idx="1955">
                  <c:v>483.70107999999999</c:v>
                </c:pt>
                <c:pt idx="1956">
                  <c:v>505.38146999999998</c:v>
                </c:pt>
                <c:pt idx="1957">
                  <c:v>494.00882000000001</c:v>
                </c:pt>
                <c:pt idx="1958">
                  <c:v>478.01983999999999</c:v>
                </c:pt>
                <c:pt idx="1959">
                  <c:v>489.68668000000002</c:v>
                </c:pt>
                <c:pt idx="1960">
                  <c:v>474.8494</c:v>
                </c:pt>
                <c:pt idx="1961">
                  <c:v>496.38959</c:v>
                </c:pt>
                <c:pt idx="1962">
                  <c:v>493.70209</c:v>
                </c:pt>
                <c:pt idx="1963">
                  <c:v>493.77535999999998</c:v>
                </c:pt>
                <c:pt idx="1964">
                  <c:v>504.71404999999999</c:v>
                </c:pt>
                <c:pt idx="1965">
                  <c:v>478.66595000000001</c:v>
                </c:pt>
                <c:pt idx="1966">
                  <c:v>457.91924999999998</c:v>
                </c:pt>
                <c:pt idx="1967">
                  <c:v>496.88567999999998</c:v>
                </c:pt>
                <c:pt idx="1968">
                  <c:v>495.12374999999997</c:v>
                </c:pt>
                <c:pt idx="1969">
                  <c:v>474.72066999999998</c:v>
                </c:pt>
                <c:pt idx="1970">
                  <c:v>498.01943999999997</c:v>
                </c:pt>
                <c:pt idx="1971">
                  <c:v>466.78766000000002</c:v>
                </c:pt>
                <c:pt idx="1972">
                  <c:v>498.38592999999997</c:v>
                </c:pt>
                <c:pt idx="1973">
                  <c:v>487.59728999999999</c:v>
                </c:pt>
                <c:pt idx="1974">
                  <c:v>494.28591999999998</c:v>
                </c:pt>
                <c:pt idx="1975">
                  <c:v>498.15868999999998</c:v>
                </c:pt>
                <c:pt idx="1976">
                  <c:v>439.07123000000001</c:v>
                </c:pt>
                <c:pt idx="1977">
                  <c:v>250.74034</c:v>
                </c:pt>
                <c:pt idx="1978">
                  <c:v>513.33240000000001</c:v>
                </c:pt>
                <c:pt idx="1979">
                  <c:v>510.26961999999997</c:v>
                </c:pt>
                <c:pt idx="1980">
                  <c:v>503.54178000000002</c:v>
                </c:pt>
                <c:pt idx="1981">
                  <c:v>509.83452999999997</c:v>
                </c:pt>
                <c:pt idx="1982">
                  <c:v>505.82042999999999</c:v>
                </c:pt>
                <c:pt idx="1983">
                  <c:v>516.75054999999998</c:v>
                </c:pt>
                <c:pt idx="1984">
                  <c:v>520.33190999999999</c:v>
                </c:pt>
                <c:pt idx="1985">
                  <c:v>528.71265000000005</c:v>
                </c:pt>
                <c:pt idx="1986">
                  <c:v>491.54534999999998</c:v>
                </c:pt>
                <c:pt idx="1987">
                  <c:v>492.96105999999997</c:v>
                </c:pt>
                <c:pt idx="1988">
                  <c:v>517.29674999999997</c:v>
                </c:pt>
                <c:pt idx="1989">
                  <c:v>410.36928999999998</c:v>
                </c:pt>
                <c:pt idx="1990">
                  <c:v>172.11465000000001</c:v>
                </c:pt>
                <c:pt idx="1991">
                  <c:v>512.87354000000005</c:v>
                </c:pt>
                <c:pt idx="1992">
                  <c:v>525.17737</c:v>
                </c:pt>
                <c:pt idx="1993">
                  <c:v>531.87012000000004</c:v>
                </c:pt>
                <c:pt idx="1994">
                  <c:v>519.26604999999995</c:v>
                </c:pt>
                <c:pt idx="1995">
                  <c:v>511.45456000000001</c:v>
                </c:pt>
                <c:pt idx="1996">
                  <c:v>511.25936999999999</c:v>
                </c:pt>
                <c:pt idx="1997">
                  <c:v>535.43604000000005</c:v>
                </c:pt>
                <c:pt idx="1998">
                  <c:v>80.624488999999997</c:v>
                </c:pt>
                <c:pt idx="1999">
                  <c:v>505.75051999999999</c:v>
                </c:pt>
                <c:pt idx="2000">
                  <c:v>456.20828</c:v>
                </c:pt>
                <c:pt idx="2001">
                  <c:v>81.191322</c:v>
                </c:pt>
                <c:pt idx="2002">
                  <c:v>357.10192999999998</c:v>
                </c:pt>
                <c:pt idx="2003">
                  <c:v>506.46258999999998</c:v>
                </c:pt>
                <c:pt idx="2004">
                  <c:v>485.03820999999999</c:v>
                </c:pt>
                <c:pt idx="2005">
                  <c:v>493.95794999999998</c:v>
                </c:pt>
                <c:pt idx="2006">
                  <c:v>207.74605</c:v>
                </c:pt>
                <c:pt idx="2007">
                  <c:v>332.71915000000001</c:v>
                </c:pt>
                <c:pt idx="2008">
                  <c:v>493.57042999999999</c:v>
                </c:pt>
                <c:pt idx="2009">
                  <c:v>432.18615999999997</c:v>
                </c:pt>
                <c:pt idx="2010">
                  <c:v>403.28354000000002</c:v>
                </c:pt>
                <c:pt idx="2011">
                  <c:v>185.02562</c:v>
                </c:pt>
                <c:pt idx="2012">
                  <c:v>475.89553999999998</c:v>
                </c:pt>
                <c:pt idx="2013">
                  <c:v>418.55579</c:v>
                </c:pt>
                <c:pt idx="2014">
                  <c:v>152.14677</c:v>
                </c:pt>
                <c:pt idx="2015">
                  <c:v>486.67275999999998</c:v>
                </c:pt>
                <c:pt idx="2016">
                  <c:v>106.88159</c:v>
                </c:pt>
                <c:pt idx="2017">
                  <c:v>507.64028999999999</c:v>
                </c:pt>
                <c:pt idx="2018">
                  <c:v>510.39899000000003</c:v>
                </c:pt>
                <c:pt idx="2019">
                  <c:v>507.01416</c:v>
                </c:pt>
                <c:pt idx="2020">
                  <c:v>480.49326000000002</c:v>
                </c:pt>
                <c:pt idx="2021">
                  <c:v>312.39681999999999</c:v>
                </c:pt>
                <c:pt idx="2022">
                  <c:v>275.39645000000002</c:v>
                </c:pt>
                <c:pt idx="2023">
                  <c:v>477.33701000000002</c:v>
                </c:pt>
                <c:pt idx="2024">
                  <c:v>502.88483000000002</c:v>
                </c:pt>
                <c:pt idx="2025">
                  <c:v>483.00418000000002</c:v>
                </c:pt>
                <c:pt idx="2026">
                  <c:v>501.49826000000002</c:v>
                </c:pt>
                <c:pt idx="2027">
                  <c:v>457.83447000000001</c:v>
                </c:pt>
                <c:pt idx="2028">
                  <c:v>458.15636999999998</c:v>
                </c:pt>
                <c:pt idx="2029">
                  <c:v>498.65933000000001</c:v>
                </c:pt>
                <c:pt idx="2030">
                  <c:v>297.20636000000002</c:v>
                </c:pt>
                <c:pt idx="2031">
                  <c:v>506.75778000000003</c:v>
                </c:pt>
                <c:pt idx="2032">
                  <c:v>513.93658000000005</c:v>
                </c:pt>
                <c:pt idx="2033">
                  <c:v>519.27611999999999</c:v>
                </c:pt>
                <c:pt idx="2034">
                  <c:v>518.95281999999997</c:v>
                </c:pt>
                <c:pt idx="2035">
                  <c:v>276.94495000000001</c:v>
                </c:pt>
                <c:pt idx="2036">
                  <c:v>381.20636000000002</c:v>
                </c:pt>
                <c:pt idx="2037">
                  <c:v>517.29645000000005</c:v>
                </c:pt>
                <c:pt idx="2038">
                  <c:v>518.14599999999996</c:v>
                </c:pt>
                <c:pt idx="2039">
                  <c:v>520.42200000000003</c:v>
                </c:pt>
                <c:pt idx="2040">
                  <c:v>510.85217</c:v>
                </c:pt>
                <c:pt idx="2041">
                  <c:v>510.36718999999999</c:v>
                </c:pt>
                <c:pt idx="2042">
                  <c:v>525.03039999999999</c:v>
                </c:pt>
                <c:pt idx="2043">
                  <c:v>445.36745999999999</c:v>
                </c:pt>
                <c:pt idx="2044">
                  <c:v>549.44910000000004</c:v>
                </c:pt>
                <c:pt idx="2045">
                  <c:v>35.519523999999997</c:v>
                </c:pt>
                <c:pt idx="2046">
                  <c:v>523.04918999999995</c:v>
                </c:pt>
                <c:pt idx="2047">
                  <c:v>513.73443999999995</c:v>
                </c:pt>
                <c:pt idx="2048">
                  <c:v>529.21624999999995</c:v>
                </c:pt>
                <c:pt idx="2049">
                  <c:v>74.280181999999996</c:v>
                </c:pt>
                <c:pt idx="2050">
                  <c:v>517.04107999999997</c:v>
                </c:pt>
                <c:pt idx="2051">
                  <c:v>512.42816000000005</c:v>
                </c:pt>
                <c:pt idx="2052">
                  <c:v>506.99657999999999</c:v>
                </c:pt>
                <c:pt idx="2053">
                  <c:v>511.80219</c:v>
                </c:pt>
                <c:pt idx="2054">
                  <c:v>360.00385</c:v>
                </c:pt>
                <c:pt idx="2055">
                  <c:v>512.62072999999998</c:v>
                </c:pt>
                <c:pt idx="2056">
                  <c:v>497.29723999999999</c:v>
                </c:pt>
                <c:pt idx="2057">
                  <c:v>514.28668000000005</c:v>
                </c:pt>
                <c:pt idx="2058">
                  <c:v>518.03345000000002</c:v>
                </c:pt>
                <c:pt idx="2059">
                  <c:v>515.74865999999997</c:v>
                </c:pt>
                <c:pt idx="2060">
                  <c:v>519.11530000000005</c:v>
                </c:pt>
                <c:pt idx="2061">
                  <c:v>515.40778</c:v>
                </c:pt>
                <c:pt idx="2062">
                  <c:v>519.36577999999997</c:v>
                </c:pt>
                <c:pt idx="2063">
                  <c:v>507.12247000000002</c:v>
                </c:pt>
                <c:pt idx="2064">
                  <c:v>517.77954</c:v>
                </c:pt>
                <c:pt idx="2065">
                  <c:v>505.06734999999998</c:v>
                </c:pt>
                <c:pt idx="2066">
                  <c:v>522.24785999999995</c:v>
                </c:pt>
                <c:pt idx="2067">
                  <c:v>512.77013999999997</c:v>
                </c:pt>
                <c:pt idx="2068">
                  <c:v>521.45306000000005</c:v>
                </c:pt>
                <c:pt idx="2069">
                  <c:v>523.26757999999995</c:v>
                </c:pt>
                <c:pt idx="2070">
                  <c:v>519.36774000000003</c:v>
                </c:pt>
                <c:pt idx="2071">
                  <c:v>525.45885999999996</c:v>
                </c:pt>
                <c:pt idx="2072">
                  <c:v>419.32529</c:v>
                </c:pt>
                <c:pt idx="2073">
                  <c:v>478.79354999999998</c:v>
                </c:pt>
                <c:pt idx="2074">
                  <c:v>275.93554999999998</c:v>
                </c:pt>
                <c:pt idx="2075">
                  <c:v>319.01746000000003</c:v>
                </c:pt>
                <c:pt idx="2076">
                  <c:v>259.36362000000003</c:v>
                </c:pt>
                <c:pt idx="2077">
                  <c:v>210.70394999999999</c:v>
                </c:pt>
                <c:pt idx="2078">
                  <c:v>203.20554000000001</c:v>
                </c:pt>
                <c:pt idx="2079">
                  <c:v>520.48584000000005</c:v>
                </c:pt>
                <c:pt idx="2080">
                  <c:v>514.83929000000001</c:v>
                </c:pt>
                <c:pt idx="2081">
                  <c:v>513.13367000000005</c:v>
                </c:pt>
                <c:pt idx="2082">
                  <c:v>510.44287000000003</c:v>
                </c:pt>
                <c:pt idx="2083">
                  <c:v>73.279854</c:v>
                </c:pt>
                <c:pt idx="2084">
                  <c:v>519.37334999999996</c:v>
                </c:pt>
                <c:pt idx="2085">
                  <c:v>518.78607</c:v>
                </c:pt>
                <c:pt idx="2086">
                  <c:v>515.48712</c:v>
                </c:pt>
                <c:pt idx="2087">
                  <c:v>510.66397000000001</c:v>
                </c:pt>
                <c:pt idx="2088">
                  <c:v>519.99303999999995</c:v>
                </c:pt>
                <c:pt idx="2089">
                  <c:v>516.79589999999996</c:v>
                </c:pt>
                <c:pt idx="2090">
                  <c:v>482.30806999999999</c:v>
                </c:pt>
                <c:pt idx="2091">
                  <c:v>513.93231000000003</c:v>
                </c:pt>
                <c:pt idx="2092">
                  <c:v>511.00963999999999</c:v>
                </c:pt>
                <c:pt idx="2093">
                  <c:v>144.42589000000001</c:v>
                </c:pt>
                <c:pt idx="2094">
                  <c:v>512.94011999999998</c:v>
                </c:pt>
                <c:pt idx="2095">
                  <c:v>525.44439999999997</c:v>
                </c:pt>
                <c:pt idx="2096">
                  <c:v>518.44195999999999</c:v>
                </c:pt>
                <c:pt idx="2097">
                  <c:v>475.80358999999999</c:v>
                </c:pt>
                <c:pt idx="2098">
                  <c:v>505.24923999999999</c:v>
                </c:pt>
                <c:pt idx="2099">
                  <c:v>116.57163</c:v>
                </c:pt>
                <c:pt idx="2100">
                  <c:v>562.64862000000005</c:v>
                </c:pt>
                <c:pt idx="2101">
                  <c:v>75.274803000000006</c:v>
                </c:pt>
                <c:pt idx="2102">
                  <c:v>176.34327999999999</c:v>
                </c:pt>
                <c:pt idx="2103">
                  <c:v>416.84032999999999</c:v>
                </c:pt>
                <c:pt idx="2104">
                  <c:v>487.24677000000003</c:v>
                </c:pt>
                <c:pt idx="2105">
                  <c:v>513.82854999999995</c:v>
                </c:pt>
                <c:pt idx="2106">
                  <c:v>523.64844000000005</c:v>
                </c:pt>
                <c:pt idx="2107">
                  <c:v>512.18029999999999</c:v>
                </c:pt>
                <c:pt idx="2108">
                  <c:v>529.42303000000004</c:v>
                </c:pt>
                <c:pt idx="2109">
                  <c:v>523.28264999999999</c:v>
                </c:pt>
                <c:pt idx="2110">
                  <c:v>516.62023999999997</c:v>
                </c:pt>
                <c:pt idx="2111">
                  <c:v>428.26776000000001</c:v>
                </c:pt>
                <c:pt idx="2112">
                  <c:v>465.74288999999999</c:v>
                </c:pt>
                <c:pt idx="2113">
                  <c:v>484.11642000000001</c:v>
                </c:pt>
                <c:pt idx="2114">
                  <c:v>515.79395</c:v>
                </c:pt>
                <c:pt idx="2115">
                  <c:v>510.21953999999999</c:v>
                </c:pt>
                <c:pt idx="2116">
                  <c:v>510.04791</c:v>
                </c:pt>
                <c:pt idx="2117">
                  <c:v>512.77617999999995</c:v>
                </c:pt>
                <c:pt idx="2118">
                  <c:v>506.38387999999998</c:v>
                </c:pt>
                <c:pt idx="2119">
                  <c:v>511.80144999999999</c:v>
                </c:pt>
                <c:pt idx="2120">
                  <c:v>516.15972999999997</c:v>
                </c:pt>
                <c:pt idx="2121">
                  <c:v>519.73797999999999</c:v>
                </c:pt>
                <c:pt idx="2122">
                  <c:v>516.66467</c:v>
                </c:pt>
                <c:pt idx="2123">
                  <c:v>511.99847</c:v>
                </c:pt>
                <c:pt idx="2124">
                  <c:v>516.42809999999997</c:v>
                </c:pt>
                <c:pt idx="2125">
                  <c:v>511.02100000000002</c:v>
                </c:pt>
                <c:pt idx="2126">
                  <c:v>492.33474999999999</c:v>
                </c:pt>
                <c:pt idx="2127">
                  <c:v>515.74927000000002</c:v>
                </c:pt>
                <c:pt idx="2128">
                  <c:v>520.91625999999997</c:v>
                </c:pt>
                <c:pt idx="2129">
                  <c:v>513.37261999999998</c:v>
                </c:pt>
                <c:pt idx="2130">
                  <c:v>513.91241000000002</c:v>
                </c:pt>
                <c:pt idx="2131">
                  <c:v>513.89111000000003</c:v>
                </c:pt>
                <c:pt idx="2132">
                  <c:v>517.24054000000001</c:v>
                </c:pt>
                <c:pt idx="2133">
                  <c:v>507.60269</c:v>
                </c:pt>
                <c:pt idx="2134">
                  <c:v>507.34557999999998</c:v>
                </c:pt>
                <c:pt idx="2135">
                  <c:v>517.49243000000001</c:v>
                </c:pt>
                <c:pt idx="2136">
                  <c:v>512.25207999999998</c:v>
                </c:pt>
                <c:pt idx="2137">
                  <c:v>481.61962999999997</c:v>
                </c:pt>
                <c:pt idx="2138">
                  <c:v>511.86541999999997</c:v>
                </c:pt>
                <c:pt idx="2139">
                  <c:v>530.76526000000001</c:v>
                </c:pt>
                <c:pt idx="2140">
                  <c:v>513.23041000000001</c:v>
                </c:pt>
                <c:pt idx="2141">
                  <c:v>509.50214</c:v>
                </c:pt>
                <c:pt idx="2142">
                  <c:v>243.34395000000001</c:v>
                </c:pt>
                <c:pt idx="2143">
                  <c:v>363.39242999999999</c:v>
                </c:pt>
                <c:pt idx="2144">
                  <c:v>517.64673000000005</c:v>
                </c:pt>
                <c:pt idx="2145">
                  <c:v>474.52454</c:v>
                </c:pt>
                <c:pt idx="2146">
                  <c:v>510.69299000000001</c:v>
                </c:pt>
                <c:pt idx="2147">
                  <c:v>498.63128999999998</c:v>
                </c:pt>
                <c:pt idx="2148">
                  <c:v>530.12549000000001</c:v>
                </c:pt>
                <c:pt idx="2149">
                  <c:v>517.35028</c:v>
                </c:pt>
                <c:pt idx="2150">
                  <c:v>482.76718</c:v>
                </c:pt>
                <c:pt idx="2151">
                  <c:v>453.79901000000001</c:v>
                </c:pt>
                <c:pt idx="2152">
                  <c:v>516.02075000000002</c:v>
                </c:pt>
                <c:pt idx="2153">
                  <c:v>504.77028999999999</c:v>
                </c:pt>
                <c:pt idx="2154">
                  <c:v>289.30423000000002</c:v>
                </c:pt>
                <c:pt idx="2155">
                  <c:v>177.14452</c:v>
                </c:pt>
                <c:pt idx="2156">
                  <c:v>312.60991999999999</c:v>
                </c:pt>
                <c:pt idx="2157">
                  <c:v>519.85582999999997</c:v>
                </c:pt>
                <c:pt idx="2158">
                  <c:v>516.18871999999999</c:v>
                </c:pt>
                <c:pt idx="2159">
                  <c:v>519.72284000000002</c:v>
                </c:pt>
                <c:pt idx="2160">
                  <c:v>521.36035000000004</c:v>
                </c:pt>
                <c:pt idx="2161">
                  <c:v>524.28747999999996</c:v>
                </c:pt>
                <c:pt idx="2162">
                  <c:v>481.61867999999998</c:v>
                </c:pt>
                <c:pt idx="2163">
                  <c:v>522.59325999999999</c:v>
                </c:pt>
                <c:pt idx="2164">
                  <c:v>485.17147999999997</c:v>
                </c:pt>
                <c:pt idx="2165">
                  <c:v>505.81848000000002</c:v>
                </c:pt>
                <c:pt idx="2166">
                  <c:v>486.43185</c:v>
                </c:pt>
                <c:pt idx="2167">
                  <c:v>121.0882</c:v>
                </c:pt>
                <c:pt idx="2168">
                  <c:v>518.97717</c:v>
                </c:pt>
                <c:pt idx="2169">
                  <c:v>506.16052000000002</c:v>
                </c:pt>
                <c:pt idx="2170">
                  <c:v>519.66179999999997</c:v>
                </c:pt>
                <c:pt idx="2171">
                  <c:v>513.94806000000005</c:v>
                </c:pt>
                <c:pt idx="2172">
                  <c:v>510.37756000000002</c:v>
                </c:pt>
                <c:pt idx="2173">
                  <c:v>175.71541999999999</c:v>
                </c:pt>
                <c:pt idx="2174">
                  <c:v>466.27667000000002</c:v>
                </c:pt>
                <c:pt idx="2175">
                  <c:v>488.28766000000002</c:v>
                </c:pt>
                <c:pt idx="2176">
                  <c:v>527.67163000000005</c:v>
                </c:pt>
                <c:pt idx="2177">
                  <c:v>540.55242999999996</c:v>
                </c:pt>
                <c:pt idx="2178">
                  <c:v>509.24059999999997</c:v>
                </c:pt>
                <c:pt idx="2179">
                  <c:v>540.89362000000006</c:v>
                </c:pt>
                <c:pt idx="2180">
                  <c:v>530.04303000000004</c:v>
                </c:pt>
                <c:pt idx="2181">
                  <c:v>551.42816000000005</c:v>
                </c:pt>
                <c:pt idx="2182">
                  <c:v>544.35131999999999</c:v>
                </c:pt>
                <c:pt idx="2183">
                  <c:v>541.47675000000004</c:v>
                </c:pt>
                <c:pt idx="2184">
                  <c:v>541.31915000000004</c:v>
                </c:pt>
                <c:pt idx="2185">
                  <c:v>532.18127000000004</c:v>
                </c:pt>
                <c:pt idx="2186">
                  <c:v>557.71489999999994</c:v>
                </c:pt>
                <c:pt idx="2187">
                  <c:v>542.21387000000004</c:v>
                </c:pt>
                <c:pt idx="2188">
                  <c:v>102.73157999999999</c:v>
                </c:pt>
                <c:pt idx="2189">
                  <c:v>530.41936999999996</c:v>
                </c:pt>
                <c:pt idx="2190">
                  <c:v>559.32659999999998</c:v>
                </c:pt>
                <c:pt idx="2191">
                  <c:v>552.15099999999995</c:v>
                </c:pt>
                <c:pt idx="2192">
                  <c:v>565.89220999999998</c:v>
                </c:pt>
                <c:pt idx="2193">
                  <c:v>541.63982999999996</c:v>
                </c:pt>
                <c:pt idx="2194">
                  <c:v>484.35809</c:v>
                </c:pt>
                <c:pt idx="2195">
                  <c:v>552.06817999999998</c:v>
                </c:pt>
                <c:pt idx="2196">
                  <c:v>555.45612000000006</c:v>
                </c:pt>
                <c:pt idx="2197">
                  <c:v>548.41710999999998</c:v>
                </c:pt>
                <c:pt idx="2198">
                  <c:v>531.81830000000002</c:v>
                </c:pt>
                <c:pt idx="2199">
                  <c:v>560.64844000000005</c:v>
                </c:pt>
                <c:pt idx="2200">
                  <c:v>556.37885000000006</c:v>
                </c:pt>
                <c:pt idx="2201">
                  <c:v>562.44141000000002</c:v>
                </c:pt>
                <c:pt idx="2202">
                  <c:v>552.65125</c:v>
                </c:pt>
                <c:pt idx="2203">
                  <c:v>572.36883999999998</c:v>
                </c:pt>
                <c:pt idx="2204">
                  <c:v>548.08582000000001</c:v>
                </c:pt>
                <c:pt idx="2205">
                  <c:v>561.21527000000003</c:v>
                </c:pt>
                <c:pt idx="2206">
                  <c:v>547.31897000000004</c:v>
                </c:pt>
                <c:pt idx="2207">
                  <c:v>547.58654999999999</c:v>
                </c:pt>
                <c:pt idx="2208">
                  <c:v>545.08623999999998</c:v>
                </c:pt>
                <c:pt idx="2209">
                  <c:v>549.53979000000004</c:v>
                </c:pt>
                <c:pt idx="2210">
                  <c:v>553.41821000000004</c:v>
                </c:pt>
                <c:pt idx="2211">
                  <c:v>523.76067999999998</c:v>
                </c:pt>
                <c:pt idx="2212">
                  <c:v>543.76868000000002</c:v>
                </c:pt>
                <c:pt idx="2213">
                  <c:v>553.88806</c:v>
                </c:pt>
                <c:pt idx="2214">
                  <c:v>547.02570000000003</c:v>
                </c:pt>
                <c:pt idx="2215">
                  <c:v>467.90899999999999</c:v>
                </c:pt>
                <c:pt idx="2216">
                  <c:v>520.06232</c:v>
                </c:pt>
                <c:pt idx="2217">
                  <c:v>529.53423999999995</c:v>
                </c:pt>
                <c:pt idx="2218">
                  <c:v>502.77686</c:v>
                </c:pt>
                <c:pt idx="2219">
                  <c:v>554.62707999999998</c:v>
                </c:pt>
                <c:pt idx="2220">
                  <c:v>539.35046</c:v>
                </c:pt>
                <c:pt idx="2221">
                  <c:v>541.94683999999995</c:v>
                </c:pt>
                <c:pt idx="2222">
                  <c:v>502.82882999999998</c:v>
                </c:pt>
                <c:pt idx="2223">
                  <c:v>533.36395000000005</c:v>
                </c:pt>
                <c:pt idx="2224">
                  <c:v>546.00420999999994</c:v>
                </c:pt>
                <c:pt idx="2225">
                  <c:v>530.94994999999994</c:v>
                </c:pt>
                <c:pt idx="2226">
                  <c:v>502.01366999999999</c:v>
                </c:pt>
                <c:pt idx="2227">
                  <c:v>525.12665000000004</c:v>
                </c:pt>
                <c:pt idx="2228">
                  <c:v>533.02417000000003</c:v>
                </c:pt>
                <c:pt idx="2229">
                  <c:v>530.67267000000004</c:v>
                </c:pt>
                <c:pt idx="2230">
                  <c:v>545.95477000000005</c:v>
                </c:pt>
                <c:pt idx="2231">
                  <c:v>540.59051999999997</c:v>
                </c:pt>
                <c:pt idx="2232">
                  <c:v>536.22357</c:v>
                </c:pt>
                <c:pt idx="2233">
                  <c:v>527.45434999999998</c:v>
                </c:pt>
                <c:pt idx="2234">
                  <c:v>529.19817999999998</c:v>
                </c:pt>
                <c:pt idx="2235">
                  <c:v>530.32928000000004</c:v>
                </c:pt>
                <c:pt idx="2236">
                  <c:v>525.77142000000003</c:v>
                </c:pt>
                <c:pt idx="2237">
                  <c:v>523.97600999999997</c:v>
                </c:pt>
                <c:pt idx="2238">
                  <c:v>522.44519000000003</c:v>
                </c:pt>
                <c:pt idx="2239">
                  <c:v>528.11559999999997</c:v>
                </c:pt>
                <c:pt idx="2240">
                  <c:v>520.03252999999995</c:v>
                </c:pt>
                <c:pt idx="2241">
                  <c:v>484.39053000000001</c:v>
                </c:pt>
                <c:pt idx="2242">
                  <c:v>103.63912999999999</c:v>
                </c:pt>
                <c:pt idx="2243">
                  <c:v>532.05402000000004</c:v>
                </c:pt>
                <c:pt idx="2244">
                  <c:v>537.61645999999996</c:v>
                </c:pt>
                <c:pt idx="2245">
                  <c:v>524.07818999999995</c:v>
                </c:pt>
                <c:pt idx="2246">
                  <c:v>534.67664000000002</c:v>
                </c:pt>
                <c:pt idx="2247">
                  <c:v>526.10004000000004</c:v>
                </c:pt>
                <c:pt idx="2248">
                  <c:v>528.78454999999997</c:v>
                </c:pt>
                <c:pt idx="2249">
                  <c:v>511.65820000000002</c:v>
                </c:pt>
                <c:pt idx="2250">
                  <c:v>526.03734999999995</c:v>
                </c:pt>
                <c:pt idx="2251">
                  <c:v>521.30742999999995</c:v>
                </c:pt>
                <c:pt idx="2252">
                  <c:v>452.35210999999998</c:v>
                </c:pt>
                <c:pt idx="2253">
                  <c:v>166.34003999999999</c:v>
                </c:pt>
                <c:pt idx="2254">
                  <c:v>528.85675000000003</c:v>
                </c:pt>
                <c:pt idx="2255">
                  <c:v>519.35504000000003</c:v>
                </c:pt>
                <c:pt idx="2256">
                  <c:v>175.10909000000001</c:v>
                </c:pt>
                <c:pt idx="2257">
                  <c:v>431.04381999999998</c:v>
                </c:pt>
                <c:pt idx="2258">
                  <c:v>516.87072999999998</c:v>
                </c:pt>
                <c:pt idx="2259">
                  <c:v>261.55045000000001</c:v>
                </c:pt>
                <c:pt idx="2260">
                  <c:v>306.05106000000001</c:v>
                </c:pt>
                <c:pt idx="2261">
                  <c:v>517.31573000000003</c:v>
                </c:pt>
                <c:pt idx="2262">
                  <c:v>506.20828</c:v>
                </c:pt>
                <c:pt idx="2263">
                  <c:v>316.13263000000001</c:v>
                </c:pt>
                <c:pt idx="2264">
                  <c:v>320.71010999999999</c:v>
                </c:pt>
                <c:pt idx="2265">
                  <c:v>515.99627999999996</c:v>
                </c:pt>
                <c:pt idx="2266">
                  <c:v>524.67133000000001</c:v>
                </c:pt>
                <c:pt idx="2267">
                  <c:v>507.00623000000002</c:v>
                </c:pt>
                <c:pt idx="2268">
                  <c:v>516.16290000000004</c:v>
                </c:pt>
                <c:pt idx="2269">
                  <c:v>503.81238000000002</c:v>
                </c:pt>
                <c:pt idx="2270">
                  <c:v>516.03869999999995</c:v>
                </c:pt>
                <c:pt idx="2271">
                  <c:v>18.34449</c:v>
                </c:pt>
                <c:pt idx="2272">
                  <c:v>245.41566</c:v>
                </c:pt>
                <c:pt idx="2273">
                  <c:v>526.00573999999995</c:v>
                </c:pt>
                <c:pt idx="2274">
                  <c:v>545.83478000000002</c:v>
                </c:pt>
                <c:pt idx="2275">
                  <c:v>523.16759999999999</c:v>
                </c:pt>
                <c:pt idx="2276">
                  <c:v>536.47388000000001</c:v>
                </c:pt>
                <c:pt idx="2277">
                  <c:v>520.91443000000004</c:v>
                </c:pt>
                <c:pt idx="2278">
                  <c:v>543.49785999999995</c:v>
                </c:pt>
                <c:pt idx="2279">
                  <c:v>546.22400000000005</c:v>
                </c:pt>
                <c:pt idx="2280">
                  <c:v>536.25842</c:v>
                </c:pt>
                <c:pt idx="2281">
                  <c:v>590.24982</c:v>
                </c:pt>
                <c:pt idx="2282">
                  <c:v>540.81957999999997</c:v>
                </c:pt>
                <c:pt idx="2283">
                  <c:v>540.17547999999999</c:v>
                </c:pt>
                <c:pt idx="2284">
                  <c:v>542.07525999999996</c:v>
                </c:pt>
                <c:pt idx="2285">
                  <c:v>518.47667999999999</c:v>
                </c:pt>
                <c:pt idx="2286">
                  <c:v>547.40033000000005</c:v>
                </c:pt>
                <c:pt idx="2287">
                  <c:v>541.34204</c:v>
                </c:pt>
                <c:pt idx="2288">
                  <c:v>483.95575000000002</c:v>
                </c:pt>
                <c:pt idx="2289">
                  <c:v>540.11053000000004</c:v>
                </c:pt>
                <c:pt idx="2290">
                  <c:v>547.06091000000004</c:v>
                </c:pt>
                <c:pt idx="2291">
                  <c:v>402.63488999999998</c:v>
                </c:pt>
                <c:pt idx="2292">
                  <c:v>547.88715000000002</c:v>
                </c:pt>
                <c:pt idx="2293">
                  <c:v>599.07709</c:v>
                </c:pt>
                <c:pt idx="2294">
                  <c:v>519.30676000000005</c:v>
                </c:pt>
                <c:pt idx="2295">
                  <c:v>512.70856000000003</c:v>
                </c:pt>
                <c:pt idx="2296">
                  <c:v>537.88329999999996</c:v>
                </c:pt>
                <c:pt idx="2297">
                  <c:v>454.78316999999998</c:v>
                </c:pt>
                <c:pt idx="2298">
                  <c:v>470.73205999999999</c:v>
                </c:pt>
                <c:pt idx="2299">
                  <c:v>550.51373000000001</c:v>
                </c:pt>
                <c:pt idx="2300">
                  <c:v>524.22551999999996</c:v>
                </c:pt>
                <c:pt idx="2301">
                  <c:v>512.55713000000003</c:v>
                </c:pt>
                <c:pt idx="2302">
                  <c:v>522.15607</c:v>
                </c:pt>
                <c:pt idx="2303">
                  <c:v>441.60390999999998</c:v>
                </c:pt>
                <c:pt idx="2304">
                  <c:v>506.66437000000002</c:v>
                </c:pt>
                <c:pt idx="2305">
                  <c:v>340.14719000000002</c:v>
                </c:pt>
                <c:pt idx="2306">
                  <c:v>258.04279000000002</c:v>
                </c:pt>
                <c:pt idx="2307">
                  <c:v>306.38974000000002</c:v>
                </c:pt>
                <c:pt idx="2308">
                  <c:v>505.32873999999998</c:v>
                </c:pt>
                <c:pt idx="2309">
                  <c:v>555.005</c:v>
                </c:pt>
                <c:pt idx="2310">
                  <c:v>478.97255999999999</c:v>
                </c:pt>
                <c:pt idx="2311">
                  <c:v>458.88037000000003</c:v>
                </c:pt>
                <c:pt idx="2312">
                  <c:v>553.00414999999998</c:v>
                </c:pt>
                <c:pt idx="2313">
                  <c:v>213.90281999999999</c:v>
                </c:pt>
                <c:pt idx="2314">
                  <c:v>66.074714999999998</c:v>
                </c:pt>
                <c:pt idx="2315">
                  <c:v>554.19806000000005</c:v>
                </c:pt>
                <c:pt idx="2316">
                  <c:v>561.46906000000001</c:v>
                </c:pt>
                <c:pt idx="2317">
                  <c:v>562.28137000000004</c:v>
                </c:pt>
                <c:pt idx="2318">
                  <c:v>556.68529999999998</c:v>
                </c:pt>
                <c:pt idx="2319">
                  <c:v>442.38855000000001</c:v>
                </c:pt>
                <c:pt idx="2320">
                  <c:v>554.46789999999999</c:v>
                </c:pt>
                <c:pt idx="2321">
                  <c:v>537.08649000000003</c:v>
                </c:pt>
                <c:pt idx="2322">
                  <c:v>525.78869999999995</c:v>
                </c:pt>
                <c:pt idx="2323">
                  <c:v>551.12079000000006</c:v>
                </c:pt>
                <c:pt idx="2324">
                  <c:v>549.11303999999996</c:v>
                </c:pt>
                <c:pt idx="2325">
                  <c:v>549.97875999999997</c:v>
                </c:pt>
                <c:pt idx="2326">
                  <c:v>551.35968000000003</c:v>
                </c:pt>
                <c:pt idx="2327">
                  <c:v>557.00347999999997</c:v>
                </c:pt>
                <c:pt idx="2328">
                  <c:v>555.38556000000005</c:v>
                </c:pt>
                <c:pt idx="2329">
                  <c:v>538.66607999999997</c:v>
                </c:pt>
                <c:pt idx="2330">
                  <c:v>544.66814999999997</c:v>
                </c:pt>
                <c:pt idx="2331">
                  <c:v>539.45141999999998</c:v>
                </c:pt>
                <c:pt idx="2332">
                  <c:v>543.70556999999997</c:v>
                </c:pt>
                <c:pt idx="2333">
                  <c:v>204.13818000000001</c:v>
                </c:pt>
                <c:pt idx="2334">
                  <c:v>539.20032000000003</c:v>
                </c:pt>
                <c:pt idx="2335">
                  <c:v>549.22351000000003</c:v>
                </c:pt>
                <c:pt idx="2336">
                  <c:v>525.39594</c:v>
                </c:pt>
                <c:pt idx="2337">
                  <c:v>534.31024000000002</c:v>
                </c:pt>
                <c:pt idx="2338">
                  <c:v>372.42883</c:v>
                </c:pt>
                <c:pt idx="2339">
                  <c:v>480.30621000000002</c:v>
                </c:pt>
                <c:pt idx="2340">
                  <c:v>493.19765999999998</c:v>
                </c:pt>
                <c:pt idx="2341">
                  <c:v>233.07561000000001</c:v>
                </c:pt>
                <c:pt idx="2342">
                  <c:v>512.39301</c:v>
                </c:pt>
                <c:pt idx="2343">
                  <c:v>503.48937999999998</c:v>
                </c:pt>
                <c:pt idx="2344">
                  <c:v>511.19567999999998</c:v>
                </c:pt>
                <c:pt idx="2345">
                  <c:v>499.60629</c:v>
                </c:pt>
                <c:pt idx="2346">
                  <c:v>504.89764000000002</c:v>
                </c:pt>
                <c:pt idx="2347">
                  <c:v>456.37265000000002</c:v>
                </c:pt>
                <c:pt idx="2348">
                  <c:v>509.70468</c:v>
                </c:pt>
                <c:pt idx="2349">
                  <c:v>573.85326999999995</c:v>
                </c:pt>
                <c:pt idx="2350">
                  <c:v>75.847770999999995</c:v>
                </c:pt>
                <c:pt idx="2351">
                  <c:v>550.38940000000002</c:v>
                </c:pt>
                <c:pt idx="2352">
                  <c:v>426.65109000000001</c:v>
                </c:pt>
                <c:pt idx="2353">
                  <c:v>466.45612</c:v>
                </c:pt>
                <c:pt idx="2354">
                  <c:v>514.73035000000004</c:v>
                </c:pt>
                <c:pt idx="2355">
                  <c:v>526.39948000000004</c:v>
                </c:pt>
                <c:pt idx="2356">
                  <c:v>515.41350999999997</c:v>
                </c:pt>
                <c:pt idx="2357">
                  <c:v>523.04651000000001</c:v>
                </c:pt>
                <c:pt idx="2358">
                  <c:v>521.81011999999998</c:v>
                </c:pt>
                <c:pt idx="2359">
                  <c:v>528.75725999999997</c:v>
                </c:pt>
                <c:pt idx="2360">
                  <c:v>521.58276000000001</c:v>
                </c:pt>
                <c:pt idx="2361">
                  <c:v>528.03296</c:v>
                </c:pt>
                <c:pt idx="2362">
                  <c:v>526.71472000000006</c:v>
                </c:pt>
                <c:pt idx="2363">
                  <c:v>525.84802000000002</c:v>
                </c:pt>
                <c:pt idx="2364">
                  <c:v>509.75742000000002</c:v>
                </c:pt>
                <c:pt idx="2365">
                  <c:v>448.57718</c:v>
                </c:pt>
                <c:pt idx="2366">
                  <c:v>365.94351</c:v>
                </c:pt>
                <c:pt idx="2367">
                  <c:v>534.74530000000004</c:v>
                </c:pt>
                <c:pt idx="2368">
                  <c:v>526.67627000000005</c:v>
                </c:pt>
                <c:pt idx="2369">
                  <c:v>520.41985999999997</c:v>
                </c:pt>
                <c:pt idx="2370">
                  <c:v>527.52399000000003</c:v>
                </c:pt>
                <c:pt idx="2371">
                  <c:v>511.75567999999998</c:v>
                </c:pt>
                <c:pt idx="2372">
                  <c:v>524.05573000000004</c:v>
                </c:pt>
                <c:pt idx="2373">
                  <c:v>482.84872000000001</c:v>
                </c:pt>
                <c:pt idx="2374">
                  <c:v>467.94690000000003</c:v>
                </c:pt>
                <c:pt idx="2375">
                  <c:v>416.58963</c:v>
                </c:pt>
                <c:pt idx="2376">
                  <c:v>504.33584999999999</c:v>
                </c:pt>
                <c:pt idx="2377">
                  <c:v>517.32781999999997</c:v>
                </c:pt>
                <c:pt idx="2378">
                  <c:v>442.41302000000002</c:v>
                </c:pt>
                <c:pt idx="2379">
                  <c:v>149.68288999999999</c:v>
                </c:pt>
                <c:pt idx="2380">
                  <c:v>90.582381999999996</c:v>
                </c:pt>
                <c:pt idx="2381">
                  <c:v>86.204811000000007</c:v>
                </c:pt>
                <c:pt idx="2382">
                  <c:v>224.26605000000001</c:v>
                </c:pt>
                <c:pt idx="2383">
                  <c:v>11.999063</c:v>
                </c:pt>
                <c:pt idx="2384">
                  <c:v>45.997734000000001</c:v>
                </c:pt>
                <c:pt idx="2385">
                  <c:v>517.78081999999995</c:v>
                </c:pt>
                <c:pt idx="2386">
                  <c:v>398.65066999999999</c:v>
                </c:pt>
                <c:pt idx="2387">
                  <c:v>510.75857999999999</c:v>
                </c:pt>
                <c:pt idx="2388">
                  <c:v>549.60479999999995</c:v>
                </c:pt>
                <c:pt idx="2389">
                  <c:v>488.45067999999998</c:v>
                </c:pt>
                <c:pt idx="2390">
                  <c:v>510.39139</c:v>
                </c:pt>
                <c:pt idx="2391">
                  <c:v>512.29088999999999</c:v>
                </c:pt>
                <c:pt idx="2392">
                  <c:v>502.13556</c:v>
                </c:pt>
                <c:pt idx="2393">
                  <c:v>510.22152999999997</c:v>
                </c:pt>
                <c:pt idx="2394">
                  <c:v>506.66881999999998</c:v>
                </c:pt>
                <c:pt idx="2395">
                  <c:v>508.05340999999999</c:v>
                </c:pt>
                <c:pt idx="2396">
                  <c:v>503.13177000000002</c:v>
                </c:pt>
                <c:pt idx="2397">
                  <c:v>512.29956000000004</c:v>
                </c:pt>
                <c:pt idx="2398">
                  <c:v>507.70432</c:v>
                </c:pt>
                <c:pt idx="2399">
                  <c:v>510.14603</c:v>
                </c:pt>
                <c:pt idx="2400">
                  <c:v>507.05923000000001</c:v>
                </c:pt>
                <c:pt idx="2401">
                  <c:v>396.59885000000003</c:v>
                </c:pt>
                <c:pt idx="2402">
                  <c:v>388.45242000000002</c:v>
                </c:pt>
                <c:pt idx="2403">
                  <c:v>508.49651999999998</c:v>
                </c:pt>
                <c:pt idx="2404">
                  <c:v>432.14789000000002</c:v>
                </c:pt>
                <c:pt idx="2405">
                  <c:v>320.71627999999998</c:v>
                </c:pt>
                <c:pt idx="2406">
                  <c:v>444.26549999999997</c:v>
                </c:pt>
                <c:pt idx="2407">
                  <c:v>504.35894999999999</c:v>
                </c:pt>
                <c:pt idx="2408">
                  <c:v>484.83593999999999</c:v>
                </c:pt>
                <c:pt idx="2409">
                  <c:v>452.17822000000001</c:v>
                </c:pt>
                <c:pt idx="2410">
                  <c:v>458.33005000000003</c:v>
                </c:pt>
                <c:pt idx="2411">
                  <c:v>491.98818999999997</c:v>
                </c:pt>
                <c:pt idx="2412">
                  <c:v>515.24738000000002</c:v>
                </c:pt>
                <c:pt idx="2413">
                  <c:v>362.29153000000002</c:v>
                </c:pt>
                <c:pt idx="2414">
                  <c:v>97.664658000000003</c:v>
                </c:pt>
                <c:pt idx="2415">
                  <c:v>344.26400999999998</c:v>
                </c:pt>
                <c:pt idx="2416">
                  <c:v>504.31204000000002</c:v>
                </c:pt>
                <c:pt idx="2417">
                  <c:v>487.72588999999999</c:v>
                </c:pt>
                <c:pt idx="2418">
                  <c:v>492.04041000000001</c:v>
                </c:pt>
                <c:pt idx="2419">
                  <c:v>491.08917000000002</c:v>
                </c:pt>
                <c:pt idx="2420">
                  <c:v>513.04480000000001</c:v>
                </c:pt>
                <c:pt idx="2421">
                  <c:v>301.71456999999998</c:v>
                </c:pt>
                <c:pt idx="2422">
                  <c:v>504.57204999999999</c:v>
                </c:pt>
                <c:pt idx="2423">
                  <c:v>505.91118999999998</c:v>
                </c:pt>
                <c:pt idx="2424">
                  <c:v>514.55939000000001</c:v>
                </c:pt>
                <c:pt idx="2425">
                  <c:v>339.10665999999998</c:v>
                </c:pt>
                <c:pt idx="2426">
                  <c:v>198.68266</c:v>
                </c:pt>
                <c:pt idx="2427">
                  <c:v>507.84134</c:v>
                </c:pt>
                <c:pt idx="2428">
                  <c:v>513.84258999999997</c:v>
                </c:pt>
                <c:pt idx="2429">
                  <c:v>511.09631000000002</c:v>
                </c:pt>
                <c:pt idx="2430">
                  <c:v>355.68896000000001</c:v>
                </c:pt>
                <c:pt idx="2431">
                  <c:v>516.80115000000001</c:v>
                </c:pt>
                <c:pt idx="2432">
                  <c:v>511.99417</c:v>
                </c:pt>
                <c:pt idx="2433">
                  <c:v>520.19988999999998</c:v>
                </c:pt>
                <c:pt idx="2434">
                  <c:v>525.18291999999997</c:v>
                </c:pt>
                <c:pt idx="2435">
                  <c:v>521.55676000000005</c:v>
                </c:pt>
                <c:pt idx="2436">
                  <c:v>510.92171999999999</c:v>
                </c:pt>
                <c:pt idx="2437">
                  <c:v>542.56866000000002</c:v>
                </c:pt>
                <c:pt idx="2438">
                  <c:v>539.06737999999996</c:v>
                </c:pt>
                <c:pt idx="2439">
                  <c:v>538.35290999999995</c:v>
                </c:pt>
                <c:pt idx="2440">
                  <c:v>546.06218999999999</c:v>
                </c:pt>
                <c:pt idx="2441">
                  <c:v>539.42071999999996</c:v>
                </c:pt>
                <c:pt idx="2442">
                  <c:v>548.10875999999996</c:v>
                </c:pt>
                <c:pt idx="2443">
                  <c:v>533.66863999999998</c:v>
                </c:pt>
                <c:pt idx="2444">
                  <c:v>549.83043999999995</c:v>
                </c:pt>
                <c:pt idx="2445">
                  <c:v>532.48748999999998</c:v>
                </c:pt>
                <c:pt idx="2446">
                  <c:v>546.49639999999999</c:v>
                </c:pt>
                <c:pt idx="2447">
                  <c:v>540.57306000000005</c:v>
                </c:pt>
                <c:pt idx="2448">
                  <c:v>305.92635999999999</c:v>
                </c:pt>
                <c:pt idx="2449">
                  <c:v>4.2898611999999998</c:v>
                </c:pt>
                <c:pt idx="2450">
                  <c:v>35.709510999999999</c:v>
                </c:pt>
                <c:pt idx="2451">
                  <c:v>5.0517116</c:v>
                </c:pt>
                <c:pt idx="2452">
                  <c:v>54.409962</c:v>
                </c:pt>
                <c:pt idx="2453">
                  <c:v>251.03726</c:v>
                </c:pt>
                <c:pt idx="2454">
                  <c:v>351.44121999999999</c:v>
                </c:pt>
                <c:pt idx="2455">
                  <c:v>332.10253999999998</c:v>
                </c:pt>
                <c:pt idx="2456">
                  <c:v>177.19681</c:v>
                </c:pt>
                <c:pt idx="2457">
                  <c:v>507.80338</c:v>
                </c:pt>
                <c:pt idx="2458">
                  <c:v>519.40741000000003</c:v>
                </c:pt>
                <c:pt idx="2459">
                  <c:v>268.78582999999998</c:v>
                </c:pt>
                <c:pt idx="2460">
                  <c:v>56.093165999999997</c:v>
                </c:pt>
                <c:pt idx="2461">
                  <c:v>524.05768</c:v>
                </c:pt>
                <c:pt idx="2462">
                  <c:v>462.21123999999998</c:v>
                </c:pt>
                <c:pt idx="2463">
                  <c:v>530.14868000000001</c:v>
                </c:pt>
                <c:pt idx="2464">
                  <c:v>534.24597000000006</c:v>
                </c:pt>
                <c:pt idx="2465">
                  <c:v>520.77801999999997</c:v>
                </c:pt>
                <c:pt idx="2466">
                  <c:v>526.17156999999997</c:v>
                </c:pt>
                <c:pt idx="2467">
                  <c:v>526.65539999999999</c:v>
                </c:pt>
                <c:pt idx="2468">
                  <c:v>67.810394000000002</c:v>
                </c:pt>
                <c:pt idx="2469">
                  <c:v>256.17804000000001</c:v>
                </c:pt>
                <c:pt idx="2470">
                  <c:v>483.75751000000002</c:v>
                </c:pt>
                <c:pt idx="2471">
                  <c:v>171.63603000000001</c:v>
                </c:pt>
                <c:pt idx="2472">
                  <c:v>529.06281000000001</c:v>
                </c:pt>
                <c:pt idx="2473">
                  <c:v>518.88207999999997</c:v>
                </c:pt>
                <c:pt idx="2474">
                  <c:v>514.40099999999995</c:v>
                </c:pt>
                <c:pt idx="2475">
                  <c:v>516.39319</c:v>
                </c:pt>
                <c:pt idx="2476">
                  <c:v>135.39340000000001</c:v>
                </c:pt>
                <c:pt idx="2477">
                  <c:v>521.36370999999997</c:v>
                </c:pt>
                <c:pt idx="2478">
                  <c:v>527.76007000000004</c:v>
                </c:pt>
                <c:pt idx="2479">
                  <c:v>526.51013</c:v>
                </c:pt>
                <c:pt idx="2480">
                  <c:v>275.65485000000001</c:v>
                </c:pt>
                <c:pt idx="2481">
                  <c:v>453.29705999999999</c:v>
                </c:pt>
                <c:pt idx="2482">
                  <c:v>503.06277</c:v>
                </c:pt>
                <c:pt idx="2483">
                  <c:v>507.49218999999999</c:v>
                </c:pt>
                <c:pt idx="2484">
                  <c:v>495.40499999999997</c:v>
                </c:pt>
                <c:pt idx="2485">
                  <c:v>96.384658999999999</c:v>
                </c:pt>
                <c:pt idx="2486">
                  <c:v>509.92653999999999</c:v>
                </c:pt>
                <c:pt idx="2487">
                  <c:v>522.61206000000004</c:v>
                </c:pt>
                <c:pt idx="2488">
                  <c:v>328.52312999999998</c:v>
                </c:pt>
                <c:pt idx="2489">
                  <c:v>93.776627000000005</c:v>
                </c:pt>
                <c:pt idx="2490">
                  <c:v>460.58762000000002</c:v>
                </c:pt>
                <c:pt idx="2491">
                  <c:v>516.91723999999999</c:v>
                </c:pt>
                <c:pt idx="2492">
                  <c:v>518.12836000000004</c:v>
                </c:pt>
                <c:pt idx="2493">
                  <c:v>513.63171</c:v>
                </c:pt>
                <c:pt idx="2494">
                  <c:v>507.02969000000002</c:v>
                </c:pt>
                <c:pt idx="2495">
                  <c:v>524.21936000000005</c:v>
                </c:pt>
                <c:pt idx="2496">
                  <c:v>508.00286999999997</c:v>
                </c:pt>
                <c:pt idx="2497">
                  <c:v>511.94443000000001</c:v>
                </c:pt>
                <c:pt idx="2498">
                  <c:v>498.07019000000003</c:v>
                </c:pt>
                <c:pt idx="2499">
                  <c:v>514.08600000000001</c:v>
                </c:pt>
                <c:pt idx="2500">
                  <c:v>518.88287000000003</c:v>
                </c:pt>
                <c:pt idx="2501">
                  <c:v>518.77068999999995</c:v>
                </c:pt>
                <c:pt idx="2502">
                  <c:v>40.751823000000002</c:v>
                </c:pt>
                <c:pt idx="2503">
                  <c:v>54.829197000000001</c:v>
                </c:pt>
                <c:pt idx="2504">
                  <c:v>530.41088999999999</c:v>
                </c:pt>
                <c:pt idx="2505">
                  <c:v>511.89825000000002</c:v>
                </c:pt>
                <c:pt idx="2506">
                  <c:v>514.65979000000004</c:v>
                </c:pt>
                <c:pt idx="2507">
                  <c:v>525.18597</c:v>
                </c:pt>
                <c:pt idx="2508">
                  <c:v>522.77191000000005</c:v>
                </c:pt>
                <c:pt idx="2509">
                  <c:v>509.39040999999997</c:v>
                </c:pt>
                <c:pt idx="2510">
                  <c:v>514.12761999999998</c:v>
                </c:pt>
                <c:pt idx="2511">
                  <c:v>520.99523999999997</c:v>
                </c:pt>
                <c:pt idx="2512">
                  <c:v>514.17993000000001</c:v>
                </c:pt>
                <c:pt idx="2513">
                  <c:v>522.71375</c:v>
                </c:pt>
                <c:pt idx="2514">
                  <c:v>495.00159000000002</c:v>
                </c:pt>
                <c:pt idx="2515">
                  <c:v>492.86209000000002</c:v>
                </c:pt>
                <c:pt idx="2516">
                  <c:v>523.09295999999995</c:v>
                </c:pt>
                <c:pt idx="2517">
                  <c:v>502.26510999999999</c:v>
                </c:pt>
                <c:pt idx="2518">
                  <c:v>519.35645</c:v>
                </c:pt>
                <c:pt idx="2519">
                  <c:v>508.14702999999997</c:v>
                </c:pt>
                <c:pt idx="2520">
                  <c:v>518.02704000000006</c:v>
                </c:pt>
                <c:pt idx="2521">
                  <c:v>481.71093999999999</c:v>
                </c:pt>
                <c:pt idx="2522">
                  <c:v>530.34576000000004</c:v>
                </c:pt>
                <c:pt idx="2523">
                  <c:v>515.33136000000002</c:v>
                </c:pt>
                <c:pt idx="2524">
                  <c:v>509.60599000000002</c:v>
                </c:pt>
                <c:pt idx="2525">
                  <c:v>518.62476000000004</c:v>
                </c:pt>
                <c:pt idx="2526">
                  <c:v>484.14240000000001</c:v>
                </c:pt>
                <c:pt idx="2527">
                  <c:v>520.23468000000003</c:v>
                </c:pt>
                <c:pt idx="2528">
                  <c:v>521.31195000000002</c:v>
                </c:pt>
                <c:pt idx="2529">
                  <c:v>515.12103000000002</c:v>
                </c:pt>
                <c:pt idx="2530">
                  <c:v>508.55450000000002</c:v>
                </c:pt>
                <c:pt idx="2531">
                  <c:v>340.57861000000003</c:v>
                </c:pt>
                <c:pt idx="2532">
                  <c:v>515.87390000000005</c:v>
                </c:pt>
                <c:pt idx="2533">
                  <c:v>520.15941999999995</c:v>
                </c:pt>
                <c:pt idx="2534">
                  <c:v>511.90665000000001</c:v>
                </c:pt>
                <c:pt idx="2535">
                  <c:v>509.96044999999998</c:v>
                </c:pt>
                <c:pt idx="2536">
                  <c:v>499.62795999999997</c:v>
                </c:pt>
                <c:pt idx="2537">
                  <c:v>511.27157999999997</c:v>
                </c:pt>
                <c:pt idx="2538">
                  <c:v>497.5369</c:v>
                </c:pt>
                <c:pt idx="2539">
                  <c:v>205.11223000000001</c:v>
                </c:pt>
                <c:pt idx="2540">
                  <c:v>7.8182920000000003E-2</c:v>
                </c:pt>
                <c:pt idx="2541">
                  <c:v>32.304428000000001</c:v>
                </c:pt>
                <c:pt idx="2542">
                  <c:v>224.84925999999999</c:v>
                </c:pt>
                <c:pt idx="2543">
                  <c:v>227.07436999999999</c:v>
                </c:pt>
                <c:pt idx="2544">
                  <c:v>227.93169</c:v>
                </c:pt>
                <c:pt idx="2545">
                  <c:v>245.51622</c:v>
                </c:pt>
                <c:pt idx="2546">
                  <c:v>289.38970999999998</c:v>
                </c:pt>
                <c:pt idx="2547">
                  <c:v>486.37826999999999</c:v>
                </c:pt>
                <c:pt idx="2548">
                  <c:v>468.51677999999998</c:v>
                </c:pt>
                <c:pt idx="2549">
                  <c:v>481.27112</c:v>
                </c:pt>
                <c:pt idx="2550">
                  <c:v>356.66696000000002</c:v>
                </c:pt>
                <c:pt idx="2551">
                  <c:v>362.55153999999999</c:v>
                </c:pt>
                <c:pt idx="2552">
                  <c:v>449.5643</c:v>
                </c:pt>
                <c:pt idx="2553">
                  <c:v>463.74770999999998</c:v>
                </c:pt>
                <c:pt idx="2554">
                  <c:v>455.58611999999999</c:v>
                </c:pt>
                <c:pt idx="2555">
                  <c:v>459.44637999999998</c:v>
                </c:pt>
                <c:pt idx="2556">
                  <c:v>479.18436000000003</c:v>
                </c:pt>
                <c:pt idx="2557">
                  <c:v>498.84433000000001</c:v>
                </c:pt>
                <c:pt idx="2558">
                  <c:v>496.05270000000002</c:v>
                </c:pt>
                <c:pt idx="2559">
                  <c:v>492.77533</c:v>
                </c:pt>
                <c:pt idx="2560">
                  <c:v>500.89902000000001</c:v>
                </c:pt>
                <c:pt idx="2561">
                  <c:v>494.33190999999999</c:v>
                </c:pt>
                <c:pt idx="2562">
                  <c:v>495.51004</c:v>
                </c:pt>
                <c:pt idx="2563">
                  <c:v>498.40750000000003</c:v>
                </c:pt>
                <c:pt idx="2564">
                  <c:v>494.04865000000001</c:v>
                </c:pt>
                <c:pt idx="2565">
                  <c:v>487.04208</c:v>
                </c:pt>
                <c:pt idx="2566">
                  <c:v>497.93743999999998</c:v>
                </c:pt>
                <c:pt idx="2567">
                  <c:v>493.25698999999997</c:v>
                </c:pt>
                <c:pt idx="2568">
                  <c:v>496.74628000000001</c:v>
                </c:pt>
                <c:pt idx="2569">
                  <c:v>486.79318000000001</c:v>
                </c:pt>
                <c:pt idx="2570">
                  <c:v>493.24261000000001</c:v>
                </c:pt>
                <c:pt idx="2571">
                  <c:v>485.71758999999997</c:v>
                </c:pt>
                <c:pt idx="2572">
                  <c:v>498.45834000000002</c:v>
                </c:pt>
                <c:pt idx="2573">
                  <c:v>482.93759</c:v>
                </c:pt>
                <c:pt idx="2574">
                  <c:v>484.86081000000001</c:v>
                </c:pt>
                <c:pt idx="2575">
                  <c:v>491.94177000000002</c:v>
                </c:pt>
                <c:pt idx="2576">
                  <c:v>481.84717000000001</c:v>
                </c:pt>
                <c:pt idx="2577">
                  <c:v>482.11102</c:v>
                </c:pt>
                <c:pt idx="2578">
                  <c:v>483.09240999999997</c:v>
                </c:pt>
                <c:pt idx="2579">
                  <c:v>485.26749000000001</c:v>
                </c:pt>
                <c:pt idx="2580">
                  <c:v>490.71105999999997</c:v>
                </c:pt>
                <c:pt idx="2581">
                  <c:v>494.13225999999997</c:v>
                </c:pt>
                <c:pt idx="2582">
                  <c:v>481.09798999999998</c:v>
                </c:pt>
                <c:pt idx="2583">
                  <c:v>485.02094</c:v>
                </c:pt>
                <c:pt idx="2584">
                  <c:v>477.41</c:v>
                </c:pt>
                <c:pt idx="2585">
                  <c:v>483.18893000000003</c:v>
                </c:pt>
                <c:pt idx="2586">
                  <c:v>477.46246000000002</c:v>
                </c:pt>
                <c:pt idx="2587">
                  <c:v>500.34823999999998</c:v>
                </c:pt>
                <c:pt idx="2588">
                  <c:v>493.89013999999997</c:v>
                </c:pt>
                <c:pt idx="2589">
                  <c:v>499.51260000000002</c:v>
                </c:pt>
                <c:pt idx="2590">
                  <c:v>491.27341000000001</c:v>
                </c:pt>
                <c:pt idx="2591">
                  <c:v>488.28140000000002</c:v>
                </c:pt>
                <c:pt idx="2592">
                  <c:v>492.03354000000002</c:v>
                </c:pt>
                <c:pt idx="2593">
                  <c:v>489.04577999999998</c:v>
                </c:pt>
                <c:pt idx="2594">
                  <c:v>494.53537</c:v>
                </c:pt>
                <c:pt idx="2595">
                  <c:v>479.41683999999998</c:v>
                </c:pt>
                <c:pt idx="2596">
                  <c:v>482.37186000000003</c:v>
                </c:pt>
                <c:pt idx="2597">
                  <c:v>502.29268999999999</c:v>
                </c:pt>
                <c:pt idx="2598">
                  <c:v>513.87720000000002</c:v>
                </c:pt>
                <c:pt idx="2599">
                  <c:v>493.08452999999997</c:v>
                </c:pt>
                <c:pt idx="2600">
                  <c:v>502.34052000000003</c:v>
                </c:pt>
                <c:pt idx="2601">
                  <c:v>495.73090000000002</c:v>
                </c:pt>
                <c:pt idx="2602">
                  <c:v>497.34705000000002</c:v>
                </c:pt>
                <c:pt idx="2603">
                  <c:v>497.63387999999998</c:v>
                </c:pt>
                <c:pt idx="2604">
                  <c:v>499.95409999999998</c:v>
                </c:pt>
                <c:pt idx="2605">
                  <c:v>491.61398000000003</c:v>
                </c:pt>
                <c:pt idx="2606">
                  <c:v>497.38040000000001</c:v>
                </c:pt>
                <c:pt idx="2607">
                  <c:v>497.11712999999997</c:v>
                </c:pt>
                <c:pt idx="2608">
                  <c:v>498.50619999999998</c:v>
                </c:pt>
                <c:pt idx="2609">
                  <c:v>477.15215999999998</c:v>
                </c:pt>
                <c:pt idx="2610">
                  <c:v>499.32233000000002</c:v>
                </c:pt>
                <c:pt idx="2611">
                  <c:v>495.64294000000001</c:v>
                </c:pt>
                <c:pt idx="2612">
                  <c:v>504.05811</c:v>
                </c:pt>
                <c:pt idx="2613">
                  <c:v>486.97735999999998</c:v>
                </c:pt>
                <c:pt idx="2614">
                  <c:v>346.59476000000001</c:v>
                </c:pt>
                <c:pt idx="2615">
                  <c:v>417.01627000000002</c:v>
                </c:pt>
                <c:pt idx="2616">
                  <c:v>491.84222</c:v>
                </c:pt>
                <c:pt idx="2617">
                  <c:v>481.11788999999999</c:v>
                </c:pt>
                <c:pt idx="2618">
                  <c:v>342.85394000000002</c:v>
                </c:pt>
                <c:pt idx="2619">
                  <c:v>436.3725</c:v>
                </c:pt>
                <c:pt idx="2620">
                  <c:v>432.91998000000001</c:v>
                </c:pt>
                <c:pt idx="2621">
                  <c:v>430.67550999999997</c:v>
                </c:pt>
                <c:pt idx="2622">
                  <c:v>397.41608000000002</c:v>
                </c:pt>
                <c:pt idx="2623">
                  <c:v>387.86770999999999</c:v>
                </c:pt>
                <c:pt idx="2624">
                  <c:v>297.95496000000003</c:v>
                </c:pt>
                <c:pt idx="2625">
                  <c:v>276.17867999999999</c:v>
                </c:pt>
                <c:pt idx="2626">
                  <c:v>301.02881000000002</c:v>
                </c:pt>
                <c:pt idx="2627">
                  <c:v>489.15219000000002</c:v>
                </c:pt>
                <c:pt idx="2628">
                  <c:v>506.43076000000002</c:v>
                </c:pt>
                <c:pt idx="2629">
                  <c:v>490.95220999999998</c:v>
                </c:pt>
                <c:pt idx="2630">
                  <c:v>494.36806999999999</c:v>
                </c:pt>
                <c:pt idx="2631">
                  <c:v>502.59307999999999</c:v>
                </c:pt>
                <c:pt idx="2632">
                  <c:v>513.92456000000004</c:v>
                </c:pt>
                <c:pt idx="2633">
                  <c:v>474.94223</c:v>
                </c:pt>
                <c:pt idx="2634">
                  <c:v>497.21575999999999</c:v>
                </c:pt>
                <c:pt idx="2635">
                  <c:v>503.1232</c:v>
                </c:pt>
                <c:pt idx="2636">
                  <c:v>498.65352999999999</c:v>
                </c:pt>
                <c:pt idx="2637">
                  <c:v>514.50201000000004</c:v>
                </c:pt>
                <c:pt idx="2638">
                  <c:v>458.11901999999998</c:v>
                </c:pt>
                <c:pt idx="2639">
                  <c:v>515.83208999999999</c:v>
                </c:pt>
                <c:pt idx="2640">
                  <c:v>497.36153999999999</c:v>
                </c:pt>
                <c:pt idx="2641">
                  <c:v>494.91359999999997</c:v>
                </c:pt>
                <c:pt idx="2642">
                  <c:v>513.98895000000005</c:v>
                </c:pt>
                <c:pt idx="2643">
                  <c:v>506.81445000000002</c:v>
                </c:pt>
                <c:pt idx="2644">
                  <c:v>500.90674000000001</c:v>
                </c:pt>
                <c:pt idx="2645">
                  <c:v>478.01452999999998</c:v>
                </c:pt>
                <c:pt idx="2646">
                  <c:v>491.45211999999998</c:v>
                </c:pt>
                <c:pt idx="2647">
                  <c:v>521.51549999999997</c:v>
                </c:pt>
                <c:pt idx="2648">
                  <c:v>510.65944999999999</c:v>
                </c:pt>
                <c:pt idx="2649">
                  <c:v>515.30822999999998</c:v>
                </c:pt>
                <c:pt idx="2650">
                  <c:v>497.89999</c:v>
                </c:pt>
                <c:pt idx="2651">
                  <c:v>493.66098</c:v>
                </c:pt>
                <c:pt idx="2652">
                  <c:v>513.31939999999997</c:v>
                </c:pt>
                <c:pt idx="2653">
                  <c:v>492.56139999999999</c:v>
                </c:pt>
                <c:pt idx="2654">
                  <c:v>500.64983999999998</c:v>
                </c:pt>
                <c:pt idx="2655">
                  <c:v>502.26632999999998</c:v>
                </c:pt>
                <c:pt idx="2656">
                  <c:v>488.99135999999999</c:v>
                </c:pt>
                <c:pt idx="2657">
                  <c:v>507.56353999999999</c:v>
                </c:pt>
                <c:pt idx="2658">
                  <c:v>483.59994999999998</c:v>
                </c:pt>
                <c:pt idx="2659">
                  <c:v>492.63959</c:v>
                </c:pt>
                <c:pt idx="2660">
                  <c:v>507.04581000000002</c:v>
                </c:pt>
                <c:pt idx="2661">
                  <c:v>505.48450000000003</c:v>
                </c:pt>
                <c:pt idx="2662">
                  <c:v>508.89492999999999</c:v>
                </c:pt>
                <c:pt idx="2663">
                  <c:v>511.87511999999998</c:v>
                </c:pt>
                <c:pt idx="2664">
                  <c:v>510.92383000000001</c:v>
                </c:pt>
                <c:pt idx="2665">
                  <c:v>497.76236</c:v>
                </c:pt>
                <c:pt idx="2666">
                  <c:v>508.72899999999998</c:v>
                </c:pt>
                <c:pt idx="2667">
                  <c:v>496.44745</c:v>
                </c:pt>
                <c:pt idx="2668">
                  <c:v>505.60892000000001</c:v>
                </c:pt>
                <c:pt idx="2669">
                  <c:v>510.17374000000001</c:v>
                </c:pt>
                <c:pt idx="2670">
                  <c:v>498.01229999999998</c:v>
                </c:pt>
                <c:pt idx="2671">
                  <c:v>502.59827000000001</c:v>
                </c:pt>
                <c:pt idx="2672">
                  <c:v>499.74435</c:v>
                </c:pt>
                <c:pt idx="2673">
                  <c:v>501.47897</c:v>
                </c:pt>
                <c:pt idx="2674">
                  <c:v>352.47537</c:v>
                </c:pt>
                <c:pt idx="2675">
                  <c:v>137.53339</c:v>
                </c:pt>
                <c:pt idx="2676">
                  <c:v>501.26324</c:v>
                </c:pt>
                <c:pt idx="2677">
                  <c:v>514.07379000000003</c:v>
                </c:pt>
                <c:pt idx="2678">
                  <c:v>507.09213</c:v>
                </c:pt>
                <c:pt idx="2679">
                  <c:v>491.59818000000001</c:v>
                </c:pt>
                <c:pt idx="2680">
                  <c:v>502.49466000000001</c:v>
                </c:pt>
                <c:pt idx="2681">
                  <c:v>473.35467999999997</c:v>
                </c:pt>
                <c:pt idx="2682">
                  <c:v>470.72705000000002</c:v>
                </c:pt>
                <c:pt idx="2683">
                  <c:v>467.93380999999999</c:v>
                </c:pt>
                <c:pt idx="2684">
                  <c:v>495.24561</c:v>
                </c:pt>
                <c:pt idx="2685">
                  <c:v>465.67532</c:v>
                </c:pt>
                <c:pt idx="2686">
                  <c:v>493.06335000000001</c:v>
                </c:pt>
                <c:pt idx="2687">
                  <c:v>501.73165999999998</c:v>
                </c:pt>
                <c:pt idx="2688">
                  <c:v>486.70278999999999</c:v>
                </c:pt>
                <c:pt idx="2689">
                  <c:v>492.47464000000002</c:v>
                </c:pt>
                <c:pt idx="2690">
                  <c:v>497.09726000000001</c:v>
                </c:pt>
                <c:pt idx="2691">
                  <c:v>279.91775999999999</c:v>
                </c:pt>
                <c:pt idx="2692">
                  <c:v>484.43261999999999</c:v>
                </c:pt>
                <c:pt idx="2693">
                  <c:v>492.07324</c:v>
                </c:pt>
                <c:pt idx="2694">
                  <c:v>508.61041</c:v>
                </c:pt>
                <c:pt idx="2695">
                  <c:v>442.59951999999998</c:v>
                </c:pt>
                <c:pt idx="2696">
                  <c:v>509.30739999999997</c:v>
                </c:pt>
                <c:pt idx="2697">
                  <c:v>490.18713000000002</c:v>
                </c:pt>
                <c:pt idx="2698">
                  <c:v>516.85266000000001</c:v>
                </c:pt>
                <c:pt idx="2699">
                  <c:v>502.77352999999999</c:v>
                </c:pt>
                <c:pt idx="2700">
                  <c:v>507.12383999999997</c:v>
                </c:pt>
                <c:pt idx="2701">
                  <c:v>514.50451999999996</c:v>
                </c:pt>
                <c:pt idx="2702">
                  <c:v>513.64977999999996</c:v>
                </c:pt>
                <c:pt idx="2703">
                  <c:v>519.98572000000001</c:v>
                </c:pt>
                <c:pt idx="2704">
                  <c:v>512.98230000000001</c:v>
                </c:pt>
                <c:pt idx="2705">
                  <c:v>524.94988999999998</c:v>
                </c:pt>
                <c:pt idx="2706">
                  <c:v>521.99432000000002</c:v>
                </c:pt>
                <c:pt idx="2707">
                  <c:v>526.03107</c:v>
                </c:pt>
                <c:pt idx="2708">
                  <c:v>502.74196999999998</c:v>
                </c:pt>
                <c:pt idx="2709">
                  <c:v>521.98621000000003</c:v>
                </c:pt>
                <c:pt idx="2710">
                  <c:v>489.82213999999999</c:v>
                </c:pt>
                <c:pt idx="2711">
                  <c:v>523.05224999999996</c:v>
                </c:pt>
                <c:pt idx="2712">
                  <c:v>483.27454</c:v>
                </c:pt>
                <c:pt idx="2713">
                  <c:v>527.39324999999997</c:v>
                </c:pt>
                <c:pt idx="2714">
                  <c:v>488.69986</c:v>
                </c:pt>
                <c:pt idx="2715">
                  <c:v>532.39031999999997</c:v>
                </c:pt>
                <c:pt idx="2716">
                  <c:v>497.55205999999998</c:v>
                </c:pt>
                <c:pt idx="2717">
                  <c:v>528.26282000000003</c:v>
                </c:pt>
                <c:pt idx="2718">
                  <c:v>519.62408000000005</c:v>
                </c:pt>
                <c:pt idx="2719">
                  <c:v>526.14282000000003</c:v>
                </c:pt>
                <c:pt idx="2720">
                  <c:v>527.30535999999995</c:v>
                </c:pt>
                <c:pt idx="2721">
                  <c:v>455.98025999999999</c:v>
                </c:pt>
                <c:pt idx="2722">
                  <c:v>461.63333</c:v>
                </c:pt>
                <c:pt idx="2723">
                  <c:v>518.74030000000005</c:v>
                </c:pt>
                <c:pt idx="2724">
                  <c:v>469.50626</c:v>
                </c:pt>
                <c:pt idx="2725">
                  <c:v>437.23599000000002</c:v>
                </c:pt>
                <c:pt idx="2726">
                  <c:v>547.5575</c:v>
                </c:pt>
                <c:pt idx="2727">
                  <c:v>518.35235999999998</c:v>
                </c:pt>
                <c:pt idx="2728">
                  <c:v>523.81859999999995</c:v>
                </c:pt>
                <c:pt idx="2729">
                  <c:v>522.81353999999999</c:v>
                </c:pt>
                <c:pt idx="2730">
                  <c:v>538.16314999999997</c:v>
                </c:pt>
                <c:pt idx="2731">
                  <c:v>528.98108000000002</c:v>
                </c:pt>
                <c:pt idx="2732">
                  <c:v>522.76044000000002</c:v>
                </c:pt>
                <c:pt idx="2733">
                  <c:v>545.68322999999998</c:v>
                </c:pt>
                <c:pt idx="2734">
                  <c:v>444.92914000000002</c:v>
                </c:pt>
                <c:pt idx="2735">
                  <c:v>542.77795000000003</c:v>
                </c:pt>
                <c:pt idx="2736">
                  <c:v>518.90423999999996</c:v>
                </c:pt>
                <c:pt idx="2737">
                  <c:v>537.34154999999998</c:v>
                </c:pt>
                <c:pt idx="2738">
                  <c:v>520.23401000000001</c:v>
                </c:pt>
                <c:pt idx="2739">
                  <c:v>528.11224000000004</c:v>
                </c:pt>
                <c:pt idx="2740">
                  <c:v>527.75762999999995</c:v>
                </c:pt>
                <c:pt idx="2741">
                  <c:v>456.20517000000001</c:v>
                </c:pt>
                <c:pt idx="2742">
                  <c:v>533.50933999999995</c:v>
                </c:pt>
                <c:pt idx="2743">
                  <c:v>517.23950000000002</c:v>
                </c:pt>
                <c:pt idx="2744">
                  <c:v>528.43164000000002</c:v>
                </c:pt>
                <c:pt idx="2745">
                  <c:v>511.47998000000001</c:v>
                </c:pt>
                <c:pt idx="2746">
                  <c:v>508.58843999999999</c:v>
                </c:pt>
                <c:pt idx="2747">
                  <c:v>513.56732</c:v>
                </c:pt>
                <c:pt idx="2748">
                  <c:v>515.05829000000006</c:v>
                </c:pt>
                <c:pt idx="2749">
                  <c:v>454.7045</c:v>
                </c:pt>
                <c:pt idx="2750">
                  <c:v>520.31133999999997</c:v>
                </c:pt>
                <c:pt idx="2751">
                  <c:v>376.58875</c:v>
                </c:pt>
                <c:pt idx="2752">
                  <c:v>551.10846000000004</c:v>
                </c:pt>
                <c:pt idx="2753">
                  <c:v>445.54572000000002</c:v>
                </c:pt>
                <c:pt idx="2754">
                  <c:v>479.97811999999999</c:v>
                </c:pt>
                <c:pt idx="2755">
                  <c:v>505.44107000000002</c:v>
                </c:pt>
                <c:pt idx="2756">
                  <c:v>551.58989999999994</c:v>
                </c:pt>
                <c:pt idx="2757">
                  <c:v>473.65616</c:v>
                </c:pt>
                <c:pt idx="2758">
                  <c:v>534.83159999999998</c:v>
                </c:pt>
                <c:pt idx="2759">
                  <c:v>307.63231999999999</c:v>
                </c:pt>
                <c:pt idx="2760">
                  <c:v>513.09540000000004</c:v>
                </c:pt>
                <c:pt idx="2761">
                  <c:v>476.09061000000003</c:v>
                </c:pt>
                <c:pt idx="2762">
                  <c:v>501.47100999999998</c:v>
                </c:pt>
                <c:pt idx="2763">
                  <c:v>541.68169999999998</c:v>
                </c:pt>
                <c:pt idx="2764">
                  <c:v>513.74341000000004</c:v>
                </c:pt>
                <c:pt idx="2765">
                  <c:v>538.86908000000005</c:v>
                </c:pt>
                <c:pt idx="2766">
                  <c:v>527.26397999999995</c:v>
                </c:pt>
                <c:pt idx="2767">
                  <c:v>393.39285000000001</c:v>
                </c:pt>
                <c:pt idx="2768">
                  <c:v>387.79901000000001</c:v>
                </c:pt>
                <c:pt idx="2769">
                  <c:v>533.66588999999999</c:v>
                </c:pt>
                <c:pt idx="2770">
                  <c:v>462.69940000000003</c:v>
                </c:pt>
                <c:pt idx="2771">
                  <c:v>466.08096</c:v>
                </c:pt>
                <c:pt idx="2772">
                  <c:v>542.00098000000003</c:v>
                </c:pt>
                <c:pt idx="2773">
                  <c:v>460.02197000000001</c:v>
                </c:pt>
                <c:pt idx="2774">
                  <c:v>451.86617999999999</c:v>
                </c:pt>
                <c:pt idx="2775">
                  <c:v>439.22469999999998</c:v>
                </c:pt>
                <c:pt idx="2776">
                  <c:v>449.12506000000002</c:v>
                </c:pt>
                <c:pt idx="2777">
                  <c:v>512.76189999999997</c:v>
                </c:pt>
                <c:pt idx="2778">
                  <c:v>536.65728999999999</c:v>
                </c:pt>
                <c:pt idx="2779">
                  <c:v>388.52379999999999</c:v>
                </c:pt>
                <c:pt idx="2780">
                  <c:v>374.67444</c:v>
                </c:pt>
                <c:pt idx="2781">
                  <c:v>533.69983000000002</c:v>
                </c:pt>
                <c:pt idx="2782">
                  <c:v>527.43573000000004</c:v>
                </c:pt>
                <c:pt idx="2783">
                  <c:v>533.23717999999997</c:v>
                </c:pt>
                <c:pt idx="2784">
                  <c:v>521.74938999999995</c:v>
                </c:pt>
                <c:pt idx="2785">
                  <c:v>540.33118000000002</c:v>
                </c:pt>
                <c:pt idx="2786">
                  <c:v>526.13292999999999</c:v>
                </c:pt>
                <c:pt idx="2787">
                  <c:v>525.05133000000001</c:v>
                </c:pt>
                <c:pt idx="2788">
                  <c:v>514.1087</c:v>
                </c:pt>
                <c:pt idx="2789">
                  <c:v>524.30193999999995</c:v>
                </c:pt>
                <c:pt idx="2790">
                  <c:v>523.99017000000003</c:v>
                </c:pt>
                <c:pt idx="2791">
                  <c:v>522.95714999999996</c:v>
                </c:pt>
                <c:pt idx="2792">
                  <c:v>530.99163999999996</c:v>
                </c:pt>
                <c:pt idx="2793">
                  <c:v>526.68231000000003</c:v>
                </c:pt>
                <c:pt idx="2794">
                  <c:v>512.01116999999999</c:v>
                </c:pt>
                <c:pt idx="2795">
                  <c:v>527.21686</c:v>
                </c:pt>
                <c:pt idx="2796">
                  <c:v>541.27288999999996</c:v>
                </c:pt>
                <c:pt idx="2797">
                  <c:v>527.67255</c:v>
                </c:pt>
                <c:pt idx="2798">
                  <c:v>350.43436000000003</c:v>
                </c:pt>
                <c:pt idx="2799">
                  <c:v>505.83496000000002</c:v>
                </c:pt>
                <c:pt idx="2800">
                  <c:v>525.67957000000001</c:v>
                </c:pt>
                <c:pt idx="2801">
                  <c:v>335.09885000000003</c:v>
                </c:pt>
                <c:pt idx="2802">
                  <c:v>463.86203</c:v>
                </c:pt>
                <c:pt idx="2803">
                  <c:v>506.27408000000003</c:v>
                </c:pt>
                <c:pt idx="2804">
                  <c:v>516.14972</c:v>
                </c:pt>
                <c:pt idx="2805">
                  <c:v>517.93011000000001</c:v>
                </c:pt>
                <c:pt idx="2806">
                  <c:v>515.56329000000005</c:v>
                </c:pt>
                <c:pt idx="2807">
                  <c:v>518.32947000000001</c:v>
                </c:pt>
                <c:pt idx="2808">
                  <c:v>494.15201000000002</c:v>
                </c:pt>
                <c:pt idx="2809">
                  <c:v>489.69107000000002</c:v>
                </c:pt>
                <c:pt idx="2810">
                  <c:v>501.03552000000002</c:v>
                </c:pt>
                <c:pt idx="2811">
                  <c:v>513.12219000000005</c:v>
                </c:pt>
                <c:pt idx="2812">
                  <c:v>502.37707999999998</c:v>
                </c:pt>
                <c:pt idx="2813">
                  <c:v>492.76855</c:v>
                </c:pt>
                <c:pt idx="2814">
                  <c:v>511.50396999999998</c:v>
                </c:pt>
                <c:pt idx="2815">
                  <c:v>518.90137000000004</c:v>
                </c:pt>
                <c:pt idx="2816">
                  <c:v>498.005</c:v>
                </c:pt>
                <c:pt idx="2817">
                  <c:v>507.16241000000002</c:v>
                </c:pt>
                <c:pt idx="2818">
                  <c:v>493.28798999999998</c:v>
                </c:pt>
                <c:pt idx="2819">
                  <c:v>498.21767999999997</c:v>
                </c:pt>
                <c:pt idx="2820">
                  <c:v>497.29395</c:v>
                </c:pt>
                <c:pt idx="2821">
                  <c:v>507.04797000000002</c:v>
                </c:pt>
                <c:pt idx="2822">
                  <c:v>494.90158000000002</c:v>
                </c:pt>
                <c:pt idx="2823">
                  <c:v>494.63184000000001</c:v>
                </c:pt>
                <c:pt idx="2824">
                  <c:v>508.67885999999999</c:v>
                </c:pt>
                <c:pt idx="2825">
                  <c:v>504.74905000000001</c:v>
                </c:pt>
                <c:pt idx="2826">
                  <c:v>498.99410999999998</c:v>
                </c:pt>
                <c:pt idx="2827">
                  <c:v>488.36178999999998</c:v>
                </c:pt>
                <c:pt idx="2828">
                  <c:v>357.18900000000002</c:v>
                </c:pt>
                <c:pt idx="2829">
                  <c:v>486.61568999999997</c:v>
                </c:pt>
                <c:pt idx="2830">
                  <c:v>505.39846999999997</c:v>
                </c:pt>
                <c:pt idx="2831">
                  <c:v>493.77938999999998</c:v>
                </c:pt>
                <c:pt idx="2832">
                  <c:v>510.30849999999998</c:v>
                </c:pt>
                <c:pt idx="2833">
                  <c:v>499.73797999999999</c:v>
                </c:pt>
                <c:pt idx="2834">
                  <c:v>496.90775000000002</c:v>
                </c:pt>
                <c:pt idx="2835">
                  <c:v>493.82751000000002</c:v>
                </c:pt>
                <c:pt idx="2836">
                  <c:v>498.04437000000001</c:v>
                </c:pt>
                <c:pt idx="2837">
                  <c:v>507.86838</c:v>
                </c:pt>
                <c:pt idx="2838">
                  <c:v>499.62076000000002</c:v>
                </c:pt>
                <c:pt idx="2839">
                  <c:v>505.78438999999997</c:v>
                </c:pt>
                <c:pt idx="2840">
                  <c:v>494.89679000000001</c:v>
                </c:pt>
                <c:pt idx="2841">
                  <c:v>514.89813000000004</c:v>
                </c:pt>
                <c:pt idx="2842">
                  <c:v>17.289567999999999</c:v>
                </c:pt>
                <c:pt idx="2843">
                  <c:v>508.38852000000003</c:v>
                </c:pt>
                <c:pt idx="2844">
                  <c:v>505.72237999999999</c:v>
                </c:pt>
                <c:pt idx="2845">
                  <c:v>510.68572999999998</c:v>
                </c:pt>
                <c:pt idx="2846">
                  <c:v>509.61529999999999</c:v>
                </c:pt>
                <c:pt idx="2847">
                  <c:v>509.33292</c:v>
                </c:pt>
                <c:pt idx="2848">
                  <c:v>503.35397</c:v>
                </c:pt>
                <c:pt idx="2849">
                  <c:v>506.06110000000001</c:v>
                </c:pt>
                <c:pt idx="2850">
                  <c:v>516.34496999999999</c:v>
                </c:pt>
                <c:pt idx="2851">
                  <c:v>509.56229000000002</c:v>
                </c:pt>
                <c:pt idx="2852">
                  <c:v>515.20087000000001</c:v>
                </c:pt>
                <c:pt idx="2853">
                  <c:v>510.48568999999998</c:v>
                </c:pt>
                <c:pt idx="2854">
                  <c:v>522.52630999999997</c:v>
                </c:pt>
                <c:pt idx="2855">
                  <c:v>512.53399999999999</c:v>
                </c:pt>
                <c:pt idx="2856">
                  <c:v>514.38256999999999</c:v>
                </c:pt>
                <c:pt idx="2857">
                  <c:v>398.48122999999998</c:v>
                </c:pt>
                <c:pt idx="2858">
                  <c:v>526.41412000000003</c:v>
                </c:pt>
                <c:pt idx="2859">
                  <c:v>525.41461000000004</c:v>
                </c:pt>
                <c:pt idx="2860">
                  <c:v>497.40140000000002</c:v>
                </c:pt>
                <c:pt idx="2861">
                  <c:v>494.44135</c:v>
                </c:pt>
                <c:pt idx="2862">
                  <c:v>513.76648</c:v>
                </c:pt>
                <c:pt idx="2863">
                  <c:v>499.88751000000002</c:v>
                </c:pt>
                <c:pt idx="2864">
                  <c:v>515.40363000000002</c:v>
                </c:pt>
                <c:pt idx="2865">
                  <c:v>492.94436999999999</c:v>
                </c:pt>
                <c:pt idx="2866">
                  <c:v>506.77913999999998</c:v>
                </c:pt>
                <c:pt idx="2867">
                  <c:v>516.42737</c:v>
                </c:pt>
                <c:pt idx="2868">
                  <c:v>498.47644000000003</c:v>
                </c:pt>
                <c:pt idx="2869">
                  <c:v>527.40886999999998</c:v>
                </c:pt>
                <c:pt idx="2870">
                  <c:v>522.42071999999996</c:v>
                </c:pt>
                <c:pt idx="2871">
                  <c:v>534.61481000000003</c:v>
                </c:pt>
                <c:pt idx="2872">
                  <c:v>519.98119999999994</c:v>
                </c:pt>
                <c:pt idx="2873">
                  <c:v>181.23707999999999</c:v>
                </c:pt>
                <c:pt idx="2874">
                  <c:v>42.336418000000002</c:v>
                </c:pt>
                <c:pt idx="2875">
                  <c:v>422.96426000000002</c:v>
                </c:pt>
                <c:pt idx="2876">
                  <c:v>502.29324000000003</c:v>
                </c:pt>
                <c:pt idx="2877">
                  <c:v>500.77032000000003</c:v>
                </c:pt>
                <c:pt idx="2878">
                  <c:v>507.9556</c:v>
                </c:pt>
                <c:pt idx="2879">
                  <c:v>500.17403999999999</c:v>
                </c:pt>
                <c:pt idx="2880">
                  <c:v>510.60879999999997</c:v>
                </c:pt>
                <c:pt idx="2881">
                  <c:v>504.95299999999997</c:v>
                </c:pt>
                <c:pt idx="2882">
                  <c:v>513.96996999999999</c:v>
                </c:pt>
                <c:pt idx="2883">
                  <c:v>515.77135999999996</c:v>
                </c:pt>
                <c:pt idx="2884">
                  <c:v>526.04474000000005</c:v>
                </c:pt>
                <c:pt idx="2885">
                  <c:v>519.74792000000002</c:v>
                </c:pt>
                <c:pt idx="2886">
                  <c:v>513.34595000000002</c:v>
                </c:pt>
                <c:pt idx="2887">
                  <c:v>505.67293999999998</c:v>
                </c:pt>
                <c:pt idx="2888">
                  <c:v>512.45374000000004</c:v>
                </c:pt>
                <c:pt idx="2889">
                  <c:v>519.65886999999998</c:v>
                </c:pt>
                <c:pt idx="2890">
                  <c:v>515.82623000000001</c:v>
                </c:pt>
                <c:pt idx="2891">
                  <c:v>530.02417000000003</c:v>
                </c:pt>
                <c:pt idx="2892">
                  <c:v>524.35564999999997</c:v>
                </c:pt>
                <c:pt idx="2893">
                  <c:v>514.58141999999998</c:v>
                </c:pt>
                <c:pt idx="2894">
                  <c:v>482.54333000000003</c:v>
                </c:pt>
                <c:pt idx="2895">
                  <c:v>519.99614999999994</c:v>
                </c:pt>
                <c:pt idx="2896">
                  <c:v>496.94484999999997</c:v>
                </c:pt>
                <c:pt idx="2897">
                  <c:v>502.37662</c:v>
                </c:pt>
                <c:pt idx="2898">
                  <c:v>516.50153</c:v>
                </c:pt>
                <c:pt idx="2899">
                  <c:v>493.17874</c:v>
                </c:pt>
                <c:pt idx="2900">
                  <c:v>511.34183000000002</c:v>
                </c:pt>
                <c:pt idx="2901">
                  <c:v>517.00982999999997</c:v>
                </c:pt>
                <c:pt idx="2902">
                  <c:v>504.435</c:v>
                </c:pt>
                <c:pt idx="2903">
                  <c:v>502.84859999999998</c:v>
                </c:pt>
                <c:pt idx="2904">
                  <c:v>513.38189999999997</c:v>
                </c:pt>
                <c:pt idx="2905">
                  <c:v>516.95128999999997</c:v>
                </c:pt>
                <c:pt idx="2906">
                  <c:v>514.22180000000003</c:v>
                </c:pt>
                <c:pt idx="2907">
                  <c:v>502.47415000000001</c:v>
                </c:pt>
                <c:pt idx="2908">
                  <c:v>501.24441999999999</c:v>
                </c:pt>
                <c:pt idx="2909">
                  <c:v>505.04880000000003</c:v>
                </c:pt>
                <c:pt idx="2910">
                  <c:v>509.17090000000002</c:v>
                </c:pt>
                <c:pt idx="2911">
                  <c:v>511.25204000000002</c:v>
                </c:pt>
                <c:pt idx="2912">
                  <c:v>512.95385999999996</c:v>
                </c:pt>
                <c:pt idx="2913">
                  <c:v>520.20312000000001</c:v>
                </c:pt>
                <c:pt idx="2914">
                  <c:v>507.30617999999998</c:v>
                </c:pt>
                <c:pt idx="2915">
                  <c:v>507.96877999999998</c:v>
                </c:pt>
                <c:pt idx="2916">
                  <c:v>499.42959999999999</c:v>
                </c:pt>
                <c:pt idx="2917">
                  <c:v>507.35219999999998</c:v>
                </c:pt>
                <c:pt idx="2918">
                  <c:v>516.80151000000001</c:v>
                </c:pt>
                <c:pt idx="2919">
                  <c:v>517.02801999999997</c:v>
                </c:pt>
                <c:pt idx="2920">
                  <c:v>508.98836999999997</c:v>
                </c:pt>
                <c:pt idx="2921">
                  <c:v>506.84177</c:v>
                </c:pt>
                <c:pt idx="2922">
                  <c:v>504.65347000000003</c:v>
                </c:pt>
                <c:pt idx="2923">
                  <c:v>505.38141000000002</c:v>
                </c:pt>
                <c:pt idx="2924">
                  <c:v>509.08526999999998</c:v>
                </c:pt>
                <c:pt idx="2925">
                  <c:v>481.08456000000001</c:v>
                </c:pt>
                <c:pt idx="2926">
                  <c:v>476.78591999999998</c:v>
                </c:pt>
                <c:pt idx="2927">
                  <c:v>496.51889</c:v>
                </c:pt>
                <c:pt idx="2928">
                  <c:v>486.38287000000003</c:v>
                </c:pt>
                <c:pt idx="2929">
                  <c:v>488.11556999999999</c:v>
                </c:pt>
                <c:pt idx="2930">
                  <c:v>490.33542</c:v>
                </c:pt>
                <c:pt idx="2931">
                  <c:v>513.87305000000003</c:v>
                </c:pt>
                <c:pt idx="2932">
                  <c:v>517.12261999999998</c:v>
                </c:pt>
                <c:pt idx="2933">
                  <c:v>513.70294000000001</c:v>
                </c:pt>
                <c:pt idx="2934">
                  <c:v>515.51134999999999</c:v>
                </c:pt>
                <c:pt idx="2935">
                  <c:v>510.61475000000002</c:v>
                </c:pt>
                <c:pt idx="2936">
                  <c:v>454.83458999999999</c:v>
                </c:pt>
                <c:pt idx="2937">
                  <c:v>469.54074000000003</c:v>
                </c:pt>
                <c:pt idx="2938">
                  <c:v>504.30275999999998</c:v>
                </c:pt>
                <c:pt idx="2939">
                  <c:v>510.48876999999999</c:v>
                </c:pt>
                <c:pt idx="2940">
                  <c:v>507.37277</c:v>
                </c:pt>
                <c:pt idx="2941">
                  <c:v>403.31839000000002</c:v>
                </c:pt>
                <c:pt idx="2942">
                  <c:v>516.17633000000001</c:v>
                </c:pt>
                <c:pt idx="2943">
                  <c:v>516.51849000000004</c:v>
                </c:pt>
                <c:pt idx="2944">
                  <c:v>509.77274</c:v>
                </c:pt>
                <c:pt idx="2945">
                  <c:v>510.79354999999998</c:v>
                </c:pt>
                <c:pt idx="2946">
                  <c:v>517.43073000000004</c:v>
                </c:pt>
                <c:pt idx="2947">
                  <c:v>526.58289000000002</c:v>
                </c:pt>
                <c:pt idx="2948">
                  <c:v>497.96881000000002</c:v>
                </c:pt>
                <c:pt idx="2949">
                  <c:v>495.63231999999999</c:v>
                </c:pt>
                <c:pt idx="2950">
                  <c:v>521.57153000000005</c:v>
                </c:pt>
                <c:pt idx="2951">
                  <c:v>508.69742000000002</c:v>
                </c:pt>
                <c:pt idx="2952">
                  <c:v>493.77974999999998</c:v>
                </c:pt>
                <c:pt idx="2953">
                  <c:v>511.03109999999998</c:v>
                </c:pt>
                <c:pt idx="2954">
                  <c:v>509.91699</c:v>
                </c:pt>
                <c:pt idx="2955">
                  <c:v>502.21033</c:v>
                </c:pt>
                <c:pt idx="2956">
                  <c:v>512.27710000000002</c:v>
                </c:pt>
                <c:pt idx="2957">
                  <c:v>494.43493999999998</c:v>
                </c:pt>
                <c:pt idx="2958">
                  <c:v>521.55877999999996</c:v>
                </c:pt>
                <c:pt idx="2959">
                  <c:v>490.81182999999999</c:v>
                </c:pt>
                <c:pt idx="2960">
                  <c:v>502.33400999999998</c:v>
                </c:pt>
                <c:pt idx="2961">
                  <c:v>510.68329</c:v>
                </c:pt>
                <c:pt idx="2962">
                  <c:v>499.98050000000001</c:v>
                </c:pt>
                <c:pt idx="2963">
                  <c:v>501.44662</c:v>
                </c:pt>
                <c:pt idx="2964">
                  <c:v>510.95319000000001</c:v>
                </c:pt>
                <c:pt idx="2965">
                  <c:v>523.56646999999998</c:v>
                </c:pt>
                <c:pt idx="2966">
                  <c:v>511.41219999999998</c:v>
                </c:pt>
                <c:pt idx="2967">
                  <c:v>506.8288</c:v>
                </c:pt>
                <c:pt idx="2968">
                  <c:v>492.42428999999998</c:v>
                </c:pt>
                <c:pt idx="2969">
                  <c:v>513.68224999999995</c:v>
                </c:pt>
                <c:pt idx="2970">
                  <c:v>488.47253000000001</c:v>
                </c:pt>
                <c:pt idx="2971">
                  <c:v>509.46811000000002</c:v>
                </c:pt>
                <c:pt idx="2972">
                  <c:v>512.01044000000002</c:v>
                </c:pt>
                <c:pt idx="2973">
                  <c:v>499.40604000000002</c:v>
                </c:pt>
                <c:pt idx="2974">
                  <c:v>500.88004000000001</c:v>
                </c:pt>
                <c:pt idx="2975">
                  <c:v>495.74023</c:v>
                </c:pt>
                <c:pt idx="2976">
                  <c:v>498.08312999999998</c:v>
                </c:pt>
                <c:pt idx="2977">
                  <c:v>507.79041000000001</c:v>
                </c:pt>
                <c:pt idx="2978">
                  <c:v>434.81756999999999</c:v>
                </c:pt>
                <c:pt idx="2979">
                  <c:v>73.017250000000004</c:v>
                </c:pt>
                <c:pt idx="2980">
                  <c:v>517.11926000000005</c:v>
                </c:pt>
                <c:pt idx="2981">
                  <c:v>486.62921</c:v>
                </c:pt>
                <c:pt idx="2982">
                  <c:v>487.72967999999997</c:v>
                </c:pt>
                <c:pt idx="2983">
                  <c:v>493.90253000000001</c:v>
                </c:pt>
                <c:pt idx="2984">
                  <c:v>508.83658000000003</c:v>
                </c:pt>
                <c:pt idx="2985">
                  <c:v>505.58188000000001</c:v>
                </c:pt>
                <c:pt idx="2986">
                  <c:v>540.41681000000005</c:v>
                </c:pt>
                <c:pt idx="2987">
                  <c:v>509.52377000000001</c:v>
                </c:pt>
                <c:pt idx="2988">
                  <c:v>482.42523</c:v>
                </c:pt>
                <c:pt idx="2989">
                  <c:v>509.05765000000002</c:v>
                </c:pt>
                <c:pt idx="2990">
                  <c:v>483.89603</c:v>
                </c:pt>
                <c:pt idx="2991">
                  <c:v>470.66881999999998</c:v>
                </c:pt>
                <c:pt idx="2992">
                  <c:v>519.40344000000005</c:v>
                </c:pt>
                <c:pt idx="2993">
                  <c:v>483.89382999999998</c:v>
                </c:pt>
                <c:pt idx="2994">
                  <c:v>512.97400000000005</c:v>
                </c:pt>
                <c:pt idx="2995">
                  <c:v>516.99334999999996</c:v>
                </c:pt>
                <c:pt idx="2996">
                  <c:v>513.13616999999999</c:v>
                </c:pt>
                <c:pt idx="2997">
                  <c:v>517.82721000000004</c:v>
                </c:pt>
                <c:pt idx="2998">
                  <c:v>528.33776999999998</c:v>
                </c:pt>
                <c:pt idx="2999">
                  <c:v>510.71262000000002</c:v>
                </c:pt>
                <c:pt idx="3000">
                  <c:v>525.57709</c:v>
                </c:pt>
                <c:pt idx="3001">
                  <c:v>515.36303999999996</c:v>
                </c:pt>
                <c:pt idx="3002">
                  <c:v>497.07263</c:v>
                </c:pt>
                <c:pt idx="3003">
                  <c:v>472.56139999999999</c:v>
                </c:pt>
                <c:pt idx="3004">
                  <c:v>462.52175999999997</c:v>
                </c:pt>
                <c:pt idx="3005">
                  <c:v>367.79622999999998</c:v>
                </c:pt>
                <c:pt idx="3006">
                  <c:v>456.91428000000002</c:v>
                </c:pt>
                <c:pt idx="3007">
                  <c:v>464.4837</c:v>
                </c:pt>
                <c:pt idx="3008">
                  <c:v>486.30547999999999</c:v>
                </c:pt>
                <c:pt idx="3009">
                  <c:v>527.32605000000001</c:v>
                </c:pt>
                <c:pt idx="3010">
                  <c:v>516.87482</c:v>
                </c:pt>
                <c:pt idx="3011">
                  <c:v>527.58434999999997</c:v>
                </c:pt>
                <c:pt idx="3012">
                  <c:v>512.80133000000001</c:v>
                </c:pt>
                <c:pt idx="3013">
                  <c:v>518.00531000000001</c:v>
                </c:pt>
                <c:pt idx="3014">
                  <c:v>516.38580000000002</c:v>
                </c:pt>
                <c:pt idx="3015">
                  <c:v>513.65319999999997</c:v>
                </c:pt>
                <c:pt idx="3016">
                  <c:v>514.01886000000002</c:v>
                </c:pt>
                <c:pt idx="3017">
                  <c:v>513.68079</c:v>
                </c:pt>
                <c:pt idx="3018">
                  <c:v>520.52454</c:v>
                </c:pt>
                <c:pt idx="3019">
                  <c:v>506.00891000000001</c:v>
                </c:pt>
                <c:pt idx="3020">
                  <c:v>515.03485000000001</c:v>
                </c:pt>
                <c:pt idx="3021">
                  <c:v>516.66021999999998</c:v>
                </c:pt>
                <c:pt idx="3022">
                  <c:v>521.36346000000003</c:v>
                </c:pt>
                <c:pt idx="3023">
                  <c:v>504.16913</c:v>
                </c:pt>
                <c:pt idx="3024">
                  <c:v>526.65179000000001</c:v>
                </c:pt>
                <c:pt idx="3025">
                  <c:v>522.71167000000003</c:v>
                </c:pt>
                <c:pt idx="3026">
                  <c:v>519.86059999999998</c:v>
                </c:pt>
                <c:pt idx="3027">
                  <c:v>246.47797</c:v>
                </c:pt>
                <c:pt idx="3028">
                  <c:v>432.09070000000003</c:v>
                </c:pt>
                <c:pt idx="3029">
                  <c:v>512.88329999999996</c:v>
                </c:pt>
                <c:pt idx="3030">
                  <c:v>498.65863000000002</c:v>
                </c:pt>
                <c:pt idx="3031">
                  <c:v>519.71130000000005</c:v>
                </c:pt>
                <c:pt idx="3032">
                  <c:v>503.89571999999998</c:v>
                </c:pt>
                <c:pt idx="3033">
                  <c:v>510.27764999999999</c:v>
                </c:pt>
                <c:pt idx="3034">
                  <c:v>526.51153999999997</c:v>
                </c:pt>
                <c:pt idx="3035">
                  <c:v>509.25283999999999</c:v>
                </c:pt>
                <c:pt idx="3036">
                  <c:v>514.31293000000005</c:v>
                </c:pt>
                <c:pt idx="3037">
                  <c:v>511.62887999999998</c:v>
                </c:pt>
                <c:pt idx="3038">
                  <c:v>505.31238000000002</c:v>
                </c:pt>
                <c:pt idx="3039">
                  <c:v>499.50421</c:v>
                </c:pt>
                <c:pt idx="3040">
                  <c:v>525.11530000000005</c:v>
                </c:pt>
                <c:pt idx="3041">
                  <c:v>490.67340000000002</c:v>
                </c:pt>
                <c:pt idx="3042">
                  <c:v>527.69976999999994</c:v>
                </c:pt>
                <c:pt idx="3043">
                  <c:v>502.52328</c:v>
                </c:pt>
                <c:pt idx="3044">
                  <c:v>497.39877000000001</c:v>
                </c:pt>
                <c:pt idx="3045">
                  <c:v>514.61168999999995</c:v>
                </c:pt>
                <c:pt idx="3046">
                  <c:v>498.50698999999997</c:v>
                </c:pt>
                <c:pt idx="3047">
                  <c:v>504.71267999999998</c:v>
                </c:pt>
                <c:pt idx="3048">
                  <c:v>524.72149999999999</c:v>
                </c:pt>
                <c:pt idx="3049">
                  <c:v>512.53692999999998</c:v>
                </c:pt>
                <c:pt idx="3050">
                  <c:v>496.58206000000001</c:v>
                </c:pt>
                <c:pt idx="3051">
                  <c:v>518.02868999999998</c:v>
                </c:pt>
                <c:pt idx="3052">
                  <c:v>499.48827999999997</c:v>
                </c:pt>
                <c:pt idx="3053">
                  <c:v>529.36176</c:v>
                </c:pt>
                <c:pt idx="3054">
                  <c:v>504.65035999999998</c:v>
                </c:pt>
                <c:pt idx="3055">
                  <c:v>491.59332000000001</c:v>
                </c:pt>
                <c:pt idx="3056">
                  <c:v>499.14657999999997</c:v>
                </c:pt>
                <c:pt idx="3057">
                  <c:v>504.4205</c:v>
                </c:pt>
                <c:pt idx="3058">
                  <c:v>492.25612999999998</c:v>
                </c:pt>
                <c:pt idx="3059">
                  <c:v>496.32404000000002</c:v>
                </c:pt>
                <c:pt idx="3060">
                  <c:v>502.52206000000001</c:v>
                </c:pt>
                <c:pt idx="3061">
                  <c:v>508.63747999999998</c:v>
                </c:pt>
                <c:pt idx="3062">
                  <c:v>508.20764000000003</c:v>
                </c:pt>
                <c:pt idx="3063">
                  <c:v>504.84393</c:v>
                </c:pt>
                <c:pt idx="3064">
                  <c:v>516.85808999999995</c:v>
                </c:pt>
                <c:pt idx="3065">
                  <c:v>504.65393</c:v>
                </c:pt>
                <c:pt idx="3066">
                  <c:v>500.17415999999997</c:v>
                </c:pt>
                <c:pt idx="3067">
                  <c:v>503.01208000000003</c:v>
                </c:pt>
                <c:pt idx="3068">
                  <c:v>484.64663999999999</c:v>
                </c:pt>
                <c:pt idx="3069">
                  <c:v>502.52023000000003</c:v>
                </c:pt>
                <c:pt idx="3070">
                  <c:v>517.20258000000001</c:v>
                </c:pt>
                <c:pt idx="3071">
                  <c:v>515.41119000000003</c:v>
                </c:pt>
                <c:pt idx="3072">
                  <c:v>509.45134999999999</c:v>
                </c:pt>
                <c:pt idx="3073">
                  <c:v>504.15530000000001</c:v>
                </c:pt>
                <c:pt idx="3074">
                  <c:v>501.65982000000002</c:v>
                </c:pt>
                <c:pt idx="3075">
                  <c:v>506.86261000000002</c:v>
                </c:pt>
                <c:pt idx="3076">
                  <c:v>507.86093</c:v>
                </c:pt>
                <c:pt idx="3077">
                  <c:v>510.06191999999999</c:v>
                </c:pt>
                <c:pt idx="3078">
                  <c:v>517.83289000000002</c:v>
                </c:pt>
                <c:pt idx="3079">
                  <c:v>513.79773</c:v>
                </c:pt>
                <c:pt idx="3080">
                  <c:v>511.55237</c:v>
                </c:pt>
                <c:pt idx="3081">
                  <c:v>519.46472000000006</c:v>
                </c:pt>
                <c:pt idx="3082">
                  <c:v>524.18317000000002</c:v>
                </c:pt>
                <c:pt idx="3083">
                  <c:v>509.74606</c:v>
                </c:pt>
                <c:pt idx="3084">
                  <c:v>521.68786999999998</c:v>
                </c:pt>
                <c:pt idx="3085">
                  <c:v>511.84366</c:v>
                </c:pt>
                <c:pt idx="3086">
                  <c:v>518.04369999999994</c:v>
                </c:pt>
                <c:pt idx="3087">
                  <c:v>520.03967</c:v>
                </c:pt>
                <c:pt idx="3088">
                  <c:v>514.10333000000003</c:v>
                </c:pt>
                <c:pt idx="3089">
                  <c:v>518.18688999999995</c:v>
                </c:pt>
                <c:pt idx="3090">
                  <c:v>508.53093999999999</c:v>
                </c:pt>
                <c:pt idx="3091">
                  <c:v>502.81375000000003</c:v>
                </c:pt>
                <c:pt idx="3092">
                  <c:v>501.87932999999998</c:v>
                </c:pt>
                <c:pt idx="3093">
                  <c:v>515.40990999999997</c:v>
                </c:pt>
                <c:pt idx="3094">
                  <c:v>516.61237000000006</c:v>
                </c:pt>
                <c:pt idx="3095">
                  <c:v>516.60229000000004</c:v>
                </c:pt>
                <c:pt idx="3096">
                  <c:v>515.84851000000003</c:v>
                </c:pt>
                <c:pt idx="3097">
                  <c:v>494.94495000000001</c:v>
                </c:pt>
                <c:pt idx="3098">
                  <c:v>506.09998000000002</c:v>
                </c:pt>
                <c:pt idx="3099">
                  <c:v>503.44265999999999</c:v>
                </c:pt>
                <c:pt idx="3100">
                  <c:v>513.31682999999998</c:v>
                </c:pt>
                <c:pt idx="3101">
                  <c:v>391.17487</c:v>
                </c:pt>
                <c:pt idx="3102">
                  <c:v>515.80902000000003</c:v>
                </c:pt>
                <c:pt idx="3103">
                  <c:v>499.99648999999999</c:v>
                </c:pt>
                <c:pt idx="3104">
                  <c:v>514.28259000000003</c:v>
                </c:pt>
                <c:pt idx="3105">
                  <c:v>506.49387000000002</c:v>
                </c:pt>
                <c:pt idx="3106">
                  <c:v>502.64139</c:v>
                </c:pt>
                <c:pt idx="3107">
                  <c:v>495.29709000000003</c:v>
                </c:pt>
                <c:pt idx="3108">
                  <c:v>497.88245000000001</c:v>
                </c:pt>
                <c:pt idx="3109">
                  <c:v>486.5994</c:v>
                </c:pt>
                <c:pt idx="3110">
                  <c:v>496.54065000000003</c:v>
                </c:pt>
                <c:pt idx="3111">
                  <c:v>500.41775999999999</c:v>
                </c:pt>
                <c:pt idx="3112">
                  <c:v>491.03188999999998</c:v>
                </c:pt>
                <c:pt idx="3113">
                  <c:v>499.68344000000002</c:v>
                </c:pt>
                <c:pt idx="3114">
                  <c:v>499.40631000000002</c:v>
                </c:pt>
                <c:pt idx="3115">
                  <c:v>489.19481999999999</c:v>
                </c:pt>
                <c:pt idx="3116">
                  <c:v>499.39127000000002</c:v>
                </c:pt>
                <c:pt idx="3117">
                  <c:v>489.78683000000001</c:v>
                </c:pt>
                <c:pt idx="3118">
                  <c:v>507.76456000000002</c:v>
                </c:pt>
                <c:pt idx="3119">
                  <c:v>496.20798000000002</c:v>
                </c:pt>
                <c:pt idx="3120">
                  <c:v>487.15494000000001</c:v>
                </c:pt>
                <c:pt idx="3121">
                  <c:v>404.04705999999999</c:v>
                </c:pt>
                <c:pt idx="3122">
                  <c:v>504.55331000000001</c:v>
                </c:pt>
                <c:pt idx="3123">
                  <c:v>503.61331000000001</c:v>
                </c:pt>
                <c:pt idx="3124">
                  <c:v>503.37704000000002</c:v>
                </c:pt>
                <c:pt idx="3125">
                  <c:v>502.36356000000001</c:v>
                </c:pt>
                <c:pt idx="3126">
                  <c:v>517.87347</c:v>
                </c:pt>
                <c:pt idx="3127">
                  <c:v>505.70278999999999</c:v>
                </c:pt>
                <c:pt idx="3128">
                  <c:v>510.21838000000002</c:v>
                </c:pt>
                <c:pt idx="3129">
                  <c:v>479.15051</c:v>
                </c:pt>
                <c:pt idx="3130">
                  <c:v>514.13214000000005</c:v>
                </c:pt>
                <c:pt idx="3131">
                  <c:v>418.55511000000001</c:v>
                </c:pt>
                <c:pt idx="3132">
                  <c:v>367.42487</c:v>
                </c:pt>
                <c:pt idx="3133">
                  <c:v>350.87387000000001</c:v>
                </c:pt>
                <c:pt idx="3134">
                  <c:v>383.46832000000001</c:v>
                </c:pt>
                <c:pt idx="3135">
                  <c:v>489.10858000000002</c:v>
                </c:pt>
                <c:pt idx="3136">
                  <c:v>515.08905000000004</c:v>
                </c:pt>
                <c:pt idx="3137">
                  <c:v>501.60491999999999</c:v>
                </c:pt>
                <c:pt idx="3138">
                  <c:v>501.80495999999999</c:v>
                </c:pt>
                <c:pt idx="3139">
                  <c:v>504.1651</c:v>
                </c:pt>
                <c:pt idx="3140">
                  <c:v>511.30371000000002</c:v>
                </c:pt>
                <c:pt idx="3141">
                  <c:v>489.87711000000002</c:v>
                </c:pt>
                <c:pt idx="3142">
                  <c:v>513.94482000000005</c:v>
                </c:pt>
                <c:pt idx="3143">
                  <c:v>514.64697000000001</c:v>
                </c:pt>
                <c:pt idx="3144">
                  <c:v>437.76983999999999</c:v>
                </c:pt>
                <c:pt idx="3145">
                  <c:v>292.10986000000003</c:v>
                </c:pt>
                <c:pt idx="3146">
                  <c:v>438.55130000000003</c:v>
                </c:pt>
                <c:pt idx="3147">
                  <c:v>328.77019999999999</c:v>
                </c:pt>
                <c:pt idx="3148">
                  <c:v>322.69454999999999</c:v>
                </c:pt>
                <c:pt idx="3149">
                  <c:v>371.86529999999999</c:v>
                </c:pt>
                <c:pt idx="3150">
                  <c:v>457.09021000000001</c:v>
                </c:pt>
                <c:pt idx="3151">
                  <c:v>503.32294000000002</c:v>
                </c:pt>
                <c:pt idx="3152">
                  <c:v>116.47269</c:v>
                </c:pt>
                <c:pt idx="3153">
                  <c:v>440.57037000000003</c:v>
                </c:pt>
                <c:pt idx="3154">
                  <c:v>399.27695</c:v>
                </c:pt>
                <c:pt idx="3155">
                  <c:v>328.79459000000003</c:v>
                </c:pt>
                <c:pt idx="3156">
                  <c:v>460.38601999999997</c:v>
                </c:pt>
                <c:pt idx="3157">
                  <c:v>497.39013999999997</c:v>
                </c:pt>
                <c:pt idx="3158">
                  <c:v>506.66739000000001</c:v>
                </c:pt>
                <c:pt idx="3159">
                  <c:v>497.66147000000001</c:v>
                </c:pt>
                <c:pt idx="3160">
                  <c:v>379.95929000000001</c:v>
                </c:pt>
                <c:pt idx="3161">
                  <c:v>384.36223999999999</c:v>
                </c:pt>
                <c:pt idx="3162">
                  <c:v>380.18401999999998</c:v>
                </c:pt>
                <c:pt idx="3163">
                  <c:v>371.51992999999999</c:v>
                </c:pt>
                <c:pt idx="3164">
                  <c:v>352.48016000000001</c:v>
                </c:pt>
                <c:pt idx="3165">
                  <c:v>387.35293999999999</c:v>
                </c:pt>
                <c:pt idx="3166">
                  <c:v>384.27017000000001</c:v>
                </c:pt>
                <c:pt idx="3167">
                  <c:v>364.55822999999998</c:v>
                </c:pt>
                <c:pt idx="3168">
                  <c:v>361.09429999999998</c:v>
                </c:pt>
                <c:pt idx="3169">
                  <c:v>389.4794</c:v>
                </c:pt>
                <c:pt idx="3170">
                  <c:v>375.25815</c:v>
                </c:pt>
                <c:pt idx="3171">
                  <c:v>375.43405000000001</c:v>
                </c:pt>
                <c:pt idx="3172">
                  <c:v>371.23441000000003</c:v>
                </c:pt>
                <c:pt idx="3173">
                  <c:v>260.42327999999998</c:v>
                </c:pt>
                <c:pt idx="3174">
                  <c:v>387.23978</c:v>
                </c:pt>
                <c:pt idx="3175">
                  <c:v>475.22039999999998</c:v>
                </c:pt>
                <c:pt idx="3176">
                  <c:v>496.19335999999998</c:v>
                </c:pt>
                <c:pt idx="3177">
                  <c:v>496.93252999999999</c:v>
                </c:pt>
                <c:pt idx="3178">
                  <c:v>493.37421000000001</c:v>
                </c:pt>
                <c:pt idx="3179">
                  <c:v>494.76418999999999</c:v>
                </c:pt>
                <c:pt idx="3180">
                  <c:v>490.63907</c:v>
                </c:pt>
                <c:pt idx="3181">
                  <c:v>489.55919999999998</c:v>
                </c:pt>
                <c:pt idx="3182">
                  <c:v>485.05907999999999</c:v>
                </c:pt>
                <c:pt idx="3183">
                  <c:v>492.60419000000002</c:v>
                </c:pt>
                <c:pt idx="3184">
                  <c:v>491.71355999999997</c:v>
                </c:pt>
                <c:pt idx="3185">
                  <c:v>497.42468000000002</c:v>
                </c:pt>
                <c:pt idx="3186">
                  <c:v>485.27039000000002</c:v>
                </c:pt>
                <c:pt idx="3187">
                  <c:v>497.35809</c:v>
                </c:pt>
                <c:pt idx="3188">
                  <c:v>494.66370000000001</c:v>
                </c:pt>
                <c:pt idx="3189">
                  <c:v>499.68450999999999</c:v>
                </c:pt>
                <c:pt idx="3190">
                  <c:v>500.15566999999999</c:v>
                </c:pt>
                <c:pt idx="3191">
                  <c:v>487.33465999999999</c:v>
                </c:pt>
                <c:pt idx="3192">
                  <c:v>473.93103000000002</c:v>
                </c:pt>
                <c:pt idx="3193">
                  <c:v>493.86327999999997</c:v>
                </c:pt>
                <c:pt idx="3194">
                  <c:v>488.27114999999998</c:v>
                </c:pt>
                <c:pt idx="3195">
                  <c:v>493.71631000000002</c:v>
                </c:pt>
                <c:pt idx="3196">
                  <c:v>538.25676999999996</c:v>
                </c:pt>
                <c:pt idx="3197">
                  <c:v>115.32408</c:v>
                </c:pt>
                <c:pt idx="3198">
                  <c:v>495.23557</c:v>
                </c:pt>
                <c:pt idx="3199">
                  <c:v>490.25326999999999</c:v>
                </c:pt>
                <c:pt idx="3200">
                  <c:v>491.00423999999998</c:v>
                </c:pt>
                <c:pt idx="3201">
                  <c:v>497.98480000000001</c:v>
                </c:pt>
                <c:pt idx="3202">
                  <c:v>492.14260999999999</c:v>
                </c:pt>
                <c:pt idx="3203">
                  <c:v>503.89251999999999</c:v>
                </c:pt>
                <c:pt idx="3204">
                  <c:v>488.02627999999999</c:v>
                </c:pt>
                <c:pt idx="3205">
                  <c:v>497.23471000000001</c:v>
                </c:pt>
                <c:pt idx="3206">
                  <c:v>496.69060999999999</c:v>
                </c:pt>
                <c:pt idx="3207">
                  <c:v>496.47219999999999</c:v>
                </c:pt>
                <c:pt idx="3208">
                  <c:v>483.81232</c:v>
                </c:pt>
                <c:pt idx="3209">
                  <c:v>474.40667999999999</c:v>
                </c:pt>
                <c:pt idx="3210">
                  <c:v>494.48424999999997</c:v>
                </c:pt>
                <c:pt idx="3211">
                  <c:v>496.71758999999997</c:v>
                </c:pt>
                <c:pt idx="3212">
                  <c:v>495.18295000000001</c:v>
                </c:pt>
                <c:pt idx="3213">
                  <c:v>489.14539000000002</c:v>
                </c:pt>
                <c:pt idx="3214">
                  <c:v>489.04503999999997</c:v>
                </c:pt>
                <c:pt idx="3215">
                  <c:v>466.17721999999998</c:v>
                </c:pt>
                <c:pt idx="3216">
                  <c:v>487.66296</c:v>
                </c:pt>
                <c:pt idx="3217">
                  <c:v>484.04494999999997</c:v>
                </c:pt>
                <c:pt idx="3218">
                  <c:v>487.66735999999997</c:v>
                </c:pt>
                <c:pt idx="3219">
                  <c:v>479.19278000000003</c:v>
                </c:pt>
                <c:pt idx="3220">
                  <c:v>481.91665999999998</c:v>
                </c:pt>
                <c:pt idx="3221">
                  <c:v>480.13394</c:v>
                </c:pt>
                <c:pt idx="3222">
                  <c:v>487.38576999999998</c:v>
                </c:pt>
                <c:pt idx="3223">
                  <c:v>487.685</c:v>
                </c:pt>
                <c:pt idx="3224">
                  <c:v>474.59735000000001</c:v>
                </c:pt>
                <c:pt idx="3225">
                  <c:v>490.32220000000001</c:v>
                </c:pt>
                <c:pt idx="3226">
                  <c:v>470.84476000000001</c:v>
                </c:pt>
                <c:pt idx="3227">
                  <c:v>480.49579</c:v>
                </c:pt>
                <c:pt idx="3228">
                  <c:v>496.98165999999998</c:v>
                </c:pt>
                <c:pt idx="3229">
                  <c:v>500.96575999999999</c:v>
                </c:pt>
                <c:pt idx="3230">
                  <c:v>494.37714</c:v>
                </c:pt>
                <c:pt idx="3231">
                  <c:v>484.71530000000001</c:v>
                </c:pt>
                <c:pt idx="3232">
                  <c:v>475.23135000000002</c:v>
                </c:pt>
                <c:pt idx="3233">
                  <c:v>478.63357999999999</c:v>
                </c:pt>
                <c:pt idx="3234">
                  <c:v>497.64963</c:v>
                </c:pt>
                <c:pt idx="3235">
                  <c:v>477.94076999999999</c:v>
                </c:pt>
                <c:pt idx="3236">
                  <c:v>422.59282999999999</c:v>
                </c:pt>
                <c:pt idx="3237">
                  <c:v>453.77379999999999</c:v>
                </c:pt>
                <c:pt idx="3238">
                  <c:v>444.47003000000001</c:v>
                </c:pt>
                <c:pt idx="3239">
                  <c:v>387.74551000000002</c:v>
                </c:pt>
                <c:pt idx="3240">
                  <c:v>490.51517000000001</c:v>
                </c:pt>
                <c:pt idx="3241">
                  <c:v>483.6207</c:v>
                </c:pt>
                <c:pt idx="3242">
                  <c:v>474.60025000000002</c:v>
                </c:pt>
                <c:pt idx="3243">
                  <c:v>480.67581000000001</c:v>
                </c:pt>
                <c:pt idx="3244">
                  <c:v>477.49576000000002</c:v>
                </c:pt>
                <c:pt idx="3245">
                  <c:v>484.58443999999997</c:v>
                </c:pt>
                <c:pt idx="3246">
                  <c:v>477.34262000000001</c:v>
                </c:pt>
                <c:pt idx="3247">
                  <c:v>472.95132000000001</c:v>
                </c:pt>
                <c:pt idx="3248">
                  <c:v>479.95049999999998</c:v>
                </c:pt>
                <c:pt idx="3249">
                  <c:v>374.52823000000001</c:v>
                </c:pt>
                <c:pt idx="3250">
                  <c:v>480.02782999999999</c:v>
                </c:pt>
                <c:pt idx="3251">
                  <c:v>485.35437000000002</c:v>
                </c:pt>
                <c:pt idx="3252">
                  <c:v>494.33694000000003</c:v>
                </c:pt>
                <c:pt idx="3253">
                  <c:v>499.58893</c:v>
                </c:pt>
                <c:pt idx="3254">
                  <c:v>500.41565000000003</c:v>
                </c:pt>
                <c:pt idx="3255">
                  <c:v>481.35178000000002</c:v>
                </c:pt>
                <c:pt idx="3256">
                  <c:v>333.90172999999999</c:v>
                </c:pt>
                <c:pt idx="3257">
                  <c:v>470.71640000000002</c:v>
                </c:pt>
                <c:pt idx="3258">
                  <c:v>480.39614999999998</c:v>
                </c:pt>
                <c:pt idx="3259">
                  <c:v>492.40863000000002</c:v>
                </c:pt>
                <c:pt idx="3260">
                  <c:v>476.76580999999999</c:v>
                </c:pt>
                <c:pt idx="3261">
                  <c:v>475.45648</c:v>
                </c:pt>
                <c:pt idx="3262">
                  <c:v>467.49221999999997</c:v>
                </c:pt>
                <c:pt idx="3263">
                  <c:v>478.14080999999999</c:v>
                </c:pt>
                <c:pt idx="3264">
                  <c:v>491.45925999999997</c:v>
                </c:pt>
                <c:pt idx="3265">
                  <c:v>471.69272000000001</c:v>
                </c:pt>
                <c:pt idx="3266">
                  <c:v>479.75015000000002</c:v>
                </c:pt>
                <c:pt idx="3267">
                  <c:v>481.09933000000001</c:v>
                </c:pt>
                <c:pt idx="3268">
                  <c:v>469.46456999999998</c:v>
                </c:pt>
                <c:pt idx="3269">
                  <c:v>475.57556</c:v>
                </c:pt>
                <c:pt idx="3270">
                  <c:v>520.56604000000004</c:v>
                </c:pt>
                <c:pt idx="3271">
                  <c:v>499.25272000000001</c:v>
                </c:pt>
                <c:pt idx="3272">
                  <c:v>506.87045000000001</c:v>
                </c:pt>
                <c:pt idx="3273">
                  <c:v>512.82635000000005</c:v>
                </c:pt>
                <c:pt idx="3274">
                  <c:v>509.84875</c:v>
                </c:pt>
                <c:pt idx="3275">
                  <c:v>514.81359999999995</c:v>
                </c:pt>
                <c:pt idx="3276">
                  <c:v>493.29996</c:v>
                </c:pt>
                <c:pt idx="3277">
                  <c:v>495.98430999999999</c:v>
                </c:pt>
                <c:pt idx="3278">
                  <c:v>489.22064</c:v>
                </c:pt>
                <c:pt idx="3279">
                  <c:v>488.85590000000002</c:v>
                </c:pt>
                <c:pt idx="3280">
                  <c:v>488.93245999999999</c:v>
                </c:pt>
                <c:pt idx="3281">
                  <c:v>502.54413</c:v>
                </c:pt>
                <c:pt idx="3282">
                  <c:v>494.22021000000001</c:v>
                </c:pt>
                <c:pt idx="3283">
                  <c:v>484.47753999999998</c:v>
                </c:pt>
                <c:pt idx="3284">
                  <c:v>465.36437999999998</c:v>
                </c:pt>
                <c:pt idx="3285">
                  <c:v>467.66512999999998</c:v>
                </c:pt>
                <c:pt idx="3286">
                  <c:v>485.30408</c:v>
                </c:pt>
                <c:pt idx="3287">
                  <c:v>486.62488000000002</c:v>
                </c:pt>
                <c:pt idx="3288">
                  <c:v>489.60516000000001</c:v>
                </c:pt>
                <c:pt idx="3289">
                  <c:v>490.02737000000002</c:v>
                </c:pt>
                <c:pt idx="3290">
                  <c:v>477.21823000000001</c:v>
                </c:pt>
                <c:pt idx="3291">
                  <c:v>504.84329000000002</c:v>
                </c:pt>
                <c:pt idx="3292">
                  <c:v>478.70670000000001</c:v>
                </c:pt>
                <c:pt idx="3293">
                  <c:v>369.00540000000001</c:v>
                </c:pt>
                <c:pt idx="3294">
                  <c:v>308.32391000000001</c:v>
                </c:pt>
                <c:pt idx="3295">
                  <c:v>487.61594000000002</c:v>
                </c:pt>
                <c:pt idx="3296">
                  <c:v>479.77379999999999</c:v>
                </c:pt>
                <c:pt idx="3297">
                  <c:v>493.49151999999998</c:v>
                </c:pt>
                <c:pt idx="3298">
                  <c:v>475.64679000000001</c:v>
                </c:pt>
                <c:pt idx="3299">
                  <c:v>482.77035999999998</c:v>
                </c:pt>
                <c:pt idx="3300">
                  <c:v>485.82634999999999</c:v>
                </c:pt>
                <c:pt idx="3301">
                  <c:v>491.44860999999997</c:v>
                </c:pt>
                <c:pt idx="3302">
                  <c:v>494.73433999999997</c:v>
                </c:pt>
                <c:pt idx="3303">
                  <c:v>502.64648</c:v>
                </c:pt>
                <c:pt idx="3304">
                  <c:v>491.41363999999999</c:v>
                </c:pt>
                <c:pt idx="3305">
                  <c:v>494.24310000000003</c:v>
                </c:pt>
                <c:pt idx="3306">
                  <c:v>487.76605000000001</c:v>
                </c:pt>
                <c:pt idx="3307">
                  <c:v>506.25616000000002</c:v>
                </c:pt>
                <c:pt idx="3308">
                  <c:v>484.54568</c:v>
                </c:pt>
                <c:pt idx="3309">
                  <c:v>492.11081000000001</c:v>
                </c:pt>
                <c:pt idx="3310">
                  <c:v>488.86822999999998</c:v>
                </c:pt>
                <c:pt idx="3311">
                  <c:v>507.43164000000002</c:v>
                </c:pt>
                <c:pt idx="3312">
                  <c:v>501.57297</c:v>
                </c:pt>
                <c:pt idx="3313">
                  <c:v>501.85338999999999</c:v>
                </c:pt>
                <c:pt idx="3314">
                  <c:v>505.44362999999998</c:v>
                </c:pt>
                <c:pt idx="3315">
                  <c:v>479.18875000000003</c:v>
                </c:pt>
                <c:pt idx="3316">
                  <c:v>481.4144</c:v>
                </c:pt>
                <c:pt idx="3317">
                  <c:v>479.44452000000001</c:v>
                </c:pt>
                <c:pt idx="3318">
                  <c:v>476.40539999999999</c:v>
                </c:pt>
                <c:pt idx="3319">
                  <c:v>477.83096</c:v>
                </c:pt>
                <c:pt idx="3320">
                  <c:v>478.16683999999998</c:v>
                </c:pt>
                <c:pt idx="3321">
                  <c:v>485.71749999999997</c:v>
                </c:pt>
                <c:pt idx="3322">
                  <c:v>487.42563000000001</c:v>
                </c:pt>
                <c:pt idx="3323">
                  <c:v>481.18887000000001</c:v>
                </c:pt>
                <c:pt idx="3324">
                  <c:v>493.32326999999998</c:v>
                </c:pt>
                <c:pt idx="3325">
                  <c:v>501.18979000000002</c:v>
                </c:pt>
                <c:pt idx="3326">
                  <c:v>500.79816</c:v>
                </c:pt>
                <c:pt idx="3327">
                  <c:v>487.14661000000001</c:v>
                </c:pt>
                <c:pt idx="3328">
                  <c:v>495.65967000000001</c:v>
                </c:pt>
                <c:pt idx="3329">
                  <c:v>491.74248999999998</c:v>
                </c:pt>
                <c:pt idx="3330">
                  <c:v>493.13216999999997</c:v>
                </c:pt>
                <c:pt idx="3331">
                  <c:v>493.54293999999999</c:v>
                </c:pt>
                <c:pt idx="3332">
                  <c:v>493.35919000000001</c:v>
                </c:pt>
                <c:pt idx="3333">
                  <c:v>485.66791000000001</c:v>
                </c:pt>
                <c:pt idx="3334">
                  <c:v>489.40857</c:v>
                </c:pt>
                <c:pt idx="3335">
                  <c:v>489.45853</c:v>
                </c:pt>
                <c:pt idx="3336">
                  <c:v>493.92410000000001</c:v>
                </c:pt>
                <c:pt idx="3337">
                  <c:v>488.79727000000003</c:v>
                </c:pt>
                <c:pt idx="3338">
                  <c:v>466.13610999999997</c:v>
                </c:pt>
                <c:pt idx="3339">
                  <c:v>473.32413000000003</c:v>
                </c:pt>
                <c:pt idx="3340">
                  <c:v>452.32819000000001</c:v>
                </c:pt>
                <c:pt idx="3341">
                  <c:v>172.95364000000001</c:v>
                </c:pt>
                <c:pt idx="3342">
                  <c:v>482.95278999999999</c:v>
                </c:pt>
                <c:pt idx="3343">
                  <c:v>493.86507999999998</c:v>
                </c:pt>
                <c:pt idx="3344">
                  <c:v>498.43927000000002</c:v>
                </c:pt>
                <c:pt idx="3345">
                  <c:v>500.99615</c:v>
                </c:pt>
                <c:pt idx="3346">
                  <c:v>496.69922000000003</c:v>
                </c:pt>
                <c:pt idx="3347">
                  <c:v>480.06479000000002</c:v>
                </c:pt>
                <c:pt idx="3348">
                  <c:v>492.55468999999999</c:v>
                </c:pt>
                <c:pt idx="3349">
                  <c:v>490.61243000000002</c:v>
                </c:pt>
                <c:pt idx="3350">
                  <c:v>489.26654000000002</c:v>
                </c:pt>
                <c:pt idx="3351">
                  <c:v>489.52965999999998</c:v>
                </c:pt>
                <c:pt idx="3352">
                  <c:v>493.61831999999998</c:v>
                </c:pt>
                <c:pt idx="3353">
                  <c:v>487.17034999999998</c:v>
                </c:pt>
                <c:pt idx="3354">
                  <c:v>479.78061000000002</c:v>
                </c:pt>
                <c:pt idx="3355">
                  <c:v>490.97982999999999</c:v>
                </c:pt>
                <c:pt idx="3356">
                  <c:v>484.00896999999998</c:v>
                </c:pt>
                <c:pt idx="3357">
                  <c:v>491.23111</c:v>
                </c:pt>
                <c:pt idx="3358">
                  <c:v>476.22399999999999</c:v>
                </c:pt>
                <c:pt idx="3359">
                  <c:v>490.19168000000002</c:v>
                </c:pt>
                <c:pt idx="3360">
                  <c:v>482.32092</c:v>
                </c:pt>
                <c:pt idx="3361">
                  <c:v>479.87160999999998</c:v>
                </c:pt>
                <c:pt idx="3362">
                  <c:v>474.84946000000002</c:v>
                </c:pt>
                <c:pt idx="3363">
                  <c:v>484.22408999999999</c:v>
                </c:pt>
                <c:pt idx="3364">
                  <c:v>475.82409999999999</c:v>
                </c:pt>
                <c:pt idx="3365">
                  <c:v>473.62707999999998</c:v>
                </c:pt>
                <c:pt idx="3366">
                  <c:v>480.57932</c:v>
                </c:pt>
                <c:pt idx="3367">
                  <c:v>472.84784000000002</c:v>
                </c:pt>
                <c:pt idx="3368">
                  <c:v>468.03084999999999</c:v>
                </c:pt>
                <c:pt idx="3369">
                  <c:v>484.68756000000002</c:v>
                </c:pt>
                <c:pt idx="3370">
                  <c:v>481.44979999999998</c:v>
                </c:pt>
                <c:pt idx="3371">
                  <c:v>481.64319</c:v>
                </c:pt>
                <c:pt idx="3372">
                  <c:v>479.30356</c:v>
                </c:pt>
                <c:pt idx="3373">
                  <c:v>489.49142000000001</c:v>
                </c:pt>
                <c:pt idx="3374">
                  <c:v>484.44756999999998</c:v>
                </c:pt>
                <c:pt idx="3375">
                  <c:v>486.14596999999998</c:v>
                </c:pt>
                <c:pt idx="3376">
                  <c:v>496.20965999999999</c:v>
                </c:pt>
                <c:pt idx="3377">
                  <c:v>478.48635999999999</c:v>
                </c:pt>
                <c:pt idx="3378">
                  <c:v>488.98752000000002</c:v>
                </c:pt>
                <c:pt idx="3379">
                  <c:v>480.46953999999999</c:v>
                </c:pt>
                <c:pt idx="3380">
                  <c:v>487.31536999999997</c:v>
                </c:pt>
                <c:pt idx="3381">
                  <c:v>472.59969999999998</c:v>
                </c:pt>
                <c:pt idx="3382">
                  <c:v>489.03649999999999</c:v>
                </c:pt>
                <c:pt idx="3383">
                  <c:v>481.62610000000001</c:v>
                </c:pt>
                <c:pt idx="3384">
                  <c:v>490.49707000000001</c:v>
                </c:pt>
                <c:pt idx="3385">
                  <c:v>478.79973999999999</c:v>
                </c:pt>
                <c:pt idx="3386">
                  <c:v>488.08713</c:v>
                </c:pt>
                <c:pt idx="3387">
                  <c:v>482.52103</c:v>
                </c:pt>
                <c:pt idx="3388">
                  <c:v>504.90523999999999</c:v>
                </c:pt>
                <c:pt idx="3389">
                  <c:v>494.00439</c:v>
                </c:pt>
                <c:pt idx="3390">
                  <c:v>474.96649000000002</c:v>
                </c:pt>
                <c:pt idx="3391">
                  <c:v>470.75308000000001</c:v>
                </c:pt>
                <c:pt idx="3392">
                  <c:v>479.31509</c:v>
                </c:pt>
                <c:pt idx="3393">
                  <c:v>475.11826000000002</c:v>
                </c:pt>
                <c:pt idx="3394">
                  <c:v>473.54410000000001</c:v>
                </c:pt>
                <c:pt idx="3395">
                  <c:v>474.09521000000001</c:v>
                </c:pt>
                <c:pt idx="3396">
                  <c:v>485.54732999999999</c:v>
                </c:pt>
                <c:pt idx="3397">
                  <c:v>458.76389</c:v>
                </c:pt>
                <c:pt idx="3398">
                  <c:v>487.02782999999999</c:v>
                </c:pt>
                <c:pt idx="3399">
                  <c:v>478.71771000000001</c:v>
                </c:pt>
                <c:pt idx="3400">
                  <c:v>492.56741</c:v>
                </c:pt>
                <c:pt idx="3401">
                  <c:v>487.75261999999998</c:v>
                </c:pt>
                <c:pt idx="3402">
                  <c:v>480.48660000000001</c:v>
                </c:pt>
                <c:pt idx="3403">
                  <c:v>479.69769000000002</c:v>
                </c:pt>
                <c:pt idx="3404">
                  <c:v>475.94562000000002</c:v>
                </c:pt>
                <c:pt idx="3405">
                  <c:v>484.53600999999998</c:v>
                </c:pt>
                <c:pt idx="3406">
                  <c:v>487.04962</c:v>
                </c:pt>
                <c:pt idx="3407">
                  <c:v>500.64557000000002</c:v>
                </c:pt>
                <c:pt idx="3408">
                  <c:v>496.21670999999998</c:v>
                </c:pt>
                <c:pt idx="3409">
                  <c:v>486.58508</c:v>
                </c:pt>
                <c:pt idx="3410">
                  <c:v>484.07393999999999</c:v>
                </c:pt>
                <c:pt idx="3411">
                  <c:v>497.48849000000001</c:v>
                </c:pt>
                <c:pt idx="3412">
                  <c:v>469.82001000000002</c:v>
                </c:pt>
                <c:pt idx="3413">
                  <c:v>479.20578</c:v>
                </c:pt>
                <c:pt idx="3414">
                  <c:v>457.20670000000001</c:v>
                </c:pt>
                <c:pt idx="3415">
                  <c:v>467.67908</c:v>
                </c:pt>
                <c:pt idx="3416">
                  <c:v>487.29333000000003</c:v>
                </c:pt>
                <c:pt idx="3417">
                  <c:v>472.90399000000002</c:v>
                </c:pt>
                <c:pt idx="3418">
                  <c:v>467.58150999999998</c:v>
                </c:pt>
                <c:pt idx="3419">
                  <c:v>493.17484000000002</c:v>
                </c:pt>
                <c:pt idx="3420">
                  <c:v>478.79703000000001</c:v>
                </c:pt>
                <c:pt idx="3421">
                  <c:v>488.39105000000001</c:v>
                </c:pt>
                <c:pt idx="3422">
                  <c:v>472.28598</c:v>
                </c:pt>
                <c:pt idx="3423">
                  <c:v>486.60248000000001</c:v>
                </c:pt>
                <c:pt idx="3424">
                  <c:v>475.25585999999998</c:v>
                </c:pt>
                <c:pt idx="3425">
                  <c:v>468.16602</c:v>
                </c:pt>
                <c:pt idx="3426">
                  <c:v>487.41507000000001</c:v>
                </c:pt>
                <c:pt idx="3427">
                  <c:v>475.69949000000003</c:v>
                </c:pt>
                <c:pt idx="3428">
                  <c:v>481.65204</c:v>
                </c:pt>
                <c:pt idx="3429">
                  <c:v>476.45943999999997</c:v>
                </c:pt>
                <c:pt idx="3430">
                  <c:v>491.03244000000001</c:v>
                </c:pt>
                <c:pt idx="3431">
                  <c:v>480.53253000000001</c:v>
                </c:pt>
                <c:pt idx="3432">
                  <c:v>491.74306999999999</c:v>
                </c:pt>
                <c:pt idx="3433">
                  <c:v>470.42410000000001</c:v>
                </c:pt>
                <c:pt idx="3434">
                  <c:v>488.00098000000003</c:v>
                </c:pt>
                <c:pt idx="3435">
                  <c:v>478.30957000000001</c:v>
                </c:pt>
                <c:pt idx="3436">
                  <c:v>478.07062000000002</c:v>
                </c:pt>
                <c:pt idx="3437">
                  <c:v>473.65282999999999</c:v>
                </c:pt>
                <c:pt idx="3438">
                  <c:v>480.89249000000001</c:v>
                </c:pt>
                <c:pt idx="3439">
                  <c:v>463.11685</c:v>
                </c:pt>
                <c:pt idx="3440">
                  <c:v>465.15487999999999</c:v>
                </c:pt>
                <c:pt idx="3441">
                  <c:v>471.11200000000002</c:v>
                </c:pt>
                <c:pt idx="3442">
                  <c:v>477.28088000000002</c:v>
                </c:pt>
                <c:pt idx="3443">
                  <c:v>481.21096999999997</c:v>
                </c:pt>
                <c:pt idx="3444">
                  <c:v>458.65176000000002</c:v>
                </c:pt>
                <c:pt idx="3445">
                  <c:v>490.99590999999998</c:v>
                </c:pt>
                <c:pt idx="3446">
                  <c:v>477.87247000000002</c:v>
                </c:pt>
                <c:pt idx="3447">
                  <c:v>486.43194999999997</c:v>
                </c:pt>
                <c:pt idx="3448">
                  <c:v>490.20062000000001</c:v>
                </c:pt>
                <c:pt idx="3449">
                  <c:v>490.00396999999998</c:v>
                </c:pt>
                <c:pt idx="3450">
                  <c:v>479.99849999999998</c:v>
                </c:pt>
                <c:pt idx="3451">
                  <c:v>493.84469999999999</c:v>
                </c:pt>
                <c:pt idx="3452">
                  <c:v>479.27294999999998</c:v>
                </c:pt>
                <c:pt idx="3453">
                  <c:v>500.89325000000002</c:v>
                </c:pt>
                <c:pt idx="3454">
                  <c:v>487.61288000000002</c:v>
                </c:pt>
                <c:pt idx="3455">
                  <c:v>483.16937000000001</c:v>
                </c:pt>
                <c:pt idx="3456">
                  <c:v>471.07181000000003</c:v>
                </c:pt>
                <c:pt idx="3457">
                  <c:v>491.87576000000001</c:v>
                </c:pt>
                <c:pt idx="3458">
                  <c:v>495.09222</c:v>
                </c:pt>
                <c:pt idx="3459">
                  <c:v>481.06400000000002</c:v>
                </c:pt>
                <c:pt idx="3460">
                  <c:v>483.05333999999999</c:v>
                </c:pt>
                <c:pt idx="3461">
                  <c:v>484.99551000000002</c:v>
                </c:pt>
                <c:pt idx="3462">
                  <c:v>488.45193</c:v>
                </c:pt>
                <c:pt idx="3463">
                  <c:v>486.88150000000002</c:v>
                </c:pt>
                <c:pt idx="3464">
                  <c:v>494.19022000000001</c:v>
                </c:pt>
                <c:pt idx="3465">
                  <c:v>485.83535999999998</c:v>
                </c:pt>
                <c:pt idx="3466">
                  <c:v>488.38540999999998</c:v>
                </c:pt>
                <c:pt idx="3467">
                  <c:v>488.80579</c:v>
                </c:pt>
                <c:pt idx="3468">
                  <c:v>483.70391999999998</c:v>
                </c:pt>
                <c:pt idx="3469">
                  <c:v>495.13123000000002</c:v>
                </c:pt>
                <c:pt idx="3470">
                  <c:v>493.23239000000001</c:v>
                </c:pt>
                <c:pt idx="3471">
                  <c:v>479.93151999999998</c:v>
                </c:pt>
                <c:pt idx="3472">
                  <c:v>486.96926999999999</c:v>
                </c:pt>
                <c:pt idx="3473">
                  <c:v>475.04547000000002</c:v>
                </c:pt>
                <c:pt idx="3474">
                  <c:v>481.88547</c:v>
                </c:pt>
                <c:pt idx="3475">
                  <c:v>487.41845999999998</c:v>
                </c:pt>
                <c:pt idx="3476">
                  <c:v>483.47197999999997</c:v>
                </c:pt>
                <c:pt idx="3477">
                  <c:v>484.61196999999999</c:v>
                </c:pt>
                <c:pt idx="3478">
                  <c:v>491.39431999999999</c:v>
                </c:pt>
                <c:pt idx="3479">
                  <c:v>500.78084999999999</c:v>
                </c:pt>
                <c:pt idx="3480">
                  <c:v>492.68923999999998</c:v>
                </c:pt>
                <c:pt idx="3481">
                  <c:v>482.92227000000003</c:v>
                </c:pt>
                <c:pt idx="3482">
                  <c:v>474.37612999999999</c:v>
                </c:pt>
                <c:pt idx="3483">
                  <c:v>486.12256000000002</c:v>
                </c:pt>
                <c:pt idx="3484">
                  <c:v>475.56887999999998</c:v>
                </c:pt>
                <c:pt idx="3485">
                  <c:v>493.11901999999998</c:v>
                </c:pt>
                <c:pt idx="3486">
                  <c:v>474.95193</c:v>
                </c:pt>
                <c:pt idx="3487">
                  <c:v>478.75882000000001</c:v>
                </c:pt>
                <c:pt idx="3488">
                  <c:v>467.10338999999999</c:v>
                </c:pt>
                <c:pt idx="3489">
                  <c:v>478.53426999999999</c:v>
                </c:pt>
                <c:pt idx="3490">
                  <c:v>490.18686000000002</c:v>
                </c:pt>
                <c:pt idx="3491">
                  <c:v>481.26254</c:v>
                </c:pt>
                <c:pt idx="3492">
                  <c:v>477.11410999999998</c:v>
                </c:pt>
                <c:pt idx="3493">
                  <c:v>478.00214</c:v>
                </c:pt>
                <c:pt idx="3494">
                  <c:v>481.98093</c:v>
                </c:pt>
                <c:pt idx="3495">
                  <c:v>484.24666999999999</c:v>
                </c:pt>
                <c:pt idx="3496">
                  <c:v>495.34158000000002</c:v>
                </c:pt>
                <c:pt idx="3497">
                  <c:v>489.53375</c:v>
                </c:pt>
                <c:pt idx="3498">
                  <c:v>493.16485999999998</c:v>
                </c:pt>
                <c:pt idx="3499">
                  <c:v>496.24489999999997</c:v>
                </c:pt>
                <c:pt idx="3500">
                  <c:v>15.58278</c:v>
                </c:pt>
                <c:pt idx="3501">
                  <c:v>489.58084000000002</c:v>
                </c:pt>
                <c:pt idx="3502">
                  <c:v>469.63443000000001</c:v>
                </c:pt>
                <c:pt idx="3503">
                  <c:v>474.33233999999999</c:v>
                </c:pt>
                <c:pt idx="3504">
                  <c:v>481.11318999999997</c:v>
                </c:pt>
                <c:pt idx="3505">
                  <c:v>480.95537999999999</c:v>
                </c:pt>
                <c:pt idx="3506">
                  <c:v>490.38497999999998</c:v>
                </c:pt>
                <c:pt idx="3507">
                  <c:v>480.90215999999998</c:v>
                </c:pt>
                <c:pt idx="3508">
                  <c:v>483.55869000000001</c:v>
                </c:pt>
                <c:pt idx="3509">
                  <c:v>485.52566999999999</c:v>
                </c:pt>
                <c:pt idx="3510">
                  <c:v>488.03341999999998</c:v>
                </c:pt>
                <c:pt idx="3511">
                  <c:v>486.34998000000002</c:v>
                </c:pt>
                <c:pt idx="3512">
                  <c:v>483.69315</c:v>
                </c:pt>
                <c:pt idx="3513">
                  <c:v>480.30685</c:v>
                </c:pt>
                <c:pt idx="3514">
                  <c:v>487.28662000000003</c:v>
                </c:pt>
                <c:pt idx="3515">
                  <c:v>483.18880999999999</c:v>
                </c:pt>
                <c:pt idx="3516">
                  <c:v>507.01447000000002</c:v>
                </c:pt>
                <c:pt idx="3517">
                  <c:v>501.11511000000002</c:v>
                </c:pt>
                <c:pt idx="3518">
                  <c:v>495.53433000000001</c:v>
                </c:pt>
                <c:pt idx="3519">
                  <c:v>484.11417</c:v>
                </c:pt>
                <c:pt idx="3520">
                  <c:v>480.56146000000001</c:v>
                </c:pt>
                <c:pt idx="3521">
                  <c:v>485.91710999999998</c:v>
                </c:pt>
                <c:pt idx="3522">
                  <c:v>488.19274999999999</c:v>
                </c:pt>
                <c:pt idx="3523">
                  <c:v>478.73824999999999</c:v>
                </c:pt>
                <c:pt idx="3524">
                  <c:v>488.84055000000001</c:v>
                </c:pt>
                <c:pt idx="3525">
                  <c:v>479.46805000000001</c:v>
                </c:pt>
                <c:pt idx="3526">
                  <c:v>490.41347999999999</c:v>
                </c:pt>
                <c:pt idx="3527">
                  <c:v>493.41048999999998</c:v>
                </c:pt>
                <c:pt idx="3528">
                  <c:v>495.68848000000003</c:v>
                </c:pt>
                <c:pt idx="3529">
                  <c:v>502.62353999999999</c:v>
                </c:pt>
                <c:pt idx="3530">
                  <c:v>507.14452999999997</c:v>
                </c:pt>
                <c:pt idx="3531">
                  <c:v>503.58240000000001</c:v>
                </c:pt>
                <c:pt idx="3532">
                  <c:v>491.51992999999999</c:v>
                </c:pt>
                <c:pt idx="3533">
                  <c:v>501.21710000000002</c:v>
                </c:pt>
                <c:pt idx="3534">
                  <c:v>495.83602999999999</c:v>
                </c:pt>
                <c:pt idx="3535">
                  <c:v>501.00241</c:v>
                </c:pt>
                <c:pt idx="3536">
                  <c:v>503.67786000000001</c:v>
                </c:pt>
                <c:pt idx="3537">
                  <c:v>506.15917999999999</c:v>
                </c:pt>
                <c:pt idx="3538">
                  <c:v>500.11788999999999</c:v>
                </c:pt>
                <c:pt idx="3539">
                  <c:v>497.87637000000001</c:v>
                </c:pt>
                <c:pt idx="3540">
                  <c:v>496.01022</c:v>
                </c:pt>
                <c:pt idx="3541">
                  <c:v>509.68371999999999</c:v>
                </c:pt>
                <c:pt idx="3542">
                  <c:v>494.54404</c:v>
                </c:pt>
                <c:pt idx="3543">
                  <c:v>494.9855</c:v>
                </c:pt>
                <c:pt idx="3544">
                  <c:v>500.30286000000001</c:v>
                </c:pt>
                <c:pt idx="3545">
                  <c:v>507.60329999999999</c:v>
                </c:pt>
                <c:pt idx="3546">
                  <c:v>495.56081999999998</c:v>
                </c:pt>
                <c:pt idx="3547">
                  <c:v>494.24349999999998</c:v>
                </c:pt>
                <c:pt idx="3548">
                  <c:v>501.00195000000002</c:v>
                </c:pt>
                <c:pt idx="3549">
                  <c:v>494.46722</c:v>
                </c:pt>
                <c:pt idx="3550">
                  <c:v>508.01177999999999</c:v>
                </c:pt>
                <c:pt idx="3551">
                  <c:v>493.4787</c:v>
                </c:pt>
                <c:pt idx="3552">
                  <c:v>505.07089000000002</c:v>
                </c:pt>
                <c:pt idx="3553">
                  <c:v>495.29718000000003</c:v>
                </c:pt>
                <c:pt idx="3554">
                  <c:v>498.57224000000002</c:v>
                </c:pt>
                <c:pt idx="3555">
                  <c:v>500.04876999999999</c:v>
                </c:pt>
                <c:pt idx="3556">
                  <c:v>510.00900000000001</c:v>
                </c:pt>
                <c:pt idx="3557">
                  <c:v>467.36340000000001</c:v>
                </c:pt>
                <c:pt idx="3558">
                  <c:v>485.83321999999998</c:v>
                </c:pt>
                <c:pt idx="3559">
                  <c:v>495.92871000000002</c:v>
                </c:pt>
                <c:pt idx="3560">
                  <c:v>487.25241</c:v>
                </c:pt>
                <c:pt idx="3561">
                  <c:v>488.82873999999998</c:v>
                </c:pt>
                <c:pt idx="3562">
                  <c:v>470.34604000000002</c:v>
                </c:pt>
                <c:pt idx="3563">
                  <c:v>474.30615</c:v>
                </c:pt>
                <c:pt idx="3564">
                  <c:v>483.02618000000001</c:v>
                </c:pt>
                <c:pt idx="3565">
                  <c:v>473.48581000000001</c:v>
                </c:pt>
                <c:pt idx="3566">
                  <c:v>490.89832000000001</c:v>
                </c:pt>
                <c:pt idx="3567">
                  <c:v>485.98782</c:v>
                </c:pt>
                <c:pt idx="3568">
                  <c:v>485.34685999999999</c:v>
                </c:pt>
                <c:pt idx="3569">
                  <c:v>485.22296</c:v>
                </c:pt>
                <c:pt idx="3570">
                  <c:v>478.39532000000003</c:v>
                </c:pt>
                <c:pt idx="3571">
                  <c:v>485.22649999999999</c:v>
                </c:pt>
                <c:pt idx="3572">
                  <c:v>490.38965000000002</c:v>
                </c:pt>
                <c:pt idx="3573">
                  <c:v>483.30025999999998</c:v>
                </c:pt>
                <c:pt idx="3574">
                  <c:v>483.56716999999998</c:v>
                </c:pt>
                <c:pt idx="3575">
                  <c:v>487.76288</c:v>
                </c:pt>
                <c:pt idx="3576">
                  <c:v>483.09258999999997</c:v>
                </c:pt>
                <c:pt idx="3577">
                  <c:v>480.77084000000002</c:v>
                </c:pt>
                <c:pt idx="3578">
                  <c:v>493.33026000000001</c:v>
                </c:pt>
                <c:pt idx="3579">
                  <c:v>490.06704999999999</c:v>
                </c:pt>
                <c:pt idx="3580">
                  <c:v>480.26409999999998</c:v>
                </c:pt>
                <c:pt idx="3581">
                  <c:v>408.93839000000003</c:v>
                </c:pt>
                <c:pt idx="3582">
                  <c:v>483.46652</c:v>
                </c:pt>
                <c:pt idx="3583">
                  <c:v>475.98874000000001</c:v>
                </c:pt>
                <c:pt idx="3584">
                  <c:v>482.30761999999999</c:v>
                </c:pt>
                <c:pt idx="3585">
                  <c:v>484.88092</c:v>
                </c:pt>
                <c:pt idx="3586">
                  <c:v>484.16735999999997</c:v>
                </c:pt>
                <c:pt idx="3587">
                  <c:v>493.39456000000001</c:v>
                </c:pt>
                <c:pt idx="3588">
                  <c:v>477.1712</c:v>
                </c:pt>
                <c:pt idx="3589">
                  <c:v>480.16309000000001</c:v>
                </c:pt>
                <c:pt idx="3590">
                  <c:v>485.73809999999997</c:v>
                </c:pt>
                <c:pt idx="3591">
                  <c:v>492.27924000000002</c:v>
                </c:pt>
                <c:pt idx="3592">
                  <c:v>453.88137999999998</c:v>
                </c:pt>
                <c:pt idx="3593">
                  <c:v>474.84195</c:v>
                </c:pt>
                <c:pt idx="3594">
                  <c:v>474.89071999999999</c:v>
                </c:pt>
                <c:pt idx="3595">
                  <c:v>497.98383000000001</c:v>
                </c:pt>
                <c:pt idx="3596">
                  <c:v>502.61669999999998</c:v>
                </c:pt>
                <c:pt idx="3597">
                  <c:v>501.66617000000002</c:v>
                </c:pt>
                <c:pt idx="3598">
                  <c:v>478.25445999999999</c:v>
                </c:pt>
                <c:pt idx="3599">
                  <c:v>428.86135999999999</c:v>
                </c:pt>
                <c:pt idx="3600">
                  <c:v>308.92376999999999</c:v>
                </c:pt>
                <c:pt idx="3601">
                  <c:v>442.33825999999999</c:v>
                </c:pt>
                <c:pt idx="3602">
                  <c:v>98.428314</c:v>
                </c:pt>
                <c:pt idx="3603">
                  <c:v>380.39850000000001</c:v>
                </c:pt>
                <c:pt idx="3604">
                  <c:v>502.64458999999999</c:v>
                </c:pt>
                <c:pt idx="3605">
                  <c:v>396.22521999999998</c:v>
                </c:pt>
                <c:pt idx="3606">
                  <c:v>324.94549999999998</c:v>
                </c:pt>
                <c:pt idx="3607">
                  <c:v>490.72235000000001</c:v>
                </c:pt>
                <c:pt idx="3608">
                  <c:v>496.31524999999999</c:v>
                </c:pt>
                <c:pt idx="3609">
                  <c:v>295.76760999999999</c:v>
                </c:pt>
                <c:pt idx="3610">
                  <c:v>299.55349999999999</c:v>
                </c:pt>
                <c:pt idx="3611">
                  <c:v>498.51602000000003</c:v>
                </c:pt>
                <c:pt idx="3612">
                  <c:v>502.16415000000001</c:v>
                </c:pt>
                <c:pt idx="3613">
                  <c:v>498.17151000000001</c:v>
                </c:pt>
                <c:pt idx="3614">
                  <c:v>318.14886000000001</c:v>
                </c:pt>
                <c:pt idx="3615">
                  <c:v>193.79043999999999</c:v>
                </c:pt>
                <c:pt idx="3616">
                  <c:v>120.25485999999999</c:v>
                </c:pt>
                <c:pt idx="3617">
                  <c:v>185.52525</c:v>
                </c:pt>
                <c:pt idx="3618">
                  <c:v>247.52718999999999</c:v>
                </c:pt>
                <c:pt idx="3619">
                  <c:v>316.27582000000001</c:v>
                </c:pt>
                <c:pt idx="3620">
                  <c:v>334.13916</c:v>
                </c:pt>
                <c:pt idx="3621">
                  <c:v>301.32037000000003</c:v>
                </c:pt>
                <c:pt idx="3622">
                  <c:v>229.46343999999999</c:v>
                </c:pt>
                <c:pt idx="3623">
                  <c:v>210.95459</c:v>
                </c:pt>
                <c:pt idx="3624">
                  <c:v>505.21185000000003</c:v>
                </c:pt>
                <c:pt idx="3625">
                  <c:v>507.17725000000002</c:v>
                </c:pt>
                <c:pt idx="3626">
                  <c:v>508.43536</c:v>
                </c:pt>
                <c:pt idx="3627">
                  <c:v>506.22809000000001</c:v>
                </c:pt>
                <c:pt idx="3628">
                  <c:v>503.11264</c:v>
                </c:pt>
                <c:pt idx="3629">
                  <c:v>497.25772000000001</c:v>
                </c:pt>
                <c:pt idx="3630">
                  <c:v>493.59420999999998</c:v>
                </c:pt>
                <c:pt idx="3631">
                  <c:v>499.81366000000003</c:v>
                </c:pt>
                <c:pt idx="3632">
                  <c:v>504.64220999999998</c:v>
                </c:pt>
                <c:pt idx="3633">
                  <c:v>490.48770000000002</c:v>
                </c:pt>
                <c:pt idx="3634">
                  <c:v>269.14902000000001</c:v>
                </c:pt>
                <c:pt idx="3635">
                  <c:v>400.24207000000001</c:v>
                </c:pt>
                <c:pt idx="3636">
                  <c:v>486.79745000000003</c:v>
                </c:pt>
                <c:pt idx="3637">
                  <c:v>492.60727000000003</c:v>
                </c:pt>
                <c:pt idx="3638">
                  <c:v>497.10512999999997</c:v>
                </c:pt>
                <c:pt idx="3639">
                  <c:v>501.79381999999998</c:v>
                </c:pt>
                <c:pt idx="3640">
                  <c:v>492.86806999999999</c:v>
                </c:pt>
                <c:pt idx="3641">
                  <c:v>485.76839999999999</c:v>
                </c:pt>
                <c:pt idx="3642">
                  <c:v>501.65271000000001</c:v>
                </c:pt>
                <c:pt idx="3643">
                  <c:v>497.93997000000002</c:v>
                </c:pt>
                <c:pt idx="3644">
                  <c:v>495.33575000000002</c:v>
                </c:pt>
                <c:pt idx="3645">
                  <c:v>496.85158999999999</c:v>
                </c:pt>
                <c:pt idx="3646">
                  <c:v>491.62338</c:v>
                </c:pt>
                <c:pt idx="3647">
                  <c:v>497.03503000000001</c:v>
                </c:pt>
                <c:pt idx="3648">
                  <c:v>490.16521999999998</c:v>
                </c:pt>
                <c:pt idx="3649">
                  <c:v>502.37668000000002</c:v>
                </c:pt>
                <c:pt idx="3650">
                  <c:v>500.59903000000003</c:v>
                </c:pt>
                <c:pt idx="3651">
                  <c:v>510.79282000000001</c:v>
                </c:pt>
                <c:pt idx="3652">
                  <c:v>506.78534000000002</c:v>
                </c:pt>
                <c:pt idx="3653">
                  <c:v>493.25089000000003</c:v>
                </c:pt>
                <c:pt idx="3654">
                  <c:v>491.54019</c:v>
                </c:pt>
                <c:pt idx="3655">
                  <c:v>482.23532</c:v>
                </c:pt>
                <c:pt idx="3656">
                  <c:v>526.70203000000004</c:v>
                </c:pt>
                <c:pt idx="3657">
                  <c:v>526.89008000000001</c:v>
                </c:pt>
                <c:pt idx="3658">
                  <c:v>531.39171999999996</c:v>
                </c:pt>
                <c:pt idx="3659">
                  <c:v>525.36072000000001</c:v>
                </c:pt>
                <c:pt idx="3660">
                  <c:v>529.46472000000006</c:v>
                </c:pt>
                <c:pt idx="3661">
                  <c:v>519.23321999999996</c:v>
                </c:pt>
                <c:pt idx="3662">
                  <c:v>523.57141000000001</c:v>
                </c:pt>
                <c:pt idx="3663">
                  <c:v>526.32281</c:v>
                </c:pt>
                <c:pt idx="3664">
                  <c:v>532.08159999999998</c:v>
                </c:pt>
                <c:pt idx="3665">
                  <c:v>519.63855000000001</c:v>
                </c:pt>
                <c:pt idx="3666">
                  <c:v>533.34533999999996</c:v>
                </c:pt>
                <c:pt idx="3667">
                  <c:v>534.72931000000005</c:v>
                </c:pt>
                <c:pt idx="3668">
                  <c:v>535.15148999999997</c:v>
                </c:pt>
                <c:pt idx="3669">
                  <c:v>532.23077000000001</c:v>
                </c:pt>
                <c:pt idx="3670">
                  <c:v>529.76409999999998</c:v>
                </c:pt>
                <c:pt idx="3671">
                  <c:v>534.27239999999995</c:v>
                </c:pt>
                <c:pt idx="3672">
                  <c:v>531.28772000000004</c:v>
                </c:pt>
                <c:pt idx="3673">
                  <c:v>534.94713999999999</c:v>
                </c:pt>
                <c:pt idx="3674">
                  <c:v>518.48175000000003</c:v>
                </c:pt>
                <c:pt idx="3675">
                  <c:v>483.21640000000002</c:v>
                </c:pt>
                <c:pt idx="3676">
                  <c:v>523.99329</c:v>
                </c:pt>
                <c:pt idx="3677">
                  <c:v>529.38940000000002</c:v>
                </c:pt>
                <c:pt idx="3678">
                  <c:v>522.45209</c:v>
                </c:pt>
                <c:pt idx="3679">
                  <c:v>543.54987000000006</c:v>
                </c:pt>
                <c:pt idx="3680">
                  <c:v>540.12725999999998</c:v>
                </c:pt>
                <c:pt idx="3681">
                  <c:v>526.64349000000004</c:v>
                </c:pt>
                <c:pt idx="3682">
                  <c:v>523.38622999999995</c:v>
                </c:pt>
                <c:pt idx="3683">
                  <c:v>522.42181000000005</c:v>
                </c:pt>
                <c:pt idx="3684">
                  <c:v>525.95983999999999</c:v>
                </c:pt>
                <c:pt idx="3685">
                  <c:v>529.47693000000004</c:v>
                </c:pt>
                <c:pt idx="3686">
                  <c:v>539.31206999999995</c:v>
                </c:pt>
                <c:pt idx="3687">
                  <c:v>534.25507000000005</c:v>
                </c:pt>
                <c:pt idx="3688">
                  <c:v>532.95288000000005</c:v>
                </c:pt>
                <c:pt idx="3689">
                  <c:v>544.30182000000002</c:v>
                </c:pt>
                <c:pt idx="3690">
                  <c:v>525.51995999999997</c:v>
                </c:pt>
                <c:pt idx="3691">
                  <c:v>538.34343999999999</c:v>
                </c:pt>
                <c:pt idx="3692">
                  <c:v>527.70288000000005</c:v>
                </c:pt>
                <c:pt idx="3693">
                  <c:v>510.99579</c:v>
                </c:pt>
                <c:pt idx="3694">
                  <c:v>325.40350000000001</c:v>
                </c:pt>
                <c:pt idx="3695">
                  <c:v>532.64471000000003</c:v>
                </c:pt>
                <c:pt idx="3696">
                  <c:v>540.73803999999996</c:v>
                </c:pt>
                <c:pt idx="3697">
                  <c:v>462.06479000000002</c:v>
                </c:pt>
                <c:pt idx="3698">
                  <c:v>530.34460000000001</c:v>
                </c:pt>
                <c:pt idx="3699">
                  <c:v>529.20416</c:v>
                </c:pt>
                <c:pt idx="3700">
                  <c:v>528.36896000000002</c:v>
                </c:pt>
                <c:pt idx="3701">
                  <c:v>531.16625999999997</c:v>
                </c:pt>
                <c:pt idx="3702">
                  <c:v>535.51433999999995</c:v>
                </c:pt>
                <c:pt idx="3703">
                  <c:v>539.11303999999996</c:v>
                </c:pt>
                <c:pt idx="3704">
                  <c:v>535.42980999999997</c:v>
                </c:pt>
                <c:pt idx="3705">
                  <c:v>526.33014000000003</c:v>
                </c:pt>
                <c:pt idx="3706">
                  <c:v>527.04894999999999</c:v>
                </c:pt>
                <c:pt idx="3707">
                  <c:v>531.80187999999998</c:v>
                </c:pt>
                <c:pt idx="3708">
                  <c:v>526.6463</c:v>
                </c:pt>
                <c:pt idx="3709">
                  <c:v>532.93871999999999</c:v>
                </c:pt>
                <c:pt idx="3710">
                  <c:v>530.83434999999997</c:v>
                </c:pt>
                <c:pt idx="3711">
                  <c:v>530.60663</c:v>
                </c:pt>
                <c:pt idx="3712">
                  <c:v>527.09235000000001</c:v>
                </c:pt>
                <c:pt idx="3713">
                  <c:v>522.41607999999997</c:v>
                </c:pt>
                <c:pt idx="3714">
                  <c:v>525.91900999999996</c:v>
                </c:pt>
                <c:pt idx="3715">
                  <c:v>533.39709000000005</c:v>
                </c:pt>
                <c:pt idx="3716">
                  <c:v>521.10601999999994</c:v>
                </c:pt>
                <c:pt idx="3717">
                  <c:v>521.38562000000002</c:v>
                </c:pt>
                <c:pt idx="3718">
                  <c:v>523.78314</c:v>
                </c:pt>
                <c:pt idx="3719">
                  <c:v>514.20563000000004</c:v>
                </c:pt>
                <c:pt idx="3720">
                  <c:v>535.16021999999998</c:v>
                </c:pt>
                <c:pt idx="3721">
                  <c:v>532.47155999999995</c:v>
                </c:pt>
                <c:pt idx="3722">
                  <c:v>526.25176999999996</c:v>
                </c:pt>
                <c:pt idx="3723">
                  <c:v>525.00689999999997</c:v>
                </c:pt>
                <c:pt idx="3724">
                  <c:v>534.58141999999998</c:v>
                </c:pt>
                <c:pt idx="3725">
                  <c:v>525.63671999999997</c:v>
                </c:pt>
                <c:pt idx="3726">
                  <c:v>533.03479000000004</c:v>
                </c:pt>
                <c:pt idx="3727">
                  <c:v>525.52313000000004</c:v>
                </c:pt>
                <c:pt idx="3728">
                  <c:v>526.99865999999997</c:v>
                </c:pt>
                <c:pt idx="3729">
                  <c:v>306.17142000000001</c:v>
                </c:pt>
                <c:pt idx="3730">
                  <c:v>265.70242000000002</c:v>
                </c:pt>
                <c:pt idx="3731">
                  <c:v>534.52228000000002</c:v>
                </c:pt>
                <c:pt idx="3732">
                  <c:v>519.8623</c:v>
                </c:pt>
                <c:pt idx="3733">
                  <c:v>141.48293000000001</c:v>
                </c:pt>
                <c:pt idx="3734">
                  <c:v>170.72873999999999</c:v>
                </c:pt>
                <c:pt idx="3735">
                  <c:v>539.53790000000004</c:v>
                </c:pt>
                <c:pt idx="3736">
                  <c:v>520.58196999999996</c:v>
                </c:pt>
                <c:pt idx="3737">
                  <c:v>522.27917000000002</c:v>
                </c:pt>
                <c:pt idx="3738">
                  <c:v>516.31011999999998</c:v>
                </c:pt>
                <c:pt idx="3739">
                  <c:v>528.35406</c:v>
                </c:pt>
                <c:pt idx="3740">
                  <c:v>520.88629000000003</c:v>
                </c:pt>
                <c:pt idx="3741">
                  <c:v>523.82512999999994</c:v>
                </c:pt>
                <c:pt idx="3742">
                  <c:v>522.62920999999994</c:v>
                </c:pt>
                <c:pt idx="3743">
                  <c:v>517.54529000000002</c:v>
                </c:pt>
                <c:pt idx="3744">
                  <c:v>518.04993000000002</c:v>
                </c:pt>
                <c:pt idx="3745">
                  <c:v>516.01500999999996</c:v>
                </c:pt>
                <c:pt idx="3746">
                  <c:v>519.98815999999999</c:v>
                </c:pt>
                <c:pt idx="3747">
                  <c:v>521.93829000000005</c:v>
                </c:pt>
                <c:pt idx="3748">
                  <c:v>525.62487999999996</c:v>
                </c:pt>
                <c:pt idx="3749">
                  <c:v>515.44281000000001</c:v>
                </c:pt>
                <c:pt idx="3750">
                  <c:v>522.55255</c:v>
                </c:pt>
                <c:pt idx="3751">
                  <c:v>516.63300000000004</c:v>
                </c:pt>
                <c:pt idx="3752">
                  <c:v>512.44817999999998</c:v>
                </c:pt>
                <c:pt idx="3753">
                  <c:v>519.75806</c:v>
                </c:pt>
                <c:pt idx="3754">
                  <c:v>510.15753000000001</c:v>
                </c:pt>
                <c:pt idx="3755">
                  <c:v>512.50372000000004</c:v>
                </c:pt>
                <c:pt idx="3756">
                  <c:v>515.31988999999999</c:v>
                </c:pt>
                <c:pt idx="3757">
                  <c:v>513.26427999999999</c:v>
                </c:pt>
                <c:pt idx="3758">
                  <c:v>511.56088</c:v>
                </c:pt>
                <c:pt idx="3759">
                  <c:v>507.60135000000002</c:v>
                </c:pt>
                <c:pt idx="3760">
                  <c:v>523.86859000000004</c:v>
                </c:pt>
                <c:pt idx="3761">
                  <c:v>512.39490000000001</c:v>
                </c:pt>
                <c:pt idx="3762">
                  <c:v>521.52270999999996</c:v>
                </c:pt>
                <c:pt idx="3763">
                  <c:v>523.87634000000003</c:v>
                </c:pt>
                <c:pt idx="3764">
                  <c:v>522.89642000000003</c:v>
                </c:pt>
                <c:pt idx="3765">
                  <c:v>512.37476000000004</c:v>
                </c:pt>
                <c:pt idx="3766">
                  <c:v>508.11977999999999</c:v>
                </c:pt>
                <c:pt idx="3767">
                  <c:v>511.99939000000001</c:v>
                </c:pt>
                <c:pt idx="3768">
                  <c:v>506.13348000000002</c:v>
                </c:pt>
                <c:pt idx="3769">
                  <c:v>506.73557</c:v>
                </c:pt>
                <c:pt idx="3770">
                  <c:v>506.05194</c:v>
                </c:pt>
                <c:pt idx="3771">
                  <c:v>510.61455999999998</c:v>
                </c:pt>
                <c:pt idx="3772">
                  <c:v>509.28152</c:v>
                </c:pt>
                <c:pt idx="3773">
                  <c:v>508.09482000000003</c:v>
                </c:pt>
                <c:pt idx="3774">
                  <c:v>504.95071000000002</c:v>
                </c:pt>
                <c:pt idx="3775">
                  <c:v>518.04755</c:v>
                </c:pt>
                <c:pt idx="3776">
                  <c:v>503.56124999999997</c:v>
                </c:pt>
                <c:pt idx="3777">
                  <c:v>498.48964999999998</c:v>
                </c:pt>
                <c:pt idx="3778">
                  <c:v>492.74164000000002</c:v>
                </c:pt>
                <c:pt idx="3779">
                  <c:v>504.67316</c:v>
                </c:pt>
                <c:pt idx="3780">
                  <c:v>500.97982999999999</c:v>
                </c:pt>
                <c:pt idx="3781">
                  <c:v>501.19632000000001</c:v>
                </c:pt>
                <c:pt idx="3782">
                  <c:v>503.14882999999998</c:v>
                </c:pt>
                <c:pt idx="3783">
                  <c:v>504.19051999999999</c:v>
                </c:pt>
                <c:pt idx="3784">
                  <c:v>503.84863000000001</c:v>
                </c:pt>
                <c:pt idx="3785">
                  <c:v>371.77346999999997</c:v>
                </c:pt>
                <c:pt idx="3786">
                  <c:v>507.54043999999999</c:v>
                </c:pt>
                <c:pt idx="3787">
                  <c:v>503.95145000000002</c:v>
                </c:pt>
                <c:pt idx="3788">
                  <c:v>506.82666</c:v>
                </c:pt>
                <c:pt idx="3789">
                  <c:v>501.92818999999997</c:v>
                </c:pt>
                <c:pt idx="3790">
                  <c:v>448.74230999999997</c:v>
                </c:pt>
                <c:pt idx="3791">
                  <c:v>507.17563000000001</c:v>
                </c:pt>
                <c:pt idx="3792">
                  <c:v>500.9873</c:v>
                </c:pt>
                <c:pt idx="3793">
                  <c:v>503.06948999999997</c:v>
                </c:pt>
                <c:pt idx="3794">
                  <c:v>503.28723000000002</c:v>
                </c:pt>
                <c:pt idx="3795">
                  <c:v>501.34807999999998</c:v>
                </c:pt>
                <c:pt idx="3796">
                  <c:v>507.62277</c:v>
                </c:pt>
                <c:pt idx="3797">
                  <c:v>509.01186999999999</c:v>
                </c:pt>
                <c:pt idx="3798">
                  <c:v>501.60300000000001</c:v>
                </c:pt>
                <c:pt idx="3799">
                  <c:v>513.08043999999995</c:v>
                </c:pt>
                <c:pt idx="3800">
                  <c:v>511.12952000000001</c:v>
                </c:pt>
                <c:pt idx="3801">
                  <c:v>503.88643999999999</c:v>
                </c:pt>
                <c:pt idx="3802">
                  <c:v>510.43212999999997</c:v>
                </c:pt>
                <c:pt idx="3803">
                  <c:v>514.53881999999999</c:v>
                </c:pt>
                <c:pt idx="3804">
                  <c:v>514.59704999999997</c:v>
                </c:pt>
                <c:pt idx="3805">
                  <c:v>503.66336000000001</c:v>
                </c:pt>
                <c:pt idx="3806">
                  <c:v>461.03827000000001</c:v>
                </c:pt>
                <c:pt idx="3807">
                  <c:v>511.22937000000002</c:v>
                </c:pt>
                <c:pt idx="3808">
                  <c:v>510.41494999999998</c:v>
                </c:pt>
                <c:pt idx="3809">
                  <c:v>513.53021000000001</c:v>
                </c:pt>
                <c:pt idx="3810">
                  <c:v>505.66949</c:v>
                </c:pt>
                <c:pt idx="3811">
                  <c:v>381.07587000000001</c:v>
                </c:pt>
                <c:pt idx="3812">
                  <c:v>527.35712000000001</c:v>
                </c:pt>
                <c:pt idx="3813">
                  <c:v>526.00072999999998</c:v>
                </c:pt>
                <c:pt idx="3814">
                  <c:v>514.16980000000001</c:v>
                </c:pt>
                <c:pt idx="3815">
                  <c:v>528.79291000000001</c:v>
                </c:pt>
                <c:pt idx="3816">
                  <c:v>525.26849000000004</c:v>
                </c:pt>
                <c:pt idx="3817">
                  <c:v>488.80252000000002</c:v>
                </c:pt>
                <c:pt idx="3818">
                  <c:v>516.00287000000003</c:v>
                </c:pt>
                <c:pt idx="3819">
                  <c:v>511.52355999999997</c:v>
                </c:pt>
                <c:pt idx="3820">
                  <c:v>520.79834000000005</c:v>
                </c:pt>
                <c:pt idx="3821">
                  <c:v>526.03698999999995</c:v>
                </c:pt>
                <c:pt idx="3822">
                  <c:v>519.60663</c:v>
                </c:pt>
                <c:pt idx="3823">
                  <c:v>522.98992999999996</c:v>
                </c:pt>
                <c:pt idx="3824">
                  <c:v>523.34247000000005</c:v>
                </c:pt>
                <c:pt idx="3825">
                  <c:v>520.06926999999996</c:v>
                </c:pt>
                <c:pt idx="3826">
                  <c:v>516.22491000000002</c:v>
                </c:pt>
                <c:pt idx="3827">
                  <c:v>518.60022000000004</c:v>
                </c:pt>
                <c:pt idx="3828">
                  <c:v>526.55798000000004</c:v>
                </c:pt>
                <c:pt idx="3829">
                  <c:v>530.57750999999996</c:v>
                </c:pt>
                <c:pt idx="3830">
                  <c:v>516.66387999999995</c:v>
                </c:pt>
                <c:pt idx="3831">
                  <c:v>514.91174000000001</c:v>
                </c:pt>
                <c:pt idx="3832">
                  <c:v>522.00402999999994</c:v>
                </c:pt>
                <c:pt idx="3833">
                  <c:v>520.80877999999996</c:v>
                </c:pt>
                <c:pt idx="3834">
                  <c:v>525.63897999999995</c:v>
                </c:pt>
                <c:pt idx="3835">
                  <c:v>516.37720000000002</c:v>
                </c:pt>
                <c:pt idx="3836">
                  <c:v>523.49243000000001</c:v>
                </c:pt>
                <c:pt idx="3837">
                  <c:v>517.47540000000004</c:v>
                </c:pt>
                <c:pt idx="3838">
                  <c:v>519.18517999999995</c:v>
                </c:pt>
                <c:pt idx="3839">
                  <c:v>510.78079000000002</c:v>
                </c:pt>
                <c:pt idx="3840">
                  <c:v>512.64539000000002</c:v>
                </c:pt>
                <c:pt idx="3841">
                  <c:v>520.68610000000001</c:v>
                </c:pt>
                <c:pt idx="3842">
                  <c:v>520.50554999999997</c:v>
                </c:pt>
                <c:pt idx="3843">
                  <c:v>528.52288999999996</c:v>
                </c:pt>
                <c:pt idx="3844">
                  <c:v>514.87341000000004</c:v>
                </c:pt>
                <c:pt idx="3845">
                  <c:v>537.47613999999999</c:v>
                </c:pt>
                <c:pt idx="3846">
                  <c:v>521.41254000000004</c:v>
                </c:pt>
                <c:pt idx="3847">
                  <c:v>529.47686999999996</c:v>
                </c:pt>
                <c:pt idx="3848">
                  <c:v>515.9425</c:v>
                </c:pt>
                <c:pt idx="3849">
                  <c:v>526.24243000000001</c:v>
                </c:pt>
                <c:pt idx="3850">
                  <c:v>520.83678999999995</c:v>
                </c:pt>
                <c:pt idx="3851">
                  <c:v>525.75751000000002</c:v>
                </c:pt>
                <c:pt idx="3852">
                  <c:v>518.40752999999995</c:v>
                </c:pt>
                <c:pt idx="3853">
                  <c:v>512.42755</c:v>
                </c:pt>
                <c:pt idx="3854">
                  <c:v>462.6918</c:v>
                </c:pt>
                <c:pt idx="3855">
                  <c:v>519.31182999999999</c:v>
                </c:pt>
                <c:pt idx="3856">
                  <c:v>517.94672000000003</c:v>
                </c:pt>
                <c:pt idx="3857">
                  <c:v>523.28314</c:v>
                </c:pt>
                <c:pt idx="3858">
                  <c:v>532.73041000000001</c:v>
                </c:pt>
                <c:pt idx="3859">
                  <c:v>525.06066999999996</c:v>
                </c:pt>
                <c:pt idx="3860">
                  <c:v>517.00347999999997</c:v>
                </c:pt>
                <c:pt idx="3861">
                  <c:v>524.42493000000002</c:v>
                </c:pt>
                <c:pt idx="3862">
                  <c:v>490.65787</c:v>
                </c:pt>
                <c:pt idx="3863">
                  <c:v>519.67731000000003</c:v>
                </c:pt>
                <c:pt idx="3864">
                  <c:v>521.57781999999997</c:v>
                </c:pt>
                <c:pt idx="3865">
                  <c:v>525.22100999999998</c:v>
                </c:pt>
                <c:pt idx="3866">
                  <c:v>509.37975999999998</c:v>
                </c:pt>
                <c:pt idx="3867">
                  <c:v>526.61401000000001</c:v>
                </c:pt>
                <c:pt idx="3868">
                  <c:v>507.48685</c:v>
                </c:pt>
                <c:pt idx="3869">
                  <c:v>515.49865999999997</c:v>
                </c:pt>
                <c:pt idx="3870">
                  <c:v>508.98291</c:v>
                </c:pt>
                <c:pt idx="3871">
                  <c:v>505.00504000000001</c:v>
                </c:pt>
                <c:pt idx="3872">
                  <c:v>518.25896999999998</c:v>
                </c:pt>
                <c:pt idx="3873">
                  <c:v>518.73914000000002</c:v>
                </c:pt>
                <c:pt idx="3874">
                  <c:v>522.92523000000006</c:v>
                </c:pt>
                <c:pt idx="3875">
                  <c:v>524.74597000000006</c:v>
                </c:pt>
                <c:pt idx="3876">
                  <c:v>523.30280000000005</c:v>
                </c:pt>
                <c:pt idx="3877">
                  <c:v>519.2287</c:v>
                </c:pt>
                <c:pt idx="3878">
                  <c:v>518.43859999999995</c:v>
                </c:pt>
                <c:pt idx="3879">
                  <c:v>514.90026999999998</c:v>
                </c:pt>
                <c:pt idx="3880">
                  <c:v>517.24370999999996</c:v>
                </c:pt>
                <c:pt idx="3881">
                  <c:v>485.24599999999998</c:v>
                </c:pt>
                <c:pt idx="3882">
                  <c:v>516.70537999999999</c:v>
                </c:pt>
                <c:pt idx="3883">
                  <c:v>518.80853000000002</c:v>
                </c:pt>
                <c:pt idx="3884">
                  <c:v>520.66809000000001</c:v>
                </c:pt>
                <c:pt idx="3885">
                  <c:v>522.43964000000005</c:v>
                </c:pt>
                <c:pt idx="3886">
                  <c:v>523.94501000000002</c:v>
                </c:pt>
                <c:pt idx="3887">
                  <c:v>513.25316999999995</c:v>
                </c:pt>
                <c:pt idx="3888">
                  <c:v>528.47729000000004</c:v>
                </c:pt>
                <c:pt idx="3889">
                  <c:v>522.83527000000004</c:v>
                </c:pt>
                <c:pt idx="3890">
                  <c:v>522.58989999999994</c:v>
                </c:pt>
                <c:pt idx="3891">
                  <c:v>518.66039999999998</c:v>
                </c:pt>
                <c:pt idx="3892">
                  <c:v>517.08594000000005</c:v>
                </c:pt>
                <c:pt idx="3893">
                  <c:v>522.00476000000003</c:v>
                </c:pt>
                <c:pt idx="3894">
                  <c:v>527.39995999999996</c:v>
                </c:pt>
                <c:pt idx="3895">
                  <c:v>518.08745999999996</c:v>
                </c:pt>
                <c:pt idx="3896">
                  <c:v>517.46087999999997</c:v>
                </c:pt>
                <c:pt idx="3897">
                  <c:v>525.39795000000004</c:v>
                </c:pt>
                <c:pt idx="3898">
                  <c:v>530.6087</c:v>
                </c:pt>
                <c:pt idx="3899">
                  <c:v>522.43622000000005</c:v>
                </c:pt>
                <c:pt idx="3900">
                  <c:v>506.90723000000003</c:v>
                </c:pt>
                <c:pt idx="3901">
                  <c:v>525.75061000000005</c:v>
                </c:pt>
                <c:pt idx="3902">
                  <c:v>511.22165000000001</c:v>
                </c:pt>
                <c:pt idx="3903">
                  <c:v>458.82816000000003</c:v>
                </c:pt>
                <c:pt idx="3904">
                  <c:v>515.50963999999999</c:v>
                </c:pt>
                <c:pt idx="3905">
                  <c:v>519.00432999999998</c:v>
                </c:pt>
                <c:pt idx="3906">
                  <c:v>516.80071999999996</c:v>
                </c:pt>
                <c:pt idx="3907">
                  <c:v>523.35082999999997</c:v>
                </c:pt>
                <c:pt idx="3908">
                  <c:v>521.78869999999995</c:v>
                </c:pt>
                <c:pt idx="3909">
                  <c:v>518.79718000000003</c:v>
                </c:pt>
                <c:pt idx="3910">
                  <c:v>531.94475999999997</c:v>
                </c:pt>
                <c:pt idx="3911">
                  <c:v>531.36292000000003</c:v>
                </c:pt>
                <c:pt idx="3912">
                  <c:v>419.89490000000001</c:v>
                </c:pt>
                <c:pt idx="3913">
                  <c:v>487.19869999999997</c:v>
                </c:pt>
                <c:pt idx="3914">
                  <c:v>448.20325000000003</c:v>
                </c:pt>
                <c:pt idx="3915">
                  <c:v>478.00537000000003</c:v>
                </c:pt>
                <c:pt idx="3916">
                  <c:v>484.52963</c:v>
                </c:pt>
                <c:pt idx="3917">
                  <c:v>478.44662</c:v>
                </c:pt>
                <c:pt idx="3918">
                  <c:v>498.02447999999998</c:v>
                </c:pt>
                <c:pt idx="3919">
                  <c:v>512.51739999999995</c:v>
                </c:pt>
                <c:pt idx="3920">
                  <c:v>482.71854000000002</c:v>
                </c:pt>
                <c:pt idx="3921">
                  <c:v>524.62732000000005</c:v>
                </c:pt>
                <c:pt idx="3922">
                  <c:v>500.23406999999997</c:v>
                </c:pt>
                <c:pt idx="3923">
                  <c:v>496.75333000000001</c:v>
                </c:pt>
                <c:pt idx="3924">
                  <c:v>499.34622000000002</c:v>
                </c:pt>
                <c:pt idx="3925">
                  <c:v>500.73806999999999</c:v>
                </c:pt>
                <c:pt idx="3926">
                  <c:v>496.87592000000001</c:v>
                </c:pt>
                <c:pt idx="3927">
                  <c:v>496.45166</c:v>
                </c:pt>
                <c:pt idx="3928">
                  <c:v>526.28583000000003</c:v>
                </c:pt>
                <c:pt idx="3929">
                  <c:v>528.05260999999996</c:v>
                </c:pt>
                <c:pt idx="3930">
                  <c:v>528.22826999999995</c:v>
                </c:pt>
                <c:pt idx="3931">
                  <c:v>542.19501000000002</c:v>
                </c:pt>
                <c:pt idx="3932">
                  <c:v>519.49670000000003</c:v>
                </c:pt>
                <c:pt idx="3933">
                  <c:v>524.50531000000001</c:v>
                </c:pt>
                <c:pt idx="3934">
                  <c:v>515.86084000000005</c:v>
                </c:pt>
                <c:pt idx="3935">
                  <c:v>526.23644999999999</c:v>
                </c:pt>
                <c:pt idx="3936">
                  <c:v>520.55060000000003</c:v>
                </c:pt>
                <c:pt idx="3937">
                  <c:v>523.56488000000002</c:v>
                </c:pt>
                <c:pt idx="3938">
                  <c:v>444.36594000000002</c:v>
                </c:pt>
                <c:pt idx="3939">
                  <c:v>137.69999999999999</c:v>
                </c:pt>
                <c:pt idx="3940">
                  <c:v>525.53156000000001</c:v>
                </c:pt>
                <c:pt idx="3941">
                  <c:v>525.20648000000006</c:v>
                </c:pt>
                <c:pt idx="3942">
                  <c:v>524.59027000000003</c:v>
                </c:pt>
                <c:pt idx="3943">
                  <c:v>527.90997000000004</c:v>
                </c:pt>
                <c:pt idx="3944">
                  <c:v>527.11883999999998</c:v>
                </c:pt>
                <c:pt idx="3945">
                  <c:v>534.39135999999996</c:v>
                </c:pt>
                <c:pt idx="3946">
                  <c:v>514.03845000000001</c:v>
                </c:pt>
                <c:pt idx="3947">
                  <c:v>528.32153000000005</c:v>
                </c:pt>
                <c:pt idx="3948">
                  <c:v>519.60144000000003</c:v>
                </c:pt>
                <c:pt idx="3949">
                  <c:v>530.64453000000003</c:v>
                </c:pt>
                <c:pt idx="3950">
                  <c:v>502.56704999999999</c:v>
                </c:pt>
                <c:pt idx="3951">
                  <c:v>523.89568999999995</c:v>
                </c:pt>
                <c:pt idx="3952">
                  <c:v>501.95119999999997</c:v>
                </c:pt>
                <c:pt idx="3953">
                  <c:v>496.43036000000001</c:v>
                </c:pt>
                <c:pt idx="3954">
                  <c:v>525.20574999999997</c:v>
                </c:pt>
                <c:pt idx="3955">
                  <c:v>509.03377999999998</c:v>
                </c:pt>
                <c:pt idx="3956">
                  <c:v>508.83762000000002</c:v>
                </c:pt>
                <c:pt idx="3957">
                  <c:v>498.78176999999999</c:v>
                </c:pt>
                <c:pt idx="3958">
                  <c:v>504.46481</c:v>
                </c:pt>
                <c:pt idx="3959">
                  <c:v>508.32278000000002</c:v>
                </c:pt>
                <c:pt idx="3960">
                  <c:v>511.47613999999999</c:v>
                </c:pt>
                <c:pt idx="3961">
                  <c:v>497.13866999999999</c:v>
                </c:pt>
                <c:pt idx="3962">
                  <c:v>509.55916999999999</c:v>
                </c:pt>
                <c:pt idx="3963">
                  <c:v>498.13776000000001</c:v>
                </c:pt>
                <c:pt idx="3964">
                  <c:v>506.41293000000002</c:v>
                </c:pt>
                <c:pt idx="3965">
                  <c:v>507.59192000000002</c:v>
                </c:pt>
                <c:pt idx="3966">
                  <c:v>514.18291999999997</c:v>
                </c:pt>
                <c:pt idx="3967">
                  <c:v>528.35828000000004</c:v>
                </c:pt>
                <c:pt idx="3968">
                  <c:v>524.93584999999996</c:v>
                </c:pt>
                <c:pt idx="3969">
                  <c:v>529.13878999999997</c:v>
                </c:pt>
                <c:pt idx="3970">
                  <c:v>536.33416999999997</c:v>
                </c:pt>
                <c:pt idx="3971">
                  <c:v>527.34747000000004</c:v>
                </c:pt>
                <c:pt idx="3972">
                  <c:v>500.24014</c:v>
                </c:pt>
                <c:pt idx="3973">
                  <c:v>342.02008000000001</c:v>
                </c:pt>
                <c:pt idx="3974">
                  <c:v>151.88874999999999</c:v>
                </c:pt>
                <c:pt idx="3975">
                  <c:v>415.74401999999998</c:v>
                </c:pt>
                <c:pt idx="3976">
                  <c:v>533.97448999999995</c:v>
                </c:pt>
                <c:pt idx="3977">
                  <c:v>526.88953000000004</c:v>
                </c:pt>
                <c:pt idx="3978">
                  <c:v>528.84546</c:v>
                </c:pt>
                <c:pt idx="3979">
                  <c:v>500.47302000000002</c:v>
                </c:pt>
                <c:pt idx="3980">
                  <c:v>535.46198000000004</c:v>
                </c:pt>
                <c:pt idx="3981">
                  <c:v>506.79385000000002</c:v>
                </c:pt>
                <c:pt idx="3982">
                  <c:v>506.94884999999999</c:v>
                </c:pt>
                <c:pt idx="3983">
                  <c:v>535.20978000000002</c:v>
                </c:pt>
                <c:pt idx="3984">
                  <c:v>515.81415000000004</c:v>
                </c:pt>
                <c:pt idx="3985">
                  <c:v>530.65692000000001</c:v>
                </c:pt>
                <c:pt idx="3986">
                  <c:v>525.52533000000005</c:v>
                </c:pt>
                <c:pt idx="3987">
                  <c:v>526.21265000000005</c:v>
                </c:pt>
                <c:pt idx="3988">
                  <c:v>540.93773999999996</c:v>
                </c:pt>
                <c:pt idx="3989">
                  <c:v>528.10608000000002</c:v>
                </c:pt>
                <c:pt idx="3990">
                  <c:v>537.39928999999995</c:v>
                </c:pt>
                <c:pt idx="3991">
                  <c:v>523.52448000000004</c:v>
                </c:pt>
                <c:pt idx="3992">
                  <c:v>534.51684999999998</c:v>
                </c:pt>
                <c:pt idx="3993">
                  <c:v>529.72942999999998</c:v>
                </c:pt>
                <c:pt idx="3994">
                  <c:v>536.28490999999997</c:v>
                </c:pt>
                <c:pt idx="3995">
                  <c:v>533.06560999999999</c:v>
                </c:pt>
                <c:pt idx="3996">
                  <c:v>523.71960000000001</c:v>
                </c:pt>
                <c:pt idx="3997">
                  <c:v>527.31079</c:v>
                </c:pt>
                <c:pt idx="3998">
                  <c:v>524.53161999999998</c:v>
                </c:pt>
                <c:pt idx="3999">
                  <c:v>531.18542000000002</c:v>
                </c:pt>
                <c:pt idx="4000">
                  <c:v>531.42809999999997</c:v>
                </c:pt>
                <c:pt idx="4001">
                  <c:v>544.14770999999996</c:v>
                </c:pt>
                <c:pt idx="4002">
                  <c:v>523.30742999999995</c:v>
                </c:pt>
                <c:pt idx="4003">
                  <c:v>540.81628000000001</c:v>
                </c:pt>
                <c:pt idx="4004">
                  <c:v>519.09331999999995</c:v>
                </c:pt>
                <c:pt idx="4005">
                  <c:v>443.11532999999997</c:v>
                </c:pt>
                <c:pt idx="4006">
                  <c:v>254.64654999999999</c:v>
                </c:pt>
                <c:pt idx="4007">
                  <c:v>520.26288</c:v>
                </c:pt>
                <c:pt idx="4008">
                  <c:v>515.86676</c:v>
                </c:pt>
                <c:pt idx="4009">
                  <c:v>545.495</c:v>
                </c:pt>
                <c:pt idx="4010">
                  <c:v>512.87482</c:v>
                </c:pt>
                <c:pt idx="4011">
                  <c:v>515.47686999999996</c:v>
                </c:pt>
                <c:pt idx="4012">
                  <c:v>506.5675</c:v>
                </c:pt>
                <c:pt idx="4013">
                  <c:v>520.11388999999997</c:v>
                </c:pt>
                <c:pt idx="4014">
                  <c:v>516.16528000000005</c:v>
                </c:pt>
                <c:pt idx="4015">
                  <c:v>526.88274999999999</c:v>
                </c:pt>
                <c:pt idx="4016">
                  <c:v>528.91594999999995</c:v>
                </c:pt>
                <c:pt idx="4017">
                  <c:v>513.06017999999995</c:v>
                </c:pt>
                <c:pt idx="4018">
                  <c:v>553.63933999999995</c:v>
                </c:pt>
                <c:pt idx="4019">
                  <c:v>515.01922999999999</c:v>
                </c:pt>
                <c:pt idx="4020">
                  <c:v>543.74603000000002</c:v>
                </c:pt>
                <c:pt idx="4021">
                  <c:v>516.72307999999998</c:v>
                </c:pt>
                <c:pt idx="4022">
                  <c:v>534.10284000000001</c:v>
                </c:pt>
                <c:pt idx="4023">
                  <c:v>525.53827000000001</c:v>
                </c:pt>
                <c:pt idx="4024">
                  <c:v>531.15368999999998</c:v>
                </c:pt>
                <c:pt idx="4025">
                  <c:v>524.25</c:v>
                </c:pt>
                <c:pt idx="4026">
                  <c:v>522.23546999999996</c:v>
                </c:pt>
                <c:pt idx="4027">
                  <c:v>542.14148</c:v>
                </c:pt>
                <c:pt idx="4028">
                  <c:v>534.70416</c:v>
                </c:pt>
                <c:pt idx="4029">
                  <c:v>521.61284999999998</c:v>
                </c:pt>
                <c:pt idx="4030">
                  <c:v>526.26446999999996</c:v>
                </c:pt>
                <c:pt idx="4031">
                  <c:v>527.50896999999998</c:v>
                </c:pt>
                <c:pt idx="4032">
                  <c:v>521.87396000000001</c:v>
                </c:pt>
                <c:pt idx="4033">
                  <c:v>529.54503999999997</c:v>
                </c:pt>
                <c:pt idx="4034">
                  <c:v>502.00916000000001</c:v>
                </c:pt>
                <c:pt idx="4035">
                  <c:v>497.37563999999998</c:v>
                </c:pt>
                <c:pt idx="4036">
                  <c:v>505.34048000000001</c:v>
                </c:pt>
                <c:pt idx="4037">
                  <c:v>529.72564999999997</c:v>
                </c:pt>
                <c:pt idx="4038">
                  <c:v>505.84857</c:v>
                </c:pt>
                <c:pt idx="4039">
                  <c:v>505.08584999999999</c:v>
                </c:pt>
                <c:pt idx="4040">
                  <c:v>535.68005000000005</c:v>
                </c:pt>
                <c:pt idx="4041">
                  <c:v>524.84375</c:v>
                </c:pt>
                <c:pt idx="4042">
                  <c:v>528.68903</c:v>
                </c:pt>
                <c:pt idx="4043">
                  <c:v>534.84882000000005</c:v>
                </c:pt>
                <c:pt idx="4044">
                  <c:v>535.55791999999997</c:v>
                </c:pt>
                <c:pt idx="4045">
                  <c:v>538.51769999999999</c:v>
                </c:pt>
                <c:pt idx="4046">
                  <c:v>532.30286000000001</c:v>
                </c:pt>
                <c:pt idx="4047">
                  <c:v>542.86217999999997</c:v>
                </c:pt>
                <c:pt idx="4048">
                  <c:v>526.24090999999999</c:v>
                </c:pt>
                <c:pt idx="4049">
                  <c:v>518.77979000000005</c:v>
                </c:pt>
                <c:pt idx="4050">
                  <c:v>531.84906000000001</c:v>
                </c:pt>
                <c:pt idx="4051">
                  <c:v>533.74066000000005</c:v>
                </c:pt>
                <c:pt idx="4052">
                  <c:v>530.32288000000005</c:v>
                </c:pt>
                <c:pt idx="4053">
                  <c:v>542.29926</c:v>
                </c:pt>
                <c:pt idx="4054">
                  <c:v>525.26104999999995</c:v>
                </c:pt>
                <c:pt idx="4055">
                  <c:v>527.39757999999995</c:v>
                </c:pt>
                <c:pt idx="4056">
                  <c:v>442.56524999999999</c:v>
                </c:pt>
                <c:pt idx="4057">
                  <c:v>527.05529999999999</c:v>
                </c:pt>
                <c:pt idx="4058">
                  <c:v>532.44403</c:v>
                </c:pt>
                <c:pt idx="4059">
                  <c:v>519.44353999999998</c:v>
                </c:pt>
                <c:pt idx="4060">
                  <c:v>530.81470000000002</c:v>
                </c:pt>
                <c:pt idx="4061">
                  <c:v>530.86102000000005</c:v>
                </c:pt>
                <c:pt idx="4062">
                  <c:v>526.78503000000001</c:v>
                </c:pt>
                <c:pt idx="4063">
                  <c:v>508.79415999999998</c:v>
                </c:pt>
                <c:pt idx="4064">
                  <c:v>509.38335999999998</c:v>
                </c:pt>
                <c:pt idx="4065">
                  <c:v>509.68401999999998</c:v>
                </c:pt>
                <c:pt idx="4066">
                  <c:v>539.18926999999996</c:v>
                </c:pt>
                <c:pt idx="4067">
                  <c:v>516.98839999999996</c:v>
                </c:pt>
                <c:pt idx="4068">
                  <c:v>522.37769000000003</c:v>
                </c:pt>
                <c:pt idx="4069">
                  <c:v>265.10122999999999</c:v>
                </c:pt>
                <c:pt idx="4070">
                  <c:v>388.38189999999997</c:v>
                </c:pt>
                <c:pt idx="4071">
                  <c:v>539.42309999999998</c:v>
                </c:pt>
                <c:pt idx="4072">
                  <c:v>526.37676999999996</c:v>
                </c:pt>
                <c:pt idx="4073">
                  <c:v>540.94464000000005</c:v>
                </c:pt>
                <c:pt idx="4074">
                  <c:v>528.49323000000004</c:v>
                </c:pt>
                <c:pt idx="4075">
                  <c:v>533.01568999999995</c:v>
                </c:pt>
                <c:pt idx="4076">
                  <c:v>398.31304999999998</c:v>
                </c:pt>
                <c:pt idx="4077">
                  <c:v>479.73604999999998</c:v>
                </c:pt>
                <c:pt idx="4078">
                  <c:v>527.95294000000001</c:v>
                </c:pt>
                <c:pt idx="4079">
                  <c:v>527.80304000000001</c:v>
                </c:pt>
                <c:pt idx="4080">
                  <c:v>533.18561</c:v>
                </c:pt>
                <c:pt idx="4081">
                  <c:v>539.75103999999999</c:v>
                </c:pt>
                <c:pt idx="4082">
                  <c:v>483.49279999999999</c:v>
                </c:pt>
                <c:pt idx="4083">
                  <c:v>410.04034000000001</c:v>
                </c:pt>
                <c:pt idx="4084">
                  <c:v>481.38799999999998</c:v>
                </c:pt>
                <c:pt idx="4085">
                  <c:v>491.59088000000003</c:v>
                </c:pt>
                <c:pt idx="4086">
                  <c:v>502.65759000000003</c:v>
                </c:pt>
                <c:pt idx="4087">
                  <c:v>492.68997000000002</c:v>
                </c:pt>
                <c:pt idx="4088">
                  <c:v>504.12195000000003</c:v>
                </c:pt>
                <c:pt idx="4089">
                  <c:v>496.74376999999998</c:v>
                </c:pt>
                <c:pt idx="4090">
                  <c:v>488.64947999999998</c:v>
                </c:pt>
                <c:pt idx="4091">
                  <c:v>506.27112</c:v>
                </c:pt>
                <c:pt idx="4092">
                  <c:v>493.33312999999998</c:v>
                </c:pt>
                <c:pt idx="4093">
                  <c:v>519.11010999999996</c:v>
                </c:pt>
                <c:pt idx="4094">
                  <c:v>542.21722</c:v>
                </c:pt>
                <c:pt idx="4095">
                  <c:v>503.72699</c:v>
                </c:pt>
                <c:pt idx="4096">
                  <c:v>503.48797999999999</c:v>
                </c:pt>
                <c:pt idx="4097">
                  <c:v>508.05169999999998</c:v>
                </c:pt>
                <c:pt idx="4098">
                  <c:v>535.85149999999999</c:v>
                </c:pt>
                <c:pt idx="4099">
                  <c:v>529.08551</c:v>
                </c:pt>
                <c:pt idx="4100">
                  <c:v>548.37914999999998</c:v>
                </c:pt>
                <c:pt idx="4101">
                  <c:v>275.63445999999999</c:v>
                </c:pt>
                <c:pt idx="4102">
                  <c:v>292.03928000000002</c:v>
                </c:pt>
                <c:pt idx="4103">
                  <c:v>82.892159000000007</c:v>
                </c:pt>
                <c:pt idx="4104">
                  <c:v>131.90495000000001</c:v>
                </c:pt>
                <c:pt idx="4105">
                  <c:v>532.91369999999995</c:v>
                </c:pt>
                <c:pt idx="4106">
                  <c:v>535.17578000000003</c:v>
                </c:pt>
                <c:pt idx="4107">
                  <c:v>530.45141999999998</c:v>
                </c:pt>
                <c:pt idx="4108">
                  <c:v>533.69799999999998</c:v>
                </c:pt>
                <c:pt idx="4109">
                  <c:v>529.95563000000004</c:v>
                </c:pt>
                <c:pt idx="4110">
                  <c:v>526.67675999999994</c:v>
                </c:pt>
                <c:pt idx="4111">
                  <c:v>540.37212999999997</c:v>
                </c:pt>
                <c:pt idx="4112">
                  <c:v>530.35424999999998</c:v>
                </c:pt>
                <c:pt idx="4113">
                  <c:v>535.74670000000003</c:v>
                </c:pt>
                <c:pt idx="4114">
                  <c:v>525.03643999999997</c:v>
                </c:pt>
                <c:pt idx="4115">
                  <c:v>541.02502000000004</c:v>
                </c:pt>
                <c:pt idx="4116">
                  <c:v>384.48833999999999</c:v>
                </c:pt>
                <c:pt idx="4117">
                  <c:v>320.76299999999998</c:v>
                </c:pt>
                <c:pt idx="4118">
                  <c:v>537.84418000000005</c:v>
                </c:pt>
                <c:pt idx="4119">
                  <c:v>525.80182000000002</c:v>
                </c:pt>
                <c:pt idx="4120">
                  <c:v>514.84795999999994</c:v>
                </c:pt>
                <c:pt idx="4121">
                  <c:v>516.43187999999998</c:v>
                </c:pt>
                <c:pt idx="4122">
                  <c:v>537.73491999999999</c:v>
                </c:pt>
                <c:pt idx="4123">
                  <c:v>411.57285000000002</c:v>
                </c:pt>
                <c:pt idx="4124">
                  <c:v>295.82351999999997</c:v>
                </c:pt>
                <c:pt idx="4125">
                  <c:v>537.09740999999997</c:v>
                </c:pt>
                <c:pt idx="4126">
                  <c:v>531.52368000000001</c:v>
                </c:pt>
                <c:pt idx="4127">
                  <c:v>531.95630000000006</c:v>
                </c:pt>
                <c:pt idx="4128">
                  <c:v>520.84906000000001</c:v>
                </c:pt>
                <c:pt idx="4129">
                  <c:v>531.48717999999997</c:v>
                </c:pt>
                <c:pt idx="4130">
                  <c:v>520.15923999999995</c:v>
                </c:pt>
                <c:pt idx="4131">
                  <c:v>515.74377000000004</c:v>
                </c:pt>
                <c:pt idx="4132">
                  <c:v>513.03168000000005</c:v>
                </c:pt>
                <c:pt idx="4133">
                  <c:v>509.80221999999998</c:v>
                </c:pt>
                <c:pt idx="4134">
                  <c:v>509.91176999999999</c:v>
                </c:pt>
                <c:pt idx="4135">
                  <c:v>507.74759</c:v>
                </c:pt>
                <c:pt idx="4136">
                  <c:v>518.74121000000002</c:v>
                </c:pt>
                <c:pt idx="4137">
                  <c:v>515.58385999999996</c:v>
                </c:pt>
                <c:pt idx="4138">
                  <c:v>506.79422</c:v>
                </c:pt>
                <c:pt idx="4139">
                  <c:v>519.63067999999998</c:v>
                </c:pt>
                <c:pt idx="4140">
                  <c:v>515.70276000000001</c:v>
                </c:pt>
                <c:pt idx="4141">
                  <c:v>511.58350000000002</c:v>
                </c:pt>
                <c:pt idx="4142">
                  <c:v>538.80798000000004</c:v>
                </c:pt>
                <c:pt idx="4143">
                  <c:v>516.02362000000005</c:v>
                </c:pt>
                <c:pt idx="4144">
                  <c:v>506.79718000000003</c:v>
                </c:pt>
                <c:pt idx="4145">
                  <c:v>506.49489999999997</c:v>
                </c:pt>
                <c:pt idx="4146">
                  <c:v>522.89739999999995</c:v>
                </c:pt>
                <c:pt idx="4147">
                  <c:v>521.56646999999998</c:v>
                </c:pt>
                <c:pt idx="4148">
                  <c:v>519.69897000000003</c:v>
                </c:pt>
                <c:pt idx="4149">
                  <c:v>514.21454000000006</c:v>
                </c:pt>
                <c:pt idx="4150">
                  <c:v>279.41586000000001</c:v>
                </c:pt>
                <c:pt idx="4151">
                  <c:v>351.92550999999997</c:v>
                </c:pt>
                <c:pt idx="4152">
                  <c:v>501.70889</c:v>
                </c:pt>
                <c:pt idx="4153">
                  <c:v>499.45792</c:v>
                </c:pt>
                <c:pt idx="4154">
                  <c:v>515.93298000000004</c:v>
                </c:pt>
                <c:pt idx="4155">
                  <c:v>517.90448000000004</c:v>
                </c:pt>
                <c:pt idx="4156">
                  <c:v>222.15908999999999</c:v>
                </c:pt>
                <c:pt idx="4157">
                  <c:v>393.89911000000001</c:v>
                </c:pt>
                <c:pt idx="4158">
                  <c:v>520.71747000000005</c:v>
                </c:pt>
                <c:pt idx="4159">
                  <c:v>540.98131999999998</c:v>
                </c:pt>
                <c:pt idx="4160">
                  <c:v>518.28632000000005</c:v>
                </c:pt>
                <c:pt idx="4161">
                  <c:v>526.87938999999994</c:v>
                </c:pt>
                <c:pt idx="4162">
                  <c:v>521.18389999999999</c:v>
                </c:pt>
                <c:pt idx="4163">
                  <c:v>524.42156999999997</c:v>
                </c:pt>
                <c:pt idx="4164">
                  <c:v>529.03607</c:v>
                </c:pt>
                <c:pt idx="4165">
                  <c:v>523.41461000000004</c:v>
                </c:pt>
                <c:pt idx="4166">
                  <c:v>520.17278999999996</c:v>
                </c:pt>
                <c:pt idx="4167">
                  <c:v>530.54876999999999</c:v>
                </c:pt>
                <c:pt idx="4168">
                  <c:v>501.77454</c:v>
                </c:pt>
                <c:pt idx="4169">
                  <c:v>520.82123000000001</c:v>
                </c:pt>
                <c:pt idx="4170">
                  <c:v>536.68273999999997</c:v>
                </c:pt>
                <c:pt idx="4171">
                  <c:v>517.82086000000004</c:v>
                </c:pt>
                <c:pt idx="4172">
                  <c:v>508.28314</c:v>
                </c:pt>
                <c:pt idx="4173">
                  <c:v>525.34509000000003</c:v>
                </c:pt>
                <c:pt idx="4174">
                  <c:v>513.88837000000001</c:v>
                </c:pt>
                <c:pt idx="4175">
                  <c:v>529.61176</c:v>
                </c:pt>
                <c:pt idx="4176">
                  <c:v>532.42633000000001</c:v>
                </c:pt>
                <c:pt idx="4177">
                  <c:v>512.62621999999999</c:v>
                </c:pt>
                <c:pt idx="4178">
                  <c:v>514.58734000000004</c:v>
                </c:pt>
                <c:pt idx="4179">
                  <c:v>524.97784000000001</c:v>
                </c:pt>
                <c:pt idx="4180">
                  <c:v>516.41039999999998</c:v>
                </c:pt>
                <c:pt idx="4181">
                  <c:v>519.32928000000004</c:v>
                </c:pt>
                <c:pt idx="4182">
                  <c:v>497.28859999999997</c:v>
                </c:pt>
                <c:pt idx="4183">
                  <c:v>513.51971000000003</c:v>
                </c:pt>
                <c:pt idx="4184">
                  <c:v>16.728010000000001</c:v>
                </c:pt>
                <c:pt idx="4185">
                  <c:v>541.79114000000004</c:v>
                </c:pt>
                <c:pt idx="4186">
                  <c:v>519.37787000000003</c:v>
                </c:pt>
                <c:pt idx="4187">
                  <c:v>523.95862</c:v>
                </c:pt>
                <c:pt idx="4188">
                  <c:v>508.79604999999998</c:v>
                </c:pt>
                <c:pt idx="4189">
                  <c:v>531.35229000000004</c:v>
                </c:pt>
                <c:pt idx="4190">
                  <c:v>526.98352</c:v>
                </c:pt>
                <c:pt idx="4191">
                  <c:v>529.07830999999999</c:v>
                </c:pt>
                <c:pt idx="4192">
                  <c:v>515.38593000000003</c:v>
                </c:pt>
                <c:pt idx="4193">
                  <c:v>526.97582999999997</c:v>
                </c:pt>
                <c:pt idx="4194">
                  <c:v>505.98016000000001</c:v>
                </c:pt>
                <c:pt idx="4195">
                  <c:v>546.61150999999995</c:v>
                </c:pt>
                <c:pt idx="4196">
                  <c:v>517.27508999999998</c:v>
                </c:pt>
                <c:pt idx="4197">
                  <c:v>530.12829999999997</c:v>
                </c:pt>
                <c:pt idx="4198">
                  <c:v>529.21551999999997</c:v>
                </c:pt>
                <c:pt idx="4199">
                  <c:v>526.54602</c:v>
                </c:pt>
                <c:pt idx="4200">
                  <c:v>527.70916999999997</c:v>
                </c:pt>
                <c:pt idx="4201">
                  <c:v>537.02306999999996</c:v>
                </c:pt>
                <c:pt idx="4202">
                  <c:v>522.86645999999996</c:v>
                </c:pt>
                <c:pt idx="4203">
                  <c:v>529.93364999999994</c:v>
                </c:pt>
                <c:pt idx="4204">
                  <c:v>520.44330000000002</c:v>
                </c:pt>
                <c:pt idx="4205">
                  <c:v>530.33471999999995</c:v>
                </c:pt>
                <c:pt idx="4206">
                  <c:v>548.69104000000004</c:v>
                </c:pt>
                <c:pt idx="4207">
                  <c:v>531.50616000000002</c:v>
                </c:pt>
                <c:pt idx="4208">
                  <c:v>533.80505000000005</c:v>
                </c:pt>
                <c:pt idx="4209">
                  <c:v>530.22125000000005</c:v>
                </c:pt>
                <c:pt idx="4210">
                  <c:v>522.93517999999995</c:v>
                </c:pt>
                <c:pt idx="4211">
                  <c:v>490.24698000000001</c:v>
                </c:pt>
                <c:pt idx="4212">
                  <c:v>526.71857</c:v>
                </c:pt>
                <c:pt idx="4213">
                  <c:v>513.23157000000003</c:v>
                </c:pt>
                <c:pt idx="4214">
                  <c:v>513.44848999999999</c:v>
                </c:pt>
                <c:pt idx="4215">
                  <c:v>500.27005000000003</c:v>
                </c:pt>
                <c:pt idx="4216">
                  <c:v>521.89886000000001</c:v>
                </c:pt>
                <c:pt idx="4217">
                  <c:v>545.99230999999997</c:v>
                </c:pt>
                <c:pt idx="4218">
                  <c:v>514.41339000000005</c:v>
                </c:pt>
                <c:pt idx="4219">
                  <c:v>523.98131999999998</c:v>
                </c:pt>
                <c:pt idx="4220">
                  <c:v>523.59789999999998</c:v>
                </c:pt>
                <c:pt idx="4221">
                  <c:v>531.95708999999999</c:v>
                </c:pt>
                <c:pt idx="4222">
                  <c:v>534.95421999999996</c:v>
                </c:pt>
                <c:pt idx="4223">
                  <c:v>532.61639000000002</c:v>
                </c:pt>
                <c:pt idx="4224">
                  <c:v>525.14020000000005</c:v>
                </c:pt>
                <c:pt idx="4225">
                  <c:v>534.20221000000004</c:v>
                </c:pt>
                <c:pt idx="4226">
                  <c:v>518.32605000000001</c:v>
                </c:pt>
                <c:pt idx="4227">
                  <c:v>524.97771999999998</c:v>
                </c:pt>
                <c:pt idx="4228">
                  <c:v>537.61981000000003</c:v>
                </c:pt>
                <c:pt idx="4229">
                  <c:v>533.42016999999998</c:v>
                </c:pt>
                <c:pt idx="4230">
                  <c:v>525.14557000000002</c:v>
                </c:pt>
                <c:pt idx="4231">
                  <c:v>543.76306</c:v>
                </c:pt>
                <c:pt idx="4232">
                  <c:v>545.72211000000004</c:v>
                </c:pt>
                <c:pt idx="4233">
                  <c:v>551.59198000000004</c:v>
                </c:pt>
                <c:pt idx="4234">
                  <c:v>525.6626</c:v>
                </c:pt>
                <c:pt idx="4235">
                  <c:v>532.33783000000005</c:v>
                </c:pt>
                <c:pt idx="4236">
                  <c:v>521.38018999999997</c:v>
                </c:pt>
                <c:pt idx="4237">
                  <c:v>527.89409999999998</c:v>
                </c:pt>
                <c:pt idx="4238">
                  <c:v>546.12054000000001</c:v>
                </c:pt>
                <c:pt idx="4239">
                  <c:v>500.19817999999998</c:v>
                </c:pt>
                <c:pt idx="4240">
                  <c:v>512.42895999999996</c:v>
                </c:pt>
                <c:pt idx="4241">
                  <c:v>544.31646999999998</c:v>
                </c:pt>
                <c:pt idx="4242">
                  <c:v>496.75159000000002</c:v>
                </c:pt>
                <c:pt idx="4243">
                  <c:v>523.4212</c:v>
                </c:pt>
                <c:pt idx="4244">
                  <c:v>517.14544999999998</c:v>
                </c:pt>
                <c:pt idx="4245">
                  <c:v>516.23028999999997</c:v>
                </c:pt>
                <c:pt idx="4246">
                  <c:v>513.69817999999998</c:v>
                </c:pt>
                <c:pt idx="4247">
                  <c:v>520.38256999999999</c:v>
                </c:pt>
                <c:pt idx="4248">
                  <c:v>514.42687999999998</c:v>
                </c:pt>
                <c:pt idx="4249">
                  <c:v>545.68597</c:v>
                </c:pt>
                <c:pt idx="4250">
                  <c:v>523.82605000000001</c:v>
                </c:pt>
                <c:pt idx="4251">
                  <c:v>524.71613000000002</c:v>
                </c:pt>
                <c:pt idx="4252">
                  <c:v>509.23041000000001</c:v>
                </c:pt>
                <c:pt idx="4253">
                  <c:v>531.96893</c:v>
                </c:pt>
                <c:pt idx="4254">
                  <c:v>523.18047999999999</c:v>
                </c:pt>
                <c:pt idx="4255">
                  <c:v>530.27814000000001</c:v>
                </c:pt>
                <c:pt idx="4256">
                  <c:v>511.67392000000001</c:v>
                </c:pt>
                <c:pt idx="4257">
                  <c:v>520.18762000000004</c:v>
                </c:pt>
                <c:pt idx="4258">
                  <c:v>517.76007000000004</c:v>
                </c:pt>
                <c:pt idx="4259">
                  <c:v>514.65552000000002</c:v>
                </c:pt>
                <c:pt idx="4260">
                  <c:v>510.38524999999998</c:v>
                </c:pt>
                <c:pt idx="4261">
                  <c:v>501.41144000000003</c:v>
                </c:pt>
                <c:pt idx="4262">
                  <c:v>500.51272999999998</c:v>
                </c:pt>
                <c:pt idx="4263">
                  <c:v>504.91629</c:v>
                </c:pt>
                <c:pt idx="4264">
                  <c:v>510.11856</c:v>
                </c:pt>
                <c:pt idx="4265">
                  <c:v>511.60888999999997</c:v>
                </c:pt>
                <c:pt idx="4266">
                  <c:v>507.02139</c:v>
                </c:pt>
                <c:pt idx="4267">
                  <c:v>510.75216999999998</c:v>
                </c:pt>
                <c:pt idx="4268">
                  <c:v>486.88427999999999</c:v>
                </c:pt>
                <c:pt idx="4269">
                  <c:v>504.39193999999998</c:v>
                </c:pt>
                <c:pt idx="4270">
                  <c:v>490.54248000000001</c:v>
                </c:pt>
                <c:pt idx="4271">
                  <c:v>503.17937999999998</c:v>
                </c:pt>
                <c:pt idx="4272">
                  <c:v>461.00011999999998</c:v>
                </c:pt>
                <c:pt idx="4273">
                  <c:v>516.25189</c:v>
                </c:pt>
                <c:pt idx="4274">
                  <c:v>484.03226000000001</c:v>
                </c:pt>
                <c:pt idx="4275">
                  <c:v>487.60244999999998</c:v>
                </c:pt>
                <c:pt idx="4276">
                  <c:v>489.65778</c:v>
                </c:pt>
                <c:pt idx="4277">
                  <c:v>496.76465000000002</c:v>
                </c:pt>
                <c:pt idx="4278">
                  <c:v>500.88492000000002</c:v>
                </c:pt>
                <c:pt idx="4279">
                  <c:v>501.61227000000002</c:v>
                </c:pt>
                <c:pt idx="4280">
                  <c:v>497.85770000000002</c:v>
                </c:pt>
                <c:pt idx="4281">
                  <c:v>500.23914000000002</c:v>
                </c:pt>
                <c:pt idx="4282">
                  <c:v>519.45672999999999</c:v>
                </c:pt>
                <c:pt idx="4283">
                  <c:v>498.07119999999998</c:v>
                </c:pt>
                <c:pt idx="4284">
                  <c:v>501.64316000000002</c:v>
                </c:pt>
                <c:pt idx="4285">
                  <c:v>489.03482000000002</c:v>
                </c:pt>
                <c:pt idx="4286">
                  <c:v>489.31479000000002</c:v>
                </c:pt>
                <c:pt idx="4287">
                  <c:v>515.36333999999999</c:v>
                </c:pt>
                <c:pt idx="4288">
                  <c:v>491.505</c:v>
                </c:pt>
                <c:pt idx="4289">
                  <c:v>503.61291999999997</c:v>
                </c:pt>
                <c:pt idx="4290">
                  <c:v>497.86331000000001</c:v>
                </c:pt>
                <c:pt idx="4291">
                  <c:v>499.14922999999999</c:v>
                </c:pt>
                <c:pt idx="4292">
                  <c:v>490.71194000000003</c:v>
                </c:pt>
                <c:pt idx="4293">
                  <c:v>508.67009999999999</c:v>
                </c:pt>
                <c:pt idx="4294">
                  <c:v>494.32083</c:v>
                </c:pt>
                <c:pt idx="4295">
                  <c:v>487.55768</c:v>
                </c:pt>
                <c:pt idx="4296">
                  <c:v>486.38128999999998</c:v>
                </c:pt>
                <c:pt idx="4297">
                  <c:v>497.93630999999999</c:v>
                </c:pt>
                <c:pt idx="4298">
                  <c:v>507.17464999999999</c:v>
                </c:pt>
                <c:pt idx="4299">
                  <c:v>434.67806999999999</c:v>
                </c:pt>
                <c:pt idx="4300">
                  <c:v>489.43594000000002</c:v>
                </c:pt>
                <c:pt idx="4301">
                  <c:v>487.36563000000001</c:v>
                </c:pt>
                <c:pt idx="4302">
                  <c:v>475.77785999999998</c:v>
                </c:pt>
                <c:pt idx="4303">
                  <c:v>503.87441999999999</c:v>
                </c:pt>
                <c:pt idx="4304">
                  <c:v>479.34415000000001</c:v>
                </c:pt>
                <c:pt idx="4305">
                  <c:v>484.31076000000002</c:v>
                </c:pt>
                <c:pt idx="4306">
                  <c:v>484.53521999999998</c:v>
                </c:pt>
                <c:pt idx="4307">
                  <c:v>289.65955000000002</c:v>
                </c:pt>
                <c:pt idx="4308">
                  <c:v>477.42343</c:v>
                </c:pt>
                <c:pt idx="4309">
                  <c:v>489.15703999999999</c:v>
                </c:pt>
                <c:pt idx="4310">
                  <c:v>481.04651000000001</c:v>
                </c:pt>
                <c:pt idx="4311">
                  <c:v>495.64737000000002</c:v>
                </c:pt>
                <c:pt idx="4312">
                  <c:v>481.99982</c:v>
                </c:pt>
                <c:pt idx="4313">
                  <c:v>500.69287000000003</c:v>
                </c:pt>
                <c:pt idx="4314">
                  <c:v>487.59264999999999</c:v>
                </c:pt>
                <c:pt idx="4315">
                  <c:v>495.63916</c:v>
                </c:pt>
                <c:pt idx="4316">
                  <c:v>496.61838</c:v>
                </c:pt>
                <c:pt idx="4317">
                  <c:v>500.97791000000001</c:v>
                </c:pt>
                <c:pt idx="4318">
                  <c:v>480.20742999999999</c:v>
                </c:pt>
                <c:pt idx="4319">
                  <c:v>499.49651999999998</c:v>
                </c:pt>
                <c:pt idx="4320">
                  <c:v>488.35413</c:v>
                </c:pt>
                <c:pt idx="4321">
                  <c:v>498.52206000000001</c:v>
                </c:pt>
                <c:pt idx="4322">
                  <c:v>490.06164999999999</c:v>
                </c:pt>
                <c:pt idx="4323">
                  <c:v>486.76346000000001</c:v>
                </c:pt>
                <c:pt idx="4324">
                  <c:v>500.5795</c:v>
                </c:pt>
                <c:pt idx="4325">
                  <c:v>489.58774</c:v>
                </c:pt>
                <c:pt idx="4326">
                  <c:v>489.74083999999999</c:v>
                </c:pt>
                <c:pt idx="4327">
                  <c:v>472.77100000000002</c:v>
                </c:pt>
                <c:pt idx="4328">
                  <c:v>480.29843</c:v>
                </c:pt>
                <c:pt idx="4329">
                  <c:v>472.35843</c:v>
                </c:pt>
                <c:pt idx="4330">
                  <c:v>475.01584000000003</c:v>
                </c:pt>
                <c:pt idx="4331">
                  <c:v>459.28145999999998</c:v>
                </c:pt>
                <c:pt idx="4332">
                  <c:v>304.62520999999998</c:v>
                </c:pt>
                <c:pt idx="4333">
                  <c:v>489.87374999999997</c:v>
                </c:pt>
                <c:pt idx="4334">
                  <c:v>497.85703000000001</c:v>
                </c:pt>
                <c:pt idx="4335">
                  <c:v>504.60039999999998</c:v>
                </c:pt>
                <c:pt idx="4336">
                  <c:v>488.12414999999999</c:v>
                </c:pt>
                <c:pt idx="4337">
                  <c:v>494.06997999999999</c:v>
                </c:pt>
                <c:pt idx="4338">
                  <c:v>486.01620000000003</c:v>
                </c:pt>
                <c:pt idx="4339">
                  <c:v>496.18472000000003</c:v>
                </c:pt>
                <c:pt idx="4340">
                  <c:v>78.457290999999998</c:v>
                </c:pt>
                <c:pt idx="4341">
                  <c:v>149.03271000000001</c:v>
                </c:pt>
                <c:pt idx="4342">
                  <c:v>487.09064000000001</c:v>
                </c:pt>
                <c:pt idx="4343">
                  <c:v>491.35831000000002</c:v>
                </c:pt>
                <c:pt idx="4344">
                  <c:v>506.94873000000001</c:v>
                </c:pt>
                <c:pt idx="4345">
                  <c:v>494.72842000000003</c:v>
                </c:pt>
                <c:pt idx="4346">
                  <c:v>499.19533999999999</c:v>
                </c:pt>
                <c:pt idx="4347">
                  <c:v>495.64431999999999</c:v>
                </c:pt>
                <c:pt idx="4348">
                  <c:v>495.26285000000001</c:v>
                </c:pt>
                <c:pt idx="4349">
                  <c:v>508.85892000000001</c:v>
                </c:pt>
                <c:pt idx="4350">
                  <c:v>500.75042999999999</c:v>
                </c:pt>
                <c:pt idx="4351">
                  <c:v>489.65753000000001</c:v>
                </c:pt>
                <c:pt idx="4352">
                  <c:v>490.81509</c:v>
                </c:pt>
                <c:pt idx="4353">
                  <c:v>491.8288</c:v>
                </c:pt>
                <c:pt idx="4354">
                  <c:v>486.27764999999999</c:v>
                </c:pt>
                <c:pt idx="4355">
                  <c:v>506.26616999999999</c:v>
                </c:pt>
                <c:pt idx="4356">
                  <c:v>486.72030999999998</c:v>
                </c:pt>
                <c:pt idx="4357">
                  <c:v>475.17453</c:v>
                </c:pt>
                <c:pt idx="4358">
                  <c:v>479.90631000000002</c:v>
                </c:pt>
                <c:pt idx="4359">
                  <c:v>489.70839999999998</c:v>
                </c:pt>
                <c:pt idx="4360">
                  <c:v>492.75326999999999</c:v>
                </c:pt>
                <c:pt idx="4361">
                  <c:v>481.42214999999999</c:v>
                </c:pt>
                <c:pt idx="4362">
                  <c:v>500.20096000000001</c:v>
                </c:pt>
                <c:pt idx="4363">
                  <c:v>470.19873000000001</c:v>
                </c:pt>
                <c:pt idx="4364">
                  <c:v>498.18191999999999</c:v>
                </c:pt>
                <c:pt idx="4365">
                  <c:v>500.36102</c:v>
                </c:pt>
                <c:pt idx="4366">
                  <c:v>513.99530000000004</c:v>
                </c:pt>
                <c:pt idx="4367">
                  <c:v>491.09634</c:v>
                </c:pt>
                <c:pt idx="4368">
                  <c:v>487.92583999999999</c:v>
                </c:pt>
                <c:pt idx="4369">
                  <c:v>491.18158</c:v>
                </c:pt>
                <c:pt idx="4370">
                  <c:v>479.82724000000002</c:v>
                </c:pt>
                <c:pt idx="4371">
                  <c:v>503.06204000000002</c:v>
                </c:pt>
                <c:pt idx="4372">
                  <c:v>494.72899999999998</c:v>
                </c:pt>
                <c:pt idx="4373">
                  <c:v>478.70391999999998</c:v>
                </c:pt>
                <c:pt idx="4374">
                  <c:v>489.51566000000003</c:v>
                </c:pt>
                <c:pt idx="4375">
                  <c:v>476.13254000000001</c:v>
                </c:pt>
                <c:pt idx="4376">
                  <c:v>501.03093999999999</c:v>
                </c:pt>
                <c:pt idx="4377">
                  <c:v>494.69173999999998</c:v>
                </c:pt>
                <c:pt idx="4378">
                  <c:v>503.69189</c:v>
                </c:pt>
                <c:pt idx="4379">
                  <c:v>484.63092</c:v>
                </c:pt>
                <c:pt idx="4380">
                  <c:v>500.33184999999997</c:v>
                </c:pt>
                <c:pt idx="4381">
                  <c:v>490.01058999999998</c:v>
                </c:pt>
                <c:pt idx="4382">
                  <c:v>512.68535999999995</c:v>
                </c:pt>
                <c:pt idx="4383">
                  <c:v>489.19036999999997</c:v>
                </c:pt>
                <c:pt idx="4384">
                  <c:v>508.10324000000003</c:v>
                </c:pt>
                <c:pt idx="4385">
                  <c:v>490.26369999999997</c:v>
                </c:pt>
                <c:pt idx="4386">
                  <c:v>494.04807</c:v>
                </c:pt>
                <c:pt idx="4387">
                  <c:v>487.13751000000002</c:v>
                </c:pt>
                <c:pt idx="4388">
                  <c:v>482.04784999999998</c:v>
                </c:pt>
                <c:pt idx="4389">
                  <c:v>484.71393</c:v>
                </c:pt>
                <c:pt idx="4390">
                  <c:v>480.43371999999999</c:v>
                </c:pt>
                <c:pt idx="4391">
                  <c:v>488.04149999999998</c:v>
                </c:pt>
                <c:pt idx="4392">
                  <c:v>106.9922</c:v>
                </c:pt>
                <c:pt idx="4393">
                  <c:v>218.27303000000001</c:v>
                </c:pt>
                <c:pt idx="4394">
                  <c:v>499.48647999999997</c:v>
                </c:pt>
                <c:pt idx="4395">
                  <c:v>502.97079000000002</c:v>
                </c:pt>
                <c:pt idx="4396">
                  <c:v>493.70528999999999</c:v>
                </c:pt>
                <c:pt idx="4397">
                  <c:v>499.51242000000002</c:v>
                </c:pt>
                <c:pt idx="4398">
                  <c:v>503.84406000000001</c:v>
                </c:pt>
                <c:pt idx="4399">
                  <c:v>505.46890000000002</c:v>
                </c:pt>
                <c:pt idx="4400">
                  <c:v>509.61358999999999</c:v>
                </c:pt>
                <c:pt idx="4401">
                  <c:v>496.12527</c:v>
                </c:pt>
                <c:pt idx="4402">
                  <c:v>489.88144</c:v>
                </c:pt>
                <c:pt idx="4403">
                  <c:v>485.41617000000002</c:v>
                </c:pt>
                <c:pt idx="4404">
                  <c:v>504.94788</c:v>
                </c:pt>
                <c:pt idx="4405">
                  <c:v>492.81704999999999</c:v>
                </c:pt>
                <c:pt idx="4406">
                  <c:v>499.40314000000001</c:v>
                </c:pt>
                <c:pt idx="4407">
                  <c:v>487.53496999999999</c:v>
                </c:pt>
                <c:pt idx="4408">
                  <c:v>464.63443000000001</c:v>
                </c:pt>
                <c:pt idx="4409">
                  <c:v>114.83176</c:v>
                </c:pt>
                <c:pt idx="4410">
                  <c:v>120.68947</c:v>
                </c:pt>
                <c:pt idx="4411">
                  <c:v>120.39113999999999</c:v>
                </c:pt>
                <c:pt idx="4412">
                  <c:v>317.79431</c:v>
                </c:pt>
                <c:pt idx="4413">
                  <c:v>372.39517000000001</c:v>
                </c:pt>
                <c:pt idx="4414">
                  <c:v>368.79311999999999</c:v>
                </c:pt>
                <c:pt idx="4415">
                  <c:v>379.50348000000002</c:v>
                </c:pt>
                <c:pt idx="4416">
                  <c:v>370.01616999999999</c:v>
                </c:pt>
                <c:pt idx="4417">
                  <c:v>377.26238999999998</c:v>
                </c:pt>
                <c:pt idx="4418">
                  <c:v>363.15039000000002</c:v>
                </c:pt>
                <c:pt idx="4419">
                  <c:v>381.77794999999998</c:v>
                </c:pt>
                <c:pt idx="4420">
                  <c:v>442.19531000000001</c:v>
                </c:pt>
                <c:pt idx="4421">
                  <c:v>476.57977</c:v>
                </c:pt>
                <c:pt idx="4422">
                  <c:v>499.9119</c:v>
                </c:pt>
                <c:pt idx="4423">
                  <c:v>486.21154999999999</c:v>
                </c:pt>
                <c:pt idx="4424">
                  <c:v>493.43964</c:v>
                </c:pt>
                <c:pt idx="4425">
                  <c:v>494.05649</c:v>
                </c:pt>
                <c:pt idx="4426">
                  <c:v>490.02553999999998</c:v>
                </c:pt>
                <c:pt idx="4427">
                  <c:v>505.35367000000002</c:v>
                </c:pt>
                <c:pt idx="4428">
                  <c:v>483.19009</c:v>
                </c:pt>
                <c:pt idx="4429">
                  <c:v>453.75531000000001</c:v>
                </c:pt>
                <c:pt idx="4430">
                  <c:v>502.96535999999998</c:v>
                </c:pt>
                <c:pt idx="4431">
                  <c:v>466.73797999999999</c:v>
                </c:pt>
                <c:pt idx="4432">
                  <c:v>483.05234000000002</c:v>
                </c:pt>
                <c:pt idx="4433">
                  <c:v>495.22658999999999</c:v>
                </c:pt>
                <c:pt idx="4434">
                  <c:v>484.27260999999999</c:v>
                </c:pt>
                <c:pt idx="4435">
                  <c:v>488.48617999999999</c:v>
                </c:pt>
                <c:pt idx="4436">
                  <c:v>480.33193999999997</c:v>
                </c:pt>
                <c:pt idx="4437">
                  <c:v>496.34140000000002</c:v>
                </c:pt>
                <c:pt idx="4438">
                  <c:v>481.80972000000003</c:v>
                </c:pt>
                <c:pt idx="4439">
                  <c:v>482.70623999999998</c:v>
                </c:pt>
                <c:pt idx="4440">
                  <c:v>490.46535999999998</c:v>
                </c:pt>
                <c:pt idx="4441">
                  <c:v>490.19519000000003</c:v>
                </c:pt>
                <c:pt idx="4442">
                  <c:v>498.69414999999998</c:v>
                </c:pt>
                <c:pt idx="4443">
                  <c:v>477.17827999999997</c:v>
                </c:pt>
                <c:pt idx="4444">
                  <c:v>494.1001</c:v>
                </c:pt>
                <c:pt idx="4445">
                  <c:v>493.70346000000001</c:v>
                </c:pt>
                <c:pt idx="4446">
                  <c:v>493.30765000000002</c:v>
                </c:pt>
                <c:pt idx="4447">
                  <c:v>468.20992999999999</c:v>
                </c:pt>
                <c:pt idx="4448">
                  <c:v>488.92376999999999</c:v>
                </c:pt>
                <c:pt idx="4449">
                  <c:v>480.53253000000001</c:v>
                </c:pt>
                <c:pt idx="4450">
                  <c:v>489.09289999999999</c:v>
                </c:pt>
                <c:pt idx="4451">
                  <c:v>498.18826000000001</c:v>
                </c:pt>
                <c:pt idx="4452">
                  <c:v>455.63265999999999</c:v>
                </c:pt>
                <c:pt idx="4453">
                  <c:v>483.51889</c:v>
                </c:pt>
                <c:pt idx="4454">
                  <c:v>485.85933999999997</c:v>
                </c:pt>
                <c:pt idx="4455">
                  <c:v>471.06213000000002</c:v>
                </c:pt>
                <c:pt idx="4456">
                  <c:v>512.56329000000005</c:v>
                </c:pt>
                <c:pt idx="4457">
                  <c:v>453.53244000000001</c:v>
                </c:pt>
                <c:pt idx="4458">
                  <c:v>495.59005999999999</c:v>
                </c:pt>
                <c:pt idx="4459">
                  <c:v>474.65433000000002</c:v>
                </c:pt>
                <c:pt idx="4460">
                  <c:v>484.82677999999999</c:v>
                </c:pt>
                <c:pt idx="4461">
                  <c:v>473.32898</c:v>
                </c:pt>
                <c:pt idx="4462">
                  <c:v>497.64562999999998</c:v>
                </c:pt>
                <c:pt idx="4463">
                  <c:v>499.00844999999998</c:v>
                </c:pt>
                <c:pt idx="4464">
                  <c:v>494.65877999999998</c:v>
                </c:pt>
                <c:pt idx="4465">
                  <c:v>487.94598000000002</c:v>
                </c:pt>
                <c:pt idx="4466">
                  <c:v>479.78714000000002</c:v>
                </c:pt>
                <c:pt idx="4467">
                  <c:v>486.42029000000002</c:v>
                </c:pt>
                <c:pt idx="4468">
                  <c:v>498.31124999999997</c:v>
                </c:pt>
                <c:pt idx="4469">
                  <c:v>490.43401999999998</c:v>
                </c:pt>
                <c:pt idx="4470">
                  <c:v>483.34122000000002</c:v>
                </c:pt>
                <c:pt idx="4471">
                  <c:v>476.66379000000001</c:v>
                </c:pt>
                <c:pt idx="4472">
                  <c:v>484.8374</c:v>
                </c:pt>
                <c:pt idx="4473">
                  <c:v>164.06772000000001</c:v>
                </c:pt>
                <c:pt idx="4474">
                  <c:v>504.57404000000002</c:v>
                </c:pt>
                <c:pt idx="4475">
                  <c:v>492.1275</c:v>
                </c:pt>
                <c:pt idx="4476">
                  <c:v>497.00475999999998</c:v>
                </c:pt>
                <c:pt idx="4477">
                  <c:v>482.90884</c:v>
                </c:pt>
                <c:pt idx="4478">
                  <c:v>496.55588</c:v>
                </c:pt>
                <c:pt idx="4479">
                  <c:v>504.64206000000001</c:v>
                </c:pt>
                <c:pt idx="4480">
                  <c:v>496.54021999999998</c:v>
                </c:pt>
                <c:pt idx="4481">
                  <c:v>486.0412</c:v>
                </c:pt>
                <c:pt idx="4482">
                  <c:v>499.483</c:v>
                </c:pt>
                <c:pt idx="4483">
                  <c:v>497.54065000000003</c:v>
                </c:pt>
                <c:pt idx="4484">
                  <c:v>512.32068000000004</c:v>
                </c:pt>
                <c:pt idx="4485">
                  <c:v>468.99786</c:v>
                </c:pt>
                <c:pt idx="4486">
                  <c:v>477.86703</c:v>
                </c:pt>
                <c:pt idx="4487">
                  <c:v>502.8399</c:v>
                </c:pt>
                <c:pt idx="4488">
                  <c:v>467.10764</c:v>
                </c:pt>
                <c:pt idx="4489">
                  <c:v>468.56723</c:v>
                </c:pt>
                <c:pt idx="4490">
                  <c:v>491.71399000000002</c:v>
                </c:pt>
                <c:pt idx="4491">
                  <c:v>492.9502</c:v>
                </c:pt>
                <c:pt idx="4492">
                  <c:v>479.82913000000002</c:v>
                </c:pt>
                <c:pt idx="4493">
                  <c:v>485.27202999999997</c:v>
                </c:pt>
                <c:pt idx="4494">
                  <c:v>469.65420999999998</c:v>
                </c:pt>
                <c:pt idx="4495">
                  <c:v>478.66631999999998</c:v>
                </c:pt>
                <c:pt idx="4496">
                  <c:v>496.16180000000003</c:v>
                </c:pt>
                <c:pt idx="4497">
                  <c:v>476.85055999999997</c:v>
                </c:pt>
                <c:pt idx="4498">
                  <c:v>486.31621999999999</c:v>
                </c:pt>
                <c:pt idx="4499">
                  <c:v>523.11188000000004</c:v>
                </c:pt>
                <c:pt idx="4500">
                  <c:v>521.65192000000002</c:v>
                </c:pt>
                <c:pt idx="4501">
                  <c:v>515.56799000000001</c:v>
                </c:pt>
                <c:pt idx="4502">
                  <c:v>521.76940999999999</c:v>
                </c:pt>
                <c:pt idx="4503">
                  <c:v>510.11221</c:v>
                </c:pt>
                <c:pt idx="4504">
                  <c:v>515.80988000000002</c:v>
                </c:pt>
                <c:pt idx="4505">
                  <c:v>518.35491999999999</c:v>
                </c:pt>
                <c:pt idx="4506">
                  <c:v>516.70623999999998</c:v>
                </c:pt>
                <c:pt idx="4507">
                  <c:v>527.64844000000005</c:v>
                </c:pt>
                <c:pt idx="4508">
                  <c:v>508.33890000000002</c:v>
                </c:pt>
                <c:pt idx="4509">
                  <c:v>527.17449999999997</c:v>
                </c:pt>
                <c:pt idx="4510">
                  <c:v>514.05060000000003</c:v>
                </c:pt>
                <c:pt idx="4511">
                  <c:v>520.08978000000002</c:v>
                </c:pt>
                <c:pt idx="4512">
                  <c:v>508.35919000000001</c:v>
                </c:pt>
                <c:pt idx="4513">
                  <c:v>520.64471000000003</c:v>
                </c:pt>
                <c:pt idx="4514">
                  <c:v>522.80682000000002</c:v>
                </c:pt>
                <c:pt idx="4515">
                  <c:v>528.70807000000002</c:v>
                </c:pt>
                <c:pt idx="4516">
                  <c:v>512.05560000000003</c:v>
                </c:pt>
                <c:pt idx="4517">
                  <c:v>518.98699999999997</c:v>
                </c:pt>
                <c:pt idx="4518">
                  <c:v>521.46343999999999</c:v>
                </c:pt>
                <c:pt idx="4519">
                  <c:v>521.60253999999998</c:v>
                </c:pt>
                <c:pt idx="4520">
                  <c:v>522.92516999999998</c:v>
                </c:pt>
                <c:pt idx="4521">
                  <c:v>511.05792000000002</c:v>
                </c:pt>
                <c:pt idx="4522">
                  <c:v>502.46053999999998</c:v>
                </c:pt>
                <c:pt idx="4523">
                  <c:v>66.849457000000001</c:v>
                </c:pt>
                <c:pt idx="4524">
                  <c:v>496.52402000000001</c:v>
                </c:pt>
                <c:pt idx="4525">
                  <c:v>518.08330999999998</c:v>
                </c:pt>
                <c:pt idx="4526">
                  <c:v>509.71082000000001</c:v>
                </c:pt>
                <c:pt idx="4527">
                  <c:v>524.93047999999999</c:v>
                </c:pt>
                <c:pt idx="4528">
                  <c:v>513.90967000000001</c:v>
                </c:pt>
                <c:pt idx="4529">
                  <c:v>520.17169000000001</c:v>
                </c:pt>
                <c:pt idx="4530">
                  <c:v>514.86517000000003</c:v>
                </c:pt>
                <c:pt idx="4531">
                  <c:v>459.59485000000001</c:v>
                </c:pt>
                <c:pt idx="4532">
                  <c:v>517.2627</c:v>
                </c:pt>
                <c:pt idx="4533">
                  <c:v>508.7756</c:v>
                </c:pt>
                <c:pt idx="4534">
                  <c:v>527.10308999999995</c:v>
                </c:pt>
                <c:pt idx="4535">
                  <c:v>511.28307999999998</c:v>
                </c:pt>
                <c:pt idx="4536">
                  <c:v>525.20947000000001</c:v>
                </c:pt>
                <c:pt idx="4537">
                  <c:v>515.09173999999996</c:v>
                </c:pt>
                <c:pt idx="4538">
                  <c:v>534.93640000000005</c:v>
                </c:pt>
                <c:pt idx="4539">
                  <c:v>522.59283000000005</c:v>
                </c:pt>
                <c:pt idx="4540">
                  <c:v>529.63738999999998</c:v>
                </c:pt>
                <c:pt idx="4541">
                  <c:v>523.38891999999998</c:v>
                </c:pt>
                <c:pt idx="4542">
                  <c:v>521.51293999999996</c:v>
                </c:pt>
                <c:pt idx="4543">
                  <c:v>525.23279000000002</c:v>
                </c:pt>
                <c:pt idx="4544">
                  <c:v>525.15728999999999</c:v>
                </c:pt>
                <c:pt idx="4545">
                  <c:v>533.48328000000004</c:v>
                </c:pt>
                <c:pt idx="4546">
                  <c:v>520.23901000000001</c:v>
                </c:pt>
                <c:pt idx="4547">
                  <c:v>541.35137999999995</c:v>
                </c:pt>
                <c:pt idx="4548">
                  <c:v>518.42029000000002</c:v>
                </c:pt>
                <c:pt idx="4549">
                  <c:v>507.02422999999999</c:v>
                </c:pt>
                <c:pt idx="4550">
                  <c:v>512.26616999999999</c:v>
                </c:pt>
                <c:pt idx="4551">
                  <c:v>510.16721000000001</c:v>
                </c:pt>
                <c:pt idx="4552">
                  <c:v>519.71673999999996</c:v>
                </c:pt>
                <c:pt idx="4553">
                  <c:v>503.92755</c:v>
                </c:pt>
                <c:pt idx="4554">
                  <c:v>515.91565000000003</c:v>
                </c:pt>
                <c:pt idx="4555">
                  <c:v>519.94781</c:v>
                </c:pt>
                <c:pt idx="4556">
                  <c:v>510.03582999999998</c:v>
                </c:pt>
                <c:pt idx="4557">
                  <c:v>528.75005999999996</c:v>
                </c:pt>
                <c:pt idx="4558">
                  <c:v>524.04169000000002</c:v>
                </c:pt>
                <c:pt idx="4559">
                  <c:v>539.74541999999997</c:v>
                </c:pt>
                <c:pt idx="4560">
                  <c:v>530.11719000000005</c:v>
                </c:pt>
                <c:pt idx="4561">
                  <c:v>535.19501000000002</c:v>
                </c:pt>
                <c:pt idx="4562">
                  <c:v>524.52637000000004</c:v>
                </c:pt>
                <c:pt idx="4563">
                  <c:v>541.81530999999995</c:v>
                </c:pt>
                <c:pt idx="4564">
                  <c:v>528.86359000000004</c:v>
                </c:pt>
                <c:pt idx="4565">
                  <c:v>546.21831999999995</c:v>
                </c:pt>
                <c:pt idx="4566">
                  <c:v>532.41956000000005</c:v>
                </c:pt>
                <c:pt idx="4567">
                  <c:v>529.39806999999996</c:v>
                </c:pt>
                <c:pt idx="4568">
                  <c:v>511.41021999999998</c:v>
                </c:pt>
                <c:pt idx="4569">
                  <c:v>504.41070999999999</c:v>
                </c:pt>
                <c:pt idx="4570">
                  <c:v>506.25409000000002</c:v>
                </c:pt>
                <c:pt idx="4571">
                  <c:v>515.63793999999996</c:v>
                </c:pt>
                <c:pt idx="4572">
                  <c:v>505.57375999999999</c:v>
                </c:pt>
                <c:pt idx="4573">
                  <c:v>500.08251999999999</c:v>
                </c:pt>
                <c:pt idx="4574">
                  <c:v>510.64639</c:v>
                </c:pt>
                <c:pt idx="4575">
                  <c:v>503.90973000000002</c:v>
                </c:pt>
                <c:pt idx="4576">
                  <c:v>504.93056999999999</c:v>
                </c:pt>
                <c:pt idx="4577">
                  <c:v>504.47629000000001</c:v>
                </c:pt>
                <c:pt idx="4578">
                  <c:v>515.25665000000004</c:v>
                </c:pt>
                <c:pt idx="4579">
                  <c:v>505.94024999999999</c:v>
                </c:pt>
                <c:pt idx="4580">
                  <c:v>515.58776999999998</c:v>
                </c:pt>
                <c:pt idx="4581">
                  <c:v>509.26256999999998</c:v>
                </c:pt>
                <c:pt idx="4582">
                  <c:v>505.14017000000001</c:v>
                </c:pt>
                <c:pt idx="4583">
                  <c:v>508.12979000000001</c:v>
                </c:pt>
                <c:pt idx="4584">
                  <c:v>514.62689</c:v>
                </c:pt>
                <c:pt idx="4585">
                  <c:v>497.06310999999999</c:v>
                </c:pt>
                <c:pt idx="4586">
                  <c:v>512.19323999999995</c:v>
                </c:pt>
                <c:pt idx="4587">
                  <c:v>507.91705000000002</c:v>
                </c:pt>
                <c:pt idx="4588">
                  <c:v>516.90734999999995</c:v>
                </c:pt>
                <c:pt idx="4589">
                  <c:v>492.59793000000002</c:v>
                </c:pt>
                <c:pt idx="4590">
                  <c:v>502.79590000000002</c:v>
                </c:pt>
                <c:pt idx="4591">
                  <c:v>484.95407</c:v>
                </c:pt>
                <c:pt idx="4592">
                  <c:v>525.81768999999997</c:v>
                </c:pt>
                <c:pt idx="4593">
                  <c:v>497.15413999999998</c:v>
                </c:pt>
                <c:pt idx="4594">
                  <c:v>510.75330000000002</c:v>
                </c:pt>
                <c:pt idx="4595">
                  <c:v>506.70425</c:v>
                </c:pt>
                <c:pt idx="4596">
                  <c:v>515.06140000000005</c:v>
                </c:pt>
                <c:pt idx="4597">
                  <c:v>513.12243999999998</c:v>
                </c:pt>
                <c:pt idx="4598">
                  <c:v>501.92696999999998</c:v>
                </c:pt>
                <c:pt idx="4599">
                  <c:v>518.82610999999997</c:v>
                </c:pt>
                <c:pt idx="4600">
                  <c:v>502.16140999999999</c:v>
                </c:pt>
                <c:pt idx="4601">
                  <c:v>528.62183000000005</c:v>
                </c:pt>
                <c:pt idx="4602">
                  <c:v>498.77841000000001</c:v>
                </c:pt>
                <c:pt idx="4603">
                  <c:v>524.37805000000003</c:v>
                </c:pt>
                <c:pt idx="4604">
                  <c:v>498.86797999999999</c:v>
                </c:pt>
                <c:pt idx="4605">
                  <c:v>507.69241</c:v>
                </c:pt>
                <c:pt idx="4606">
                  <c:v>504.22530999999998</c:v>
                </c:pt>
                <c:pt idx="4607">
                  <c:v>497.26378999999997</c:v>
                </c:pt>
                <c:pt idx="4608">
                  <c:v>509.57513</c:v>
                </c:pt>
                <c:pt idx="4609">
                  <c:v>494.13592999999997</c:v>
                </c:pt>
                <c:pt idx="4610">
                  <c:v>525.21301000000005</c:v>
                </c:pt>
                <c:pt idx="4611">
                  <c:v>510.89983999999998</c:v>
                </c:pt>
                <c:pt idx="4612">
                  <c:v>541.25201000000004</c:v>
                </c:pt>
                <c:pt idx="4613">
                  <c:v>514.35919000000001</c:v>
                </c:pt>
                <c:pt idx="4614">
                  <c:v>512.61725000000001</c:v>
                </c:pt>
                <c:pt idx="4615">
                  <c:v>500.38852000000003</c:v>
                </c:pt>
                <c:pt idx="4616">
                  <c:v>512.97388000000001</c:v>
                </c:pt>
                <c:pt idx="4617">
                  <c:v>512.57159000000001</c:v>
                </c:pt>
                <c:pt idx="4618">
                  <c:v>508.68549000000002</c:v>
                </c:pt>
                <c:pt idx="4619">
                  <c:v>506.76693999999998</c:v>
                </c:pt>
                <c:pt idx="4620">
                  <c:v>502.73241999999999</c:v>
                </c:pt>
                <c:pt idx="4621">
                  <c:v>518.58227999999997</c:v>
                </c:pt>
                <c:pt idx="4622">
                  <c:v>505.56186000000002</c:v>
                </c:pt>
                <c:pt idx="4623">
                  <c:v>533.80651999999998</c:v>
                </c:pt>
                <c:pt idx="4624">
                  <c:v>511.41561999999999</c:v>
                </c:pt>
                <c:pt idx="4625">
                  <c:v>528.94628999999998</c:v>
                </c:pt>
                <c:pt idx="4626">
                  <c:v>272.64096000000001</c:v>
                </c:pt>
                <c:pt idx="4627">
                  <c:v>525.44122000000004</c:v>
                </c:pt>
                <c:pt idx="4628">
                  <c:v>519.02515000000005</c:v>
                </c:pt>
                <c:pt idx="4629">
                  <c:v>523.47722999999996</c:v>
                </c:pt>
                <c:pt idx="4630">
                  <c:v>521.54192999999998</c:v>
                </c:pt>
                <c:pt idx="4631">
                  <c:v>511.33749</c:v>
                </c:pt>
                <c:pt idx="4632">
                  <c:v>524.26459</c:v>
                </c:pt>
                <c:pt idx="4633">
                  <c:v>513.69835999999998</c:v>
                </c:pt>
                <c:pt idx="4634">
                  <c:v>525.75091999999995</c:v>
                </c:pt>
                <c:pt idx="4635">
                  <c:v>523.88116000000002</c:v>
                </c:pt>
                <c:pt idx="4636">
                  <c:v>516.46001999999999</c:v>
                </c:pt>
                <c:pt idx="4637">
                  <c:v>522.58252000000005</c:v>
                </c:pt>
                <c:pt idx="4638">
                  <c:v>514.92223999999999</c:v>
                </c:pt>
                <c:pt idx="4639">
                  <c:v>528.93407999999999</c:v>
                </c:pt>
                <c:pt idx="4640">
                  <c:v>501.18848000000003</c:v>
                </c:pt>
                <c:pt idx="4641">
                  <c:v>510.31344999999999</c:v>
                </c:pt>
                <c:pt idx="4642">
                  <c:v>506.64614999999998</c:v>
                </c:pt>
                <c:pt idx="4643">
                  <c:v>511.41057999999998</c:v>
                </c:pt>
                <c:pt idx="4644">
                  <c:v>508.41388000000001</c:v>
                </c:pt>
                <c:pt idx="4645">
                  <c:v>514.19597999999996</c:v>
                </c:pt>
                <c:pt idx="4646">
                  <c:v>517.45532000000003</c:v>
                </c:pt>
                <c:pt idx="4647">
                  <c:v>511.4982</c:v>
                </c:pt>
                <c:pt idx="4648">
                  <c:v>517.76275999999996</c:v>
                </c:pt>
                <c:pt idx="4649">
                  <c:v>517.40716999999995</c:v>
                </c:pt>
                <c:pt idx="4650">
                  <c:v>512.26691000000005</c:v>
                </c:pt>
                <c:pt idx="4651">
                  <c:v>508.35674999999998</c:v>
                </c:pt>
                <c:pt idx="4652">
                  <c:v>513.08069</c:v>
                </c:pt>
                <c:pt idx="4653">
                  <c:v>512.72406000000001</c:v>
                </c:pt>
                <c:pt idx="4654">
                  <c:v>518.06872999999996</c:v>
                </c:pt>
                <c:pt idx="4655">
                  <c:v>516.07635000000005</c:v>
                </c:pt>
                <c:pt idx="4656">
                  <c:v>517.62909000000002</c:v>
                </c:pt>
                <c:pt idx="4657">
                  <c:v>513.01184000000001</c:v>
                </c:pt>
                <c:pt idx="4658">
                  <c:v>506.51288</c:v>
                </c:pt>
                <c:pt idx="4659">
                  <c:v>520.20441000000005</c:v>
                </c:pt>
                <c:pt idx="4660">
                  <c:v>511.98712</c:v>
                </c:pt>
                <c:pt idx="4661">
                  <c:v>531.35460999999998</c:v>
                </c:pt>
                <c:pt idx="4662">
                  <c:v>517.95867999999996</c:v>
                </c:pt>
                <c:pt idx="4663">
                  <c:v>520.15228000000002</c:v>
                </c:pt>
                <c:pt idx="4664">
                  <c:v>528.13720999999998</c:v>
                </c:pt>
                <c:pt idx="4665">
                  <c:v>507.27044999999998</c:v>
                </c:pt>
                <c:pt idx="4666">
                  <c:v>522.92200000000003</c:v>
                </c:pt>
                <c:pt idx="4667">
                  <c:v>509.69387999999998</c:v>
                </c:pt>
                <c:pt idx="4668">
                  <c:v>521.20099000000005</c:v>
                </c:pt>
                <c:pt idx="4669">
                  <c:v>503.71866</c:v>
                </c:pt>
                <c:pt idx="4670">
                  <c:v>523.28130999999996</c:v>
                </c:pt>
                <c:pt idx="4671">
                  <c:v>515.19397000000004</c:v>
                </c:pt>
                <c:pt idx="4672">
                  <c:v>522.32384999999999</c:v>
                </c:pt>
                <c:pt idx="4673">
                  <c:v>343.40285999999998</c:v>
                </c:pt>
                <c:pt idx="4674">
                  <c:v>510.61874</c:v>
                </c:pt>
                <c:pt idx="4675">
                  <c:v>527.65051000000005</c:v>
                </c:pt>
                <c:pt idx="4676">
                  <c:v>513.16998000000001</c:v>
                </c:pt>
                <c:pt idx="4677">
                  <c:v>506.95443999999998</c:v>
                </c:pt>
                <c:pt idx="4678">
                  <c:v>525.99785999999995</c:v>
                </c:pt>
                <c:pt idx="4679">
                  <c:v>511.87405000000001</c:v>
                </c:pt>
                <c:pt idx="4680">
                  <c:v>510.37689</c:v>
                </c:pt>
                <c:pt idx="4681">
                  <c:v>505.45508000000001</c:v>
                </c:pt>
                <c:pt idx="4682">
                  <c:v>517.26616999999999</c:v>
                </c:pt>
                <c:pt idx="4683">
                  <c:v>512.41076999999996</c:v>
                </c:pt>
                <c:pt idx="4684">
                  <c:v>512.19195999999999</c:v>
                </c:pt>
                <c:pt idx="4685">
                  <c:v>517.00969999999995</c:v>
                </c:pt>
                <c:pt idx="4686">
                  <c:v>516.68939</c:v>
                </c:pt>
                <c:pt idx="4687">
                  <c:v>510.62180000000001</c:v>
                </c:pt>
                <c:pt idx="4688">
                  <c:v>505.88263000000001</c:v>
                </c:pt>
                <c:pt idx="4689">
                  <c:v>241.29150000000001</c:v>
                </c:pt>
                <c:pt idx="4690">
                  <c:v>385.33974999999998</c:v>
                </c:pt>
                <c:pt idx="4691">
                  <c:v>512.99798999999996</c:v>
                </c:pt>
                <c:pt idx="4692">
                  <c:v>506.28359999999998</c:v>
                </c:pt>
                <c:pt idx="4693">
                  <c:v>512.35828000000004</c:v>
                </c:pt>
                <c:pt idx="4694">
                  <c:v>513.43268</c:v>
                </c:pt>
                <c:pt idx="4695">
                  <c:v>503.96323000000001</c:v>
                </c:pt>
                <c:pt idx="4696">
                  <c:v>512.40485000000001</c:v>
                </c:pt>
                <c:pt idx="4697">
                  <c:v>513.43793000000005</c:v>
                </c:pt>
                <c:pt idx="4698">
                  <c:v>502.75443000000001</c:v>
                </c:pt>
                <c:pt idx="4699">
                  <c:v>496.83981</c:v>
                </c:pt>
                <c:pt idx="4700">
                  <c:v>514.00915999999995</c:v>
                </c:pt>
                <c:pt idx="4701">
                  <c:v>492.94292999999999</c:v>
                </c:pt>
                <c:pt idx="4702">
                  <c:v>515.95203000000004</c:v>
                </c:pt>
                <c:pt idx="4703">
                  <c:v>512.08551</c:v>
                </c:pt>
                <c:pt idx="4704">
                  <c:v>507.80045000000001</c:v>
                </c:pt>
                <c:pt idx="4705">
                  <c:v>509.18392999999998</c:v>
                </c:pt>
                <c:pt idx="4706">
                  <c:v>498.26010000000002</c:v>
                </c:pt>
                <c:pt idx="4707">
                  <c:v>513.71947999999998</c:v>
                </c:pt>
                <c:pt idx="4708">
                  <c:v>496.43723</c:v>
                </c:pt>
                <c:pt idx="4709">
                  <c:v>495.48421999999999</c:v>
                </c:pt>
                <c:pt idx="4710">
                  <c:v>497.42746</c:v>
                </c:pt>
                <c:pt idx="4711">
                  <c:v>506.66519</c:v>
                </c:pt>
                <c:pt idx="4712">
                  <c:v>497.77121</c:v>
                </c:pt>
                <c:pt idx="4713">
                  <c:v>509.53863999999999</c:v>
                </c:pt>
                <c:pt idx="4714">
                  <c:v>497.42892000000001</c:v>
                </c:pt>
                <c:pt idx="4715">
                  <c:v>514.21204</c:v>
                </c:pt>
                <c:pt idx="4716">
                  <c:v>503.16994999999997</c:v>
                </c:pt>
                <c:pt idx="4717">
                  <c:v>503.76981000000001</c:v>
                </c:pt>
                <c:pt idx="4718">
                  <c:v>510.15017999999998</c:v>
                </c:pt>
                <c:pt idx="4719">
                  <c:v>495.08751999999998</c:v>
                </c:pt>
                <c:pt idx="4720">
                  <c:v>517.63378999999998</c:v>
                </c:pt>
                <c:pt idx="4721">
                  <c:v>501.61511000000002</c:v>
                </c:pt>
                <c:pt idx="4722">
                  <c:v>512.57623000000001</c:v>
                </c:pt>
                <c:pt idx="4723">
                  <c:v>501.84811000000002</c:v>
                </c:pt>
                <c:pt idx="4724">
                  <c:v>510.44537000000003</c:v>
                </c:pt>
                <c:pt idx="4725">
                  <c:v>499.56313999999998</c:v>
                </c:pt>
                <c:pt idx="4726">
                  <c:v>507.14362</c:v>
                </c:pt>
                <c:pt idx="4727">
                  <c:v>502.84116</c:v>
                </c:pt>
                <c:pt idx="4728">
                  <c:v>511.07470999999998</c:v>
                </c:pt>
                <c:pt idx="4729">
                  <c:v>524.12927000000002</c:v>
                </c:pt>
                <c:pt idx="4730">
                  <c:v>511.19778000000002</c:v>
                </c:pt>
                <c:pt idx="4731">
                  <c:v>519.15057000000002</c:v>
                </c:pt>
                <c:pt idx="4732">
                  <c:v>507.93896000000001</c:v>
                </c:pt>
                <c:pt idx="4733">
                  <c:v>515.69861000000003</c:v>
                </c:pt>
                <c:pt idx="4734">
                  <c:v>496.94153</c:v>
                </c:pt>
                <c:pt idx="4735">
                  <c:v>506.43103000000002</c:v>
                </c:pt>
                <c:pt idx="4736">
                  <c:v>515.03357000000005</c:v>
                </c:pt>
                <c:pt idx="4737">
                  <c:v>524.90948000000003</c:v>
                </c:pt>
                <c:pt idx="4738">
                  <c:v>511.38699000000003</c:v>
                </c:pt>
                <c:pt idx="4739">
                  <c:v>514.39313000000004</c:v>
                </c:pt>
                <c:pt idx="4740">
                  <c:v>529.35834</c:v>
                </c:pt>
                <c:pt idx="4741">
                  <c:v>510.85219999999998</c:v>
                </c:pt>
                <c:pt idx="4742">
                  <c:v>491.13666000000001</c:v>
                </c:pt>
                <c:pt idx="4743">
                  <c:v>504.27823000000001</c:v>
                </c:pt>
                <c:pt idx="4744">
                  <c:v>521.33563000000004</c:v>
                </c:pt>
                <c:pt idx="4745">
                  <c:v>512.02184999999997</c:v>
                </c:pt>
                <c:pt idx="4746">
                  <c:v>519.67858999999999</c:v>
                </c:pt>
                <c:pt idx="4747">
                  <c:v>500.78888000000001</c:v>
                </c:pt>
                <c:pt idx="4748">
                  <c:v>511.37887999999998</c:v>
                </c:pt>
                <c:pt idx="4749">
                  <c:v>498.87581999999998</c:v>
                </c:pt>
                <c:pt idx="4750">
                  <c:v>514.72333000000003</c:v>
                </c:pt>
                <c:pt idx="4751">
                  <c:v>516.48932000000002</c:v>
                </c:pt>
                <c:pt idx="4752">
                  <c:v>511.70830999999998</c:v>
                </c:pt>
                <c:pt idx="4753">
                  <c:v>522.03161999999998</c:v>
                </c:pt>
                <c:pt idx="4754">
                  <c:v>508.05727999999999</c:v>
                </c:pt>
                <c:pt idx="4755">
                  <c:v>516.61419999999998</c:v>
                </c:pt>
                <c:pt idx="4756">
                  <c:v>506.99135999999999</c:v>
                </c:pt>
                <c:pt idx="4757">
                  <c:v>510.48989999999998</c:v>
                </c:pt>
                <c:pt idx="4758">
                  <c:v>493.23791999999997</c:v>
                </c:pt>
                <c:pt idx="4759">
                  <c:v>507.53992</c:v>
                </c:pt>
                <c:pt idx="4760">
                  <c:v>497.89978000000002</c:v>
                </c:pt>
                <c:pt idx="4761">
                  <c:v>502.91701999999998</c:v>
                </c:pt>
                <c:pt idx="4762">
                  <c:v>503.95769999999999</c:v>
                </c:pt>
                <c:pt idx="4763">
                  <c:v>509.12518</c:v>
                </c:pt>
                <c:pt idx="4764">
                  <c:v>506.64584000000002</c:v>
                </c:pt>
                <c:pt idx="4765">
                  <c:v>502.25020999999998</c:v>
                </c:pt>
                <c:pt idx="4766">
                  <c:v>508.13251000000002</c:v>
                </c:pt>
                <c:pt idx="4767">
                  <c:v>495.30511000000001</c:v>
                </c:pt>
                <c:pt idx="4768">
                  <c:v>506.38326999999998</c:v>
                </c:pt>
                <c:pt idx="4769">
                  <c:v>507.68436000000003</c:v>
                </c:pt>
                <c:pt idx="4770">
                  <c:v>497.5394</c:v>
                </c:pt>
                <c:pt idx="4771">
                  <c:v>501.42291</c:v>
                </c:pt>
                <c:pt idx="4772">
                  <c:v>502.41003000000001</c:v>
                </c:pt>
                <c:pt idx="4773">
                  <c:v>200.34791999999999</c:v>
                </c:pt>
                <c:pt idx="4774">
                  <c:v>499.46017000000001</c:v>
                </c:pt>
                <c:pt idx="4775">
                  <c:v>505.08123999999998</c:v>
                </c:pt>
                <c:pt idx="4776">
                  <c:v>509.89931999999999</c:v>
                </c:pt>
                <c:pt idx="4777">
                  <c:v>521.27617999999995</c:v>
                </c:pt>
                <c:pt idx="4778">
                  <c:v>502.24777</c:v>
                </c:pt>
                <c:pt idx="4779">
                  <c:v>507.31414999999998</c:v>
                </c:pt>
                <c:pt idx="4780">
                  <c:v>504.38986</c:v>
                </c:pt>
                <c:pt idx="4781">
                  <c:v>507.53591999999998</c:v>
                </c:pt>
                <c:pt idx="4782">
                  <c:v>489.31045999999998</c:v>
                </c:pt>
                <c:pt idx="4783">
                  <c:v>510.12589000000003</c:v>
                </c:pt>
                <c:pt idx="4784">
                  <c:v>503.60608000000002</c:v>
                </c:pt>
                <c:pt idx="4785">
                  <c:v>500.96926999999999</c:v>
                </c:pt>
                <c:pt idx="4786">
                  <c:v>492.80515000000003</c:v>
                </c:pt>
                <c:pt idx="4787">
                  <c:v>508.43786999999998</c:v>
                </c:pt>
                <c:pt idx="4788">
                  <c:v>504.24182000000002</c:v>
                </c:pt>
                <c:pt idx="4789">
                  <c:v>493.43842000000001</c:v>
                </c:pt>
                <c:pt idx="4790">
                  <c:v>489.82175000000001</c:v>
                </c:pt>
                <c:pt idx="4791">
                  <c:v>504.14893000000001</c:v>
                </c:pt>
                <c:pt idx="4792">
                  <c:v>506.14812999999998</c:v>
                </c:pt>
                <c:pt idx="4793">
                  <c:v>492.21978999999999</c:v>
                </c:pt>
                <c:pt idx="4794">
                  <c:v>511.21024</c:v>
                </c:pt>
                <c:pt idx="4795">
                  <c:v>518.77533000000005</c:v>
                </c:pt>
                <c:pt idx="4796">
                  <c:v>514.41931</c:v>
                </c:pt>
                <c:pt idx="4797">
                  <c:v>511.05185</c:v>
                </c:pt>
                <c:pt idx="4798">
                  <c:v>521.48206000000005</c:v>
                </c:pt>
                <c:pt idx="4799">
                  <c:v>503.00734999999997</c:v>
                </c:pt>
                <c:pt idx="4800">
                  <c:v>516.60815000000002</c:v>
                </c:pt>
                <c:pt idx="4801">
                  <c:v>528.26098999999999</c:v>
                </c:pt>
                <c:pt idx="4802">
                  <c:v>521.88415999999995</c:v>
                </c:pt>
                <c:pt idx="4803">
                  <c:v>518.85619999999994</c:v>
                </c:pt>
                <c:pt idx="4804">
                  <c:v>521.18573000000004</c:v>
                </c:pt>
                <c:pt idx="4805">
                  <c:v>523.85712000000001</c:v>
                </c:pt>
                <c:pt idx="4806">
                  <c:v>454.48809999999997</c:v>
                </c:pt>
                <c:pt idx="4807">
                  <c:v>394.86624</c:v>
                </c:pt>
                <c:pt idx="4808">
                  <c:v>484.71301</c:v>
                </c:pt>
                <c:pt idx="4809">
                  <c:v>697.76556000000005</c:v>
                </c:pt>
                <c:pt idx="4810">
                  <c:v>37.341411999999998</c:v>
                </c:pt>
                <c:pt idx="4811">
                  <c:v>539.12329</c:v>
                </c:pt>
                <c:pt idx="4812">
                  <c:v>529.42431999999997</c:v>
                </c:pt>
                <c:pt idx="4813">
                  <c:v>513.10204999999996</c:v>
                </c:pt>
                <c:pt idx="4814">
                  <c:v>379.36496</c:v>
                </c:pt>
                <c:pt idx="4815">
                  <c:v>511.18860000000001</c:v>
                </c:pt>
                <c:pt idx="4816">
                  <c:v>505.89514000000003</c:v>
                </c:pt>
                <c:pt idx="4817">
                  <c:v>506.43651999999997</c:v>
                </c:pt>
                <c:pt idx="4818">
                  <c:v>498.88878999999997</c:v>
                </c:pt>
                <c:pt idx="4819">
                  <c:v>506.99074999999999</c:v>
                </c:pt>
                <c:pt idx="4820">
                  <c:v>525.83875</c:v>
                </c:pt>
                <c:pt idx="4821">
                  <c:v>501.20361000000003</c:v>
                </c:pt>
                <c:pt idx="4822">
                  <c:v>501.09249999999997</c:v>
                </c:pt>
                <c:pt idx="4823">
                  <c:v>514.27068999999995</c:v>
                </c:pt>
                <c:pt idx="4824">
                  <c:v>517.70952999999997</c:v>
                </c:pt>
                <c:pt idx="4825">
                  <c:v>508.06461000000002</c:v>
                </c:pt>
                <c:pt idx="4826">
                  <c:v>517.15875000000005</c:v>
                </c:pt>
                <c:pt idx="4827">
                  <c:v>529.57379000000003</c:v>
                </c:pt>
                <c:pt idx="4828">
                  <c:v>533.73424999999997</c:v>
                </c:pt>
                <c:pt idx="4829">
                  <c:v>501.57288</c:v>
                </c:pt>
                <c:pt idx="4830">
                  <c:v>515.36401000000001</c:v>
                </c:pt>
                <c:pt idx="4831">
                  <c:v>517.31366000000003</c:v>
                </c:pt>
                <c:pt idx="4832">
                  <c:v>508.18047999999999</c:v>
                </c:pt>
                <c:pt idx="4833">
                  <c:v>501.99254999999999</c:v>
                </c:pt>
                <c:pt idx="4834">
                  <c:v>520.57690000000002</c:v>
                </c:pt>
                <c:pt idx="4835">
                  <c:v>459.60113999999999</c:v>
                </c:pt>
                <c:pt idx="4836">
                  <c:v>498.82373000000001</c:v>
                </c:pt>
                <c:pt idx="4837">
                  <c:v>495.68130000000002</c:v>
                </c:pt>
                <c:pt idx="4838">
                  <c:v>495.95334000000003</c:v>
                </c:pt>
                <c:pt idx="4839">
                  <c:v>498.24707000000001</c:v>
                </c:pt>
                <c:pt idx="4840">
                  <c:v>490.43221999999997</c:v>
                </c:pt>
                <c:pt idx="4841">
                  <c:v>513.55219</c:v>
                </c:pt>
                <c:pt idx="4842">
                  <c:v>498.11475000000002</c:v>
                </c:pt>
                <c:pt idx="4843">
                  <c:v>509.86246</c:v>
                </c:pt>
                <c:pt idx="4844">
                  <c:v>497.82339000000002</c:v>
                </c:pt>
                <c:pt idx="4845">
                  <c:v>499.10568000000001</c:v>
                </c:pt>
                <c:pt idx="4846">
                  <c:v>521.3288</c:v>
                </c:pt>
                <c:pt idx="4847">
                  <c:v>491.81682999999998</c:v>
                </c:pt>
                <c:pt idx="4848">
                  <c:v>497.46109000000001</c:v>
                </c:pt>
                <c:pt idx="4849">
                  <c:v>511.61383000000001</c:v>
                </c:pt>
                <c:pt idx="4850">
                  <c:v>511.88049000000001</c:v>
                </c:pt>
                <c:pt idx="4851">
                  <c:v>496.81646999999998</c:v>
                </c:pt>
                <c:pt idx="4852">
                  <c:v>523.84589000000005</c:v>
                </c:pt>
                <c:pt idx="4853">
                  <c:v>509.92691000000002</c:v>
                </c:pt>
                <c:pt idx="4854">
                  <c:v>257.66744999999997</c:v>
                </c:pt>
                <c:pt idx="4855">
                  <c:v>507.75839000000002</c:v>
                </c:pt>
                <c:pt idx="4856">
                  <c:v>510.60262999999998</c:v>
                </c:pt>
                <c:pt idx="4857">
                  <c:v>503.75475999999998</c:v>
                </c:pt>
                <c:pt idx="4858">
                  <c:v>502.80597</c:v>
                </c:pt>
                <c:pt idx="4859">
                  <c:v>498.02715999999998</c:v>
                </c:pt>
                <c:pt idx="4860">
                  <c:v>504.04266000000001</c:v>
                </c:pt>
                <c:pt idx="4861">
                  <c:v>496.16489000000001</c:v>
                </c:pt>
                <c:pt idx="4862">
                  <c:v>458.94549999999998</c:v>
                </c:pt>
                <c:pt idx="4863">
                  <c:v>248.07848000000001</c:v>
                </c:pt>
                <c:pt idx="4864">
                  <c:v>505.98178000000001</c:v>
                </c:pt>
                <c:pt idx="4865">
                  <c:v>483.56112999999999</c:v>
                </c:pt>
                <c:pt idx="4866">
                  <c:v>507.78985999999998</c:v>
                </c:pt>
                <c:pt idx="4867">
                  <c:v>484.90674000000001</c:v>
                </c:pt>
                <c:pt idx="4868">
                  <c:v>491.80417</c:v>
                </c:pt>
                <c:pt idx="4869">
                  <c:v>501.33850000000001</c:v>
                </c:pt>
                <c:pt idx="4870">
                  <c:v>494.98980999999998</c:v>
                </c:pt>
                <c:pt idx="4871">
                  <c:v>490.21283</c:v>
                </c:pt>
                <c:pt idx="4872">
                  <c:v>500.1669</c:v>
                </c:pt>
                <c:pt idx="4873">
                  <c:v>17.077971999999999</c:v>
                </c:pt>
                <c:pt idx="4874">
                  <c:v>500.73074000000003</c:v>
                </c:pt>
                <c:pt idx="4875">
                  <c:v>504.19391000000002</c:v>
                </c:pt>
                <c:pt idx="4876">
                  <c:v>501.20242000000002</c:v>
                </c:pt>
                <c:pt idx="4877">
                  <c:v>496.05730999999997</c:v>
                </c:pt>
                <c:pt idx="4878">
                  <c:v>497.84377999999998</c:v>
                </c:pt>
                <c:pt idx="4879">
                  <c:v>488.64066000000003</c:v>
                </c:pt>
                <c:pt idx="4880">
                  <c:v>503.39578</c:v>
                </c:pt>
                <c:pt idx="4881">
                  <c:v>492.52733999999998</c:v>
                </c:pt>
                <c:pt idx="4882">
                  <c:v>486.48712</c:v>
                </c:pt>
                <c:pt idx="4883">
                  <c:v>509.19785000000002</c:v>
                </c:pt>
                <c:pt idx="4884">
                  <c:v>489.08123999999998</c:v>
                </c:pt>
                <c:pt idx="4885">
                  <c:v>515.16845999999998</c:v>
                </c:pt>
                <c:pt idx="4886">
                  <c:v>490.56133999999997</c:v>
                </c:pt>
                <c:pt idx="4887">
                  <c:v>498.93347</c:v>
                </c:pt>
                <c:pt idx="4888">
                  <c:v>494.37038999999999</c:v>
                </c:pt>
                <c:pt idx="4889">
                  <c:v>508.48584</c:v>
                </c:pt>
                <c:pt idx="4890">
                  <c:v>497.68723</c:v>
                </c:pt>
                <c:pt idx="4891">
                  <c:v>497.66298999999998</c:v>
                </c:pt>
                <c:pt idx="4892">
                  <c:v>498.59109000000001</c:v>
                </c:pt>
                <c:pt idx="4893">
                  <c:v>494.74227999999999</c:v>
                </c:pt>
                <c:pt idx="4894">
                  <c:v>511.01540999999997</c:v>
                </c:pt>
                <c:pt idx="4895">
                  <c:v>491.05426</c:v>
                </c:pt>
                <c:pt idx="4896">
                  <c:v>521.33478000000002</c:v>
                </c:pt>
                <c:pt idx="4897">
                  <c:v>505.99889999999999</c:v>
                </c:pt>
                <c:pt idx="4898">
                  <c:v>517.50121999999999</c:v>
                </c:pt>
                <c:pt idx="4899">
                  <c:v>528.53052000000002</c:v>
                </c:pt>
                <c:pt idx="4900">
                  <c:v>503.97842000000003</c:v>
                </c:pt>
                <c:pt idx="4901">
                  <c:v>506.36257999999998</c:v>
                </c:pt>
                <c:pt idx="4902">
                  <c:v>515.96795999999995</c:v>
                </c:pt>
                <c:pt idx="4903">
                  <c:v>505.14926000000003</c:v>
                </c:pt>
                <c:pt idx="4904">
                  <c:v>514.31128000000001</c:v>
                </c:pt>
                <c:pt idx="4905">
                  <c:v>515.42133000000001</c:v>
                </c:pt>
                <c:pt idx="4906">
                  <c:v>499.35683999999998</c:v>
                </c:pt>
                <c:pt idx="4907">
                  <c:v>531.71649000000002</c:v>
                </c:pt>
                <c:pt idx="4908">
                  <c:v>501.07697000000002</c:v>
                </c:pt>
                <c:pt idx="4909">
                  <c:v>508.00094999999999</c:v>
                </c:pt>
                <c:pt idx="4910">
                  <c:v>520.57903999999996</c:v>
                </c:pt>
                <c:pt idx="4911">
                  <c:v>519.27739999999994</c:v>
                </c:pt>
                <c:pt idx="4912">
                  <c:v>510.28564</c:v>
                </c:pt>
                <c:pt idx="4913">
                  <c:v>529.20667000000003</c:v>
                </c:pt>
                <c:pt idx="4914">
                  <c:v>507.35165000000001</c:v>
                </c:pt>
                <c:pt idx="4915">
                  <c:v>514.32781999999997</c:v>
                </c:pt>
                <c:pt idx="4916">
                  <c:v>516.57605000000001</c:v>
                </c:pt>
                <c:pt idx="4917">
                  <c:v>300.22473000000002</c:v>
                </c:pt>
                <c:pt idx="4918">
                  <c:v>525.72742000000005</c:v>
                </c:pt>
                <c:pt idx="4919">
                  <c:v>516.92229999999995</c:v>
                </c:pt>
                <c:pt idx="4920">
                  <c:v>513.90062999999998</c:v>
                </c:pt>
                <c:pt idx="4921">
                  <c:v>515.45183999999995</c:v>
                </c:pt>
                <c:pt idx="4922">
                  <c:v>501.88837000000001</c:v>
                </c:pt>
                <c:pt idx="4923">
                  <c:v>501.77276999999998</c:v>
                </c:pt>
                <c:pt idx="4924">
                  <c:v>538.23212000000001</c:v>
                </c:pt>
                <c:pt idx="4925">
                  <c:v>502.92678999999998</c:v>
                </c:pt>
                <c:pt idx="4926">
                  <c:v>502.88479999999998</c:v>
                </c:pt>
                <c:pt idx="4927">
                  <c:v>521.04900999999995</c:v>
                </c:pt>
                <c:pt idx="4928">
                  <c:v>493.96944999999999</c:v>
                </c:pt>
                <c:pt idx="4929">
                  <c:v>523.31841999999995</c:v>
                </c:pt>
                <c:pt idx="4930">
                  <c:v>523.27855999999997</c:v>
                </c:pt>
                <c:pt idx="4931">
                  <c:v>531.86694</c:v>
                </c:pt>
                <c:pt idx="4932">
                  <c:v>523.16803000000004</c:v>
                </c:pt>
                <c:pt idx="4933">
                  <c:v>524.11945000000003</c:v>
                </c:pt>
                <c:pt idx="4934">
                  <c:v>374.45087000000001</c:v>
                </c:pt>
                <c:pt idx="4935">
                  <c:v>197.99625</c:v>
                </c:pt>
                <c:pt idx="4936">
                  <c:v>523.55438000000004</c:v>
                </c:pt>
                <c:pt idx="4937">
                  <c:v>524.97040000000004</c:v>
                </c:pt>
                <c:pt idx="4938">
                  <c:v>519.24315999999999</c:v>
                </c:pt>
                <c:pt idx="4939">
                  <c:v>519.53539999999998</c:v>
                </c:pt>
                <c:pt idx="4940">
                  <c:v>527.16381999999999</c:v>
                </c:pt>
                <c:pt idx="4941">
                  <c:v>518.75402999999994</c:v>
                </c:pt>
                <c:pt idx="4942">
                  <c:v>519.37139999999999</c:v>
                </c:pt>
                <c:pt idx="4943">
                  <c:v>527.39368000000002</c:v>
                </c:pt>
                <c:pt idx="4944">
                  <c:v>516.72185999999999</c:v>
                </c:pt>
                <c:pt idx="4945">
                  <c:v>519.28075999999999</c:v>
                </c:pt>
                <c:pt idx="4946">
                  <c:v>521.08141999999998</c:v>
                </c:pt>
                <c:pt idx="4947">
                  <c:v>526.72753999999998</c:v>
                </c:pt>
                <c:pt idx="4948">
                  <c:v>521.47864000000004</c:v>
                </c:pt>
                <c:pt idx="4949">
                  <c:v>519.49767999999995</c:v>
                </c:pt>
                <c:pt idx="4950">
                  <c:v>529.45612000000006</c:v>
                </c:pt>
                <c:pt idx="4951">
                  <c:v>514.45532000000003</c:v>
                </c:pt>
                <c:pt idx="4952">
                  <c:v>552.55426</c:v>
                </c:pt>
                <c:pt idx="4953">
                  <c:v>511.71057000000002</c:v>
                </c:pt>
                <c:pt idx="4954">
                  <c:v>503.79782</c:v>
                </c:pt>
                <c:pt idx="4955">
                  <c:v>523.32965000000002</c:v>
                </c:pt>
                <c:pt idx="4956">
                  <c:v>499.9024</c:v>
                </c:pt>
                <c:pt idx="4957">
                  <c:v>526.32659999999998</c:v>
                </c:pt>
                <c:pt idx="4958">
                  <c:v>526.18737999999996</c:v>
                </c:pt>
                <c:pt idx="4959">
                  <c:v>525.69244000000003</c:v>
                </c:pt>
                <c:pt idx="4960">
                  <c:v>535.68347000000006</c:v>
                </c:pt>
                <c:pt idx="4961">
                  <c:v>524.21496999999999</c:v>
                </c:pt>
                <c:pt idx="4962">
                  <c:v>527.93402000000003</c:v>
                </c:pt>
                <c:pt idx="4963">
                  <c:v>523.16205000000002</c:v>
                </c:pt>
                <c:pt idx="4964">
                  <c:v>518.78021000000001</c:v>
                </c:pt>
                <c:pt idx="4965">
                  <c:v>520.58423000000005</c:v>
                </c:pt>
                <c:pt idx="4966">
                  <c:v>514.06329000000005</c:v>
                </c:pt>
                <c:pt idx="4967">
                  <c:v>519.54102</c:v>
                </c:pt>
                <c:pt idx="4968">
                  <c:v>517.81170999999995</c:v>
                </c:pt>
                <c:pt idx="4969">
                  <c:v>531.26977999999997</c:v>
                </c:pt>
                <c:pt idx="4970">
                  <c:v>511.72802999999999</c:v>
                </c:pt>
                <c:pt idx="4971">
                  <c:v>522.96405000000004</c:v>
                </c:pt>
                <c:pt idx="4972">
                  <c:v>507.36966000000001</c:v>
                </c:pt>
                <c:pt idx="4973">
                  <c:v>522.22429999999997</c:v>
                </c:pt>
                <c:pt idx="4974">
                  <c:v>527.20299999999997</c:v>
                </c:pt>
                <c:pt idx="4975">
                  <c:v>319.45361000000003</c:v>
                </c:pt>
                <c:pt idx="4976">
                  <c:v>513.75232000000005</c:v>
                </c:pt>
                <c:pt idx="4977">
                  <c:v>513.26226999999994</c:v>
                </c:pt>
                <c:pt idx="4978">
                  <c:v>511.32117</c:v>
                </c:pt>
                <c:pt idx="4979">
                  <c:v>498.09329000000002</c:v>
                </c:pt>
                <c:pt idx="4980">
                  <c:v>511.90947999999997</c:v>
                </c:pt>
                <c:pt idx="4981">
                  <c:v>527.52782999999999</c:v>
                </c:pt>
                <c:pt idx="4982">
                  <c:v>510.59285999999997</c:v>
                </c:pt>
                <c:pt idx="4983">
                  <c:v>487.65273999999999</c:v>
                </c:pt>
                <c:pt idx="4984">
                  <c:v>506.09634</c:v>
                </c:pt>
                <c:pt idx="4985">
                  <c:v>519.64904999999999</c:v>
                </c:pt>
                <c:pt idx="4986">
                  <c:v>489.75247000000002</c:v>
                </c:pt>
                <c:pt idx="4987">
                  <c:v>514.73961999999995</c:v>
                </c:pt>
                <c:pt idx="4988">
                  <c:v>498.52118000000002</c:v>
                </c:pt>
                <c:pt idx="4989">
                  <c:v>511.08722</c:v>
                </c:pt>
                <c:pt idx="4990">
                  <c:v>509.7106</c:v>
                </c:pt>
                <c:pt idx="4991">
                  <c:v>501.9325</c:v>
                </c:pt>
                <c:pt idx="4992">
                  <c:v>501.57172000000003</c:v>
                </c:pt>
                <c:pt idx="4993">
                  <c:v>514.57892000000004</c:v>
                </c:pt>
                <c:pt idx="4994">
                  <c:v>522.99492999999995</c:v>
                </c:pt>
                <c:pt idx="4995">
                  <c:v>509.40496999999999</c:v>
                </c:pt>
                <c:pt idx="4996">
                  <c:v>462.13412</c:v>
                </c:pt>
                <c:pt idx="4997">
                  <c:v>475.94269000000003</c:v>
                </c:pt>
                <c:pt idx="4998">
                  <c:v>516.04431</c:v>
                </c:pt>
                <c:pt idx="4999">
                  <c:v>511.58010999999999</c:v>
                </c:pt>
                <c:pt idx="5000">
                  <c:v>509.60419000000002</c:v>
                </c:pt>
                <c:pt idx="5001">
                  <c:v>510.70898</c:v>
                </c:pt>
                <c:pt idx="5002">
                  <c:v>508.40051</c:v>
                </c:pt>
                <c:pt idx="5003">
                  <c:v>513.63567999999998</c:v>
                </c:pt>
                <c:pt idx="5004">
                  <c:v>507.76650999999998</c:v>
                </c:pt>
                <c:pt idx="5005">
                  <c:v>509.22897</c:v>
                </c:pt>
                <c:pt idx="5006">
                  <c:v>484.75479000000001</c:v>
                </c:pt>
                <c:pt idx="5007">
                  <c:v>402.01107999999999</c:v>
                </c:pt>
              </c:numCache>
            </c:numRef>
          </c:yVal>
          <c:smooth val="0"/>
          <c:extLst>
            <c:ext xmlns:c16="http://schemas.microsoft.com/office/drawing/2014/chart" uri="{C3380CC4-5D6E-409C-BE32-E72D297353CC}">
              <c16:uniqueId val="{00000001-88CB-4FEB-975F-07C3A07664B2}"/>
            </c:ext>
          </c:extLst>
        </c:ser>
        <c:ser>
          <c:idx val="3"/>
          <c:order val="2"/>
          <c:tx>
            <c:v>2016</c:v>
          </c:tx>
          <c:spPr>
            <a:ln w="25400" cap="rnd">
              <a:noFill/>
              <a:round/>
            </a:ln>
            <a:effectLst/>
          </c:spPr>
          <c:marker>
            <c:symbol val="circle"/>
            <c:size val="5"/>
            <c:spPr>
              <a:solidFill>
                <a:schemeClr val="accent4"/>
              </a:solidFill>
              <a:ln w="9525">
                <a:solidFill>
                  <a:schemeClr val="accent4"/>
                </a:solidFill>
              </a:ln>
              <a:effectLst/>
            </c:spPr>
          </c:marker>
          <c:xVal>
            <c:numRef>
              <c:f>Sheet1!$J$1:$J$5008</c:f>
              <c:numCache>
                <c:formatCode>0.00E+00</c:formatCode>
                <c:ptCount val="5008"/>
                <c:pt idx="0">
                  <c:v>1.564E+17</c:v>
                </c:pt>
                <c:pt idx="1">
                  <c:v>1.566E+17</c:v>
                </c:pt>
                <c:pt idx="2">
                  <c:v>1.552E+17</c:v>
                </c:pt>
                <c:pt idx="3">
                  <c:v>1.567E+17</c:v>
                </c:pt>
                <c:pt idx="4">
                  <c:v>1.56E+17</c:v>
                </c:pt>
                <c:pt idx="5">
                  <c:v>1.553E+17</c:v>
                </c:pt>
                <c:pt idx="6">
                  <c:v>1.556E+17</c:v>
                </c:pt>
                <c:pt idx="7">
                  <c:v>1.559E+17</c:v>
                </c:pt>
                <c:pt idx="8">
                  <c:v>1.555E+17</c:v>
                </c:pt>
                <c:pt idx="9">
                  <c:v>1.436E+17</c:v>
                </c:pt>
                <c:pt idx="10">
                  <c:v>1.561E+17</c:v>
                </c:pt>
                <c:pt idx="11">
                  <c:v>1.564E+17</c:v>
                </c:pt>
                <c:pt idx="12">
                  <c:v>1.552E+17</c:v>
                </c:pt>
                <c:pt idx="13">
                  <c:v>1.56E+17</c:v>
                </c:pt>
                <c:pt idx="14">
                  <c:v>1.563E+17</c:v>
                </c:pt>
                <c:pt idx="15">
                  <c:v>1.561E+17</c:v>
                </c:pt>
                <c:pt idx="16">
                  <c:v>1.563E+17</c:v>
                </c:pt>
                <c:pt idx="17">
                  <c:v>1.57E+17</c:v>
                </c:pt>
                <c:pt idx="18">
                  <c:v>1.562E+17</c:v>
                </c:pt>
                <c:pt idx="19">
                  <c:v>1.561E+17</c:v>
                </c:pt>
                <c:pt idx="20">
                  <c:v>1.57E+17</c:v>
                </c:pt>
                <c:pt idx="21">
                  <c:v>1.559E+17</c:v>
                </c:pt>
                <c:pt idx="22">
                  <c:v>1.555E+17</c:v>
                </c:pt>
                <c:pt idx="23">
                  <c:v>1.566E+17</c:v>
                </c:pt>
                <c:pt idx="24">
                  <c:v>1.566E+17</c:v>
                </c:pt>
                <c:pt idx="25">
                  <c:v>1.554E+17</c:v>
                </c:pt>
                <c:pt idx="26">
                  <c:v>1.556E+17</c:v>
                </c:pt>
                <c:pt idx="27">
                  <c:v>1.569E+17</c:v>
                </c:pt>
                <c:pt idx="28">
                  <c:v>1.562E+17</c:v>
                </c:pt>
                <c:pt idx="29">
                  <c:v>1.563E+17</c:v>
                </c:pt>
                <c:pt idx="30">
                  <c:v>1.565E+17</c:v>
                </c:pt>
                <c:pt idx="31">
                  <c:v>1.561E+17</c:v>
                </c:pt>
                <c:pt idx="32">
                  <c:v>1.561E+17</c:v>
                </c:pt>
                <c:pt idx="33">
                  <c:v>1.565E+17</c:v>
                </c:pt>
                <c:pt idx="34">
                  <c:v>1.569E+17</c:v>
                </c:pt>
                <c:pt idx="35">
                  <c:v>1.558E+17</c:v>
                </c:pt>
                <c:pt idx="36">
                  <c:v>1.562E+17</c:v>
                </c:pt>
                <c:pt idx="37">
                  <c:v>1.569E+17</c:v>
                </c:pt>
                <c:pt idx="38">
                  <c:v>1.563E+17</c:v>
                </c:pt>
                <c:pt idx="39">
                  <c:v>1.55E+17</c:v>
                </c:pt>
                <c:pt idx="40">
                  <c:v>1.57E+17</c:v>
                </c:pt>
                <c:pt idx="41">
                  <c:v>1.565E+17</c:v>
                </c:pt>
                <c:pt idx="42">
                  <c:v>1.565E+17</c:v>
                </c:pt>
                <c:pt idx="43">
                  <c:v>1.564E+17</c:v>
                </c:pt>
                <c:pt idx="44">
                  <c:v>1.572E+17</c:v>
                </c:pt>
                <c:pt idx="45">
                  <c:v>1.562E+17</c:v>
                </c:pt>
                <c:pt idx="46">
                  <c:v>1.567E+17</c:v>
                </c:pt>
                <c:pt idx="47">
                  <c:v>1.567E+17</c:v>
                </c:pt>
                <c:pt idx="48">
                  <c:v>1.567E+17</c:v>
                </c:pt>
                <c:pt idx="49">
                  <c:v>1.023E+17</c:v>
                </c:pt>
                <c:pt idx="50">
                  <c:v>1.569E+17</c:v>
                </c:pt>
                <c:pt idx="51">
                  <c:v>1.571E+17</c:v>
                </c:pt>
                <c:pt idx="52">
                  <c:v>1.565E+17</c:v>
                </c:pt>
                <c:pt idx="53">
                  <c:v>1.566E+17</c:v>
                </c:pt>
                <c:pt idx="54">
                  <c:v>1.41E+17</c:v>
                </c:pt>
                <c:pt idx="55">
                  <c:v>1.311E+17</c:v>
                </c:pt>
                <c:pt idx="56">
                  <c:v>1.289E+17</c:v>
                </c:pt>
                <c:pt idx="57">
                  <c:v>1.562E+17</c:v>
                </c:pt>
                <c:pt idx="58">
                  <c:v>1.564E+17</c:v>
                </c:pt>
                <c:pt idx="59">
                  <c:v>1.568E+17</c:v>
                </c:pt>
                <c:pt idx="60">
                  <c:v>1.564E+17</c:v>
                </c:pt>
                <c:pt idx="61">
                  <c:v>1.564E+17</c:v>
                </c:pt>
                <c:pt idx="62">
                  <c:v>1.57E+17</c:v>
                </c:pt>
                <c:pt idx="63">
                  <c:v>1.563E+17</c:v>
                </c:pt>
                <c:pt idx="64">
                  <c:v>1.575E+17</c:v>
                </c:pt>
                <c:pt idx="65">
                  <c:v>1.56E+17</c:v>
                </c:pt>
                <c:pt idx="66">
                  <c:v>1.564E+17</c:v>
                </c:pt>
                <c:pt idx="67">
                  <c:v>1.571E+17</c:v>
                </c:pt>
                <c:pt idx="68">
                  <c:v>1.563E+17</c:v>
                </c:pt>
                <c:pt idx="69">
                  <c:v>1.567E+17</c:v>
                </c:pt>
                <c:pt idx="70">
                  <c:v>1.567E+17</c:v>
                </c:pt>
                <c:pt idx="71">
                  <c:v>8.883E+16</c:v>
                </c:pt>
                <c:pt idx="72">
                  <c:v>1.477E+17</c:v>
                </c:pt>
                <c:pt idx="73">
                  <c:v>1.479E+17</c:v>
                </c:pt>
                <c:pt idx="74">
                  <c:v>1.471E+17</c:v>
                </c:pt>
                <c:pt idx="75">
                  <c:v>1.476E+17</c:v>
                </c:pt>
                <c:pt idx="76">
                  <c:v>1.484E+17</c:v>
                </c:pt>
                <c:pt idx="77">
                  <c:v>1.467E+17</c:v>
                </c:pt>
                <c:pt idx="78">
                  <c:v>1.483E+17</c:v>
                </c:pt>
                <c:pt idx="79">
                  <c:v>1.479E+17</c:v>
                </c:pt>
                <c:pt idx="80">
                  <c:v>1.487E+17</c:v>
                </c:pt>
                <c:pt idx="81">
                  <c:v>1.48E+17</c:v>
                </c:pt>
                <c:pt idx="82">
                  <c:v>1.481E+17</c:v>
                </c:pt>
                <c:pt idx="83">
                  <c:v>1.489E+17</c:v>
                </c:pt>
                <c:pt idx="84">
                  <c:v>1.478E+17</c:v>
                </c:pt>
                <c:pt idx="85">
                  <c:v>1.479E+17</c:v>
                </c:pt>
                <c:pt idx="86">
                  <c:v>1.48E+17</c:v>
                </c:pt>
                <c:pt idx="87">
                  <c:v>1.476E+17</c:v>
                </c:pt>
                <c:pt idx="88">
                  <c:v>1.471E+17</c:v>
                </c:pt>
                <c:pt idx="89">
                  <c:v>1.484E+17</c:v>
                </c:pt>
                <c:pt idx="90">
                  <c:v>1.482E+17</c:v>
                </c:pt>
                <c:pt idx="91">
                  <c:v>1.476E+17</c:v>
                </c:pt>
                <c:pt idx="92">
                  <c:v>1.476E+17</c:v>
                </c:pt>
                <c:pt idx="93">
                  <c:v>1.479E+17</c:v>
                </c:pt>
                <c:pt idx="94">
                  <c:v>1.471E+17</c:v>
                </c:pt>
                <c:pt idx="95">
                  <c:v>1.478E+17</c:v>
                </c:pt>
                <c:pt idx="96">
                  <c:v>1.483E+17</c:v>
                </c:pt>
                <c:pt idx="97">
                  <c:v>1.48E+17</c:v>
                </c:pt>
                <c:pt idx="98">
                  <c:v>1.481E+17</c:v>
                </c:pt>
                <c:pt idx="99">
                  <c:v>1.48E+17</c:v>
                </c:pt>
                <c:pt idx="100">
                  <c:v>1.483E+17</c:v>
                </c:pt>
                <c:pt idx="101">
                  <c:v>1.467E+17</c:v>
                </c:pt>
                <c:pt idx="102">
                  <c:v>1.463E+17</c:v>
                </c:pt>
                <c:pt idx="103">
                  <c:v>1.489E+17</c:v>
                </c:pt>
                <c:pt idx="104">
                  <c:v>1.476E+17</c:v>
                </c:pt>
                <c:pt idx="105">
                  <c:v>1.475E+17</c:v>
                </c:pt>
                <c:pt idx="106">
                  <c:v>1.474E+17</c:v>
                </c:pt>
                <c:pt idx="107">
                  <c:v>1.48E+17</c:v>
                </c:pt>
                <c:pt idx="108">
                  <c:v>1.43E+17</c:v>
                </c:pt>
                <c:pt idx="109">
                  <c:v>1.482E+17</c:v>
                </c:pt>
                <c:pt idx="110">
                  <c:v>1.479E+17</c:v>
                </c:pt>
                <c:pt idx="111">
                  <c:v>1.479E+17</c:v>
                </c:pt>
                <c:pt idx="112">
                  <c:v>1.421E+17</c:v>
                </c:pt>
                <c:pt idx="113">
                  <c:v>1.386E+17</c:v>
                </c:pt>
                <c:pt idx="114">
                  <c:v>1.395E+17</c:v>
                </c:pt>
                <c:pt idx="115">
                  <c:v>1.394E+17</c:v>
                </c:pt>
                <c:pt idx="116">
                  <c:v>1.39E+17</c:v>
                </c:pt>
                <c:pt idx="117">
                  <c:v>1.395E+17</c:v>
                </c:pt>
                <c:pt idx="118">
                  <c:v>1.399E+17</c:v>
                </c:pt>
                <c:pt idx="119">
                  <c:v>1.388E+17</c:v>
                </c:pt>
                <c:pt idx="120">
                  <c:v>1.396E+17</c:v>
                </c:pt>
                <c:pt idx="121">
                  <c:v>1.398E+17</c:v>
                </c:pt>
                <c:pt idx="122">
                  <c:v>1.389E+17</c:v>
                </c:pt>
                <c:pt idx="123">
                  <c:v>1.388E+17</c:v>
                </c:pt>
                <c:pt idx="124">
                  <c:v>1.393E+17</c:v>
                </c:pt>
                <c:pt idx="125">
                  <c:v>1.387E+17</c:v>
                </c:pt>
                <c:pt idx="126">
                  <c:v>1.384E+17</c:v>
                </c:pt>
                <c:pt idx="127">
                  <c:v>1.398E+17</c:v>
                </c:pt>
                <c:pt idx="128">
                  <c:v>1.393E+17</c:v>
                </c:pt>
                <c:pt idx="129">
                  <c:v>1.389E+17</c:v>
                </c:pt>
                <c:pt idx="130">
                  <c:v>1.4E+17</c:v>
                </c:pt>
                <c:pt idx="131">
                  <c:v>1.397E+17</c:v>
                </c:pt>
                <c:pt idx="132">
                  <c:v>1.387E+17</c:v>
                </c:pt>
                <c:pt idx="133">
                  <c:v>1.393E+17</c:v>
                </c:pt>
                <c:pt idx="134">
                  <c:v>1.401E+17</c:v>
                </c:pt>
                <c:pt idx="135">
                  <c:v>1.402E+17</c:v>
                </c:pt>
                <c:pt idx="136">
                  <c:v>1.401E+17</c:v>
                </c:pt>
                <c:pt idx="137">
                  <c:v>1.4E+17</c:v>
                </c:pt>
                <c:pt idx="138">
                  <c:v>1.399E+17</c:v>
                </c:pt>
                <c:pt idx="139">
                  <c:v>1.397E+17</c:v>
                </c:pt>
                <c:pt idx="140">
                  <c:v>1.401E+17</c:v>
                </c:pt>
                <c:pt idx="141">
                  <c:v>1.401E+17</c:v>
                </c:pt>
                <c:pt idx="142">
                  <c:v>1.369E+17</c:v>
                </c:pt>
                <c:pt idx="143">
                  <c:v>1.4E+17</c:v>
                </c:pt>
                <c:pt idx="144">
                  <c:v>1.401E+17</c:v>
                </c:pt>
                <c:pt idx="145">
                  <c:v>1.399E+17</c:v>
                </c:pt>
                <c:pt idx="146">
                  <c:v>1.389E+17</c:v>
                </c:pt>
                <c:pt idx="147">
                  <c:v>1.4E+17</c:v>
                </c:pt>
                <c:pt idx="148">
                  <c:v>1.397E+17</c:v>
                </c:pt>
                <c:pt idx="149">
                  <c:v>1.389E+17</c:v>
                </c:pt>
                <c:pt idx="150">
                  <c:v>1.397E+17</c:v>
                </c:pt>
                <c:pt idx="151">
                  <c:v>1.4E+17</c:v>
                </c:pt>
                <c:pt idx="152">
                  <c:v>1.396E+17</c:v>
                </c:pt>
                <c:pt idx="153">
                  <c:v>1.388E+17</c:v>
                </c:pt>
                <c:pt idx="154">
                  <c:v>1.401E+17</c:v>
                </c:pt>
                <c:pt idx="155">
                  <c:v>1.394E+17</c:v>
                </c:pt>
                <c:pt idx="156">
                  <c:v>1.382E+17</c:v>
                </c:pt>
                <c:pt idx="157">
                  <c:v>1.394E+17</c:v>
                </c:pt>
                <c:pt idx="158">
                  <c:v>1.398E+17</c:v>
                </c:pt>
                <c:pt idx="159">
                  <c:v>1.393E+17</c:v>
                </c:pt>
                <c:pt idx="160">
                  <c:v>1.393E+17</c:v>
                </c:pt>
                <c:pt idx="161">
                  <c:v>1.401E+17</c:v>
                </c:pt>
                <c:pt idx="162">
                  <c:v>1.396E+17</c:v>
                </c:pt>
                <c:pt idx="163">
                  <c:v>1.392E+17</c:v>
                </c:pt>
                <c:pt idx="164">
                  <c:v>1.397E+17</c:v>
                </c:pt>
                <c:pt idx="165">
                  <c:v>1.397E+17</c:v>
                </c:pt>
                <c:pt idx="166">
                  <c:v>1.386E+17</c:v>
                </c:pt>
                <c:pt idx="167">
                  <c:v>1.358E+17</c:v>
                </c:pt>
                <c:pt idx="168">
                  <c:v>1.399E+17</c:v>
                </c:pt>
                <c:pt idx="169">
                  <c:v>1.39E+17</c:v>
                </c:pt>
                <c:pt idx="170">
                  <c:v>1.395E+17</c:v>
                </c:pt>
                <c:pt idx="171">
                  <c:v>1.399E+17</c:v>
                </c:pt>
                <c:pt idx="172">
                  <c:v>1.39E+17</c:v>
                </c:pt>
                <c:pt idx="173">
                  <c:v>1.393E+17</c:v>
                </c:pt>
                <c:pt idx="174">
                  <c:v>1.399E+17</c:v>
                </c:pt>
                <c:pt idx="175">
                  <c:v>1.4E+17</c:v>
                </c:pt>
                <c:pt idx="176">
                  <c:v>1.397E+17</c:v>
                </c:pt>
                <c:pt idx="177">
                  <c:v>1.393E+17</c:v>
                </c:pt>
                <c:pt idx="178">
                  <c:v>1.399E+17</c:v>
                </c:pt>
                <c:pt idx="179">
                  <c:v>1.396E+17</c:v>
                </c:pt>
                <c:pt idx="180">
                  <c:v>1.373E+17</c:v>
                </c:pt>
                <c:pt idx="181">
                  <c:v>1.402E+17</c:v>
                </c:pt>
                <c:pt idx="182">
                  <c:v>1.392E+17</c:v>
                </c:pt>
                <c:pt idx="183">
                  <c:v>1.394E+17</c:v>
                </c:pt>
                <c:pt idx="184">
                  <c:v>1.393E+17</c:v>
                </c:pt>
                <c:pt idx="185">
                  <c:v>1.403E+17</c:v>
                </c:pt>
                <c:pt idx="186">
                  <c:v>1.391E+17</c:v>
                </c:pt>
                <c:pt idx="187">
                  <c:v>1.389E+17</c:v>
                </c:pt>
                <c:pt idx="188">
                  <c:v>1.399E+17</c:v>
                </c:pt>
                <c:pt idx="189">
                  <c:v>1.388E+17</c:v>
                </c:pt>
                <c:pt idx="190">
                  <c:v>1.39E+17</c:v>
                </c:pt>
                <c:pt idx="191">
                  <c:v>1.398E+17</c:v>
                </c:pt>
                <c:pt idx="192">
                  <c:v>1.393E+17</c:v>
                </c:pt>
                <c:pt idx="193">
                  <c:v>1.388E+17</c:v>
                </c:pt>
                <c:pt idx="194">
                  <c:v>1.393E+17</c:v>
                </c:pt>
                <c:pt idx="195">
                  <c:v>1.397E+17</c:v>
                </c:pt>
                <c:pt idx="196">
                  <c:v>2.743E+16</c:v>
                </c:pt>
                <c:pt idx="197">
                  <c:v>1.281E+17</c:v>
                </c:pt>
                <c:pt idx="198">
                  <c:v>1.399E+17</c:v>
                </c:pt>
                <c:pt idx="199">
                  <c:v>1.388E+17</c:v>
                </c:pt>
                <c:pt idx="200">
                  <c:v>1.392E+17</c:v>
                </c:pt>
                <c:pt idx="201">
                  <c:v>1.396E+17</c:v>
                </c:pt>
                <c:pt idx="202">
                  <c:v>1.394E+17</c:v>
                </c:pt>
                <c:pt idx="203">
                  <c:v>1.387E+17</c:v>
                </c:pt>
                <c:pt idx="204">
                  <c:v>1.294E+17</c:v>
                </c:pt>
                <c:pt idx="205">
                  <c:v>1.294E+17</c:v>
                </c:pt>
                <c:pt idx="206">
                  <c:v>1.39E+17</c:v>
                </c:pt>
                <c:pt idx="207">
                  <c:v>1.394E+17</c:v>
                </c:pt>
                <c:pt idx="208">
                  <c:v>1.396E+17</c:v>
                </c:pt>
                <c:pt idx="209">
                  <c:v>1.389E+17</c:v>
                </c:pt>
                <c:pt idx="210">
                  <c:v>1.389E+17</c:v>
                </c:pt>
                <c:pt idx="211">
                  <c:v>1.399E+17</c:v>
                </c:pt>
                <c:pt idx="212">
                  <c:v>1.395E+17</c:v>
                </c:pt>
                <c:pt idx="213">
                  <c:v>1.384E+17</c:v>
                </c:pt>
                <c:pt idx="214">
                  <c:v>1.394E+17</c:v>
                </c:pt>
                <c:pt idx="215">
                  <c:v>1.396E+17</c:v>
                </c:pt>
                <c:pt idx="216">
                  <c:v>1.388E+17</c:v>
                </c:pt>
                <c:pt idx="217">
                  <c:v>1.391E+17</c:v>
                </c:pt>
                <c:pt idx="218">
                  <c:v>1.4E+17</c:v>
                </c:pt>
                <c:pt idx="219">
                  <c:v>1.393E+17</c:v>
                </c:pt>
                <c:pt idx="220">
                  <c:v>1.387E+17</c:v>
                </c:pt>
                <c:pt idx="221">
                  <c:v>5.459E+16</c:v>
                </c:pt>
                <c:pt idx="222">
                  <c:v>1.955E+16</c:v>
                </c:pt>
                <c:pt idx="223">
                  <c:v>1.393E+17</c:v>
                </c:pt>
                <c:pt idx="224">
                  <c:v>1.4E+17</c:v>
                </c:pt>
                <c:pt idx="225">
                  <c:v>1.401E+17</c:v>
                </c:pt>
                <c:pt idx="226">
                  <c:v>1.397E+17</c:v>
                </c:pt>
                <c:pt idx="227">
                  <c:v>1.395E+17</c:v>
                </c:pt>
                <c:pt idx="228">
                  <c:v>1.389E+17</c:v>
                </c:pt>
                <c:pt idx="229">
                  <c:v>1.399E+17</c:v>
                </c:pt>
                <c:pt idx="230">
                  <c:v>1.391E+17</c:v>
                </c:pt>
                <c:pt idx="231">
                  <c:v>1.394E+17</c:v>
                </c:pt>
                <c:pt idx="232">
                  <c:v>1.393E+17</c:v>
                </c:pt>
                <c:pt idx="233">
                  <c:v>1.394E+17</c:v>
                </c:pt>
                <c:pt idx="234">
                  <c:v>1.39E+17</c:v>
                </c:pt>
                <c:pt idx="235">
                  <c:v>1.351E+17</c:v>
                </c:pt>
                <c:pt idx="236">
                  <c:v>1.399E+17</c:v>
                </c:pt>
                <c:pt idx="237">
                  <c:v>1.393E+17</c:v>
                </c:pt>
                <c:pt idx="238">
                  <c:v>1.397E+17</c:v>
                </c:pt>
                <c:pt idx="239">
                  <c:v>1.398E+17</c:v>
                </c:pt>
                <c:pt idx="240">
                  <c:v>1.397E+17</c:v>
                </c:pt>
                <c:pt idx="241">
                  <c:v>1.396E+17</c:v>
                </c:pt>
                <c:pt idx="242">
                  <c:v>1.401E+17</c:v>
                </c:pt>
                <c:pt idx="243">
                  <c:v>1.4E+17</c:v>
                </c:pt>
                <c:pt idx="244">
                  <c:v>1.395E+17</c:v>
                </c:pt>
                <c:pt idx="245">
                  <c:v>1.402E+17</c:v>
                </c:pt>
                <c:pt idx="246">
                  <c:v>1.396E+17</c:v>
                </c:pt>
                <c:pt idx="247">
                  <c:v>1.392E+17</c:v>
                </c:pt>
                <c:pt idx="248">
                  <c:v>1.394E+17</c:v>
                </c:pt>
                <c:pt idx="249">
                  <c:v>1.401E+17</c:v>
                </c:pt>
                <c:pt idx="250">
                  <c:v>1.384E+17</c:v>
                </c:pt>
                <c:pt idx="251">
                  <c:v>1.395E+17</c:v>
                </c:pt>
                <c:pt idx="252">
                  <c:v>1.401E+17</c:v>
                </c:pt>
                <c:pt idx="253">
                  <c:v>1.396E+17</c:v>
                </c:pt>
                <c:pt idx="254">
                  <c:v>1.389E+17</c:v>
                </c:pt>
                <c:pt idx="255">
                  <c:v>1.394E+17</c:v>
                </c:pt>
                <c:pt idx="256">
                  <c:v>1.398E+17</c:v>
                </c:pt>
                <c:pt idx="257">
                  <c:v>1.389E+17</c:v>
                </c:pt>
                <c:pt idx="258">
                  <c:v>1.396E+17</c:v>
                </c:pt>
                <c:pt idx="259">
                  <c:v>1.399E+17</c:v>
                </c:pt>
                <c:pt idx="260">
                  <c:v>1.391E+17</c:v>
                </c:pt>
                <c:pt idx="261">
                  <c:v>1.395E+17</c:v>
                </c:pt>
                <c:pt idx="262">
                  <c:v>1.396E+17</c:v>
                </c:pt>
                <c:pt idx="263">
                  <c:v>1.396E+17</c:v>
                </c:pt>
                <c:pt idx="264">
                  <c:v>1.393E+17</c:v>
                </c:pt>
                <c:pt idx="265">
                  <c:v>1.397E+17</c:v>
                </c:pt>
                <c:pt idx="266">
                  <c:v>1.401E+17</c:v>
                </c:pt>
                <c:pt idx="267">
                  <c:v>1.393E+17</c:v>
                </c:pt>
                <c:pt idx="268">
                  <c:v>1.393E+17</c:v>
                </c:pt>
                <c:pt idx="269">
                  <c:v>1.4E+17</c:v>
                </c:pt>
                <c:pt idx="270">
                  <c:v>1.393E+17</c:v>
                </c:pt>
                <c:pt idx="271">
                  <c:v>1.392E+17</c:v>
                </c:pt>
                <c:pt idx="272">
                  <c:v>1.39E+17</c:v>
                </c:pt>
                <c:pt idx="273">
                  <c:v>1.393E+17</c:v>
                </c:pt>
                <c:pt idx="274">
                  <c:v>1.391E+17</c:v>
                </c:pt>
                <c:pt idx="275">
                  <c:v>1.394E+17</c:v>
                </c:pt>
                <c:pt idx="276">
                  <c:v>1.394E+17</c:v>
                </c:pt>
                <c:pt idx="277">
                  <c:v>1.389E+17</c:v>
                </c:pt>
                <c:pt idx="278">
                  <c:v>1.37E+17</c:v>
                </c:pt>
                <c:pt idx="279">
                  <c:v>1.397E+17</c:v>
                </c:pt>
                <c:pt idx="280">
                  <c:v>1.385E+17</c:v>
                </c:pt>
                <c:pt idx="281">
                  <c:v>1.39E+17</c:v>
                </c:pt>
                <c:pt idx="282">
                  <c:v>1.396E+17</c:v>
                </c:pt>
                <c:pt idx="283">
                  <c:v>1.396E+17</c:v>
                </c:pt>
                <c:pt idx="284">
                  <c:v>1.395E+17</c:v>
                </c:pt>
                <c:pt idx="285">
                  <c:v>1.398E+17</c:v>
                </c:pt>
                <c:pt idx="286">
                  <c:v>1.395E+17</c:v>
                </c:pt>
                <c:pt idx="287">
                  <c:v>1.396E+17</c:v>
                </c:pt>
                <c:pt idx="288">
                  <c:v>1.396E+17</c:v>
                </c:pt>
                <c:pt idx="289">
                  <c:v>1.398E+17</c:v>
                </c:pt>
                <c:pt idx="290">
                  <c:v>1.392E+17</c:v>
                </c:pt>
                <c:pt idx="291">
                  <c:v>1.395E+17</c:v>
                </c:pt>
                <c:pt idx="292">
                  <c:v>1.397E+17</c:v>
                </c:pt>
                <c:pt idx="293">
                  <c:v>1.393E+17</c:v>
                </c:pt>
                <c:pt idx="294">
                  <c:v>1.397E+17</c:v>
                </c:pt>
                <c:pt idx="295">
                  <c:v>1.39E+17</c:v>
                </c:pt>
                <c:pt idx="296">
                  <c:v>1.397E+17</c:v>
                </c:pt>
                <c:pt idx="297">
                  <c:v>1.395E+17</c:v>
                </c:pt>
                <c:pt idx="298">
                  <c:v>1.388E+17</c:v>
                </c:pt>
                <c:pt idx="299">
                  <c:v>1.392E+17</c:v>
                </c:pt>
                <c:pt idx="300">
                  <c:v>1.393E+17</c:v>
                </c:pt>
                <c:pt idx="301">
                  <c:v>1.386E+17</c:v>
                </c:pt>
                <c:pt idx="302">
                  <c:v>1.387E+17</c:v>
                </c:pt>
                <c:pt idx="303">
                  <c:v>1.396E+17</c:v>
                </c:pt>
                <c:pt idx="304">
                  <c:v>1.395E+17</c:v>
                </c:pt>
                <c:pt idx="305">
                  <c:v>1.388E+17</c:v>
                </c:pt>
                <c:pt idx="306">
                  <c:v>1.392E+17</c:v>
                </c:pt>
                <c:pt idx="307">
                  <c:v>1.394E+17</c:v>
                </c:pt>
                <c:pt idx="308">
                  <c:v>1.385E+17</c:v>
                </c:pt>
                <c:pt idx="309">
                  <c:v>1.391E+17</c:v>
                </c:pt>
                <c:pt idx="310">
                  <c:v>1.395E+17</c:v>
                </c:pt>
                <c:pt idx="311">
                  <c:v>1.386E+17</c:v>
                </c:pt>
                <c:pt idx="312">
                  <c:v>1.392E+17</c:v>
                </c:pt>
                <c:pt idx="313">
                  <c:v>1.393E+17</c:v>
                </c:pt>
                <c:pt idx="314">
                  <c:v>1.393E+17</c:v>
                </c:pt>
                <c:pt idx="315">
                  <c:v>1.386E+17</c:v>
                </c:pt>
                <c:pt idx="316">
                  <c:v>1.399E+17</c:v>
                </c:pt>
                <c:pt idx="317">
                  <c:v>1.39E+17</c:v>
                </c:pt>
                <c:pt idx="318">
                  <c:v>1.389E+17</c:v>
                </c:pt>
                <c:pt idx="319">
                  <c:v>8.221E+16</c:v>
                </c:pt>
                <c:pt idx="320">
                  <c:v>1.398E+17</c:v>
                </c:pt>
                <c:pt idx="321">
                  <c:v>1.38E+17</c:v>
                </c:pt>
                <c:pt idx="322">
                  <c:v>1.389E+17</c:v>
                </c:pt>
                <c:pt idx="323">
                  <c:v>1.393E+17</c:v>
                </c:pt>
                <c:pt idx="324">
                  <c:v>1.392E+17</c:v>
                </c:pt>
                <c:pt idx="325">
                  <c:v>1.388E+17</c:v>
                </c:pt>
                <c:pt idx="326">
                  <c:v>1.36E+17</c:v>
                </c:pt>
                <c:pt idx="327">
                  <c:v>1.393E+17</c:v>
                </c:pt>
                <c:pt idx="328">
                  <c:v>1.385E+17</c:v>
                </c:pt>
                <c:pt idx="329">
                  <c:v>1.382E+17</c:v>
                </c:pt>
                <c:pt idx="330">
                  <c:v>1.396E+17</c:v>
                </c:pt>
                <c:pt idx="331">
                  <c:v>1.39E+17</c:v>
                </c:pt>
                <c:pt idx="332">
                  <c:v>1.384E+17</c:v>
                </c:pt>
                <c:pt idx="333">
                  <c:v>1.391E+17</c:v>
                </c:pt>
                <c:pt idx="334">
                  <c:v>1.394E+17</c:v>
                </c:pt>
                <c:pt idx="335">
                  <c:v>1.387E+17</c:v>
                </c:pt>
                <c:pt idx="336">
                  <c:v>1.389E+17</c:v>
                </c:pt>
                <c:pt idx="337">
                  <c:v>1.386E+17</c:v>
                </c:pt>
                <c:pt idx="338">
                  <c:v>1.386E+17</c:v>
                </c:pt>
                <c:pt idx="339">
                  <c:v>1.385E+17</c:v>
                </c:pt>
                <c:pt idx="340">
                  <c:v>1.395E+17</c:v>
                </c:pt>
                <c:pt idx="341">
                  <c:v>1.389E+17</c:v>
                </c:pt>
                <c:pt idx="342">
                  <c:v>1.389E+17</c:v>
                </c:pt>
                <c:pt idx="343">
                  <c:v>1.393E+17</c:v>
                </c:pt>
                <c:pt idx="344">
                  <c:v>1.381E+17</c:v>
                </c:pt>
                <c:pt idx="345">
                  <c:v>1.389E+17</c:v>
                </c:pt>
                <c:pt idx="346">
                  <c:v>1.391E+17</c:v>
                </c:pt>
                <c:pt idx="347">
                  <c:v>1.388E+17</c:v>
                </c:pt>
                <c:pt idx="348">
                  <c:v>1.384E+17</c:v>
                </c:pt>
                <c:pt idx="349">
                  <c:v>1.395E+17</c:v>
                </c:pt>
                <c:pt idx="350">
                  <c:v>1.391E+17</c:v>
                </c:pt>
                <c:pt idx="351">
                  <c:v>1.383E+17</c:v>
                </c:pt>
                <c:pt idx="352">
                  <c:v>1.385E+17</c:v>
                </c:pt>
                <c:pt idx="353">
                  <c:v>1.389E+17</c:v>
                </c:pt>
                <c:pt idx="354">
                  <c:v>1.379E+17</c:v>
                </c:pt>
                <c:pt idx="355">
                  <c:v>1.387E+17</c:v>
                </c:pt>
                <c:pt idx="356">
                  <c:v>1.394E+17</c:v>
                </c:pt>
                <c:pt idx="357">
                  <c:v>1.308E+17</c:v>
                </c:pt>
                <c:pt idx="358">
                  <c:v>1.389E+17</c:v>
                </c:pt>
                <c:pt idx="359">
                  <c:v>1.394E+17</c:v>
                </c:pt>
                <c:pt idx="360">
                  <c:v>1.361E+17</c:v>
                </c:pt>
                <c:pt idx="361">
                  <c:v>1.38E+17</c:v>
                </c:pt>
                <c:pt idx="362">
                  <c:v>1.394E+17</c:v>
                </c:pt>
                <c:pt idx="363">
                  <c:v>1.393E+17</c:v>
                </c:pt>
                <c:pt idx="364">
                  <c:v>1.383E+17</c:v>
                </c:pt>
                <c:pt idx="365">
                  <c:v>1.391E+17</c:v>
                </c:pt>
                <c:pt idx="366">
                  <c:v>1.397E+17</c:v>
                </c:pt>
                <c:pt idx="367">
                  <c:v>1.385E+17</c:v>
                </c:pt>
                <c:pt idx="368">
                  <c:v>1.388E+17</c:v>
                </c:pt>
                <c:pt idx="369">
                  <c:v>1.398E+17</c:v>
                </c:pt>
                <c:pt idx="370">
                  <c:v>1.389E+17</c:v>
                </c:pt>
                <c:pt idx="371">
                  <c:v>1.389E+17</c:v>
                </c:pt>
                <c:pt idx="372">
                  <c:v>1.393E+17</c:v>
                </c:pt>
                <c:pt idx="373">
                  <c:v>1.397E+17</c:v>
                </c:pt>
                <c:pt idx="374">
                  <c:v>1.36E+17</c:v>
                </c:pt>
                <c:pt idx="375">
                  <c:v>1.392E+17</c:v>
                </c:pt>
                <c:pt idx="376">
                  <c:v>1.395E+17</c:v>
                </c:pt>
                <c:pt idx="377">
                  <c:v>1.389E+17</c:v>
                </c:pt>
                <c:pt idx="378">
                  <c:v>1.392E+17</c:v>
                </c:pt>
                <c:pt idx="379">
                  <c:v>1.397E+17</c:v>
                </c:pt>
                <c:pt idx="380">
                  <c:v>1.383E+17</c:v>
                </c:pt>
                <c:pt idx="381">
                  <c:v>1.391E+17</c:v>
                </c:pt>
                <c:pt idx="382">
                  <c:v>1.395E+17</c:v>
                </c:pt>
                <c:pt idx="383">
                  <c:v>1.395E+17</c:v>
                </c:pt>
                <c:pt idx="384">
                  <c:v>1.39E+17</c:v>
                </c:pt>
                <c:pt idx="385">
                  <c:v>8.033E+16</c:v>
                </c:pt>
                <c:pt idx="386">
                  <c:v>1.383E+17</c:v>
                </c:pt>
                <c:pt idx="387">
                  <c:v>1.389E+17</c:v>
                </c:pt>
                <c:pt idx="388">
                  <c:v>1.39E+17</c:v>
                </c:pt>
                <c:pt idx="389">
                  <c:v>1.396E+17</c:v>
                </c:pt>
                <c:pt idx="390">
                  <c:v>1.389E+17</c:v>
                </c:pt>
                <c:pt idx="391">
                  <c:v>1.383E+17</c:v>
                </c:pt>
                <c:pt idx="392">
                  <c:v>1.395E+17</c:v>
                </c:pt>
                <c:pt idx="393">
                  <c:v>1.391E+17</c:v>
                </c:pt>
                <c:pt idx="394">
                  <c:v>1.388E+17</c:v>
                </c:pt>
                <c:pt idx="395">
                  <c:v>1.395E+17</c:v>
                </c:pt>
                <c:pt idx="396">
                  <c:v>1.397E+17</c:v>
                </c:pt>
                <c:pt idx="397">
                  <c:v>1.384E+17</c:v>
                </c:pt>
                <c:pt idx="398">
                  <c:v>1.39E+17</c:v>
                </c:pt>
                <c:pt idx="399">
                  <c:v>1.399E+17</c:v>
                </c:pt>
                <c:pt idx="400">
                  <c:v>1.389E+17</c:v>
                </c:pt>
                <c:pt idx="401">
                  <c:v>1.389E+17</c:v>
                </c:pt>
                <c:pt idx="402">
                  <c:v>1.395E+17</c:v>
                </c:pt>
                <c:pt idx="403">
                  <c:v>1.385E+17</c:v>
                </c:pt>
                <c:pt idx="404">
                  <c:v>1.381E+17</c:v>
                </c:pt>
                <c:pt idx="405">
                  <c:v>1.394E+17</c:v>
                </c:pt>
                <c:pt idx="406">
                  <c:v>1.389E+17</c:v>
                </c:pt>
                <c:pt idx="407">
                  <c:v>1.389E+17</c:v>
                </c:pt>
                <c:pt idx="408">
                  <c:v>1.39E+17</c:v>
                </c:pt>
                <c:pt idx="409">
                  <c:v>1.395E+17</c:v>
                </c:pt>
                <c:pt idx="410">
                  <c:v>1.381E+17</c:v>
                </c:pt>
                <c:pt idx="411">
                  <c:v>1.385E+17</c:v>
                </c:pt>
                <c:pt idx="412">
                  <c:v>1.391E+17</c:v>
                </c:pt>
                <c:pt idx="413">
                  <c:v>1.24E+17</c:v>
                </c:pt>
                <c:pt idx="414">
                  <c:v>1.238E+17</c:v>
                </c:pt>
                <c:pt idx="415">
                  <c:v>1.392E+17</c:v>
                </c:pt>
                <c:pt idx="416">
                  <c:v>1.384E+17</c:v>
                </c:pt>
                <c:pt idx="417">
                  <c:v>1.385E+17</c:v>
                </c:pt>
                <c:pt idx="418">
                  <c:v>1.388E+17</c:v>
                </c:pt>
                <c:pt idx="419">
                  <c:v>1.388E+17</c:v>
                </c:pt>
                <c:pt idx="420">
                  <c:v>1.387E+17</c:v>
                </c:pt>
                <c:pt idx="421">
                  <c:v>1.376E+17</c:v>
                </c:pt>
                <c:pt idx="422">
                  <c:v>1.397E+17</c:v>
                </c:pt>
                <c:pt idx="423">
                  <c:v>1.385E+17</c:v>
                </c:pt>
                <c:pt idx="424">
                  <c:v>1.376E+17</c:v>
                </c:pt>
                <c:pt idx="425">
                  <c:v>1.392E+17</c:v>
                </c:pt>
                <c:pt idx="426">
                  <c:v>1.387E+17</c:v>
                </c:pt>
                <c:pt idx="427">
                  <c:v>1.382E+17</c:v>
                </c:pt>
                <c:pt idx="428">
                  <c:v>1.39E+17</c:v>
                </c:pt>
                <c:pt idx="429">
                  <c:v>1.391E+17</c:v>
                </c:pt>
                <c:pt idx="430">
                  <c:v>1.388E+17</c:v>
                </c:pt>
                <c:pt idx="431">
                  <c:v>1.392E+17</c:v>
                </c:pt>
                <c:pt idx="432">
                  <c:v>1.396E+17</c:v>
                </c:pt>
                <c:pt idx="433">
                  <c:v>1.392E+17</c:v>
                </c:pt>
                <c:pt idx="434">
                  <c:v>1.395E+17</c:v>
                </c:pt>
                <c:pt idx="435">
                  <c:v>1.395E+17</c:v>
                </c:pt>
                <c:pt idx="436">
                  <c:v>1.393E+17</c:v>
                </c:pt>
                <c:pt idx="437">
                  <c:v>1.393E+17</c:v>
                </c:pt>
                <c:pt idx="438">
                  <c:v>1.394E+17</c:v>
                </c:pt>
                <c:pt idx="439">
                  <c:v>1.396E+17</c:v>
                </c:pt>
                <c:pt idx="440">
                  <c:v>1.396E+17</c:v>
                </c:pt>
                <c:pt idx="441">
                  <c:v>1.365E+17</c:v>
                </c:pt>
                <c:pt idx="442">
                  <c:v>1.394E+17</c:v>
                </c:pt>
                <c:pt idx="443">
                  <c:v>1.395E+17</c:v>
                </c:pt>
                <c:pt idx="444">
                  <c:v>1.389E+17</c:v>
                </c:pt>
                <c:pt idx="445">
                  <c:v>1.395E+17</c:v>
                </c:pt>
                <c:pt idx="446">
                  <c:v>1.395E+17</c:v>
                </c:pt>
                <c:pt idx="447">
                  <c:v>1.386E+17</c:v>
                </c:pt>
                <c:pt idx="448">
                  <c:v>1.391E+17</c:v>
                </c:pt>
                <c:pt idx="449">
                  <c:v>1.397E+17</c:v>
                </c:pt>
                <c:pt idx="450">
                  <c:v>1.383E+17</c:v>
                </c:pt>
                <c:pt idx="451">
                  <c:v>1.375E+17</c:v>
                </c:pt>
                <c:pt idx="452">
                  <c:v>1.393E+17</c:v>
                </c:pt>
                <c:pt idx="453">
                  <c:v>1.378E+17</c:v>
                </c:pt>
                <c:pt idx="454">
                  <c:v>1.381E+17</c:v>
                </c:pt>
                <c:pt idx="455">
                  <c:v>1.394E+17</c:v>
                </c:pt>
                <c:pt idx="456">
                  <c:v>1.39E+17</c:v>
                </c:pt>
                <c:pt idx="457">
                  <c:v>1.386E+17</c:v>
                </c:pt>
                <c:pt idx="458">
                  <c:v>1.388E+17</c:v>
                </c:pt>
                <c:pt idx="459">
                  <c:v>1.39E+17</c:v>
                </c:pt>
                <c:pt idx="460">
                  <c:v>1.39E+17</c:v>
                </c:pt>
                <c:pt idx="461">
                  <c:v>1.387E+17</c:v>
                </c:pt>
                <c:pt idx="462">
                  <c:v>1.396E+17</c:v>
                </c:pt>
                <c:pt idx="463">
                  <c:v>1.385E+17</c:v>
                </c:pt>
                <c:pt idx="464">
                  <c:v>1.385E+17</c:v>
                </c:pt>
                <c:pt idx="465">
                  <c:v>1.395E+17</c:v>
                </c:pt>
                <c:pt idx="466">
                  <c:v>1.389E+17</c:v>
                </c:pt>
                <c:pt idx="467">
                  <c:v>1.386E+17</c:v>
                </c:pt>
                <c:pt idx="468">
                  <c:v>1.383E+17</c:v>
                </c:pt>
                <c:pt idx="469">
                  <c:v>1.389E+17</c:v>
                </c:pt>
                <c:pt idx="470">
                  <c:v>1.385E+17</c:v>
                </c:pt>
                <c:pt idx="471">
                  <c:v>1.389E+17</c:v>
                </c:pt>
                <c:pt idx="472">
                  <c:v>1.391E+17</c:v>
                </c:pt>
                <c:pt idx="473">
                  <c:v>1.378E+17</c:v>
                </c:pt>
                <c:pt idx="474">
                  <c:v>1.386E+17</c:v>
                </c:pt>
                <c:pt idx="475">
                  <c:v>1.392E+17</c:v>
                </c:pt>
                <c:pt idx="476">
                  <c:v>1.384E+17</c:v>
                </c:pt>
                <c:pt idx="477">
                  <c:v>1.385E+17</c:v>
                </c:pt>
                <c:pt idx="478">
                  <c:v>1.388E+17</c:v>
                </c:pt>
                <c:pt idx="479">
                  <c:v>1.377E+17</c:v>
                </c:pt>
                <c:pt idx="480">
                  <c:v>1.372E+17</c:v>
                </c:pt>
                <c:pt idx="481">
                  <c:v>3.94E+16</c:v>
                </c:pt>
                <c:pt idx="482">
                  <c:v>6.522E+16</c:v>
                </c:pt>
                <c:pt idx="483">
                  <c:v>1.347E+17</c:v>
                </c:pt>
                <c:pt idx="484">
                  <c:v>1.336E+17</c:v>
                </c:pt>
                <c:pt idx="485">
                  <c:v>1.335E+17</c:v>
                </c:pt>
                <c:pt idx="486">
                  <c:v>1.323E+17</c:v>
                </c:pt>
                <c:pt idx="487">
                  <c:v>1.334E+17</c:v>
                </c:pt>
                <c:pt idx="488">
                  <c:v>1.341E+17</c:v>
                </c:pt>
                <c:pt idx="489">
                  <c:v>1.342E+17</c:v>
                </c:pt>
                <c:pt idx="490">
                  <c:v>1.342E+17</c:v>
                </c:pt>
                <c:pt idx="491">
                  <c:v>1.351E+17</c:v>
                </c:pt>
                <c:pt idx="492">
                  <c:v>1.35E+17</c:v>
                </c:pt>
                <c:pt idx="493">
                  <c:v>1.35E+17</c:v>
                </c:pt>
                <c:pt idx="494">
                  <c:v>1.359E+17</c:v>
                </c:pt>
                <c:pt idx="495">
                  <c:v>1.362E+17</c:v>
                </c:pt>
                <c:pt idx="496">
                  <c:v>1.355E+17</c:v>
                </c:pt>
                <c:pt idx="497">
                  <c:v>1.359E+17</c:v>
                </c:pt>
                <c:pt idx="498">
                  <c:v>1.361E+17</c:v>
                </c:pt>
                <c:pt idx="499">
                  <c:v>1.362E+17</c:v>
                </c:pt>
                <c:pt idx="500">
                  <c:v>1.363E+17</c:v>
                </c:pt>
                <c:pt idx="501">
                  <c:v>1.372E+17</c:v>
                </c:pt>
                <c:pt idx="502">
                  <c:v>1.37E+17</c:v>
                </c:pt>
                <c:pt idx="503">
                  <c:v>1.368E+17</c:v>
                </c:pt>
                <c:pt idx="504">
                  <c:v>1.374E+17</c:v>
                </c:pt>
                <c:pt idx="505">
                  <c:v>1.375E+17</c:v>
                </c:pt>
                <c:pt idx="506">
                  <c:v>1.373E+17</c:v>
                </c:pt>
                <c:pt idx="507">
                  <c:v>1.375E+17</c:v>
                </c:pt>
                <c:pt idx="508">
                  <c:v>1.374E+17</c:v>
                </c:pt>
                <c:pt idx="509">
                  <c:v>1.372E+17</c:v>
                </c:pt>
                <c:pt idx="510">
                  <c:v>1.375E+17</c:v>
                </c:pt>
                <c:pt idx="511">
                  <c:v>9.994E+16</c:v>
                </c:pt>
                <c:pt idx="512">
                  <c:v>1.169E+17</c:v>
                </c:pt>
                <c:pt idx="513">
                  <c:v>1.375E+17</c:v>
                </c:pt>
                <c:pt idx="514">
                  <c:v>1.381E+17</c:v>
                </c:pt>
                <c:pt idx="515">
                  <c:v>1.379E+17</c:v>
                </c:pt>
                <c:pt idx="516">
                  <c:v>1.37E+17</c:v>
                </c:pt>
                <c:pt idx="517">
                  <c:v>1.381E+17</c:v>
                </c:pt>
                <c:pt idx="518">
                  <c:v>1.383E+17</c:v>
                </c:pt>
                <c:pt idx="519">
                  <c:v>1.373E+17</c:v>
                </c:pt>
                <c:pt idx="520">
                  <c:v>1.377E+17</c:v>
                </c:pt>
                <c:pt idx="521">
                  <c:v>1.386E+17</c:v>
                </c:pt>
                <c:pt idx="522">
                  <c:v>1.379E+17</c:v>
                </c:pt>
                <c:pt idx="523">
                  <c:v>1.375E+17</c:v>
                </c:pt>
                <c:pt idx="524">
                  <c:v>1.388E+17</c:v>
                </c:pt>
                <c:pt idx="525">
                  <c:v>1.381E+17</c:v>
                </c:pt>
                <c:pt idx="526">
                  <c:v>2.484E+16</c:v>
                </c:pt>
                <c:pt idx="527">
                  <c:v>944100000000000</c:v>
                </c:pt>
                <c:pt idx="528">
                  <c:v>4.236E+16</c:v>
                </c:pt>
                <c:pt idx="529">
                  <c:v>8.767E+16</c:v>
                </c:pt>
                <c:pt idx="530">
                  <c:v>1.372E+17</c:v>
                </c:pt>
                <c:pt idx="531">
                  <c:v>1.373E+17</c:v>
                </c:pt>
                <c:pt idx="532">
                  <c:v>1.372E+17</c:v>
                </c:pt>
                <c:pt idx="533">
                  <c:v>1.372E+17</c:v>
                </c:pt>
                <c:pt idx="534">
                  <c:v>1.377E+17</c:v>
                </c:pt>
                <c:pt idx="535">
                  <c:v>1.372E+17</c:v>
                </c:pt>
                <c:pt idx="536">
                  <c:v>1.372E+17</c:v>
                </c:pt>
                <c:pt idx="537">
                  <c:v>9.581E+16</c:v>
                </c:pt>
                <c:pt idx="538">
                  <c:v>1.372E+17</c:v>
                </c:pt>
                <c:pt idx="539">
                  <c:v>1.372E+17</c:v>
                </c:pt>
                <c:pt idx="540">
                  <c:v>1.385E+17</c:v>
                </c:pt>
                <c:pt idx="541">
                  <c:v>1.378E+17</c:v>
                </c:pt>
                <c:pt idx="542">
                  <c:v>1.369E+17</c:v>
                </c:pt>
                <c:pt idx="543">
                  <c:v>1.384E+17</c:v>
                </c:pt>
                <c:pt idx="544">
                  <c:v>1.376E+17</c:v>
                </c:pt>
                <c:pt idx="545">
                  <c:v>1.372E+17</c:v>
                </c:pt>
                <c:pt idx="546">
                  <c:v>1.376E+17</c:v>
                </c:pt>
                <c:pt idx="547">
                  <c:v>1.378E+17</c:v>
                </c:pt>
                <c:pt idx="548">
                  <c:v>1.37E+17</c:v>
                </c:pt>
                <c:pt idx="549">
                  <c:v>1.377E+17</c:v>
                </c:pt>
                <c:pt idx="550">
                  <c:v>1.384E+17</c:v>
                </c:pt>
                <c:pt idx="551">
                  <c:v>1.451E+17</c:v>
                </c:pt>
                <c:pt idx="552">
                  <c:v>1.444E+17</c:v>
                </c:pt>
                <c:pt idx="553">
                  <c:v>1.448E+17</c:v>
                </c:pt>
                <c:pt idx="554">
                  <c:v>1.452E+17</c:v>
                </c:pt>
                <c:pt idx="555">
                  <c:v>1.44E+17</c:v>
                </c:pt>
                <c:pt idx="556">
                  <c:v>1.45E+17</c:v>
                </c:pt>
                <c:pt idx="557">
                  <c:v>1.448E+17</c:v>
                </c:pt>
                <c:pt idx="558">
                  <c:v>1.448E+17</c:v>
                </c:pt>
                <c:pt idx="559">
                  <c:v>1.444E+17</c:v>
                </c:pt>
                <c:pt idx="560">
                  <c:v>1.439E+17</c:v>
                </c:pt>
                <c:pt idx="561">
                  <c:v>1.452E+17</c:v>
                </c:pt>
                <c:pt idx="562">
                  <c:v>1.338E+17</c:v>
                </c:pt>
                <c:pt idx="563">
                  <c:v>1.372E+17</c:v>
                </c:pt>
                <c:pt idx="564">
                  <c:v>1.38E+17</c:v>
                </c:pt>
                <c:pt idx="565">
                  <c:v>1.372E+17</c:v>
                </c:pt>
                <c:pt idx="566">
                  <c:v>1.379E+17</c:v>
                </c:pt>
                <c:pt idx="567">
                  <c:v>1.384E+17</c:v>
                </c:pt>
                <c:pt idx="568">
                  <c:v>1.37E+17</c:v>
                </c:pt>
                <c:pt idx="569">
                  <c:v>1.378E+17</c:v>
                </c:pt>
                <c:pt idx="570">
                  <c:v>1.377E+17</c:v>
                </c:pt>
                <c:pt idx="571">
                  <c:v>1.372E+17</c:v>
                </c:pt>
                <c:pt idx="572">
                  <c:v>1.371E+17</c:v>
                </c:pt>
                <c:pt idx="573">
                  <c:v>1.293E+17</c:v>
                </c:pt>
                <c:pt idx="574">
                  <c:v>1.381E+17</c:v>
                </c:pt>
                <c:pt idx="575">
                  <c:v>1.384E+17</c:v>
                </c:pt>
                <c:pt idx="576">
                  <c:v>1.382E+17</c:v>
                </c:pt>
                <c:pt idx="577">
                  <c:v>1.382E+17</c:v>
                </c:pt>
                <c:pt idx="578">
                  <c:v>1.378E+17</c:v>
                </c:pt>
                <c:pt idx="579">
                  <c:v>1.382E+17</c:v>
                </c:pt>
                <c:pt idx="580">
                  <c:v>1.383E+17</c:v>
                </c:pt>
                <c:pt idx="581">
                  <c:v>1.383E+17</c:v>
                </c:pt>
                <c:pt idx="582">
                  <c:v>1.374E+17</c:v>
                </c:pt>
                <c:pt idx="583">
                  <c:v>1.38E+17</c:v>
                </c:pt>
                <c:pt idx="584">
                  <c:v>1.385E+17</c:v>
                </c:pt>
                <c:pt idx="585">
                  <c:v>1.384E+17</c:v>
                </c:pt>
                <c:pt idx="586">
                  <c:v>1.377E+17</c:v>
                </c:pt>
                <c:pt idx="587">
                  <c:v>1.383E+17</c:v>
                </c:pt>
                <c:pt idx="588">
                  <c:v>1.378E+17</c:v>
                </c:pt>
                <c:pt idx="589">
                  <c:v>1.373E+17</c:v>
                </c:pt>
                <c:pt idx="590">
                  <c:v>1.383E+17</c:v>
                </c:pt>
                <c:pt idx="591">
                  <c:v>1.379E+17</c:v>
                </c:pt>
                <c:pt idx="592">
                  <c:v>1.374E+17</c:v>
                </c:pt>
                <c:pt idx="593">
                  <c:v>1.37E+17</c:v>
                </c:pt>
                <c:pt idx="594">
                  <c:v>1.38E+17</c:v>
                </c:pt>
                <c:pt idx="595">
                  <c:v>1.368E+17</c:v>
                </c:pt>
                <c:pt idx="596">
                  <c:v>1.373E+17</c:v>
                </c:pt>
                <c:pt idx="597">
                  <c:v>1.382E+17</c:v>
                </c:pt>
                <c:pt idx="598">
                  <c:v>1.379E+17</c:v>
                </c:pt>
                <c:pt idx="599">
                  <c:v>1.372E+17</c:v>
                </c:pt>
                <c:pt idx="600">
                  <c:v>1.381E+17</c:v>
                </c:pt>
                <c:pt idx="601">
                  <c:v>1.379E+17</c:v>
                </c:pt>
                <c:pt idx="602">
                  <c:v>1.376E+17</c:v>
                </c:pt>
                <c:pt idx="603">
                  <c:v>1.379E+17</c:v>
                </c:pt>
                <c:pt idx="604">
                  <c:v>1.381E+17</c:v>
                </c:pt>
                <c:pt idx="605">
                  <c:v>1.369E+17</c:v>
                </c:pt>
                <c:pt idx="606">
                  <c:v>1.37E+17</c:v>
                </c:pt>
                <c:pt idx="607">
                  <c:v>1.377E+17</c:v>
                </c:pt>
                <c:pt idx="608">
                  <c:v>1.372E+17</c:v>
                </c:pt>
                <c:pt idx="609">
                  <c:v>1.372E+17</c:v>
                </c:pt>
                <c:pt idx="610">
                  <c:v>1.378E+17</c:v>
                </c:pt>
                <c:pt idx="611">
                  <c:v>1.377E+17</c:v>
                </c:pt>
                <c:pt idx="612">
                  <c:v>1.372E+17</c:v>
                </c:pt>
                <c:pt idx="613">
                  <c:v>1.259E+17</c:v>
                </c:pt>
                <c:pt idx="614">
                  <c:v>1.457E+17</c:v>
                </c:pt>
                <c:pt idx="615">
                  <c:v>1.462E+17</c:v>
                </c:pt>
                <c:pt idx="616">
                  <c:v>1.462E+17</c:v>
                </c:pt>
                <c:pt idx="617">
                  <c:v>2.859E+16</c:v>
                </c:pt>
                <c:pt idx="618">
                  <c:v>1.381E+17</c:v>
                </c:pt>
                <c:pt idx="619">
                  <c:v>1.459E+17</c:v>
                </c:pt>
                <c:pt idx="620">
                  <c:v>1.458E+17</c:v>
                </c:pt>
                <c:pt idx="621">
                  <c:v>1.446E+17</c:v>
                </c:pt>
                <c:pt idx="622">
                  <c:v>1.466E+17</c:v>
                </c:pt>
                <c:pt idx="623">
                  <c:v>8.339E+16</c:v>
                </c:pt>
                <c:pt idx="624">
                  <c:v>1.453E+17</c:v>
                </c:pt>
                <c:pt idx="625">
                  <c:v>1.466E+17</c:v>
                </c:pt>
                <c:pt idx="626">
                  <c:v>1.462E+17</c:v>
                </c:pt>
                <c:pt idx="627">
                  <c:v>1.459E+17</c:v>
                </c:pt>
                <c:pt idx="628">
                  <c:v>1.464E+17</c:v>
                </c:pt>
                <c:pt idx="629">
                  <c:v>1.464E+17</c:v>
                </c:pt>
                <c:pt idx="630">
                  <c:v>1.454E+17</c:v>
                </c:pt>
                <c:pt idx="631">
                  <c:v>1.462E+17</c:v>
                </c:pt>
                <c:pt idx="632">
                  <c:v>1.461E+17</c:v>
                </c:pt>
                <c:pt idx="633">
                  <c:v>1.453E+17</c:v>
                </c:pt>
                <c:pt idx="634">
                  <c:v>1.459E+17</c:v>
                </c:pt>
                <c:pt idx="635">
                  <c:v>1.464E+17</c:v>
                </c:pt>
                <c:pt idx="636">
                  <c:v>1.458E+17</c:v>
                </c:pt>
                <c:pt idx="637">
                  <c:v>1.459E+17</c:v>
                </c:pt>
                <c:pt idx="638">
                  <c:v>1.456E+17</c:v>
                </c:pt>
                <c:pt idx="639">
                  <c:v>1.459E+17</c:v>
                </c:pt>
                <c:pt idx="640">
                  <c:v>1.195E+17</c:v>
                </c:pt>
                <c:pt idx="641">
                  <c:v>1.459E+17</c:v>
                </c:pt>
                <c:pt idx="642">
                  <c:v>1.463E+17</c:v>
                </c:pt>
                <c:pt idx="643">
                  <c:v>1.455E+17</c:v>
                </c:pt>
                <c:pt idx="644">
                  <c:v>1.455E+17</c:v>
                </c:pt>
                <c:pt idx="645">
                  <c:v>1.463E+17</c:v>
                </c:pt>
                <c:pt idx="646">
                  <c:v>1.454E+17</c:v>
                </c:pt>
                <c:pt idx="647">
                  <c:v>1.457E+17</c:v>
                </c:pt>
                <c:pt idx="648">
                  <c:v>1.462E+17</c:v>
                </c:pt>
                <c:pt idx="649">
                  <c:v>1.458E+17</c:v>
                </c:pt>
                <c:pt idx="650">
                  <c:v>1.454E+17</c:v>
                </c:pt>
                <c:pt idx="651">
                  <c:v>1.457E+17</c:v>
                </c:pt>
                <c:pt idx="652">
                  <c:v>1.448E+17</c:v>
                </c:pt>
                <c:pt idx="653">
                  <c:v>1.455E+17</c:v>
                </c:pt>
                <c:pt idx="654">
                  <c:v>1.46E+17</c:v>
                </c:pt>
                <c:pt idx="655">
                  <c:v>1.404E+17</c:v>
                </c:pt>
                <c:pt idx="656">
                  <c:v>1.537E+17</c:v>
                </c:pt>
                <c:pt idx="657">
                  <c:v>1.523E+17</c:v>
                </c:pt>
                <c:pt idx="658">
                  <c:v>1.537E+17</c:v>
                </c:pt>
                <c:pt idx="659">
                  <c:v>1.532E+17</c:v>
                </c:pt>
                <c:pt idx="660">
                  <c:v>1.527E+17</c:v>
                </c:pt>
                <c:pt idx="661">
                  <c:v>1.534E+17</c:v>
                </c:pt>
                <c:pt idx="662">
                  <c:v>1.528E+17</c:v>
                </c:pt>
                <c:pt idx="663">
                  <c:v>1.534E+17</c:v>
                </c:pt>
                <c:pt idx="664">
                  <c:v>1.535E+17</c:v>
                </c:pt>
                <c:pt idx="665">
                  <c:v>1.533E+17</c:v>
                </c:pt>
                <c:pt idx="666">
                  <c:v>1.529E+17</c:v>
                </c:pt>
                <c:pt idx="667">
                  <c:v>1.535E+17</c:v>
                </c:pt>
                <c:pt idx="668">
                  <c:v>1.536E+17</c:v>
                </c:pt>
                <c:pt idx="669">
                  <c:v>1.538E+17</c:v>
                </c:pt>
                <c:pt idx="670">
                  <c:v>1.534E+17</c:v>
                </c:pt>
                <c:pt idx="671">
                  <c:v>1.536E+17</c:v>
                </c:pt>
                <c:pt idx="672">
                  <c:v>1.529E+17</c:v>
                </c:pt>
                <c:pt idx="673">
                  <c:v>1.536E+17</c:v>
                </c:pt>
                <c:pt idx="674">
                  <c:v>1.53E+17</c:v>
                </c:pt>
                <c:pt idx="675">
                  <c:v>1.529E+17</c:v>
                </c:pt>
                <c:pt idx="676">
                  <c:v>1.533E+17</c:v>
                </c:pt>
                <c:pt idx="677">
                  <c:v>1.536E+17</c:v>
                </c:pt>
                <c:pt idx="678">
                  <c:v>1.532E+17</c:v>
                </c:pt>
                <c:pt idx="679">
                  <c:v>1.525E+17</c:v>
                </c:pt>
                <c:pt idx="680">
                  <c:v>1.534E+17</c:v>
                </c:pt>
                <c:pt idx="681">
                  <c:v>1.533E+17</c:v>
                </c:pt>
                <c:pt idx="682">
                  <c:v>1.536E+17</c:v>
                </c:pt>
                <c:pt idx="683">
                  <c:v>1.535E+17</c:v>
                </c:pt>
                <c:pt idx="684">
                  <c:v>1.521E+17</c:v>
                </c:pt>
                <c:pt idx="685">
                  <c:v>1.534E+17</c:v>
                </c:pt>
                <c:pt idx="686">
                  <c:v>1.535E+17</c:v>
                </c:pt>
                <c:pt idx="687">
                  <c:v>1.142E+17</c:v>
                </c:pt>
                <c:pt idx="688">
                  <c:v>1.067E+17</c:v>
                </c:pt>
                <c:pt idx="689">
                  <c:v>1.53E+17</c:v>
                </c:pt>
                <c:pt idx="690">
                  <c:v>1.535E+17</c:v>
                </c:pt>
                <c:pt idx="691">
                  <c:v>1.533E+17</c:v>
                </c:pt>
                <c:pt idx="692">
                  <c:v>1.532E+17</c:v>
                </c:pt>
                <c:pt idx="693">
                  <c:v>1.531E+17</c:v>
                </c:pt>
                <c:pt idx="694">
                  <c:v>1.53E+17</c:v>
                </c:pt>
                <c:pt idx="695">
                  <c:v>1.53E+17</c:v>
                </c:pt>
                <c:pt idx="696">
                  <c:v>1.532E+17</c:v>
                </c:pt>
                <c:pt idx="697">
                  <c:v>1.537E+17</c:v>
                </c:pt>
                <c:pt idx="698">
                  <c:v>1.531E+17</c:v>
                </c:pt>
                <c:pt idx="699">
                  <c:v>1.534E+17</c:v>
                </c:pt>
                <c:pt idx="700">
                  <c:v>1.529E+17</c:v>
                </c:pt>
                <c:pt idx="701">
                  <c:v>1.535E+17</c:v>
                </c:pt>
                <c:pt idx="702">
                  <c:v>1.542E+17</c:v>
                </c:pt>
                <c:pt idx="703">
                  <c:v>1.537E+17</c:v>
                </c:pt>
                <c:pt idx="704">
                  <c:v>1.482E+17</c:v>
                </c:pt>
                <c:pt idx="705">
                  <c:v>1.54E+17</c:v>
                </c:pt>
                <c:pt idx="706">
                  <c:v>1.539E+17</c:v>
                </c:pt>
                <c:pt idx="707">
                  <c:v>1.535E+17</c:v>
                </c:pt>
                <c:pt idx="708">
                  <c:v>1.54E+17</c:v>
                </c:pt>
                <c:pt idx="709">
                  <c:v>1.13E+17</c:v>
                </c:pt>
                <c:pt idx="710">
                  <c:v>1.539E+17</c:v>
                </c:pt>
                <c:pt idx="711">
                  <c:v>1.536E+17</c:v>
                </c:pt>
                <c:pt idx="712">
                  <c:v>1.538E+17</c:v>
                </c:pt>
                <c:pt idx="713">
                  <c:v>1.539E+17</c:v>
                </c:pt>
                <c:pt idx="714">
                  <c:v>1.538E+17</c:v>
                </c:pt>
                <c:pt idx="715">
                  <c:v>1.535E+17</c:v>
                </c:pt>
                <c:pt idx="716">
                  <c:v>1.536E+17</c:v>
                </c:pt>
                <c:pt idx="717">
                  <c:v>1.536E+17</c:v>
                </c:pt>
                <c:pt idx="718">
                  <c:v>1.531E+17</c:v>
                </c:pt>
                <c:pt idx="719">
                  <c:v>1.533E+17</c:v>
                </c:pt>
                <c:pt idx="720">
                  <c:v>1.536E+17</c:v>
                </c:pt>
                <c:pt idx="721">
                  <c:v>1.533E+17</c:v>
                </c:pt>
                <c:pt idx="722">
                  <c:v>7.56E+16</c:v>
                </c:pt>
                <c:pt idx="723">
                  <c:v>1.531E+17</c:v>
                </c:pt>
                <c:pt idx="724">
                  <c:v>1.534E+17</c:v>
                </c:pt>
                <c:pt idx="725">
                  <c:v>1.532E+17</c:v>
                </c:pt>
                <c:pt idx="726">
                  <c:v>1.535E+17</c:v>
                </c:pt>
                <c:pt idx="727">
                  <c:v>1.536E+17</c:v>
                </c:pt>
                <c:pt idx="728">
                  <c:v>1.537E+17</c:v>
                </c:pt>
                <c:pt idx="729">
                  <c:v>1.537E+17</c:v>
                </c:pt>
                <c:pt idx="730">
                  <c:v>1.229E+17</c:v>
                </c:pt>
                <c:pt idx="731">
                  <c:v>1.059E+17</c:v>
                </c:pt>
                <c:pt idx="732">
                  <c:v>1.539E+17</c:v>
                </c:pt>
                <c:pt idx="733">
                  <c:v>1.527E+17</c:v>
                </c:pt>
                <c:pt idx="734">
                  <c:v>1.53E+17</c:v>
                </c:pt>
                <c:pt idx="735">
                  <c:v>1.533E+17</c:v>
                </c:pt>
                <c:pt idx="736">
                  <c:v>1.531E+17</c:v>
                </c:pt>
                <c:pt idx="737">
                  <c:v>1.536E+17</c:v>
                </c:pt>
                <c:pt idx="738">
                  <c:v>1.53E+17</c:v>
                </c:pt>
                <c:pt idx="739">
                  <c:v>1.534E+17</c:v>
                </c:pt>
                <c:pt idx="740">
                  <c:v>1.535E+17</c:v>
                </c:pt>
                <c:pt idx="741">
                  <c:v>1.534E+17</c:v>
                </c:pt>
                <c:pt idx="742">
                  <c:v>1.536E+17</c:v>
                </c:pt>
                <c:pt idx="743">
                  <c:v>1.539E+17</c:v>
                </c:pt>
                <c:pt idx="744">
                  <c:v>1.53E+17</c:v>
                </c:pt>
                <c:pt idx="745">
                  <c:v>1.535E+17</c:v>
                </c:pt>
                <c:pt idx="746">
                  <c:v>1.523E+17</c:v>
                </c:pt>
                <c:pt idx="747">
                  <c:v>1.535E+17</c:v>
                </c:pt>
                <c:pt idx="748">
                  <c:v>1.53E+17</c:v>
                </c:pt>
                <c:pt idx="749">
                  <c:v>1.536E+17</c:v>
                </c:pt>
                <c:pt idx="750">
                  <c:v>1.538E+17</c:v>
                </c:pt>
                <c:pt idx="751">
                  <c:v>1.535E+17</c:v>
                </c:pt>
                <c:pt idx="752">
                  <c:v>1.535E+17</c:v>
                </c:pt>
                <c:pt idx="753">
                  <c:v>1.537E+17</c:v>
                </c:pt>
                <c:pt idx="754">
                  <c:v>1.529E+17</c:v>
                </c:pt>
                <c:pt idx="755">
                  <c:v>1.535E+17</c:v>
                </c:pt>
                <c:pt idx="756">
                  <c:v>1.526E+17</c:v>
                </c:pt>
                <c:pt idx="757">
                  <c:v>1.536E+17</c:v>
                </c:pt>
                <c:pt idx="758">
                  <c:v>1.534E+17</c:v>
                </c:pt>
                <c:pt idx="759">
                  <c:v>1.526E+17</c:v>
                </c:pt>
                <c:pt idx="760">
                  <c:v>1.533E+17</c:v>
                </c:pt>
                <c:pt idx="761">
                  <c:v>1.52E+17</c:v>
                </c:pt>
                <c:pt idx="762">
                  <c:v>1.532E+17</c:v>
                </c:pt>
                <c:pt idx="763">
                  <c:v>1.529E+17</c:v>
                </c:pt>
                <c:pt idx="764">
                  <c:v>1.534E+17</c:v>
                </c:pt>
                <c:pt idx="765">
                  <c:v>3.016E+16</c:v>
                </c:pt>
                <c:pt idx="766">
                  <c:v>2747000000000000</c:v>
                </c:pt>
                <c:pt idx="767">
                  <c:v>1.536E+17</c:v>
                </c:pt>
                <c:pt idx="768">
                  <c:v>1.535E+17</c:v>
                </c:pt>
                <c:pt idx="769">
                  <c:v>1.534E+17</c:v>
                </c:pt>
                <c:pt idx="770">
                  <c:v>1.54E+17</c:v>
                </c:pt>
                <c:pt idx="771">
                  <c:v>1.534E+17</c:v>
                </c:pt>
                <c:pt idx="772">
                  <c:v>1.537E+17</c:v>
                </c:pt>
                <c:pt idx="773">
                  <c:v>1.534E+17</c:v>
                </c:pt>
                <c:pt idx="774">
                  <c:v>1.534E+17</c:v>
                </c:pt>
                <c:pt idx="775">
                  <c:v>1.535E+17</c:v>
                </c:pt>
                <c:pt idx="776">
                  <c:v>1.002E+17</c:v>
                </c:pt>
                <c:pt idx="777">
                  <c:v>1.536E+17</c:v>
                </c:pt>
                <c:pt idx="778">
                  <c:v>1.536E+17</c:v>
                </c:pt>
                <c:pt idx="779">
                  <c:v>1.379E+17</c:v>
                </c:pt>
                <c:pt idx="780">
                  <c:v>1.44E+17</c:v>
                </c:pt>
                <c:pt idx="781">
                  <c:v>1.45E+17</c:v>
                </c:pt>
                <c:pt idx="782">
                  <c:v>1.454E+17</c:v>
                </c:pt>
                <c:pt idx="783">
                  <c:v>1.449E+17</c:v>
                </c:pt>
                <c:pt idx="784">
                  <c:v>1.444E+17</c:v>
                </c:pt>
                <c:pt idx="785">
                  <c:v>1.455E+17</c:v>
                </c:pt>
                <c:pt idx="786">
                  <c:v>1.455E+17</c:v>
                </c:pt>
                <c:pt idx="787">
                  <c:v>1.445E+17</c:v>
                </c:pt>
                <c:pt idx="788">
                  <c:v>1.448E+17</c:v>
                </c:pt>
                <c:pt idx="789">
                  <c:v>1.451E+17</c:v>
                </c:pt>
                <c:pt idx="790">
                  <c:v>1.449E+17</c:v>
                </c:pt>
                <c:pt idx="791">
                  <c:v>1.449E+17</c:v>
                </c:pt>
                <c:pt idx="792">
                  <c:v>1.451E+17</c:v>
                </c:pt>
                <c:pt idx="793">
                  <c:v>1.449E+17</c:v>
                </c:pt>
                <c:pt idx="794">
                  <c:v>1.454E+17</c:v>
                </c:pt>
                <c:pt idx="795">
                  <c:v>1.445E+17</c:v>
                </c:pt>
                <c:pt idx="796">
                  <c:v>1.454E+17</c:v>
                </c:pt>
                <c:pt idx="797">
                  <c:v>1.453E+17</c:v>
                </c:pt>
                <c:pt idx="798">
                  <c:v>1.447E+17</c:v>
                </c:pt>
                <c:pt idx="799">
                  <c:v>1.445E+17</c:v>
                </c:pt>
                <c:pt idx="800">
                  <c:v>1.451E+17</c:v>
                </c:pt>
                <c:pt idx="801">
                  <c:v>1.447E+17</c:v>
                </c:pt>
                <c:pt idx="802">
                  <c:v>1.449E+17</c:v>
                </c:pt>
                <c:pt idx="803">
                  <c:v>1.447E+17</c:v>
                </c:pt>
                <c:pt idx="804">
                  <c:v>1.441E+17</c:v>
                </c:pt>
                <c:pt idx="805">
                  <c:v>1.45E+17</c:v>
                </c:pt>
                <c:pt idx="806">
                  <c:v>1.456E+17</c:v>
                </c:pt>
                <c:pt idx="807">
                  <c:v>1.448E+17</c:v>
                </c:pt>
                <c:pt idx="808">
                  <c:v>1.455E+17</c:v>
                </c:pt>
                <c:pt idx="809">
                  <c:v>1.457E+17</c:v>
                </c:pt>
                <c:pt idx="810">
                  <c:v>1.447E+17</c:v>
                </c:pt>
                <c:pt idx="811">
                  <c:v>1.455E+17</c:v>
                </c:pt>
                <c:pt idx="812">
                  <c:v>1.459E+17</c:v>
                </c:pt>
                <c:pt idx="813">
                  <c:v>1.453E+17</c:v>
                </c:pt>
                <c:pt idx="814">
                  <c:v>1.456E+17</c:v>
                </c:pt>
                <c:pt idx="815">
                  <c:v>1.453E+17</c:v>
                </c:pt>
                <c:pt idx="816">
                  <c:v>1.448E+17</c:v>
                </c:pt>
                <c:pt idx="817">
                  <c:v>1.456E+17</c:v>
                </c:pt>
                <c:pt idx="818">
                  <c:v>1.451E+17</c:v>
                </c:pt>
                <c:pt idx="819">
                  <c:v>1.456E+17</c:v>
                </c:pt>
                <c:pt idx="820">
                  <c:v>1.448E+17</c:v>
                </c:pt>
                <c:pt idx="821">
                  <c:v>1.451E+17</c:v>
                </c:pt>
                <c:pt idx="822">
                  <c:v>1.447E+17</c:v>
                </c:pt>
                <c:pt idx="823">
                  <c:v>1.453E+17</c:v>
                </c:pt>
                <c:pt idx="824">
                  <c:v>1.451E+17</c:v>
                </c:pt>
                <c:pt idx="825">
                  <c:v>1.436E+17</c:v>
                </c:pt>
                <c:pt idx="826">
                  <c:v>1.449E+17</c:v>
                </c:pt>
                <c:pt idx="827">
                  <c:v>1.45E+17</c:v>
                </c:pt>
                <c:pt idx="828">
                  <c:v>1.448E+17</c:v>
                </c:pt>
                <c:pt idx="829">
                  <c:v>1.452E+17</c:v>
                </c:pt>
                <c:pt idx="830">
                  <c:v>1.453E+17</c:v>
                </c:pt>
                <c:pt idx="831">
                  <c:v>1.456E+17</c:v>
                </c:pt>
                <c:pt idx="832">
                  <c:v>1.452E+17</c:v>
                </c:pt>
                <c:pt idx="833">
                  <c:v>1.452E+17</c:v>
                </c:pt>
                <c:pt idx="834">
                  <c:v>1.455E+17</c:v>
                </c:pt>
                <c:pt idx="835">
                  <c:v>4.718E+16</c:v>
                </c:pt>
                <c:pt idx="836">
                  <c:v>1.454E+17</c:v>
                </c:pt>
                <c:pt idx="837">
                  <c:v>1.452E+17</c:v>
                </c:pt>
                <c:pt idx="838">
                  <c:v>1.447E+17</c:v>
                </c:pt>
                <c:pt idx="839">
                  <c:v>1.452E+17</c:v>
                </c:pt>
                <c:pt idx="840">
                  <c:v>1.451E+17</c:v>
                </c:pt>
                <c:pt idx="841">
                  <c:v>1.446E+17</c:v>
                </c:pt>
                <c:pt idx="842">
                  <c:v>1.448E+17</c:v>
                </c:pt>
                <c:pt idx="843">
                  <c:v>2.628E+16</c:v>
                </c:pt>
                <c:pt idx="844">
                  <c:v>625100000000000</c:v>
                </c:pt>
                <c:pt idx="845">
                  <c:v>1.066E+17</c:v>
                </c:pt>
                <c:pt idx="846">
                  <c:v>1.269E+17</c:v>
                </c:pt>
                <c:pt idx="847">
                  <c:v>1.276E+17</c:v>
                </c:pt>
                <c:pt idx="848">
                  <c:v>1.275E+17</c:v>
                </c:pt>
                <c:pt idx="849">
                  <c:v>1.272E+17</c:v>
                </c:pt>
                <c:pt idx="850">
                  <c:v>1.27E+17</c:v>
                </c:pt>
                <c:pt idx="851">
                  <c:v>1.274E+17</c:v>
                </c:pt>
                <c:pt idx="852">
                  <c:v>1.27E+17</c:v>
                </c:pt>
                <c:pt idx="853">
                  <c:v>1.27E+17</c:v>
                </c:pt>
                <c:pt idx="854">
                  <c:v>1.268E+17</c:v>
                </c:pt>
                <c:pt idx="855">
                  <c:v>1.271E+17</c:v>
                </c:pt>
                <c:pt idx="856">
                  <c:v>1.28E+17</c:v>
                </c:pt>
                <c:pt idx="857">
                  <c:v>1.279E+17</c:v>
                </c:pt>
                <c:pt idx="858">
                  <c:v>1.273E+17</c:v>
                </c:pt>
                <c:pt idx="859">
                  <c:v>1.27E+17</c:v>
                </c:pt>
                <c:pt idx="860">
                  <c:v>1.278E+17</c:v>
                </c:pt>
                <c:pt idx="861">
                  <c:v>1.276E+17</c:v>
                </c:pt>
                <c:pt idx="862">
                  <c:v>1.273E+17</c:v>
                </c:pt>
                <c:pt idx="863">
                  <c:v>1.267E+17</c:v>
                </c:pt>
                <c:pt idx="864">
                  <c:v>1.271E+17</c:v>
                </c:pt>
                <c:pt idx="865">
                  <c:v>1.275E+17</c:v>
                </c:pt>
                <c:pt idx="866">
                  <c:v>1.275E+17</c:v>
                </c:pt>
                <c:pt idx="867">
                  <c:v>1.27E+17</c:v>
                </c:pt>
                <c:pt idx="868">
                  <c:v>1.279E+17</c:v>
                </c:pt>
                <c:pt idx="869">
                  <c:v>1.272E+17</c:v>
                </c:pt>
                <c:pt idx="870">
                  <c:v>1.27E+17</c:v>
                </c:pt>
                <c:pt idx="871">
                  <c:v>1.273E+17</c:v>
                </c:pt>
                <c:pt idx="872">
                  <c:v>1.271E+17</c:v>
                </c:pt>
                <c:pt idx="873">
                  <c:v>1.271E+17</c:v>
                </c:pt>
                <c:pt idx="874">
                  <c:v>1.267E+17</c:v>
                </c:pt>
                <c:pt idx="875">
                  <c:v>1.271E+17</c:v>
                </c:pt>
                <c:pt idx="876">
                  <c:v>1.288E+17</c:v>
                </c:pt>
                <c:pt idx="877">
                  <c:v>1.278E+17</c:v>
                </c:pt>
                <c:pt idx="878">
                  <c:v>1.281E+17</c:v>
                </c:pt>
                <c:pt idx="879">
                  <c:v>1.282E+17</c:v>
                </c:pt>
                <c:pt idx="880">
                  <c:v>1.275E+17</c:v>
                </c:pt>
                <c:pt idx="881">
                  <c:v>1.279E+17</c:v>
                </c:pt>
                <c:pt idx="882">
                  <c:v>1.271E+17</c:v>
                </c:pt>
                <c:pt idx="883">
                  <c:v>1.287E+17</c:v>
                </c:pt>
                <c:pt idx="884">
                  <c:v>1.282E+17</c:v>
                </c:pt>
                <c:pt idx="885">
                  <c:v>1.286E+17</c:v>
                </c:pt>
                <c:pt idx="886">
                  <c:v>1.278E+17</c:v>
                </c:pt>
                <c:pt idx="887">
                  <c:v>1.278E+17</c:v>
                </c:pt>
                <c:pt idx="888">
                  <c:v>1.29E+17</c:v>
                </c:pt>
                <c:pt idx="889">
                  <c:v>1.288E+17</c:v>
                </c:pt>
                <c:pt idx="890">
                  <c:v>1.286E+17</c:v>
                </c:pt>
                <c:pt idx="891">
                  <c:v>1.289E+17</c:v>
                </c:pt>
                <c:pt idx="892">
                  <c:v>1.29E+17</c:v>
                </c:pt>
                <c:pt idx="893">
                  <c:v>1.286E+17</c:v>
                </c:pt>
                <c:pt idx="894">
                  <c:v>1.292E+17</c:v>
                </c:pt>
                <c:pt idx="895">
                  <c:v>1.29E+17</c:v>
                </c:pt>
                <c:pt idx="896">
                  <c:v>1.279E+17</c:v>
                </c:pt>
                <c:pt idx="897">
                  <c:v>1.286E+17</c:v>
                </c:pt>
                <c:pt idx="898">
                  <c:v>1.289E+17</c:v>
                </c:pt>
                <c:pt idx="899">
                  <c:v>1.284E+17</c:v>
                </c:pt>
                <c:pt idx="900">
                  <c:v>1.273E+17</c:v>
                </c:pt>
                <c:pt idx="901">
                  <c:v>1.279E+17</c:v>
                </c:pt>
                <c:pt idx="902">
                  <c:v>1.287E+17</c:v>
                </c:pt>
                <c:pt idx="903">
                  <c:v>1.287E+17</c:v>
                </c:pt>
                <c:pt idx="904">
                  <c:v>1.285E+17</c:v>
                </c:pt>
                <c:pt idx="905">
                  <c:v>1.278E+17</c:v>
                </c:pt>
                <c:pt idx="906">
                  <c:v>1.288E+17</c:v>
                </c:pt>
                <c:pt idx="907">
                  <c:v>1.289E+17</c:v>
                </c:pt>
                <c:pt idx="908">
                  <c:v>1.285E+17</c:v>
                </c:pt>
                <c:pt idx="909">
                  <c:v>1.278E+17</c:v>
                </c:pt>
                <c:pt idx="910">
                  <c:v>1.287E+17</c:v>
                </c:pt>
                <c:pt idx="911">
                  <c:v>1.288E+17</c:v>
                </c:pt>
                <c:pt idx="912">
                  <c:v>1.283E+17</c:v>
                </c:pt>
                <c:pt idx="913">
                  <c:v>1.285E+17</c:v>
                </c:pt>
                <c:pt idx="914">
                  <c:v>1.276E+17</c:v>
                </c:pt>
                <c:pt idx="915">
                  <c:v>1.289E+17</c:v>
                </c:pt>
                <c:pt idx="916">
                  <c:v>1.287E+17</c:v>
                </c:pt>
                <c:pt idx="917">
                  <c:v>1.288E+17</c:v>
                </c:pt>
                <c:pt idx="918">
                  <c:v>1.291E+17</c:v>
                </c:pt>
                <c:pt idx="919">
                  <c:v>1.292E+17</c:v>
                </c:pt>
                <c:pt idx="920">
                  <c:v>1.286E+17</c:v>
                </c:pt>
                <c:pt idx="921">
                  <c:v>1.282E+17</c:v>
                </c:pt>
                <c:pt idx="922">
                  <c:v>1.286E+17</c:v>
                </c:pt>
                <c:pt idx="923">
                  <c:v>1.285E+17</c:v>
                </c:pt>
                <c:pt idx="924">
                  <c:v>1.289E+17</c:v>
                </c:pt>
                <c:pt idx="925">
                  <c:v>1.289E+17</c:v>
                </c:pt>
                <c:pt idx="926">
                  <c:v>1.286E+17</c:v>
                </c:pt>
                <c:pt idx="927">
                  <c:v>1.286E+17</c:v>
                </c:pt>
                <c:pt idx="928">
                  <c:v>8.021E+16</c:v>
                </c:pt>
                <c:pt idx="929">
                  <c:v>1.167E+17</c:v>
                </c:pt>
                <c:pt idx="930">
                  <c:v>1.292E+17</c:v>
                </c:pt>
                <c:pt idx="931">
                  <c:v>1.291E+17</c:v>
                </c:pt>
                <c:pt idx="932">
                  <c:v>1.276E+17</c:v>
                </c:pt>
                <c:pt idx="933">
                  <c:v>1.285E+17</c:v>
                </c:pt>
                <c:pt idx="934">
                  <c:v>1.286E+17</c:v>
                </c:pt>
                <c:pt idx="935">
                  <c:v>1.29E+17</c:v>
                </c:pt>
                <c:pt idx="936">
                  <c:v>1.285E+17</c:v>
                </c:pt>
                <c:pt idx="937">
                  <c:v>1.289E+17</c:v>
                </c:pt>
                <c:pt idx="938">
                  <c:v>1.29E+17</c:v>
                </c:pt>
                <c:pt idx="939">
                  <c:v>1.29E+17</c:v>
                </c:pt>
                <c:pt idx="940">
                  <c:v>1.287E+17</c:v>
                </c:pt>
                <c:pt idx="941">
                  <c:v>1.289E+17</c:v>
                </c:pt>
                <c:pt idx="942">
                  <c:v>1.286E+17</c:v>
                </c:pt>
                <c:pt idx="943">
                  <c:v>1.289E+17</c:v>
                </c:pt>
                <c:pt idx="944">
                  <c:v>1.281E+17</c:v>
                </c:pt>
                <c:pt idx="945">
                  <c:v>1.285E+17</c:v>
                </c:pt>
                <c:pt idx="946">
                  <c:v>1.288E+17</c:v>
                </c:pt>
                <c:pt idx="947">
                  <c:v>1.289E+17</c:v>
                </c:pt>
                <c:pt idx="948">
                  <c:v>1.288E+17</c:v>
                </c:pt>
                <c:pt idx="949">
                  <c:v>1.289E+17</c:v>
                </c:pt>
                <c:pt idx="950">
                  <c:v>1.286E+17</c:v>
                </c:pt>
                <c:pt idx="951">
                  <c:v>1.09E+17</c:v>
                </c:pt>
                <c:pt idx="952">
                  <c:v>1.288E+17</c:v>
                </c:pt>
                <c:pt idx="953">
                  <c:v>1.277E+17</c:v>
                </c:pt>
                <c:pt idx="954">
                  <c:v>1.288E+17</c:v>
                </c:pt>
                <c:pt idx="955">
                  <c:v>1.283E+17</c:v>
                </c:pt>
                <c:pt idx="956">
                  <c:v>1.287E+17</c:v>
                </c:pt>
                <c:pt idx="957">
                  <c:v>1.285E+17</c:v>
                </c:pt>
                <c:pt idx="958">
                  <c:v>1.282E+17</c:v>
                </c:pt>
                <c:pt idx="959">
                  <c:v>1.283E+17</c:v>
                </c:pt>
                <c:pt idx="960">
                  <c:v>1.285E+17</c:v>
                </c:pt>
                <c:pt idx="961">
                  <c:v>1.288E+17</c:v>
                </c:pt>
                <c:pt idx="962">
                  <c:v>1.28E+17</c:v>
                </c:pt>
                <c:pt idx="963">
                  <c:v>1.282E+17</c:v>
                </c:pt>
                <c:pt idx="964">
                  <c:v>1.284E+17</c:v>
                </c:pt>
                <c:pt idx="965">
                  <c:v>1.289E+17</c:v>
                </c:pt>
                <c:pt idx="966">
                  <c:v>1.284E+17</c:v>
                </c:pt>
                <c:pt idx="967">
                  <c:v>1.287E+17</c:v>
                </c:pt>
                <c:pt idx="968">
                  <c:v>1.287E+17</c:v>
                </c:pt>
                <c:pt idx="969">
                  <c:v>1.288E+17</c:v>
                </c:pt>
                <c:pt idx="970">
                  <c:v>1.286E+17</c:v>
                </c:pt>
                <c:pt idx="971">
                  <c:v>1.282E+17</c:v>
                </c:pt>
                <c:pt idx="972">
                  <c:v>1.287E+17</c:v>
                </c:pt>
                <c:pt idx="973">
                  <c:v>1.286E+17</c:v>
                </c:pt>
                <c:pt idx="974">
                  <c:v>1.287E+17</c:v>
                </c:pt>
                <c:pt idx="975">
                  <c:v>1.287E+17</c:v>
                </c:pt>
                <c:pt idx="976">
                  <c:v>1.283E+17</c:v>
                </c:pt>
                <c:pt idx="977">
                  <c:v>1.288E+17</c:v>
                </c:pt>
                <c:pt idx="978">
                  <c:v>1.286E+17</c:v>
                </c:pt>
                <c:pt idx="979">
                  <c:v>1.279E+17</c:v>
                </c:pt>
                <c:pt idx="980">
                  <c:v>1.287E+17</c:v>
                </c:pt>
                <c:pt idx="981">
                  <c:v>1.287E+17</c:v>
                </c:pt>
                <c:pt idx="982">
                  <c:v>1.286E+17</c:v>
                </c:pt>
                <c:pt idx="983">
                  <c:v>1.285E+17</c:v>
                </c:pt>
                <c:pt idx="984">
                  <c:v>1.313E+17</c:v>
                </c:pt>
                <c:pt idx="985">
                  <c:v>1.374E+17</c:v>
                </c:pt>
                <c:pt idx="986">
                  <c:v>1.334E+17</c:v>
                </c:pt>
                <c:pt idx="987">
                  <c:v>1.23E+17</c:v>
                </c:pt>
                <c:pt idx="988">
                  <c:v>1.365E+17</c:v>
                </c:pt>
                <c:pt idx="989">
                  <c:v>1.364E+17</c:v>
                </c:pt>
                <c:pt idx="990">
                  <c:v>1.374E+17</c:v>
                </c:pt>
                <c:pt idx="991">
                  <c:v>1.371E+17</c:v>
                </c:pt>
                <c:pt idx="992">
                  <c:v>1.371E+17</c:v>
                </c:pt>
                <c:pt idx="993">
                  <c:v>1.371E+17</c:v>
                </c:pt>
                <c:pt idx="994">
                  <c:v>1.37E+17</c:v>
                </c:pt>
                <c:pt idx="995">
                  <c:v>1.366E+17</c:v>
                </c:pt>
                <c:pt idx="996">
                  <c:v>1.373E+17</c:v>
                </c:pt>
                <c:pt idx="997">
                  <c:v>1.372E+17</c:v>
                </c:pt>
                <c:pt idx="998">
                  <c:v>1.12E+17</c:v>
                </c:pt>
                <c:pt idx="999">
                  <c:v>1.368E+17</c:v>
                </c:pt>
                <c:pt idx="1000">
                  <c:v>1.373E+17</c:v>
                </c:pt>
                <c:pt idx="1001">
                  <c:v>1.373E+17</c:v>
                </c:pt>
                <c:pt idx="1002">
                  <c:v>1.371E+17</c:v>
                </c:pt>
                <c:pt idx="1003">
                  <c:v>1.371E+17</c:v>
                </c:pt>
                <c:pt idx="1004">
                  <c:v>1.371E+17</c:v>
                </c:pt>
                <c:pt idx="1005">
                  <c:v>1.371E+17</c:v>
                </c:pt>
                <c:pt idx="1006">
                  <c:v>1.372E+17</c:v>
                </c:pt>
                <c:pt idx="1007">
                  <c:v>1.37E+17</c:v>
                </c:pt>
                <c:pt idx="1008">
                  <c:v>1.37E+17</c:v>
                </c:pt>
                <c:pt idx="1009">
                  <c:v>1.371E+17</c:v>
                </c:pt>
                <c:pt idx="1010">
                  <c:v>1.371E+17</c:v>
                </c:pt>
                <c:pt idx="1011">
                  <c:v>1.373E+17</c:v>
                </c:pt>
                <c:pt idx="1012">
                  <c:v>1.371E+17</c:v>
                </c:pt>
                <c:pt idx="1013">
                  <c:v>1.363E+17</c:v>
                </c:pt>
                <c:pt idx="1014">
                  <c:v>1.363E+17</c:v>
                </c:pt>
                <c:pt idx="1015">
                  <c:v>1.372E+17</c:v>
                </c:pt>
                <c:pt idx="1016">
                  <c:v>1.373E+17</c:v>
                </c:pt>
                <c:pt idx="1017">
                  <c:v>1.372E+17</c:v>
                </c:pt>
                <c:pt idx="1018">
                  <c:v>1.37E+17</c:v>
                </c:pt>
                <c:pt idx="1019">
                  <c:v>1.368E+17</c:v>
                </c:pt>
                <c:pt idx="1020">
                  <c:v>1.373E+17</c:v>
                </c:pt>
                <c:pt idx="1021">
                  <c:v>1.37E+17</c:v>
                </c:pt>
                <c:pt idx="1022">
                  <c:v>1.371E+17</c:v>
                </c:pt>
                <c:pt idx="1023">
                  <c:v>1.375E+17</c:v>
                </c:pt>
                <c:pt idx="1024">
                  <c:v>1.372E+17</c:v>
                </c:pt>
                <c:pt idx="1025">
                  <c:v>1.375E+17</c:v>
                </c:pt>
                <c:pt idx="1026">
                  <c:v>1.369E+17</c:v>
                </c:pt>
                <c:pt idx="1027">
                  <c:v>1.372E+17</c:v>
                </c:pt>
                <c:pt idx="1028">
                  <c:v>1.373E+17</c:v>
                </c:pt>
                <c:pt idx="1029">
                  <c:v>1.372E+17</c:v>
                </c:pt>
                <c:pt idx="1030">
                  <c:v>1.375E+17</c:v>
                </c:pt>
                <c:pt idx="1031">
                  <c:v>1.372E+17</c:v>
                </c:pt>
                <c:pt idx="1032">
                  <c:v>1.374E+17</c:v>
                </c:pt>
                <c:pt idx="1033">
                  <c:v>1.372E+17</c:v>
                </c:pt>
                <c:pt idx="1034">
                  <c:v>1.371E+17</c:v>
                </c:pt>
                <c:pt idx="1035">
                  <c:v>1.373E+17</c:v>
                </c:pt>
                <c:pt idx="1036">
                  <c:v>1.374E+17</c:v>
                </c:pt>
                <c:pt idx="1037">
                  <c:v>1.376E+17</c:v>
                </c:pt>
                <c:pt idx="1038">
                  <c:v>1.375E+17</c:v>
                </c:pt>
                <c:pt idx="1039">
                  <c:v>1.372E+17</c:v>
                </c:pt>
                <c:pt idx="1040">
                  <c:v>1.365E+17</c:v>
                </c:pt>
                <c:pt idx="1041">
                  <c:v>1.37E+17</c:v>
                </c:pt>
                <c:pt idx="1042">
                  <c:v>1.371E+17</c:v>
                </c:pt>
                <c:pt idx="1043">
                  <c:v>1.373E+17</c:v>
                </c:pt>
                <c:pt idx="1044">
                  <c:v>1.373E+17</c:v>
                </c:pt>
                <c:pt idx="1045">
                  <c:v>1.366E+17</c:v>
                </c:pt>
                <c:pt idx="1046">
                  <c:v>1.372E+17</c:v>
                </c:pt>
                <c:pt idx="1047">
                  <c:v>1.361E+17</c:v>
                </c:pt>
                <c:pt idx="1048">
                  <c:v>1.372E+17</c:v>
                </c:pt>
                <c:pt idx="1049">
                  <c:v>1.366E+17</c:v>
                </c:pt>
                <c:pt idx="1050">
                  <c:v>1.371E+17</c:v>
                </c:pt>
                <c:pt idx="1051">
                  <c:v>1.371E+17</c:v>
                </c:pt>
                <c:pt idx="1052">
                  <c:v>1.361E+17</c:v>
                </c:pt>
                <c:pt idx="1053">
                  <c:v>1.366E+17</c:v>
                </c:pt>
                <c:pt idx="1054">
                  <c:v>1.369E+17</c:v>
                </c:pt>
                <c:pt idx="1055">
                  <c:v>1.365E+17</c:v>
                </c:pt>
                <c:pt idx="1056">
                  <c:v>1.37E+17</c:v>
                </c:pt>
                <c:pt idx="1057">
                  <c:v>1.369E+17</c:v>
                </c:pt>
                <c:pt idx="1058">
                  <c:v>1.373E+17</c:v>
                </c:pt>
                <c:pt idx="1059">
                  <c:v>1.371E+17</c:v>
                </c:pt>
                <c:pt idx="1060">
                  <c:v>1.362E+17</c:v>
                </c:pt>
                <c:pt idx="1061">
                  <c:v>1.374E+17</c:v>
                </c:pt>
                <c:pt idx="1062">
                  <c:v>1.373E+17</c:v>
                </c:pt>
                <c:pt idx="1063">
                  <c:v>1.29E+17</c:v>
                </c:pt>
                <c:pt idx="1064">
                  <c:v>1.103E+17</c:v>
                </c:pt>
                <c:pt idx="1065">
                  <c:v>1.342E+17</c:v>
                </c:pt>
                <c:pt idx="1066">
                  <c:v>1.37E+17</c:v>
                </c:pt>
                <c:pt idx="1067">
                  <c:v>1.367E+17</c:v>
                </c:pt>
                <c:pt idx="1068">
                  <c:v>9.661E+16</c:v>
                </c:pt>
                <c:pt idx="1069">
                  <c:v>1.248E+17</c:v>
                </c:pt>
                <c:pt idx="1070">
                  <c:v>1.371E+17</c:v>
                </c:pt>
                <c:pt idx="1071">
                  <c:v>1.372E+17</c:v>
                </c:pt>
                <c:pt idx="1072">
                  <c:v>1.367E+17</c:v>
                </c:pt>
                <c:pt idx="1073">
                  <c:v>1.371E+17</c:v>
                </c:pt>
                <c:pt idx="1074">
                  <c:v>1.371E+17</c:v>
                </c:pt>
                <c:pt idx="1075">
                  <c:v>1.366E+17</c:v>
                </c:pt>
                <c:pt idx="1076">
                  <c:v>1.371E+17</c:v>
                </c:pt>
                <c:pt idx="1077">
                  <c:v>1.371E+17</c:v>
                </c:pt>
                <c:pt idx="1078">
                  <c:v>1.37E+17</c:v>
                </c:pt>
                <c:pt idx="1079">
                  <c:v>1.369E+17</c:v>
                </c:pt>
                <c:pt idx="1080">
                  <c:v>1.299E+17</c:v>
                </c:pt>
                <c:pt idx="1081">
                  <c:v>1.365E+17</c:v>
                </c:pt>
                <c:pt idx="1082">
                  <c:v>1.37E+17</c:v>
                </c:pt>
                <c:pt idx="1083">
                  <c:v>1.368E+17</c:v>
                </c:pt>
                <c:pt idx="1084">
                  <c:v>1.368E+17</c:v>
                </c:pt>
                <c:pt idx="1085">
                  <c:v>1.371E+17</c:v>
                </c:pt>
                <c:pt idx="1086">
                  <c:v>1.366E+17</c:v>
                </c:pt>
                <c:pt idx="1087">
                  <c:v>1.371E+17</c:v>
                </c:pt>
                <c:pt idx="1088">
                  <c:v>1.371E+17</c:v>
                </c:pt>
                <c:pt idx="1089">
                  <c:v>1.37E+17</c:v>
                </c:pt>
                <c:pt idx="1090">
                  <c:v>1.241E+17</c:v>
                </c:pt>
                <c:pt idx="1091">
                  <c:v>1.369E+17</c:v>
                </c:pt>
                <c:pt idx="1092">
                  <c:v>1.368E+17</c:v>
                </c:pt>
                <c:pt idx="1093">
                  <c:v>1.369E+17</c:v>
                </c:pt>
                <c:pt idx="1094">
                  <c:v>1.368E+17</c:v>
                </c:pt>
                <c:pt idx="1095">
                  <c:v>1.367E+17</c:v>
                </c:pt>
                <c:pt idx="1096">
                  <c:v>1.365E+17</c:v>
                </c:pt>
                <c:pt idx="1097">
                  <c:v>1.37E+17</c:v>
                </c:pt>
                <c:pt idx="1098">
                  <c:v>1.37E+17</c:v>
                </c:pt>
                <c:pt idx="1099">
                  <c:v>1.37E+17</c:v>
                </c:pt>
                <c:pt idx="1100">
                  <c:v>1.371E+17</c:v>
                </c:pt>
                <c:pt idx="1101">
                  <c:v>1.372E+17</c:v>
                </c:pt>
                <c:pt idx="1102">
                  <c:v>1.22E+17</c:v>
                </c:pt>
                <c:pt idx="1103">
                  <c:v>1.089E+17</c:v>
                </c:pt>
                <c:pt idx="1104">
                  <c:v>1.371E+17</c:v>
                </c:pt>
                <c:pt idx="1105">
                  <c:v>1.358E+17</c:v>
                </c:pt>
                <c:pt idx="1106">
                  <c:v>1.372E+17</c:v>
                </c:pt>
                <c:pt idx="1107">
                  <c:v>1.362E+17</c:v>
                </c:pt>
                <c:pt idx="1108">
                  <c:v>1.369E+17</c:v>
                </c:pt>
                <c:pt idx="1109">
                  <c:v>1.37E+17</c:v>
                </c:pt>
                <c:pt idx="1110">
                  <c:v>1.224E+17</c:v>
                </c:pt>
                <c:pt idx="1111">
                  <c:v>1.252E+17</c:v>
                </c:pt>
                <c:pt idx="1112">
                  <c:v>1.369E+17</c:v>
                </c:pt>
                <c:pt idx="1113">
                  <c:v>1.373E+17</c:v>
                </c:pt>
                <c:pt idx="1114">
                  <c:v>1.373E+17</c:v>
                </c:pt>
                <c:pt idx="1115">
                  <c:v>1.374E+17</c:v>
                </c:pt>
                <c:pt idx="1116">
                  <c:v>1.367E+17</c:v>
                </c:pt>
                <c:pt idx="1117">
                  <c:v>1.374E+17</c:v>
                </c:pt>
                <c:pt idx="1118">
                  <c:v>1.365E+17</c:v>
                </c:pt>
                <c:pt idx="1119">
                  <c:v>1.37E+17</c:v>
                </c:pt>
                <c:pt idx="1120">
                  <c:v>1.365E+17</c:v>
                </c:pt>
                <c:pt idx="1121">
                  <c:v>1.372E+17</c:v>
                </c:pt>
                <c:pt idx="1122">
                  <c:v>1.369E+17</c:v>
                </c:pt>
                <c:pt idx="1123">
                  <c:v>1.368E+17</c:v>
                </c:pt>
                <c:pt idx="1124">
                  <c:v>1.372E+17</c:v>
                </c:pt>
                <c:pt idx="1125">
                  <c:v>1.372E+17</c:v>
                </c:pt>
                <c:pt idx="1126">
                  <c:v>1.37E+17</c:v>
                </c:pt>
                <c:pt idx="1127">
                  <c:v>1.368E+17</c:v>
                </c:pt>
                <c:pt idx="1128">
                  <c:v>1.367E+17</c:v>
                </c:pt>
                <c:pt idx="1129">
                  <c:v>1.369E+17</c:v>
                </c:pt>
                <c:pt idx="1130">
                  <c:v>1.371E+17</c:v>
                </c:pt>
                <c:pt idx="1131">
                  <c:v>1.37E+17</c:v>
                </c:pt>
                <c:pt idx="1132">
                  <c:v>1.368E+17</c:v>
                </c:pt>
                <c:pt idx="1133">
                  <c:v>1.371E+17</c:v>
                </c:pt>
                <c:pt idx="1134">
                  <c:v>1.373E+17</c:v>
                </c:pt>
                <c:pt idx="1135">
                  <c:v>1.37E+17</c:v>
                </c:pt>
                <c:pt idx="1136">
                  <c:v>1.369E+17</c:v>
                </c:pt>
                <c:pt idx="1137">
                  <c:v>1.373E+17</c:v>
                </c:pt>
                <c:pt idx="1138">
                  <c:v>1.374E+17</c:v>
                </c:pt>
                <c:pt idx="1139">
                  <c:v>1.371E+17</c:v>
                </c:pt>
                <c:pt idx="1140">
                  <c:v>1.165E+17</c:v>
                </c:pt>
                <c:pt idx="1141">
                  <c:v>1.372E+17</c:v>
                </c:pt>
                <c:pt idx="1142">
                  <c:v>1.371E+17</c:v>
                </c:pt>
                <c:pt idx="1143">
                  <c:v>1.372E+17</c:v>
                </c:pt>
                <c:pt idx="1144">
                  <c:v>1.372E+17</c:v>
                </c:pt>
                <c:pt idx="1145">
                  <c:v>1.374E+17</c:v>
                </c:pt>
                <c:pt idx="1146">
                  <c:v>1.366E+17</c:v>
                </c:pt>
                <c:pt idx="1147">
                  <c:v>1.369E+17</c:v>
                </c:pt>
                <c:pt idx="1148">
                  <c:v>1.372E+17</c:v>
                </c:pt>
                <c:pt idx="1149">
                  <c:v>1.371E+17</c:v>
                </c:pt>
                <c:pt idx="1150">
                  <c:v>1.371E+17</c:v>
                </c:pt>
                <c:pt idx="1151">
                  <c:v>1.372E+17</c:v>
                </c:pt>
                <c:pt idx="1152">
                  <c:v>1.373E+17</c:v>
                </c:pt>
                <c:pt idx="1153">
                  <c:v>1.368E+17</c:v>
                </c:pt>
                <c:pt idx="1154">
                  <c:v>1.371E+17</c:v>
                </c:pt>
                <c:pt idx="1155">
                  <c:v>1.358E+17</c:v>
                </c:pt>
                <c:pt idx="1156">
                  <c:v>1.458E+17</c:v>
                </c:pt>
                <c:pt idx="1157">
                  <c:v>1.453E+17</c:v>
                </c:pt>
                <c:pt idx="1158">
                  <c:v>1.458E+17</c:v>
                </c:pt>
                <c:pt idx="1159">
                  <c:v>1.46E+17</c:v>
                </c:pt>
                <c:pt idx="1160">
                  <c:v>1.445E+17</c:v>
                </c:pt>
                <c:pt idx="1161">
                  <c:v>1.459E+17</c:v>
                </c:pt>
                <c:pt idx="1162">
                  <c:v>1.456E+17</c:v>
                </c:pt>
                <c:pt idx="1163">
                  <c:v>1.456E+17</c:v>
                </c:pt>
                <c:pt idx="1164">
                  <c:v>1.459E+17</c:v>
                </c:pt>
                <c:pt idx="1165">
                  <c:v>1.459E+17</c:v>
                </c:pt>
                <c:pt idx="1166">
                  <c:v>1.457E+17</c:v>
                </c:pt>
                <c:pt idx="1167">
                  <c:v>1.395E+17</c:v>
                </c:pt>
                <c:pt idx="1168">
                  <c:v>1.447E+17</c:v>
                </c:pt>
                <c:pt idx="1169">
                  <c:v>1.45E+17</c:v>
                </c:pt>
                <c:pt idx="1170">
                  <c:v>1.457E+17</c:v>
                </c:pt>
                <c:pt idx="1171">
                  <c:v>1.453E+17</c:v>
                </c:pt>
                <c:pt idx="1172">
                  <c:v>1.431E+17</c:v>
                </c:pt>
                <c:pt idx="1173">
                  <c:v>4.758E+16</c:v>
                </c:pt>
                <c:pt idx="1174">
                  <c:v>5.213E+16</c:v>
                </c:pt>
                <c:pt idx="1175">
                  <c:v>4.489E+16</c:v>
                </c:pt>
                <c:pt idx="1176">
                  <c:v>6.985E+16</c:v>
                </c:pt>
                <c:pt idx="1177">
                  <c:v>5.171E+16</c:v>
                </c:pt>
                <c:pt idx="1178">
                  <c:v>7.147E+16</c:v>
                </c:pt>
                <c:pt idx="1179">
                  <c:v>6.827E+16</c:v>
                </c:pt>
                <c:pt idx="1180">
                  <c:v>9.058E+16</c:v>
                </c:pt>
                <c:pt idx="1181">
                  <c:v>1.022E+17</c:v>
                </c:pt>
                <c:pt idx="1182">
                  <c:v>1.027E+17</c:v>
                </c:pt>
                <c:pt idx="1183">
                  <c:v>1.024E+17</c:v>
                </c:pt>
                <c:pt idx="1184">
                  <c:v>1.026E+17</c:v>
                </c:pt>
                <c:pt idx="1185">
                  <c:v>1.027E+17</c:v>
                </c:pt>
                <c:pt idx="1186">
                  <c:v>1.027E+17</c:v>
                </c:pt>
                <c:pt idx="1187">
                  <c:v>1.073E+17</c:v>
                </c:pt>
                <c:pt idx="1188">
                  <c:v>1.22E+17</c:v>
                </c:pt>
                <c:pt idx="1189">
                  <c:v>1.168E+17</c:v>
                </c:pt>
                <c:pt idx="1190">
                  <c:v>1.244E+17</c:v>
                </c:pt>
                <c:pt idx="1191">
                  <c:v>1.294E+17</c:v>
                </c:pt>
                <c:pt idx="1192">
                  <c:v>1.237E+17</c:v>
                </c:pt>
                <c:pt idx="1193">
                  <c:v>1.301E+17</c:v>
                </c:pt>
                <c:pt idx="1194">
                  <c:v>1.302E+17</c:v>
                </c:pt>
                <c:pt idx="1195">
                  <c:v>1.306E+17</c:v>
                </c:pt>
                <c:pt idx="1196">
                  <c:v>1.24E+17</c:v>
                </c:pt>
                <c:pt idx="1197">
                  <c:v>1.302E+17</c:v>
                </c:pt>
                <c:pt idx="1198">
                  <c:v>1.306E+17</c:v>
                </c:pt>
                <c:pt idx="1199">
                  <c:v>1.443E+17</c:v>
                </c:pt>
                <c:pt idx="1200">
                  <c:v>1.455E+17</c:v>
                </c:pt>
                <c:pt idx="1201">
                  <c:v>3.895E+16</c:v>
                </c:pt>
                <c:pt idx="1202">
                  <c:v>5.032E+16</c:v>
                </c:pt>
                <c:pt idx="1203">
                  <c:v>1.447E+17</c:v>
                </c:pt>
                <c:pt idx="1204">
                  <c:v>1.456E+17</c:v>
                </c:pt>
                <c:pt idx="1205">
                  <c:v>1.449E+17</c:v>
                </c:pt>
                <c:pt idx="1206">
                  <c:v>1.457E+17</c:v>
                </c:pt>
                <c:pt idx="1207">
                  <c:v>1.457E+17</c:v>
                </c:pt>
                <c:pt idx="1208">
                  <c:v>1.451E+17</c:v>
                </c:pt>
                <c:pt idx="1209">
                  <c:v>1.452E+17</c:v>
                </c:pt>
                <c:pt idx="1210">
                  <c:v>1.453E+17</c:v>
                </c:pt>
                <c:pt idx="1211">
                  <c:v>1.12E+17</c:v>
                </c:pt>
                <c:pt idx="1212">
                  <c:v>9.011E+16</c:v>
                </c:pt>
                <c:pt idx="1213">
                  <c:v>1.457E+17</c:v>
                </c:pt>
                <c:pt idx="1214">
                  <c:v>1.454E+17</c:v>
                </c:pt>
                <c:pt idx="1215">
                  <c:v>1.449E+17</c:v>
                </c:pt>
                <c:pt idx="1216">
                  <c:v>1.453E+17</c:v>
                </c:pt>
                <c:pt idx="1217">
                  <c:v>1.455E+17</c:v>
                </c:pt>
                <c:pt idx="1218">
                  <c:v>1.454E+17</c:v>
                </c:pt>
                <c:pt idx="1219">
                  <c:v>1.45E+17</c:v>
                </c:pt>
                <c:pt idx="1220">
                  <c:v>1.447E+17</c:v>
                </c:pt>
                <c:pt idx="1221">
                  <c:v>1.454E+17</c:v>
                </c:pt>
                <c:pt idx="1222">
                  <c:v>1.451E+17</c:v>
                </c:pt>
                <c:pt idx="1223">
                  <c:v>1.448E+17</c:v>
                </c:pt>
                <c:pt idx="1224">
                  <c:v>1.453E+17</c:v>
                </c:pt>
                <c:pt idx="1225">
                  <c:v>1.452E+17</c:v>
                </c:pt>
                <c:pt idx="1226">
                  <c:v>1.455E+17</c:v>
                </c:pt>
                <c:pt idx="1227">
                  <c:v>1.451E+17</c:v>
                </c:pt>
                <c:pt idx="1228">
                  <c:v>1.448E+17</c:v>
                </c:pt>
                <c:pt idx="1229">
                  <c:v>1.452E+17</c:v>
                </c:pt>
                <c:pt idx="1230">
                  <c:v>1.451E+17</c:v>
                </c:pt>
                <c:pt idx="1231">
                  <c:v>1.451E+17</c:v>
                </c:pt>
                <c:pt idx="1232">
                  <c:v>1.453E+17</c:v>
                </c:pt>
                <c:pt idx="1233">
                  <c:v>1.456E+17</c:v>
                </c:pt>
                <c:pt idx="1234">
                  <c:v>1.454E+17</c:v>
                </c:pt>
                <c:pt idx="1235">
                  <c:v>1.454E+17</c:v>
                </c:pt>
                <c:pt idx="1236">
                  <c:v>1.456E+17</c:v>
                </c:pt>
                <c:pt idx="1237">
                  <c:v>1.452E+17</c:v>
                </c:pt>
                <c:pt idx="1238">
                  <c:v>8.993E+16</c:v>
                </c:pt>
                <c:pt idx="1239">
                  <c:v>6.836E+16</c:v>
                </c:pt>
                <c:pt idx="1240">
                  <c:v>6.849E+16</c:v>
                </c:pt>
                <c:pt idx="1241">
                  <c:v>6.817E+16</c:v>
                </c:pt>
                <c:pt idx="1242">
                  <c:v>1.368E+16</c:v>
                </c:pt>
                <c:pt idx="1243">
                  <c:v>2284000000000000</c:v>
                </c:pt>
                <c:pt idx="1244">
                  <c:v>1.626E+16</c:v>
                </c:pt>
                <c:pt idx="1245">
                  <c:v>4.77E+16</c:v>
                </c:pt>
                <c:pt idx="1246">
                  <c:v>4.987E+16</c:v>
                </c:pt>
                <c:pt idx="1247">
                  <c:v>6.679E+16</c:v>
                </c:pt>
                <c:pt idx="1248">
                  <c:v>6.811E+16</c:v>
                </c:pt>
                <c:pt idx="1249">
                  <c:v>6.845E+16</c:v>
                </c:pt>
                <c:pt idx="1250">
                  <c:v>6.835E+16</c:v>
                </c:pt>
                <c:pt idx="1251">
                  <c:v>6.807E+16</c:v>
                </c:pt>
                <c:pt idx="1252">
                  <c:v>6.832E+16</c:v>
                </c:pt>
                <c:pt idx="1253">
                  <c:v>6.793E+16</c:v>
                </c:pt>
                <c:pt idx="1254">
                  <c:v>6.841E+16</c:v>
                </c:pt>
                <c:pt idx="1255">
                  <c:v>6.792E+16</c:v>
                </c:pt>
                <c:pt idx="1256">
                  <c:v>6.844E+16</c:v>
                </c:pt>
                <c:pt idx="1257">
                  <c:v>6.831E+16</c:v>
                </c:pt>
                <c:pt idx="1258">
                  <c:v>6.847E+16</c:v>
                </c:pt>
                <c:pt idx="1259">
                  <c:v>6.819E+16</c:v>
                </c:pt>
                <c:pt idx="1260">
                  <c:v>6.83E+16</c:v>
                </c:pt>
                <c:pt idx="1261">
                  <c:v>6.848E+16</c:v>
                </c:pt>
                <c:pt idx="1262">
                  <c:v>6.757E+16</c:v>
                </c:pt>
                <c:pt idx="1263">
                  <c:v>1.031E+16</c:v>
                </c:pt>
                <c:pt idx="1264">
                  <c:v>6.59E+16</c:v>
                </c:pt>
                <c:pt idx="1265">
                  <c:v>6.558E+16</c:v>
                </c:pt>
                <c:pt idx="1266">
                  <c:v>6.588E+16</c:v>
                </c:pt>
                <c:pt idx="1267">
                  <c:v>6.59E+16</c:v>
                </c:pt>
                <c:pt idx="1268">
                  <c:v>6.543E+16</c:v>
                </c:pt>
                <c:pt idx="1269">
                  <c:v>6.592E+16</c:v>
                </c:pt>
                <c:pt idx="1270">
                  <c:v>6.583E+16</c:v>
                </c:pt>
                <c:pt idx="1271">
                  <c:v>6.598E+16</c:v>
                </c:pt>
                <c:pt idx="1272">
                  <c:v>6.775E+16</c:v>
                </c:pt>
                <c:pt idx="1273">
                  <c:v>6.838E+16</c:v>
                </c:pt>
                <c:pt idx="1274">
                  <c:v>6.84E+16</c:v>
                </c:pt>
                <c:pt idx="1275">
                  <c:v>6.837E+16</c:v>
                </c:pt>
                <c:pt idx="1276">
                  <c:v>6.841E+16</c:v>
                </c:pt>
                <c:pt idx="1277">
                  <c:v>6.845E+16</c:v>
                </c:pt>
                <c:pt idx="1278">
                  <c:v>6.841E+16</c:v>
                </c:pt>
                <c:pt idx="1279">
                  <c:v>6.847E+16</c:v>
                </c:pt>
                <c:pt idx="1280">
                  <c:v>6.808E+16</c:v>
                </c:pt>
                <c:pt idx="1281">
                  <c:v>6.785E+16</c:v>
                </c:pt>
                <c:pt idx="1282">
                  <c:v>6.846E+16</c:v>
                </c:pt>
                <c:pt idx="1283">
                  <c:v>6.839E+16</c:v>
                </c:pt>
                <c:pt idx="1284">
                  <c:v>6.845E+16</c:v>
                </c:pt>
                <c:pt idx="1285">
                  <c:v>6.816E+16</c:v>
                </c:pt>
                <c:pt idx="1286">
                  <c:v>6.843E+16</c:v>
                </c:pt>
                <c:pt idx="1287">
                  <c:v>6.836E+16</c:v>
                </c:pt>
                <c:pt idx="1288">
                  <c:v>6.843E+16</c:v>
                </c:pt>
                <c:pt idx="1289">
                  <c:v>6.823E+16</c:v>
                </c:pt>
                <c:pt idx="1290">
                  <c:v>6.625E+16</c:v>
                </c:pt>
                <c:pt idx="1291">
                  <c:v>6.859E+16</c:v>
                </c:pt>
                <c:pt idx="1292">
                  <c:v>1.186E+17</c:v>
                </c:pt>
                <c:pt idx="1293">
                  <c:v>1.451E+17</c:v>
                </c:pt>
                <c:pt idx="1294">
                  <c:v>1.454E+17</c:v>
                </c:pt>
                <c:pt idx="1295">
                  <c:v>1.449E+17</c:v>
                </c:pt>
                <c:pt idx="1296">
                  <c:v>1.456E+17</c:v>
                </c:pt>
                <c:pt idx="1297">
                  <c:v>1.457E+17</c:v>
                </c:pt>
                <c:pt idx="1298">
                  <c:v>1.451E+17</c:v>
                </c:pt>
                <c:pt idx="1299">
                  <c:v>1.455E+17</c:v>
                </c:pt>
                <c:pt idx="1300">
                  <c:v>1.455E+17</c:v>
                </c:pt>
                <c:pt idx="1301">
                  <c:v>1.456E+17</c:v>
                </c:pt>
                <c:pt idx="1302">
                  <c:v>1.453E+17</c:v>
                </c:pt>
                <c:pt idx="1303">
                  <c:v>1.439E+17</c:v>
                </c:pt>
                <c:pt idx="1304">
                  <c:v>1.454E+17</c:v>
                </c:pt>
                <c:pt idx="1305">
                  <c:v>1.454E+17</c:v>
                </c:pt>
                <c:pt idx="1306">
                  <c:v>1.451E+17</c:v>
                </c:pt>
                <c:pt idx="1307">
                  <c:v>1.455E+17</c:v>
                </c:pt>
                <c:pt idx="1308">
                  <c:v>1.454E+17</c:v>
                </c:pt>
                <c:pt idx="1309">
                  <c:v>1.453E+17</c:v>
                </c:pt>
                <c:pt idx="1310">
                  <c:v>1.449E+17</c:v>
                </c:pt>
                <c:pt idx="1311">
                  <c:v>1.455E+17</c:v>
                </c:pt>
                <c:pt idx="1312">
                  <c:v>1.455E+17</c:v>
                </c:pt>
                <c:pt idx="1313">
                  <c:v>1.439E+17</c:v>
                </c:pt>
                <c:pt idx="1314">
                  <c:v>1.445E+17</c:v>
                </c:pt>
                <c:pt idx="1315">
                  <c:v>1.443E+17</c:v>
                </c:pt>
                <c:pt idx="1316">
                  <c:v>1.395E+17</c:v>
                </c:pt>
                <c:pt idx="1317">
                  <c:v>1.535E+17</c:v>
                </c:pt>
                <c:pt idx="1318">
                  <c:v>1.537E+17</c:v>
                </c:pt>
                <c:pt idx="1319">
                  <c:v>1.534E+17</c:v>
                </c:pt>
                <c:pt idx="1320">
                  <c:v>1.536E+17</c:v>
                </c:pt>
                <c:pt idx="1321">
                  <c:v>1.543E+17</c:v>
                </c:pt>
                <c:pt idx="1322">
                  <c:v>1.544E+17</c:v>
                </c:pt>
                <c:pt idx="1323">
                  <c:v>1.537E+17</c:v>
                </c:pt>
                <c:pt idx="1324">
                  <c:v>8.517E+16</c:v>
                </c:pt>
                <c:pt idx="1325">
                  <c:v>9007000000000000</c:v>
                </c:pt>
                <c:pt idx="1326">
                  <c:v>1.543E+17</c:v>
                </c:pt>
                <c:pt idx="1327">
                  <c:v>1.541E+17</c:v>
                </c:pt>
                <c:pt idx="1328">
                  <c:v>1.539E+17</c:v>
                </c:pt>
                <c:pt idx="1329">
                  <c:v>5.869E+16</c:v>
                </c:pt>
                <c:pt idx="1330">
                  <c:v>1.545E+17</c:v>
                </c:pt>
                <c:pt idx="1331">
                  <c:v>1.14E+17</c:v>
                </c:pt>
                <c:pt idx="1332">
                  <c:v>4.628E+16</c:v>
                </c:pt>
                <c:pt idx="1333">
                  <c:v>1.542E+17</c:v>
                </c:pt>
                <c:pt idx="1334">
                  <c:v>1.534E+17</c:v>
                </c:pt>
                <c:pt idx="1335">
                  <c:v>1.514E+17</c:v>
                </c:pt>
                <c:pt idx="1336">
                  <c:v>5.919E+16</c:v>
                </c:pt>
                <c:pt idx="1337">
                  <c:v>1.066E+17</c:v>
                </c:pt>
                <c:pt idx="1338">
                  <c:v>6.356E+16</c:v>
                </c:pt>
                <c:pt idx="1339">
                  <c:v>2.614E+16</c:v>
                </c:pt>
                <c:pt idx="1340">
                  <c:v>9.664E+16</c:v>
                </c:pt>
                <c:pt idx="1341">
                  <c:v>1.538E+17</c:v>
                </c:pt>
                <c:pt idx="1342">
                  <c:v>1.533E+17</c:v>
                </c:pt>
                <c:pt idx="1343">
                  <c:v>5.95E+16</c:v>
                </c:pt>
                <c:pt idx="1344">
                  <c:v>1.541E+17</c:v>
                </c:pt>
                <c:pt idx="1345">
                  <c:v>1.544E+17</c:v>
                </c:pt>
                <c:pt idx="1346">
                  <c:v>1.545E+17</c:v>
                </c:pt>
                <c:pt idx="1347">
                  <c:v>1.544E+17</c:v>
                </c:pt>
                <c:pt idx="1348">
                  <c:v>1.543E+17</c:v>
                </c:pt>
                <c:pt idx="1349">
                  <c:v>1.54E+17</c:v>
                </c:pt>
                <c:pt idx="1350">
                  <c:v>1.54E+17</c:v>
                </c:pt>
                <c:pt idx="1351">
                  <c:v>1.542E+17</c:v>
                </c:pt>
                <c:pt idx="1352">
                  <c:v>1.535E+17</c:v>
                </c:pt>
                <c:pt idx="1353">
                  <c:v>1.535E+17</c:v>
                </c:pt>
                <c:pt idx="1354">
                  <c:v>1.539E+17</c:v>
                </c:pt>
                <c:pt idx="1355">
                  <c:v>1.538E+17</c:v>
                </c:pt>
                <c:pt idx="1356">
                  <c:v>1.533E+17</c:v>
                </c:pt>
                <c:pt idx="1357">
                  <c:v>1.537E+17</c:v>
                </c:pt>
                <c:pt idx="1358">
                  <c:v>1.531E+17</c:v>
                </c:pt>
                <c:pt idx="1359">
                  <c:v>1.539E+17</c:v>
                </c:pt>
                <c:pt idx="1360">
                  <c:v>1.539E+17</c:v>
                </c:pt>
                <c:pt idx="1361">
                  <c:v>1.527E+17</c:v>
                </c:pt>
                <c:pt idx="1362">
                  <c:v>1.536E+17</c:v>
                </c:pt>
                <c:pt idx="1363">
                  <c:v>1.539E+17</c:v>
                </c:pt>
                <c:pt idx="1364">
                  <c:v>3.928E+16</c:v>
                </c:pt>
                <c:pt idx="1365">
                  <c:v>1.025E+17</c:v>
                </c:pt>
                <c:pt idx="1366">
                  <c:v>5.958E+16</c:v>
                </c:pt>
                <c:pt idx="1367">
                  <c:v>1.536E+17</c:v>
                </c:pt>
                <c:pt idx="1368">
                  <c:v>1.538E+17</c:v>
                </c:pt>
                <c:pt idx="1369">
                  <c:v>1.532E+17</c:v>
                </c:pt>
                <c:pt idx="1370">
                  <c:v>5.936E+16</c:v>
                </c:pt>
                <c:pt idx="1371">
                  <c:v>1.536E+17</c:v>
                </c:pt>
                <c:pt idx="1372">
                  <c:v>1.529E+17</c:v>
                </c:pt>
                <c:pt idx="1373">
                  <c:v>1.534E+17</c:v>
                </c:pt>
                <c:pt idx="1374">
                  <c:v>9.297E+16</c:v>
                </c:pt>
                <c:pt idx="1375">
                  <c:v>8.929E+16</c:v>
                </c:pt>
                <c:pt idx="1376">
                  <c:v>9.04E+16</c:v>
                </c:pt>
                <c:pt idx="1377">
                  <c:v>1.533E+17</c:v>
                </c:pt>
                <c:pt idx="1378">
                  <c:v>1.528E+17</c:v>
                </c:pt>
                <c:pt idx="1379">
                  <c:v>1.536E+17</c:v>
                </c:pt>
                <c:pt idx="1380">
                  <c:v>1.531E+17</c:v>
                </c:pt>
                <c:pt idx="1381">
                  <c:v>1.047E+17</c:v>
                </c:pt>
                <c:pt idx="1382">
                  <c:v>1.082E+17</c:v>
                </c:pt>
                <c:pt idx="1383">
                  <c:v>1.536E+17</c:v>
                </c:pt>
                <c:pt idx="1384">
                  <c:v>1.536E+17</c:v>
                </c:pt>
                <c:pt idx="1385">
                  <c:v>1.538E+17</c:v>
                </c:pt>
                <c:pt idx="1386">
                  <c:v>1.533E+17</c:v>
                </c:pt>
                <c:pt idx="1387">
                  <c:v>1.538E+17</c:v>
                </c:pt>
                <c:pt idx="1388">
                  <c:v>1.539E+17</c:v>
                </c:pt>
                <c:pt idx="1389">
                  <c:v>8.507E+16</c:v>
                </c:pt>
                <c:pt idx="1390">
                  <c:v>5.816E+16</c:v>
                </c:pt>
                <c:pt idx="1391">
                  <c:v>1.537E+17</c:v>
                </c:pt>
                <c:pt idx="1392">
                  <c:v>1.537E+17</c:v>
                </c:pt>
                <c:pt idx="1393">
                  <c:v>1.537E+17</c:v>
                </c:pt>
                <c:pt idx="1394">
                  <c:v>1.54E+17</c:v>
                </c:pt>
                <c:pt idx="1395">
                  <c:v>1.525E+17</c:v>
                </c:pt>
                <c:pt idx="1396">
                  <c:v>1.533E+17</c:v>
                </c:pt>
                <c:pt idx="1397">
                  <c:v>6.224E+16</c:v>
                </c:pt>
                <c:pt idx="1398">
                  <c:v>1.493E+17</c:v>
                </c:pt>
                <c:pt idx="1399">
                  <c:v>1.537E+17</c:v>
                </c:pt>
                <c:pt idx="1400">
                  <c:v>1.539E+17</c:v>
                </c:pt>
                <c:pt idx="1401">
                  <c:v>1.53E+17</c:v>
                </c:pt>
                <c:pt idx="1402">
                  <c:v>1.532E+17</c:v>
                </c:pt>
                <c:pt idx="1403">
                  <c:v>1.54E+17</c:v>
                </c:pt>
                <c:pt idx="1404">
                  <c:v>1.538E+17</c:v>
                </c:pt>
                <c:pt idx="1405">
                  <c:v>1.532E+17</c:v>
                </c:pt>
                <c:pt idx="1406">
                  <c:v>1.503E+17</c:v>
                </c:pt>
                <c:pt idx="1407">
                  <c:v>1.619E+17</c:v>
                </c:pt>
                <c:pt idx="1408">
                  <c:v>1.316E+17</c:v>
                </c:pt>
                <c:pt idx="1409">
                  <c:v>6.226E+16</c:v>
                </c:pt>
                <c:pt idx="1410">
                  <c:v>1.622E+17</c:v>
                </c:pt>
                <c:pt idx="1411">
                  <c:v>1.618E+17</c:v>
                </c:pt>
                <c:pt idx="1412">
                  <c:v>1.621E+17</c:v>
                </c:pt>
                <c:pt idx="1413">
                  <c:v>1.626E+17</c:v>
                </c:pt>
                <c:pt idx="1414">
                  <c:v>1.618E+17</c:v>
                </c:pt>
                <c:pt idx="1415">
                  <c:v>1.617E+17</c:v>
                </c:pt>
                <c:pt idx="1416">
                  <c:v>5.519E+16</c:v>
                </c:pt>
                <c:pt idx="1417">
                  <c:v>1.62E+17</c:v>
                </c:pt>
                <c:pt idx="1418">
                  <c:v>1.612E+17</c:v>
                </c:pt>
                <c:pt idx="1419">
                  <c:v>1.624E+17</c:v>
                </c:pt>
                <c:pt idx="1420">
                  <c:v>1.609E+17</c:v>
                </c:pt>
                <c:pt idx="1421">
                  <c:v>1.625E+17</c:v>
                </c:pt>
                <c:pt idx="1422">
                  <c:v>1.623E+17</c:v>
                </c:pt>
                <c:pt idx="1423">
                  <c:v>6.243E+16</c:v>
                </c:pt>
                <c:pt idx="1424">
                  <c:v>1.625E+17</c:v>
                </c:pt>
                <c:pt idx="1425">
                  <c:v>1.625E+17</c:v>
                </c:pt>
                <c:pt idx="1426">
                  <c:v>1.621E+17</c:v>
                </c:pt>
                <c:pt idx="1427">
                  <c:v>1.622E+17</c:v>
                </c:pt>
                <c:pt idx="1428">
                  <c:v>1.276E+17</c:v>
                </c:pt>
                <c:pt idx="1429">
                  <c:v>9.714E+16</c:v>
                </c:pt>
                <c:pt idx="1430">
                  <c:v>1.619E+17</c:v>
                </c:pt>
                <c:pt idx="1431">
                  <c:v>1.622E+17</c:v>
                </c:pt>
                <c:pt idx="1432">
                  <c:v>1.621E+17</c:v>
                </c:pt>
                <c:pt idx="1433">
                  <c:v>1.619E+17</c:v>
                </c:pt>
                <c:pt idx="1434">
                  <c:v>1.619E+17</c:v>
                </c:pt>
                <c:pt idx="1435">
                  <c:v>1.619E+17</c:v>
                </c:pt>
                <c:pt idx="1436">
                  <c:v>1.621E+17</c:v>
                </c:pt>
                <c:pt idx="1437">
                  <c:v>1.618E+17</c:v>
                </c:pt>
                <c:pt idx="1438">
                  <c:v>1.623E+17</c:v>
                </c:pt>
                <c:pt idx="1439">
                  <c:v>1.623E+17</c:v>
                </c:pt>
                <c:pt idx="1440">
                  <c:v>1.62E+17</c:v>
                </c:pt>
                <c:pt idx="1441">
                  <c:v>6.235E+16</c:v>
                </c:pt>
                <c:pt idx="1442">
                  <c:v>1.62E+17</c:v>
                </c:pt>
                <c:pt idx="1443">
                  <c:v>1.329E+17</c:v>
                </c:pt>
                <c:pt idx="1444">
                  <c:v>9.12E+16</c:v>
                </c:pt>
                <c:pt idx="1445">
                  <c:v>1.624E+17</c:v>
                </c:pt>
                <c:pt idx="1446">
                  <c:v>1.381E+17</c:v>
                </c:pt>
                <c:pt idx="1447">
                  <c:v>1.619E+17</c:v>
                </c:pt>
                <c:pt idx="1448">
                  <c:v>1.622E+17</c:v>
                </c:pt>
                <c:pt idx="1449">
                  <c:v>1.62E+17</c:v>
                </c:pt>
                <c:pt idx="1450">
                  <c:v>1.621E+17</c:v>
                </c:pt>
                <c:pt idx="1451">
                  <c:v>1.235E+17</c:v>
                </c:pt>
                <c:pt idx="1452">
                  <c:v>9.25E+16</c:v>
                </c:pt>
                <c:pt idx="1453">
                  <c:v>1.617E+17</c:v>
                </c:pt>
                <c:pt idx="1454">
                  <c:v>1.607E+17</c:v>
                </c:pt>
                <c:pt idx="1455">
                  <c:v>1.623E+17</c:v>
                </c:pt>
                <c:pt idx="1456">
                  <c:v>1.605E+17</c:v>
                </c:pt>
                <c:pt idx="1457">
                  <c:v>1.619E+17</c:v>
                </c:pt>
                <c:pt idx="1458">
                  <c:v>1.618E+17</c:v>
                </c:pt>
                <c:pt idx="1459">
                  <c:v>1.616E+17</c:v>
                </c:pt>
                <c:pt idx="1460">
                  <c:v>1.62E+17</c:v>
                </c:pt>
                <c:pt idx="1461">
                  <c:v>1.621E+17</c:v>
                </c:pt>
                <c:pt idx="1462">
                  <c:v>1.62E+17</c:v>
                </c:pt>
                <c:pt idx="1463">
                  <c:v>1.619E+17</c:v>
                </c:pt>
                <c:pt idx="1464">
                  <c:v>1.235E+16</c:v>
                </c:pt>
                <c:pt idx="1465">
                  <c:v>6.321E+16</c:v>
                </c:pt>
                <c:pt idx="1466">
                  <c:v>1.618E+17</c:v>
                </c:pt>
                <c:pt idx="1467">
                  <c:v>1.621E+17</c:v>
                </c:pt>
                <c:pt idx="1468">
                  <c:v>1.621E+17</c:v>
                </c:pt>
                <c:pt idx="1469">
                  <c:v>1.617E+17</c:v>
                </c:pt>
                <c:pt idx="1470">
                  <c:v>1.623E+17</c:v>
                </c:pt>
                <c:pt idx="1471">
                  <c:v>1.623E+17</c:v>
                </c:pt>
                <c:pt idx="1472">
                  <c:v>1.618E+17</c:v>
                </c:pt>
                <c:pt idx="1473">
                  <c:v>1.62E+17</c:v>
                </c:pt>
                <c:pt idx="1474">
                  <c:v>1.622E+17</c:v>
                </c:pt>
                <c:pt idx="1475">
                  <c:v>1.625E+17</c:v>
                </c:pt>
                <c:pt idx="1476">
                  <c:v>1.618E+17</c:v>
                </c:pt>
                <c:pt idx="1477">
                  <c:v>1.618E+17</c:v>
                </c:pt>
                <c:pt idx="1478">
                  <c:v>1.04E+17</c:v>
                </c:pt>
                <c:pt idx="1479">
                  <c:v>1.612E+17</c:v>
                </c:pt>
                <c:pt idx="1480">
                  <c:v>1.621E+17</c:v>
                </c:pt>
                <c:pt idx="1481">
                  <c:v>1.624E+17</c:v>
                </c:pt>
                <c:pt idx="1482">
                  <c:v>1.621E+17</c:v>
                </c:pt>
                <c:pt idx="1483">
                  <c:v>1.625E+17</c:v>
                </c:pt>
                <c:pt idx="1484">
                  <c:v>1.626E+17</c:v>
                </c:pt>
                <c:pt idx="1485">
                  <c:v>1.622E+17</c:v>
                </c:pt>
                <c:pt idx="1486">
                  <c:v>1.619E+17</c:v>
                </c:pt>
                <c:pt idx="1487">
                  <c:v>1.621E+17</c:v>
                </c:pt>
                <c:pt idx="1488">
                  <c:v>1.327E+17</c:v>
                </c:pt>
                <c:pt idx="1489">
                  <c:v>1.414E+17</c:v>
                </c:pt>
                <c:pt idx="1490">
                  <c:v>1.616E+17</c:v>
                </c:pt>
                <c:pt idx="1491">
                  <c:v>1.622E+17</c:v>
                </c:pt>
                <c:pt idx="1492">
                  <c:v>1.619E+17</c:v>
                </c:pt>
                <c:pt idx="1493">
                  <c:v>1.621E+17</c:v>
                </c:pt>
                <c:pt idx="1494">
                  <c:v>1.62E+17</c:v>
                </c:pt>
                <c:pt idx="1495">
                  <c:v>1.604E+17</c:v>
                </c:pt>
                <c:pt idx="1496">
                  <c:v>1.619E+17</c:v>
                </c:pt>
                <c:pt idx="1497">
                  <c:v>1.619E+17</c:v>
                </c:pt>
                <c:pt idx="1498">
                  <c:v>1.615E+17</c:v>
                </c:pt>
                <c:pt idx="1499">
                  <c:v>1.394E+17</c:v>
                </c:pt>
                <c:pt idx="1500">
                  <c:v>1.617E+17</c:v>
                </c:pt>
                <c:pt idx="1501">
                  <c:v>1.613E+17</c:v>
                </c:pt>
                <c:pt idx="1502">
                  <c:v>1.621E+17</c:v>
                </c:pt>
                <c:pt idx="1503">
                  <c:v>1.622E+17</c:v>
                </c:pt>
                <c:pt idx="1504">
                  <c:v>1.62E+17</c:v>
                </c:pt>
                <c:pt idx="1505">
                  <c:v>1.62E+17</c:v>
                </c:pt>
                <c:pt idx="1506">
                  <c:v>1.615E+17</c:v>
                </c:pt>
                <c:pt idx="1507">
                  <c:v>1.62E+17</c:v>
                </c:pt>
                <c:pt idx="1508">
                  <c:v>1.62E+17</c:v>
                </c:pt>
                <c:pt idx="1509">
                  <c:v>1.622E+17</c:v>
                </c:pt>
                <c:pt idx="1510">
                  <c:v>1.622E+17</c:v>
                </c:pt>
                <c:pt idx="1511">
                  <c:v>1.622E+17</c:v>
                </c:pt>
                <c:pt idx="1512">
                  <c:v>1.612E+17</c:v>
                </c:pt>
                <c:pt idx="1513">
                  <c:v>1.623E+17</c:v>
                </c:pt>
                <c:pt idx="1514">
                  <c:v>1.621E+17</c:v>
                </c:pt>
                <c:pt idx="1515">
                  <c:v>1.619E+17</c:v>
                </c:pt>
                <c:pt idx="1516">
                  <c:v>1.623E+17</c:v>
                </c:pt>
                <c:pt idx="1517">
                  <c:v>1.613E+17</c:v>
                </c:pt>
                <c:pt idx="1518">
                  <c:v>1.621E+17</c:v>
                </c:pt>
                <c:pt idx="1519">
                  <c:v>1.619E+17</c:v>
                </c:pt>
                <c:pt idx="1520">
                  <c:v>1.616E+17</c:v>
                </c:pt>
                <c:pt idx="1521">
                  <c:v>1.615E+17</c:v>
                </c:pt>
                <c:pt idx="1522">
                  <c:v>1.62E+17</c:v>
                </c:pt>
                <c:pt idx="1523">
                  <c:v>1.617E+17</c:v>
                </c:pt>
                <c:pt idx="1524">
                  <c:v>1.611E+17</c:v>
                </c:pt>
                <c:pt idx="1525">
                  <c:v>1.621E+17</c:v>
                </c:pt>
                <c:pt idx="1526">
                  <c:v>1.621E+17</c:v>
                </c:pt>
                <c:pt idx="1527">
                  <c:v>1.619E+17</c:v>
                </c:pt>
                <c:pt idx="1528">
                  <c:v>6.395E+16</c:v>
                </c:pt>
                <c:pt idx="1529">
                  <c:v>4.813E+16</c:v>
                </c:pt>
                <c:pt idx="1530">
                  <c:v>1.55E+17</c:v>
                </c:pt>
                <c:pt idx="1531">
                  <c:v>1.612E+17</c:v>
                </c:pt>
                <c:pt idx="1532">
                  <c:v>1.614E+17</c:v>
                </c:pt>
                <c:pt idx="1533">
                  <c:v>1.61E+17</c:v>
                </c:pt>
                <c:pt idx="1534">
                  <c:v>1.62E+17</c:v>
                </c:pt>
                <c:pt idx="1535">
                  <c:v>1.612E+17</c:v>
                </c:pt>
                <c:pt idx="1536">
                  <c:v>1.62E+17</c:v>
                </c:pt>
                <c:pt idx="1537">
                  <c:v>1.617E+17</c:v>
                </c:pt>
                <c:pt idx="1538">
                  <c:v>1.613E+17</c:v>
                </c:pt>
                <c:pt idx="1539">
                  <c:v>1.619E+17</c:v>
                </c:pt>
                <c:pt idx="1540">
                  <c:v>1.617E+17</c:v>
                </c:pt>
                <c:pt idx="1541">
                  <c:v>1.616E+17</c:v>
                </c:pt>
                <c:pt idx="1542">
                  <c:v>1.62E+17</c:v>
                </c:pt>
                <c:pt idx="1543">
                  <c:v>1.62E+17</c:v>
                </c:pt>
                <c:pt idx="1544">
                  <c:v>1.614E+17</c:v>
                </c:pt>
                <c:pt idx="1545">
                  <c:v>1.619E+17</c:v>
                </c:pt>
                <c:pt idx="1546">
                  <c:v>1.611E+17</c:v>
                </c:pt>
                <c:pt idx="1547">
                  <c:v>1.619E+17</c:v>
                </c:pt>
                <c:pt idx="1548">
                  <c:v>1.61E+17</c:v>
                </c:pt>
                <c:pt idx="1549">
                  <c:v>1.621E+17</c:v>
                </c:pt>
                <c:pt idx="1550">
                  <c:v>1.619E+17</c:v>
                </c:pt>
                <c:pt idx="1551">
                  <c:v>1.615E+17</c:v>
                </c:pt>
                <c:pt idx="1552">
                  <c:v>1.621E+17</c:v>
                </c:pt>
                <c:pt idx="1553">
                  <c:v>1.614E+17</c:v>
                </c:pt>
                <c:pt idx="1554">
                  <c:v>1.614E+17</c:v>
                </c:pt>
                <c:pt idx="1555">
                  <c:v>1.618E+17</c:v>
                </c:pt>
                <c:pt idx="1556">
                  <c:v>1.619E+17</c:v>
                </c:pt>
                <c:pt idx="1557">
                  <c:v>1.615E+17</c:v>
                </c:pt>
                <c:pt idx="1558">
                  <c:v>1.614E+17</c:v>
                </c:pt>
                <c:pt idx="1559">
                  <c:v>1.621E+17</c:v>
                </c:pt>
                <c:pt idx="1560">
                  <c:v>1.621E+17</c:v>
                </c:pt>
                <c:pt idx="1561">
                  <c:v>1.617E+17</c:v>
                </c:pt>
                <c:pt idx="1562">
                  <c:v>1.621E+17</c:v>
                </c:pt>
                <c:pt idx="1563">
                  <c:v>1.615E+17</c:v>
                </c:pt>
                <c:pt idx="1564">
                  <c:v>1.621E+17</c:v>
                </c:pt>
                <c:pt idx="1565">
                  <c:v>1.62E+17</c:v>
                </c:pt>
                <c:pt idx="1566">
                  <c:v>1.62E+17</c:v>
                </c:pt>
                <c:pt idx="1567">
                  <c:v>1.619E+17</c:v>
                </c:pt>
                <c:pt idx="1568">
                  <c:v>1.616E+17</c:v>
                </c:pt>
                <c:pt idx="1569">
                  <c:v>1.615E+17</c:v>
                </c:pt>
                <c:pt idx="1570">
                  <c:v>1.618E+17</c:v>
                </c:pt>
                <c:pt idx="1571">
                  <c:v>1.61E+17</c:v>
                </c:pt>
                <c:pt idx="1572">
                  <c:v>1.617E+17</c:v>
                </c:pt>
                <c:pt idx="1573">
                  <c:v>1.613E+17</c:v>
                </c:pt>
                <c:pt idx="1574">
                  <c:v>1.613E+17</c:v>
                </c:pt>
                <c:pt idx="1575">
                  <c:v>1.617E+17</c:v>
                </c:pt>
                <c:pt idx="1576">
                  <c:v>1.617E+17</c:v>
                </c:pt>
                <c:pt idx="1577">
                  <c:v>1.611E+17</c:v>
                </c:pt>
                <c:pt idx="1578">
                  <c:v>1.618E+17</c:v>
                </c:pt>
                <c:pt idx="1579">
                  <c:v>1.617E+17</c:v>
                </c:pt>
                <c:pt idx="1580">
                  <c:v>1.608E+17</c:v>
                </c:pt>
                <c:pt idx="1581">
                  <c:v>1.617E+17</c:v>
                </c:pt>
                <c:pt idx="1582">
                  <c:v>1.617E+17</c:v>
                </c:pt>
                <c:pt idx="1583">
                  <c:v>1.614E+17</c:v>
                </c:pt>
                <c:pt idx="1584">
                  <c:v>1.616E+17</c:v>
                </c:pt>
                <c:pt idx="1585">
                  <c:v>1.509E+17</c:v>
                </c:pt>
                <c:pt idx="1586">
                  <c:v>1.545E+17</c:v>
                </c:pt>
                <c:pt idx="1587">
                  <c:v>1.553E+17</c:v>
                </c:pt>
                <c:pt idx="1588">
                  <c:v>1.55E+17</c:v>
                </c:pt>
                <c:pt idx="1589">
                  <c:v>1.473E+17</c:v>
                </c:pt>
                <c:pt idx="1590">
                  <c:v>1.544E+17</c:v>
                </c:pt>
                <c:pt idx="1591">
                  <c:v>1.55E+17</c:v>
                </c:pt>
                <c:pt idx="1592">
                  <c:v>1.547E+17</c:v>
                </c:pt>
                <c:pt idx="1593">
                  <c:v>1.525E+17</c:v>
                </c:pt>
                <c:pt idx="1594">
                  <c:v>1.585E+17</c:v>
                </c:pt>
                <c:pt idx="1595">
                  <c:v>1.615E+17</c:v>
                </c:pt>
                <c:pt idx="1596">
                  <c:v>1.61E+17</c:v>
                </c:pt>
                <c:pt idx="1597">
                  <c:v>1.611E+17</c:v>
                </c:pt>
                <c:pt idx="1598">
                  <c:v>1.609E+17</c:v>
                </c:pt>
                <c:pt idx="1599">
                  <c:v>1.612E+17</c:v>
                </c:pt>
                <c:pt idx="1600">
                  <c:v>1.61E+17</c:v>
                </c:pt>
                <c:pt idx="1601">
                  <c:v>1.613E+17</c:v>
                </c:pt>
                <c:pt idx="1602">
                  <c:v>1.61E+17</c:v>
                </c:pt>
                <c:pt idx="1603">
                  <c:v>1.612E+17</c:v>
                </c:pt>
                <c:pt idx="1604">
                  <c:v>1.612E+17</c:v>
                </c:pt>
                <c:pt idx="1605">
                  <c:v>1.616E+17</c:v>
                </c:pt>
                <c:pt idx="1606">
                  <c:v>1.61E+17</c:v>
                </c:pt>
                <c:pt idx="1607">
                  <c:v>1.614E+17</c:v>
                </c:pt>
                <c:pt idx="1608">
                  <c:v>1.609E+17</c:v>
                </c:pt>
                <c:pt idx="1609">
                  <c:v>1.612E+17</c:v>
                </c:pt>
                <c:pt idx="1610">
                  <c:v>1.606E+17</c:v>
                </c:pt>
                <c:pt idx="1611">
                  <c:v>1.597E+17</c:v>
                </c:pt>
                <c:pt idx="1612">
                  <c:v>1.603E+17</c:v>
                </c:pt>
                <c:pt idx="1613">
                  <c:v>1.606E+17</c:v>
                </c:pt>
                <c:pt idx="1614">
                  <c:v>9.711E+16</c:v>
                </c:pt>
                <c:pt idx="1615">
                  <c:v>1.612E+17</c:v>
                </c:pt>
                <c:pt idx="1616">
                  <c:v>1.605E+17</c:v>
                </c:pt>
                <c:pt idx="1617">
                  <c:v>1.598E+17</c:v>
                </c:pt>
                <c:pt idx="1618">
                  <c:v>1.601E+17</c:v>
                </c:pt>
                <c:pt idx="1619">
                  <c:v>1.611E+17</c:v>
                </c:pt>
                <c:pt idx="1620">
                  <c:v>1.61E+17</c:v>
                </c:pt>
                <c:pt idx="1621">
                  <c:v>1.605E+17</c:v>
                </c:pt>
                <c:pt idx="1622">
                  <c:v>1.596E+17</c:v>
                </c:pt>
                <c:pt idx="1623">
                  <c:v>1.611E+17</c:v>
                </c:pt>
                <c:pt idx="1624">
                  <c:v>1.605E+17</c:v>
                </c:pt>
                <c:pt idx="1625">
                  <c:v>1.604E+17</c:v>
                </c:pt>
                <c:pt idx="1626">
                  <c:v>1.606E+17</c:v>
                </c:pt>
                <c:pt idx="1627">
                  <c:v>1.611E+17</c:v>
                </c:pt>
                <c:pt idx="1628">
                  <c:v>1.602E+17</c:v>
                </c:pt>
                <c:pt idx="1629">
                  <c:v>1.609E+17</c:v>
                </c:pt>
                <c:pt idx="1630">
                  <c:v>1.608E+17</c:v>
                </c:pt>
                <c:pt idx="1631">
                  <c:v>1.614E+17</c:v>
                </c:pt>
                <c:pt idx="1632">
                  <c:v>1.611E+17</c:v>
                </c:pt>
                <c:pt idx="1633">
                  <c:v>1.608E+17</c:v>
                </c:pt>
                <c:pt idx="1634">
                  <c:v>1.132E+17</c:v>
                </c:pt>
                <c:pt idx="1635">
                  <c:v>1.607E+17</c:v>
                </c:pt>
                <c:pt idx="1636">
                  <c:v>1.606E+17</c:v>
                </c:pt>
                <c:pt idx="1637">
                  <c:v>1.607E+17</c:v>
                </c:pt>
                <c:pt idx="1638">
                  <c:v>1.463E+17</c:v>
                </c:pt>
                <c:pt idx="1639">
                  <c:v>1.607E+17</c:v>
                </c:pt>
                <c:pt idx="1640">
                  <c:v>1.61E+17</c:v>
                </c:pt>
                <c:pt idx="1641">
                  <c:v>1.607E+17</c:v>
                </c:pt>
                <c:pt idx="1642">
                  <c:v>1.607E+17</c:v>
                </c:pt>
                <c:pt idx="1643">
                  <c:v>1.605E+17</c:v>
                </c:pt>
                <c:pt idx="1644">
                  <c:v>1.607E+17</c:v>
                </c:pt>
                <c:pt idx="1645">
                  <c:v>1.61E+17</c:v>
                </c:pt>
                <c:pt idx="1646">
                  <c:v>1.608E+17</c:v>
                </c:pt>
                <c:pt idx="1647">
                  <c:v>1.605E+17</c:v>
                </c:pt>
                <c:pt idx="1648">
                  <c:v>1.607E+17</c:v>
                </c:pt>
                <c:pt idx="1649">
                  <c:v>1.606E+17</c:v>
                </c:pt>
                <c:pt idx="1650">
                  <c:v>1.607E+17</c:v>
                </c:pt>
                <c:pt idx="1651">
                  <c:v>1.604E+17</c:v>
                </c:pt>
                <c:pt idx="1652">
                  <c:v>1.599E+17</c:v>
                </c:pt>
                <c:pt idx="1653">
                  <c:v>1.609E+17</c:v>
                </c:pt>
                <c:pt idx="1654">
                  <c:v>1.601E+17</c:v>
                </c:pt>
                <c:pt idx="1655">
                  <c:v>1.609E+17</c:v>
                </c:pt>
                <c:pt idx="1656">
                  <c:v>1.602E+17</c:v>
                </c:pt>
                <c:pt idx="1657">
                  <c:v>1.607E+17</c:v>
                </c:pt>
                <c:pt idx="1658">
                  <c:v>1.607E+17</c:v>
                </c:pt>
                <c:pt idx="1659">
                  <c:v>1.257E+17</c:v>
                </c:pt>
                <c:pt idx="1660">
                  <c:v>1.608E+17</c:v>
                </c:pt>
                <c:pt idx="1661">
                  <c:v>1.589E+17</c:v>
                </c:pt>
                <c:pt idx="1662">
                  <c:v>1.566E+17</c:v>
                </c:pt>
                <c:pt idx="1663">
                  <c:v>1.585E+17</c:v>
                </c:pt>
                <c:pt idx="1664">
                  <c:v>1.585E+17</c:v>
                </c:pt>
                <c:pt idx="1665">
                  <c:v>1.582E+17</c:v>
                </c:pt>
                <c:pt idx="1666">
                  <c:v>1.586E+17</c:v>
                </c:pt>
                <c:pt idx="1667">
                  <c:v>1.586E+17</c:v>
                </c:pt>
                <c:pt idx="1668">
                  <c:v>1.149E+17</c:v>
                </c:pt>
                <c:pt idx="1669">
                  <c:v>1.586E+17</c:v>
                </c:pt>
                <c:pt idx="1670">
                  <c:v>1.579E+17</c:v>
                </c:pt>
                <c:pt idx="1671">
                  <c:v>1.581E+17</c:v>
                </c:pt>
                <c:pt idx="1672">
                  <c:v>1.588E+17</c:v>
                </c:pt>
                <c:pt idx="1673">
                  <c:v>1.587E+17</c:v>
                </c:pt>
                <c:pt idx="1674">
                  <c:v>1.591E+17</c:v>
                </c:pt>
                <c:pt idx="1675">
                  <c:v>1.593E+17</c:v>
                </c:pt>
                <c:pt idx="1676">
                  <c:v>1.588E+17</c:v>
                </c:pt>
                <c:pt idx="1677">
                  <c:v>1.594E+17</c:v>
                </c:pt>
                <c:pt idx="1678">
                  <c:v>1.592E+17</c:v>
                </c:pt>
                <c:pt idx="1679">
                  <c:v>1.596E+17</c:v>
                </c:pt>
                <c:pt idx="1680">
                  <c:v>1.593E+17</c:v>
                </c:pt>
                <c:pt idx="1681">
                  <c:v>1.594E+17</c:v>
                </c:pt>
                <c:pt idx="1682">
                  <c:v>1.595E+17</c:v>
                </c:pt>
                <c:pt idx="1683">
                  <c:v>1.586E+17</c:v>
                </c:pt>
                <c:pt idx="1684">
                  <c:v>1.597E+17</c:v>
                </c:pt>
                <c:pt idx="1685">
                  <c:v>1.594E+17</c:v>
                </c:pt>
                <c:pt idx="1686">
                  <c:v>1.596E+17</c:v>
                </c:pt>
                <c:pt idx="1687">
                  <c:v>1.595E+17</c:v>
                </c:pt>
                <c:pt idx="1688">
                  <c:v>1.583E+17</c:v>
                </c:pt>
                <c:pt idx="1689">
                  <c:v>1.497E+17</c:v>
                </c:pt>
                <c:pt idx="1690">
                  <c:v>1.588E+17</c:v>
                </c:pt>
                <c:pt idx="1691">
                  <c:v>1.593E+17</c:v>
                </c:pt>
                <c:pt idx="1692">
                  <c:v>1.589E+17</c:v>
                </c:pt>
                <c:pt idx="1693">
                  <c:v>1.581E+17</c:v>
                </c:pt>
                <c:pt idx="1694">
                  <c:v>1.59E+17</c:v>
                </c:pt>
                <c:pt idx="1695">
                  <c:v>1.587E+17</c:v>
                </c:pt>
                <c:pt idx="1696">
                  <c:v>1.587E+17</c:v>
                </c:pt>
                <c:pt idx="1697">
                  <c:v>1.596E+17</c:v>
                </c:pt>
                <c:pt idx="1698">
                  <c:v>1.594E+17</c:v>
                </c:pt>
                <c:pt idx="1699">
                  <c:v>1.598E+17</c:v>
                </c:pt>
                <c:pt idx="1700">
                  <c:v>1.591E+17</c:v>
                </c:pt>
                <c:pt idx="1701">
                  <c:v>1.597E+17</c:v>
                </c:pt>
                <c:pt idx="1702">
                  <c:v>1.594E+17</c:v>
                </c:pt>
                <c:pt idx="1703">
                  <c:v>1.595E+17</c:v>
                </c:pt>
                <c:pt idx="1704">
                  <c:v>1.596E+17</c:v>
                </c:pt>
                <c:pt idx="1705">
                  <c:v>1.592E+17</c:v>
                </c:pt>
                <c:pt idx="1706">
                  <c:v>1.597E+17</c:v>
                </c:pt>
                <c:pt idx="1707">
                  <c:v>1.572E+17</c:v>
                </c:pt>
                <c:pt idx="1708">
                  <c:v>1.592E+17</c:v>
                </c:pt>
                <c:pt idx="1709">
                  <c:v>1.596E+17</c:v>
                </c:pt>
                <c:pt idx="1710">
                  <c:v>1.589E+17</c:v>
                </c:pt>
                <c:pt idx="1711">
                  <c:v>1.595E+17</c:v>
                </c:pt>
                <c:pt idx="1712">
                  <c:v>1.595E+17</c:v>
                </c:pt>
                <c:pt idx="1713">
                  <c:v>1.593E+17</c:v>
                </c:pt>
                <c:pt idx="1714">
                  <c:v>1.554E+17</c:v>
                </c:pt>
                <c:pt idx="1715">
                  <c:v>1.593E+17</c:v>
                </c:pt>
                <c:pt idx="1716">
                  <c:v>1.593E+17</c:v>
                </c:pt>
                <c:pt idx="1717">
                  <c:v>1.595E+17</c:v>
                </c:pt>
                <c:pt idx="1718">
                  <c:v>1.591E+17</c:v>
                </c:pt>
                <c:pt idx="1719">
                  <c:v>1.593E+17</c:v>
                </c:pt>
                <c:pt idx="1720">
                  <c:v>1.582E+17</c:v>
                </c:pt>
                <c:pt idx="1721">
                  <c:v>1.588E+17</c:v>
                </c:pt>
                <c:pt idx="1722">
                  <c:v>1.587E+17</c:v>
                </c:pt>
                <c:pt idx="1723">
                  <c:v>1.598E+17</c:v>
                </c:pt>
                <c:pt idx="1724">
                  <c:v>1.596E+17</c:v>
                </c:pt>
                <c:pt idx="1725">
                  <c:v>1.598E+17</c:v>
                </c:pt>
                <c:pt idx="1726">
                  <c:v>1.572E+17</c:v>
                </c:pt>
                <c:pt idx="1727">
                  <c:v>1.211E+17</c:v>
                </c:pt>
                <c:pt idx="1728">
                  <c:v>1.601E+17</c:v>
                </c:pt>
                <c:pt idx="1729">
                  <c:v>1.589E+17</c:v>
                </c:pt>
                <c:pt idx="1730">
                  <c:v>1.601E+17</c:v>
                </c:pt>
                <c:pt idx="1731">
                  <c:v>1.596E+17</c:v>
                </c:pt>
                <c:pt idx="1732">
                  <c:v>1.588E+17</c:v>
                </c:pt>
                <c:pt idx="1733">
                  <c:v>1.6E+17</c:v>
                </c:pt>
                <c:pt idx="1734">
                  <c:v>1.598E+17</c:v>
                </c:pt>
                <c:pt idx="1735">
                  <c:v>1.593E+17</c:v>
                </c:pt>
                <c:pt idx="1736">
                  <c:v>1.596E+17</c:v>
                </c:pt>
                <c:pt idx="1737">
                  <c:v>1.597E+17</c:v>
                </c:pt>
                <c:pt idx="1738">
                  <c:v>1.6E+17</c:v>
                </c:pt>
                <c:pt idx="1739">
                  <c:v>1.597E+17</c:v>
                </c:pt>
                <c:pt idx="1740">
                  <c:v>1.593E+17</c:v>
                </c:pt>
                <c:pt idx="1741">
                  <c:v>1.589E+17</c:v>
                </c:pt>
                <c:pt idx="1742">
                  <c:v>1.592E+17</c:v>
                </c:pt>
                <c:pt idx="1743">
                  <c:v>1.596E+17</c:v>
                </c:pt>
                <c:pt idx="1744">
                  <c:v>1.6E+17</c:v>
                </c:pt>
                <c:pt idx="1745">
                  <c:v>1.587E+17</c:v>
                </c:pt>
                <c:pt idx="1746">
                  <c:v>1.592E+17</c:v>
                </c:pt>
                <c:pt idx="1747">
                  <c:v>1.6E+17</c:v>
                </c:pt>
                <c:pt idx="1748">
                  <c:v>1.599E+17</c:v>
                </c:pt>
                <c:pt idx="1749">
                  <c:v>1.591E+17</c:v>
                </c:pt>
                <c:pt idx="1750">
                  <c:v>1.599E+17</c:v>
                </c:pt>
                <c:pt idx="1751">
                  <c:v>1.6E+17</c:v>
                </c:pt>
                <c:pt idx="1752">
                  <c:v>1.594E+17</c:v>
                </c:pt>
                <c:pt idx="1753">
                  <c:v>1.6E+17</c:v>
                </c:pt>
                <c:pt idx="1754">
                  <c:v>1.597E+17</c:v>
                </c:pt>
                <c:pt idx="1755">
                  <c:v>1.596E+17</c:v>
                </c:pt>
                <c:pt idx="1756">
                  <c:v>1.598E+17</c:v>
                </c:pt>
                <c:pt idx="1757">
                  <c:v>1.6E+17</c:v>
                </c:pt>
                <c:pt idx="1758">
                  <c:v>1.592E+17</c:v>
                </c:pt>
                <c:pt idx="1759">
                  <c:v>1.593E+17</c:v>
                </c:pt>
                <c:pt idx="1760">
                  <c:v>1.592E+17</c:v>
                </c:pt>
                <c:pt idx="1761">
                  <c:v>1.59E+17</c:v>
                </c:pt>
                <c:pt idx="1762">
                  <c:v>1.593E+17</c:v>
                </c:pt>
                <c:pt idx="1763">
                  <c:v>1.599E+17</c:v>
                </c:pt>
                <c:pt idx="1764">
                  <c:v>1.598E+17</c:v>
                </c:pt>
                <c:pt idx="1765">
                  <c:v>1.596E+17</c:v>
                </c:pt>
                <c:pt idx="1766">
                  <c:v>1.592E+17</c:v>
                </c:pt>
                <c:pt idx="1767">
                  <c:v>1.594E+17</c:v>
                </c:pt>
                <c:pt idx="1768">
                  <c:v>1.591E+17</c:v>
                </c:pt>
                <c:pt idx="1769">
                  <c:v>1.584E+17</c:v>
                </c:pt>
                <c:pt idx="1770">
                  <c:v>1.591E+17</c:v>
                </c:pt>
                <c:pt idx="1771">
                  <c:v>1.595E+17</c:v>
                </c:pt>
                <c:pt idx="1772">
                  <c:v>1.584E+17</c:v>
                </c:pt>
                <c:pt idx="1773">
                  <c:v>1.593E+17</c:v>
                </c:pt>
                <c:pt idx="1774">
                  <c:v>1.598E+17</c:v>
                </c:pt>
                <c:pt idx="1775">
                  <c:v>9.644E+16</c:v>
                </c:pt>
                <c:pt idx="1776">
                  <c:v>1.357E+17</c:v>
                </c:pt>
                <c:pt idx="1777">
                  <c:v>1.596E+17</c:v>
                </c:pt>
                <c:pt idx="1778">
                  <c:v>1.6E+17</c:v>
                </c:pt>
                <c:pt idx="1779">
                  <c:v>1.598E+17</c:v>
                </c:pt>
                <c:pt idx="1780">
                  <c:v>1.601E+17</c:v>
                </c:pt>
                <c:pt idx="1781">
                  <c:v>1.592E+17</c:v>
                </c:pt>
                <c:pt idx="1782">
                  <c:v>1.593E+17</c:v>
                </c:pt>
                <c:pt idx="1783">
                  <c:v>1.6E+17</c:v>
                </c:pt>
                <c:pt idx="1784">
                  <c:v>1.596E+17</c:v>
                </c:pt>
                <c:pt idx="1785">
                  <c:v>1.597E+17</c:v>
                </c:pt>
                <c:pt idx="1786">
                  <c:v>1.591E+17</c:v>
                </c:pt>
                <c:pt idx="1787">
                  <c:v>1.602E+17</c:v>
                </c:pt>
                <c:pt idx="1788">
                  <c:v>1.6E+17</c:v>
                </c:pt>
                <c:pt idx="1789">
                  <c:v>1.597E+17</c:v>
                </c:pt>
                <c:pt idx="1790">
                  <c:v>1.595E+17</c:v>
                </c:pt>
                <c:pt idx="1791">
                  <c:v>1.591E+17</c:v>
                </c:pt>
                <c:pt idx="1792">
                  <c:v>1.593E+17</c:v>
                </c:pt>
                <c:pt idx="1793">
                  <c:v>1.592E+17</c:v>
                </c:pt>
                <c:pt idx="1794">
                  <c:v>1.595E+17</c:v>
                </c:pt>
                <c:pt idx="1795">
                  <c:v>1.597E+17</c:v>
                </c:pt>
                <c:pt idx="1796">
                  <c:v>1.6E+17</c:v>
                </c:pt>
                <c:pt idx="1797">
                  <c:v>1.598E+17</c:v>
                </c:pt>
                <c:pt idx="1798">
                  <c:v>1.595E+17</c:v>
                </c:pt>
                <c:pt idx="1799">
                  <c:v>1.596E+17</c:v>
                </c:pt>
                <c:pt idx="1800">
                  <c:v>1.6E+17</c:v>
                </c:pt>
                <c:pt idx="1801">
                  <c:v>1.593E+17</c:v>
                </c:pt>
                <c:pt idx="1802">
                  <c:v>1.597E+17</c:v>
                </c:pt>
                <c:pt idx="1803">
                  <c:v>1.595E+17</c:v>
                </c:pt>
                <c:pt idx="1804">
                  <c:v>1.603E+17</c:v>
                </c:pt>
                <c:pt idx="1805">
                  <c:v>1.603E+17</c:v>
                </c:pt>
                <c:pt idx="1806">
                  <c:v>1.602E+17</c:v>
                </c:pt>
                <c:pt idx="1807">
                  <c:v>1.601E+17</c:v>
                </c:pt>
                <c:pt idx="1808">
                  <c:v>1.597E+17</c:v>
                </c:pt>
                <c:pt idx="1809">
                  <c:v>1.596E+17</c:v>
                </c:pt>
                <c:pt idx="1810">
                  <c:v>1.602E+17</c:v>
                </c:pt>
                <c:pt idx="1811">
                  <c:v>1.603E+17</c:v>
                </c:pt>
                <c:pt idx="1812">
                  <c:v>1.602E+17</c:v>
                </c:pt>
                <c:pt idx="1813">
                  <c:v>1.6E+17</c:v>
                </c:pt>
                <c:pt idx="1814">
                  <c:v>1.6E+17</c:v>
                </c:pt>
                <c:pt idx="1815">
                  <c:v>1.595E+17</c:v>
                </c:pt>
                <c:pt idx="1816">
                  <c:v>1.599E+17</c:v>
                </c:pt>
                <c:pt idx="1817">
                  <c:v>1.597E+17</c:v>
                </c:pt>
                <c:pt idx="1818">
                  <c:v>1.598E+17</c:v>
                </c:pt>
                <c:pt idx="1819">
                  <c:v>1.595E+17</c:v>
                </c:pt>
                <c:pt idx="1820">
                  <c:v>1.6E+17</c:v>
                </c:pt>
                <c:pt idx="1821">
                  <c:v>1.603E+17</c:v>
                </c:pt>
                <c:pt idx="1822">
                  <c:v>1.598E+17</c:v>
                </c:pt>
                <c:pt idx="1823">
                  <c:v>1.6E+17</c:v>
                </c:pt>
                <c:pt idx="1824">
                  <c:v>1.596E+17</c:v>
                </c:pt>
                <c:pt idx="1825">
                  <c:v>1.599E+17</c:v>
                </c:pt>
                <c:pt idx="1826">
                  <c:v>1.598E+17</c:v>
                </c:pt>
                <c:pt idx="1827">
                  <c:v>1.598E+17</c:v>
                </c:pt>
                <c:pt idx="1828">
                  <c:v>1.597E+17</c:v>
                </c:pt>
                <c:pt idx="1829">
                  <c:v>1.587E+17</c:v>
                </c:pt>
                <c:pt idx="1830">
                  <c:v>1.597E+17</c:v>
                </c:pt>
                <c:pt idx="1831">
                  <c:v>1.596E+17</c:v>
                </c:pt>
                <c:pt idx="1832">
                  <c:v>1.601E+17</c:v>
                </c:pt>
                <c:pt idx="1833">
                  <c:v>1.602E+17</c:v>
                </c:pt>
                <c:pt idx="1834">
                  <c:v>1.602E+17</c:v>
                </c:pt>
                <c:pt idx="1835">
                  <c:v>1.602E+17</c:v>
                </c:pt>
                <c:pt idx="1836">
                  <c:v>1.601E+17</c:v>
                </c:pt>
                <c:pt idx="1837">
                  <c:v>1.591E+17</c:v>
                </c:pt>
                <c:pt idx="1838">
                  <c:v>1.597E+17</c:v>
                </c:pt>
                <c:pt idx="1839">
                  <c:v>1.591E+17</c:v>
                </c:pt>
                <c:pt idx="1840">
                  <c:v>1.589E+17</c:v>
                </c:pt>
                <c:pt idx="1841">
                  <c:v>1.597E+17</c:v>
                </c:pt>
                <c:pt idx="1842">
                  <c:v>1.593E+17</c:v>
                </c:pt>
                <c:pt idx="1843">
                  <c:v>1.598E+17</c:v>
                </c:pt>
                <c:pt idx="1844">
                  <c:v>1.592E+17</c:v>
                </c:pt>
                <c:pt idx="1845">
                  <c:v>1.595E+17</c:v>
                </c:pt>
                <c:pt idx="1846">
                  <c:v>1.599E+17</c:v>
                </c:pt>
                <c:pt idx="1847">
                  <c:v>1.603E+17</c:v>
                </c:pt>
                <c:pt idx="1848">
                  <c:v>1.6E+17</c:v>
                </c:pt>
                <c:pt idx="1849">
                  <c:v>1.592E+17</c:v>
                </c:pt>
                <c:pt idx="1850">
                  <c:v>1.598E+17</c:v>
                </c:pt>
                <c:pt idx="1851">
                  <c:v>1.588E+17</c:v>
                </c:pt>
                <c:pt idx="1852">
                  <c:v>1.602E+17</c:v>
                </c:pt>
                <c:pt idx="1853">
                  <c:v>1.601E+17</c:v>
                </c:pt>
                <c:pt idx="1854">
                  <c:v>1.6E+17</c:v>
                </c:pt>
                <c:pt idx="1855">
                  <c:v>1.598E+17</c:v>
                </c:pt>
                <c:pt idx="1856">
                  <c:v>1.601E+17</c:v>
                </c:pt>
                <c:pt idx="1857">
                  <c:v>1.593E+17</c:v>
                </c:pt>
                <c:pt idx="1858">
                  <c:v>1.605E+17</c:v>
                </c:pt>
                <c:pt idx="1859">
                  <c:v>1.591E+17</c:v>
                </c:pt>
                <c:pt idx="1860">
                  <c:v>1.597E+17</c:v>
                </c:pt>
                <c:pt idx="1861">
                  <c:v>1.603E+17</c:v>
                </c:pt>
                <c:pt idx="1862">
                  <c:v>1.598E+17</c:v>
                </c:pt>
                <c:pt idx="1863">
                  <c:v>1.602E+17</c:v>
                </c:pt>
                <c:pt idx="1864">
                  <c:v>1.599E+17</c:v>
                </c:pt>
                <c:pt idx="1865">
                  <c:v>1.594E+17</c:v>
                </c:pt>
                <c:pt idx="1866">
                  <c:v>1.6E+17</c:v>
                </c:pt>
                <c:pt idx="1867">
                  <c:v>1.602E+17</c:v>
                </c:pt>
                <c:pt idx="1868">
                  <c:v>1.598E+17</c:v>
                </c:pt>
                <c:pt idx="1869">
                  <c:v>1.593E+17</c:v>
                </c:pt>
                <c:pt idx="1870">
                  <c:v>1.602E+17</c:v>
                </c:pt>
                <c:pt idx="1871">
                  <c:v>1.599E+17</c:v>
                </c:pt>
                <c:pt idx="1872">
                  <c:v>1.598E+17</c:v>
                </c:pt>
                <c:pt idx="1873">
                  <c:v>1.598E+17</c:v>
                </c:pt>
                <c:pt idx="1874">
                  <c:v>1.594E+17</c:v>
                </c:pt>
                <c:pt idx="1875">
                  <c:v>1.596E+17</c:v>
                </c:pt>
                <c:pt idx="1876">
                  <c:v>1.601E+17</c:v>
                </c:pt>
                <c:pt idx="1877">
                  <c:v>1.598E+17</c:v>
                </c:pt>
                <c:pt idx="1878">
                  <c:v>8.88E+16</c:v>
                </c:pt>
                <c:pt idx="1879">
                  <c:v>1.172E+17</c:v>
                </c:pt>
                <c:pt idx="1880">
                  <c:v>1.6E+17</c:v>
                </c:pt>
                <c:pt idx="1881">
                  <c:v>1.602E+17</c:v>
                </c:pt>
                <c:pt idx="1882">
                  <c:v>1.601E+17</c:v>
                </c:pt>
                <c:pt idx="1883">
                  <c:v>1.599E+17</c:v>
                </c:pt>
                <c:pt idx="1884">
                  <c:v>1.603E+17</c:v>
                </c:pt>
                <c:pt idx="1885">
                  <c:v>1.6E+17</c:v>
                </c:pt>
                <c:pt idx="1886">
                  <c:v>1.6E+17</c:v>
                </c:pt>
                <c:pt idx="1887">
                  <c:v>1.59E+17</c:v>
                </c:pt>
                <c:pt idx="1888">
                  <c:v>1.601E+17</c:v>
                </c:pt>
                <c:pt idx="1889">
                  <c:v>1.6E+17</c:v>
                </c:pt>
                <c:pt idx="1890">
                  <c:v>1.602E+17</c:v>
                </c:pt>
                <c:pt idx="1891">
                  <c:v>1.6E+17</c:v>
                </c:pt>
                <c:pt idx="1892">
                  <c:v>1.6E+17</c:v>
                </c:pt>
                <c:pt idx="1893">
                  <c:v>1.599E+17</c:v>
                </c:pt>
                <c:pt idx="1894">
                  <c:v>1.598E+17</c:v>
                </c:pt>
                <c:pt idx="1895">
                  <c:v>1.6E+17</c:v>
                </c:pt>
                <c:pt idx="1896">
                  <c:v>1.597E+17</c:v>
                </c:pt>
                <c:pt idx="1897">
                  <c:v>1.602E+17</c:v>
                </c:pt>
                <c:pt idx="1898">
                  <c:v>1.596E+17</c:v>
                </c:pt>
                <c:pt idx="1899">
                  <c:v>1.602E+17</c:v>
                </c:pt>
                <c:pt idx="1900">
                  <c:v>1.598E+17</c:v>
                </c:pt>
                <c:pt idx="1901">
                  <c:v>1.602E+17</c:v>
                </c:pt>
                <c:pt idx="1902">
                  <c:v>1.056E+17</c:v>
                </c:pt>
                <c:pt idx="1903">
                  <c:v>1.603E+17</c:v>
                </c:pt>
                <c:pt idx="1904">
                  <c:v>1.594E+17</c:v>
                </c:pt>
                <c:pt idx="1905">
                  <c:v>1.596E+17</c:v>
                </c:pt>
                <c:pt idx="1906">
                  <c:v>1.603E+17</c:v>
                </c:pt>
                <c:pt idx="1907">
                  <c:v>1.6E+17</c:v>
                </c:pt>
                <c:pt idx="1908">
                  <c:v>1.602E+17</c:v>
                </c:pt>
                <c:pt idx="1909">
                  <c:v>1.604E+17</c:v>
                </c:pt>
                <c:pt idx="1910">
                  <c:v>1.602E+17</c:v>
                </c:pt>
                <c:pt idx="1911">
                  <c:v>1.601E+17</c:v>
                </c:pt>
                <c:pt idx="1912">
                  <c:v>1.596E+17</c:v>
                </c:pt>
                <c:pt idx="1913">
                  <c:v>1.6E+17</c:v>
                </c:pt>
                <c:pt idx="1914">
                  <c:v>1.594E+17</c:v>
                </c:pt>
                <c:pt idx="1915">
                  <c:v>1.602E+17</c:v>
                </c:pt>
                <c:pt idx="1916">
                  <c:v>1.598E+17</c:v>
                </c:pt>
                <c:pt idx="1917">
                  <c:v>1.601E+17</c:v>
                </c:pt>
                <c:pt idx="1918">
                  <c:v>1.602E+17</c:v>
                </c:pt>
                <c:pt idx="1919">
                  <c:v>1.602E+17</c:v>
                </c:pt>
                <c:pt idx="1920">
                  <c:v>1.593E+17</c:v>
                </c:pt>
                <c:pt idx="1921">
                  <c:v>1.593E+17</c:v>
                </c:pt>
                <c:pt idx="1922">
                  <c:v>1.6E+17</c:v>
                </c:pt>
                <c:pt idx="1923">
                  <c:v>1.601E+17</c:v>
                </c:pt>
                <c:pt idx="1924">
                  <c:v>1.592E+17</c:v>
                </c:pt>
                <c:pt idx="1925">
                  <c:v>1.598E+17</c:v>
                </c:pt>
                <c:pt idx="1926">
                  <c:v>1.6E+17</c:v>
                </c:pt>
                <c:pt idx="1927">
                  <c:v>1.598E+17</c:v>
                </c:pt>
                <c:pt idx="1928">
                  <c:v>1.598E+17</c:v>
                </c:pt>
                <c:pt idx="1929">
                  <c:v>1.598E+17</c:v>
                </c:pt>
                <c:pt idx="1930">
                  <c:v>1.598E+17</c:v>
                </c:pt>
                <c:pt idx="1931">
                  <c:v>1.599E+17</c:v>
                </c:pt>
                <c:pt idx="1932">
                  <c:v>1.595E+17</c:v>
                </c:pt>
                <c:pt idx="1933">
                  <c:v>1.596E+17</c:v>
                </c:pt>
                <c:pt idx="1934">
                  <c:v>1.595E+17</c:v>
                </c:pt>
                <c:pt idx="1935">
                  <c:v>1.596E+17</c:v>
                </c:pt>
                <c:pt idx="1936">
                  <c:v>1.599E+17</c:v>
                </c:pt>
                <c:pt idx="1937">
                  <c:v>1.585E+17</c:v>
                </c:pt>
                <c:pt idx="1938">
                  <c:v>1.598E+17</c:v>
                </c:pt>
                <c:pt idx="1939">
                  <c:v>1.589E+17</c:v>
                </c:pt>
                <c:pt idx="1940">
                  <c:v>1.594E+17</c:v>
                </c:pt>
                <c:pt idx="1941">
                  <c:v>1.598E+17</c:v>
                </c:pt>
                <c:pt idx="1942">
                  <c:v>1.592E+17</c:v>
                </c:pt>
                <c:pt idx="1943">
                  <c:v>1.082E+17</c:v>
                </c:pt>
                <c:pt idx="1944">
                  <c:v>2.653E+16</c:v>
                </c:pt>
                <c:pt idx="1945">
                  <c:v>1.594E+17</c:v>
                </c:pt>
                <c:pt idx="1946">
                  <c:v>1.595E+17</c:v>
                </c:pt>
                <c:pt idx="1947">
                  <c:v>1.592E+17</c:v>
                </c:pt>
                <c:pt idx="1948">
                  <c:v>1.584E+17</c:v>
                </c:pt>
                <c:pt idx="1949">
                  <c:v>1.589E+17</c:v>
                </c:pt>
                <c:pt idx="1950">
                  <c:v>1.589E+17</c:v>
                </c:pt>
                <c:pt idx="1951">
                  <c:v>1.598E+17</c:v>
                </c:pt>
                <c:pt idx="1952">
                  <c:v>1.598E+17</c:v>
                </c:pt>
                <c:pt idx="1953">
                  <c:v>1.589E+17</c:v>
                </c:pt>
                <c:pt idx="1954">
                  <c:v>1.598E+17</c:v>
                </c:pt>
                <c:pt idx="1955">
                  <c:v>1.6E+17</c:v>
                </c:pt>
                <c:pt idx="1956">
                  <c:v>1.6E+17</c:v>
                </c:pt>
                <c:pt idx="1957">
                  <c:v>1.598E+17</c:v>
                </c:pt>
                <c:pt idx="1958">
                  <c:v>1.601E+17</c:v>
                </c:pt>
                <c:pt idx="1959">
                  <c:v>1.602E+17</c:v>
                </c:pt>
                <c:pt idx="1960">
                  <c:v>1.355E+17</c:v>
                </c:pt>
                <c:pt idx="1961">
                  <c:v>1.567E+17</c:v>
                </c:pt>
                <c:pt idx="1962">
                  <c:v>1.589E+17</c:v>
                </c:pt>
                <c:pt idx="1963">
                  <c:v>1.606E+17</c:v>
                </c:pt>
                <c:pt idx="1964">
                  <c:v>1.604E+17</c:v>
                </c:pt>
                <c:pt idx="1965">
                  <c:v>1.606E+17</c:v>
                </c:pt>
                <c:pt idx="1966">
                  <c:v>1.603E+17</c:v>
                </c:pt>
                <c:pt idx="1967">
                  <c:v>1.602E+17</c:v>
                </c:pt>
                <c:pt idx="1968">
                  <c:v>1.601E+17</c:v>
                </c:pt>
                <c:pt idx="1969">
                  <c:v>1.425E+17</c:v>
                </c:pt>
                <c:pt idx="1970">
                  <c:v>1.009E+17</c:v>
                </c:pt>
                <c:pt idx="1971">
                  <c:v>1.595E+17</c:v>
                </c:pt>
                <c:pt idx="1972">
                  <c:v>1.593E+17</c:v>
                </c:pt>
                <c:pt idx="1973">
                  <c:v>1.594E+17</c:v>
                </c:pt>
                <c:pt idx="1974">
                  <c:v>1.594E+17</c:v>
                </c:pt>
                <c:pt idx="1975">
                  <c:v>1.589E+17</c:v>
                </c:pt>
                <c:pt idx="1976">
                  <c:v>1.462E+17</c:v>
                </c:pt>
                <c:pt idx="1977">
                  <c:v>6.979E+16</c:v>
                </c:pt>
                <c:pt idx="1978">
                  <c:v>1.144E+17</c:v>
                </c:pt>
                <c:pt idx="1979">
                  <c:v>1.524E+17</c:v>
                </c:pt>
                <c:pt idx="1980">
                  <c:v>1.5E+17</c:v>
                </c:pt>
                <c:pt idx="1981">
                  <c:v>1.53E+17</c:v>
                </c:pt>
                <c:pt idx="1982">
                  <c:v>1.534E+17</c:v>
                </c:pt>
                <c:pt idx="1983">
                  <c:v>1.525E+17</c:v>
                </c:pt>
                <c:pt idx="1984">
                  <c:v>1.553E+17</c:v>
                </c:pt>
                <c:pt idx="1985">
                  <c:v>1.591E+17</c:v>
                </c:pt>
                <c:pt idx="1986">
                  <c:v>1.594E+17</c:v>
                </c:pt>
                <c:pt idx="1987">
                  <c:v>6.666E+16</c:v>
                </c:pt>
                <c:pt idx="1988">
                  <c:v>1.482E+16</c:v>
                </c:pt>
                <c:pt idx="1989">
                  <c:v>1.307E+17</c:v>
                </c:pt>
                <c:pt idx="1990">
                  <c:v>1.14E+17</c:v>
                </c:pt>
                <c:pt idx="1991">
                  <c:v>1.344E+17</c:v>
                </c:pt>
                <c:pt idx="1992">
                  <c:v>1.474E+17</c:v>
                </c:pt>
                <c:pt idx="1993">
                  <c:v>1.528E+17</c:v>
                </c:pt>
                <c:pt idx="1994">
                  <c:v>1.605E+17</c:v>
                </c:pt>
                <c:pt idx="1995">
                  <c:v>1.375E+17</c:v>
                </c:pt>
                <c:pt idx="1996">
                  <c:v>1.378E+17</c:v>
                </c:pt>
                <c:pt idx="1997">
                  <c:v>1.597E+17</c:v>
                </c:pt>
                <c:pt idx="1998">
                  <c:v>1.599E+17</c:v>
                </c:pt>
                <c:pt idx="1999">
                  <c:v>1.603E+17</c:v>
                </c:pt>
                <c:pt idx="2000">
                  <c:v>1.6E+17</c:v>
                </c:pt>
                <c:pt idx="2001">
                  <c:v>1.602E+17</c:v>
                </c:pt>
                <c:pt idx="2002">
                  <c:v>1.602E+17</c:v>
                </c:pt>
                <c:pt idx="2003">
                  <c:v>1.599E+17</c:v>
                </c:pt>
                <c:pt idx="2004">
                  <c:v>1.502E+17</c:v>
                </c:pt>
                <c:pt idx="2005">
                  <c:v>1.534E+17</c:v>
                </c:pt>
                <c:pt idx="2006">
                  <c:v>1.526E+17</c:v>
                </c:pt>
                <c:pt idx="2007">
                  <c:v>1.531E+17</c:v>
                </c:pt>
                <c:pt idx="2008">
                  <c:v>1.538E+17</c:v>
                </c:pt>
                <c:pt idx="2009">
                  <c:v>1.531E+17</c:v>
                </c:pt>
                <c:pt idx="2010">
                  <c:v>1.531E+17</c:v>
                </c:pt>
                <c:pt idx="2011">
                  <c:v>1.223E+17</c:v>
                </c:pt>
                <c:pt idx="2012">
                  <c:v>5.73E+16</c:v>
                </c:pt>
                <c:pt idx="2013">
                  <c:v>1.519E+17</c:v>
                </c:pt>
                <c:pt idx="2014">
                  <c:v>1.54E+17</c:v>
                </c:pt>
                <c:pt idx="2015">
                  <c:v>1.527E+17</c:v>
                </c:pt>
                <c:pt idx="2016">
                  <c:v>1.531E+17</c:v>
                </c:pt>
                <c:pt idx="2017">
                  <c:v>1.538E+17</c:v>
                </c:pt>
                <c:pt idx="2018">
                  <c:v>1.534E+17</c:v>
                </c:pt>
                <c:pt idx="2019">
                  <c:v>1.522E+17</c:v>
                </c:pt>
                <c:pt idx="2020">
                  <c:v>1.533E+17</c:v>
                </c:pt>
                <c:pt idx="2021">
                  <c:v>1.541E+17</c:v>
                </c:pt>
                <c:pt idx="2022">
                  <c:v>1.528E+17</c:v>
                </c:pt>
                <c:pt idx="2023">
                  <c:v>1.532E+17</c:v>
                </c:pt>
                <c:pt idx="2024">
                  <c:v>1.538E+17</c:v>
                </c:pt>
                <c:pt idx="2025">
                  <c:v>1.561E+17</c:v>
                </c:pt>
                <c:pt idx="2026">
                  <c:v>1.599E+17</c:v>
                </c:pt>
                <c:pt idx="2027">
                  <c:v>1.589E+17</c:v>
                </c:pt>
                <c:pt idx="2028">
                  <c:v>1.602E+17</c:v>
                </c:pt>
                <c:pt idx="2029">
                  <c:v>1.604E+17</c:v>
                </c:pt>
                <c:pt idx="2030">
                  <c:v>1.6E+17</c:v>
                </c:pt>
                <c:pt idx="2031">
                  <c:v>1.383E+17</c:v>
                </c:pt>
                <c:pt idx="2032">
                  <c:v>1.602E+17</c:v>
                </c:pt>
                <c:pt idx="2033">
                  <c:v>1.603E+17</c:v>
                </c:pt>
                <c:pt idx="2034">
                  <c:v>1.604E+17</c:v>
                </c:pt>
                <c:pt idx="2035">
                  <c:v>1.601E+17</c:v>
                </c:pt>
                <c:pt idx="2036">
                  <c:v>1.599E+17</c:v>
                </c:pt>
                <c:pt idx="2037">
                  <c:v>1.604E+17</c:v>
                </c:pt>
                <c:pt idx="2038">
                  <c:v>1.602E+17</c:v>
                </c:pt>
                <c:pt idx="2039">
                  <c:v>1.603E+17</c:v>
                </c:pt>
                <c:pt idx="2040">
                  <c:v>1.597E+17</c:v>
                </c:pt>
                <c:pt idx="2041">
                  <c:v>1.596E+17</c:v>
                </c:pt>
                <c:pt idx="2042">
                  <c:v>1.6E+17</c:v>
                </c:pt>
                <c:pt idx="2043">
                  <c:v>1.603E+17</c:v>
                </c:pt>
                <c:pt idx="2044">
                  <c:v>1.6E+17</c:v>
                </c:pt>
                <c:pt idx="2045">
                  <c:v>1.602E+17</c:v>
                </c:pt>
                <c:pt idx="2046">
                  <c:v>1.602E+17</c:v>
                </c:pt>
                <c:pt idx="2047">
                  <c:v>1.604E+17</c:v>
                </c:pt>
                <c:pt idx="2048">
                  <c:v>1.598E+17</c:v>
                </c:pt>
                <c:pt idx="2049">
                  <c:v>1.6E+17</c:v>
                </c:pt>
                <c:pt idx="2050">
                  <c:v>1.6E+17</c:v>
                </c:pt>
                <c:pt idx="2051">
                  <c:v>1.604E+17</c:v>
                </c:pt>
                <c:pt idx="2052">
                  <c:v>1.624E+17</c:v>
                </c:pt>
                <c:pt idx="2053">
                  <c:v>1.624E+17</c:v>
                </c:pt>
                <c:pt idx="2054">
                  <c:v>1.617E+17</c:v>
                </c:pt>
                <c:pt idx="2055">
                  <c:v>1.616E+17</c:v>
                </c:pt>
                <c:pt idx="2056">
                  <c:v>1.612E+17</c:v>
                </c:pt>
                <c:pt idx="2057">
                  <c:v>1.57E+17</c:v>
                </c:pt>
                <c:pt idx="2058">
                  <c:v>4.797E+16</c:v>
                </c:pt>
                <c:pt idx="2059">
                  <c:v>1.625E+17</c:v>
                </c:pt>
                <c:pt idx="2060">
                  <c:v>1.623E+17</c:v>
                </c:pt>
                <c:pt idx="2061">
                  <c:v>1.624E+17</c:v>
                </c:pt>
                <c:pt idx="2062">
                  <c:v>1.623E+17</c:v>
                </c:pt>
                <c:pt idx="2063">
                  <c:v>1.629E+17</c:v>
                </c:pt>
                <c:pt idx="2064">
                  <c:v>1.62E+17</c:v>
                </c:pt>
                <c:pt idx="2065">
                  <c:v>1.616E+17</c:v>
                </c:pt>
                <c:pt idx="2066">
                  <c:v>1.625E+17</c:v>
                </c:pt>
                <c:pt idx="2067">
                  <c:v>1.626E+17</c:v>
                </c:pt>
                <c:pt idx="2068">
                  <c:v>1.595E+17</c:v>
                </c:pt>
                <c:pt idx="2069">
                  <c:v>1.624E+17</c:v>
                </c:pt>
                <c:pt idx="2070">
                  <c:v>1.55E+17</c:v>
                </c:pt>
                <c:pt idx="2071">
                  <c:v>1.507E+17</c:v>
                </c:pt>
                <c:pt idx="2072">
                  <c:v>1.514E+17</c:v>
                </c:pt>
                <c:pt idx="2073">
                  <c:v>1.523E+17</c:v>
                </c:pt>
                <c:pt idx="2074">
                  <c:v>1.514E+17</c:v>
                </c:pt>
                <c:pt idx="2075">
                  <c:v>1.508E+17</c:v>
                </c:pt>
                <c:pt idx="2076">
                  <c:v>1.521E+17</c:v>
                </c:pt>
                <c:pt idx="2077">
                  <c:v>1.523E+17</c:v>
                </c:pt>
                <c:pt idx="2078">
                  <c:v>1.52E+17</c:v>
                </c:pt>
                <c:pt idx="2079">
                  <c:v>1.336E+17</c:v>
                </c:pt>
                <c:pt idx="2080">
                  <c:v>50570000000000</c:v>
                </c:pt>
                <c:pt idx="2081">
                  <c:v>4.213E+16</c:v>
                </c:pt>
                <c:pt idx="2082">
                  <c:v>8.599E+16</c:v>
                </c:pt>
                <c:pt idx="2083">
                  <c:v>8.484E+16</c:v>
                </c:pt>
                <c:pt idx="2084">
                  <c:v>8.553E+16</c:v>
                </c:pt>
                <c:pt idx="2085">
                  <c:v>8.562E+16</c:v>
                </c:pt>
                <c:pt idx="2086">
                  <c:v>8.506E+16</c:v>
                </c:pt>
                <c:pt idx="2087">
                  <c:v>7.672E+16</c:v>
                </c:pt>
                <c:pt idx="2088">
                  <c:v>8.471E+16</c:v>
                </c:pt>
                <c:pt idx="2089">
                  <c:v>8.458E+16</c:v>
                </c:pt>
                <c:pt idx="2090">
                  <c:v>1.122E+17</c:v>
                </c:pt>
                <c:pt idx="2091">
                  <c:v>1.472E+17</c:v>
                </c:pt>
                <c:pt idx="2092">
                  <c:v>1.516E+17</c:v>
                </c:pt>
                <c:pt idx="2093">
                  <c:v>1.504E+17</c:v>
                </c:pt>
                <c:pt idx="2094">
                  <c:v>1.35E+17</c:v>
                </c:pt>
                <c:pt idx="2095">
                  <c:v>1.512E+17</c:v>
                </c:pt>
                <c:pt idx="2096">
                  <c:v>1.409E+17</c:v>
                </c:pt>
                <c:pt idx="2097">
                  <c:v>1.176E+17</c:v>
                </c:pt>
                <c:pt idx="2098">
                  <c:v>1.301E+17</c:v>
                </c:pt>
                <c:pt idx="2099">
                  <c:v>1.516E+17</c:v>
                </c:pt>
                <c:pt idx="2100">
                  <c:v>1.516E+17</c:v>
                </c:pt>
                <c:pt idx="2101">
                  <c:v>1.523E+17</c:v>
                </c:pt>
                <c:pt idx="2102">
                  <c:v>1.52E+17</c:v>
                </c:pt>
                <c:pt idx="2103">
                  <c:v>1.512E+17</c:v>
                </c:pt>
                <c:pt idx="2104">
                  <c:v>1.514E+17</c:v>
                </c:pt>
                <c:pt idx="2105">
                  <c:v>1.473E+17</c:v>
                </c:pt>
                <c:pt idx="2106">
                  <c:v>1.521E+17</c:v>
                </c:pt>
                <c:pt idx="2107">
                  <c:v>1.514E+17</c:v>
                </c:pt>
                <c:pt idx="2108">
                  <c:v>1.385E+17</c:v>
                </c:pt>
                <c:pt idx="2109">
                  <c:v>1.517E+17</c:v>
                </c:pt>
                <c:pt idx="2110">
                  <c:v>1.515E+17</c:v>
                </c:pt>
                <c:pt idx="2111">
                  <c:v>1.514E+17</c:v>
                </c:pt>
                <c:pt idx="2112">
                  <c:v>1.521E+17</c:v>
                </c:pt>
                <c:pt idx="2113">
                  <c:v>1.517E+17</c:v>
                </c:pt>
                <c:pt idx="2114">
                  <c:v>1.516E+17</c:v>
                </c:pt>
                <c:pt idx="2115">
                  <c:v>1.511E+17</c:v>
                </c:pt>
                <c:pt idx="2116">
                  <c:v>1.52E+17</c:v>
                </c:pt>
                <c:pt idx="2117">
                  <c:v>1.517E+17</c:v>
                </c:pt>
                <c:pt idx="2118">
                  <c:v>1.513E+17</c:v>
                </c:pt>
                <c:pt idx="2119">
                  <c:v>1.518E+17</c:v>
                </c:pt>
                <c:pt idx="2120">
                  <c:v>1.509E+17</c:v>
                </c:pt>
                <c:pt idx="2121">
                  <c:v>1.509E+17</c:v>
                </c:pt>
                <c:pt idx="2122">
                  <c:v>1.515E+17</c:v>
                </c:pt>
                <c:pt idx="2123">
                  <c:v>1.52E+17</c:v>
                </c:pt>
                <c:pt idx="2124">
                  <c:v>1.514E+17</c:v>
                </c:pt>
                <c:pt idx="2125">
                  <c:v>1.514E+17</c:v>
                </c:pt>
                <c:pt idx="2126">
                  <c:v>1.516E+17</c:v>
                </c:pt>
                <c:pt idx="2127">
                  <c:v>1.523E+17</c:v>
                </c:pt>
                <c:pt idx="2128">
                  <c:v>1.519E+17</c:v>
                </c:pt>
                <c:pt idx="2129">
                  <c:v>1.514E+17</c:v>
                </c:pt>
                <c:pt idx="2130">
                  <c:v>1.517E+17</c:v>
                </c:pt>
                <c:pt idx="2131">
                  <c:v>1.51E+17</c:v>
                </c:pt>
                <c:pt idx="2132">
                  <c:v>1.508E+17</c:v>
                </c:pt>
                <c:pt idx="2133">
                  <c:v>1.52E+17</c:v>
                </c:pt>
                <c:pt idx="2134">
                  <c:v>1.511E+17</c:v>
                </c:pt>
                <c:pt idx="2135">
                  <c:v>1.506E+17</c:v>
                </c:pt>
                <c:pt idx="2136">
                  <c:v>1.518E+17</c:v>
                </c:pt>
                <c:pt idx="2137">
                  <c:v>1.445E+17</c:v>
                </c:pt>
                <c:pt idx="2138">
                  <c:v>9.961E+16</c:v>
                </c:pt>
                <c:pt idx="2139">
                  <c:v>1.425E+17</c:v>
                </c:pt>
                <c:pt idx="2140">
                  <c:v>1.517E+17</c:v>
                </c:pt>
                <c:pt idx="2141">
                  <c:v>1.51E+17</c:v>
                </c:pt>
                <c:pt idx="2142">
                  <c:v>1.498E+17</c:v>
                </c:pt>
                <c:pt idx="2143">
                  <c:v>1.515E+17</c:v>
                </c:pt>
                <c:pt idx="2144">
                  <c:v>1.411E+17</c:v>
                </c:pt>
                <c:pt idx="2145">
                  <c:v>1.456E+17</c:v>
                </c:pt>
                <c:pt idx="2146">
                  <c:v>1.517E+17</c:v>
                </c:pt>
                <c:pt idx="2147">
                  <c:v>1.467E+17</c:v>
                </c:pt>
                <c:pt idx="2148">
                  <c:v>1.466E+17</c:v>
                </c:pt>
                <c:pt idx="2149">
                  <c:v>1.47E+17</c:v>
                </c:pt>
                <c:pt idx="2150">
                  <c:v>1.477E+17</c:v>
                </c:pt>
                <c:pt idx="2151">
                  <c:v>1.554E+17</c:v>
                </c:pt>
                <c:pt idx="2152">
                  <c:v>1.543E+17</c:v>
                </c:pt>
                <c:pt idx="2153">
                  <c:v>1.549E+17</c:v>
                </c:pt>
                <c:pt idx="2154">
                  <c:v>1.548E+17</c:v>
                </c:pt>
                <c:pt idx="2155">
                  <c:v>1.539E+17</c:v>
                </c:pt>
                <c:pt idx="2156">
                  <c:v>1.271E+17</c:v>
                </c:pt>
                <c:pt idx="2157">
                  <c:v>1.337E+17</c:v>
                </c:pt>
                <c:pt idx="2158">
                  <c:v>1.402E+17</c:v>
                </c:pt>
                <c:pt idx="2159">
                  <c:v>1.374E+17</c:v>
                </c:pt>
                <c:pt idx="2160">
                  <c:v>1.556E+17</c:v>
                </c:pt>
                <c:pt idx="2161">
                  <c:v>1.541E+17</c:v>
                </c:pt>
                <c:pt idx="2162">
                  <c:v>1.467E+17</c:v>
                </c:pt>
                <c:pt idx="2163">
                  <c:v>1.542E+17</c:v>
                </c:pt>
                <c:pt idx="2164">
                  <c:v>1.549E+17</c:v>
                </c:pt>
                <c:pt idx="2165">
                  <c:v>1.555E+17</c:v>
                </c:pt>
                <c:pt idx="2166">
                  <c:v>1.547E+17</c:v>
                </c:pt>
                <c:pt idx="2167">
                  <c:v>1.548E+17</c:v>
                </c:pt>
                <c:pt idx="2168">
                  <c:v>1.551E+17</c:v>
                </c:pt>
                <c:pt idx="2169">
                  <c:v>1.549E+17</c:v>
                </c:pt>
                <c:pt idx="2170">
                  <c:v>1.55E+17</c:v>
                </c:pt>
                <c:pt idx="2171">
                  <c:v>1.556E+17</c:v>
                </c:pt>
                <c:pt idx="2172">
                  <c:v>1.553E+17</c:v>
                </c:pt>
                <c:pt idx="2173">
                  <c:v>1.543E+17</c:v>
                </c:pt>
                <c:pt idx="2174">
                  <c:v>1.547E+17</c:v>
                </c:pt>
                <c:pt idx="2175">
                  <c:v>1.549E+17</c:v>
                </c:pt>
                <c:pt idx="2176">
                  <c:v>1.548E+17</c:v>
                </c:pt>
                <c:pt idx="2177">
                  <c:v>6.394E+16</c:v>
                </c:pt>
                <c:pt idx="2178">
                  <c:v>8.677E+16</c:v>
                </c:pt>
                <c:pt idx="2179">
                  <c:v>1.55E+17</c:v>
                </c:pt>
                <c:pt idx="2180">
                  <c:v>1.542E+17</c:v>
                </c:pt>
                <c:pt idx="2181">
                  <c:v>1.141E+17</c:v>
                </c:pt>
                <c:pt idx="2182">
                  <c:v>1.55E+17</c:v>
                </c:pt>
                <c:pt idx="2183">
                  <c:v>1.549E+17</c:v>
                </c:pt>
                <c:pt idx="2184">
                  <c:v>1.55E+17</c:v>
                </c:pt>
                <c:pt idx="2185">
                  <c:v>1.552E+17</c:v>
                </c:pt>
                <c:pt idx="2186">
                  <c:v>1.543E+17</c:v>
                </c:pt>
                <c:pt idx="2187">
                  <c:v>1.537E+17</c:v>
                </c:pt>
                <c:pt idx="2188">
                  <c:v>1.551E+17</c:v>
                </c:pt>
                <c:pt idx="2189">
                  <c:v>1.547E+17</c:v>
                </c:pt>
                <c:pt idx="2190">
                  <c:v>1.549E+17</c:v>
                </c:pt>
                <c:pt idx="2191">
                  <c:v>1.553E+17</c:v>
                </c:pt>
                <c:pt idx="2192">
                  <c:v>1.539E+17</c:v>
                </c:pt>
                <c:pt idx="2193">
                  <c:v>1.542E+17</c:v>
                </c:pt>
                <c:pt idx="2194">
                  <c:v>1.55E+17</c:v>
                </c:pt>
                <c:pt idx="2195">
                  <c:v>1.529E+17</c:v>
                </c:pt>
                <c:pt idx="2196">
                  <c:v>1.535E+17</c:v>
                </c:pt>
                <c:pt idx="2197">
                  <c:v>1.545E+17</c:v>
                </c:pt>
                <c:pt idx="2198">
                  <c:v>1.548E+17</c:v>
                </c:pt>
                <c:pt idx="2199">
                  <c:v>1.542E+17</c:v>
                </c:pt>
                <c:pt idx="2200">
                  <c:v>1.546E+17</c:v>
                </c:pt>
                <c:pt idx="2201">
                  <c:v>1.544E+17</c:v>
                </c:pt>
                <c:pt idx="2202">
                  <c:v>1.544E+17</c:v>
                </c:pt>
                <c:pt idx="2203">
                  <c:v>1.547E+17</c:v>
                </c:pt>
                <c:pt idx="2204">
                  <c:v>1.554E+17</c:v>
                </c:pt>
                <c:pt idx="2205">
                  <c:v>1.547E+17</c:v>
                </c:pt>
                <c:pt idx="2206">
                  <c:v>1.301E+17</c:v>
                </c:pt>
                <c:pt idx="2207">
                  <c:v>1.549E+17</c:v>
                </c:pt>
                <c:pt idx="2208">
                  <c:v>1.548E+17</c:v>
                </c:pt>
                <c:pt idx="2209">
                  <c:v>1.542E+17</c:v>
                </c:pt>
                <c:pt idx="2210">
                  <c:v>1.549E+17</c:v>
                </c:pt>
                <c:pt idx="2211">
                  <c:v>1.549E+17</c:v>
                </c:pt>
                <c:pt idx="2212">
                  <c:v>1.54E+17</c:v>
                </c:pt>
                <c:pt idx="2213">
                  <c:v>1.545E+17</c:v>
                </c:pt>
                <c:pt idx="2214">
                  <c:v>1.548E+17</c:v>
                </c:pt>
                <c:pt idx="2215">
                  <c:v>1.544E+17</c:v>
                </c:pt>
                <c:pt idx="2216">
                  <c:v>1.545E+17</c:v>
                </c:pt>
                <c:pt idx="2217">
                  <c:v>1.548E+17</c:v>
                </c:pt>
                <c:pt idx="2218">
                  <c:v>1.54E+17</c:v>
                </c:pt>
                <c:pt idx="2219">
                  <c:v>1.542E+17</c:v>
                </c:pt>
                <c:pt idx="2220">
                  <c:v>1.551E+17</c:v>
                </c:pt>
                <c:pt idx="2221">
                  <c:v>1.537E+17</c:v>
                </c:pt>
                <c:pt idx="2222">
                  <c:v>1.542E+17</c:v>
                </c:pt>
                <c:pt idx="2223">
                  <c:v>1.544E+17</c:v>
                </c:pt>
                <c:pt idx="2224">
                  <c:v>1.543E+17</c:v>
                </c:pt>
                <c:pt idx="2225">
                  <c:v>1.541E+17</c:v>
                </c:pt>
                <c:pt idx="2226">
                  <c:v>1.547E+17</c:v>
                </c:pt>
                <c:pt idx="2227">
                  <c:v>1.545E+17</c:v>
                </c:pt>
                <c:pt idx="2228">
                  <c:v>1.152E+17</c:v>
                </c:pt>
                <c:pt idx="2229">
                  <c:v>1.542E+17</c:v>
                </c:pt>
                <c:pt idx="2230">
                  <c:v>1.55E+17</c:v>
                </c:pt>
                <c:pt idx="2231">
                  <c:v>1.54E+17</c:v>
                </c:pt>
                <c:pt idx="2232">
                  <c:v>1.541E+17</c:v>
                </c:pt>
                <c:pt idx="2233">
                  <c:v>1.549E+17</c:v>
                </c:pt>
                <c:pt idx="2234">
                  <c:v>1.536E+17</c:v>
                </c:pt>
                <c:pt idx="2235">
                  <c:v>1.536E+17</c:v>
                </c:pt>
                <c:pt idx="2236">
                  <c:v>1.528E+17</c:v>
                </c:pt>
                <c:pt idx="2237">
                  <c:v>1.546E+17</c:v>
                </c:pt>
                <c:pt idx="2238">
                  <c:v>1.55E+17</c:v>
                </c:pt>
                <c:pt idx="2239">
                  <c:v>1.55E+17</c:v>
                </c:pt>
                <c:pt idx="2240">
                  <c:v>1.551E+17</c:v>
                </c:pt>
                <c:pt idx="2241">
                  <c:v>1.548E+17</c:v>
                </c:pt>
                <c:pt idx="2242">
                  <c:v>1.55E+17</c:v>
                </c:pt>
                <c:pt idx="2243">
                  <c:v>1.552E+17</c:v>
                </c:pt>
                <c:pt idx="2244">
                  <c:v>1.549E+17</c:v>
                </c:pt>
                <c:pt idx="2245">
                  <c:v>1.55E+17</c:v>
                </c:pt>
                <c:pt idx="2246">
                  <c:v>1.549E+17</c:v>
                </c:pt>
                <c:pt idx="2247">
                  <c:v>1.54E+17</c:v>
                </c:pt>
                <c:pt idx="2248">
                  <c:v>1.543E+17</c:v>
                </c:pt>
                <c:pt idx="2249">
                  <c:v>1.548E+17</c:v>
                </c:pt>
                <c:pt idx="2250">
                  <c:v>1.549E+17</c:v>
                </c:pt>
                <c:pt idx="2251">
                  <c:v>1.539E+17</c:v>
                </c:pt>
                <c:pt idx="2252">
                  <c:v>1.54E+17</c:v>
                </c:pt>
                <c:pt idx="2253">
                  <c:v>1.547E+17</c:v>
                </c:pt>
                <c:pt idx="2254">
                  <c:v>1.545E+17</c:v>
                </c:pt>
                <c:pt idx="2255">
                  <c:v>1.538E+17</c:v>
                </c:pt>
                <c:pt idx="2256">
                  <c:v>1.543E+17</c:v>
                </c:pt>
                <c:pt idx="2257">
                  <c:v>1.545E+17</c:v>
                </c:pt>
                <c:pt idx="2258">
                  <c:v>1.538E+17</c:v>
                </c:pt>
                <c:pt idx="2259">
                  <c:v>1.542E+17</c:v>
                </c:pt>
                <c:pt idx="2260">
                  <c:v>1.545E+17</c:v>
                </c:pt>
                <c:pt idx="2261">
                  <c:v>1.533E+17</c:v>
                </c:pt>
                <c:pt idx="2262">
                  <c:v>1.534E+17</c:v>
                </c:pt>
                <c:pt idx="2263">
                  <c:v>1.54E+17</c:v>
                </c:pt>
                <c:pt idx="2264">
                  <c:v>1.538E+17</c:v>
                </c:pt>
                <c:pt idx="2265">
                  <c:v>1.535E+17</c:v>
                </c:pt>
                <c:pt idx="2266">
                  <c:v>1.543E+17</c:v>
                </c:pt>
                <c:pt idx="2267">
                  <c:v>1.542E+17</c:v>
                </c:pt>
                <c:pt idx="2268">
                  <c:v>1.533E+17</c:v>
                </c:pt>
                <c:pt idx="2269">
                  <c:v>1.434E+17</c:v>
                </c:pt>
                <c:pt idx="2270">
                  <c:v>1.542E+17</c:v>
                </c:pt>
                <c:pt idx="2271">
                  <c:v>1.544E+17</c:v>
                </c:pt>
                <c:pt idx="2272">
                  <c:v>1.54E+17</c:v>
                </c:pt>
                <c:pt idx="2273">
                  <c:v>1.545E+17</c:v>
                </c:pt>
                <c:pt idx="2274">
                  <c:v>1.539E+17</c:v>
                </c:pt>
                <c:pt idx="2275">
                  <c:v>1.54E+17</c:v>
                </c:pt>
                <c:pt idx="2276">
                  <c:v>1.543E+17</c:v>
                </c:pt>
                <c:pt idx="2277">
                  <c:v>1.544E+17</c:v>
                </c:pt>
                <c:pt idx="2278">
                  <c:v>1.539E+17</c:v>
                </c:pt>
                <c:pt idx="2279">
                  <c:v>1.541E+17</c:v>
                </c:pt>
                <c:pt idx="2280">
                  <c:v>1.543E+17</c:v>
                </c:pt>
                <c:pt idx="2281">
                  <c:v>1.513E+17</c:v>
                </c:pt>
                <c:pt idx="2282">
                  <c:v>1.538E+17</c:v>
                </c:pt>
                <c:pt idx="2283">
                  <c:v>1.548E+17</c:v>
                </c:pt>
                <c:pt idx="2284">
                  <c:v>1.534E+17</c:v>
                </c:pt>
                <c:pt idx="2285">
                  <c:v>1.54E+17</c:v>
                </c:pt>
                <c:pt idx="2286">
                  <c:v>1.542E+17</c:v>
                </c:pt>
                <c:pt idx="2287">
                  <c:v>1.536E+17</c:v>
                </c:pt>
                <c:pt idx="2288">
                  <c:v>1.547E+17</c:v>
                </c:pt>
                <c:pt idx="2289">
                  <c:v>1.541E+17</c:v>
                </c:pt>
                <c:pt idx="2290">
                  <c:v>1.544E+17</c:v>
                </c:pt>
                <c:pt idx="2291">
                  <c:v>1.545E+17</c:v>
                </c:pt>
                <c:pt idx="2292">
                  <c:v>1.548E+17</c:v>
                </c:pt>
                <c:pt idx="2293">
                  <c:v>1.545E+17</c:v>
                </c:pt>
                <c:pt idx="2294">
                  <c:v>1.542E+17</c:v>
                </c:pt>
                <c:pt idx="2295">
                  <c:v>1.542E+17</c:v>
                </c:pt>
                <c:pt idx="2296">
                  <c:v>1.541E+17</c:v>
                </c:pt>
                <c:pt idx="2297">
                  <c:v>1.54E+17</c:v>
                </c:pt>
                <c:pt idx="2298">
                  <c:v>1.548E+17</c:v>
                </c:pt>
                <c:pt idx="2299">
                  <c:v>1.544E+17</c:v>
                </c:pt>
                <c:pt idx="2300">
                  <c:v>1.541E+17</c:v>
                </c:pt>
                <c:pt idx="2301">
                  <c:v>1.542E+17</c:v>
                </c:pt>
                <c:pt idx="2302">
                  <c:v>1.545E+17</c:v>
                </c:pt>
                <c:pt idx="2303">
                  <c:v>1.541E+17</c:v>
                </c:pt>
                <c:pt idx="2304">
                  <c:v>1.542E+17</c:v>
                </c:pt>
                <c:pt idx="2305">
                  <c:v>1.543E+17</c:v>
                </c:pt>
                <c:pt idx="2306">
                  <c:v>1.545E+17</c:v>
                </c:pt>
                <c:pt idx="2307">
                  <c:v>1.543E+17</c:v>
                </c:pt>
                <c:pt idx="2308">
                  <c:v>1.538E+17</c:v>
                </c:pt>
                <c:pt idx="2309">
                  <c:v>1.548E+17</c:v>
                </c:pt>
                <c:pt idx="2310">
                  <c:v>1.544E+17</c:v>
                </c:pt>
                <c:pt idx="2311">
                  <c:v>1.537E+17</c:v>
                </c:pt>
                <c:pt idx="2312">
                  <c:v>1.545E+17</c:v>
                </c:pt>
                <c:pt idx="2313">
                  <c:v>1.546E+17</c:v>
                </c:pt>
                <c:pt idx="2314">
                  <c:v>1.543E+17</c:v>
                </c:pt>
                <c:pt idx="2315">
                  <c:v>1.543E+17</c:v>
                </c:pt>
                <c:pt idx="2316">
                  <c:v>1.55E+17</c:v>
                </c:pt>
                <c:pt idx="2317">
                  <c:v>1.545E+17</c:v>
                </c:pt>
                <c:pt idx="2318">
                  <c:v>1.54E+17</c:v>
                </c:pt>
                <c:pt idx="2319">
                  <c:v>1.542E+17</c:v>
                </c:pt>
                <c:pt idx="2320">
                  <c:v>1.543E+17</c:v>
                </c:pt>
                <c:pt idx="2321">
                  <c:v>1.541E+17</c:v>
                </c:pt>
                <c:pt idx="2322">
                  <c:v>1.54E+17</c:v>
                </c:pt>
                <c:pt idx="2323">
                  <c:v>1.544E+17</c:v>
                </c:pt>
                <c:pt idx="2324">
                  <c:v>1.54E+17</c:v>
                </c:pt>
                <c:pt idx="2325">
                  <c:v>1.537E+17</c:v>
                </c:pt>
                <c:pt idx="2326">
                  <c:v>1.521E+17</c:v>
                </c:pt>
                <c:pt idx="2327">
                  <c:v>1.547E+17</c:v>
                </c:pt>
                <c:pt idx="2328">
                  <c:v>1.543E+17</c:v>
                </c:pt>
                <c:pt idx="2329">
                  <c:v>1.545E+17</c:v>
                </c:pt>
                <c:pt idx="2330">
                  <c:v>1.548E+17</c:v>
                </c:pt>
                <c:pt idx="2331">
                  <c:v>1.543E+17</c:v>
                </c:pt>
                <c:pt idx="2332">
                  <c:v>1.542E+17</c:v>
                </c:pt>
                <c:pt idx="2333">
                  <c:v>1.553E+17</c:v>
                </c:pt>
                <c:pt idx="2334">
                  <c:v>1.539E+17</c:v>
                </c:pt>
                <c:pt idx="2335">
                  <c:v>1.542E+17</c:v>
                </c:pt>
                <c:pt idx="2336">
                  <c:v>1.545E+17</c:v>
                </c:pt>
                <c:pt idx="2337">
                  <c:v>1.541E+17</c:v>
                </c:pt>
                <c:pt idx="2338">
                  <c:v>1.538E+17</c:v>
                </c:pt>
                <c:pt idx="2339">
                  <c:v>1.545E+17</c:v>
                </c:pt>
                <c:pt idx="2340">
                  <c:v>1.552E+17</c:v>
                </c:pt>
                <c:pt idx="2341">
                  <c:v>1.54E+17</c:v>
                </c:pt>
                <c:pt idx="2342">
                  <c:v>1.539E+17</c:v>
                </c:pt>
                <c:pt idx="2343">
                  <c:v>1.545E+17</c:v>
                </c:pt>
                <c:pt idx="2344">
                  <c:v>1.538E+17</c:v>
                </c:pt>
                <c:pt idx="2345">
                  <c:v>1.543E+17</c:v>
                </c:pt>
                <c:pt idx="2346">
                  <c:v>1.546E+17</c:v>
                </c:pt>
                <c:pt idx="2347">
                  <c:v>1.548E+17</c:v>
                </c:pt>
                <c:pt idx="2348">
                  <c:v>1.536E+17</c:v>
                </c:pt>
                <c:pt idx="2349">
                  <c:v>1.542E+17</c:v>
                </c:pt>
                <c:pt idx="2350">
                  <c:v>1.546E+17</c:v>
                </c:pt>
                <c:pt idx="2351">
                  <c:v>1.541E+17</c:v>
                </c:pt>
                <c:pt idx="2352">
                  <c:v>1.539E+17</c:v>
                </c:pt>
                <c:pt idx="2353">
                  <c:v>1.549E+17</c:v>
                </c:pt>
                <c:pt idx="2354">
                  <c:v>1.54E+17</c:v>
                </c:pt>
                <c:pt idx="2355">
                  <c:v>1.277E+17</c:v>
                </c:pt>
                <c:pt idx="2356">
                  <c:v>1.463E+17</c:v>
                </c:pt>
                <c:pt idx="2357">
                  <c:v>1.538E+17</c:v>
                </c:pt>
                <c:pt idx="2358">
                  <c:v>1.538E+17</c:v>
                </c:pt>
                <c:pt idx="2359">
                  <c:v>1.548E+17</c:v>
                </c:pt>
                <c:pt idx="2360">
                  <c:v>1.542E+17</c:v>
                </c:pt>
                <c:pt idx="2361">
                  <c:v>1.541E+17</c:v>
                </c:pt>
                <c:pt idx="2362">
                  <c:v>1.542E+17</c:v>
                </c:pt>
                <c:pt idx="2363">
                  <c:v>1.54E+17</c:v>
                </c:pt>
                <c:pt idx="2364">
                  <c:v>1.535E+17</c:v>
                </c:pt>
                <c:pt idx="2365">
                  <c:v>1.326E+17</c:v>
                </c:pt>
                <c:pt idx="2366">
                  <c:v>1.55E+17</c:v>
                </c:pt>
                <c:pt idx="2367">
                  <c:v>1.538E+17</c:v>
                </c:pt>
                <c:pt idx="2368">
                  <c:v>1.541E+17</c:v>
                </c:pt>
                <c:pt idx="2369">
                  <c:v>1.546E+17</c:v>
                </c:pt>
                <c:pt idx="2370">
                  <c:v>1.537E+17</c:v>
                </c:pt>
                <c:pt idx="2371">
                  <c:v>1.543E+17</c:v>
                </c:pt>
                <c:pt idx="2372">
                  <c:v>1.545E+17</c:v>
                </c:pt>
                <c:pt idx="2373">
                  <c:v>1.299E+17</c:v>
                </c:pt>
                <c:pt idx="2374">
                  <c:v>1.542E+17</c:v>
                </c:pt>
                <c:pt idx="2375">
                  <c:v>1.543E+17</c:v>
                </c:pt>
                <c:pt idx="2376">
                  <c:v>1.546E+17</c:v>
                </c:pt>
                <c:pt idx="2377">
                  <c:v>1.542E+17</c:v>
                </c:pt>
                <c:pt idx="2378">
                  <c:v>1.542E+17</c:v>
                </c:pt>
                <c:pt idx="2379">
                  <c:v>1.546E+17</c:v>
                </c:pt>
                <c:pt idx="2380">
                  <c:v>1.541E+17</c:v>
                </c:pt>
                <c:pt idx="2381">
                  <c:v>1.542E+17</c:v>
                </c:pt>
                <c:pt idx="2382">
                  <c:v>1.545E+17</c:v>
                </c:pt>
                <c:pt idx="2383">
                  <c:v>1.542E+17</c:v>
                </c:pt>
                <c:pt idx="2384">
                  <c:v>1.54E+17</c:v>
                </c:pt>
                <c:pt idx="2385">
                  <c:v>1.533E+17</c:v>
                </c:pt>
                <c:pt idx="2386">
                  <c:v>1.541E+17</c:v>
                </c:pt>
                <c:pt idx="2387">
                  <c:v>1.482E+17</c:v>
                </c:pt>
                <c:pt idx="2388">
                  <c:v>1.537E+17</c:v>
                </c:pt>
                <c:pt idx="2389">
                  <c:v>1.548E+17</c:v>
                </c:pt>
                <c:pt idx="2390">
                  <c:v>1.494E+17</c:v>
                </c:pt>
                <c:pt idx="2391">
                  <c:v>3.221E+16</c:v>
                </c:pt>
                <c:pt idx="2392">
                  <c:v>1.55E+17</c:v>
                </c:pt>
                <c:pt idx="2393">
                  <c:v>1.543E+17</c:v>
                </c:pt>
                <c:pt idx="2394">
                  <c:v>1.542E+17</c:v>
                </c:pt>
                <c:pt idx="2395">
                  <c:v>1.545E+17</c:v>
                </c:pt>
                <c:pt idx="2396">
                  <c:v>1.547E+17</c:v>
                </c:pt>
                <c:pt idx="2397">
                  <c:v>1.547E+17</c:v>
                </c:pt>
                <c:pt idx="2398">
                  <c:v>1.548E+17</c:v>
                </c:pt>
                <c:pt idx="2399">
                  <c:v>1.543E+17</c:v>
                </c:pt>
                <c:pt idx="2400">
                  <c:v>1.532E+17</c:v>
                </c:pt>
                <c:pt idx="2401">
                  <c:v>1.54E+17</c:v>
                </c:pt>
                <c:pt idx="2402">
                  <c:v>1.546E+17</c:v>
                </c:pt>
                <c:pt idx="2403">
                  <c:v>1.538E+17</c:v>
                </c:pt>
                <c:pt idx="2404">
                  <c:v>1.535E+17</c:v>
                </c:pt>
                <c:pt idx="2405">
                  <c:v>1.545E+17</c:v>
                </c:pt>
                <c:pt idx="2406">
                  <c:v>1.541E+17</c:v>
                </c:pt>
                <c:pt idx="2407">
                  <c:v>1.539E+17</c:v>
                </c:pt>
                <c:pt idx="2408">
                  <c:v>1.542E+17</c:v>
                </c:pt>
                <c:pt idx="2409">
                  <c:v>1.542E+17</c:v>
                </c:pt>
                <c:pt idx="2410">
                  <c:v>1.538E+17</c:v>
                </c:pt>
                <c:pt idx="2411">
                  <c:v>1.535E+17</c:v>
                </c:pt>
                <c:pt idx="2412">
                  <c:v>1.548E+17</c:v>
                </c:pt>
                <c:pt idx="2413">
                  <c:v>1.541E+17</c:v>
                </c:pt>
                <c:pt idx="2414">
                  <c:v>1.539E+17</c:v>
                </c:pt>
                <c:pt idx="2415">
                  <c:v>1.539E+17</c:v>
                </c:pt>
                <c:pt idx="2416">
                  <c:v>1.544E+17</c:v>
                </c:pt>
                <c:pt idx="2417">
                  <c:v>1.539E+17</c:v>
                </c:pt>
                <c:pt idx="2418">
                  <c:v>1.537E+17</c:v>
                </c:pt>
                <c:pt idx="2419">
                  <c:v>1.547E+17</c:v>
                </c:pt>
                <c:pt idx="2420">
                  <c:v>1.529E+17</c:v>
                </c:pt>
                <c:pt idx="2421">
                  <c:v>1.537E+17</c:v>
                </c:pt>
                <c:pt idx="2422">
                  <c:v>1.543E+17</c:v>
                </c:pt>
                <c:pt idx="2423">
                  <c:v>1.538E+17</c:v>
                </c:pt>
                <c:pt idx="2424">
                  <c:v>1.536E+17</c:v>
                </c:pt>
                <c:pt idx="2425">
                  <c:v>1.548E+17</c:v>
                </c:pt>
                <c:pt idx="2426">
                  <c:v>1.541E+17</c:v>
                </c:pt>
                <c:pt idx="2427">
                  <c:v>1.543E+17</c:v>
                </c:pt>
                <c:pt idx="2428">
                  <c:v>1.544E+17</c:v>
                </c:pt>
                <c:pt idx="2429">
                  <c:v>1.544E+17</c:v>
                </c:pt>
                <c:pt idx="2430">
                  <c:v>1.501E+17</c:v>
                </c:pt>
                <c:pt idx="2431">
                  <c:v>1.547E+17</c:v>
                </c:pt>
                <c:pt idx="2432">
                  <c:v>1.544E+17</c:v>
                </c:pt>
                <c:pt idx="2433">
                  <c:v>5.792E+16</c:v>
                </c:pt>
                <c:pt idx="2434">
                  <c:v>1.545E+17</c:v>
                </c:pt>
                <c:pt idx="2435">
                  <c:v>1.548E+17</c:v>
                </c:pt>
                <c:pt idx="2436">
                  <c:v>1.54E+17</c:v>
                </c:pt>
                <c:pt idx="2437">
                  <c:v>1.535E+17</c:v>
                </c:pt>
                <c:pt idx="2438">
                  <c:v>1.548E+17</c:v>
                </c:pt>
                <c:pt idx="2439">
                  <c:v>1.537E+17</c:v>
                </c:pt>
                <c:pt idx="2440">
                  <c:v>1.543E+17</c:v>
                </c:pt>
                <c:pt idx="2441">
                  <c:v>1.547E+17</c:v>
                </c:pt>
                <c:pt idx="2442">
                  <c:v>1.524E+17</c:v>
                </c:pt>
                <c:pt idx="2443">
                  <c:v>1.543E+17</c:v>
                </c:pt>
                <c:pt idx="2444">
                  <c:v>1.545E+17</c:v>
                </c:pt>
                <c:pt idx="2445">
                  <c:v>1.541E+17</c:v>
                </c:pt>
                <c:pt idx="2446">
                  <c:v>1.538E+17</c:v>
                </c:pt>
                <c:pt idx="2447">
                  <c:v>1.537E+17</c:v>
                </c:pt>
                <c:pt idx="2448">
                  <c:v>1.539E+17</c:v>
                </c:pt>
                <c:pt idx="2449">
                  <c:v>1.535E+17</c:v>
                </c:pt>
                <c:pt idx="2450">
                  <c:v>1.548E+17</c:v>
                </c:pt>
                <c:pt idx="2451">
                  <c:v>1.544E+17</c:v>
                </c:pt>
                <c:pt idx="2452">
                  <c:v>1.542E+17</c:v>
                </c:pt>
                <c:pt idx="2453">
                  <c:v>1.546E+17</c:v>
                </c:pt>
                <c:pt idx="2454">
                  <c:v>1.546E+17</c:v>
                </c:pt>
                <c:pt idx="2455">
                  <c:v>1.539E+17</c:v>
                </c:pt>
                <c:pt idx="2456">
                  <c:v>1.543E+17</c:v>
                </c:pt>
                <c:pt idx="2457">
                  <c:v>1.547E+17</c:v>
                </c:pt>
                <c:pt idx="2458">
                  <c:v>1.54E+17</c:v>
                </c:pt>
                <c:pt idx="2459">
                  <c:v>1.54E+17</c:v>
                </c:pt>
                <c:pt idx="2460">
                  <c:v>1.542E+17</c:v>
                </c:pt>
                <c:pt idx="2461">
                  <c:v>1.548E+17</c:v>
                </c:pt>
                <c:pt idx="2462">
                  <c:v>1.536E+17</c:v>
                </c:pt>
                <c:pt idx="2463">
                  <c:v>1.545E+17</c:v>
                </c:pt>
                <c:pt idx="2464">
                  <c:v>1.549E+17</c:v>
                </c:pt>
                <c:pt idx="2465">
                  <c:v>1.532E+17</c:v>
                </c:pt>
                <c:pt idx="2466">
                  <c:v>1.54E+17</c:v>
                </c:pt>
                <c:pt idx="2467">
                  <c:v>1.54E+17</c:v>
                </c:pt>
                <c:pt idx="2468">
                  <c:v>1.54E+17</c:v>
                </c:pt>
                <c:pt idx="2469">
                  <c:v>1.539E+17</c:v>
                </c:pt>
                <c:pt idx="2470">
                  <c:v>1.544E+17</c:v>
                </c:pt>
                <c:pt idx="2471">
                  <c:v>1.539E+17</c:v>
                </c:pt>
                <c:pt idx="2472">
                  <c:v>1.498E+17</c:v>
                </c:pt>
                <c:pt idx="2473">
                  <c:v>1.544E+17</c:v>
                </c:pt>
                <c:pt idx="2474">
                  <c:v>1.55E+17</c:v>
                </c:pt>
                <c:pt idx="2475">
                  <c:v>1.475E+17</c:v>
                </c:pt>
                <c:pt idx="2476">
                  <c:v>1.541E+17</c:v>
                </c:pt>
                <c:pt idx="2477">
                  <c:v>1.543E+17</c:v>
                </c:pt>
                <c:pt idx="2478">
                  <c:v>1.544E+17</c:v>
                </c:pt>
                <c:pt idx="2479">
                  <c:v>1.541E+17</c:v>
                </c:pt>
                <c:pt idx="2480">
                  <c:v>1.539E+17</c:v>
                </c:pt>
                <c:pt idx="2481">
                  <c:v>1.545E+17</c:v>
                </c:pt>
                <c:pt idx="2482">
                  <c:v>1.546E+17</c:v>
                </c:pt>
                <c:pt idx="2483">
                  <c:v>1.545E+17</c:v>
                </c:pt>
                <c:pt idx="2484">
                  <c:v>1.551E+17</c:v>
                </c:pt>
                <c:pt idx="2485">
                  <c:v>1.539E+17</c:v>
                </c:pt>
                <c:pt idx="2486">
                  <c:v>1.541E+17</c:v>
                </c:pt>
                <c:pt idx="2487">
                  <c:v>1.547E+17</c:v>
                </c:pt>
                <c:pt idx="2488">
                  <c:v>1.548E+17</c:v>
                </c:pt>
                <c:pt idx="2489">
                  <c:v>1.545E+17</c:v>
                </c:pt>
                <c:pt idx="2490">
                  <c:v>1.546E+17</c:v>
                </c:pt>
                <c:pt idx="2491">
                  <c:v>1.542E+17</c:v>
                </c:pt>
                <c:pt idx="2492">
                  <c:v>1.542E+17</c:v>
                </c:pt>
                <c:pt idx="2493">
                  <c:v>1.116E+17</c:v>
                </c:pt>
                <c:pt idx="2494">
                  <c:v>1.552E+17</c:v>
                </c:pt>
                <c:pt idx="2495">
                  <c:v>1.545E+17</c:v>
                </c:pt>
                <c:pt idx="2496">
                  <c:v>1.55E+17</c:v>
                </c:pt>
                <c:pt idx="2497">
                  <c:v>1.551E+17</c:v>
                </c:pt>
                <c:pt idx="2498">
                  <c:v>1.541E+17</c:v>
                </c:pt>
                <c:pt idx="2499">
                  <c:v>1.541E+17</c:v>
                </c:pt>
                <c:pt idx="2500">
                  <c:v>1.55E+17</c:v>
                </c:pt>
                <c:pt idx="2501">
                  <c:v>1.556E+17</c:v>
                </c:pt>
                <c:pt idx="2502">
                  <c:v>1.545E+17</c:v>
                </c:pt>
                <c:pt idx="2503">
                  <c:v>1.542E+17</c:v>
                </c:pt>
                <c:pt idx="2504">
                  <c:v>1.557E+17</c:v>
                </c:pt>
                <c:pt idx="2505">
                  <c:v>1.548E+17</c:v>
                </c:pt>
                <c:pt idx="2506">
                  <c:v>1.171E+17</c:v>
                </c:pt>
                <c:pt idx="2507">
                  <c:v>1.262E+17</c:v>
                </c:pt>
                <c:pt idx="2508">
                  <c:v>1.549E+17</c:v>
                </c:pt>
                <c:pt idx="2509">
                  <c:v>1.544E+17</c:v>
                </c:pt>
                <c:pt idx="2510">
                  <c:v>1.537E+17</c:v>
                </c:pt>
                <c:pt idx="2511">
                  <c:v>1.553E+17</c:v>
                </c:pt>
                <c:pt idx="2512">
                  <c:v>1.545E+17</c:v>
                </c:pt>
                <c:pt idx="2513">
                  <c:v>1.542E+17</c:v>
                </c:pt>
                <c:pt idx="2514">
                  <c:v>1.551E+17</c:v>
                </c:pt>
                <c:pt idx="2515">
                  <c:v>1.544E+17</c:v>
                </c:pt>
                <c:pt idx="2516">
                  <c:v>1.533E+17</c:v>
                </c:pt>
                <c:pt idx="2517">
                  <c:v>1.549E+17</c:v>
                </c:pt>
                <c:pt idx="2518">
                  <c:v>1.55E+17</c:v>
                </c:pt>
                <c:pt idx="2519">
                  <c:v>1.545E+17</c:v>
                </c:pt>
                <c:pt idx="2520">
                  <c:v>1.548E+17</c:v>
                </c:pt>
                <c:pt idx="2521">
                  <c:v>1.551E+17</c:v>
                </c:pt>
                <c:pt idx="2522">
                  <c:v>1.495E+17</c:v>
                </c:pt>
                <c:pt idx="2523">
                  <c:v>1.544E+17</c:v>
                </c:pt>
                <c:pt idx="2524">
                  <c:v>1.547E+17</c:v>
                </c:pt>
                <c:pt idx="2525">
                  <c:v>1.542E+17</c:v>
                </c:pt>
                <c:pt idx="2526">
                  <c:v>1.54E+17</c:v>
                </c:pt>
                <c:pt idx="2527">
                  <c:v>1.551E+17</c:v>
                </c:pt>
                <c:pt idx="2528">
                  <c:v>1.548E+17</c:v>
                </c:pt>
                <c:pt idx="2529">
                  <c:v>1.54E+17</c:v>
                </c:pt>
                <c:pt idx="2530">
                  <c:v>1.544E+17</c:v>
                </c:pt>
                <c:pt idx="2531">
                  <c:v>1.549E+17</c:v>
                </c:pt>
                <c:pt idx="2532">
                  <c:v>1.542E+17</c:v>
                </c:pt>
                <c:pt idx="2533">
                  <c:v>1.538E+17</c:v>
                </c:pt>
                <c:pt idx="2534">
                  <c:v>1.55E+17</c:v>
                </c:pt>
                <c:pt idx="2535">
                  <c:v>1.541E+17</c:v>
                </c:pt>
                <c:pt idx="2536">
                  <c:v>1.542E+17</c:v>
                </c:pt>
                <c:pt idx="2537">
                  <c:v>1.546E+17</c:v>
                </c:pt>
                <c:pt idx="2538">
                  <c:v>1.544E+17</c:v>
                </c:pt>
                <c:pt idx="2539">
                  <c:v>1.548E+17</c:v>
                </c:pt>
                <c:pt idx="2540">
                  <c:v>1.538E+17</c:v>
                </c:pt>
                <c:pt idx="2541">
                  <c:v>1.549E+17</c:v>
                </c:pt>
                <c:pt idx="2542">
                  <c:v>1.551E+17</c:v>
                </c:pt>
                <c:pt idx="2543">
                  <c:v>1.257E+17</c:v>
                </c:pt>
                <c:pt idx="2544">
                  <c:v>1.55E+17</c:v>
                </c:pt>
                <c:pt idx="2545">
                  <c:v>1.553E+17</c:v>
                </c:pt>
                <c:pt idx="2546">
                  <c:v>1.55E+17</c:v>
                </c:pt>
                <c:pt idx="2547">
                  <c:v>1.551E+17</c:v>
                </c:pt>
                <c:pt idx="2548">
                  <c:v>1.541E+17</c:v>
                </c:pt>
                <c:pt idx="2549">
                  <c:v>1.538E+17</c:v>
                </c:pt>
                <c:pt idx="2550">
                  <c:v>1.546E+17</c:v>
                </c:pt>
                <c:pt idx="2551">
                  <c:v>1.543E+17</c:v>
                </c:pt>
                <c:pt idx="2552">
                  <c:v>1.538E+17</c:v>
                </c:pt>
                <c:pt idx="2553">
                  <c:v>1.547E+17</c:v>
                </c:pt>
                <c:pt idx="2554">
                  <c:v>1.54E+17</c:v>
                </c:pt>
                <c:pt idx="2555">
                  <c:v>1.539E+17</c:v>
                </c:pt>
                <c:pt idx="2556">
                  <c:v>1.544E+17</c:v>
                </c:pt>
                <c:pt idx="2557">
                  <c:v>1.54E+17</c:v>
                </c:pt>
                <c:pt idx="2558">
                  <c:v>1.539E+17</c:v>
                </c:pt>
                <c:pt idx="2559">
                  <c:v>1.542E+17</c:v>
                </c:pt>
                <c:pt idx="2560">
                  <c:v>1.544E+17</c:v>
                </c:pt>
                <c:pt idx="2561">
                  <c:v>1.533E+17</c:v>
                </c:pt>
                <c:pt idx="2562">
                  <c:v>1.542E+17</c:v>
                </c:pt>
                <c:pt idx="2563">
                  <c:v>1.548E+17</c:v>
                </c:pt>
                <c:pt idx="2564">
                  <c:v>1.539E+17</c:v>
                </c:pt>
                <c:pt idx="2565">
                  <c:v>1.542E+17</c:v>
                </c:pt>
                <c:pt idx="2566">
                  <c:v>1.491E+17</c:v>
                </c:pt>
                <c:pt idx="2567">
                  <c:v>1.535E+17</c:v>
                </c:pt>
                <c:pt idx="2568">
                  <c:v>1.537E+17</c:v>
                </c:pt>
                <c:pt idx="2569">
                  <c:v>1.55E+17</c:v>
                </c:pt>
                <c:pt idx="2570">
                  <c:v>1.542E+17</c:v>
                </c:pt>
                <c:pt idx="2571">
                  <c:v>1.536E+17</c:v>
                </c:pt>
                <c:pt idx="2572">
                  <c:v>1.546E+17</c:v>
                </c:pt>
                <c:pt idx="2573">
                  <c:v>1.543E+17</c:v>
                </c:pt>
                <c:pt idx="2574">
                  <c:v>1.542E+17</c:v>
                </c:pt>
                <c:pt idx="2575">
                  <c:v>1.546E+17</c:v>
                </c:pt>
                <c:pt idx="2576">
                  <c:v>1.539E+17</c:v>
                </c:pt>
                <c:pt idx="2577">
                  <c:v>1.535E+17</c:v>
                </c:pt>
                <c:pt idx="2578">
                  <c:v>1.538E+17</c:v>
                </c:pt>
                <c:pt idx="2579">
                  <c:v>1.546E+17</c:v>
                </c:pt>
                <c:pt idx="2580">
                  <c:v>1.538E+17</c:v>
                </c:pt>
                <c:pt idx="2581">
                  <c:v>1.542E+17</c:v>
                </c:pt>
                <c:pt idx="2582">
                  <c:v>1.55E+17</c:v>
                </c:pt>
                <c:pt idx="2583">
                  <c:v>1.545E+17</c:v>
                </c:pt>
                <c:pt idx="2584">
                  <c:v>1.542E+17</c:v>
                </c:pt>
                <c:pt idx="2585">
                  <c:v>1.547E+17</c:v>
                </c:pt>
                <c:pt idx="2586">
                  <c:v>1.546E+17</c:v>
                </c:pt>
                <c:pt idx="2587">
                  <c:v>1.54E+17</c:v>
                </c:pt>
                <c:pt idx="2588">
                  <c:v>1.54E+17</c:v>
                </c:pt>
                <c:pt idx="2589">
                  <c:v>1.547E+17</c:v>
                </c:pt>
                <c:pt idx="2590">
                  <c:v>1.54E+17</c:v>
                </c:pt>
                <c:pt idx="2591">
                  <c:v>1.543E+17</c:v>
                </c:pt>
                <c:pt idx="2592">
                  <c:v>1.548E+17</c:v>
                </c:pt>
                <c:pt idx="2593">
                  <c:v>1.5E+17</c:v>
                </c:pt>
                <c:pt idx="2594">
                  <c:v>1.541E+17</c:v>
                </c:pt>
                <c:pt idx="2595">
                  <c:v>1.544E+17</c:v>
                </c:pt>
                <c:pt idx="2596">
                  <c:v>1.382E+17</c:v>
                </c:pt>
                <c:pt idx="2597">
                  <c:v>1.366E+17</c:v>
                </c:pt>
                <c:pt idx="2598">
                  <c:v>1.542E+17</c:v>
                </c:pt>
                <c:pt idx="2599">
                  <c:v>1.541E+17</c:v>
                </c:pt>
                <c:pt idx="2600">
                  <c:v>1.551E+17</c:v>
                </c:pt>
                <c:pt idx="2601">
                  <c:v>1.545E+17</c:v>
                </c:pt>
                <c:pt idx="2602">
                  <c:v>1.534E+17</c:v>
                </c:pt>
                <c:pt idx="2603">
                  <c:v>1.547E+17</c:v>
                </c:pt>
                <c:pt idx="2604">
                  <c:v>1.546E+17</c:v>
                </c:pt>
                <c:pt idx="2605">
                  <c:v>1.539E+17</c:v>
                </c:pt>
                <c:pt idx="2606">
                  <c:v>1.513E+17</c:v>
                </c:pt>
                <c:pt idx="2607">
                  <c:v>1.547E+17</c:v>
                </c:pt>
                <c:pt idx="2608">
                  <c:v>1.529E+17</c:v>
                </c:pt>
                <c:pt idx="2609">
                  <c:v>1.541E+17</c:v>
                </c:pt>
                <c:pt idx="2610">
                  <c:v>1.547E+17</c:v>
                </c:pt>
                <c:pt idx="2611">
                  <c:v>1.546E+17</c:v>
                </c:pt>
                <c:pt idx="2612">
                  <c:v>1.545E+17</c:v>
                </c:pt>
                <c:pt idx="2613">
                  <c:v>1.547E+17</c:v>
                </c:pt>
                <c:pt idx="2614">
                  <c:v>1.547E+17</c:v>
                </c:pt>
                <c:pt idx="2615">
                  <c:v>1.543E+17</c:v>
                </c:pt>
                <c:pt idx="2616">
                  <c:v>1.545E+17</c:v>
                </c:pt>
                <c:pt idx="2617">
                  <c:v>1.545E+17</c:v>
                </c:pt>
                <c:pt idx="2618">
                  <c:v>1.545E+17</c:v>
                </c:pt>
                <c:pt idx="2619">
                  <c:v>1.539E+17</c:v>
                </c:pt>
                <c:pt idx="2620">
                  <c:v>1.545E+17</c:v>
                </c:pt>
                <c:pt idx="2621">
                  <c:v>1.551E+17</c:v>
                </c:pt>
                <c:pt idx="2622">
                  <c:v>1.545E+17</c:v>
                </c:pt>
                <c:pt idx="2623">
                  <c:v>1.54E+17</c:v>
                </c:pt>
                <c:pt idx="2624">
                  <c:v>1.547E+17</c:v>
                </c:pt>
                <c:pt idx="2625">
                  <c:v>1.537E+17</c:v>
                </c:pt>
                <c:pt idx="2626">
                  <c:v>1.543E+17</c:v>
                </c:pt>
                <c:pt idx="2627">
                  <c:v>1.547E+17</c:v>
                </c:pt>
                <c:pt idx="2628">
                  <c:v>1.548E+17</c:v>
                </c:pt>
                <c:pt idx="2629">
                  <c:v>1.544E+17</c:v>
                </c:pt>
                <c:pt idx="2630">
                  <c:v>1.547E+17</c:v>
                </c:pt>
                <c:pt idx="2631">
                  <c:v>1.547E+17</c:v>
                </c:pt>
                <c:pt idx="2632">
                  <c:v>1.541E+17</c:v>
                </c:pt>
                <c:pt idx="2633">
                  <c:v>1.543E+17</c:v>
                </c:pt>
                <c:pt idx="2634">
                  <c:v>1.551E+17</c:v>
                </c:pt>
                <c:pt idx="2635">
                  <c:v>1.542E+17</c:v>
                </c:pt>
                <c:pt idx="2636">
                  <c:v>1.544E+17</c:v>
                </c:pt>
                <c:pt idx="2637">
                  <c:v>1.542E+17</c:v>
                </c:pt>
                <c:pt idx="2638">
                  <c:v>1.544E+17</c:v>
                </c:pt>
                <c:pt idx="2639">
                  <c:v>1.538E+17</c:v>
                </c:pt>
                <c:pt idx="2640">
                  <c:v>1.542E+17</c:v>
                </c:pt>
                <c:pt idx="2641">
                  <c:v>1.544E+17</c:v>
                </c:pt>
                <c:pt idx="2642">
                  <c:v>1.541E+17</c:v>
                </c:pt>
                <c:pt idx="2643">
                  <c:v>1.54E+17</c:v>
                </c:pt>
                <c:pt idx="2644">
                  <c:v>1.544E+17</c:v>
                </c:pt>
                <c:pt idx="2645">
                  <c:v>1.546E+17</c:v>
                </c:pt>
                <c:pt idx="2646">
                  <c:v>1.533E+17</c:v>
                </c:pt>
                <c:pt idx="2647">
                  <c:v>1.545E+17</c:v>
                </c:pt>
                <c:pt idx="2648">
                  <c:v>1.546E+17</c:v>
                </c:pt>
                <c:pt idx="2649">
                  <c:v>1.54E+17</c:v>
                </c:pt>
                <c:pt idx="2650">
                  <c:v>1.157E+17</c:v>
                </c:pt>
                <c:pt idx="2651">
                  <c:v>1.416E+17</c:v>
                </c:pt>
                <c:pt idx="2652">
                  <c:v>1.548E+17</c:v>
                </c:pt>
                <c:pt idx="2653">
                  <c:v>1.546E+17</c:v>
                </c:pt>
                <c:pt idx="2654">
                  <c:v>1.55E+17</c:v>
                </c:pt>
                <c:pt idx="2655">
                  <c:v>1.544E+17</c:v>
                </c:pt>
                <c:pt idx="2656">
                  <c:v>1.541E+17</c:v>
                </c:pt>
                <c:pt idx="2657">
                  <c:v>1.548E+17</c:v>
                </c:pt>
                <c:pt idx="2658">
                  <c:v>1.542E+17</c:v>
                </c:pt>
                <c:pt idx="2659">
                  <c:v>1.541E+17</c:v>
                </c:pt>
                <c:pt idx="2660">
                  <c:v>1.547E+17</c:v>
                </c:pt>
                <c:pt idx="2661">
                  <c:v>1.546E+17</c:v>
                </c:pt>
                <c:pt idx="2662">
                  <c:v>1.537E+17</c:v>
                </c:pt>
                <c:pt idx="2663">
                  <c:v>1.543E+17</c:v>
                </c:pt>
                <c:pt idx="2664">
                  <c:v>1.552E+17</c:v>
                </c:pt>
                <c:pt idx="2665">
                  <c:v>1.542E+17</c:v>
                </c:pt>
                <c:pt idx="2666">
                  <c:v>1.544E+17</c:v>
                </c:pt>
                <c:pt idx="2667">
                  <c:v>1.549E+17</c:v>
                </c:pt>
                <c:pt idx="2668">
                  <c:v>1.553E+17</c:v>
                </c:pt>
                <c:pt idx="2669">
                  <c:v>1.608E+17</c:v>
                </c:pt>
                <c:pt idx="2670">
                  <c:v>1.613E+17</c:v>
                </c:pt>
                <c:pt idx="2671">
                  <c:v>1.615E+17</c:v>
                </c:pt>
                <c:pt idx="2672">
                  <c:v>1.614E+17</c:v>
                </c:pt>
                <c:pt idx="2673">
                  <c:v>1.617E+17</c:v>
                </c:pt>
                <c:pt idx="2674">
                  <c:v>1.611E+17</c:v>
                </c:pt>
                <c:pt idx="2675">
                  <c:v>1.529E+17</c:v>
                </c:pt>
                <c:pt idx="2676">
                  <c:v>1.545E+17</c:v>
                </c:pt>
                <c:pt idx="2677">
                  <c:v>1.546E+17</c:v>
                </c:pt>
                <c:pt idx="2678">
                  <c:v>1.513E+17</c:v>
                </c:pt>
                <c:pt idx="2679">
                  <c:v>1.404E+17</c:v>
                </c:pt>
                <c:pt idx="2680">
                  <c:v>1.461E+17</c:v>
                </c:pt>
                <c:pt idx="2681">
                  <c:v>1.516E+17</c:v>
                </c:pt>
                <c:pt idx="2682">
                  <c:v>1.518E+17</c:v>
                </c:pt>
                <c:pt idx="2683">
                  <c:v>1.419E+17</c:v>
                </c:pt>
                <c:pt idx="2684">
                  <c:v>1.352E+17</c:v>
                </c:pt>
                <c:pt idx="2685">
                  <c:v>1.519E+17</c:v>
                </c:pt>
                <c:pt idx="2686">
                  <c:v>1.531E+17</c:v>
                </c:pt>
                <c:pt idx="2687">
                  <c:v>1.522E+17</c:v>
                </c:pt>
                <c:pt idx="2688">
                  <c:v>1.515E+17</c:v>
                </c:pt>
                <c:pt idx="2689">
                  <c:v>1.526E+17</c:v>
                </c:pt>
                <c:pt idx="2690">
                  <c:v>1.528E+17</c:v>
                </c:pt>
                <c:pt idx="2691">
                  <c:v>1.531E+17</c:v>
                </c:pt>
                <c:pt idx="2692">
                  <c:v>1.539E+17</c:v>
                </c:pt>
                <c:pt idx="2693">
                  <c:v>1.002E+17</c:v>
                </c:pt>
                <c:pt idx="2694">
                  <c:v>-10650000000000</c:v>
                </c:pt>
                <c:pt idx="2695">
                  <c:v>1.561E+16</c:v>
                </c:pt>
                <c:pt idx="2696">
                  <c:v>1.537E+17</c:v>
                </c:pt>
                <c:pt idx="2697">
                  <c:v>1.539E+17</c:v>
                </c:pt>
                <c:pt idx="2698">
                  <c:v>1.541E+17</c:v>
                </c:pt>
                <c:pt idx="2699">
                  <c:v>1.542E+17</c:v>
                </c:pt>
                <c:pt idx="2700">
                  <c:v>1.545E+17</c:v>
                </c:pt>
                <c:pt idx="2701">
                  <c:v>1.552E+17</c:v>
                </c:pt>
                <c:pt idx="2702">
                  <c:v>1.54E+17</c:v>
                </c:pt>
                <c:pt idx="2703">
                  <c:v>1.548E+17</c:v>
                </c:pt>
                <c:pt idx="2704">
                  <c:v>1.554E+17</c:v>
                </c:pt>
                <c:pt idx="2705">
                  <c:v>1.543E+17</c:v>
                </c:pt>
                <c:pt idx="2706">
                  <c:v>1.544E+17</c:v>
                </c:pt>
                <c:pt idx="2707">
                  <c:v>1.551E+17</c:v>
                </c:pt>
                <c:pt idx="2708">
                  <c:v>1.543E+17</c:v>
                </c:pt>
                <c:pt idx="2709">
                  <c:v>1.482E+17</c:v>
                </c:pt>
                <c:pt idx="2710">
                  <c:v>1.55E+17</c:v>
                </c:pt>
                <c:pt idx="2711">
                  <c:v>1.55E+17</c:v>
                </c:pt>
                <c:pt idx="2712">
                  <c:v>1.555E+17</c:v>
                </c:pt>
                <c:pt idx="2713">
                  <c:v>1.556E+17</c:v>
                </c:pt>
                <c:pt idx="2714">
                  <c:v>1.549E+17</c:v>
                </c:pt>
                <c:pt idx="2715">
                  <c:v>1.544E+17</c:v>
                </c:pt>
                <c:pt idx="2716">
                  <c:v>1.547E+17</c:v>
                </c:pt>
                <c:pt idx="2717">
                  <c:v>4837000000000000</c:v>
                </c:pt>
                <c:pt idx="2718">
                  <c:v>1.297E+17</c:v>
                </c:pt>
                <c:pt idx="2719">
                  <c:v>1.556E+17</c:v>
                </c:pt>
                <c:pt idx="2720">
                  <c:v>1.552E+17</c:v>
                </c:pt>
                <c:pt idx="2721">
                  <c:v>1.549E+17</c:v>
                </c:pt>
                <c:pt idx="2722">
                  <c:v>1.549E+17</c:v>
                </c:pt>
                <c:pt idx="2723">
                  <c:v>1.55E+17</c:v>
                </c:pt>
                <c:pt idx="2724">
                  <c:v>1.549E+17</c:v>
                </c:pt>
                <c:pt idx="2725">
                  <c:v>1.55E+17</c:v>
                </c:pt>
                <c:pt idx="2726">
                  <c:v>1.557E+17</c:v>
                </c:pt>
                <c:pt idx="2727">
                  <c:v>1.551E+17</c:v>
                </c:pt>
                <c:pt idx="2728">
                  <c:v>1.547E+17</c:v>
                </c:pt>
                <c:pt idx="2729">
                  <c:v>1.555E+17</c:v>
                </c:pt>
                <c:pt idx="2730">
                  <c:v>1.552E+17</c:v>
                </c:pt>
                <c:pt idx="2731">
                  <c:v>1.55E+17</c:v>
                </c:pt>
                <c:pt idx="2732">
                  <c:v>1.551E+17</c:v>
                </c:pt>
                <c:pt idx="2733">
                  <c:v>2.799E+16</c:v>
                </c:pt>
                <c:pt idx="2734">
                  <c:v>1.549E+17</c:v>
                </c:pt>
                <c:pt idx="2735">
                  <c:v>1.548E+17</c:v>
                </c:pt>
                <c:pt idx="2736">
                  <c:v>1.557E+17</c:v>
                </c:pt>
                <c:pt idx="2737">
                  <c:v>1.553E+17</c:v>
                </c:pt>
                <c:pt idx="2738">
                  <c:v>1.553E+17</c:v>
                </c:pt>
                <c:pt idx="2739">
                  <c:v>1.552E+17</c:v>
                </c:pt>
                <c:pt idx="2740">
                  <c:v>1.557E+17</c:v>
                </c:pt>
                <c:pt idx="2741">
                  <c:v>1.555E+17</c:v>
                </c:pt>
                <c:pt idx="2742">
                  <c:v>1.555E+17</c:v>
                </c:pt>
                <c:pt idx="2743">
                  <c:v>1.561E+17</c:v>
                </c:pt>
                <c:pt idx="2744">
                  <c:v>1.547E+17</c:v>
                </c:pt>
                <c:pt idx="2745">
                  <c:v>1.549E+17</c:v>
                </c:pt>
                <c:pt idx="2746">
                  <c:v>1.559E+17</c:v>
                </c:pt>
                <c:pt idx="2747">
                  <c:v>1.559E+17</c:v>
                </c:pt>
                <c:pt idx="2748">
                  <c:v>1.543E+17</c:v>
                </c:pt>
                <c:pt idx="2749">
                  <c:v>1.553E+17</c:v>
                </c:pt>
                <c:pt idx="2750">
                  <c:v>1.559E+17</c:v>
                </c:pt>
                <c:pt idx="2751">
                  <c:v>1.552E+17</c:v>
                </c:pt>
                <c:pt idx="2752">
                  <c:v>1.552E+17</c:v>
                </c:pt>
                <c:pt idx="2753">
                  <c:v>1.56E+17</c:v>
                </c:pt>
                <c:pt idx="2754">
                  <c:v>1.555E+17</c:v>
                </c:pt>
                <c:pt idx="2755">
                  <c:v>1.441E+17</c:v>
                </c:pt>
                <c:pt idx="2756">
                  <c:v>1.151E+17</c:v>
                </c:pt>
                <c:pt idx="2757">
                  <c:v>1.377E+17</c:v>
                </c:pt>
                <c:pt idx="2758">
                  <c:v>1.166E+17</c:v>
                </c:pt>
                <c:pt idx="2759">
                  <c:v>1.494E+17</c:v>
                </c:pt>
                <c:pt idx="2760">
                  <c:v>1.504E+17</c:v>
                </c:pt>
                <c:pt idx="2761">
                  <c:v>1.491E+17</c:v>
                </c:pt>
                <c:pt idx="2762">
                  <c:v>1.502E+17</c:v>
                </c:pt>
                <c:pt idx="2763">
                  <c:v>1.494E+17</c:v>
                </c:pt>
                <c:pt idx="2764">
                  <c:v>1.505E+17</c:v>
                </c:pt>
                <c:pt idx="2765">
                  <c:v>1.493E+17</c:v>
                </c:pt>
                <c:pt idx="2766">
                  <c:v>1.503E+17</c:v>
                </c:pt>
                <c:pt idx="2767">
                  <c:v>1.498E+17</c:v>
                </c:pt>
                <c:pt idx="2768">
                  <c:v>1.494E+17</c:v>
                </c:pt>
                <c:pt idx="2769">
                  <c:v>1.499E+17</c:v>
                </c:pt>
                <c:pt idx="2770">
                  <c:v>1.501E+17</c:v>
                </c:pt>
                <c:pt idx="2771">
                  <c:v>1.502E+17</c:v>
                </c:pt>
                <c:pt idx="2772">
                  <c:v>1.499E+17</c:v>
                </c:pt>
                <c:pt idx="2773">
                  <c:v>1.498E+17</c:v>
                </c:pt>
                <c:pt idx="2774">
                  <c:v>1.497E+17</c:v>
                </c:pt>
                <c:pt idx="2775">
                  <c:v>1.501E+17</c:v>
                </c:pt>
                <c:pt idx="2776">
                  <c:v>1.491E+17</c:v>
                </c:pt>
                <c:pt idx="2777">
                  <c:v>1.493E+17</c:v>
                </c:pt>
                <c:pt idx="2778">
                  <c:v>1.489E+17</c:v>
                </c:pt>
                <c:pt idx="2779">
                  <c:v>1.475E+17</c:v>
                </c:pt>
                <c:pt idx="2780">
                  <c:v>1.471E+17</c:v>
                </c:pt>
                <c:pt idx="2781">
                  <c:v>1.486E+17</c:v>
                </c:pt>
                <c:pt idx="2782">
                  <c:v>1.495E+17</c:v>
                </c:pt>
                <c:pt idx="2783">
                  <c:v>1.495E+17</c:v>
                </c:pt>
                <c:pt idx="2784">
                  <c:v>1.494E+17</c:v>
                </c:pt>
                <c:pt idx="2785">
                  <c:v>1.488E+17</c:v>
                </c:pt>
                <c:pt idx="2786">
                  <c:v>1.167E+17</c:v>
                </c:pt>
                <c:pt idx="2787">
                  <c:v>1.144E+17</c:v>
                </c:pt>
                <c:pt idx="2788">
                  <c:v>1.502E+17</c:v>
                </c:pt>
                <c:pt idx="2789">
                  <c:v>1.508E+17</c:v>
                </c:pt>
                <c:pt idx="2790">
                  <c:v>1.406E+17</c:v>
                </c:pt>
                <c:pt idx="2791">
                  <c:v>1.503E+17</c:v>
                </c:pt>
                <c:pt idx="2792">
                  <c:v>1.503E+17</c:v>
                </c:pt>
                <c:pt idx="2793">
                  <c:v>1.502E+17</c:v>
                </c:pt>
                <c:pt idx="2794">
                  <c:v>1.503E+17</c:v>
                </c:pt>
                <c:pt idx="2795">
                  <c:v>1.502E+17</c:v>
                </c:pt>
                <c:pt idx="2796">
                  <c:v>1.498E+17</c:v>
                </c:pt>
                <c:pt idx="2797">
                  <c:v>1.501E+17</c:v>
                </c:pt>
                <c:pt idx="2798">
                  <c:v>1.497E+17</c:v>
                </c:pt>
                <c:pt idx="2799">
                  <c:v>1.494E+17</c:v>
                </c:pt>
                <c:pt idx="2800">
                  <c:v>1.503E+17</c:v>
                </c:pt>
                <c:pt idx="2801">
                  <c:v>1.503E+17</c:v>
                </c:pt>
                <c:pt idx="2802">
                  <c:v>1.51E+17</c:v>
                </c:pt>
                <c:pt idx="2803">
                  <c:v>1.514E+17</c:v>
                </c:pt>
                <c:pt idx="2804">
                  <c:v>1.511E+17</c:v>
                </c:pt>
                <c:pt idx="2805">
                  <c:v>1.502E+17</c:v>
                </c:pt>
                <c:pt idx="2806">
                  <c:v>8.066E+16</c:v>
                </c:pt>
                <c:pt idx="2807">
                  <c:v>3.724E+16</c:v>
                </c:pt>
                <c:pt idx="2808">
                  <c:v>1.496E+17</c:v>
                </c:pt>
                <c:pt idx="2809">
                  <c:v>1.511E+17</c:v>
                </c:pt>
                <c:pt idx="2810">
                  <c:v>1.486E+17</c:v>
                </c:pt>
                <c:pt idx="2811">
                  <c:v>1.509E+17</c:v>
                </c:pt>
                <c:pt idx="2812">
                  <c:v>1.499E+17</c:v>
                </c:pt>
                <c:pt idx="2813">
                  <c:v>1.507E+17</c:v>
                </c:pt>
                <c:pt idx="2814">
                  <c:v>1.504E+17</c:v>
                </c:pt>
                <c:pt idx="2815">
                  <c:v>1.505E+17</c:v>
                </c:pt>
                <c:pt idx="2816">
                  <c:v>1.501E+17</c:v>
                </c:pt>
                <c:pt idx="2817">
                  <c:v>1.374E+17</c:v>
                </c:pt>
                <c:pt idx="2818">
                  <c:v>1.495E+17</c:v>
                </c:pt>
                <c:pt idx="2819">
                  <c:v>1.511E+17</c:v>
                </c:pt>
                <c:pt idx="2820">
                  <c:v>1.501E+17</c:v>
                </c:pt>
                <c:pt idx="2821">
                  <c:v>1.513E+17</c:v>
                </c:pt>
                <c:pt idx="2822">
                  <c:v>1.494E+17</c:v>
                </c:pt>
                <c:pt idx="2823">
                  <c:v>1.514E+17</c:v>
                </c:pt>
                <c:pt idx="2824">
                  <c:v>1.463E+17</c:v>
                </c:pt>
                <c:pt idx="2825">
                  <c:v>1.374E+17</c:v>
                </c:pt>
                <c:pt idx="2826">
                  <c:v>1.26E+17</c:v>
                </c:pt>
                <c:pt idx="2827">
                  <c:v>1.514E+17</c:v>
                </c:pt>
                <c:pt idx="2828">
                  <c:v>1.077E+17</c:v>
                </c:pt>
                <c:pt idx="2829">
                  <c:v>1.073E+17</c:v>
                </c:pt>
                <c:pt idx="2830">
                  <c:v>8.638E+16</c:v>
                </c:pt>
                <c:pt idx="2831">
                  <c:v>8.494E+16</c:v>
                </c:pt>
                <c:pt idx="2832">
                  <c:v>8.6E+16</c:v>
                </c:pt>
                <c:pt idx="2833">
                  <c:v>8.631E+16</c:v>
                </c:pt>
                <c:pt idx="2834">
                  <c:v>8.565E+16</c:v>
                </c:pt>
                <c:pt idx="2835">
                  <c:v>8.56E+16</c:v>
                </c:pt>
                <c:pt idx="2836">
                  <c:v>8.602E+16</c:v>
                </c:pt>
                <c:pt idx="2837">
                  <c:v>8.484E+16</c:v>
                </c:pt>
                <c:pt idx="2838">
                  <c:v>1.358E+17</c:v>
                </c:pt>
                <c:pt idx="2839">
                  <c:v>1.488E+17</c:v>
                </c:pt>
                <c:pt idx="2840">
                  <c:v>1.555E+17</c:v>
                </c:pt>
                <c:pt idx="2841">
                  <c:v>1.552E+17</c:v>
                </c:pt>
                <c:pt idx="2842">
                  <c:v>1.48E+17</c:v>
                </c:pt>
                <c:pt idx="2843">
                  <c:v>1.488E+17</c:v>
                </c:pt>
                <c:pt idx="2844">
                  <c:v>1.502E+17</c:v>
                </c:pt>
                <c:pt idx="2845">
                  <c:v>1.497E+17</c:v>
                </c:pt>
                <c:pt idx="2846">
                  <c:v>1.55E+17</c:v>
                </c:pt>
                <c:pt idx="2847">
                  <c:v>1.549E+17</c:v>
                </c:pt>
                <c:pt idx="2848">
                  <c:v>1.552E+17</c:v>
                </c:pt>
                <c:pt idx="2849">
                  <c:v>1.551E+17</c:v>
                </c:pt>
                <c:pt idx="2850">
                  <c:v>1.547E+17</c:v>
                </c:pt>
                <c:pt idx="2851">
                  <c:v>1.552E+17</c:v>
                </c:pt>
                <c:pt idx="2852">
                  <c:v>1.549E+17</c:v>
                </c:pt>
                <c:pt idx="2853">
                  <c:v>1.55E+17</c:v>
                </c:pt>
                <c:pt idx="2854">
                  <c:v>1.552E+17</c:v>
                </c:pt>
                <c:pt idx="2855">
                  <c:v>1.494E+17</c:v>
                </c:pt>
                <c:pt idx="2856">
                  <c:v>1.52E+17</c:v>
                </c:pt>
                <c:pt idx="2857">
                  <c:v>1.533E+17</c:v>
                </c:pt>
                <c:pt idx="2858">
                  <c:v>1.532E+17</c:v>
                </c:pt>
                <c:pt idx="2859">
                  <c:v>1.525E+17</c:v>
                </c:pt>
                <c:pt idx="2860">
                  <c:v>1.536E+17</c:v>
                </c:pt>
                <c:pt idx="2861">
                  <c:v>1.556E+17</c:v>
                </c:pt>
                <c:pt idx="2862">
                  <c:v>1.548E+17</c:v>
                </c:pt>
                <c:pt idx="2863">
                  <c:v>1.548E+17</c:v>
                </c:pt>
                <c:pt idx="2864">
                  <c:v>1.468E+17</c:v>
                </c:pt>
                <c:pt idx="2865">
                  <c:v>1.55E+17</c:v>
                </c:pt>
                <c:pt idx="2866">
                  <c:v>1.484E+17</c:v>
                </c:pt>
                <c:pt idx="2867">
                  <c:v>1.556E+17</c:v>
                </c:pt>
                <c:pt idx="2868">
                  <c:v>1.477E+17</c:v>
                </c:pt>
                <c:pt idx="2869">
                  <c:v>1.498E+17</c:v>
                </c:pt>
                <c:pt idx="2870">
                  <c:v>1.551E+17</c:v>
                </c:pt>
                <c:pt idx="2871">
                  <c:v>1.556E+17</c:v>
                </c:pt>
                <c:pt idx="2872">
                  <c:v>1.544E+17</c:v>
                </c:pt>
                <c:pt idx="2873">
                  <c:v>1.549E+17</c:v>
                </c:pt>
                <c:pt idx="2874">
                  <c:v>1.557E+17</c:v>
                </c:pt>
                <c:pt idx="2875">
                  <c:v>1.554E+17</c:v>
                </c:pt>
                <c:pt idx="2876">
                  <c:v>1.552E+17</c:v>
                </c:pt>
                <c:pt idx="2877">
                  <c:v>1.136E+17</c:v>
                </c:pt>
                <c:pt idx="2878">
                  <c:v>1.557E+17</c:v>
                </c:pt>
                <c:pt idx="2879">
                  <c:v>1.557E+17</c:v>
                </c:pt>
                <c:pt idx="2880">
                  <c:v>1.553E+17</c:v>
                </c:pt>
                <c:pt idx="2881">
                  <c:v>1.563E+17</c:v>
                </c:pt>
                <c:pt idx="2882">
                  <c:v>1.549E+17</c:v>
                </c:pt>
                <c:pt idx="2883">
                  <c:v>1.554E+17</c:v>
                </c:pt>
                <c:pt idx="2884">
                  <c:v>1.554E+17</c:v>
                </c:pt>
                <c:pt idx="2885">
                  <c:v>1.56E+17</c:v>
                </c:pt>
                <c:pt idx="2886">
                  <c:v>1.55E+17</c:v>
                </c:pt>
                <c:pt idx="2887">
                  <c:v>1.548E+17</c:v>
                </c:pt>
                <c:pt idx="2888">
                  <c:v>1.558E+17</c:v>
                </c:pt>
                <c:pt idx="2889">
                  <c:v>1.554E+17</c:v>
                </c:pt>
                <c:pt idx="2890">
                  <c:v>1.549E+17</c:v>
                </c:pt>
                <c:pt idx="2891">
                  <c:v>1.556E+17</c:v>
                </c:pt>
                <c:pt idx="2892">
                  <c:v>1.556E+17</c:v>
                </c:pt>
                <c:pt idx="2893">
                  <c:v>1.552E+17</c:v>
                </c:pt>
                <c:pt idx="2894">
                  <c:v>1.554E+17</c:v>
                </c:pt>
                <c:pt idx="2895">
                  <c:v>1.558E+17</c:v>
                </c:pt>
                <c:pt idx="2896">
                  <c:v>1.55E+17</c:v>
                </c:pt>
                <c:pt idx="2897">
                  <c:v>1.548E+17</c:v>
                </c:pt>
                <c:pt idx="2898">
                  <c:v>1.555E+17</c:v>
                </c:pt>
                <c:pt idx="2899">
                  <c:v>1.55E+17</c:v>
                </c:pt>
                <c:pt idx="2900">
                  <c:v>1.55E+17</c:v>
                </c:pt>
                <c:pt idx="2901">
                  <c:v>1.555E+17</c:v>
                </c:pt>
                <c:pt idx="2902">
                  <c:v>1.555E+17</c:v>
                </c:pt>
                <c:pt idx="2903">
                  <c:v>1.55E+17</c:v>
                </c:pt>
                <c:pt idx="2904">
                  <c:v>1.55E+17</c:v>
                </c:pt>
                <c:pt idx="2905">
                  <c:v>1.553E+17</c:v>
                </c:pt>
                <c:pt idx="2906">
                  <c:v>1.547E+17</c:v>
                </c:pt>
                <c:pt idx="2907">
                  <c:v>1.551E+17</c:v>
                </c:pt>
                <c:pt idx="2908">
                  <c:v>1.555E+17</c:v>
                </c:pt>
                <c:pt idx="2909">
                  <c:v>1.55E+17</c:v>
                </c:pt>
                <c:pt idx="2910">
                  <c:v>1.551E+17</c:v>
                </c:pt>
                <c:pt idx="2911">
                  <c:v>1.555E+17</c:v>
                </c:pt>
                <c:pt idx="2912">
                  <c:v>1.55E+17</c:v>
                </c:pt>
                <c:pt idx="2913">
                  <c:v>1.544E+17</c:v>
                </c:pt>
                <c:pt idx="2914">
                  <c:v>1.55E+17</c:v>
                </c:pt>
                <c:pt idx="2915">
                  <c:v>1.547E+17</c:v>
                </c:pt>
                <c:pt idx="2916">
                  <c:v>1.552E+17</c:v>
                </c:pt>
                <c:pt idx="2917">
                  <c:v>1.546E+17</c:v>
                </c:pt>
                <c:pt idx="2918">
                  <c:v>1.553E+17</c:v>
                </c:pt>
                <c:pt idx="2919">
                  <c:v>1.552E+17</c:v>
                </c:pt>
                <c:pt idx="2920">
                  <c:v>1.55E+17</c:v>
                </c:pt>
                <c:pt idx="2921">
                  <c:v>1.541E+17</c:v>
                </c:pt>
                <c:pt idx="2922">
                  <c:v>1.498E+17</c:v>
                </c:pt>
                <c:pt idx="2923">
                  <c:v>1.557E+17</c:v>
                </c:pt>
                <c:pt idx="2924">
                  <c:v>1.551E+17</c:v>
                </c:pt>
                <c:pt idx="2925">
                  <c:v>1.56E+17</c:v>
                </c:pt>
                <c:pt idx="2926">
                  <c:v>1.561E+17</c:v>
                </c:pt>
                <c:pt idx="2927">
                  <c:v>1.559E+17</c:v>
                </c:pt>
                <c:pt idx="2928">
                  <c:v>1.558E+17</c:v>
                </c:pt>
                <c:pt idx="2929">
                  <c:v>1.561E+17</c:v>
                </c:pt>
                <c:pt idx="2930">
                  <c:v>1.559E+17</c:v>
                </c:pt>
                <c:pt idx="2931">
                  <c:v>1.557E+17</c:v>
                </c:pt>
                <c:pt idx="2932">
                  <c:v>1.553E+17</c:v>
                </c:pt>
                <c:pt idx="2933">
                  <c:v>1.548E+17</c:v>
                </c:pt>
                <c:pt idx="2934">
                  <c:v>1.558E+17</c:v>
                </c:pt>
                <c:pt idx="2935">
                  <c:v>1.559E+17</c:v>
                </c:pt>
                <c:pt idx="2936">
                  <c:v>1.552E+17</c:v>
                </c:pt>
                <c:pt idx="2937">
                  <c:v>1.543E+17</c:v>
                </c:pt>
                <c:pt idx="2938">
                  <c:v>1.551E+17</c:v>
                </c:pt>
                <c:pt idx="2939">
                  <c:v>1.56E+17</c:v>
                </c:pt>
                <c:pt idx="2940">
                  <c:v>1.551E+17</c:v>
                </c:pt>
                <c:pt idx="2941">
                  <c:v>1.546E+17</c:v>
                </c:pt>
                <c:pt idx="2942">
                  <c:v>1.554E+17</c:v>
                </c:pt>
                <c:pt idx="2943">
                  <c:v>1.555E+17</c:v>
                </c:pt>
                <c:pt idx="2944">
                  <c:v>1.544E+17</c:v>
                </c:pt>
                <c:pt idx="2945">
                  <c:v>1.553E+17</c:v>
                </c:pt>
                <c:pt idx="2946">
                  <c:v>1.531E+17</c:v>
                </c:pt>
                <c:pt idx="2947">
                  <c:v>1.555E+17</c:v>
                </c:pt>
                <c:pt idx="2948">
                  <c:v>1.554E+17</c:v>
                </c:pt>
                <c:pt idx="2949">
                  <c:v>1.558E+17</c:v>
                </c:pt>
                <c:pt idx="2950">
                  <c:v>1.554E+17</c:v>
                </c:pt>
                <c:pt idx="2951">
                  <c:v>1.553E+17</c:v>
                </c:pt>
                <c:pt idx="2952">
                  <c:v>1.551E+17</c:v>
                </c:pt>
                <c:pt idx="2953">
                  <c:v>1.561E+17</c:v>
                </c:pt>
                <c:pt idx="2954">
                  <c:v>1.553E+17</c:v>
                </c:pt>
                <c:pt idx="2955">
                  <c:v>1.551E+17</c:v>
                </c:pt>
                <c:pt idx="2956">
                  <c:v>1.553E+17</c:v>
                </c:pt>
                <c:pt idx="2957">
                  <c:v>1.547E+17</c:v>
                </c:pt>
                <c:pt idx="2958">
                  <c:v>1.549E+17</c:v>
                </c:pt>
                <c:pt idx="2959">
                  <c:v>1.552E+17</c:v>
                </c:pt>
                <c:pt idx="2960">
                  <c:v>1.559E+17</c:v>
                </c:pt>
                <c:pt idx="2961">
                  <c:v>1.549E+17</c:v>
                </c:pt>
                <c:pt idx="2962">
                  <c:v>1.542E+17</c:v>
                </c:pt>
                <c:pt idx="2963">
                  <c:v>1.561E+17</c:v>
                </c:pt>
                <c:pt idx="2964">
                  <c:v>1.552E+17</c:v>
                </c:pt>
                <c:pt idx="2965">
                  <c:v>1.551E+17</c:v>
                </c:pt>
                <c:pt idx="2966">
                  <c:v>1.556E+17</c:v>
                </c:pt>
                <c:pt idx="2967">
                  <c:v>1.555E+17</c:v>
                </c:pt>
                <c:pt idx="2968">
                  <c:v>1.55E+17</c:v>
                </c:pt>
                <c:pt idx="2969">
                  <c:v>1.549E+17</c:v>
                </c:pt>
                <c:pt idx="2970">
                  <c:v>1.557E+17</c:v>
                </c:pt>
                <c:pt idx="2971">
                  <c:v>1.555E+17</c:v>
                </c:pt>
                <c:pt idx="2972">
                  <c:v>1.548E+17</c:v>
                </c:pt>
                <c:pt idx="2973">
                  <c:v>1.556E+17</c:v>
                </c:pt>
                <c:pt idx="2974">
                  <c:v>1.553E+17</c:v>
                </c:pt>
                <c:pt idx="2975">
                  <c:v>1.545E+17</c:v>
                </c:pt>
                <c:pt idx="2976">
                  <c:v>1.55E+17</c:v>
                </c:pt>
                <c:pt idx="2977">
                  <c:v>1.559E+17</c:v>
                </c:pt>
                <c:pt idx="2978">
                  <c:v>1.552E+17</c:v>
                </c:pt>
                <c:pt idx="2979">
                  <c:v>1.55E+17</c:v>
                </c:pt>
                <c:pt idx="2980">
                  <c:v>1.555E+17</c:v>
                </c:pt>
                <c:pt idx="2981">
                  <c:v>1.543E+17</c:v>
                </c:pt>
                <c:pt idx="2982">
                  <c:v>1.552E+17</c:v>
                </c:pt>
                <c:pt idx="2983">
                  <c:v>1.557E+17</c:v>
                </c:pt>
                <c:pt idx="2984">
                  <c:v>1.329E+17</c:v>
                </c:pt>
                <c:pt idx="2985">
                  <c:v>1.55E+17</c:v>
                </c:pt>
                <c:pt idx="2986">
                  <c:v>1.547E+17</c:v>
                </c:pt>
                <c:pt idx="2987">
                  <c:v>1.557E+17</c:v>
                </c:pt>
                <c:pt idx="2988">
                  <c:v>1.548E+17</c:v>
                </c:pt>
                <c:pt idx="2989">
                  <c:v>1.549E+17</c:v>
                </c:pt>
                <c:pt idx="2990">
                  <c:v>1.55E+17</c:v>
                </c:pt>
                <c:pt idx="2991">
                  <c:v>1.554E+17</c:v>
                </c:pt>
                <c:pt idx="2992">
                  <c:v>1.548E+17</c:v>
                </c:pt>
                <c:pt idx="2993">
                  <c:v>9.905E+16</c:v>
                </c:pt>
                <c:pt idx="2994">
                  <c:v>1.558E+17</c:v>
                </c:pt>
                <c:pt idx="2995">
                  <c:v>1.547E+17</c:v>
                </c:pt>
                <c:pt idx="2996">
                  <c:v>1.55E+17</c:v>
                </c:pt>
                <c:pt idx="2997">
                  <c:v>1.55E+17</c:v>
                </c:pt>
                <c:pt idx="2998">
                  <c:v>1.555E+17</c:v>
                </c:pt>
                <c:pt idx="2999">
                  <c:v>1.529E+17</c:v>
                </c:pt>
                <c:pt idx="3000">
                  <c:v>1.547E+17</c:v>
                </c:pt>
                <c:pt idx="3001">
                  <c:v>1.559E+17</c:v>
                </c:pt>
                <c:pt idx="3002">
                  <c:v>1.551E+17</c:v>
                </c:pt>
                <c:pt idx="3003">
                  <c:v>1.546E+17</c:v>
                </c:pt>
                <c:pt idx="3004">
                  <c:v>1.553E+17</c:v>
                </c:pt>
                <c:pt idx="3005">
                  <c:v>1.556E+17</c:v>
                </c:pt>
                <c:pt idx="3006">
                  <c:v>1.551E+17</c:v>
                </c:pt>
                <c:pt idx="3007">
                  <c:v>1.548E+17</c:v>
                </c:pt>
                <c:pt idx="3008">
                  <c:v>1.555E+17</c:v>
                </c:pt>
                <c:pt idx="3009">
                  <c:v>1.55E+17</c:v>
                </c:pt>
                <c:pt idx="3010">
                  <c:v>1.549E+17</c:v>
                </c:pt>
                <c:pt idx="3011">
                  <c:v>1.551E+17</c:v>
                </c:pt>
                <c:pt idx="3012">
                  <c:v>1.551E+17</c:v>
                </c:pt>
                <c:pt idx="3013">
                  <c:v>1.543E+17</c:v>
                </c:pt>
                <c:pt idx="3014">
                  <c:v>1.554E+17</c:v>
                </c:pt>
                <c:pt idx="3015">
                  <c:v>1.553E+17</c:v>
                </c:pt>
                <c:pt idx="3016">
                  <c:v>1.549E+17</c:v>
                </c:pt>
                <c:pt idx="3017">
                  <c:v>1.55E+17</c:v>
                </c:pt>
                <c:pt idx="3018">
                  <c:v>1.558E+17</c:v>
                </c:pt>
                <c:pt idx="3019">
                  <c:v>1.552E+17</c:v>
                </c:pt>
                <c:pt idx="3020">
                  <c:v>1.548E+17</c:v>
                </c:pt>
                <c:pt idx="3021">
                  <c:v>1.549E+17</c:v>
                </c:pt>
                <c:pt idx="3022">
                  <c:v>1.555E+17</c:v>
                </c:pt>
                <c:pt idx="3023">
                  <c:v>1.55E+17</c:v>
                </c:pt>
                <c:pt idx="3024">
                  <c:v>1.551E+17</c:v>
                </c:pt>
                <c:pt idx="3025">
                  <c:v>1.554E+17</c:v>
                </c:pt>
                <c:pt idx="3026">
                  <c:v>1.553E+17</c:v>
                </c:pt>
                <c:pt idx="3027">
                  <c:v>1.547E+17</c:v>
                </c:pt>
                <c:pt idx="3028">
                  <c:v>1.55E+17</c:v>
                </c:pt>
                <c:pt idx="3029">
                  <c:v>1.55E+17</c:v>
                </c:pt>
                <c:pt idx="3030">
                  <c:v>1.547E+17</c:v>
                </c:pt>
                <c:pt idx="3031">
                  <c:v>1.545E+17</c:v>
                </c:pt>
                <c:pt idx="3032">
                  <c:v>1.553E+17</c:v>
                </c:pt>
                <c:pt idx="3033">
                  <c:v>1.552E+17</c:v>
                </c:pt>
                <c:pt idx="3034">
                  <c:v>1.543E+17</c:v>
                </c:pt>
                <c:pt idx="3035">
                  <c:v>1.549E+17</c:v>
                </c:pt>
                <c:pt idx="3036">
                  <c:v>1.552E+17</c:v>
                </c:pt>
                <c:pt idx="3037">
                  <c:v>1.544E+17</c:v>
                </c:pt>
                <c:pt idx="3038">
                  <c:v>1.545E+17</c:v>
                </c:pt>
                <c:pt idx="3039">
                  <c:v>1.551E+17</c:v>
                </c:pt>
                <c:pt idx="3040">
                  <c:v>1.545E+17</c:v>
                </c:pt>
                <c:pt idx="3041">
                  <c:v>1.551E+17</c:v>
                </c:pt>
                <c:pt idx="3042">
                  <c:v>1.552E+17</c:v>
                </c:pt>
                <c:pt idx="3043">
                  <c:v>1.544E+17</c:v>
                </c:pt>
                <c:pt idx="3044">
                  <c:v>1.549E+17</c:v>
                </c:pt>
                <c:pt idx="3045">
                  <c:v>1.542E+17</c:v>
                </c:pt>
                <c:pt idx="3046">
                  <c:v>1.55E+17</c:v>
                </c:pt>
                <c:pt idx="3047">
                  <c:v>1.547E+17</c:v>
                </c:pt>
                <c:pt idx="3048">
                  <c:v>1.549E+17</c:v>
                </c:pt>
                <c:pt idx="3049">
                  <c:v>1.552E+17</c:v>
                </c:pt>
                <c:pt idx="3050">
                  <c:v>1.547E+17</c:v>
                </c:pt>
                <c:pt idx="3051">
                  <c:v>1.534E+17</c:v>
                </c:pt>
                <c:pt idx="3052">
                  <c:v>1.552E+17</c:v>
                </c:pt>
                <c:pt idx="3053">
                  <c:v>1.543E+17</c:v>
                </c:pt>
                <c:pt idx="3054">
                  <c:v>1.542E+17</c:v>
                </c:pt>
                <c:pt idx="3055">
                  <c:v>1.543E+17</c:v>
                </c:pt>
                <c:pt idx="3056">
                  <c:v>1.555E+17</c:v>
                </c:pt>
                <c:pt idx="3057">
                  <c:v>1.547E+17</c:v>
                </c:pt>
                <c:pt idx="3058">
                  <c:v>1.545E+17</c:v>
                </c:pt>
                <c:pt idx="3059">
                  <c:v>1.547E+17</c:v>
                </c:pt>
                <c:pt idx="3060">
                  <c:v>1.531E+17</c:v>
                </c:pt>
                <c:pt idx="3061">
                  <c:v>1.54E+17</c:v>
                </c:pt>
                <c:pt idx="3062">
                  <c:v>1.544E+17</c:v>
                </c:pt>
                <c:pt idx="3063">
                  <c:v>1.547E+17</c:v>
                </c:pt>
                <c:pt idx="3064">
                  <c:v>1.542E+17</c:v>
                </c:pt>
                <c:pt idx="3065">
                  <c:v>1.541E+17</c:v>
                </c:pt>
                <c:pt idx="3066">
                  <c:v>1.555E+17</c:v>
                </c:pt>
                <c:pt idx="3067">
                  <c:v>1.544E+17</c:v>
                </c:pt>
                <c:pt idx="3068">
                  <c:v>1.546E+17</c:v>
                </c:pt>
                <c:pt idx="3069">
                  <c:v>1.551E+17</c:v>
                </c:pt>
                <c:pt idx="3070">
                  <c:v>1.546E+17</c:v>
                </c:pt>
                <c:pt idx="3071">
                  <c:v>1.53E+17</c:v>
                </c:pt>
                <c:pt idx="3072">
                  <c:v>1.544E+17</c:v>
                </c:pt>
                <c:pt idx="3073">
                  <c:v>1.55E+17</c:v>
                </c:pt>
                <c:pt idx="3074">
                  <c:v>1.546E+17</c:v>
                </c:pt>
                <c:pt idx="3075">
                  <c:v>1.548E+17</c:v>
                </c:pt>
                <c:pt idx="3076">
                  <c:v>1.551E+17</c:v>
                </c:pt>
                <c:pt idx="3077">
                  <c:v>1.552E+17</c:v>
                </c:pt>
                <c:pt idx="3078">
                  <c:v>1.55E+17</c:v>
                </c:pt>
                <c:pt idx="3079">
                  <c:v>1.552E+17</c:v>
                </c:pt>
                <c:pt idx="3080">
                  <c:v>1.552E+17</c:v>
                </c:pt>
                <c:pt idx="3081">
                  <c:v>1.553E+17</c:v>
                </c:pt>
                <c:pt idx="3082">
                  <c:v>1.554E+17</c:v>
                </c:pt>
                <c:pt idx="3083">
                  <c:v>1.551E+17</c:v>
                </c:pt>
                <c:pt idx="3084">
                  <c:v>1.55E+17</c:v>
                </c:pt>
                <c:pt idx="3085">
                  <c:v>1.547E+17</c:v>
                </c:pt>
                <c:pt idx="3086">
                  <c:v>1.545E+17</c:v>
                </c:pt>
                <c:pt idx="3087">
                  <c:v>1.547E+17</c:v>
                </c:pt>
                <c:pt idx="3088">
                  <c:v>1.547E+17</c:v>
                </c:pt>
                <c:pt idx="3089">
                  <c:v>1.552E+17</c:v>
                </c:pt>
                <c:pt idx="3090">
                  <c:v>1.532E+17</c:v>
                </c:pt>
                <c:pt idx="3091">
                  <c:v>1.531E+17</c:v>
                </c:pt>
                <c:pt idx="3092">
                  <c:v>1.545E+17</c:v>
                </c:pt>
                <c:pt idx="3093">
                  <c:v>1.554E+17</c:v>
                </c:pt>
                <c:pt idx="3094">
                  <c:v>1.542E+17</c:v>
                </c:pt>
                <c:pt idx="3095">
                  <c:v>1.544E+17</c:v>
                </c:pt>
                <c:pt idx="3096">
                  <c:v>1.55E+17</c:v>
                </c:pt>
                <c:pt idx="3097">
                  <c:v>1.542E+17</c:v>
                </c:pt>
                <c:pt idx="3098">
                  <c:v>1.536E+17</c:v>
                </c:pt>
                <c:pt idx="3099">
                  <c:v>1.548E+17</c:v>
                </c:pt>
                <c:pt idx="3100">
                  <c:v>1.537E+17</c:v>
                </c:pt>
                <c:pt idx="3101">
                  <c:v>1.543E+17</c:v>
                </c:pt>
                <c:pt idx="3102">
                  <c:v>1.548E+17</c:v>
                </c:pt>
                <c:pt idx="3103">
                  <c:v>1.541E+17</c:v>
                </c:pt>
                <c:pt idx="3104">
                  <c:v>1.537E+17</c:v>
                </c:pt>
                <c:pt idx="3105">
                  <c:v>1.544E+17</c:v>
                </c:pt>
                <c:pt idx="3106">
                  <c:v>1.548E+17</c:v>
                </c:pt>
                <c:pt idx="3107">
                  <c:v>1.542E+17</c:v>
                </c:pt>
                <c:pt idx="3108">
                  <c:v>1.545E+17</c:v>
                </c:pt>
                <c:pt idx="3109">
                  <c:v>1.549E+17</c:v>
                </c:pt>
                <c:pt idx="3110">
                  <c:v>1.544E+17</c:v>
                </c:pt>
                <c:pt idx="3111">
                  <c:v>1.545E+17</c:v>
                </c:pt>
                <c:pt idx="3112">
                  <c:v>1.55E+17</c:v>
                </c:pt>
                <c:pt idx="3113">
                  <c:v>1.544E+17</c:v>
                </c:pt>
                <c:pt idx="3114">
                  <c:v>1.544E+17</c:v>
                </c:pt>
                <c:pt idx="3115">
                  <c:v>1.546E+17</c:v>
                </c:pt>
                <c:pt idx="3116">
                  <c:v>1.552E+17</c:v>
                </c:pt>
                <c:pt idx="3117">
                  <c:v>1.542E+17</c:v>
                </c:pt>
                <c:pt idx="3118">
                  <c:v>1.537E+17</c:v>
                </c:pt>
                <c:pt idx="3119">
                  <c:v>1.54E+17</c:v>
                </c:pt>
                <c:pt idx="3120">
                  <c:v>1.543E+17</c:v>
                </c:pt>
                <c:pt idx="3121">
                  <c:v>1.54E+17</c:v>
                </c:pt>
                <c:pt idx="3122">
                  <c:v>1.547E+17</c:v>
                </c:pt>
                <c:pt idx="3123">
                  <c:v>1.54E+17</c:v>
                </c:pt>
                <c:pt idx="3124">
                  <c:v>1.539E+17</c:v>
                </c:pt>
                <c:pt idx="3125">
                  <c:v>1.543E+17</c:v>
                </c:pt>
                <c:pt idx="3126">
                  <c:v>1.541E+17</c:v>
                </c:pt>
                <c:pt idx="3127">
                  <c:v>1.543E+17</c:v>
                </c:pt>
                <c:pt idx="3128">
                  <c:v>1.539E+17</c:v>
                </c:pt>
                <c:pt idx="3129">
                  <c:v>1.547E+17</c:v>
                </c:pt>
                <c:pt idx="3130">
                  <c:v>1.542E+17</c:v>
                </c:pt>
                <c:pt idx="3131">
                  <c:v>1.535E+17</c:v>
                </c:pt>
                <c:pt idx="3132">
                  <c:v>1.545E+17</c:v>
                </c:pt>
                <c:pt idx="3133">
                  <c:v>1.542E+17</c:v>
                </c:pt>
                <c:pt idx="3134">
                  <c:v>1.541E+17</c:v>
                </c:pt>
                <c:pt idx="3135">
                  <c:v>1.541E+17</c:v>
                </c:pt>
                <c:pt idx="3136">
                  <c:v>1.543E+17</c:v>
                </c:pt>
                <c:pt idx="3137">
                  <c:v>1.54E+17</c:v>
                </c:pt>
                <c:pt idx="3138">
                  <c:v>1.543E+17</c:v>
                </c:pt>
                <c:pt idx="3139">
                  <c:v>1.548E+17</c:v>
                </c:pt>
                <c:pt idx="3140">
                  <c:v>1.538E+17</c:v>
                </c:pt>
                <c:pt idx="3141">
                  <c:v>1.54E+17</c:v>
                </c:pt>
                <c:pt idx="3142">
                  <c:v>1.541E+17</c:v>
                </c:pt>
                <c:pt idx="3143">
                  <c:v>1.54E+17</c:v>
                </c:pt>
                <c:pt idx="3144">
                  <c:v>1.539E+17</c:v>
                </c:pt>
                <c:pt idx="3145">
                  <c:v>1.538E+17</c:v>
                </c:pt>
                <c:pt idx="3146">
                  <c:v>1.54E+17</c:v>
                </c:pt>
                <c:pt idx="3147">
                  <c:v>1.537E+17</c:v>
                </c:pt>
                <c:pt idx="3148">
                  <c:v>1.539E+17</c:v>
                </c:pt>
                <c:pt idx="3149">
                  <c:v>1.545E+17</c:v>
                </c:pt>
                <c:pt idx="3150">
                  <c:v>1.541E+17</c:v>
                </c:pt>
                <c:pt idx="3151">
                  <c:v>1.537E+17</c:v>
                </c:pt>
                <c:pt idx="3152">
                  <c:v>1.54E+17</c:v>
                </c:pt>
                <c:pt idx="3153">
                  <c:v>1.539E+17</c:v>
                </c:pt>
                <c:pt idx="3154">
                  <c:v>1.536E+17</c:v>
                </c:pt>
                <c:pt idx="3155">
                  <c:v>1.541E+17</c:v>
                </c:pt>
                <c:pt idx="3156">
                  <c:v>1.543E+17</c:v>
                </c:pt>
                <c:pt idx="3157">
                  <c:v>1.535E+17</c:v>
                </c:pt>
                <c:pt idx="3158">
                  <c:v>1.541E+17</c:v>
                </c:pt>
                <c:pt idx="3159">
                  <c:v>1.546E+17</c:v>
                </c:pt>
                <c:pt idx="3160">
                  <c:v>1.541E+17</c:v>
                </c:pt>
                <c:pt idx="3161">
                  <c:v>1.54E+17</c:v>
                </c:pt>
                <c:pt idx="3162">
                  <c:v>1.543E+17</c:v>
                </c:pt>
                <c:pt idx="3163">
                  <c:v>1.538E+17</c:v>
                </c:pt>
                <c:pt idx="3164">
                  <c:v>1.54E+17</c:v>
                </c:pt>
                <c:pt idx="3165">
                  <c:v>1.541E+17</c:v>
                </c:pt>
                <c:pt idx="3166">
                  <c:v>1.526E+17</c:v>
                </c:pt>
                <c:pt idx="3167">
                  <c:v>1.54E+17</c:v>
                </c:pt>
                <c:pt idx="3168">
                  <c:v>1.538E+17</c:v>
                </c:pt>
                <c:pt idx="3169">
                  <c:v>1.548E+17</c:v>
                </c:pt>
                <c:pt idx="3170">
                  <c:v>1.54E+17</c:v>
                </c:pt>
                <c:pt idx="3171">
                  <c:v>1.543E+17</c:v>
                </c:pt>
                <c:pt idx="3172">
                  <c:v>1.546E+17</c:v>
                </c:pt>
                <c:pt idx="3173">
                  <c:v>1.545E+17</c:v>
                </c:pt>
                <c:pt idx="3174">
                  <c:v>1.541E+17</c:v>
                </c:pt>
                <c:pt idx="3175">
                  <c:v>1.541E+17</c:v>
                </c:pt>
                <c:pt idx="3176">
                  <c:v>1.552E+17</c:v>
                </c:pt>
                <c:pt idx="3177">
                  <c:v>1.542E+17</c:v>
                </c:pt>
                <c:pt idx="3178">
                  <c:v>1.542E+17</c:v>
                </c:pt>
                <c:pt idx="3179">
                  <c:v>1.545E+17</c:v>
                </c:pt>
                <c:pt idx="3180">
                  <c:v>1.542E+17</c:v>
                </c:pt>
                <c:pt idx="3181">
                  <c:v>1.543E+17</c:v>
                </c:pt>
                <c:pt idx="3182">
                  <c:v>1.545E+17</c:v>
                </c:pt>
                <c:pt idx="3183">
                  <c:v>1.549E+17</c:v>
                </c:pt>
                <c:pt idx="3184">
                  <c:v>1.542E+17</c:v>
                </c:pt>
                <c:pt idx="3185">
                  <c:v>1.544E+17</c:v>
                </c:pt>
                <c:pt idx="3186">
                  <c:v>1.55E+17</c:v>
                </c:pt>
                <c:pt idx="3187">
                  <c:v>1.541E+17</c:v>
                </c:pt>
                <c:pt idx="3188">
                  <c:v>1.542E+17</c:v>
                </c:pt>
                <c:pt idx="3189">
                  <c:v>1.548E+17</c:v>
                </c:pt>
                <c:pt idx="3190">
                  <c:v>1.551E+17</c:v>
                </c:pt>
                <c:pt idx="3191">
                  <c:v>1.546E+17</c:v>
                </c:pt>
                <c:pt idx="3192">
                  <c:v>1.544E+17</c:v>
                </c:pt>
                <c:pt idx="3193">
                  <c:v>1.55E+17</c:v>
                </c:pt>
                <c:pt idx="3194">
                  <c:v>1.54E+17</c:v>
                </c:pt>
                <c:pt idx="3195">
                  <c:v>1.544E+17</c:v>
                </c:pt>
                <c:pt idx="3196">
                  <c:v>1.547E+17</c:v>
                </c:pt>
                <c:pt idx="3197">
                  <c:v>1.539E+17</c:v>
                </c:pt>
                <c:pt idx="3198">
                  <c:v>1.539E+17</c:v>
                </c:pt>
                <c:pt idx="3199">
                  <c:v>1.547E+17</c:v>
                </c:pt>
                <c:pt idx="3200">
                  <c:v>1.548E+17</c:v>
                </c:pt>
                <c:pt idx="3201">
                  <c:v>1.541E+17</c:v>
                </c:pt>
                <c:pt idx="3202">
                  <c:v>1.545E+17</c:v>
                </c:pt>
                <c:pt idx="3203">
                  <c:v>1.552E+17</c:v>
                </c:pt>
                <c:pt idx="3204">
                  <c:v>1.545E+17</c:v>
                </c:pt>
                <c:pt idx="3205">
                  <c:v>1.542E+17</c:v>
                </c:pt>
                <c:pt idx="3206">
                  <c:v>1.545E+17</c:v>
                </c:pt>
                <c:pt idx="3207">
                  <c:v>1.546E+17</c:v>
                </c:pt>
                <c:pt idx="3208">
                  <c:v>1.544E+17</c:v>
                </c:pt>
                <c:pt idx="3209">
                  <c:v>1.546E+17</c:v>
                </c:pt>
                <c:pt idx="3210">
                  <c:v>1.545E+17</c:v>
                </c:pt>
                <c:pt idx="3211">
                  <c:v>1.543E+17</c:v>
                </c:pt>
                <c:pt idx="3212">
                  <c:v>1.544E+17</c:v>
                </c:pt>
                <c:pt idx="3213">
                  <c:v>1.547E+17</c:v>
                </c:pt>
                <c:pt idx="3214">
                  <c:v>1.544E+17</c:v>
                </c:pt>
                <c:pt idx="3215">
                  <c:v>1.543E+17</c:v>
                </c:pt>
                <c:pt idx="3216">
                  <c:v>1.55E+17</c:v>
                </c:pt>
                <c:pt idx="3217">
                  <c:v>1.541E+17</c:v>
                </c:pt>
                <c:pt idx="3218">
                  <c:v>1.541E+17</c:v>
                </c:pt>
                <c:pt idx="3219">
                  <c:v>1.551E+17</c:v>
                </c:pt>
                <c:pt idx="3220">
                  <c:v>1.543E+17</c:v>
                </c:pt>
                <c:pt idx="3221">
                  <c:v>1.544E+17</c:v>
                </c:pt>
                <c:pt idx="3222">
                  <c:v>1.545E+17</c:v>
                </c:pt>
                <c:pt idx="3223">
                  <c:v>1.55E+17</c:v>
                </c:pt>
                <c:pt idx="3224">
                  <c:v>1.543E+17</c:v>
                </c:pt>
                <c:pt idx="3225">
                  <c:v>1.536E+17</c:v>
                </c:pt>
                <c:pt idx="3226">
                  <c:v>1.551E+17</c:v>
                </c:pt>
                <c:pt idx="3227">
                  <c:v>1.55E+17</c:v>
                </c:pt>
                <c:pt idx="3228">
                  <c:v>1.552E+17</c:v>
                </c:pt>
                <c:pt idx="3229">
                  <c:v>1.552E+17</c:v>
                </c:pt>
                <c:pt idx="3230">
                  <c:v>1.547E+17</c:v>
                </c:pt>
                <c:pt idx="3231">
                  <c:v>1.55E+17</c:v>
                </c:pt>
                <c:pt idx="3232">
                  <c:v>1.552E+17</c:v>
                </c:pt>
                <c:pt idx="3233">
                  <c:v>1.553E+17</c:v>
                </c:pt>
                <c:pt idx="3234">
                  <c:v>1.55E+17</c:v>
                </c:pt>
                <c:pt idx="3235">
                  <c:v>1.536E+17</c:v>
                </c:pt>
                <c:pt idx="3236">
                  <c:v>1.554E+17</c:v>
                </c:pt>
                <c:pt idx="3237">
                  <c:v>1.548E+17</c:v>
                </c:pt>
                <c:pt idx="3238">
                  <c:v>1.537E+17</c:v>
                </c:pt>
                <c:pt idx="3239">
                  <c:v>1.549E+17</c:v>
                </c:pt>
                <c:pt idx="3240">
                  <c:v>1.551E+17</c:v>
                </c:pt>
                <c:pt idx="3241">
                  <c:v>1.547E+17</c:v>
                </c:pt>
                <c:pt idx="3242">
                  <c:v>1.536E+17</c:v>
                </c:pt>
                <c:pt idx="3243">
                  <c:v>1.547E+17</c:v>
                </c:pt>
                <c:pt idx="3244">
                  <c:v>1.547E+17</c:v>
                </c:pt>
                <c:pt idx="3245">
                  <c:v>1.539E+17</c:v>
                </c:pt>
                <c:pt idx="3246">
                  <c:v>1.546E+17</c:v>
                </c:pt>
                <c:pt idx="3247">
                  <c:v>1.551E+17</c:v>
                </c:pt>
                <c:pt idx="3248">
                  <c:v>1.542E+17</c:v>
                </c:pt>
                <c:pt idx="3249">
                  <c:v>1.544E+17</c:v>
                </c:pt>
                <c:pt idx="3250">
                  <c:v>1.552E+17</c:v>
                </c:pt>
                <c:pt idx="3251">
                  <c:v>1.547E+17</c:v>
                </c:pt>
                <c:pt idx="3252">
                  <c:v>1.543E+17</c:v>
                </c:pt>
                <c:pt idx="3253">
                  <c:v>1.546E+17</c:v>
                </c:pt>
                <c:pt idx="3254">
                  <c:v>1.541E+17</c:v>
                </c:pt>
                <c:pt idx="3255">
                  <c:v>1.545E+17</c:v>
                </c:pt>
                <c:pt idx="3256">
                  <c:v>1.362E+17</c:v>
                </c:pt>
                <c:pt idx="3257">
                  <c:v>1.554E+17</c:v>
                </c:pt>
                <c:pt idx="3258">
                  <c:v>1.541E+17</c:v>
                </c:pt>
                <c:pt idx="3259">
                  <c:v>1.543E+17</c:v>
                </c:pt>
                <c:pt idx="3260">
                  <c:v>1.411E+17</c:v>
                </c:pt>
                <c:pt idx="3261">
                  <c:v>1.534E+17</c:v>
                </c:pt>
                <c:pt idx="3262">
                  <c:v>1.54E+17</c:v>
                </c:pt>
                <c:pt idx="3263">
                  <c:v>1.543E+17</c:v>
                </c:pt>
                <c:pt idx="3264">
                  <c:v>1.548E+17</c:v>
                </c:pt>
                <c:pt idx="3265">
                  <c:v>1.546E+17</c:v>
                </c:pt>
                <c:pt idx="3266">
                  <c:v>1.544E+17</c:v>
                </c:pt>
                <c:pt idx="3267">
                  <c:v>1.552E+17</c:v>
                </c:pt>
                <c:pt idx="3268">
                  <c:v>1.544E+17</c:v>
                </c:pt>
                <c:pt idx="3269">
                  <c:v>1.539E+17</c:v>
                </c:pt>
                <c:pt idx="3270">
                  <c:v>1.549E+17</c:v>
                </c:pt>
                <c:pt idx="3271">
                  <c:v>1.543E+17</c:v>
                </c:pt>
                <c:pt idx="3272">
                  <c:v>1.543E+17</c:v>
                </c:pt>
                <c:pt idx="3273">
                  <c:v>1.548E+17</c:v>
                </c:pt>
                <c:pt idx="3274">
                  <c:v>1.545E+17</c:v>
                </c:pt>
                <c:pt idx="3275">
                  <c:v>1.54E+17</c:v>
                </c:pt>
                <c:pt idx="3276">
                  <c:v>1.548E+17</c:v>
                </c:pt>
                <c:pt idx="3277">
                  <c:v>1.548E+17</c:v>
                </c:pt>
                <c:pt idx="3278">
                  <c:v>1.544E+17</c:v>
                </c:pt>
                <c:pt idx="3279">
                  <c:v>1.535E+17</c:v>
                </c:pt>
                <c:pt idx="3280">
                  <c:v>1.548E+17</c:v>
                </c:pt>
                <c:pt idx="3281">
                  <c:v>1.54E+17</c:v>
                </c:pt>
                <c:pt idx="3282">
                  <c:v>1.546E+17</c:v>
                </c:pt>
                <c:pt idx="3283">
                  <c:v>1.551E+17</c:v>
                </c:pt>
                <c:pt idx="3284">
                  <c:v>1.495E+17</c:v>
                </c:pt>
                <c:pt idx="3285">
                  <c:v>1.538E+17</c:v>
                </c:pt>
                <c:pt idx="3286">
                  <c:v>1.547E+17</c:v>
                </c:pt>
                <c:pt idx="3287">
                  <c:v>1.551E+17</c:v>
                </c:pt>
                <c:pt idx="3288">
                  <c:v>1.542E+17</c:v>
                </c:pt>
                <c:pt idx="3289">
                  <c:v>1.539E+17</c:v>
                </c:pt>
                <c:pt idx="3290">
                  <c:v>1.553E+17</c:v>
                </c:pt>
                <c:pt idx="3291">
                  <c:v>1.54E+17</c:v>
                </c:pt>
                <c:pt idx="3292">
                  <c:v>1.542E+17</c:v>
                </c:pt>
                <c:pt idx="3293">
                  <c:v>1.548E+17</c:v>
                </c:pt>
                <c:pt idx="3294">
                  <c:v>1.547E+17</c:v>
                </c:pt>
                <c:pt idx="3295">
                  <c:v>1.545E+17</c:v>
                </c:pt>
                <c:pt idx="3296">
                  <c:v>1.545E+17</c:v>
                </c:pt>
                <c:pt idx="3297">
                  <c:v>1.543E+17</c:v>
                </c:pt>
                <c:pt idx="3298">
                  <c:v>1.544E+17</c:v>
                </c:pt>
                <c:pt idx="3299">
                  <c:v>1.536E+17</c:v>
                </c:pt>
                <c:pt idx="3300">
                  <c:v>1.546E+17</c:v>
                </c:pt>
                <c:pt idx="3301">
                  <c:v>1.551E+17</c:v>
                </c:pt>
                <c:pt idx="3302">
                  <c:v>1.541E+17</c:v>
                </c:pt>
                <c:pt idx="3303">
                  <c:v>1.543E+17</c:v>
                </c:pt>
                <c:pt idx="3304">
                  <c:v>1.549E+17</c:v>
                </c:pt>
                <c:pt idx="3305">
                  <c:v>1.545E+17</c:v>
                </c:pt>
                <c:pt idx="3306">
                  <c:v>1.543E+17</c:v>
                </c:pt>
                <c:pt idx="3307">
                  <c:v>1.547E+17</c:v>
                </c:pt>
                <c:pt idx="3308">
                  <c:v>1.546E+17</c:v>
                </c:pt>
                <c:pt idx="3309">
                  <c:v>1.507E+17</c:v>
                </c:pt>
                <c:pt idx="3310">
                  <c:v>1.004E+17</c:v>
                </c:pt>
                <c:pt idx="3311">
                  <c:v>1.543E+17</c:v>
                </c:pt>
                <c:pt idx="3312">
                  <c:v>1.543E+17</c:v>
                </c:pt>
                <c:pt idx="3313">
                  <c:v>1.54E+17</c:v>
                </c:pt>
                <c:pt idx="3314">
                  <c:v>1.551E+17</c:v>
                </c:pt>
                <c:pt idx="3315">
                  <c:v>1.545E+17</c:v>
                </c:pt>
                <c:pt idx="3316">
                  <c:v>1.546E+17</c:v>
                </c:pt>
                <c:pt idx="3317">
                  <c:v>1.547E+17</c:v>
                </c:pt>
                <c:pt idx="3318">
                  <c:v>1.546E+17</c:v>
                </c:pt>
                <c:pt idx="3319">
                  <c:v>1.541E+17</c:v>
                </c:pt>
                <c:pt idx="3320">
                  <c:v>1.534E+17</c:v>
                </c:pt>
                <c:pt idx="3321">
                  <c:v>1.544E+17</c:v>
                </c:pt>
                <c:pt idx="3322">
                  <c:v>1.54E+17</c:v>
                </c:pt>
                <c:pt idx="3323">
                  <c:v>1.541E+17</c:v>
                </c:pt>
                <c:pt idx="3324">
                  <c:v>1.545E+17</c:v>
                </c:pt>
                <c:pt idx="3325">
                  <c:v>1.542E+17</c:v>
                </c:pt>
                <c:pt idx="3326">
                  <c:v>1.152E+17</c:v>
                </c:pt>
                <c:pt idx="3327">
                  <c:v>1.55E+17</c:v>
                </c:pt>
                <c:pt idx="3328">
                  <c:v>1.55E+17</c:v>
                </c:pt>
                <c:pt idx="3329">
                  <c:v>1.532E+17</c:v>
                </c:pt>
                <c:pt idx="3330">
                  <c:v>1.548E+17</c:v>
                </c:pt>
                <c:pt idx="3331">
                  <c:v>1.542E+17</c:v>
                </c:pt>
                <c:pt idx="3332">
                  <c:v>1.537E+17</c:v>
                </c:pt>
                <c:pt idx="3333">
                  <c:v>1.545E+17</c:v>
                </c:pt>
                <c:pt idx="3334">
                  <c:v>1.551E+17</c:v>
                </c:pt>
                <c:pt idx="3335">
                  <c:v>1.546E+17</c:v>
                </c:pt>
                <c:pt idx="3336">
                  <c:v>1.546E+17</c:v>
                </c:pt>
                <c:pt idx="3337">
                  <c:v>1.552E+17</c:v>
                </c:pt>
                <c:pt idx="3338">
                  <c:v>1.545E+17</c:v>
                </c:pt>
                <c:pt idx="3339">
                  <c:v>1.538E+17</c:v>
                </c:pt>
                <c:pt idx="3340">
                  <c:v>1.543E+17</c:v>
                </c:pt>
                <c:pt idx="3341">
                  <c:v>1.544E+17</c:v>
                </c:pt>
                <c:pt idx="3342">
                  <c:v>1.537E+17</c:v>
                </c:pt>
                <c:pt idx="3343">
                  <c:v>1.547E+17</c:v>
                </c:pt>
                <c:pt idx="3344">
                  <c:v>1.543E+17</c:v>
                </c:pt>
                <c:pt idx="3345">
                  <c:v>1.546E+17</c:v>
                </c:pt>
                <c:pt idx="3346">
                  <c:v>1.545E+17</c:v>
                </c:pt>
                <c:pt idx="3347">
                  <c:v>1.555E+17</c:v>
                </c:pt>
                <c:pt idx="3348">
                  <c:v>1.546E+17</c:v>
                </c:pt>
                <c:pt idx="3349">
                  <c:v>1.075E+17</c:v>
                </c:pt>
                <c:pt idx="3350">
                  <c:v>1.549E+17</c:v>
                </c:pt>
                <c:pt idx="3351">
                  <c:v>1.545E+17</c:v>
                </c:pt>
                <c:pt idx="3352">
                  <c:v>1.543E+17</c:v>
                </c:pt>
                <c:pt idx="3353">
                  <c:v>1.548E+17</c:v>
                </c:pt>
                <c:pt idx="3354">
                  <c:v>1.553E+17</c:v>
                </c:pt>
                <c:pt idx="3355">
                  <c:v>1.544E+17</c:v>
                </c:pt>
                <c:pt idx="3356">
                  <c:v>1.546E+17</c:v>
                </c:pt>
                <c:pt idx="3357">
                  <c:v>1.549E+17</c:v>
                </c:pt>
                <c:pt idx="3358">
                  <c:v>1.544E+17</c:v>
                </c:pt>
                <c:pt idx="3359">
                  <c:v>1.549E+17</c:v>
                </c:pt>
                <c:pt idx="3360">
                  <c:v>1.549E+17</c:v>
                </c:pt>
                <c:pt idx="3361">
                  <c:v>1.548E+17</c:v>
                </c:pt>
                <c:pt idx="3362">
                  <c:v>1.548E+17</c:v>
                </c:pt>
                <c:pt idx="3363">
                  <c:v>1.548E+17</c:v>
                </c:pt>
                <c:pt idx="3364">
                  <c:v>1.547E+17</c:v>
                </c:pt>
                <c:pt idx="3365">
                  <c:v>1.545E+17</c:v>
                </c:pt>
                <c:pt idx="3366">
                  <c:v>1.542E+17</c:v>
                </c:pt>
                <c:pt idx="3367">
                  <c:v>1.551E+17</c:v>
                </c:pt>
                <c:pt idx="3368">
                  <c:v>1.546E+17</c:v>
                </c:pt>
                <c:pt idx="3369">
                  <c:v>1.548E+17</c:v>
                </c:pt>
                <c:pt idx="3370">
                  <c:v>1.546E+17</c:v>
                </c:pt>
                <c:pt idx="3371">
                  <c:v>1.547E+17</c:v>
                </c:pt>
                <c:pt idx="3372">
                  <c:v>1.549E+17</c:v>
                </c:pt>
                <c:pt idx="3373">
                  <c:v>1.548E+17</c:v>
                </c:pt>
                <c:pt idx="3374">
                  <c:v>1.553E+17</c:v>
                </c:pt>
                <c:pt idx="3375">
                  <c:v>1.541E+17</c:v>
                </c:pt>
                <c:pt idx="3376">
                  <c:v>1.546E+17</c:v>
                </c:pt>
                <c:pt idx="3377">
                  <c:v>1.553E+17</c:v>
                </c:pt>
                <c:pt idx="3378">
                  <c:v>1.549E+17</c:v>
                </c:pt>
                <c:pt idx="3379">
                  <c:v>1.552E+17</c:v>
                </c:pt>
                <c:pt idx="3380">
                  <c:v>1.552E+17</c:v>
                </c:pt>
                <c:pt idx="3381">
                  <c:v>1.545E+17</c:v>
                </c:pt>
                <c:pt idx="3382">
                  <c:v>1.549E+17</c:v>
                </c:pt>
                <c:pt idx="3383">
                  <c:v>1.547E+17</c:v>
                </c:pt>
                <c:pt idx="3384">
                  <c:v>1.547E+17</c:v>
                </c:pt>
                <c:pt idx="3385">
                  <c:v>1.539E+17</c:v>
                </c:pt>
                <c:pt idx="3386">
                  <c:v>1.541E+17</c:v>
                </c:pt>
                <c:pt idx="3387">
                  <c:v>1.553E+17</c:v>
                </c:pt>
                <c:pt idx="3388">
                  <c:v>1.551E+17</c:v>
                </c:pt>
                <c:pt idx="3389">
                  <c:v>1.539E+17</c:v>
                </c:pt>
                <c:pt idx="3390">
                  <c:v>1.53E+17</c:v>
                </c:pt>
                <c:pt idx="3391">
                  <c:v>1.551E+17</c:v>
                </c:pt>
                <c:pt idx="3392">
                  <c:v>1.546E+17</c:v>
                </c:pt>
                <c:pt idx="3393">
                  <c:v>1.543E+17</c:v>
                </c:pt>
                <c:pt idx="3394">
                  <c:v>1.549E+17</c:v>
                </c:pt>
                <c:pt idx="3395">
                  <c:v>7.024E+16</c:v>
                </c:pt>
                <c:pt idx="3396">
                  <c:v>1.447E+17</c:v>
                </c:pt>
                <c:pt idx="3397">
                  <c:v>1.54E+17</c:v>
                </c:pt>
                <c:pt idx="3398">
                  <c:v>1.554E+17</c:v>
                </c:pt>
                <c:pt idx="3399">
                  <c:v>1.538E+17</c:v>
                </c:pt>
                <c:pt idx="3400">
                  <c:v>1.542E+17</c:v>
                </c:pt>
                <c:pt idx="3401">
                  <c:v>1.551E+17</c:v>
                </c:pt>
                <c:pt idx="3402">
                  <c:v>1.54E+17</c:v>
                </c:pt>
                <c:pt idx="3403">
                  <c:v>1.536E+17</c:v>
                </c:pt>
                <c:pt idx="3404">
                  <c:v>1.575E+17</c:v>
                </c:pt>
                <c:pt idx="3405">
                  <c:v>1.613E+17</c:v>
                </c:pt>
                <c:pt idx="3406">
                  <c:v>1.614E+17</c:v>
                </c:pt>
                <c:pt idx="3407">
                  <c:v>1.612E+17</c:v>
                </c:pt>
                <c:pt idx="3408">
                  <c:v>1.617E+17</c:v>
                </c:pt>
                <c:pt idx="3409">
                  <c:v>1.614E+17</c:v>
                </c:pt>
                <c:pt idx="3410">
                  <c:v>1.616E+17</c:v>
                </c:pt>
                <c:pt idx="3411">
                  <c:v>1.617E+17</c:v>
                </c:pt>
                <c:pt idx="3412">
                  <c:v>1.607E+17</c:v>
                </c:pt>
                <c:pt idx="3413">
                  <c:v>1.615E+17</c:v>
                </c:pt>
                <c:pt idx="3414">
                  <c:v>1.613E+17</c:v>
                </c:pt>
                <c:pt idx="3415">
                  <c:v>1.615E+17</c:v>
                </c:pt>
                <c:pt idx="3416">
                  <c:v>1.614E+17</c:v>
                </c:pt>
                <c:pt idx="3417">
                  <c:v>1.612E+17</c:v>
                </c:pt>
                <c:pt idx="3418">
                  <c:v>1.611E+17</c:v>
                </c:pt>
                <c:pt idx="3419">
                  <c:v>1.612E+17</c:v>
                </c:pt>
                <c:pt idx="3420">
                  <c:v>1.612E+17</c:v>
                </c:pt>
                <c:pt idx="3421">
                  <c:v>1.615E+17</c:v>
                </c:pt>
                <c:pt idx="3422">
                  <c:v>1.614E+17</c:v>
                </c:pt>
                <c:pt idx="3423">
                  <c:v>1.614E+17</c:v>
                </c:pt>
                <c:pt idx="3424">
                  <c:v>1.617E+17</c:v>
                </c:pt>
                <c:pt idx="3425">
                  <c:v>1.616E+17</c:v>
                </c:pt>
                <c:pt idx="3426">
                  <c:v>1.617E+17</c:v>
                </c:pt>
                <c:pt idx="3427">
                  <c:v>1.617E+17</c:v>
                </c:pt>
                <c:pt idx="3428">
                  <c:v>1.612E+17</c:v>
                </c:pt>
                <c:pt idx="3429">
                  <c:v>1.302E+17</c:v>
                </c:pt>
                <c:pt idx="3430">
                  <c:v>1.525E+17</c:v>
                </c:pt>
                <c:pt idx="3431">
                  <c:v>1.615E+17</c:v>
                </c:pt>
                <c:pt idx="3432">
                  <c:v>1.613E+17</c:v>
                </c:pt>
                <c:pt idx="3433">
                  <c:v>1.613E+17</c:v>
                </c:pt>
                <c:pt idx="3434">
                  <c:v>1.617E+17</c:v>
                </c:pt>
                <c:pt idx="3435">
                  <c:v>1.615E+17</c:v>
                </c:pt>
                <c:pt idx="3436">
                  <c:v>1.611E+17</c:v>
                </c:pt>
                <c:pt idx="3437">
                  <c:v>1.615E+17</c:v>
                </c:pt>
                <c:pt idx="3438">
                  <c:v>1.618E+17</c:v>
                </c:pt>
                <c:pt idx="3439">
                  <c:v>1.615E+17</c:v>
                </c:pt>
                <c:pt idx="3440">
                  <c:v>1.617E+17</c:v>
                </c:pt>
                <c:pt idx="3441">
                  <c:v>8.895E+16</c:v>
                </c:pt>
                <c:pt idx="3442">
                  <c:v>6.194E+16</c:v>
                </c:pt>
                <c:pt idx="3443">
                  <c:v>1.615E+17</c:v>
                </c:pt>
                <c:pt idx="3444">
                  <c:v>8.23E+16</c:v>
                </c:pt>
                <c:pt idx="3445">
                  <c:v>1.615E+17</c:v>
                </c:pt>
                <c:pt idx="3446">
                  <c:v>1.61E+17</c:v>
                </c:pt>
                <c:pt idx="3447">
                  <c:v>1.615E+17</c:v>
                </c:pt>
                <c:pt idx="3448">
                  <c:v>1.61E+17</c:v>
                </c:pt>
                <c:pt idx="3449">
                  <c:v>1.616E+17</c:v>
                </c:pt>
                <c:pt idx="3450">
                  <c:v>1.617E+17</c:v>
                </c:pt>
                <c:pt idx="3451">
                  <c:v>1.606E+17</c:v>
                </c:pt>
                <c:pt idx="3452">
                  <c:v>1.616E+17</c:v>
                </c:pt>
                <c:pt idx="3453">
                  <c:v>1.615E+17</c:v>
                </c:pt>
                <c:pt idx="3454">
                  <c:v>1.614E+17</c:v>
                </c:pt>
                <c:pt idx="3455">
                  <c:v>1.615E+17</c:v>
                </c:pt>
                <c:pt idx="3456">
                  <c:v>1.619E+17</c:v>
                </c:pt>
                <c:pt idx="3457">
                  <c:v>1.619E+17</c:v>
                </c:pt>
                <c:pt idx="3458">
                  <c:v>1.614E+17</c:v>
                </c:pt>
                <c:pt idx="3459">
                  <c:v>1.618E+17</c:v>
                </c:pt>
                <c:pt idx="3460">
                  <c:v>1.62E+17</c:v>
                </c:pt>
                <c:pt idx="3461">
                  <c:v>1.619E+17</c:v>
                </c:pt>
                <c:pt idx="3462">
                  <c:v>1.619E+17</c:v>
                </c:pt>
                <c:pt idx="3463">
                  <c:v>1.619E+17</c:v>
                </c:pt>
                <c:pt idx="3464">
                  <c:v>1.611E+17</c:v>
                </c:pt>
                <c:pt idx="3465">
                  <c:v>1.619E+17</c:v>
                </c:pt>
                <c:pt idx="3466">
                  <c:v>1.616E+17</c:v>
                </c:pt>
                <c:pt idx="3467">
                  <c:v>1.619E+17</c:v>
                </c:pt>
                <c:pt idx="3468">
                  <c:v>1.62E+17</c:v>
                </c:pt>
                <c:pt idx="3469">
                  <c:v>1.61E+17</c:v>
                </c:pt>
                <c:pt idx="3470">
                  <c:v>1.618E+17</c:v>
                </c:pt>
                <c:pt idx="3471">
                  <c:v>1.619E+17</c:v>
                </c:pt>
                <c:pt idx="3472">
                  <c:v>1.603E+17</c:v>
                </c:pt>
                <c:pt idx="3473">
                  <c:v>1.614E+17</c:v>
                </c:pt>
                <c:pt idx="3474">
                  <c:v>1.617E+17</c:v>
                </c:pt>
                <c:pt idx="3475">
                  <c:v>1.623E+17</c:v>
                </c:pt>
                <c:pt idx="3476">
                  <c:v>1.612E+17</c:v>
                </c:pt>
                <c:pt idx="3477">
                  <c:v>1.622E+17</c:v>
                </c:pt>
                <c:pt idx="3478">
                  <c:v>1.622E+17</c:v>
                </c:pt>
                <c:pt idx="3479">
                  <c:v>1.623E+17</c:v>
                </c:pt>
                <c:pt idx="3480">
                  <c:v>1.47E+17</c:v>
                </c:pt>
                <c:pt idx="3481">
                  <c:v>1.615E+17</c:v>
                </c:pt>
                <c:pt idx="3482">
                  <c:v>1.614E+17</c:v>
                </c:pt>
                <c:pt idx="3483">
                  <c:v>1.617E+17</c:v>
                </c:pt>
                <c:pt idx="3484">
                  <c:v>1.613E+17</c:v>
                </c:pt>
                <c:pt idx="3485">
                  <c:v>1.615E+17</c:v>
                </c:pt>
                <c:pt idx="3486">
                  <c:v>1.614E+17</c:v>
                </c:pt>
                <c:pt idx="3487">
                  <c:v>1.394E+17</c:v>
                </c:pt>
                <c:pt idx="3488">
                  <c:v>5.136E+16</c:v>
                </c:pt>
                <c:pt idx="3489">
                  <c:v>5.31E+16</c:v>
                </c:pt>
                <c:pt idx="3490">
                  <c:v>1.127E+17</c:v>
                </c:pt>
                <c:pt idx="3491">
                  <c:v>1.126E+17</c:v>
                </c:pt>
                <c:pt idx="3492">
                  <c:v>1.124E+17</c:v>
                </c:pt>
                <c:pt idx="3493">
                  <c:v>1.13E+17</c:v>
                </c:pt>
                <c:pt idx="3494">
                  <c:v>1.134E+17</c:v>
                </c:pt>
                <c:pt idx="3495">
                  <c:v>1.295E+17</c:v>
                </c:pt>
                <c:pt idx="3496">
                  <c:v>1.322E+17</c:v>
                </c:pt>
                <c:pt idx="3497">
                  <c:v>1.329E+17</c:v>
                </c:pt>
                <c:pt idx="3498">
                  <c:v>1.329E+17</c:v>
                </c:pt>
                <c:pt idx="3499">
                  <c:v>1.329E+17</c:v>
                </c:pt>
                <c:pt idx="3500">
                  <c:v>1.215E+17</c:v>
                </c:pt>
                <c:pt idx="3501">
                  <c:v>1.418E+17</c:v>
                </c:pt>
                <c:pt idx="3502">
                  <c:v>1.429E+17</c:v>
                </c:pt>
                <c:pt idx="3503">
                  <c:v>1.456E+17</c:v>
                </c:pt>
                <c:pt idx="3504">
                  <c:v>1.488E+17</c:v>
                </c:pt>
                <c:pt idx="3505">
                  <c:v>1.385E+17</c:v>
                </c:pt>
                <c:pt idx="3506">
                  <c:v>1.397E+17</c:v>
                </c:pt>
                <c:pt idx="3507">
                  <c:v>1.104E+17</c:v>
                </c:pt>
                <c:pt idx="3508">
                  <c:v>1.544E+17</c:v>
                </c:pt>
                <c:pt idx="3509">
                  <c:v>1.543E+17</c:v>
                </c:pt>
                <c:pt idx="3510">
                  <c:v>1.542E+17</c:v>
                </c:pt>
                <c:pt idx="3511">
                  <c:v>1.419E+17</c:v>
                </c:pt>
                <c:pt idx="3512">
                  <c:v>1.626E+17</c:v>
                </c:pt>
                <c:pt idx="3513">
                  <c:v>1.64E+17</c:v>
                </c:pt>
                <c:pt idx="3514">
                  <c:v>1.642E+17</c:v>
                </c:pt>
                <c:pt idx="3515">
                  <c:v>1.639E+17</c:v>
                </c:pt>
                <c:pt idx="3516">
                  <c:v>1.642E+17</c:v>
                </c:pt>
                <c:pt idx="3517">
                  <c:v>1.54E+17</c:v>
                </c:pt>
                <c:pt idx="3518">
                  <c:v>1.507E+17</c:v>
                </c:pt>
                <c:pt idx="3519">
                  <c:v>1.638E+17</c:v>
                </c:pt>
                <c:pt idx="3520">
                  <c:v>1.645E+17</c:v>
                </c:pt>
                <c:pt idx="3521">
                  <c:v>1.646E+17</c:v>
                </c:pt>
                <c:pt idx="3522">
                  <c:v>1.642E+17</c:v>
                </c:pt>
                <c:pt idx="3523">
                  <c:v>1.055E+17</c:v>
                </c:pt>
                <c:pt idx="3524">
                  <c:v>1.421E+17</c:v>
                </c:pt>
                <c:pt idx="3525">
                  <c:v>1.642E+17</c:v>
                </c:pt>
                <c:pt idx="3526">
                  <c:v>1.642E+17</c:v>
                </c:pt>
                <c:pt idx="3527">
                  <c:v>1.647E+17</c:v>
                </c:pt>
                <c:pt idx="3528">
                  <c:v>1.558E+17</c:v>
                </c:pt>
                <c:pt idx="3529">
                  <c:v>1.645E+17</c:v>
                </c:pt>
                <c:pt idx="3530">
                  <c:v>1.642E+17</c:v>
                </c:pt>
                <c:pt idx="3531">
                  <c:v>1.643E+17</c:v>
                </c:pt>
                <c:pt idx="3532">
                  <c:v>1.462E+17</c:v>
                </c:pt>
                <c:pt idx="3533">
                  <c:v>1.635E+17</c:v>
                </c:pt>
                <c:pt idx="3534">
                  <c:v>1.623E+17</c:v>
                </c:pt>
                <c:pt idx="3535">
                  <c:v>1.649E+17</c:v>
                </c:pt>
                <c:pt idx="3536">
                  <c:v>1.635E+17</c:v>
                </c:pt>
                <c:pt idx="3537">
                  <c:v>1.646E+17</c:v>
                </c:pt>
                <c:pt idx="3538">
                  <c:v>1.647E+17</c:v>
                </c:pt>
                <c:pt idx="3539">
                  <c:v>1.649E+17</c:v>
                </c:pt>
                <c:pt idx="3540">
                  <c:v>1.643E+17</c:v>
                </c:pt>
                <c:pt idx="3541">
                  <c:v>1.646E+17</c:v>
                </c:pt>
                <c:pt idx="3542">
                  <c:v>1.649E+17</c:v>
                </c:pt>
                <c:pt idx="3543">
                  <c:v>1.652E+17</c:v>
                </c:pt>
                <c:pt idx="3544">
                  <c:v>1.564E+17</c:v>
                </c:pt>
                <c:pt idx="3545">
                  <c:v>1.649E+17</c:v>
                </c:pt>
                <c:pt idx="3546">
                  <c:v>1.644E+17</c:v>
                </c:pt>
                <c:pt idx="3547">
                  <c:v>1.574E+17</c:v>
                </c:pt>
                <c:pt idx="3548">
                  <c:v>1.582E+17</c:v>
                </c:pt>
                <c:pt idx="3549">
                  <c:v>1.645E+17</c:v>
                </c:pt>
                <c:pt idx="3550">
                  <c:v>1.569E+17</c:v>
                </c:pt>
                <c:pt idx="3551">
                  <c:v>1.64E+17</c:v>
                </c:pt>
                <c:pt idx="3552">
                  <c:v>1.57E+17</c:v>
                </c:pt>
                <c:pt idx="3553">
                  <c:v>1.649E+17</c:v>
                </c:pt>
                <c:pt idx="3554">
                  <c:v>1.681E+17</c:v>
                </c:pt>
                <c:pt idx="3555">
                  <c:v>1.664E+17</c:v>
                </c:pt>
                <c:pt idx="3556">
                  <c:v>1.648E+17</c:v>
                </c:pt>
                <c:pt idx="3557">
                  <c:v>1.651E+17</c:v>
                </c:pt>
                <c:pt idx="3558">
                  <c:v>1.653E+17</c:v>
                </c:pt>
                <c:pt idx="3559">
                  <c:v>1.652E+17</c:v>
                </c:pt>
                <c:pt idx="3560">
                  <c:v>1.649E+17</c:v>
                </c:pt>
                <c:pt idx="3561">
                  <c:v>1.651E+17</c:v>
                </c:pt>
                <c:pt idx="3562">
                  <c:v>1.598E+17</c:v>
                </c:pt>
                <c:pt idx="3563">
                  <c:v>1.209E+17</c:v>
                </c:pt>
                <c:pt idx="3564">
                  <c:v>8.293E+16</c:v>
                </c:pt>
                <c:pt idx="3565">
                  <c:v>1.599E+17</c:v>
                </c:pt>
                <c:pt idx="3566">
                  <c:v>1.533E+17</c:v>
                </c:pt>
                <c:pt idx="3567">
                  <c:v>1.653E+17</c:v>
                </c:pt>
                <c:pt idx="3568">
                  <c:v>1.653E+17</c:v>
                </c:pt>
                <c:pt idx="3569">
                  <c:v>1.577E+17</c:v>
                </c:pt>
                <c:pt idx="3570">
                  <c:v>1.415E+17</c:v>
                </c:pt>
                <c:pt idx="3571">
                  <c:v>1.428E+17</c:v>
                </c:pt>
                <c:pt idx="3572">
                  <c:v>8.436E+16</c:v>
                </c:pt>
                <c:pt idx="3573">
                  <c:v>7.935E+16</c:v>
                </c:pt>
                <c:pt idx="3574">
                  <c:v>8.691E+16</c:v>
                </c:pt>
                <c:pt idx="3575">
                  <c:v>1.574E+17</c:v>
                </c:pt>
                <c:pt idx="3576">
                  <c:v>1.614E+17</c:v>
                </c:pt>
                <c:pt idx="3577">
                  <c:v>1.613E+17</c:v>
                </c:pt>
                <c:pt idx="3578">
                  <c:v>1.614E+17</c:v>
                </c:pt>
                <c:pt idx="3579">
                  <c:v>1.61E+17</c:v>
                </c:pt>
                <c:pt idx="3580">
                  <c:v>1.392E+17</c:v>
                </c:pt>
                <c:pt idx="3581">
                  <c:v>1.611E+17</c:v>
                </c:pt>
                <c:pt idx="3582">
                  <c:v>1.611E+17</c:v>
                </c:pt>
                <c:pt idx="3583">
                  <c:v>1.61E+17</c:v>
                </c:pt>
                <c:pt idx="3584">
                  <c:v>1.617E+17</c:v>
                </c:pt>
                <c:pt idx="3585">
                  <c:v>1.612E+17</c:v>
                </c:pt>
                <c:pt idx="3586">
                  <c:v>1.609E+17</c:v>
                </c:pt>
                <c:pt idx="3587">
                  <c:v>1.61E+17</c:v>
                </c:pt>
                <c:pt idx="3588">
                  <c:v>1.615E+17</c:v>
                </c:pt>
                <c:pt idx="3589">
                  <c:v>1.617E+17</c:v>
                </c:pt>
                <c:pt idx="3590">
                  <c:v>1.618E+17</c:v>
                </c:pt>
                <c:pt idx="3591">
                  <c:v>1.616E+17</c:v>
                </c:pt>
                <c:pt idx="3592">
                  <c:v>1.611E+17</c:v>
                </c:pt>
                <c:pt idx="3593">
                  <c:v>1.617E+17</c:v>
                </c:pt>
                <c:pt idx="3594">
                  <c:v>1.617E+17</c:v>
                </c:pt>
                <c:pt idx="3595">
                  <c:v>1.618E+17</c:v>
                </c:pt>
                <c:pt idx="3596">
                  <c:v>1.617E+17</c:v>
                </c:pt>
                <c:pt idx="3597">
                  <c:v>1.556E+17</c:v>
                </c:pt>
                <c:pt idx="3598">
                  <c:v>1.618E+17</c:v>
                </c:pt>
                <c:pt idx="3599">
                  <c:v>1.614E+17</c:v>
                </c:pt>
                <c:pt idx="3600">
                  <c:v>1.621E+17</c:v>
                </c:pt>
                <c:pt idx="3601">
                  <c:v>1.443E+17</c:v>
                </c:pt>
                <c:pt idx="3602">
                  <c:v>1.615E+17</c:v>
                </c:pt>
                <c:pt idx="3603">
                  <c:v>1.619E+17</c:v>
                </c:pt>
                <c:pt idx="3604">
                  <c:v>1.611E+17</c:v>
                </c:pt>
                <c:pt idx="3605">
                  <c:v>1.621E+17</c:v>
                </c:pt>
                <c:pt idx="3606">
                  <c:v>1.622E+17</c:v>
                </c:pt>
                <c:pt idx="3607">
                  <c:v>1.616E+17</c:v>
                </c:pt>
                <c:pt idx="3608">
                  <c:v>1.478E+17</c:v>
                </c:pt>
                <c:pt idx="3609">
                  <c:v>1.616E+17</c:v>
                </c:pt>
                <c:pt idx="3610">
                  <c:v>1.619E+17</c:v>
                </c:pt>
                <c:pt idx="3611">
                  <c:v>1.62E+17</c:v>
                </c:pt>
                <c:pt idx="3612">
                  <c:v>1.617E+17</c:v>
                </c:pt>
                <c:pt idx="3613">
                  <c:v>1.136E+17</c:v>
                </c:pt>
                <c:pt idx="3614">
                  <c:v>1.616E+17</c:v>
                </c:pt>
                <c:pt idx="3615">
                  <c:v>1.619E+17</c:v>
                </c:pt>
                <c:pt idx="3616">
                  <c:v>1.621E+17</c:v>
                </c:pt>
                <c:pt idx="3617">
                  <c:v>1.407E+17</c:v>
                </c:pt>
                <c:pt idx="3618">
                  <c:v>1.622E+17</c:v>
                </c:pt>
                <c:pt idx="3619">
                  <c:v>1.623E+17</c:v>
                </c:pt>
                <c:pt idx="3620">
                  <c:v>1.625E+17</c:v>
                </c:pt>
                <c:pt idx="3621">
                  <c:v>1.623E+17</c:v>
                </c:pt>
                <c:pt idx="3622">
                  <c:v>1.614E+17</c:v>
                </c:pt>
                <c:pt idx="3623">
                  <c:v>1.623E+17</c:v>
                </c:pt>
                <c:pt idx="3624">
                  <c:v>1.617E+17</c:v>
                </c:pt>
                <c:pt idx="3625">
                  <c:v>1.621E+17</c:v>
                </c:pt>
                <c:pt idx="3626">
                  <c:v>1.55E+17</c:v>
                </c:pt>
                <c:pt idx="3627">
                  <c:v>1.572E+17</c:v>
                </c:pt>
                <c:pt idx="3628">
                  <c:v>1.622E+17</c:v>
                </c:pt>
                <c:pt idx="3629">
                  <c:v>1.499E+17</c:v>
                </c:pt>
                <c:pt idx="3630">
                  <c:v>1.619E+17</c:v>
                </c:pt>
                <c:pt idx="3631">
                  <c:v>1.489E+17</c:v>
                </c:pt>
                <c:pt idx="3632">
                  <c:v>1.621E+17</c:v>
                </c:pt>
                <c:pt idx="3633">
                  <c:v>1.488E+17</c:v>
                </c:pt>
                <c:pt idx="3634">
                  <c:v>1.623E+17</c:v>
                </c:pt>
                <c:pt idx="3635">
                  <c:v>1.621E+17</c:v>
                </c:pt>
                <c:pt idx="3636">
                  <c:v>1.625E+17</c:v>
                </c:pt>
                <c:pt idx="3637">
                  <c:v>1.625E+17</c:v>
                </c:pt>
                <c:pt idx="3638">
                  <c:v>1.622E+17</c:v>
                </c:pt>
                <c:pt idx="3639">
                  <c:v>1.625E+17</c:v>
                </c:pt>
                <c:pt idx="3640">
                  <c:v>1.622E+17</c:v>
                </c:pt>
                <c:pt idx="3641">
                  <c:v>1.622E+17</c:v>
                </c:pt>
                <c:pt idx="3642">
                  <c:v>1.626E+17</c:v>
                </c:pt>
                <c:pt idx="3643">
                  <c:v>1.626E+17</c:v>
                </c:pt>
                <c:pt idx="3644">
                  <c:v>5.061E+16</c:v>
                </c:pt>
                <c:pt idx="3645">
                  <c:v>1.522E+17</c:v>
                </c:pt>
                <c:pt idx="3646">
                  <c:v>1.612E+17</c:v>
                </c:pt>
                <c:pt idx="3647">
                  <c:v>1.62E+17</c:v>
                </c:pt>
                <c:pt idx="3648">
                  <c:v>1.624E+17</c:v>
                </c:pt>
                <c:pt idx="3649">
                  <c:v>1.623E+17</c:v>
                </c:pt>
                <c:pt idx="3650">
                  <c:v>1.61E+17</c:v>
                </c:pt>
                <c:pt idx="3651">
                  <c:v>1.623E+17</c:v>
                </c:pt>
                <c:pt idx="3652">
                  <c:v>1.615E+17</c:v>
                </c:pt>
                <c:pt idx="3653">
                  <c:v>1.624E+17</c:v>
                </c:pt>
                <c:pt idx="3654">
                  <c:v>1.623E+17</c:v>
                </c:pt>
                <c:pt idx="3655">
                  <c:v>1.622E+17</c:v>
                </c:pt>
                <c:pt idx="3656">
                  <c:v>1.622E+17</c:v>
                </c:pt>
                <c:pt idx="3657">
                  <c:v>1.624E+17</c:v>
                </c:pt>
                <c:pt idx="3658">
                  <c:v>1.621E+17</c:v>
                </c:pt>
                <c:pt idx="3659">
                  <c:v>1.626E+17</c:v>
                </c:pt>
                <c:pt idx="3660">
                  <c:v>1.624E+17</c:v>
                </c:pt>
                <c:pt idx="3661">
                  <c:v>1.624E+17</c:v>
                </c:pt>
                <c:pt idx="3662">
                  <c:v>1.621E+17</c:v>
                </c:pt>
                <c:pt idx="3663">
                  <c:v>1.621E+17</c:v>
                </c:pt>
                <c:pt idx="3664">
                  <c:v>1.617E+17</c:v>
                </c:pt>
                <c:pt idx="3665">
                  <c:v>1.62E+17</c:v>
                </c:pt>
                <c:pt idx="3666">
                  <c:v>1.619E+17</c:v>
                </c:pt>
                <c:pt idx="3667">
                  <c:v>1.615E+17</c:v>
                </c:pt>
                <c:pt idx="3668">
                  <c:v>1.621E+17</c:v>
                </c:pt>
                <c:pt idx="3669">
                  <c:v>1.621E+17</c:v>
                </c:pt>
                <c:pt idx="3670">
                  <c:v>1.618E+17</c:v>
                </c:pt>
                <c:pt idx="3671">
                  <c:v>1.616E+17</c:v>
                </c:pt>
                <c:pt idx="3672">
                  <c:v>1.621E+17</c:v>
                </c:pt>
                <c:pt idx="3673">
                  <c:v>1.618E+17</c:v>
                </c:pt>
                <c:pt idx="3674">
                  <c:v>1.619E+17</c:v>
                </c:pt>
                <c:pt idx="3675">
                  <c:v>1.618E+17</c:v>
                </c:pt>
                <c:pt idx="3676">
                  <c:v>1.622E+17</c:v>
                </c:pt>
                <c:pt idx="3677">
                  <c:v>1.622E+17</c:v>
                </c:pt>
                <c:pt idx="3678">
                  <c:v>1.623E+17</c:v>
                </c:pt>
                <c:pt idx="3679">
                  <c:v>1.622E+17</c:v>
                </c:pt>
                <c:pt idx="3680">
                  <c:v>1.624E+17</c:v>
                </c:pt>
                <c:pt idx="3681">
                  <c:v>1.618E+17</c:v>
                </c:pt>
                <c:pt idx="3682">
                  <c:v>1.623E+17</c:v>
                </c:pt>
                <c:pt idx="3683">
                  <c:v>1.622E+17</c:v>
                </c:pt>
                <c:pt idx="3684">
                  <c:v>1.619E+17</c:v>
                </c:pt>
                <c:pt idx="3685">
                  <c:v>1.618E+17</c:v>
                </c:pt>
                <c:pt idx="3686">
                  <c:v>1.621E+17</c:v>
                </c:pt>
                <c:pt idx="3687">
                  <c:v>1.619E+17</c:v>
                </c:pt>
                <c:pt idx="3688">
                  <c:v>1.621E+17</c:v>
                </c:pt>
                <c:pt idx="3689">
                  <c:v>1.622E+17</c:v>
                </c:pt>
                <c:pt idx="3690">
                  <c:v>1.609E+17</c:v>
                </c:pt>
                <c:pt idx="3691">
                  <c:v>1.62E+17</c:v>
                </c:pt>
                <c:pt idx="3692">
                  <c:v>1.605E+17</c:v>
                </c:pt>
                <c:pt idx="3693">
                  <c:v>1.618E+17</c:v>
                </c:pt>
                <c:pt idx="3694">
                  <c:v>1.62E+17</c:v>
                </c:pt>
                <c:pt idx="3695">
                  <c:v>1.621E+17</c:v>
                </c:pt>
                <c:pt idx="3696">
                  <c:v>1.619E+17</c:v>
                </c:pt>
                <c:pt idx="3697">
                  <c:v>1.62E+17</c:v>
                </c:pt>
                <c:pt idx="3698">
                  <c:v>1.619E+17</c:v>
                </c:pt>
                <c:pt idx="3699">
                  <c:v>1.62E+17</c:v>
                </c:pt>
                <c:pt idx="3700">
                  <c:v>1.62E+17</c:v>
                </c:pt>
                <c:pt idx="3701">
                  <c:v>1.621E+17</c:v>
                </c:pt>
                <c:pt idx="3702">
                  <c:v>1.616E+17</c:v>
                </c:pt>
                <c:pt idx="3703">
                  <c:v>1.615E+17</c:v>
                </c:pt>
                <c:pt idx="3704">
                  <c:v>1.619E+17</c:v>
                </c:pt>
                <c:pt idx="3705">
                  <c:v>1.483E+17</c:v>
                </c:pt>
                <c:pt idx="3706">
                  <c:v>1.617E+17</c:v>
                </c:pt>
                <c:pt idx="3707">
                  <c:v>1.62E+17</c:v>
                </c:pt>
                <c:pt idx="3708">
                  <c:v>1.621E+17</c:v>
                </c:pt>
                <c:pt idx="3709">
                  <c:v>1.615E+17</c:v>
                </c:pt>
                <c:pt idx="3710">
                  <c:v>1.62E+17</c:v>
                </c:pt>
                <c:pt idx="3711">
                  <c:v>1.62E+17</c:v>
                </c:pt>
                <c:pt idx="3712">
                  <c:v>1.618E+17</c:v>
                </c:pt>
                <c:pt idx="3713">
                  <c:v>1.619E+17</c:v>
                </c:pt>
                <c:pt idx="3714">
                  <c:v>1.613E+17</c:v>
                </c:pt>
                <c:pt idx="3715">
                  <c:v>1.616E+17</c:v>
                </c:pt>
                <c:pt idx="3716">
                  <c:v>1.611E+17</c:v>
                </c:pt>
                <c:pt idx="3717">
                  <c:v>1.499E+17</c:v>
                </c:pt>
                <c:pt idx="3718">
                  <c:v>1.608E+17</c:v>
                </c:pt>
                <c:pt idx="3719">
                  <c:v>1.62E+17</c:v>
                </c:pt>
                <c:pt idx="3720">
                  <c:v>1.624E+17</c:v>
                </c:pt>
                <c:pt idx="3721">
                  <c:v>1.621E+17</c:v>
                </c:pt>
                <c:pt idx="3722">
                  <c:v>1.622E+17</c:v>
                </c:pt>
                <c:pt idx="3723">
                  <c:v>1.615E+17</c:v>
                </c:pt>
                <c:pt idx="3724">
                  <c:v>1.622E+17</c:v>
                </c:pt>
                <c:pt idx="3725">
                  <c:v>1.619E+17</c:v>
                </c:pt>
                <c:pt idx="3726">
                  <c:v>1.621E+17</c:v>
                </c:pt>
                <c:pt idx="3727">
                  <c:v>1.501E+17</c:v>
                </c:pt>
                <c:pt idx="3728">
                  <c:v>1.625E+17</c:v>
                </c:pt>
                <c:pt idx="3729">
                  <c:v>1.611E+17</c:v>
                </c:pt>
                <c:pt idx="3730">
                  <c:v>1.622E+17</c:v>
                </c:pt>
                <c:pt idx="3731">
                  <c:v>1.619E+17</c:v>
                </c:pt>
                <c:pt idx="3732">
                  <c:v>1.619E+17</c:v>
                </c:pt>
                <c:pt idx="3733">
                  <c:v>1.619E+17</c:v>
                </c:pt>
                <c:pt idx="3734">
                  <c:v>1.622E+17</c:v>
                </c:pt>
                <c:pt idx="3735">
                  <c:v>1.623E+17</c:v>
                </c:pt>
                <c:pt idx="3736">
                  <c:v>1.444E+17</c:v>
                </c:pt>
                <c:pt idx="3737">
                  <c:v>1.623E+17</c:v>
                </c:pt>
                <c:pt idx="3738">
                  <c:v>1.501E+17</c:v>
                </c:pt>
                <c:pt idx="3739">
                  <c:v>1.492E+17</c:v>
                </c:pt>
                <c:pt idx="3740">
                  <c:v>1.487E+17</c:v>
                </c:pt>
                <c:pt idx="3741">
                  <c:v>1.493E+17</c:v>
                </c:pt>
                <c:pt idx="3742">
                  <c:v>1.489E+17</c:v>
                </c:pt>
                <c:pt idx="3743">
                  <c:v>1.616E+17</c:v>
                </c:pt>
                <c:pt idx="3744">
                  <c:v>1.505E+17</c:v>
                </c:pt>
                <c:pt idx="3745">
                  <c:v>1.621E+17</c:v>
                </c:pt>
                <c:pt idx="3746">
                  <c:v>1.622E+17</c:v>
                </c:pt>
                <c:pt idx="3747">
                  <c:v>1.619E+17</c:v>
                </c:pt>
                <c:pt idx="3748">
                  <c:v>1.624E+17</c:v>
                </c:pt>
                <c:pt idx="3749">
                  <c:v>1.62E+17</c:v>
                </c:pt>
                <c:pt idx="3750">
                  <c:v>1.62E+17</c:v>
                </c:pt>
                <c:pt idx="3751">
                  <c:v>1.622E+17</c:v>
                </c:pt>
                <c:pt idx="3752">
                  <c:v>1.612E+17</c:v>
                </c:pt>
                <c:pt idx="3753">
                  <c:v>1.576E+17</c:v>
                </c:pt>
                <c:pt idx="3754">
                  <c:v>1.616E+17</c:v>
                </c:pt>
                <c:pt idx="3755">
                  <c:v>1.618E+17</c:v>
                </c:pt>
                <c:pt idx="3756">
                  <c:v>1.62E+17</c:v>
                </c:pt>
                <c:pt idx="3757">
                  <c:v>1.621E+17</c:v>
                </c:pt>
                <c:pt idx="3758">
                  <c:v>1.349E+17</c:v>
                </c:pt>
                <c:pt idx="3759">
                  <c:v>1.62E+17</c:v>
                </c:pt>
                <c:pt idx="3760">
                  <c:v>1.617E+17</c:v>
                </c:pt>
                <c:pt idx="3761">
                  <c:v>1.621E+17</c:v>
                </c:pt>
                <c:pt idx="3762">
                  <c:v>1.617E+17</c:v>
                </c:pt>
                <c:pt idx="3763">
                  <c:v>1.618E+17</c:v>
                </c:pt>
                <c:pt idx="3764">
                  <c:v>1.619E+17</c:v>
                </c:pt>
                <c:pt idx="3765">
                  <c:v>1.618E+17</c:v>
                </c:pt>
                <c:pt idx="3766">
                  <c:v>1.616E+17</c:v>
                </c:pt>
                <c:pt idx="3767">
                  <c:v>1.615E+17</c:v>
                </c:pt>
                <c:pt idx="3768">
                  <c:v>1.62E+17</c:v>
                </c:pt>
                <c:pt idx="3769">
                  <c:v>1.617E+17</c:v>
                </c:pt>
                <c:pt idx="3770">
                  <c:v>1.618E+17</c:v>
                </c:pt>
                <c:pt idx="3771">
                  <c:v>1.614E+17</c:v>
                </c:pt>
                <c:pt idx="3772">
                  <c:v>1.619E+17</c:v>
                </c:pt>
                <c:pt idx="3773">
                  <c:v>1.608E+17</c:v>
                </c:pt>
                <c:pt idx="3774">
                  <c:v>1.608E+17</c:v>
                </c:pt>
                <c:pt idx="3775">
                  <c:v>1.611E+17</c:v>
                </c:pt>
                <c:pt idx="3776">
                  <c:v>1.615E+17</c:v>
                </c:pt>
                <c:pt idx="3777">
                  <c:v>1.618E+17</c:v>
                </c:pt>
                <c:pt idx="3778">
                  <c:v>1.616E+17</c:v>
                </c:pt>
                <c:pt idx="3779">
                  <c:v>1.616E+17</c:v>
                </c:pt>
                <c:pt idx="3780">
                  <c:v>1.609E+17</c:v>
                </c:pt>
                <c:pt idx="3781">
                  <c:v>1.608E+17</c:v>
                </c:pt>
                <c:pt idx="3782">
                  <c:v>1.61E+17</c:v>
                </c:pt>
                <c:pt idx="3783">
                  <c:v>1.616E+17</c:v>
                </c:pt>
                <c:pt idx="3784">
                  <c:v>1.611E+17</c:v>
                </c:pt>
                <c:pt idx="3785">
                  <c:v>1.611E+17</c:v>
                </c:pt>
                <c:pt idx="3786">
                  <c:v>1.612E+17</c:v>
                </c:pt>
                <c:pt idx="3787">
                  <c:v>1.614E+17</c:v>
                </c:pt>
                <c:pt idx="3788">
                  <c:v>1.615E+17</c:v>
                </c:pt>
                <c:pt idx="3789">
                  <c:v>1.614E+17</c:v>
                </c:pt>
                <c:pt idx="3790">
                  <c:v>1.545E+17</c:v>
                </c:pt>
                <c:pt idx="3791">
                  <c:v>1.611E+17</c:v>
                </c:pt>
                <c:pt idx="3792">
                  <c:v>1.613E+17</c:v>
                </c:pt>
                <c:pt idx="3793">
                  <c:v>1.612E+17</c:v>
                </c:pt>
                <c:pt idx="3794">
                  <c:v>1.605E+17</c:v>
                </c:pt>
                <c:pt idx="3795">
                  <c:v>1.606E+17</c:v>
                </c:pt>
                <c:pt idx="3796">
                  <c:v>1.611E+17</c:v>
                </c:pt>
                <c:pt idx="3797">
                  <c:v>1.611E+17</c:v>
                </c:pt>
                <c:pt idx="3798">
                  <c:v>1.612E+17</c:v>
                </c:pt>
                <c:pt idx="3799">
                  <c:v>1.61E+17</c:v>
                </c:pt>
                <c:pt idx="3800">
                  <c:v>1.612E+17</c:v>
                </c:pt>
                <c:pt idx="3801">
                  <c:v>1.605E+17</c:v>
                </c:pt>
                <c:pt idx="3802">
                  <c:v>1.614E+17</c:v>
                </c:pt>
                <c:pt idx="3803">
                  <c:v>1.607E+17</c:v>
                </c:pt>
                <c:pt idx="3804">
                  <c:v>1.612E+17</c:v>
                </c:pt>
                <c:pt idx="3805">
                  <c:v>1.609E+17</c:v>
                </c:pt>
                <c:pt idx="3806">
                  <c:v>1.611E+17</c:v>
                </c:pt>
                <c:pt idx="3807">
                  <c:v>1.609E+17</c:v>
                </c:pt>
                <c:pt idx="3808">
                  <c:v>1.607E+17</c:v>
                </c:pt>
                <c:pt idx="3809">
                  <c:v>1.61E+17</c:v>
                </c:pt>
                <c:pt idx="3810">
                  <c:v>1.611E+17</c:v>
                </c:pt>
                <c:pt idx="3811">
                  <c:v>1.611E+17</c:v>
                </c:pt>
                <c:pt idx="3812">
                  <c:v>1.606E+17</c:v>
                </c:pt>
                <c:pt idx="3813">
                  <c:v>1.609E+17</c:v>
                </c:pt>
                <c:pt idx="3814">
                  <c:v>1.609E+17</c:v>
                </c:pt>
                <c:pt idx="3815">
                  <c:v>1.6E+17</c:v>
                </c:pt>
                <c:pt idx="3816">
                  <c:v>1.608E+17</c:v>
                </c:pt>
                <c:pt idx="3817">
                  <c:v>1.611E+17</c:v>
                </c:pt>
                <c:pt idx="3818">
                  <c:v>1.609E+17</c:v>
                </c:pt>
                <c:pt idx="3819">
                  <c:v>1.608E+17</c:v>
                </c:pt>
                <c:pt idx="3820">
                  <c:v>1.606E+17</c:v>
                </c:pt>
                <c:pt idx="3821">
                  <c:v>1.612E+17</c:v>
                </c:pt>
                <c:pt idx="3822">
                  <c:v>1.615E+17</c:v>
                </c:pt>
                <c:pt idx="3823">
                  <c:v>1.609E+17</c:v>
                </c:pt>
                <c:pt idx="3824">
                  <c:v>1.372E+17</c:v>
                </c:pt>
                <c:pt idx="3825">
                  <c:v>1.613E+17</c:v>
                </c:pt>
                <c:pt idx="3826">
                  <c:v>1.61E+17</c:v>
                </c:pt>
                <c:pt idx="3827">
                  <c:v>1.609E+17</c:v>
                </c:pt>
                <c:pt idx="3828">
                  <c:v>1.609E+17</c:v>
                </c:pt>
                <c:pt idx="3829">
                  <c:v>1.611E+17</c:v>
                </c:pt>
                <c:pt idx="3830">
                  <c:v>1.612E+17</c:v>
                </c:pt>
                <c:pt idx="3831">
                  <c:v>1.609E+17</c:v>
                </c:pt>
                <c:pt idx="3832">
                  <c:v>1.402E+17</c:v>
                </c:pt>
                <c:pt idx="3833">
                  <c:v>1.61E+17</c:v>
                </c:pt>
                <c:pt idx="3834">
                  <c:v>1.608E+17</c:v>
                </c:pt>
                <c:pt idx="3835">
                  <c:v>1.609E+17</c:v>
                </c:pt>
                <c:pt idx="3836">
                  <c:v>1.61E+17</c:v>
                </c:pt>
                <c:pt idx="3837">
                  <c:v>1.61E+17</c:v>
                </c:pt>
                <c:pt idx="3838">
                  <c:v>1.608E+17</c:v>
                </c:pt>
                <c:pt idx="3839">
                  <c:v>1.613E+17</c:v>
                </c:pt>
                <c:pt idx="3840">
                  <c:v>1.611E+17</c:v>
                </c:pt>
                <c:pt idx="3841">
                  <c:v>1.614E+17</c:v>
                </c:pt>
                <c:pt idx="3842">
                  <c:v>1.613E+17</c:v>
                </c:pt>
                <c:pt idx="3843">
                  <c:v>1.61E+17</c:v>
                </c:pt>
                <c:pt idx="3844">
                  <c:v>1.613E+17</c:v>
                </c:pt>
                <c:pt idx="3845">
                  <c:v>1.61E+17</c:v>
                </c:pt>
                <c:pt idx="3846">
                  <c:v>1.613E+17</c:v>
                </c:pt>
                <c:pt idx="3847">
                  <c:v>1.613E+17</c:v>
                </c:pt>
                <c:pt idx="3848">
                  <c:v>1.613E+17</c:v>
                </c:pt>
                <c:pt idx="3849">
                  <c:v>1.612E+17</c:v>
                </c:pt>
                <c:pt idx="3850">
                  <c:v>1.614E+17</c:v>
                </c:pt>
                <c:pt idx="3851">
                  <c:v>1.605E+17</c:v>
                </c:pt>
                <c:pt idx="3852">
                  <c:v>1.609E+17</c:v>
                </c:pt>
                <c:pt idx="3853">
                  <c:v>1.609E+17</c:v>
                </c:pt>
                <c:pt idx="3854">
                  <c:v>1.613E+17</c:v>
                </c:pt>
                <c:pt idx="3855">
                  <c:v>1.61E+17</c:v>
                </c:pt>
                <c:pt idx="3856">
                  <c:v>1.609E+17</c:v>
                </c:pt>
                <c:pt idx="3857">
                  <c:v>1.612E+17</c:v>
                </c:pt>
                <c:pt idx="3858">
                  <c:v>1.601E+17</c:v>
                </c:pt>
                <c:pt idx="3859">
                  <c:v>1.612E+17</c:v>
                </c:pt>
                <c:pt idx="3860">
                  <c:v>1.611E+17</c:v>
                </c:pt>
                <c:pt idx="3861">
                  <c:v>1.61E+17</c:v>
                </c:pt>
                <c:pt idx="3862">
                  <c:v>1.61E+17</c:v>
                </c:pt>
                <c:pt idx="3863">
                  <c:v>1.611E+17</c:v>
                </c:pt>
                <c:pt idx="3864">
                  <c:v>1.609E+17</c:v>
                </c:pt>
                <c:pt idx="3865">
                  <c:v>1.608E+17</c:v>
                </c:pt>
                <c:pt idx="3866">
                  <c:v>1.61E+17</c:v>
                </c:pt>
                <c:pt idx="3867">
                  <c:v>1.603E+17</c:v>
                </c:pt>
                <c:pt idx="3868">
                  <c:v>1.605E+17</c:v>
                </c:pt>
                <c:pt idx="3869">
                  <c:v>1.61E+17</c:v>
                </c:pt>
                <c:pt idx="3870">
                  <c:v>1.609E+17</c:v>
                </c:pt>
                <c:pt idx="3871">
                  <c:v>1.611E+17</c:v>
                </c:pt>
                <c:pt idx="3872">
                  <c:v>1.606E+17</c:v>
                </c:pt>
                <c:pt idx="3873">
                  <c:v>1.609E+17</c:v>
                </c:pt>
                <c:pt idx="3874">
                  <c:v>1.611E+17</c:v>
                </c:pt>
                <c:pt idx="3875">
                  <c:v>1.608E+17</c:v>
                </c:pt>
                <c:pt idx="3876">
                  <c:v>1.611E+17</c:v>
                </c:pt>
                <c:pt idx="3877">
                  <c:v>1.603E+17</c:v>
                </c:pt>
                <c:pt idx="3878">
                  <c:v>1.612E+17</c:v>
                </c:pt>
                <c:pt idx="3879">
                  <c:v>1.611E+17</c:v>
                </c:pt>
                <c:pt idx="3880">
                  <c:v>1.612E+17</c:v>
                </c:pt>
                <c:pt idx="3881">
                  <c:v>1.612E+17</c:v>
                </c:pt>
                <c:pt idx="3882">
                  <c:v>1.614E+17</c:v>
                </c:pt>
                <c:pt idx="3883">
                  <c:v>1.613E+17</c:v>
                </c:pt>
                <c:pt idx="3884">
                  <c:v>1.611E+17</c:v>
                </c:pt>
                <c:pt idx="3885">
                  <c:v>1.61E+17</c:v>
                </c:pt>
                <c:pt idx="3886">
                  <c:v>1.607E+17</c:v>
                </c:pt>
                <c:pt idx="3887">
                  <c:v>1.614E+17</c:v>
                </c:pt>
                <c:pt idx="3888">
                  <c:v>1.612E+17</c:v>
                </c:pt>
                <c:pt idx="3889">
                  <c:v>1.616E+17</c:v>
                </c:pt>
                <c:pt idx="3890">
                  <c:v>1.615E+17</c:v>
                </c:pt>
                <c:pt idx="3891">
                  <c:v>1.614E+17</c:v>
                </c:pt>
                <c:pt idx="3892">
                  <c:v>1.603E+17</c:v>
                </c:pt>
                <c:pt idx="3893">
                  <c:v>1.609E+17</c:v>
                </c:pt>
                <c:pt idx="3894">
                  <c:v>1.608E+17</c:v>
                </c:pt>
                <c:pt idx="3895">
                  <c:v>1.615E+17</c:v>
                </c:pt>
                <c:pt idx="3896">
                  <c:v>1.613E+17</c:v>
                </c:pt>
                <c:pt idx="3897">
                  <c:v>1.612E+17</c:v>
                </c:pt>
                <c:pt idx="3898">
                  <c:v>1.618E+17</c:v>
                </c:pt>
                <c:pt idx="3899">
                  <c:v>1.617E+17</c:v>
                </c:pt>
                <c:pt idx="3900">
                  <c:v>1.613E+17</c:v>
                </c:pt>
                <c:pt idx="3901">
                  <c:v>1.616E+17</c:v>
                </c:pt>
                <c:pt idx="3902">
                  <c:v>1.618E+17</c:v>
                </c:pt>
                <c:pt idx="3903">
                  <c:v>1.613E+17</c:v>
                </c:pt>
                <c:pt idx="3904">
                  <c:v>1.616E+17</c:v>
                </c:pt>
                <c:pt idx="3905">
                  <c:v>1.601E+17</c:v>
                </c:pt>
                <c:pt idx="3906">
                  <c:v>1.613E+17</c:v>
                </c:pt>
                <c:pt idx="3907">
                  <c:v>1.615E+17</c:v>
                </c:pt>
                <c:pt idx="3908">
                  <c:v>1.197E+17</c:v>
                </c:pt>
                <c:pt idx="3909">
                  <c:v>1.616E+17</c:v>
                </c:pt>
                <c:pt idx="3910">
                  <c:v>1.616E+17</c:v>
                </c:pt>
                <c:pt idx="3911">
                  <c:v>1.617E+17</c:v>
                </c:pt>
                <c:pt idx="3912">
                  <c:v>1.615E+17</c:v>
                </c:pt>
                <c:pt idx="3913">
                  <c:v>1.614E+17</c:v>
                </c:pt>
                <c:pt idx="3914">
                  <c:v>1.614E+17</c:v>
                </c:pt>
                <c:pt idx="3915">
                  <c:v>1.614E+17</c:v>
                </c:pt>
                <c:pt idx="3916">
                  <c:v>1.615E+17</c:v>
                </c:pt>
                <c:pt idx="3917">
                  <c:v>1.618E+17</c:v>
                </c:pt>
                <c:pt idx="3918">
                  <c:v>1.613E+17</c:v>
                </c:pt>
                <c:pt idx="3919">
                  <c:v>1.62E+17</c:v>
                </c:pt>
                <c:pt idx="3920">
                  <c:v>1.611E+17</c:v>
                </c:pt>
                <c:pt idx="3921">
                  <c:v>1.623E+17</c:v>
                </c:pt>
                <c:pt idx="3922">
                  <c:v>1.619E+17</c:v>
                </c:pt>
                <c:pt idx="3923">
                  <c:v>1.62E+17</c:v>
                </c:pt>
                <c:pt idx="3924">
                  <c:v>1.619E+17</c:v>
                </c:pt>
                <c:pt idx="3925">
                  <c:v>1.62E+17</c:v>
                </c:pt>
                <c:pt idx="3926">
                  <c:v>1.613E+17</c:v>
                </c:pt>
                <c:pt idx="3927">
                  <c:v>1.621E+17</c:v>
                </c:pt>
                <c:pt idx="3928">
                  <c:v>1.618E+17</c:v>
                </c:pt>
                <c:pt idx="3929">
                  <c:v>1.618E+17</c:v>
                </c:pt>
                <c:pt idx="3930">
                  <c:v>1.613E+17</c:v>
                </c:pt>
                <c:pt idx="3931">
                  <c:v>1.62E+17</c:v>
                </c:pt>
                <c:pt idx="3932">
                  <c:v>1.62E+17</c:v>
                </c:pt>
                <c:pt idx="3933">
                  <c:v>1.609E+17</c:v>
                </c:pt>
                <c:pt idx="3934">
                  <c:v>1.618E+17</c:v>
                </c:pt>
                <c:pt idx="3935">
                  <c:v>1.617E+17</c:v>
                </c:pt>
                <c:pt idx="3936">
                  <c:v>1.569E+17</c:v>
                </c:pt>
                <c:pt idx="3937">
                  <c:v>1.413E+17</c:v>
                </c:pt>
                <c:pt idx="3938">
                  <c:v>1.606E+17</c:v>
                </c:pt>
                <c:pt idx="3939">
                  <c:v>1.62E+17</c:v>
                </c:pt>
                <c:pt idx="3940">
                  <c:v>1.62E+17</c:v>
                </c:pt>
                <c:pt idx="3941">
                  <c:v>1.616E+17</c:v>
                </c:pt>
                <c:pt idx="3942">
                  <c:v>1.62E+17</c:v>
                </c:pt>
                <c:pt idx="3943">
                  <c:v>1.62E+17</c:v>
                </c:pt>
                <c:pt idx="3944">
                  <c:v>1.622E+17</c:v>
                </c:pt>
                <c:pt idx="3945">
                  <c:v>1.612E+17</c:v>
                </c:pt>
                <c:pt idx="3946">
                  <c:v>1.468E+17</c:v>
                </c:pt>
                <c:pt idx="3947">
                  <c:v>1.421E+17</c:v>
                </c:pt>
                <c:pt idx="3948">
                  <c:v>1.618E+17</c:v>
                </c:pt>
                <c:pt idx="3949">
                  <c:v>1.62E+17</c:v>
                </c:pt>
                <c:pt idx="3950">
                  <c:v>1.619E+17</c:v>
                </c:pt>
                <c:pt idx="3951">
                  <c:v>1.621E+17</c:v>
                </c:pt>
                <c:pt idx="3952">
                  <c:v>1.61E+17</c:v>
                </c:pt>
                <c:pt idx="3953">
                  <c:v>1.401E+17</c:v>
                </c:pt>
                <c:pt idx="3954">
                  <c:v>1.62E+17</c:v>
                </c:pt>
                <c:pt idx="3955">
                  <c:v>1.62E+17</c:v>
                </c:pt>
                <c:pt idx="3956">
                  <c:v>1.62E+17</c:v>
                </c:pt>
                <c:pt idx="3957">
                  <c:v>1.616E+17</c:v>
                </c:pt>
                <c:pt idx="3958">
                  <c:v>1.618E+17</c:v>
                </c:pt>
                <c:pt idx="3959">
                  <c:v>1.618E+17</c:v>
                </c:pt>
                <c:pt idx="3960">
                  <c:v>1.615E+17</c:v>
                </c:pt>
                <c:pt idx="3961">
                  <c:v>1.619E+17</c:v>
                </c:pt>
                <c:pt idx="3962">
                  <c:v>1.621E+17</c:v>
                </c:pt>
                <c:pt idx="3963">
                  <c:v>1.622E+17</c:v>
                </c:pt>
                <c:pt idx="3964">
                  <c:v>1.619E+17</c:v>
                </c:pt>
                <c:pt idx="3965">
                  <c:v>1.621E+17</c:v>
                </c:pt>
                <c:pt idx="3966">
                  <c:v>1.623E+17</c:v>
                </c:pt>
                <c:pt idx="3967">
                  <c:v>1.623E+17</c:v>
                </c:pt>
                <c:pt idx="3968">
                  <c:v>1.612E+17</c:v>
                </c:pt>
                <c:pt idx="3969">
                  <c:v>1.622E+17</c:v>
                </c:pt>
                <c:pt idx="3970">
                  <c:v>1.624E+17</c:v>
                </c:pt>
                <c:pt idx="3971">
                  <c:v>1.623E+17</c:v>
                </c:pt>
                <c:pt idx="3972">
                  <c:v>1.616E+17</c:v>
                </c:pt>
                <c:pt idx="3973">
                  <c:v>1.62E+17</c:v>
                </c:pt>
                <c:pt idx="3974">
                  <c:v>1.621E+17</c:v>
                </c:pt>
                <c:pt idx="3975">
                  <c:v>1.621E+17</c:v>
                </c:pt>
                <c:pt idx="3976">
                  <c:v>1.414E+17</c:v>
                </c:pt>
                <c:pt idx="3977">
                  <c:v>1.62E+17</c:v>
                </c:pt>
                <c:pt idx="3978">
                  <c:v>1.624E+17</c:v>
                </c:pt>
                <c:pt idx="3979">
                  <c:v>1.618E+17</c:v>
                </c:pt>
                <c:pt idx="3980">
                  <c:v>1.624E+17</c:v>
                </c:pt>
                <c:pt idx="3981">
                  <c:v>1.62E+17</c:v>
                </c:pt>
                <c:pt idx="3982">
                  <c:v>1.62E+17</c:v>
                </c:pt>
                <c:pt idx="3983">
                  <c:v>1.626E+17</c:v>
                </c:pt>
                <c:pt idx="3984">
                  <c:v>1.623E+17</c:v>
                </c:pt>
                <c:pt idx="3985">
                  <c:v>1.627E+17</c:v>
                </c:pt>
                <c:pt idx="3986">
                  <c:v>1.619E+17</c:v>
                </c:pt>
                <c:pt idx="3987">
                  <c:v>1.624E+17</c:v>
                </c:pt>
                <c:pt idx="3988">
                  <c:v>1.579E+17</c:v>
                </c:pt>
                <c:pt idx="3989">
                  <c:v>1.46E+17</c:v>
                </c:pt>
                <c:pt idx="3990">
                  <c:v>1.625E+17</c:v>
                </c:pt>
                <c:pt idx="3991">
                  <c:v>1.624E+17</c:v>
                </c:pt>
                <c:pt idx="3992">
                  <c:v>1.622E+17</c:v>
                </c:pt>
                <c:pt idx="3993">
                  <c:v>1.623E+17</c:v>
                </c:pt>
                <c:pt idx="3994">
                  <c:v>1.624E+17</c:v>
                </c:pt>
                <c:pt idx="3995">
                  <c:v>1.623E+17</c:v>
                </c:pt>
                <c:pt idx="3996">
                  <c:v>1.616E+17</c:v>
                </c:pt>
                <c:pt idx="3997">
                  <c:v>1.626E+17</c:v>
                </c:pt>
                <c:pt idx="3998">
                  <c:v>1.622E+17</c:v>
                </c:pt>
                <c:pt idx="3999">
                  <c:v>1.627E+17</c:v>
                </c:pt>
                <c:pt idx="4000">
                  <c:v>1.628E+17</c:v>
                </c:pt>
                <c:pt idx="4001">
                  <c:v>1.625E+17</c:v>
                </c:pt>
                <c:pt idx="4002">
                  <c:v>1.625E+17</c:v>
                </c:pt>
                <c:pt idx="4003">
                  <c:v>1.626E+17</c:v>
                </c:pt>
                <c:pt idx="4004">
                  <c:v>1.623E+17</c:v>
                </c:pt>
                <c:pt idx="4005">
                  <c:v>1.627E+17</c:v>
                </c:pt>
                <c:pt idx="4006">
                  <c:v>1.624E+17</c:v>
                </c:pt>
                <c:pt idx="4007">
                  <c:v>1.616E+17</c:v>
                </c:pt>
                <c:pt idx="4008">
                  <c:v>1.62E+17</c:v>
                </c:pt>
                <c:pt idx="4009">
                  <c:v>1.624E+17</c:v>
                </c:pt>
                <c:pt idx="4010">
                  <c:v>1.627E+17</c:v>
                </c:pt>
                <c:pt idx="4011">
                  <c:v>1.626E+17</c:v>
                </c:pt>
                <c:pt idx="4012">
                  <c:v>1.628E+17</c:v>
                </c:pt>
                <c:pt idx="4013">
                  <c:v>1.627E+17</c:v>
                </c:pt>
                <c:pt idx="4014">
                  <c:v>1.626E+17</c:v>
                </c:pt>
                <c:pt idx="4015">
                  <c:v>1.626E+17</c:v>
                </c:pt>
                <c:pt idx="4016">
                  <c:v>1.625E+17</c:v>
                </c:pt>
                <c:pt idx="4017">
                  <c:v>1.627E+17</c:v>
                </c:pt>
                <c:pt idx="4018">
                  <c:v>1.623E+17</c:v>
                </c:pt>
                <c:pt idx="4019">
                  <c:v>1.616E+17</c:v>
                </c:pt>
                <c:pt idx="4020">
                  <c:v>1.625E+17</c:v>
                </c:pt>
                <c:pt idx="4021">
                  <c:v>1.623E+17</c:v>
                </c:pt>
                <c:pt idx="4022">
                  <c:v>1.623E+17</c:v>
                </c:pt>
                <c:pt idx="4023">
                  <c:v>1.626E+17</c:v>
                </c:pt>
                <c:pt idx="4024">
                  <c:v>1.628E+17</c:v>
                </c:pt>
                <c:pt idx="4025">
                  <c:v>1.626E+17</c:v>
                </c:pt>
                <c:pt idx="4026">
                  <c:v>1.62E+17</c:v>
                </c:pt>
                <c:pt idx="4027">
                  <c:v>1.625E+17</c:v>
                </c:pt>
                <c:pt idx="4028">
                  <c:v>1.623E+17</c:v>
                </c:pt>
                <c:pt idx="4029">
                  <c:v>1.627E+17</c:v>
                </c:pt>
                <c:pt idx="4030">
                  <c:v>1.625E+17</c:v>
                </c:pt>
                <c:pt idx="4031">
                  <c:v>1.627E+17</c:v>
                </c:pt>
                <c:pt idx="4032">
                  <c:v>1.626E+17</c:v>
                </c:pt>
                <c:pt idx="4033">
                  <c:v>1.622E+17</c:v>
                </c:pt>
                <c:pt idx="4034">
                  <c:v>1.622E+17</c:v>
                </c:pt>
                <c:pt idx="4035">
                  <c:v>1.627E+17</c:v>
                </c:pt>
                <c:pt idx="4036">
                  <c:v>1.625E+17</c:v>
                </c:pt>
                <c:pt idx="4037">
                  <c:v>1.631E+17</c:v>
                </c:pt>
                <c:pt idx="4038">
                  <c:v>1.626E+17</c:v>
                </c:pt>
                <c:pt idx="4039">
                  <c:v>1.621E+17</c:v>
                </c:pt>
                <c:pt idx="4040">
                  <c:v>1.619E+17</c:v>
                </c:pt>
                <c:pt idx="4041">
                  <c:v>1.628E+17</c:v>
                </c:pt>
                <c:pt idx="4042">
                  <c:v>1.622E+17</c:v>
                </c:pt>
                <c:pt idx="4043">
                  <c:v>1.618E+17</c:v>
                </c:pt>
                <c:pt idx="4044">
                  <c:v>1.624E+17</c:v>
                </c:pt>
                <c:pt idx="4045">
                  <c:v>1.616E+17</c:v>
                </c:pt>
                <c:pt idx="4046">
                  <c:v>1.623E+17</c:v>
                </c:pt>
                <c:pt idx="4047">
                  <c:v>1.619E+17</c:v>
                </c:pt>
                <c:pt idx="4048">
                  <c:v>1.62E+17</c:v>
                </c:pt>
                <c:pt idx="4049">
                  <c:v>1.616E+17</c:v>
                </c:pt>
                <c:pt idx="4050">
                  <c:v>1.616E+17</c:v>
                </c:pt>
                <c:pt idx="4051">
                  <c:v>1.616E+17</c:v>
                </c:pt>
                <c:pt idx="4052">
                  <c:v>1.619E+17</c:v>
                </c:pt>
                <c:pt idx="4053">
                  <c:v>1.617E+17</c:v>
                </c:pt>
                <c:pt idx="4054">
                  <c:v>1.615E+17</c:v>
                </c:pt>
                <c:pt idx="4055">
                  <c:v>1.615E+17</c:v>
                </c:pt>
                <c:pt idx="4056">
                  <c:v>1.618E+17</c:v>
                </c:pt>
                <c:pt idx="4057">
                  <c:v>1.62E+17</c:v>
                </c:pt>
                <c:pt idx="4058">
                  <c:v>1.607E+17</c:v>
                </c:pt>
                <c:pt idx="4059">
                  <c:v>1.392E+17</c:v>
                </c:pt>
                <c:pt idx="4060">
                  <c:v>1.41E+17</c:v>
                </c:pt>
                <c:pt idx="4061">
                  <c:v>1.62E+17</c:v>
                </c:pt>
                <c:pt idx="4062">
                  <c:v>1.621E+17</c:v>
                </c:pt>
                <c:pt idx="4063">
                  <c:v>1.619E+17</c:v>
                </c:pt>
                <c:pt idx="4064">
                  <c:v>1.595E+17</c:v>
                </c:pt>
                <c:pt idx="4065">
                  <c:v>1.594E+17</c:v>
                </c:pt>
                <c:pt idx="4066">
                  <c:v>1.594E+17</c:v>
                </c:pt>
                <c:pt idx="4067">
                  <c:v>1.604E+17</c:v>
                </c:pt>
                <c:pt idx="4068">
                  <c:v>1.619E+17</c:v>
                </c:pt>
                <c:pt idx="4069">
                  <c:v>1.61E+17</c:v>
                </c:pt>
                <c:pt idx="4070">
                  <c:v>1.619E+17</c:v>
                </c:pt>
                <c:pt idx="4071">
                  <c:v>1.621E+17</c:v>
                </c:pt>
                <c:pt idx="4072">
                  <c:v>1.618E+17</c:v>
                </c:pt>
                <c:pt idx="4073">
                  <c:v>8.968E+16</c:v>
                </c:pt>
                <c:pt idx="4074">
                  <c:v>1.616E+17</c:v>
                </c:pt>
                <c:pt idx="4075">
                  <c:v>1.608E+17</c:v>
                </c:pt>
                <c:pt idx="4076">
                  <c:v>1.183E+17</c:v>
                </c:pt>
                <c:pt idx="4077">
                  <c:v>9.428E+16</c:v>
                </c:pt>
                <c:pt idx="4078">
                  <c:v>1.619E+17</c:v>
                </c:pt>
                <c:pt idx="4079">
                  <c:v>1.618E+17</c:v>
                </c:pt>
                <c:pt idx="4080">
                  <c:v>1.522E+17</c:v>
                </c:pt>
                <c:pt idx="4081">
                  <c:v>1.491E+17</c:v>
                </c:pt>
                <c:pt idx="4082">
                  <c:v>1.618E+17</c:v>
                </c:pt>
                <c:pt idx="4083">
                  <c:v>1.327E+17</c:v>
                </c:pt>
                <c:pt idx="4084">
                  <c:v>8.359E+16</c:v>
                </c:pt>
                <c:pt idx="4085">
                  <c:v>5.47E+16</c:v>
                </c:pt>
                <c:pt idx="4086">
                  <c:v>1.317E+17</c:v>
                </c:pt>
                <c:pt idx="4087">
                  <c:v>1.323E+17</c:v>
                </c:pt>
                <c:pt idx="4088">
                  <c:v>1.318E+17</c:v>
                </c:pt>
                <c:pt idx="4089">
                  <c:v>1.364E+17</c:v>
                </c:pt>
                <c:pt idx="4090">
                  <c:v>1.421E+17</c:v>
                </c:pt>
                <c:pt idx="4091">
                  <c:v>1.422E+17</c:v>
                </c:pt>
                <c:pt idx="4092">
                  <c:v>1.421E+17</c:v>
                </c:pt>
                <c:pt idx="4093">
                  <c:v>1.423E+17</c:v>
                </c:pt>
                <c:pt idx="4094">
                  <c:v>1.367E+17</c:v>
                </c:pt>
                <c:pt idx="4095">
                  <c:v>1.417E+17</c:v>
                </c:pt>
                <c:pt idx="4096">
                  <c:v>1.422E+17</c:v>
                </c:pt>
                <c:pt idx="4097">
                  <c:v>1.416E+17</c:v>
                </c:pt>
                <c:pt idx="4098">
                  <c:v>1.351E+17</c:v>
                </c:pt>
                <c:pt idx="4099">
                  <c:v>1.414E+17</c:v>
                </c:pt>
                <c:pt idx="4100">
                  <c:v>7.723E+16</c:v>
                </c:pt>
                <c:pt idx="4101">
                  <c:v>1.411E+17</c:v>
                </c:pt>
                <c:pt idx="4102">
                  <c:v>1.425E+17</c:v>
                </c:pt>
                <c:pt idx="4103">
                  <c:v>1.423E+17</c:v>
                </c:pt>
                <c:pt idx="4104">
                  <c:v>1.426E+17</c:v>
                </c:pt>
                <c:pt idx="4105">
                  <c:v>1.422E+17</c:v>
                </c:pt>
                <c:pt idx="4106">
                  <c:v>1.457E+17</c:v>
                </c:pt>
                <c:pt idx="4107">
                  <c:v>1.426E+17</c:v>
                </c:pt>
                <c:pt idx="4108">
                  <c:v>1.408E+17</c:v>
                </c:pt>
                <c:pt idx="4109">
                  <c:v>1.416E+17</c:v>
                </c:pt>
                <c:pt idx="4110">
                  <c:v>1.131E+17</c:v>
                </c:pt>
                <c:pt idx="4111">
                  <c:v>1.344E+17</c:v>
                </c:pt>
                <c:pt idx="4112">
                  <c:v>1.63E+17</c:v>
                </c:pt>
                <c:pt idx="4113">
                  <c:v>1.636E+17</c:v>
                </c:pt>
                <c:pt idx="4114">
                  <c:v>1.637E+17</c:v>
                </c:pt>
                <c:pt idx="4115">
                  <c:v>1.631E+17</c:v>
                </c:pt>
                <c:pt idx="4116">
                  <c:v>1.138E+17</c:v>
                </c:pt>
                <c:pt idx="4117">
                  <c:v>1.491E+17</c:v>
                </c:pt>
                <c:pt idx="4118">
                  <c:v>1.63E+17</c:v>
                </c:pt>
                <c:pt idx="4119">
                  <c:v>1.127E+16</c:v>
                </c:pt>
                <c:pt idx="4120">
                  <c:v>5.203E+16</c:v>
                </c:pt>
                <c:pt idx="4121">
                  <c:v>1.203E+17</c:v>
                </c:pt>
                <c:pt idx="4122">
                  <c:v>1.637E+17</c:v>
                </c:pt>
                <c:pt idx="4123">
                  <c:v>1.619E+17</c:v>
                </c:pt>
                <c:pt idx="4124">
                  <c:v>1.639E+17</c:v>
                </c:pt>
                <c:pt idx="4125">
                  <c:v>1.638E+17</c:v>
                </c:pt>
                <c:pt idx="4126">
                  <c:v>1.643E+17</c:v>
                </c:pt>
                <c:pt idx="4127">
                  <c:v>1.643E+17</c:v>
                </c:pt>
                <c:pt idx="4128">
                  <c:v>1.644E+17</c:v>
                </c:pt>
                <c:pt idx="4129">
                  <c:v>1.648E+17</c:v>
                </c:pt>
                <c:pt idx="4130">
                  <c:v>1.645E+17</c:v>
                </c:pt>
                <c:pt idx="4131">
                  <c:v>7.792E+16</c:v>
                </c:pt>
                <c:pt idx="4132">
                  <c:v>8.016E+16</c:v>
                </c:pt>
                <c:pt idx="4133">
                  <c:v>9.95E+16</c:v>
                </c:pt>
                <c:pt idx="4134">
                  <c:v>1.645E+17</c:v>
                </c:pt>
                <c:pt idx="4135">
                  <c:v>1.64E+17</c:v>
                </c:pt>
                <c:pt idx="4136">
                  <c:v>1.735E+17</c:v>
                </c:pt>
                <c:pt idx="4137">
                  <c:v>1.74E+17</c:v>
                </c:pt>
                <c:pt idx="4138">
                  <c:v>1.734E+17</c:v>
                </c:pt>
                <c:pt idx="4139">
                  <c:v>1.741E+17</c:v>
                </c:pt>
                <c:pt idx="4140">
                  <c:v>1.736E+17</c:v>
                </c:pt>
                <c:pt idx="4141">
                  <c:v>1.743E+17</c:v>
                </c:pt>
                <c:pt idx="4142">
                  <c:v>1.738E+17</c:v>
                </c:pt>
                <c:pt idx="4143">
                  <c:v>1.743E+17</c:v>
                </c:pt>
                <c:pt idx="4144">
                  <c:v>1.743E+17</c:v>
                </c:pt>
                <c:pt idx="4145">
                  <c:v>1.745E+17</c:v>
                </c:pt>
                <c:pt idx="4146">
                  <c:v>1.742E+17</c:v>
                </c:pt>
                <c:pt idx="4147">
                  <c:v>1.742E+17</c:v>
                </c:pt>
                <c:pt idx="4148">
                  <c:v>1.742E+17</c:v>
                </c:pt>
                <c:pt idx="4149">
                  <c:v>1.731E+17</c:v>
                </c:pt>
                <c:pt idx="4150">
                  <c:v>1.743E+17</c:v>
                </c:pt>
                <c:pt idx="4151">
                  <c:v>1.363E+17</c:v>
                </c:pt>
                <c:pt idx="4152">
                  <c:v>1.672E+17</c:v>
                </c:pt>
                <c:pt idx="4153">
                  <c:v>1.74E+17</c:v>
                </c:pt>
                <c:pt idx="4154">
                  <c:v>1.65E+17</c:v>
                </c:pt>
                <c:pt idx="4155">
                  <c:v>1.344E+17</c:v>
                </c:pt>
                <c:pt idx="4156">
                  <c:v>1.738E+17</c:v>
                </c:pt>
                <c:pt idx="4157">
                  <c:v>1.741E+17</c:v>
                </c:pt>
                <c:pt idx="4158">
                  <c:v>1.74E+17</c:v>
                </c:pt>
                <c:pt idx="4159">
                  <c:v>1.739E+17</c:v>
                </c:pt>
                <c:pt idx="4160">
                  <c:v>1.737E+17</c:v>
                </c:pt>
                <c:pt idx="4161">
                  <c:v>1.735E+17</c:v>
                </c:pt>
                <c:pt idx="4162">
                  <c:v>1.74E+17</c:v>
                </c:pt>
                <c:pt idx="4163">
                  <c:v>1.741E+17</c:v>
                </c:pt>
                <c:pt idx="4164">
                  <c:v>1.733E+17</c:v>
                </c:pt>
                <c:pt idx="4165">
                  <c:v>1.736E+17</c:v>
                </c:pt>
                <c:pt idx="4166">
                  <c:v>1.739E+17</c:v>
                </c:pt>
                <c:pt idx="4167">
                  <c:v>1.742E+17</c:v>
                </c:pt>
                <c:pt idx="4168">
                  <c:v>1.719E+17</c:v>
                </c:pt>
                <c:pt idx="4169">
                  <c:v>1.72E+17</c:v>
                </c:pt>
                <c:pt idx="4170">
                  <c:v>1.729E+17</c:v>
                </c:pt>
                <c:pt idx="4171">
                  <c:v>1.736E+17</c:v>
                </c:pt>
                <c:pt idx="4172">
                  <c:v>1.626E+17</c:v>
                </c:pt>
                <c:pt idx="4173">
                  <c:v>1.741E+17</c:v>
                </c:pt>
                <c:pt idx="4174">
                  <c:v>1.725E+17</c:v>
                </c:pt>
                <c:pt idx="4175">
                  <c:v>1.358E+17</c:v>
                </c:pt>
                <c:pt idx="4176">
                  <c:v>7.437E+16</c:v>
                </c:pt>
                <c:pt idx="4177">
                  <c:v>1.607E+17</c:v>
                </c:pt>
                <c:pt idx="4178">
                  <c:v>1.734E+17</c:v>
                </c:pt>
                <c:pt idx="4179">
                  <c:v>1.737E+17</c:v>
                </c:pt>
                <c:pt idx="4180">
                  <c:v>1.737E+17</c:v>
                </c:pt>
                <c:pt idx="4181">
                  <c:v>1.611E+17</c:v>
                </c:pt>
                <c:pt idx="4182">
                  <c:v>1.098E+17</c:v>
                </c:pt>
                <c:pt idx="4183">
                  <c:v>1.653E+17</c:v>
                </c:pt>
                <c:pt idx="4184">
                  <c:v>1.676E+17</c:v>
                </c:pt>
                <c:pt idx="4185">
                  <c:v>1.738E+17</c:v>
                </c:pt>
                <c:pt idx="4186">
                  <c:v>1.739E+17</c:v>
                </c:pt>
                <c:pt idx="4187">
                  <c:v>1.595E+17</c:v>
                </c:pt>
                <c:pt idx="4188">
                  <c:v>1.737E+17</c:v>
                </c:pt>
                <c:pt idx="4189">
                  <c:v>1.74E+17</c:v>
                </c:pt>
                <c:pt idx="4190">
                  <c:v>1.538E+17</c:v>
                </c:pt>
                <c:pt idx="4191">
                  <c:v>1.649E+17</c:v>
                </c:pt>
                <c:pt idx="4192">
                  <c:v>1.735E+17</c:v>
                </c:pt>
                <c:pt idx="4193">
                  <c:v>1.742E+17</c:v>
                </c:pt>
                <c:pt idx="4194">
                  <c:v>1.738E+17</c:v>
                </c:pt>
                <c:pt idx="4195">
                  <c:v>1.737E+17</c:v>
                </c:pt>
                <c:pt idx="4196">
                  <c:v>1.74E+17</c:v>
                </c:pt>
                <c:pt idx="4197">
                  <c:v>1.74E+17</c:v>
                </c:pt>
                <c:pt idx="4198">
                  <c:v>1.739E+17</c:v>
                </c:pt>
                <c:pt idx="4199">
                  <c:v>1.69E+17</c:v>
                </c:pt>
                <c:pt idx="4200">
                  <c:v>1.199E+17</c:v>
                </c:pt>
                <c:pt idx="4201">
                  <c:v>1.736E+17</c:v>
                </c:pt>
                <c:pt idx="4202">
                  <c:v>1.739E+17</c:v>
                </c:pt>
                <c:pt idx="4203">
                  <c:v>1.74E+17</c:v>
                </c:pt>
                <c:pt idx="4204">
                  <c:v>1.736E+17</c:v>
                </c:pt>
                <c:pt idx="4205">
                  <c:v>1.74E+17</c:v>
                </c:pt>
                <c:pt idx="4206">
                  <c:v>1.738E+17</c:v>
                </c:pt>
                <c:pt idx="4207">
                  <c:v>1.738E+17</c:v>
                </c:pt>
                <c:pt idx="4208">
                  <c:v>1.739E+17</c:v>
                </c:pt>
                <c:pt idx="4209">
                  <c:v>1.732E+17</c:v>
                </c:pt>
                <c:pt idx="4210">
                  <c:v>1.627E+17</c:v>
                </c:pt>
                <c:pt idx="4211">
                  <c:v>1.742E+17</c:v>
                </c:pt>
                <c:pt idx="4212">
                  <c:v>1.745E+17</c:v>
                </c:pt>
                <c:pt idx="4213">
                  <c:v>1.744E+17</c:v>
                </c:pt>
                <c:pt idx="4214">
                  <c:v>1.747E+17</c:v>
                </c:pt>
                <c:pt idx="4215">
                  <c:v>1.524E+17</c:v>
                </c:pt>
                <c:pt idx="4216">
                  <c:v>1.745E+17</c:v>
                </c:pt>
                <c:pt idx="4217">
                  <c:v>1.483E+17</c:v>
                </c:pt>
                <c:pt idx="4218">
                  <c:v>1.685E+17</c:v>
                </c:pt>
                <c:pt idx="4219">
                  <c:v>1.57E+17</c:v>
                </c:pt>
                <c:pt idx="4220">
                  <c:v>1.587E+17</c:v>
                </c:pt>
                <c:pt idx="4221">
                  <c:v>1.651E+17</c:v>
                </c:pt>
                <c:pt idx="4222">
                  <c:v>1.657E+17</c:v>
                </c:pt>
                <c:pt idx="4223">
                  <c:v>1.59E+17</c:v>
                </c:pt>
                <c:pt idx="4224">
                  <c:v>1.652E+17</c:v>
                </c:pt>
                <c:pt idx="4225">
                  <c:v>1.661E+17</c:v>
                </c:pt>
                <c:pt idx="4226">
                  <c:v>1.662E+17</c:v>
                </c:pt>
                <c:pt idx="4227">
                  <c:v>1.659E+17</c:v>
                </c:pt>
                <c:pt idx="4228">
                  <c:v>1.66E+17</c:v>
                </c:pt>
                <c:pt idx="4229">
                  <c:v>1.662E+17</c:v>
                </c:pt>
                <c:pt idx="4230">
                  <c:v>1.659E+17</c:v>
                </c:pt>
                <c:pt idx="4231">
                  <c:v>1.656E+17</c:v>
                </c:pt>
                <c:pt idx="4232">
                  <c:v>1.66E+17</c:v>
                </c:pt>
                <c:pt idx="4233">
                  <c:v>1.66E+17</c:v>
                </c:pt>
                <c:pt idx="4234">
                  <c:v>1.658E+17</c:v>
                </c:pt>
                <c:pt idx="4235">
                  <c:v>1.588E+17</c:v>
                </c:pt>
                <c:pt idx="4236">
                  <c:v>1.649E+17</c:v>
                </c:pt>
                <c:pt idx="4237">
                  <c:v>1.66E+17</c:v>
                </c:pt>
                <c:pt idx="4238">
                  <c:v>1.657E+17</c:v>
                </c:pt>
                <c:pt idx="4239">
                  <c:v>1.654E+17</c:v>
                </c:pt>
                <c:pt idx="4240">
                  <c:v>1.661E+17</c:v>
                </c:pt>
                <c:pt idx="4241">
                  <c:v>1.657E+17</c:v>
                </c:pt>
                <c:pt idx="4242">
                  <c:v>1.659E+17</c:v>
                </c:pt>
                <c:pt idx="4243">
                  <c:v>1.661E+17</c:v>
                </c:pt>
                <c:pt idx="4244">
                  <c:v>1.658E+17</c:v>
                </c:pt>
                <c:pt idx="4245">
                  <c:v>1.659E+17</c:v>
                </c:pt>
                <c:pt idx="4246">
                  <c:v>1.658E+17</c:v>
                </c:pt>
                <c:pt idx="4247">
                  <c:v>1.656E+17</c:v>
                </c:pt>
                <c:pt idx="4248">
                  <c:v>1.65E+17</c:v>
                </c:pt>
                <c:pt idx="4249">
                  <c:v>1.539E+17</c:v>
                </c:pt>
                <c:pt idx="4250">
                  <c:v>1.432E+17</c:v>
                </c:pt>
                <c:pt idx="4251">
                  <c:v>1.658E+17</c:v>
                </c:pt>
                <c:pt idx="4252">
                  <c:v>1.658E+17</c:v>
                </c:pt>
                <c:pt idx="4253">
                  <c:v>4.878E+16</c:v>
                </c:pt>
                <c:pt idx="4254">
                  <c:v>1.658E+17</c:v>
                </c:pt>
                <c:pt idx="4255">
                  <c:v>1.66E+17</c:v>
                </c:pt>
                <c:pt idx="4256">
                  <c:v>1.661E+17</c:v>
                </c:pt>
                <c:pt idx="4257">
                  <c:v>1.502E+17</c:v>
                </c:pt>
                <c:pt idx="4258">
                  <c:v>1.574E+17</c:v>
                </c:pt>
                <c:pt idx="4259">
                  <c:v>1.651E+17</c:v>
                </c:pt>
                <c:pt idx="4260">
                  <c:v>1.652E+17</c:v>
                </c:pt>
                <c:pt idx="4261">
                  <c:v>1.663E+17</c:v>
                </c:pt>
                <c:pt idx="4262">
                  <c:v>1.662E+17</c:v>
                </c:pt>
                <c:pt idx="4263">
                  <c:v>1.579E+17</c:v>
                </c:pt>
                <c:pt idx="4264">
                  <c:v>1.646E+17</c:v>
                </c:pt>
                <c:pt idx="4265">
                  <c:v>1.649E+17</c:v>
                </c:pt>
                <c:pt idx="4266">
                  <c:v>1.652E+17</c:v>
                </c:pt>
                <c:pt idx="4267">
                  <c:v>1.657E+17</c:v>
                </c:pt>
                <c:pt idx="4268">
                  <c:v>1.5E+17</c:v>
                </c:pt>
                <c:pt idx="4269">
                  <c:v>1.578E+17</c:v>
                </c:pt>
                <c:pt idx="4270">
                  <c:v>1.649E+17</c:v>
                </c:pt>
                <c:pt idx="4271">
                  <c:v>1.65E+17</c:v>
                </c:pt>
                <c:pt idx="4272">
                  <c:v>1.647E+17</c:v>
                </c:pt>
                <c:pt idx="4273">
                  <c:v>1.645E+17</c:v>
                </c:pt>
                <c:pt idx="4274">
                  <c:v>1.569E+17</c:v>
                </c:pt>
                <c:pt idx="4275">
                  <c:v>1.648E+17</c:v>
                </c:pt>
                <c:pt idx="4276">
                  <c:v>1.65E+17</c:v>
                </c:pt>
                <c:pt idx="4277">
                  <c:v>1.655E+17</c:v>
                </c:pt>
                <c:pt idx="4278">
                  <c:v>1.651E+17</c:v>
                </c:pt>
                <c:pt idx="4279">
                  <c:v>1.483E+17</c:v>
                </c:pt>
                <c:pt idx="4280">
                  <c:v>1.65E+17</c:v>
                </c:pt>
                <c:pt idx="4281">
                  <c:v>1.575E+17</c:v>
                </c:pt>
                <c:pt idx="4282">
                  <c:v>1.269E+17</c:v>
                </c:pt>
                <c:pt idx="4283">
                  <c:v>1.693E+17</c:v>
                </c:pt>
                <c:pt idx="4284">
                  <c:v>1.251E+17</c:v>
                </c:pt>
                <c:pt idx="4285">
                  <c:v>9.862E+16</c:v>
                </c:pt>
                <c:pt idx="4286">
                  <c:v>1.427E+17</c:v>
                </c:pt>
                <c:pt idx="4287">
                  <c:v>8.63E+16</c:v>
                </c:pt>
                <c:pt idx="4288">
                  <c:v>8.295E+16</c:v>
                </c:pt>
                <c:pt idx="4289">
                  <c:v>8.44E+16</c:v>
                </c:pt>
                <c:pt idx="4290">
                  <c:v>1.214E+17</c:v>
                </c:pt>
                <c:pt idx="4291">
                  <c:v>1.74E+17</c:v>
                </c:pt>
                <c:pt idx="4292">
                  <c:v>1.742E+17</c:v>
                </c:pt>
                <c:pt idx="4293">
                  <c:v>1.741E+17</c:v>
                </c:pt>
                <c:pt idx="4294">
                  <c:v>1.416E+17</c:v>
                </c:pt>
                <c:pt idx="4295">
                  <c:v>1.458E+17</c:v>
                </c:pt>
                <c:pt idx="4296">
                  <c:v>1.64E+17</c:v>
                </c:pt>
                <c:pt idx="4297">
                  <c:v>1.64E+17</c:v>
                </c:pt>
                <c:pt idx="4298">
                  <c:v>1.34E+17</c:v>
                </c:pt>
                <c:pt idx="4299">
                  <c:v>1.115E+17</c:v>
                </c:pt>
                <c:pt idx="4300">
                  <c:v>1.612E+17</c:v>
                </c:pt>
                <c:pt idx="4301">
                  <c:v>1.6E+17</c:v>
                </c:pt>
                <c:pt idx="4302">
                  <c:v>1.607E+17</c:v>
                </c:pt>
                <c:pt idx="4303">
                  <c:v>1.436E+17</c:v>
                </c:pt>
                <c:pt idx="4304">
                  <c:v>1.397E+17</c:v>
                </c:pt>
                <c:pt idx="4305">
                  <c:v>1.607E+17</c:v>
                </c:pt>
                <c:pt idx="4306">
                  <c:v>1.619E+17</c:v>
                </c:pt>
                <c:pt idx="4307">
                  <c:v>1.616E+17</c:v>
                </c:pt>
                <c:pt idx="4308">
                  <c:v>1.615E+17</c:v>
                </c:pt>
                <c:pt idx="4309">
                  <c:v>1.615E+17</c:v>
                </c:pt>
                <c:pt idx="4310">
                  <c:v>1.617E+17</c:v>
                </c:pt>
                <c:pt idx="4311">
                  <c:v>1.614E+17</c:v>
                </c:pt>
                <c:pt idx="4312">
                  <c:v>1.613E+17</c:v>
                </c:pt>
                <c:pt idx="4313">
                  <c:v>1.613E+17</c:v>
                </c:pt>
                <c:pt idx="4314">
                  <c:v>1.614E+17</c:v>
                </c:pt>
                <c:pt idx="4315">
                  <c:v>1.354E+17</c:v>
                </c:pt>
                <c:pt idx="4316">
                  <c:v>1.608E+17</c:v>
                </c:pt>
                <c:pt idx="4317">
                  <c:v>1.565E+17</c:v>
                </c:pt>
                <c:pt idx="4318">
                  <c:v>1.618E+17</c:v>
                </c:pt>
                <c:pt idx="4319">
                  <c:v>1.616E+17</c:v>
                </c:pt>
                <c:pt idx="4320">
                  <c:v>1.615E+17</c:v>
                </c:pt>
                <c:pt idx="4321">
                  <c:v>1.617E+17</c:v>
                </c:pt>
                <c:pt idx="4322">
                  <c:v>1.616E+17</c:v>
                </c:pt>
                <c:pt idx="4323">
                  <c:v>1.382E+17</c:v>
                </c:pt>
                <c:pt idx="4324">
                  <c:v>1.612E+17</c:v>
                </c:pt>
                <c:pt idx="4325">
                  <c:v>1.534E+17</c:v>
                </c:pt>
                <c:pt idx="4326">
                  <c:v>1.619E+17</c:v>
                </c:pt>
                <c:pt idx="4327">
                  <c:v>1.619E+17</c:v>
                </c:pt>
                <c:pt idx="4328">
                  <c:v>1.615E+17</c:v>
                </c:pt>
                <c:pt idx="4329">
                  <c:v>1.409E+17</c:v>
                </c:pt>
                <c:pt idx="4330">
                  <c:v>1.612E+17</c:v>
                </c:pt>
                <c:pt idx="4331">
                  <c:v>1.609E+17</c:v>
                </c:pt>
                <c:pt idx="4332">
                  <c:v>1.612E+17</c:v>
                </c:pt>
                <c:pt idx="4333">
                  <c:v>1.616E+17</c:v>
                </c:pt>
                <c:pt idx="4334">
                  <c:v>1.614E+17</c:v>
                </c:pt>
                <c:pt idx="4335">
                  <c:v>1.61E+17</c:v>
                </c:pt>
                <c:pt idx="4336">
                  <c:v>1.609E+17</c:v>
                </c:pt>
                <c:pt idx="4337">
                  <c:v>1.615E+17</c:v>
                </c:pt>
                <c:pt idx="4338">
                  <c:v>1.2E+17</c:v>
                </c:pt>
                <c:pt idx="4339">
                  <c:v>1.072E+17</c:v>
                </c:pt>
                <c:pt idx="4340">
                  <c:v>1.601E+17</c:v>
                </c:pt>
                <c:pt idx="4341">
                  <c:v>1.602E+17</c:v>
                </c:pt>
                <c:pt idx="4342">
                  <c:v>1.083E+17</c:v>
                </c:pt>
                <c:pt idx="4343">
                  <c:v>1.451E+17</c:v>
                </c:pt>
                <c:pt idx="4344">
                  <c:v>1.502E+17</c:v>
                </c:pt>
                <c:pt idx="4345">
                  <c:v>1.418E+17</c:v>
                </c:pt>
                <c:pt idx="4346">
                  <c:v>1.614E+17</c:v>
                </c:pt>
                <c:pt idx="4347">
                  <c:v>1.377E+17</c:v>
                </c:pt>
                <c:pt idx="4348">
                  <c:v>1.615E+17</c:v>
                </c:pt>
                <c:pt idx="4349">
                  <c:v>1.614E+17</c:v>
                </c:pt>
                <c:pt idx="4350">
                  <c:v>1.299E+17</c:v>
                </c:pt>
                <c:pt idx="4351">
                  <c:v>1.616E+17</c:v>
                </c:pt>
                <c:pt idx="4352">
                  <c:v>1.616E+17</c:v>
                </c:pt>
                <c:pt idx="4353">
                  <c:v>1.611E+17</c:v>
                </c:pt>
                <c:pt idx="4354">
                  <c:v>1.618E+17</c:v>
                </c:pt>
                <c:pt idx="4355">
                  <c:v>1.615E+17</c:v>
                </c:pt>
                <c:pt idx="4356">
                  <c:v>1.615E+17</c:v>
                </c:pt>
                <c:pt idx="4357">
                  <c:v>1.613E+17</c:v>
                </c:pt>
                <c:pt idx="4358">
                  <c:v>1.614E+17</c:v>
                </c:pt>
                <c:pt idx="4359">
                  <c:v>1.614E+17</c:v>
                </c:pt>
                <c:pt idx="4360">
                  <c:v>1.611E+17</c:v>
                </c:pt>
                <c:pt idx="4361">
                  <c:v>1.613E+17</c:v>
                </c:pt>
                <c:pt idx="4362">
                  <c:v>1.614E+17</c:v>
                </c:pt>
                <c:pt idx="4363">
                  <c:v>1.609E+17</c:v>
                </c:pt>
                <c:pt idx="4364">
                  <c:v>1.602E+17</c:v>
                </c:pt>
                <c:pt idx="4365">
                  <c:v>1.609E+17</c:v>
                </c:pt>
                <c:pt idx="4366">
                  <c:v>1.612E+17</c:v>
                </c:pt>
                <c:pt idx="4367">
                  <c:v>1.612E+17</c:v>
                </c:pt>
                <c:pt idx="4368">
                  <c:v>1.612E+17</c:v>
                </c:pt>
                <c:pt idx="4369">
                  <c:v>1.611E+17</c:v>
                </c:pt>
                <c:pt idx="4370">
                  <c:v>1.612E+17</c:v>
                </c:pt>
                <c:pt idx="4371">
                  <c:v>1.614E+17</c:v>
                </c:pt>
                <c:pt idx="4372">
                  <c:v>1.612E+17</c:v>
                </c:pt>
                <c:pt idx="4373">
                  <c:v>1.611E+17</c:v>
                </c:pt>
                <c:pt idx="4374">
                  <c:v>1.612E+17</c:v>
                </c:pt>
                <c:pt idx="4375">
                  <c:v>1.614E+17</c:v>
                </c:pt>
                <c:pt idx="4376">
                  <c:v>1.609E+17</c:v>
                </c:pt>
                <c:pt idx="4377">
                  <c:v>1.608E+17</c:v>
                </c:pt>
                <c:pt idx="4378">
                  <c:v>1.606E+17</c:v>
                </c:pt>
                <c:pt idx="4379">
                  <c:v>1.608E+17</c:v>
                </c:pt>
                <c:pt idx="4380">
                  <c:v>1.609E+17</c:v>
                </c:pt>
                <c:pt idx="4381">
                  <c:v>1.611E+17</c:v>
                </c:pt>
                <c:pt idx="4382">
                  <c:v>1.609E+17</c:v>
                </c:pt>
                <c:pt idx="4383">
                  <c:v>1.611E+17</c:v>
                </c:pt>
                <c:pt idx="4384">
                  <c:v>1.608E+17</c:v>
                </c:pt>
                <c:pt idx="4385">
                  <c:v>1.611E+17</c:v>
                </c:pt>
                <c:pt idx="4386">
                  <c:v>1.608E+17</c:v>
                </c:pt>
                <c:pt idx="4387">
                  <c:v>1.61E+17</c:v>
                </c:pt>
                <c:pt idx="4388">
                  <c:v>1.607E+17</c:v>
                </c:pt>
                <c:pt idx="4389">
                  <c:v>1.605E+17</c:v>
                </c:pt>
                <c:pt idx="4390">
                  <c:v>1.605E+17</c:v>
                </c:pt>
                <c:pt idx="4391">
                  <c:v>1.612E+17</c:v>
                </c:pt>
                <c:pt idx="4392">
                  <c:v>1.61E+17</c:v>
                </c:pt>
                <c:pt idx="4393">
                  <c:v>1.611E+17</c:v>
                </c:pt>
                <c:pt idx="4394">
                  <c:v>1.606E+17</c:v>
                </c:pt>
                <c:pt idx="4395">
                  <c:v>1.612E+17</c:v>
                </c:pt>
                <c:pt idx="4396">
                  <c:v>1.612E+17</c:v>
                </c:pt>
                <c:pt idx="4397">
                  <c:v>1.606E+17</c:v>
                </c:pt>
                <c:pt idx="4398">
                  <c:v>1.602E+17</c:v>
                </c:pt>
                <c:pt idx="4399">
                  <c:v>1.608E+17</c:v>
                </c:pt>
                <c:pt idx="4400">
                  <c:v>1.602E+17</c:v>
                </c:pt>
                <c:pt idx="4401">
                  <c:v>1.604E+17</c:v>
                </c:pt>
                <c:pt idx="4402">
                  <c:v>1.609E+17</c:v>
                </c:pt>
                <c:pt idx="4403">
                  <c:v>1.6E+17</c:v>
                </c:pt>
                <c:pt idx="4404">
                  <c:v>1.609E+17</c:v>
                </c:pt>
                <c:pt idx="4405">
                  <c:v>1.607E+17</c:v>
                </c:pt>
                <c:pt idx="4406">
                  <c:v>1.394E+17</c:v>
                </c:pt>
                <c:pt idx="4407">
                  <c:v>1.611E+17</c:v>
                </c:pt>
                <c:pt idx="4408">
                  <c:v>1.608E+17</c:v>
                </c:pt>
                <c:pt idx="4409">
                  <c:v>1.611E+17</c:v>
                </c:pt>
                <c:pt idx="4410">
                  <c:v>1.611E+17</c:v>
                </c:pt>
                <c:pt idx="4411">
                  <c:v>1.609E+17</c:v>
                </c:pt>
                <c:pt idx="4412">
                  <c:v>1.61E+17</c:v>
                </c:pt>
                <c:pt idx="4413">
                  <c:v>1.615E+17</c:v>
                </c:pt>
                <c:pt idx="4414">
                  <c:v>1.612E+17</c:v>
                </c:pt>
                <c:pt idx="4415">
                  <c:v>1.611E+17</c:v>
                </c:pt>
                <c:pt idx="4416">
                  <c:v>1.601E+17</c:v>
                </c:pt>
                <c:pt idx="4417">
                  <c:v>1.611E+17</c:v>
                </c:pt>
                <c:pt idx="4418">
                  <c:v>1.61E+17</c:v>
                </c:pt>
                <c:pt idx="4419">
                  <c:v>1.611E+17</c:v>
                </c:pt>
                <c:pt idx="4420">
                  <c:v>1.603E+17</c:v>
                </c:pt>
                <c:pt idx="4421">
                  <c:v>1.612E+17</c:v>
                </c:pt>
                <c:pt idx="4422">
                  <c:v>1.612E+17</c:v>
                </c:pt>
                <c:pt idx="4423">
                  <c:v>1.6E+17</c:v>
                </c:pt>
                <c:pt idx="4424">
                  <c:v>1.605E+17</c:v>
                </c:pt>
                <c:pt idx="4425">
                  <c:v>1.613E+17</c:v>
                </c:pt>
                <c:pt idx="4426">
                  <c:v>1.606E+17</c:v>
                </c:pt>
                <c:pt idx="4427">
                  <c:v>1.61E+17</c:v>
                </c:pt>
                <c:pt idx="4428">
                  <c:v>1.609E+17</c:v>
                </c:pt>
                <c:pt idx="4429">
                  <c:v>1.614E+17</c:v>
                </c:pt>
                <c:pt idx="4430">
                  <c:v>1.609E+17</c:v>
                </c:pt>
                <c:pt idx="4431">
                  <c:v>1.606E+17</c:v>
                </c:pt>
                <c:pt idx="4432">
                  <c:v>1.612E+17</c:v>
                </c:pt>
                <c:pt idx="4433">
                  <c:v>1.613E+17</c:v>
                </c:pt>
                <c:pt idx="4434">
                  <c:v>1.612E+17</c:v>
                </c:pt>
                <c:pt idx="4435">
                  <c:v>1.603E+17</c:v>
                </c:pt>
                <c:pt idx="4436">
                  <c:v>1.61E+17</c:v>
                </c:pt>
                <c:pt idx="4437">
                  <c:v>1.608E+17</c:v>
                </c:pt>
                <c:pt idx="4438">
                  <c:v>1.604E+17</c:v>
                </c:pt>
                <c:pt idx="4439">
                  <c:v>1.609E+17</c:v>
                </c:pt>
                <c:pt idx="4440">
                  <c:v>1.607E+17</c:v>
                </c:pt>
                <c:pt idx="4441">
                  <c:v>1.612E+17</c:v>
                </c:pt>
                <c:pt idx="4442">
                  <c:v>1.609E+17</c:v>
                </c:pt>
                <c:pt idx="4443">
                  <c:v>1.61E+17</c:v>
                </c:pt>
                <c:pt idx="4444">
                  <c:v>1.609E+17</c:v>
                </c:pt>
                <c:pt idx="4445">
                  <c:v>1.611E+17</c:v>
                </c:pt>
                <c:pt idx="4446">
                  <c:v>1.599E+17</c:v>
                </c:pt>
                <c:pt idx="4447">
                  <c:v>1.604E+17</c:v>
                </c:pt>
                <c:pt idx="4448">
                  <c:v>1.61E+17</c:v>
                </c:pt>
                <c:pt idx="4449">
                  <c:v>1.61E+17</c:v>
                </c:pt>
                <c:pt idx="4450">
                  <c:v>1.61E+17</c:v>
                </c:pt>
                <c:pt idx="4451">
                  <c:v>1.606E+17</c:v>
                </c:pt>
                <c:pt idx="4452">
                  <c:v>1.61E+17</c:v>
                </c:pt>
                <c:pt idx="4453">
                  <c:v>1.613E+17</c:v>
                </c:pt>
                <c:pt idx="4454">
                  <c:v>1.61E+17</c:v>
                </c:pt>
                <c:pt idx="4455">
                  <c:v>1.608E+17</c:v>
                </c:pt>
                <c:pt idx="4456">
                  <c:v>1.484E+17</c:v>
                </c:pt>
                <c:pt idx="4457">
                  <c:v>1.609E+17</c:v>
                </c:pt>
                <c:pt idx="4458">
                  <c:v>1.611E+17</c:v>
                </c:pt>
                <c:pt idx="4459">
                  <c:v>1.608E+17</c:v>
                </c:pt>
                <c:pt idx="4460">
                  <c:v>1.604E+17</c:v>
                </c:pt>
                <c:pt idx="4461">
                  <c:v>1.59E+17</c:v>
                </c:pt>
                <c:pt idx="4462">
                  <c:v>1.516E+17</c:v>
                </c:pt>
                <c:pt idx="4463">
                  <c:v>1.609E+17</c:v>
                </c:pt>
                <c:pt idx="4464">
                  <c:v>1.606E+17</c:v>
                </c:pt>
                <c:pt idx="4465">
                  <c:v>1.609E+17</c:v>
                </c:pt>
                <c:pt idx="4466">
                  <c:v>1.497E+17</c:v>
                </c:pt>
                <c:pt idx="4467">
                  <c:v>1.601E+17</c:v>
                </c:pt>
                <c:pt idx="4468">
                  <c:v>1.604E+17</c:v>
                </c:pt>
                <c:pt idx="4469">
                  <c:v>1.607E+17</c:v>
                </c:pt>
                <c:pt idx="4470">
                  <c:v>1.49E+17</c:v>
                </c:pt>
                <c:pt idx="4471">
                  <c:v>1.605E+17</c:v>
                </c:pt>
                <c:pt idx="4472">
                  <c:v>1.486E+17</c:v>
                </c:pt>
                <c:pt idx="4473">
                  <c:v>1.606E+17</c:v>
                </c:pt>
                <c:pt idx="4474">
                  <c:v>1.602E+17</c:v>
                </c:pt>
                <c:pt idx="4475">
                  <c:v>1.483E+17</c:v>
                </c:pt>
                <c:pt idx="4476">
                  <c:v>1.604E+17</c:v>
                </c:pt>
                <c:pt idx="4477">
                  <c:v>1.518E+17</c:v>
                </c:pt>
                <c:pt idx="4478">
                  <c:v>1.581E+17</c:v>
                </c:pt>
                <c:pt idx="4479">
                  <c:v>1.605E+17</c:v>
                </c:pt>
                <c:pt idx="4480">
                  <c:v>1.499E+17</c:v>
                </c:pt>
                <c:pt idx="4481">
                  <c:v>1.604E+17</c:v>
                </c:pt>
                <c:pt idx="4482">
                  <c:v>1.603E+17</c:v>
                </c:pt>
                <c:pt idx="4483">
                  <c:v>1.604E+17</c:v>
                </c:pt>
                <c:pt idx="4484">
                  <c:v>1.492E+17</c:v>
                </c:pt>
                <c:pt idx="4485">
                  <c:v>1.603E+17</c:v>
                </c:pt>
                <c:pt idx="4486">
                  <c:v>1.485E+17</c:v>
                </c:pt>
                <c:pt idx="4487">
                  <c:v>1.601E+17</c:v>
                </c:pt>
                <c:pt idx="4488">
                  <c:v>1.485E+17</c:v>
                </c:pt>
                <c:pt idx="4489">
                  <c:v>1.609E+17</c:v>
                </c:pt>
                <c:pt idx="4490">
                  <c:v>1.609E+17</c:v>
                </c:pt>
                <c:pt idx="4491">
                  <c:v>1.475E+17</c:v>
                </c:pt>
                <c:pt idx="4492">
                  <c:v>1.604E+17</c:v>
                </c:pt>
                <c:pt idx="4493">
                  <c:v>1.609E+17</c:v>
                </c:pt>
                <c:pt idx="4494">
                  <c:v>1.609E+17</c:v>
                </c:pt>
                <c:pt idx="4495">
                  <c:v>1.601E+17</c:v>
                </c:pt>
                <c:pt idx="4496">
                  <c:v>1.604E+17</c:v>
                </c:pt>
                <c:pt idx="4497">
                  <c:v>1.604E+17</c:v>
                </c:pt>
                <c:pt idx="4498">
                  <c:v>1.595E+17</c:v>
                </c:pt>
                <c:pt idx="4499">
                  <c:v>1.607E+17</c:v>
                </c:pt>
                <c:pt idx="4500">
                  <c:v>1.608E+17</c:v>
                </c:pt>
                <c:pt idx="4501">
                  <c:v>1.608E+17</c:v>
                </c:pt>
                <c:pt idx="4502">
                  <c:v>1.61E+17</c:v>
                </c:pt>
                <c:pt idx="4503">
                  <c:v>1.61E+17</c:v>
                </c:pt>
                <c:pt idx="4504">
                  <c:v>1.608E+17</c:v>
                </c:pt>
                <c:pt idx="4505">
                  <c:v>1.61E+17</c:v>
                </c:pt>
                <c:pt idx="4506">
                  <c:v>1.605E+17</c:v>
                </c:pt>
                <c:pt idx="4507">
                  <c:v>1.609E+17</c:v>
                </c:pt>
                <c:pt idx="4508">
                  <c:v>1.604E+17</c:v>
                </c:pt>
                <c:pt idx="4509">
                  <c:v>1.597E+17</c:v>
                </c:pt>
                <c:pt idx="4510">
                  <c:v>1.608E+17</c:v>
                </c:pt>
                <c:pt idx="4511">
                  <c:v>1.607E+17</c:v>
                </c:pt>
                <c:pt idx="4512">
                  <c:v>1.611E+17</c:v>
                </c:pt>
                <c:pt idx="4513">
                  <c:v>1.599E+17</c:v>
                </c:pt>
                <c:pt idx="4514">
                  <c:v>1.609E+17</c:v>
                </c:pt>
                <c:pt idx="4515">
                  <c:v>1.605E+17</c:v>
                </c:pt>
                <c:pt idx="4516">
                  <c:v>1.604E+17</c:v>
                </c:pt>
                <c:pt idx="4517">
                  <c:v>1.609E+17</c:v>
                </c:pt>
                <c:pt idx="4518">
                  <c:v>1.601E+17</c:v>
                </c:pt>
                <c:pt idx="4519">
                  <c:v>1.603E+17</c:v>
                </c:pt>
                <c:pt idx="4520">
                  <c:v>1.606E+17</c:v>
                </c:pt>
                <c:pt idx="4521">
                  <c:v>1.605E+17</c:v>
                </c:pt>
                <c:pt idx="4522">
                  <c:v>1.602E+17</c:v>
                </c:pt>
                <c:pt idx="4523">
                  <c:v>1.599E+17</c:v>
                </c:pt>
                <c:pt idx="4524">
                  <c:v>1.604E+17</c:v>
                </c:pt>
                <c:pt idx="4525">
                  <c:v>1.606E+17</c:v>
                </c:pt>
                <c:pt idx="4526">
                  <c:v>1.603E+17</c:v>
                </c:pt>
                <c:pt idx="4527">
                  <c:v>1.599E+17</c:v>
                </c:pt>
                <c:pt idx="4528">
                  <c:v>1.6E+17</c:v>
                </c:pt>
                <c:pt idx="4529">
                  <c:v>1.601E+17</c:v>
                </c:pt>
                <c:pt idx="4530">
                  <c:v>1.603E+17</c:v>
                </c:pt>
                <c:pt idx="4531">
                  <c:v>1.37E+17</c:v>
                </c:pt>
                <c:pt idx="4532">
                  <c:v>1.609E+17</c:v>
                </c:pt>
                <c:pt idx="4533">
                  <c:v>1.601E+17</c:v>
                </c:pt>
                <c:pt idx="4534">
                  <c:v>1.605E+17</c:v>
                </c:pt>
                <c:pt idx="4535">
                  <c:v>1.607E+17</c:v>
                </c:pt>
                <c:pt idx="4536">
                  <c:v>1.607E+17</c:v>
                </c:pt>
                <c:pt idx="4537">
                  <c:v>1.602E+17</c:v>
                </c:pt>
                <c:pt idx="4538">
                  <c:v>1.602E+17</c:v>
                </c:pt>
                <c:pt idx="4539">
                  <c:v>1.605E+17</c:v>
                </c:pt>
                <c:pt idx="4540">
                  <c:v>1.604E+17</c:v>
                </c:pt>
                <c:pt idx="4541">
                  <c:v>1.605E+17</c:v>
                </c:pt>
                <c:pt idx="4542">
                  <c:v>1.593E+17</c:v>
                </c:pt>
                <c:pt idx="4543">
                  <c:v>1.596E+17</c:v>
                </c:pt>
                <c:pt idx="4544">
                  <c:v>1.599E+17</c:v>
                </c:pt>
                <c:pt idx="4545">
                  <c:v>1.6E+17</c:v>
                </c:pt>
                <c:pt idx="4546">
                  <c:v>1.605E+17</c:v>
                </c:pt>
                <c:pt idx="4547">
                  <c:v>1.599E+17</c:v>
                </c:pt>
                <c:pt idx="4548">
                  <c:v>1.607E+17</c:v>
                </c:pt>
                <c:pt idx="4549">
                  <c:v>1.601E+17</c:v>
                </c:pt>
                <c:pt idx="4550">
                  <c:v>1.596E+17</c:v>
                </c:pt>
                <c:pt idx="4551">
                  <c:v>1.603E+17</c:v>
                </c:pt>
                <c:pt idx="4552">
                  <c:v>1.596E+17</c:v>
                </c:pt>
                <c:pt idx="4553">
                  <c:v>1.607E+17</c:v>
                </c:pt>
                <c:pt idx="4554">
                  <c:v>1.605E+17</c:v>
                </c:pt>
                <c:pt idx="4555">
                  <c:v>1.603E+17</c:v>
                </c:pt>
                <c:pt idx="4556">
                  <c:v>1.609E+17</c:v>
                </c:pt>
                <c:pt idx="4557">
                  <c:v>1.606E+17</c:v>
                </c:pt>
                <c:pt idx="4558">
                  <c:v>1.605E+17</c:v>
                </c:pt>
                <c:pt idx="4559">
                  <c:v>1.606E+17</c:v>
                </c:pt>
                <c:pt idx="4560">
                  <c:v>1.609E+17</c:v>
                </c:pt>
                <c:pt idx="4561">
                  <c:v>1.607E+17</c:v>
                </c:pt>
                <c:pt idx="4562">
                  <c:v>1.604E+17</c:v>
                </c:pt>
                <c:pt idx="4563">
                  <c:v>1.608E+17</c:v>
                </c:pt>
                <c:pt idx="4564">
                  <c:v>1.607E+17</c:v>
                </c:pt>
                <c:pt idx="4565">
                  <c:v>1.607E+17</c:v>
                </c:pt>
                <c:pt idx="4566">
                  <c:v>1.606E+17</c:v>
                </c:pt>
                <c:pt idx="4567">
                  <c:v>1.602E+17</c:v>
                </c:pt>
                <c:pt idx="4568">
                  <c:v>1.607E+17</c:v>
                </c:pt>
                <c:pt idx="4569">
                  <c:v>1.604E+17</c:v>
                </c:pt>
                <c:pt idx="4570">
                  <c:v>1.605E+17</c:v>
                </c:pt>
                <c:pt idx="4571">
                  <c:v>1.603E+17</c:v>
                </c:pt>
                <c:pt idx="4572">
                  <c:v>1.599E+17</c:v>
                </c:pt>
                <c:pt idx="4573">
                  <c:v>1.605E+17</c:v>
                </c:pt>
                <c:pt idx="4574">
                  <c:v>1.607E+17</c:v>
                </c:pt>
                <c:pt idx="4575">
                  <c:v>1.605E+17</c:v>
                </c:pt>
                <c:pt idx="4576">
                  <c:v>1.602E+17</c:v>
                </c:pt>
                <c:pt idx="4577">
                  <c:v>1.596E+17</c:v>
                </c:pt>
                <c:pt idx="4578">
                  <c:v>1.594E+17</c:v>
                </c:pt>
                <c:pt idx="4579">
                  <c:v>1.604E+17</c:v>
                </c:pt>
                <c:pt idx="4580">
                  <c:v>1.599E+17</c:v>
                </c:pt>
                <c:pt idx="4581">
                  <c:v>1.599E+17</c:v>
                </c:pt>
                <c:pt idx="4582">
                  <c:v>9.369E+16</c:v>
                </c:pt>
                <c:pt idx="4583">
                  <c:v>7.582E+16</c:v>
                </c:pt>
                <c:pt idx="4584">
                  <c:v>7.601E+16</c:v>
                </c:pt>
                <c:pt idx="4585">
                  <c:v>7.591E+16</c:v>
                </c:pt>
                <c:pt idx="4586">
                  <c:v>7.587E+16</c:v>
                </c:pt>
                <c:pt idx="4587">
                  <c:v>7.582E+16</c:v>
                </c:pt>
                <c:pt idx="4588">
                  <c:v>7.593E+16</c:v>
                </c:pt>
                <c:pt idx="4589">
                  <c:v>7.282E+16</c:v>
                </c:pt>
                <c:pt idx="4590">
                  <c:v>7.547E+16</c:v>
                </c:pt>
                <c:pt idx="4591">
                  <c:v>7.591E+16</c:v>
                </c:pt>
                <c:pt idx="4592">
                  <c:v>7.587E+16</c:v>
                </c:pt>
                <c:pt idx="4593">
                  <c:v>7.55E+16</c:v>
                </c:pt>
                <c:pt idx="4594">
                  <c:v>7.591E+16</c:v>
                </c:pt>
                <c:pt idx="4595">
                  <c:v>7.572E+16</c:v>
                </c:pt>
                <c:pt idx="4596">
                  <c:v>7.592E+16</c:v>
                </c:pt>
                <c:pt idx="4597">
                  <c:v>7.586E+16</c:v>
                </c:pt>
                <c:pt idx="4598">
                  <c:v>7.583E+16</c:v>
                </c:pt>
                <c:pt idx="4599">
                  <c:v>5.618E+16</c:v>
                </c:pt>
                <c:pt idx="4600">
                  <c:v>7.271E+16</c:v>
                </c:pt>
                <c:pt idx="4601">
                  <c:v>1.91E+16</c:v>
                </c:pt>
                <c:pt idx="4602">
                  <c:v>5.517E+16</c:v>
                </c:pt>
                <c:pt idx="4603">
                  <c:v>7.607E+16</c:v>
                </c:pt>
                <c:pt idx="4604">
                  <c:v>7.572E+16</c:v>
                </c:pt>
                <c:pt idx="4605">
                  <c:v>7.571E+16</c:v>
                </c:pt>
                <c:pt idx="4606">
                  <c:v>7.605E+16</c:v>
                </c:pt>
                <c:pt idx="4607">
                  <c:v>7.557E+16</c:v>
                </c:pt>
                <c:pt idx="4608">
                  <c:v>7.547E+16</c:v>
                </c:pt>
                <c:pt idx="4609">
                  <c:v>7.591E+16</c:v>
                </c:pt>
                <c:pt idx="4610">
                  <c:v>7.592E+16</c:v>
                </c:pt>
                <c:pt idx="4611">
                  <c:v>7.588E+16</c:v>
                </c:pt>
                <c:pt idx="4612">
                  <c:v>7.566E+16</c:v>
                </c:pt>
                <c:pt idx="4613">
                  <c:v>7.593E+16</c:v>
                </c:pt>
                <c:pt idx="4614">
                  <c:v>7.59E+16</c:v>
                </c:pt>
                <c:pt idx="4615">
                  <c:v>7.568E+16</c:v>
                </c:pt>
                <c:pt idx="4616">
                  <c:v>7.558E+16</c:v>
                </c:pt>
                <c:pt idx="4617">
                  <c:v>7.196E+16</c:v>
                </c:pt>
                <c:pt idx="4618">
                  <c:v>7.571E+16</c:v>
                </c:pt>
                <c:pt idx="4619">
                  <c:v>7.59E+16</c:v>
                </c:pt>
                <c:pt idx="4620">
                  <c:v>7.6E+16</c:v>
                </c:pt>
                <c:pt idx="4621">
                  <c:v>7.574E+16</c:v>
                </c:pt>
                <c:pt idx="4622">
                  <c:v>7.597E+16</c:v>
                </c:pt>
                <c:pt idx="4623">
                  <c:v>7.564E+16</c:v>
                </c:pt>
                <c:pt idx="4624">
                  <c:v>7.591E+16</c:v>
                </c:pt>
                <c:pt idx="4625">
                  <c:v>7.597E+16</c:v>
                </c:pt>
                <c:pt idx="4626">
                  <c:v>7.604E+16</c:v>
                </c:pt>
                <c:pt idx="4627">
                  <c:v>7.596E+16</c:v>
                </c:pt>
                <c:pt idx="4628">
                  <c:v>7.6E+16</c:v>
                </c:pt>
                <c:pt idx="4629">
                  <c:v>7.612E+16</c:v>
                </c:pt>
                <c:pt idx="4630">
                  <c:v>7.606E+16</c:v>
                </c:pt>
                <c:pt idx="4631">
                  <c:v>7.573E+16</c:v>
                </c:pt>
                <c:pt idx="4632">
                  <c:v>7.595E+16</c:v>
                </c:pt>
                <c:pt idx="4633">
                  <c:v>7.589E+16</c:v>
                </c:pt>
                <c:pt idx="4634">
                  <c:v>7.609E+16</c:v>
                </c:pt>
                <c:pt idx="4635">
                  <c:v>7.61E+16</c:v>
                </c:pt>
                <c:pt idx="4636">
                  <c:v>7.559E+16</c:v>
                </c:pt>
                <c:pt idx="4637">
                  <c:v>7.608E+16</c:v>
                </c:pt>
                <c:pt idx="4638">
                  <c:v>4.733E+16</c:v>
                </c:pt>
                <c:pt idx="4639">
                  <c:v>7.612E+16</c:v>
                </c:pt>
                <c:pt idx="4640">
                  <c:v>7.601E+16</c:v>
                </c:pt>
                <c:pt idx="4641">
                  <c:v>7.602E+16</c:v>
                </c:pt>
                <c:pt idx="4642">
                  <c:v>7.598E+16</c:v>
                </c:pt>
                <c:pt idx="4643">
                  <c:v>7.593E+16</c:v>
                </c:pt>
                <c:pt idx="4644">
                  <c:v>7.577E+16</c:v>
                </c:pt>
                <c:pt idx="4645">
                  <c:v>7.584E+16</c:v>
                </c:pt>
                <c:pt idx="4646">
                  <c:v>7.594E+16</c:v>
                </c:pt>
                <c:pt idx="4647">
                  <c:v>7.582E+16</c:v>
                </c:pt>
                <c:pt idx="4648">
                  <c:v>7.592E+16</c:v>
                </c:pt>
                <c:pt idx="4649">
                  <c:v>7.593E+16</c:v>
                </c:pt>
                <c:pt idx="4650">
                  <c:v>7.601E+16</c:v>
                </c:pt>
                <c:pt idx="4651">
                  <c:v>7.588E+16</c:v>
                </c:pt>
                <c:pt idx="4652">
                  <c:v>7.594E+16</c:v>
                </c:pt>
                <c:pt idx="4653">
                  <c:v>7.588E+16</c:v>
                </c:pt>
                <c:pt idx="4654">
                  <c:v>7.591E+16</c:v>
                </c:pt>
                <c:pt idx="4655">
                  <c:v>7.558E+16</c:v>
                </c:pt>
                <c:pt idx="4656">
                  <c:v>7.586E+16</c:v>
                </c:pt>
                <c:pt idx="4657">
                  <c:v>7.581E+16</c:v>
                </c:pt>
                <c:pt idx="4658">
                  <c:v>7.596E+16</c:v>
                </c:pt>
                <c:pt idx="4659">
                  <c:v>7.577E+16</c:v>
                </c:pt>
                <c:pt idx="4660">
                  <c:v>7.521E+16</c:v>
                </c:pt>
                <c:pt idx="4661">
                  <c:v>7.584E+16</c:v>
                </c:pt>
                <c:pt idx="4662">
                  <c:v>7.566E+16</c:v>
                </c:pt>
                <c:pt idx="4663">
                  <c:v>7.573E+16</c:v>
                </c:pt>
                <c:pt idx="4664">
                  <c:v>7.585E+16</c:v>
                </c:pt>
                <c:pt idx="4665">
                  <c:v>7.561E+16</c:v>
                </c:pt>
                <c:pt idx="4666">
                  <c:v>7.494E+16</c:v>
                </c:pt>
                <c:pt idx="4667">
                  <c:v>7.583E+16</c:v>
                </c:pt>
                <c:pt idx="4668">
                  <c:v>7.587E+16</c:v>
                </c:pt>
                <c:pt idx="4669">
                  <c:v>7.593E+16</c:v>
                </c:pt>
                <c:pt idx="4670">
                  <c:v>7.587E+16</c:v>
                </c:pt>
                <c:pt idx="4671">
                  <c:v>7.591E+16</c:v>
                </c:pt>
                <c:pt idx="4672">
                  <c:v>7.587E+16</c:v>
                </c:pt>
                <c:pt idx="4673">
                  <c:v>7.503E+16</c:v>
                </c:pt>
                <c:pt idx="4674">
                  <c:v>7.419E+16</c:v>
                </c:pt>
                <c:pt idx="4675">
                  <c:v>7.42E+16</c:v>
                </c:pt>
                <c:pt idx="4676">
                  <c:v>7.587E+16</c:v>
                </c:pt>
                <c:pt idx="4677">
                  <c:v>7.607E+16</c:v>
                </c:pt>
                <c:pt idx="4678">
                  <c:v>7.595E+16</c:v>
                </c:pt>
                <c:pt idx="4679">
                  <c:v>7.592E+16</c:v>
                </c:pt>
                <c:pt idx="4680">
                  <c:v>7.553E+16</c:v>
                </c:pt>
                <c:pt idx="4681">
                  <c:v>7.541E+16</c:v>
                </c:pt>
                <c:pt idx="4682">
                  <c:v>7.579E+16</c:v>
                </c:pt>
                <c:pt idx="4683">
                  <c:v>7.588E+16</c:v>
                </c:pt>
                <c:pt idx="4684">
                  <c:v>7.586E+16</c:v>
                </c:pt>
                <c:pt idx="4685">
                  <c:v>7.6E+16</c:v>
                </c:pt>
                <c:pt idx="4686">
                  <c:v>7.592E+16</c:v>
                </c:pt>
                <c:pt idx="4687">
                  <c:v>7.588E+16</c:v>
                </c:pt>
                <c:pt idx="4688">
                  <c:v>7.555E+16</c:v>
                </c:pt>
                <c:pt idx="4689">
                  <c:v>7.585E+16</c:v>
                </c:pt>
                <c:pt idx="4690">
                  <c:v>7.547E+16</c:v>
                </c:pt>
                <c:pt idx="4691">
                  <c:v>7.567E+16</c:v>
                </c:pt>
                <c:pt idx="4692">
                  <c:v>7.577E+16</c:v>
                </c:pt>
                <c:pt idx="4693">
                  <c:v>7.585E+16</c:v>
                </c:pt>
                <c:pt idx="4694">
                  <c:v>7.577E+16</c:v>
                </c:pt>
                <c:pt idx="4695">
                  <c:v>7.572E+16</c:v>
                </c:pt>
                <c:pt idx="4696">
                  <c:v>7.564E+16</c:v>
                </c:pt>
                <c:pt idx="4697">
                  <c:v>7.531E+16</c:v>
                </c:pt>
                <c:pt idx="4698">
                  <c:v>7.563E+16</c:v>
                </c:pt>
                <c:pt idx="4699">
                  <c:v>7.56E+16</c:v>
                </c:pt>
                <c:pt idx="4700">
                  <c:v>7.555E+16</c:v>
                </c:pt>
                <c:pt idx="4701">
                  <c:v>7.557E+16</c:v>
                </c:pt>
                <c:pt idx="4702">
                  <c:v>7.556E+16</c:v>
                </c:pt>
                <c:pt idx="4703">
                  <c:v>7.554E+16</c:v>
                </c:pt>
                <c:pt idx="4704">
                  <c:v>7.56E+16</c:v>
                </c:pt>
                <c:pt idx="4705">
                  <c:v>7.533E+16</c:v>
                </c:pt>
                <c:pt idx="4706">
                  <c:v>7.548E+16</c:v>
                </c:pt>
                <c:pt idx="4707">
                  <c:v>7.56E+16</c:v>
                </c:pt>
                <c:pt idx="4708">
                  <c:v>7.544E+16</c:v>
                </c:pt>
                <c:pt idx="4709">
                  <c:v>7.49E+16</c:v>
                </c:pt>
                <c:pt idx="4710">
                  <c:v>7.543E+16</c:v>
                </c:pt>
                <c:pt idx="4711">
                  <c:v>7.532E+16</c:v>
                </c:pt>
                <c:pt idx="4712">
                  <c:v>7.552E+16</c:v>
                </c:pt>
                <c:pt idx="4713">
                  <c:v>7.557E+16</c:v>
                </c:pt>
                <c:pt idx="4714">
                  <c:v>7.49E+16</c:v>
                </c:pt>
                <c:pt idx="4715">
                  <c:v>7.55E+16</c:v>
                </c:pt>
                <c:pt idx="4716">
                  <c:v>7.541E+16</c:v>
                </c:pt>
                <c:pt idx="4717">
                  <c:v>7.545E+16</c:v>
                </c:pt>
                <c:pt idx="4718">
                  <c:v>7.543E+16</c:v>
                </c:pt>
                <c:pt idx="4719">
                  <c:v>7.53E+16</c:v>
                </c:pt>
                <c:pt idx="4720">
                  <c:v>7.511E+16</c:v>
                </c:pt>
                <c:pt idx="4721">
                  <c:v>7.537E+16</c:v>
                </c:pt>
                <c:pt idx="4722">
                  <c:v>7.524E+16</c:v>
                </c:pt>
                <c:pt idx="4723">
                  <c:v>7.505E+16</c:v>
                </c:pt>
                <c:pt idx="4724">
                  <c:v>7.522E+16</c:v>
                </c:pt>
                <c:pt idx="4725">
                  <c:v>7.517E+16</c:v>
                </c:pt>
                <c:pt idx="4726">
                  <c:v>7.482E+16</c:v>
                </c:pt>
                <c:pt idx="4727">
                  <c:v>7.497E+16</c:v>
                </c:pt>
                <c:pt idx="4728">
                  <c:v>7.508E+16</c:v>
                </c:pt>
                <c:pt idx="4729">
                  <c:v>7.503E+16</c:v>
                </c:pt>
                <c:pt idx="4730">
                  <c:v>7.486E+16</c:v>
                </c:pt>
                <c:pt idx="4731">
                  <c:v>7.514E+16</c:v>
                </c:pt>
                <c:pt idx="4732">
                  <c:v>7.508E+16</c:v>
                </c:pt>
                <c:pt idx="4733">
                  <c:v>7.509E+16</c:v>
                </c:pt>
                <c:pt idx="4734">
                  <c:v>7.523E+16</c:v>
                </c:pt>
                <c:pt idx="4735">
                  <c:v>7.501E+16</c:v>
                </c:pt>
                <c:pt idx="4736">
                  <c:v>7.55E+16</c:v>
                </c:pt>
                <c:pt idx="4737">
                  <c:v>7.531E+16</c:v>
                </c:pt>
                <c:pt idx="4738">
                  <c:v>7.541E+16</c:v>
                </c:pt>
                <c:pt idx="4739">
                  <c:v>7.489E+16</c:v>
                </c:pt>
                <c:pt idx="4740">
                  <c:v>7.546E+16</c:v>
                </c:pt>
                <c:pt idx="4741">
                  <c:v>7.516E+16</c:v>
                </c:pt>
                <c:pt idx="4742">
                  <c:v>7.533E+16</c:v>
                </c:pt>
                <c:pt idx="4743">
                  <c:v>7.509E+16</c:v>
                </c:pt>
                <c:pt idx="4744">
                  <c:v>7.532E+16</c:v>
                </c:pt>
                <c:pt idx="4745">
                  <c:v>7.489E+16</c:v>
                </c:pt>
                <c:pt idx="4746">
                  <c:v>7.514E+16</c:v>
                </c:pt>
                <c:pt idx="4747">
                  <c:v>7.484E+16</c:v>
                </c:pt>
                <c:pt idx="4748">
                  <c:v>7.527E+16</c:v>
                </c:pt>
                <c:pt idx="4749">
                  <c:v>7.526E+16</c:v>
                </c:pt>
                <c:pt idx="4750">
                  <c:v>7.52E+16</c:v>
                </c:pt>
                <c:pt idx="4751">
                  <c:v>7.526E+16</c:v>
                </c:pt>
                <c:pt idx="4752">
                  <c:v>7.535E+16</c:v>
                </c:pt>
                <c:pt idx="4753">
                  <c:v>7.55E+16</c:v>
                </c:pt>
                <c:pt idx="4754">
                  <c:v>7.528E+16</c:v>
                </c:pt>
                <c:pt idx="4755">
                  <c:v>7.531E+16</c:v>
                </c:pt>
                <c:pt idx="4756">
                  <c:v>7.529E+16</c:v>
                </c:pt>
                <c:pt idx="4757">
                  <c:v>7.517E+16</c:v>
                </c:pt>
                <c:pt idx="4758">
                  <c:v>7.501E+16</c:v>
                </c:pt>
                <c:pt idx="4759">
                  <c:v>7.532E+16</c:v>
                </c:pt>
                <c:pt idx="4760">
                  <c:v>7.54E+16</c:v>
                </c:pt>
                <c:pt idx="4761">
                  <c:v>7.525E+16</c:v>
                </c:pt>
                <c:pt idx="4762">
                  <c:v>7.527E+16</c:v>
                </c:pt>
                <c:pt idx="4763">
                  <c:v>7.534E+16</c:v>
                </c:pt>
                <c:pt idx="4764">
                  <c:v>7.525E+16</c:v>
                </c:pt>
                <c:pt idx="4765">
                  <c:v>7.53E+16</c:v>
                </c:pt>
                <c:pt idx="4766">
                  <c:v>7.53E+16</c:v>
                </c:pt>
                <c:pt idx="4767">
                  <c:v>7.484E+16</c:v>
                </c:pt>
                <c:pt idx="4768">
                  <c:v>7.54E+16</c:v>
                </c:pt>
                <c:pt idx="4769">
                  <c:v>7.529E+16</c:v>
                </c:pt>
                <c:pt idx="4770">
                  <c:v>6.967E+16</c:v>
                </c:pt>
                <c:pt idx="4771">
                  <c:v>2.463E+16</c:v>
                </c:pt>
                <c:pt idx="4772">
                  <c:v>1.261E+16</c:v>
                </c:pt>
                <c:pt idx="4773">
                  <c:v>7.523E+16</c:v>
                </c:pt>
                <c:pt idx="4774">
                  <c:v>7.528E+16</c:v>
                </c:pt>
                <c:pt idx="4775">
                  <c:v>7.518E+16</c:v>
                </c:pt>
                <c:pt idx="4776">
                  <c:v>7.518E+16</c:v>
                </c:pt>
                <c:pt idx="4777">
                  <c:v>7.504E+16</c:v>
                </c:pt>
                <c:pt idx="4778">
                  <c:v>7.512E+16</c:v>
                </c:pt>
                <c:pt idx="4779">
                  <c:v>7.546E+16</c:v>
                </c:pt>
                <c:pt idx="4780">
                  <c:v>7.503E+16</c:v>
                </c:pt>
                <c:pt idx="4781">
                  <c:v>7.506E+16</c:v>
                </c:pt>
                <c:pt idx="4782">
                  <c:v>7.515E+16</c:v>
                </c:pt>
                <c:pt idx="4783">
                  <c:v>7.505E+16</c:v>
                </c:pt>
                <c:pt idx="4784">
                  <c:v>7.531E+16</c:v>
                </c:pt>
                <c:pt idx="4785">
                  <c:v>7.513E+16</c:v>
                </c:pt>
                <c:pt idx="4786">
                  <c:v>7.526E+16</c:v>
                </c:pt>
                <c:pt idx="4787">
                  <c:v>7.539E+16</c:v>
                </c:pt>
                <c:pt idx="4788">
                  <c:v>7.54E+16</c:v>
                </c:pt>
                <c:pt idx="4789">
                  <c:v>7.538E+16</c:v>
                </c:pt>
                <c:pt idx="4790">
                  <c:v>7.547E+16</c:v>
                </c:pt>
                <c:pt idx="4791">
                  <c:v>7.527E+16</c:v>
                </c:pt>
                <c:pt idx="4792">
                  <c:v>7.537E+16</c:v>
                </c:pt>
                <c:pt idx="4793">
                  <c:v>7.549E+16</c:v>
                </c:pt>
                <c:pt idx="4794">
                  <c:v>7.531E+16</c:v>
                </c:pt>
                <c:pt idx="4795">
                  <c:v>7.521E+16</c:v>
                </c:pt>
                <c:pt idx="4796">
                  <c:v>7.519E+16</c:v>
                </c:pt>
                <c:pt idx="4797">
                  <c:v>7.538E+16</c:v>
                </c:pt>
                <c:pt idx="4798">
                  <c:v>7.456E+16</c:v>
                </c:pt>
                <c:pt idx="4799">
                  <c:v>7.535E+16</c:v>
                </c:pt>
                <c:pt idx="4800">
                  <c:v>7.541E+16</c:v>
                </c:pt>
                <c:pt idx="4801">
                  <c:v>7.536E+16</c:v>
                </c:pt>
                <c:pt idx="4802">
                  <c:v>7.546E+16</c:v>
                </c:pt>
                <c:pt idx="4803">
                  <c:v>7.486E+16</c:v>
                </c:pt>
                <c:pt idx="4804">
                  <c:v>7.533E+16</c:v>
                </c:pt>
                <c:pt idx="4805">
                  <c:v>2.504E+16</c:v>
                </c:pt>
                <c:pt idx="4806">
                  <c:v>7.497E+16</c:v>
                </c:pt>
                <c:pt idx="4807">
                  <c:v>7.537E+16</c:v>
                </c:pt>
                <c:pt idx="4808">
                  <c:v>7.534E+16</c:v>
                </c:pt>
                <c:pt idx="4809">
                  <c:v>7.514E+16</c:v>
                </c:pt>
                <c:pt idx="4810">
                  <c:v>7.546E+16</c:v>
                </c:pt>
                <c:pt idx="4811">
                  <c:v>7.544E+16</c:v>
                </c:pt>
                <c:pt idx="4812">
                  <c:v>7.54E+16</c:v>
                </c:pt>
                <c:pt idx="4813">
                  <c:v>7.53E+16</c:v>
                </c:pt>
                <c:pt idx="4814">
                  <c:v>7.507E+16</c:v>
                </c:pt>
                <c:pt idx="4815">
                  <c:v>7.533E+16</c:v>
                </c:pt>
                <c:pt idx="4816">
                  <c:v>7.11E+16</c:v>
                </c:pt>
                <c:pt idx="4817">
                  <c:v>7.505E+16</c:v>
                </c:pt>
                <c:pt idx="4818">
                  <c:v>7.538E+16</c:v>
                </c:pt>
                <c:pt idx="4819">
                  <c:v>7.539E+16</c:v>
                </c:pt>
                <c:pt idx="4820">
                  <c:v>7.532E+16</c:v>
                </c:pt>
                <c:pt idx="4821">
                  <c:v>7.536E+16</c:v>
                </c:pt>
                <c:pt idx="4822">
                  <c:v>7.041E+16</c:v>
                </c:pt>
                <c:pt idx="4823">
                  <c:v>3.695E+16</c:v>
                </c:pt>
                <c:pt idx="4824">
                  <c:v>7.539E+16</c:v>
                </c:pt>
                <c:pt idx="4825">
                  <c:v>7.539E+16</c:v>
                </c:pt>
                <c:pt idx="4826">
                  <c:v>7.46E+16</c:v>
                </c:pt>
                <c:pt idx="4827">
                  <c:v>6.666E+16</c:v>
                </c:pt>
                <c:pt idx="4828">
                  <c:v>7.21E+16</c:v>
                </c:pt>
                <c:pt idx="4829">
                  <c:v>7.478E+16</c:v>
                </c:pt>
                <c:pt idx="4830">
                  <c:v>6.983E+16</c:v>
                </c:pt>
                <c:pt idx="4831">
                  <c:v>7.132E+16</c:v>
                </c:pt>
                <c:pt idx="4832">
                  <c:v>7.207E+16</c:v>
                </c:pt>
                <c:pt idx="4833">
                  <c:v>7.451E+16</c:v>
                </c:pt>
                <c:pt idx="4834">
                  <c:v>6.173E+16</c:v>
                </c:pt>
                <c:pt idx="4835">
                  <c:v>6.166E+16</c:v>
                </c:pt>
                <c:pt idx="4836">
                  <c:v>7.376E+16</c:v>
                </c:pt>
                <c:pt idx="4837">
                  <c:v>7.365E+16</c:v>
                </c:pt>
                <c:pt idx="4838">
                  <c:v>3.722E+16</c:v>
                </c:pt>
                <c:pt idx="4839">
                  <c:v>7.374E+16</c:v>
                </c:pt>
                <c:pt idx="4840">
                  <c:v>6.88E+16</c:v>
                </c:pt>
                <c:pt idx="4841">
                  <c:v>7.369E+16</c:v>
                </c:pt>
                <c:pt idx="4842">
                  <c:v>7.173E+16</c:v>
                </c:pt>
                <c:pt idx="4843">
                  <c:v>5.267E+16</c:v>
                </c:pt>
                <c:pt idx="4844">
                  <c:v>3.512E+16</c:v>
                </c:pt>
                <c:pt idx="4845">
                  <c:v>7.477E+16</c:v>
                </c:pt>
                <c:pt idx="4846">
                  <c:v>6.721E+16</c:v>
                </c:pt>
                <c:pt idx="4847">
                  <c:v>6.421E+16</c:v>
                </c:pt>
                <c:pt idx="4848">
                  <c:v>7.503E+16</c:v>
                </c:pt>
                <c:pt idx="4849">
                  <c:v>2.446E+16</c:v>
                </c:pt>
                <c:pt idx="4850">
                  <c:v>7.505E+16</c:v>
                </c:pt>
                <c:pt idx="4851">
                  <c:v>7.482E+16</c:v>
                </c:pt>
                <c:pt idx="4852">
                  <c:v>7.529E+16</c:v>
                </c:pt>
                <c:pt idx="4853">
                  <c:v>6.963E+16</c:v>
                </c:pt>
                <c:pt idx="4854">
                  <c:v>6.761E+16</c:v>
                </c:pt>
                <c:pt idx="4855">
                  <c:v>7.515E+16</c:v>
                </c:pt>
                <c:pt idx="4856">
                  <c:v>7.05E+16</c:v>
                </c:pt>
                <c:pt idx="4857">
                  <c:v>7.331E+16</c:v>
                </c:pt>
                <c:pt idx="4858">
                  <c:v>6.766E+16</c:v>
                </c:pt>
                <c:pt idx="4859">
                  <c:v>7.516E+16</c:v>
                </c:pt>
                <c:pt idx="4860">
                  <c:v>7.038E+16</c:v>
                </c:pt>
                <c:pt idx="4861">
                  <c:v>7.699E+16</c:v>
                </c:pt>
                <c:pt idx="4862">
                  <c:v>7.695E+16</c:v>
                </c:pt>
                <c:pt idx="4863">
                  <c:v>5.113E+16</c:v>
                </c:pt>
                <c:pt idx="4864">
                  <c:v>7.702E+16</c:v>
                </c:pt>
                <c:pt idx="4865">
                  <c:v>6.282E+16</c:v>
                </c:pt>
                <c:pt idx="4866">
                  <c:v>7.534E+16</c:v>
                </c:pt>
                <c:pt idx="4867">
                  <c:v>6.865E+16</c:v>
                </c:pt>
                <c:pt idx="4868">
                  <c:v>6.863E+16</c:v>
                </c:pt>
                <c:pt idx="4869">
                  <c:v>7.532E+16</c:v>
                </c:pt>
                <c:pt idx="4870">
                  <c:v>7.494E+16</c:v>
                </c:pt>
                <c:pt idx="4871">
                  <c:v>7.513E+16</c:v>
                </c:pt>
                <c:pt idx="4872">
                  <c:v>7.525E+16</c:v>
                </c:pt>
                <c:pt idx="4873">
                  <c:v>7.529E+16</c:v>
                </c:pt>
                <c:pt idx="4874">
                  <c:v>7.532E+16</c:v>
                </c:pt>
                <c:pt idx="4875">
                  <c:v>7.496E+16</c:v>
                </c:pt>
                <c:pt idx="4876">
                  <c:v>5.607E+16</c:v>
                </c:pt>
                <c:pt idx="4877">
                  <c:v>7.546E+16</c:v>
                </c:pt>
                <c:pt idx="4878">
                  <c:v>7.539E+16</c:v>
                </c:pt>
                <c:pt idx="4879">
                  <c:v>7.541E+16</c:v>
                </c:pt>
                <c:pt idx="4880">
                  <c:v>7.514E+16</c:v>
                </c:pt>
                <c:pt idx="4881">
                  <c:v>7.535E+16</c:v>
                </c:pt>
                <c:pt idx="4882">
                  <c:v>7.516E+16</c:v>
                </c:pt>
                <c:pt idx="4883">
                  <c:v>7.504E+16</c:v>
                </c:pt>
                <c:pt idx="4884">
                  <c:v>7.53E+16</c:v>
                </c:pt>
                <c:pt idx="4885">
                  <c:v>7.542E+16</c:v>
                </c:pt>
                <c:pt idx="4886">
                  <c:v>7.536E+16</c:v>
                </c:pt>
                <c:pt idx="4887">
                  <c:v>7.534E+16</c:v>
                </c:pt>
                <c:pt idx="4888">
                  <c:v>7.543E+16</c:v>
                </c:pt>
                <c:pt idx="4889">
                  <c:v>7.55E+16</c:v>
                </c:pt>
                <c:pt idx="4890">
                  <c:v>7.541E+16</c:v>
                </c:pt>
                <c:pt idx="4891">
                  <c:v>7.529E+16</c:v>
                </c:pt>
                <c:pt idx="4892">
                  <c:v>7.54E+16</c:v>
                </c:pt>
                <c:pt idx="4893">
                  <c:v>7.123E+16</c:v>
                </c:pt>
                <c:pt idx="4894">
                  <c:v>7.542E+16</c:v>
                </c:pt>
                <c:pt idx="4895">
                  <c:v>7.533E+16</c:v>
                </c:pt>
                <c:pt idx="4896">
                  <c:v>7.532E+16</c:v>
                </c:pt>
                <c:pt idx="4897">
                  <c:v>7.542E+16</c:v>
                </c:pt>
                <c:pt idx="4898">
                  <c:v>7.546E+16</c:v>
                </c:pt>
                <c:pt idx="4899">
                  <c:v>7.55E+16</c:v>
                </c:pt>
                <c:pt idx="4900">
                  <c:v>7.548E+16</c:v>
                </c:pt>
                <c:pt idx="4901">
                  <c:v>4.626E+16</c:v>
                </c:pt>
                <c:pt idx="4902">
                  <c:v>7.518E+16</c:v>
                </c:pt>
                <c:pt idx="4903">
                  <c:v>7.517E+16</c:v>
                </c:pt>
                <c:pt idx="4904">
                  <c:v>7.537E+16</c:v>
                </c:pt>
                <c:pt idx="4905">
                  <c:v>7.537E+16</c:v>
                </c:pt>
                <c:pt idx="4906">
                  <c:v>7.533E+16</c:v>
                </c:pt>
                <c:pt idx="4907">
                  <c:v>7.548E+16</c:v>
                </c:pt>
                <c:pt idx="4908">
                  <c:v>7.505E+16</c:v>
                </c:pt>
                <c:pt idx="4909">
                  <c:v>7.535E+16</c:v>
                </c:pt>
                <c:pt idx="4910">
                  <c:v>7.523E+16</c:v>
                </c:pt>
                <c:pt idx="4911">
                  <c:v>7.536E+16</c:v>
                </c:pt>
                <c:pt idx="4912">
                  <c:v>7.278E+16</c:v>
                </c:pt>
                <c:pt idx="4913">
                  <c:v>2.456E+16</c:v>
                </c:pt>
                <c:pt idx="4914">
                  <c:v>7.535E+16</c:v>
                </c:pt>
                <c:pt idx="4915">
                  <c:v>7.553E+16</c:v>
                </c:pt>
                <c:pt idx="4916">
                  <c:v>4.695E+16</c:v>
                </c:pt>
                <c:pt idx="4917">
                  <c:v>4.948E+16</c:v>
                </c:pt>
                <c:pt idx="4918">
                  <c:v>7.542E+16</c:v>
                </c:pt>
                <c:pt idx="4919">
                  <c:v>7.551E+16</c:v>
                </c:pt>
                <c:pt idx="4920">
                  <c:v>7.488E+16</c:v>
                </c:pt>
                <c:pt idx="4921">
                  <c:v>7.549E+16</c:v>
                </c:pt>
                <c:pt idx="4922">
                  <c:v>7.574E+16</c:v>
                </c:pt>
                <c:pt idx="4923">
                  <c:v>7.571E+16</c:v>
                </c:pt>
                <c:pt idx="4924">
                  <c:v>7.554E+16</c:v>
                </c:pt>
                <c:pt idx="4925">
                  <c:v>7.55E+16</c:v>
                </c:pt>
                <c:pt idx="4926">
                  <c:v>7.552E+16</c:v>
                </c:pt>
                <c:pt idx="4927">
                  <c:v>7.557E+16</c:v>
                </c:pt>
                <c:pt idx="4928">
                  <c:v>7.539E+16</c:v>
                </c:pt>
                <c:pt idx="4929">
                  <c:v>7.549E+16</c:v>
                </c:pt>
                <c:pt idx="4930">
                  <c:v>7.541E+16</c:v>
                </c:pt>
                <c:pt idx="4931">
                  <c:v>7.553E+16</c:v>
                </c:pt>
                <c:pt idx="4932">
                  <c:v>7.554E+16</c:v>
                </c:pt>
                <c:pt idx="4933">
                  <c:v>6.425E+16</c:v>
                </c:pt>
                <c:pt idx="4934">
                  <c:v>7.549E+16</c:v>
                </c:pt>
                <c:pt idx="4935">
                  <c:v>7.488E+16</c:v>
                </c:pt>
                <c:pt idx="4936">
                  <c:v>7.554E+16</c:v>
                </c:pt>
                <c:pt idx="4937">
                  <c:v>7.486E+16</c:v>
                </c:pt>
                <c:pt idx="4938">
                  <c:v>7.553E+16</c:v>
                </c:pt>
                <c:pt idx="4939">
                  <c:v>7.548E+16</c:v>
                </c:pt>
                <c:pt idx="4940">
                  <c:v>7.538E+16</c:v>
                </c:pt>
                <c:pt idx="4941">
                  <c:v>5.925E+16</c:v>
                </c:pt>
                <c:pt idx="4942">
                  <c:v>5.267E+16</c:v>
                </c:pt>
                <c:pt idx="4943">
                  <c:v>139500000000000</c:v>
                </c:pt>
                <c:pt idx="4944">
                  <c:v>3.522E+16</c:v>
                </c:pt>
                <c:pt idx="4945">
                  <c:v>7.331E+16</c:v>
                </c:pt>
                <c:pt idx="4946">
                  <c:v>6.338E+16</c:v>
                </c:pt>
                <c:pt idx="4947">
                  <c:v>7.565E+16</c:v>
                </c:pt>
                <c:pt idx="4948">
                  <c:v>7.554E+16</c:v>
                </c:pt>
                <c:pt idx="4949">
                  <c:v>5.78E+16</c:v>
                </c:pt>
                <c:pt idx="4950">
                  <c:v>6.727E+16</c:v>
                </c:pt>
                <c:pt idx="4951">
                  <c:v>6102000000000000</c:v>
                </c:pt>
                <c:pt idx="4952">
                  <c:v>7.565E+16</c:v>
                </c:pt>
                <c:pt idx="4953">
                  <c:v>7.55E+16</c:v>
                </c:pt>
                <c:pt idx="4954">
                  <c:v>5.216E+16</c:v>
                </c:pt>
                <c:pt idx="4955">
                  <c:v>7.711E+16</c:v>
                </c:pt>
                <c:pt idx="4956">
                  <c:v>7.694E+16</c:v>
                </c:pt>
                <c:pt idx="4957">
                  <c:v>7.74E+16</c:v>
                </c:pt>
                <c:pt idx="4958">
                  <c:v>7.741E+16</c:v>
                </c:pt>
                <c:pt idx="4959">
                  <c:v>7.737E+16</c:v>
                </c:pt>
                <c:pt idx="4960">
                  <c:v>7.73E+16</c:v>
                </c:pt>
                <c:pt idx="4961">
                  <c:v>7.733E+16</c:v>
                </c:pt>
                <c:pt idx="4962">
                  <c:v>7.734E+16</c:v>
                </c:pt>
                <c:pt idx="4963">
                  <c:v>7.729E+16</c:v>
                </c:pt>
                <c:pt idx="4964">
                  <c:v>7.718E+16</c:v>
                </c:pt>
                <c:pt idx="4965">
                  <c:v>7.716E+16</c:v>
                </c:pt>
                <c:pt idx="4966">
                  <c:v>7.309E+16</c:v>
                </c:pt>
                <c:pt idx="4967">
                  <c:v>7.504E+16</c:v>
                </c:pt>
                <c:pt idx="4968">
                  <c:v>7.508E+16</c:v>
                </c:pt>
                <c:pt idx="4969">
                  <c:v>7.518E+16</c:v>
                </c:pt>
                <c:pt idx="4970">
                  <c:v>7.53E+16</c:v>
                </c:pt>
                <c:pt idx="4971">
                  <c:v>7.515E+16</c:v>
                </c:pt>
                <c:pt idx="4972">
                  <c:v>7.55E+16</c:v>
                </c:pt>
                <c:pt idx="4973">
                  <c:v>7.549E+16</c:v>
                </c:pt>
                <c:pt idx="4974">
                  <c:v>7.545E+16</c:v>
                </c:pt>
                <c:pt idx="4975">
                  <c:v>3.003E+16</c:v>
                </c:pt>
                <c:pt idx="4976">
                  <c:v>1.93E+16</c:v>
                </c:pt>
                <c:pt idx="4977">
                  <c:v>7559000000000000</c:v>
                </c:pt>
                <c:pt idx="4978">
                  <c:v>7.538E+16</c:v>
                </c:pt>
                <c:pt idx="4979">
                  <c:v>7.556E+16</c:v>
                </c:pt>
                <c:pt idx="4980">
                  <c:v>6.865E+16</c:v>
                </c:pt>
                <c:pt idx="4981">
                  <c:v>5.624E+16</c:v>
                </c:pt>
                <c:pt idx="4982">
                  <c:v>7.557E+16</c:v>
                </c:pt>
                <c:pt idx="4983">
                  <c:v>7.545E+16</c:v>
                </c:pt>
                <c:pt idx="4984">
                  <c:v>7.553E+16</c:v>
                </c:pt>
                <c:pt idx="4985">
                  <c:v>5.369E+16</c:v>
                </c:pt>
                <c:pt idx="4986">
                  <c:v>7.518E+16</c:v>
                </c:pt>
                <c:pt idx="4987">
                  <c:v>7.532E+16</c:v>
                </c:pt>
                <c:pt idx="4988">
                  <c:v>7.558E+16</c:v>
                </c:pt>
                <c:pt idx="4989">
                  <c:v>7.552E+16</c:v>
                </c:pt>
                <c:pt idx="4990">
                  <c:v>7.533E+16</c:v>
                </c:pt>
                <c:pt idx="4991">
                  <c:v>7.537E+16</c:v>
                </c:pt>
                <c:pt idx="4992">
                  <c:v>7.557E+16</c:v>
                </c:pt>
                <c:pt idx="4993">
                  <c:v>7.544E+16</c:v>
                </c:pt>
                <c:pt idx="4994">
                  <c:v>7.516E+16</c:v>
                </c:pt>
                <c:pt idx="4995">
                  <c:v>7.536E+16</c:v>
                </c:pt>
                <c:pt idx="4996">
                  <c:v>6.201E+16</c:v>
                </c:pt>
                <c:pt idx="4997">
                  <c:v>7.54E+16</c:v>
                </c:pt>
                <c:pt idx="4998">
                  <c:v>7.537E+16</c:v>
                </c:pt>
                <c:pt idx="4999">
                  <c:v>7.535E+16</c:v>
                </c:pt>
                <c:pt idx="5000">
                  <c:v>7.509E+16</c:v>
                </c:pt>
                <c:pt idx="5001">
                  <c:v>7.545E+16</c:v>
                </c:pt>
                <c:pt idx="5002">
                  <c:v>7.557E+16</c:v>
                </c:pt>
                <c:pt idx="5003">
                  <c:v>7.535E+16</c:v>
                </c:pt>
                <c:pt idx="5004">
                  <c:v>7.51E+16</c:v>
                </c:pt>
                <c:pt idx="5005">
                  <c:v>7.456E+16</c:v>
                </c:pt>
                <c:pt idx="5006">
                  <c:v>7.555E+16</c:v>
                </c:pt>
                <c:pt idx="5007">
                  <c:v>7.544E+16</c:v>
                </c:pt>
              </c:numCache>
            </c:numRef>
          </c:xVal>
          <c:yVal>
            <c:numRef>
              <c:f>Sheet1!$K$1:$K$5008</c:f>
              <c:numCache>
                <c:formatCode>General</c:formatCode>
                <c:ptCount val="5008"/>
                <c:pt idx="0">
                  <c:v>569.94104000000004</c:v>
                </c:pt>
                <c:pt idx="1">
                  <c:v>575.98119999999994</c:v>
                </c:pt>
                <c:pt idx="2">
                  <c:v>563.31444999999997</c:v>
                </c:pt>
                <c:pt idx="3">
                  <c:v>567.97924999999998</c:v>
                </c:pt>
                <c:pt idx="4">
                  <c:v>564.06848000000002</c:v>
                </c:pt>
                <c:pt idx="5">
                  <c:v>578.26189999999997</c:v>
                </c:pt>
                <c:pt idx="6">
                  <c:v>562.68195000000003</c:v>
                </c:pt>
                <c:pt idx="7">
                  <c:v>566.31482000000005</c:v>
                </c:pt>
                <c:pt idx="8">
                  <c:v>564.46393</c:v>
                </c:pt>
                <c:pt idx="9">
                  <c:v>520.02648999999997</c:v>
                </c:pt>
                <c:pt idx="10">
                  <c:v>553.24445000000003</c:v>
                </c:pt>
                <c:pt idx="11">
                  <c:v>567.86432000000002</c:v>
                </c:pt>
                <c:pt idx="12">
                  <c:v>569.88391000000001</c:v>
                </c:pt>
                <c:pt idx="13">
                  <c:v>575.21929999999998</c:v>
                </c:pt>
                <c:pt idx="14">
                  <c:v>573.48906999999997</c:v>
                </c:pt>
                <c:pt idx="15">
                  <c:v>559.50665000000004</c:v>
                </c:pt>
                <c:pt idx="16">
                  <c:v>570.31151999999997</c:v>
                </c:pt>
                <c:pt idx="17">
                  <c:v>568.43682999999999</c:v>
                </c:pt>
                <c:pt idx="18">
                  <c:v>570.22069999999997</c:v>
                </c:pt>
                <c:pt idx="19">
                  <c:v>568.73839999999996</c:v>
                </c:pt>
                <c:pt idx="20">
                  <c:v>574.47393999999997</c:v>
                </c:pt>
                <c:pt idx="21">
                  <c:v>560.95074</c:v>
                </c:pt>
                <c:pt idx="22">
                  <c:v>572.10760000000005</c:v>
                </c:pt>
                <c:pt idx="23">
                  <c:v>576.36395000000005</c:v>
                </c:pt>
                <c:pt idx="24">
                  <c:v>572.15746999999999</c:v>
                </c:pt>
                <c:pt idx="25">
                  <c:v>570.74486999999999</c:v>
                </c:pt>
                <c:pt idx="26">
                  <c:v>567.56586000000004</c:v>
                </c:pt>
                <c:pt idx="27">
                  <c:v>569.69542999999999</c:v>
                </c:pt>
                <c:pt idx="28">
                  <c:v>567.11803999999995</c:v>
                </c:pt>
                <c:pt idx="29">
                  <c:v>568.08081000000004</c:v>
                </c:pt>
                <c:pt idx="30">
                  <c:v>569.30742999999995</c:v>
                </c:pt>
                <c:pt idx="31">
                  <c:v>572.80835000000002</c:v>
                </c:pt>
                <c:pt idx="32">
                  <c:v>568.48041000000001</c:v>
                </c:pt>
                <c:pt idx="33">
                  <c:v>566.79358000000002</c:v>
                </c:pt>
                <c:pt idx="34">
                  <c:v>574.58887000000004</c:v>
                </c:pt>
                <c:pt idx="35">
                  <c:v>571.47307999999998</c:v>
                </c:pt>
                <c:pt idx="36">
                  <c:v>576.25469999999996</c:v>
                </c:pt>
                <c:pt idx="37">
                  <c:v>575.12756000000002</c:v>
                </c:pt>
                <c:pt idx="38">
                  <c:v>566.20288000000005</c:v>
                </c:pt>
                <c:pt idx="39">
                  <c:v>565.32921999999996</c:v>
                </c:pt>
                <c:pt idx="40">
                  <c:v>577.37230999999997</c:v>
                </c:pt>
                <c:pt idx="41">
                  <c:v>572.21618999999998</c:v>
                </c:pt>
                <c:pt idx="42">
                  <c:v>568.47240999999997</c:v>
                </c:pt>
                <c:pt idx="43">
                  <c:v>573.84247000000005</c:v>
                </c:pt>
                <c:pt idx="44">
                  <c:v>567.86676</c:v>
                </c:pt>
                <c:pt idx="45">
                  <c:v>567.99938999999995</c:v>
                </c:pt>
                <c:pt idx="46">
                  <c:v>559.45952999999997</c:v>
                </c:pt>
                <c:pt idx="47">
                  <c:v>582.12761999999998</c:v>
                </c:pt>
                <c:pt idx="48">
                  <c:v>568.59375</c:v>
                </c:pt>
                <c:pt idx="49">
                  <c:v>419.98633000000001</c:v>
                </c:pt>
                <c:pt idx="50">
                  <c:v>564.80695000000003</c:v>
                </c:pt>
                <c:pt idx="51">
                  <c:v>568.76251000000002</c:v>
                </c:pt>
                <c:pt idx="52">
                  <c:v>571.47125000000005</c:v>
                </c:pt>
                <c:pt idx="53">
                  <c:v>563.50238000000002</c:v>
                </c:pt>
                <c:pt idx="54">
                  <c:v>515.27562999999998</c:v>
                </c:pt>
                <c:pt idx="55">
                  <c:v>481.80941999999999</c:v>
                </c:pt>
                <c:pt idx="56">
                  <c:v>473.67352</c:v>
                </c:pt>
                <c:pt idx="57">
                  <c:v>565.86059999999998</c:v>
                </c:pt>
                <c:pt idx="58">
                  <c:v>567.94359999999995</c:v>
                </c:pt>
                <c:pt idx="59">
                  <c:v>569.37945999999999</c:v>
                </c:pt>
                <c:pt idx="60">
                  <c:v>566.49505999999997</c:v>
                </c:pt>
                <c:pt idx="61">
                  <c:v>563.23364000000004</c:v>
                </c:pt>
                <c:pt idx="62">
                  <c:v>561.70325000000003</c:v>
                </c:pt>
                <c:pt idx="63">
                  <c:v>567.90875000000005</c:v>
                </c:pt>
                <c:pt idx="64">
                  <c:v>572.57012999999995</c:v>
                </c:pt>
                <c:pt idx="65">
                  <c:v>559.85875999999996</c:v>
                </c:pt>
                <c:pt idx="66">
                  <c:v>558.80682000000002</c:v>
                </c:pt>
                <c:pt idx="67">
                  <c:v>573.61414000000002</c:v>
                </c:pt>
                <c:pt idx="68">
                  <c:v>561.95325000000003</c:v>
                </c:pt>
                <c:pt idx="69">
                  <c:v>563.03210000000001</c:v>
                </c:pt>
                <c:pt idx="70">
                  <c:v>573.62932999999998</c:v>
                </c:pt>
                <c:pt idx="71">
                  <c:v>370.11568999999997</c:v>
                </c:pt>
                <c:pt idx="72">
                  <c:v>534.55255</c:v>
                </c:pt>
                <c:pt idx="73">
                  <c:v>539.60913000000005</c:v>
                </c:pt>
                <c:pt idx="74">
                  <c:v>549.53308000000004</c:v>
                </c:pt>
                <c:pt idx="75">
                  <c:v>536.02112</c:v>
                </c:pt>
                <c:pt idx="76">
                  <c:v>542.94788000000005</c:v>
                </c:pt>
                <c:pt idx="77">
                  <c:v>536.07397000000003</c:v>
                </c:pt>
                <c:pt idx="78">
                  <c:v>533.23095999999998</c:v>
                </c:pt>
                <c:pt idx="79">
                  <c:v>538.97913000000005</c:v>
                </c:pt>
                <c:pt idx="80">
                  <c:v>531.66472999999996</c:v>
                </c:pt>
                <c:pt idx="81">
                  <c:v>536.96325999999999</c:v>
                </c:pt>
                <c:pt idx="82">
                  <c:v>544.77422999999999</c:v>
                </c:pt>
                <c:pt idx="83">
                  <c:v>537.46918000000005</c:v>
                </c:pt>
                <c:pt idx="84">
                  <c:v>535.56133999999997</c:v>
                </c:pt>
                <c:pt idx="85">
                  <c:v>550.57921999999996</c:v>
                </c:pt>
                <c:pt idx="86">
                  <c:v>545.47893999999997</c:v>
                </c:pt>
                <c:pt idx="87">
                  <c:v>542.66088999999999</c:v>
                </c:pt>
                <c:pt idx="88">
                  <c:v>537.30242999999996</c:v>
                </c:pt>
                <c:pt idx="89">
                  <c:v>538.10613999999998</c:v>
                </c:pt>
                <c:pt idx="90">
                  <c:v>547.25989000000004</c:v>
                </c:pt>
                <c:pt idx="91">
                  <c:v>533.93677000000002</c:v>
                </c:pt>
                <c:pt idx="92">
                  <c:v>533.28399999999999</c:v>
                </c:pt>
                <c:pt idx="93">
                  <c:v>537.97289999999998</c:v>
                </c:pt>
                <c:pt idx="94">
                  <c:v>530.86707000000001</c:v>
                </c:pt>
                <c:pt idx="95">
                  <c:v>530.42931999999996</c:v>
                </c:pt>
                <c:pt idx="96">
                  <c:v>543.30640000000005</c:v>
                </c:pt>
                <c:pt idx="97">
                  <c:v>537.38849000000005</c:v>
                </c:pt>
                <c:pt idx="98">
                  <c:v>535.80164000000002</c:v>
                </c:pt>
                <c:pt idx="99">
                  <c:v>533.95885999999996</c:v>
                </c:pt>
                <c:pt idx="100">
                  <c:v>543.05884000000003</c:v>
                </c:pt>
                <c:pt idx="101">
                  <c:v>538.70641999999998</c:v>
                </c:pt>
                <c:pt idx="102">
                  <c:v>535.27173000000005</c:v>
                </c:pt>
                <c:pt idx="103">
                  <c:v>548.92163000000005</c:v>
                </c:pt>
                <c:pt idx="104">
                  <c:v>536.09191999999996</c:v>
                </c:pt>
                <c:pt idx="105">
                  <c:v>533.59838999999999</c:v>
                </c:pt>
                <c:pt idx="106">
                  <c:v>536.50256000000002</c:v>
                </c:pt>
                <c:pt idx="107">
                  <c:v>527.85522000000003</c:v>
                </c:pt>
                <c:pt idx="108">
                  <c:v>511.45343000000003</c:v>
                </c:pt>
                <c:pt idx="109">
                  <c:v>533.42760999999996</c:v>
                </c:pt>
                <c:pt idx="110">
                  <c:v>537.16565000000003</c:v>
                </c:pt>
                <c:pt idx="111">
                  <c:v>532.58867999999995</c:v>
                </c:pt>
                <c:pt idx="112">
                  <c:v>519.68439000000001</c:v>
                </c:pt>
                <c:pt idx="113">
                  <c:v>501.92061999999999</c:v>
                </c:pt>
                <c:pt idx="114">
                  <c:v>507.23955999999998</c:v>
                </c:pt>
                <c:pt idx="115">
                  <c:v>518.09966999999995</c:v>
                </c:pt>
                <c:pt idx="116">
                  <c:v>518.08867999999995</c:v>
                </c:pt>
                <c:pt idx="117">
                  <c:v>507.92153999999999</c:v>
                </c:pt>
                <c:pt idx="118">
                  <c:v>514.04340000000002</c:v>
                </c:pt>
                <c:pt idx="119">
                  <c:v>514.05438000000004</c:v>
                </c:pt>
                <c:pt idx="120">
                  <c:v>517.40448000000004</c:v>
                </c:pt>
                <c:pt idx="121">
                  <c:v>512.84813999999994</c:v>
                </c:pt>
                <c:pt idx="122">
                  <c:v>504.25274999999999</c:v>
                </c:pt>
                <c:pt idx="123">
                  <c:v>505.73867999999999</c:v>
                </c:pt>
                <c:pt idx="124">
                  <c:v>507.05002000000002</c:v>
                </c:pt>
                <c:pt idx="125">
                  <c:v>504.68108999999998</c:v>
                </c:pt>
                <c:pt idx="126">
                  <c:v>504.38019000000003</c:v>
                </c:pt>
                <c:pt idx="127">
                  <c:v>509.39569</c:v>
                </c:pt>
                <c:pt idx="128">
                  <c:v>514.00469999999996</c:v>
                </c:pt>
                <c:pt idx="129">
                  <c:v>508.42428999999998</c:v>
                </c:pt>
                <c:pt idx="130">
                  <c:v>507.76767000000001</c:v>
                </c:pt>
                <c:pt idx="131">
                  <c:v>507.23903999999999</c:v>
                </c:pt>
                <c:pt idx="132">
                  <c:v>511.15868999999998</c:v>
                </c:pt>
                <c:pt idx="133">
                  <c:v>509.07269000000002</c:v>
                </c:pt>
                <c:pt idx="134">
                  <c:v>516.53790000000004</c:v>
                </c:pt>
                <c:pt idx="135">
                  <c:v>520.53252999999995</c:v>
                </c:pt>
                <c:pt idx="136">
                  <c:v>504.17284999999998</c:v>
                </c:pt>
                <c:pt idx="137">
                  <c:v>519.08092999999997</c:v>
                </c:pt>
                <c:pt idx="138">
                  <c:v>522.96704</c:v>
                </c:pt>
                <c:pt idx="139">
                  <c:v>518.90222000000006</c:v>
                </c:pt>
                <c:pt idx="140">
                  <c:v>509.47552000000002</c:v>
                </c:pt>
                <c:pt idx="141">
                  <c:v>512.52301</c:v>
                </c:pt>
                <c:pt idx="142">
                  <c:v>515.86590999999999</c:v>
                </c:pt>
                <c:pt idx="143">
                  <c:v>508.99862999999999</c:v>
                </c:pt>
                <c:pt idx="144">
                  <c:v>509.55774000000002</c:v>
                </c:pt>
                <c:pt idx="145">
                  <c:v>520.20556999999997</c:v>
                </c:pt>
                <c:pt idx="146">
                  <c:v>511.86768000000001</c:v>
                </c:pt>
                <c:pt idx="147">
                  <c:v>514.88989000000004</c:v>
                </c:pt>
                <c:pt idx="148">
                  <c:v>508.20398</c:v>
                </c:pt>
                <c:pt idx="149">
                  <c:v>522.10515999999996</c:v>
                </c:pt>
                <c:pt idx="150">
                  <c:v>523.82550000000003</c:v>
                </c:pt>
                <c:pt idx="151">
                  <c:v>515.77850000000001</c:v>
                </c:pt>
                <c:pt idx="152">
                  <c:v>516.96423000000004</c:v>
                </c:pt>
                <c:pt idx="153">
                  <c:v>509.00799999999998</c:v>
                </c:pt>
                <c:pt idx="154">
                  <c:v>515.09607000000005</c:v>
                </c:pt>
                <c:pt idx="155">
                  <c:v>517.04876999999999</c:v>
                </c:pt>
                <c:pt idx="156">
                  <c:v>512.27782999999999</c:v>
                </c:pt>
                <c:pt idx="157">
                  <c:v>515.57208000000003</c:v>
                </c:pt>
                <c:pt idx="158">
                  <c:v>511.01202000000001</c:v>
                </c:pt>
                <c:pt idx="159">
                  <c:v>522.15746999999999</c:v>
                </c:pt>
                <c:pt idx="160">
                  <c:v>507.21895999999998</c:v>
                </c:pt>
                <c:pt idx="161">
                  <c:v>511.95132000000001</c:v>
                </c:pt>
                <c:pt idx="162">
                  <c:v>514.80993999999998</c:v>
                </c:pt>
                <c:pt idx="163">
                  <c:v>512.43273999999997</c:v>
                </c:pt>
                <c:pt idx="164">
                  <c:v>513.58916999999997</c:v>
                </c:pt>
                <c:pt idx="165">
                  <c:v>517.40881000000002</c:v>
                </c:pt>
                <c:pt idx="166">
                  <c:v>514.27368000000001</c:v>
                </c:pt>
                <c:pt idx="167">
                  <c:v>503.25299000000001</c:v>
                </c:pt>
                <c:pt idx="168">
                  <c:v>511.17617999999999</c:v>
                </c:pt>
                <c:pt idx="169">
                  <c:v>520.48937999999998</c:v>
                </c:pt>
                <c:pt idx="170">
                  <c:v>511.01940999999999</c:v>
                </c:pt>
                <c:pt idx="171">
                  <c:v>514.24181999999996</c:v>
                </c:pt>
                <c:pt idx="172">
                  <c:v>505.34982000000002</c:v>
                </c:pt>
                <c:pt idx="173">
                  <c:v>503.18137000000002</c:v>
                </c:pt>
                <c:pt idx="174">
                  <c:v>512.23157000000003</c:v>
                </c:pt>
                <c:pt idx="175">
                  <c:v>505.15857</c:v>
                </c:pt>
                <c:pt idx="176">
                  <c:v>510.98647999999997</c:v>
                </c:pt>
                <c:pt idx="177">
                  <c:v>505.68804999999998</c:v>
                </c:pt>
                <c:pt idx="178">
                  <c:v>514.27770999999996</c:v>
                </c:pt>
                <c:pt idx="179">
                  <c:v>506.06817999999998</c:v>
                </c:pt>
                <c:pt idx="180">
                  <c:v>501.62957999999998</c:v>
                </c:pt>
                <c:pt idx="181">
                  <c:v>507.29993000000002</c:v>
                </c:pt>
                <c:pt idx="182">
                  <c:v>511.38873000000001</c:v>
                </c:pt>
                <c:pt idx="183">
                  <c:v>513.36266999999998</c:v>
                </c:pt>
                <c:pt idx="184">
                  <c:v>514.16179999999997</c:v>
                </c:pt>
                <c:pt idx="185">
                  <c:v>514.96924000000001</c:v>
                </c:pt>
                <c:pt idx="186">
                  <c:v>512.86847</c:v>
                </c:pt>
                <c:pt idx="187">
                  <c:v>510.74099999999999</c:v>
                </c:pt>
                <c:pt idx="188">
                  <c:v>518.56042000000002</c:v>
                </c:pt>
                <c:pt idx="189">
                  <c:v>506.79638999999997</c:v>
                </c:pt>
                <c:pt idx="190">
                  <c:v>508.87634000000003</c:v>
                </c:pt>
                <c:pt idx="191">
                  <c:v>513.80895999999996</c:v>
                </c:pt>
                <c:pt idx="192">
                  <c:v>515.86266999999998</c:v>
                </c:pt>
                <c:pt idx="193">
                  <c:v>506.43918000000002</c:v>
                </c:pt>
                <c:pt idx="194">
                  <c:v>504.12984999999998</c:v>
                </c:pt>
                <c:pt idx="195">
                  <c:v>512.29381999999998</c:v>
                </c:pt>
                <c:pt idx="196">
                  <c:v>99.469238000000004</c:v>
                </c:pt>
                <c:pt idx="197">
                  <c:v>475.49356</c:v>
                </c:pt>
                <c:pt idx="198">
                  <c:v>518.69293000000005</c:v>
                </c:pt>
                <c:pt idx="199">
                  <c:v>512.30211999999995</c:v>
                </c:pt>
                <c:pt idx="200">
                  <c:v>509.85019</c:v>
                </c:pt>
                <c:pt idx="201">
                  <c:v>517.48168999999996</c:v>
                </c:pt>
                <c:pt idx="202">
                  <c:v>514.35924999999997</c:v>
                </c:pt>
                <c:pt idx="203">
                  <c:v>520.91052000000002</c:v>
                </c:pt>
                <c:pt idx="204">
                  <c:v>472.98140999999998</c:v>
                </c:pt>
                <c:pt idx="205">
                  <c:v>481.69934000000001</c:v>
                </c:pt>
                <c:pt idx="206">
                  <c:v>517.06890999999996</c:v>
                </c:pt>
                <c:pt idx="207">
                  <c:v>519.83551</c:v>
                </c:pt>
                <c:pt idx="208">
                  <c:v>520.70489999999995</c:v>
                </c:pt>
                <c:pt idx="209">
                  <c:v>515.20592999999997</c:v>
                </c:pt>
                <c:pt idx="210">
                  <c:v>511.74050999999997</c:v>
                </c:pt>
                <c:pt idx="211">
                  <c:v>506.29937999999999</c:v>
                </c:pt>
                <c:pt idx="212">
                  <c:v>513.07941000000005</c:v>
                </c:pt>
                <c:pt idx="213">
                  <c:v>516.41443000000004</c:v>
                </c:pt>
                <c:pt idx="214">
                  <c:v>510.13895000000002</c:v>
                </c:pt>
                <c:pt idx="215">
                  <c:v>515.14935000000003</c:v>
                </c:pt>
                <c:pt idx="216">
                  <c:v>508.22665000000001</c:v>
                </c:pt>
                <c:pt idx="217">
                  <c:v>509.35941000000003</c:v>
                </c:pt>
                <c:pt idx="218">
                  <c:v>509.59084999999999</c:v>
                </c:pt>
                <c:pt idx="219">
                  <c:v>521.39824999999996</c:v>
                </c:pt>
                <c:pt idx="220">
                  <c:v>512.52039000000002</c:v>
                </c:pt>
                <c:pt idx="221">
                  <c:v>205.69725</c:v>
                </c:pt>
                <c:pt idx="222">
                  <c:v>71.618279000000001</c:v>
                </c:pt>
                <c:pt idx="223">
                  <c:v>519.04400999999996</c:v>
                </c:pt>
                <c:pt idx="224">
                  <c:v>522.97644000000003</c:v>
                </c:pt>
                <c:pt idx="225">
                  <c:v>507.38711999999998</c:v>
                </c:pt>
                <c:pt idx="226">
                  <c:v>518.22820999999999</c:v>
                </c:pt>
                <c:pt idx="227">
                  <c:v>513.31464000000005</c:v>
                </c:pt>
                <c:pt idx="228">
                  <c:v>519.24267999999995</c:v>
                </c:pt>
                <c:pt idx="229">
                  <c:v>519.62194999999997</c:v>
                </c:pt>
                <c:pt idx="230">
                  <c:v>514.62329</c:v>
                </c:pt>
                <c:pt idx="231">
                  <c:v>521.93317000000002</c:v>
                </c:pt>
                <c:pt idx="232">
                  <c:v>517.68280000000004</c:v>
                </c:pt>
                <c:pt idx="233">
                  <c:v>498.79041000000001</c:v>
                </c:pt>
                <c:pt idx="234">
                  <c:v>510.56036</c:v>
                </c:pt>
                <c:pt idx="235">
                  <c:v>501.53676999999999</c:v>
                </c:pt>
                <c:pt idx="236">
                  <c:v>514.39886000000001</c:v>
                </c:pt>
                <c:pt idx="237">
                  <c:v>523.54625999999996</c:v>
                </c:pt>
                <c:pt idx="238">
                  <c:v>512.51635999999996</c:v>
                </c:pt>
                <c:pt idx="239">
                  <c:v>512.37329</c:v>
                </c:pt>
                <c:pt idx="240">
                  <c:v>510.08731</c:v>
                </c:pt>
                <c:pt idx="241">
                  <c:v>500.93738000000002</c:v>
                </c:pt>
                <c:pt idx="242">
                  <c:v>509.66559000000001</c:v>
                </c:pt>
                <c:pt idx="243">
                  <c:v>516.49657999999999</c:v>
                </c:pt>
                <c:pt idx="244">
                  <c:v>507.76443</c:v>
                </c:pt>
                <c:pt idx="245">
                  <c:v>502.56142999999997</c:v>
                </c:pt>
                <c:pt idx="246">
                  <c:v>519.90923999999995</c:v>
                </c:pt>
                <c:pt idx="247">
                  <c:v>495.31299000000001</c:v>
                </c:pt>
                <c:pt idx="248">
                  <c:v>515.88482999999997</c:v>
                </c:pt>
                <c:pt idx="249">
                  <c:v>518.83465999999999</c:v>
                </c:pt>
                <c:pt idx="250">
                  <c:v>507.93301000000002</c:v>
                </c:pt>
                <c:pt idx="251">
                  <c:v>517.08344</c:v>
                </c:pt>
                <c:pt idx="252">
                  <c:v>511.62024000000002</c:v>
                </c:pt>
                <c:pt idx="253">
                  <c:v>505.78429999999997</c:v>
                </c:pt>
                <c:pt idx="254">
                  <c:v>503.05020000000002</c:v>
                </c:pt>
                <c:pt idx="255">
                  <c:v>508.11221</c:v>
                </c:pt>
                <c:pt idx="256">
                  <c:v>512.57006999999999</c:v>
                </c:pt>
                <c:pt idx="257">
                  <c:v>517.47626000000002</c:v>
                </c:pt>
                <c:pt idx="258">
                  <c:v>512.67664000000002</c:v>
                </c:pt>
                <c:pt idx="259">
                  <c:v>516.26775999999995</c:v>
                </c:pt>
                <c:pt idx="260">
                  <c:v>514.24219000000005</c:v>
                </c:pt>
                <c:pt idx="261">
                  <c:v>506.15102999999999</c:v>
                </c:pt>
                <c:pt idx="262">
                  <c:v>510.99518</c:v>
                </c:pt>
                <c:pt idx="263">
                  <c:v>515.25043000000005</c:v>
                </c:pt>
                <c:pt idx="264">
                  <c:v>511.23937999999998</c:v>
                </c:pt>
                <c:pt idx="265">
                  <c:v>509.36815999999999</c:v>
                </c:pt>
                <c:pt idx="266">
                  <c:v>517.59307999999999</c:v>
                </c:pt>
                <c:pt idx="267">
                  <c:v>514.83916999999997</c:v>
                </c:pt>
                <c:pt idx="268">
                  <c:v>511.32254</c:v>
                </c:pt>
                <c:pt idx="269">
                  <c:v>521.37</c:v>
                </c:pt>
                <c:pt idx="270">
                  <c:v>508.94445999999999</c:v>
                </c:pt>
                <c:pt idx="271">
                  <c:v>511.90149000000002</c:v>
                </c:pt>
                <c:pt idx="272">
                  <c:v>514.40601000000004</c:v>
                </c:pt>
                <c:pt idx="273">
                  <c:v>516.62401999999997</c:v>
                </c:pt>
                <c:pt idx="274">
                  <c:v>515.39617999999996</c:v>
                </c:pt>
                <c:pt idx="275">
                  <c:v>515.86168999999995</c:v>
                </c:pt>
                <c:pt idx="276">
                  <c:v>513.86676</c:v>
                </c:pt>
                <c:pt idx="277">
                  <c:v>516.97478999999998</c:v>
                </c:pt>
                <c:pt idx="278">
                  <c:v>511.70206000000002</c:v>
                </c:pt>
                <c:pt idx="279">
                  <c:v>511.36376999999999</c:v>
                </c:pt>
                <c:pt idx="280">
                  <c:v>512.58099000000004</c:v>
                </c:pt>
                <c:pt idx="281">
                  <c:v>501.14141999999998</c:v>
                </c:pt>
                <c:pt idx="282">
                  <c:v>517.55864999999994</c:v>
                </c:pt>
                <c:pt idx="283">
                  <c:v>516.65368999999998</c:v>
                </c:pt>
                <c:pt idx="284">
                  <c:v>520.05462999999997</c:v>
                </c:pt>
                <c:pt idx="285">
                  <c:v>512.36297999999999</c:v>
                </c:pt>
                <c:pt idx="286">
                  <c:v>512.00860999999998</c:v>
                </c:pt>
                <c:pt idx="287">
                  <c:v>521.51404000000002</c:v>
                </c:pt>
                <c:pt idx="288">
                  <c:v>509.38803000000001</c:v>
                </c:pt>
                <c:pt idx="289">
                  <c:v>518.37860000000001</c:v>
                </c:pt>
                <c:pt idx="290">
                  <c:v>520.25647000000004</c:v>
                </c:pt>
                <c:pt idx="291">
                  <c:v>518.87750000000005</c:v>
                </c:pt>
                <c:pt idx="292">
                  <c:v>512.81812000000002</c:v>
                </c:pt>
                <c:pt idx="293">
                  <c:v>521.11548000000005</c:v>
                </c:pt>
                <c:pt idx="294">
                  <c:v>522.19884999999999</c:v>
                </c:pt>
                <c:pt idx="295">
                  <c:v>506.12331999999998</c:v>
                </c:pt>
                <c:pt idx="296">
                  <c:v>523.15026999999998</c:v>
                </c:pt>
                <c:pt idx="297">
                  <c:v>517.17583999999999</c:v>
                </c:pt>
                <c:pt idx="298">
                  <c:v>517.77495999999996</c:v>
                </c:pt>
                <c:pt idx="299">
                  <c:v>520.77959999999996</c:v>
                </c:pt>
                <c:pt idx="300">
                  <c:v>515.46265000000005</c:v>
                </c:pt>
                <c:pt idx="301">
                  <c:v>511.44040000000001</c:v>
                </c:pt>
                <c:pt idx="302">
                  <c:v>514.74694999999997</c:v>
                </c:pt>
                <c:pt idx="303">
                  <c:v>522.12201000000005</c:v>
                </c:pt>
                <c:pt idx="304">
                  <c:v>527.03814999999997</c:v>
                </c:pt>
                <c:pt idx="305">
                  <c:v>520.97113000000002</c:v>
                </c:pt>
                <c:pt idx="306">
                  <c:v>508.86700000000002</c:v>
                </c:pt>
                <c:pt idx="307">
                  <c:v>510.94547</c:v>
                </c:pt>
                <c:pt idx="308">
                  <c:v>516.86870999999996</c:v>
                </c:pt>
                <c:pt idx="309">
                  <c:v>504.28284000000002</c:v>
                </c:pt>
                <c:pt idx="310">
                  <c:v>516.38373000000001</c:v>
                </c:pt>
                <c:pt idx="311">
                  <c:v>501.96532999999999</c:v>
                </c:pt>
                <c:pt idx="312">
                  <c:v>508.77960000000002</c:v>
                </c:pt>
                <c:pt idx="313">
                  <c:v>513.15148999999997</c:v>
                </c:pt>
                <c:pt idx="314">
                  <c:v>515.64977999999996</c:v>
                </c:pt>
                <c:pt idx="315">
                  <c:v>513.89275999999995</c:v>
                </c:pt>
                <c:pt idx="316">
                  <c:v>513.36321999999996</c:v>
                </c:pt>
                <c:pt idx="317">
                  <c:v>507.61469</c:v>
                </c:pt>
                <c:pt idx="318">
                  <c:v>505.6463</c:v>
                </c:pt>
                <c:pt idx="319">
                  <c:v>299.48154</c:v>
                </c:pt>
                <c:pt idx="320">
                  <c:v>521.74811</c:v>
                </c:pt>
                <c:pt idx="321">
                  <c:v>504.79644999999999</c:v>
                </c:pt>
                <c:pt idx="322">
                  <c:v>511.27658000000002</c:v>
                </c:pt>
                <c:pt idx="323">
                  <c:v>520.40770999999995</c:v>
                </c:pt>
                <c:pt idx="324">
                  <c:v>510.28622000000001</c:v>
                </c:pt>
                <c:pt idx="325">
                  <c:v>510.29561999999999</c:v>
                </c:pt>
                <c:pt idx="326">
                  <c:v>504.28217000000001</c:v>
                </c:pt>
                <c:pt idx="327">
                  <c:v>515.18726000000004</c:v>
                </c:pt>
                <c:pt idx="328">
                  <c:v>510.41647</c:v>
                </c:pt>
                <c:pt idx="329">
                  <c:v>507.32515999999998</c:v>
                </c:pt>
                <c:pt idx="330">
                  <c:v>514.08831999999995</c:v>
                </c:pt>
                <c:pt idx="331">
                  <c:v>510.16937000000001</c:v>
                </c:pt>
                <c:pt idx="332">
                  <c:v>514.31835999999998</c:v>
                </c:pt>
                <c:pt idx="333">
                  <c:v>524.28441999999995</c:v>
                </c:pt>
                <c:pt idx="334">
                  <c:v>505.15920999999997</c:v>
                </c:pt>
                <c:pt idx="335">
                  <c:v>516.77386000000001</c:v>
                </c:pt>
                <c:pt idx="336">
                  <c:v>513.92737</c:v>
                </c:pt>
                <c:pt idx="337">
                  <c:v>503.61212</c:v>
                </c:pt>
                <c:pt idx="338">
                  <c:v>504.40035999999998</c:v>
                </c:pt>
                <c:pt idx="339">
                  <c:v>518.67211999999995</c:v>
                </c:pt>
                <c:pt idx="340">
                  <c:v>501.94339000000002</c:v>
                </c:pt>
                <c:pt idx="341">
                  <c:v>511.33649000000003</c:v>
                </c:pt>
                <c:pt idx="342">
                  <c:v>507.30353000000002</c:v>
                </c:pt>
                <c:pt idx="343">
                  <c:v>517.23059000000001</c:v>
                </c:pt>
                <c:pt idx="344">
                  <c:v>512.48479999999995</c:v>
                </c:pt>
                <c:pt idx="345">
                  <c:v>510.28214000000003</c:v>
                </c:pt>
                <c:pt idx="346">
                  <c:v>501.85413</c:v>
                </c:pt>
                <c:pt idx="347">
                  <c:v>511.69396999999998</c:v>
                </c:pt>
                <c:pt idx="348">
                  <c:v>506.34521000000001</c:v>
                </c:pt>
                <c:pt idx="349">
                  <c:v>510.94290000000001</c:v>
                </c:pt>
                <c:pt idx="350">
                  <c:v>509.53922</c:v>
                </c:pt>
                <c:pt idx="351">
                  <c:v>507.93230999999997</c:v>
                </c:pt>
                <c:pt idx="352">
                  <c:v>512.05962999999997</c:v>
                </c:pt>
                <c:pt idx="353">
                  <c:v>506.34030000000001</c:v>
                </c:pt>
                <c:pt idx="354">
                  <c:v>504.80025999999998</c:v>
                </c:pt>
                <c:pt idx="355">
                  <c:v>518.99725000000001</c:v>
                </c:pt>
                <c:pt idx="356">
                  <c:v>521.40404999999998</c:v>
                </c:pt>
                <c:pt idx="357">
                  <c:v>483.34539999999998</c:v>
                </c:pt>
                <c:pt idx="358">
                  <c:v>512.91345000000001</c:v>
                </c:pt>
                <c:pt idx="359">
                  <c:v>517.97491000000002</c:v>
                </c:pt>
                <c:pt idx="360">
                  <c:v>512.58312999999998</c:v>
                </c:pt>
                <c:pt idx="361">
                  <c:v>515.45574999999997</c:v>
                </c:pt>
                <c:pt idx="362">
                  <c:v>503.23178000000001</c:v>
                </c:pt>
                <c:pt idx="363">
                  <c:v>515.95428000000004</c:v>
                </c:pt>
                <c:pt idx="364">
                  <c:v>513.38122999999996</c:v>
                </c:pt>
                <c:pt idx="365">
                  <c:v>512.30382999999995</c:v>
                </c:pt>
                <c:pt idx="366">
                  <c:v>519.25885000000005</c:v>
                </c:pt>
                <c:pt idx="367">
                  <c:v>508.28165000000001</c:v>
                </c:pt>
                <c:pt idx="368">
                  <c:v>517.02319</c:v>
                </c:pt>
                <c:pt idx="369">
                  <c:v>511.28093999999999</c:v>
                </c:pt>
                <c:pt idx="370">
                  <c:v>517.38562000000002</c:v>
                </c:pt>
                <c:pt idx="371">
                  <c:v>505.38715000000002</c:v>
                </c:pt>
                <c:pt idx="372">
                  <c:v>514.12163999999996</c:v>
                </c:pt>
                <c:pt idx="373">
                  <c:v>502.45949999999999</c:v>
                </c:pt>
                <c:pt idx="374">
                  <c:v>500.95400999999998</c:v>
                </c:pt>
                <c:pt idx="375">
                  <c:v>508.89075000000003</c:v>
                </c:pt>
                <c:pt idx="376">
                  <c:v>509.29827999999998</c:v>
                </c:pt>
                <c:pt idx="377">
                  <c:v>508.23712</c:v>
                </c:pt>
                <c:pt idx="378">
                  <c:v>515.15472</c:v>
                </c:pt>
                <c:pt idx="379">
                  <c:v>507.74396000000002</c:v>
                </c:pt>
                <c:pt idx="380">
                  <c:v>510.45404000000002</c:v>
                </c:pt>
                <c:pt idx="381">
                  <c:v>506.90548999999999</c:v>
                </c:pt>
                <c:pt idx="382">
                  <c:v>514.28656000000001</c:v>
                </c:pt>
                <c:pt idx="383">
                  <c:v>513.36755000000005</c:v>
                </c:pt>
                <c:pt idx="384">
                  <c:v>506.18069000000003</c:v>
                </c:pt>
                <c:pt idx="385">
                  <c:v>330.45163000000002</c:v>
                </c:pt>
                <c:pt idx="386">
                  <c:v>515.04016000000001</c:v>
                </c:pt>
                <c:pt idx="387">
                  <c:v>515.83574999999996</c:v>
                </c:pt>
                <c:pt idx="388">
                  <c:v>506.23050000000001</c:v>
                </c:pt>
                <c:pt idx="389">
                  <c:v>514.29467999999997</c:v>
                </c:pt>
                <c:pt idx="390">
                  <c:v>515.59838999999999</c:v>
                </c:pt>
                <c:pt idx="391">
                  <c:v>505.86779999999999</c:v>
                </c:pt>
                <c:pt idx="392">
                  <c:v>511.22906</c:v>
                </c:pt>
                <c:pt idx="393">
                  <c:v>516.38054999999997</c:v>
                </c:pt>
                <c:pt idx="394">
                  <c:v>515.31939999999997</c:v>
                </c:pt>
                <c:pt idx="395">
                  <c:v>519.79431</c:v>
                </c:pt>
                <c:pt idx="396">
                  <c:v>519.31377999999995</c:v>
                </c:pt>
                <c:pt idx="397">
                  <c:v>515.77404999999999</c:v>
                </c:pt>
                <c:pt idx="398">
                  <c:v>512.21051</c:v>
                </c:pt>
                <c:pt idx="399">
                  <c:v>511.07315</c:v>
                </c:pt>
                <c:pt idx="400">
                  <c:v>517.1712</c:v>
                </c:pt>
                <c:pt idx="401">
                  <c:v>516.08654999999999</c:v>
                </c:pt>
                <c:pt idx="402">
                  <c:v>525.39575000000002</c:v>
                </c:pt>
                <c:pt idx="403">
                  <c:v>523.90106000000003</c:v>
                </c:pt>
                <c:pt idx="404">
                  <c:v>508.84897000000001</c:v>
                </c:pt>
                <c:pt idx="405">
                  <c:v>517.37274000000002</c:v>
                </c:pt>
                <c:pt idx="406">
                  <c:v>515.93859999999995</c:v>
                </c:pt>
                <c:pt idx="407">
                  <c:v>510.61977999999999</c:v>
                </c:pt>
                <c:pt idx="408">
                  <c:v>518.37756000000002</c:v>
                </c:pt>
                <c:pt idx="409">
                  <c:v>518.89813000000004</c:v>
                </c:pt>
                <c:pt idx="410">
                  <c:v>512.11688000000004</c:v>
                </c:pt>
                <c:pt idx="411">
                  <c:v>516.02892999999995</c:v>
                </c:pt>
                <c:pt idx="412">
                  <c:v>523.90374999999995</c:v>
                </c:pt>
                <c:pt idx="413">
                  <c:v>464.75439</c:v>
                </c:pt>
                <c:pt idx="414">
                  <c:v>463.87975999999998</c:v>
                </c:pt>
                <c:pt idx="415">
                  <c:v>533.68982000000005</c:v>
                </c:pt>
                <c:pt idx="416">
                  <c:v>518.48937999999998</c:v>
                </c:pt>
                <c:pt idx="417">
                  <c:v>520.68273999999997</c:v>
                </c:pt>
                <c:pt idx="418">
                  <c:v>523.05902000000003</c:v>
                </c:pt>
                <c:pt idx="419">
                  <c:v>518.25915999999995</c:v>
                </c:pt>
                <c:pt idx="420">
                  <c:v>520.00463999999999</c:v>
                </c:pt>
                <c:pt idx="421">
                  <c:v>518.84051999999997</c:v>
                </c:pt>
                <c:pt idx="422">
                  <c:v>505.44717000000003</c:v>
                </c:pt>
                <c:pt idx="423">
                  <c:v>512.06957999999997</c:v>
                </c:pt>
                <c:pt idx="424">
                  <c:v>514.20959000000005</c:v>
                </c:pt>
                <c:pt idx="425">
                  <c:v>520.97637999999995</c:v>
                </c:pt>
                <c:pt idx="426">
                  <c:v>508.32965000000002</c:v>
                </c:pt>
                <c:pt idx="427">
                  <c:v>516.33148000000006</c:v>
                </c:pt>
                <c:pt idx="428">
                  <c:v>516.12554999999998</c:v>
                </c:pt>
                <c:pt idx="429">
                  <c:v>525.28801999999996</c:v>
                </c:pt>
                <c:pt idx="430">
                  <c:v>523.27417000000003</c:v>
                </c:pt>
                <c:pt idx="431">
                  <c:v>513.04021999999998</c:v>
                </c:pt>
                <c:pt idx="432">
                  <c:v>521.64642000000003</c:v>
                </c:pt>
                <c:pt idx="433">
                  <c:v>519.23852999999997</c:v>
                </c:pt>
                <c:pt idx="434">
                  <c:v>519.11968999999999</c:v>
                </c:pt>
                <c:pt idx="435">
                  <c:v>519.87360000000001</c:v>
                </c:pt>
                <c:pt idx="436">
                  <c:v>527.71185000000003</c:v>
                </c:pt>
                <c:pt idx="437">
                  <c:v>518.69830000000002</c:v>
                </c:pt>
                <c:pt idx="438">
                  <c:v>513.93439000000001</c:v>
                </c:pt>
                <c:pt idx="439">
                  <c:v>513.30255</c:v>
                </c:pt>
                <c:pt idx="440">
                  <c:v>520.87018</c:v>
                </c:pt>
                <c:pt idx="441">
                  <c:v>503.95224000000002</c:v>
                </c:pt>
                <c:pt idx="442">
                  <c:v>515.16778999999997</c:v>
                </c:pt>
                <c:pt idx="443">
                  <c:v>514.68817000000001</c:v>
                </c:pt>
                <c:pt idx="444">
                  <c:v>504.25869999999998</c:v>
                </c:pt>
                <c:pt idx="445">
                  <c:v>512.58507999999995</c:v>
                </c:pt>
                <c:pt idx="446">
                  <c:v>515.57281</c:v>
                </c:pt>
                <c:pt idx="447">
                  <c:v>520.12823000000003</c:v>
                </c:pt>
                <c:pt idx="448">
                  <c:v>516.89935000000003</c:v>
                </c:pt>
                <c:pt idx="449">
                  <c:v>521.00756999999999</c:v>
                </c:pt>
                <c:pt idx="450">
                  <c:v>512.19079999999997</c:v>
                </c:pt>
                <c:pt idx="451">
                  <c:v>527.25043000000005</c:v>
                </c:pt>
                <c:pt idx="452">
                  <c:v>518.13562000000002</c:v>
                </c:pt>
                <c:pt idx="453">
                  <c:v>510.85968000000003</c:v>
                </c:pt>
                <c:pt idx="454">
                  <c:v>516.12505999999996</c:v>
                </c:pt>
                <c:pt idx="455">
                  <c:v>525.11157000000003</c:v>
                </c:pt>
                <c:pt idx="456">
                  <c:v>521.01531999999997</c:v>
                </c:pt>
                <c:pt idx="457">
                  <c:v>510.38686999999999</c:v>
                </c:pt>
                <c:pt idx="458">
                  <c:v>515.92040999999995</c:v>
                </c:pt>
                <c:pt idx="459">
                  <c:v>520.61310000000003</c:v>
                </c:pt>
                <c:pt idx="460">
                  <c:v>513.58281999999997</c:v>
                </c:pt>
                <c:pt idx="461">
                  <c:v>508.14737000000002</c:v>
                </c:pt>
                <c:pt idx="462">
                  <c:v>519.28845000000001</c:v>
                </c:pt>
                <c:pt idx="463">
                  <c:v>521.67615000000001</c:v>
                </c:pt>
                <c:pt idx="464">
                  <c:v>521.07654000000002</c:v>
                </c:pt>
                <c:pt idx="465">
                  <c:v>521.73577999999998</c:v>
                </c:pt>
                <c:pt idx="466">
                  <c:v>521.88007000000005</c:v>
                </c:pt>
                <c:pt idx="467">
                  <c:v>518.84789999999998</c:v>
                </c:pt>
                <c:pt idx="468">
                  <c:v>514.65497000000005</c:v>
                </c:pt>
                <c:pt idx="469">
                  <c:v>523.25103999999999</c:v>
                </c:pt>
                <c:pt idx="470">
                  <c:v>520.81329000000005</c:v>
                </c:pt>
                <c:pt idx="471">
                  <c:v>524.59369000000004</c:v>
                </c:pt>
                <c:pt idx="472">
                  <c:v>516.25738999999999</c:v>
                </c:pt>
                <c:pt idx="473">
                  <c:v>513.97729000000004</c:v>
                </c:pt>
                <c:pt idx="474">
                  <c:v>518.21198000000004</c:v>
                </c:pt>
                <c:pt idx="475">
                  <c:v>518.40044999999998</c:v>
                </c:pt>
                <c:pt idx="476">
                  <c:v>515.28412000000003</c:v>
                </c:pt>
                <c:pt idx="477">
                  <c:v>514.27392999999995</c:v>
                </c:pt>
                <c:pt idx="478">
                  <c:v>519.88018999999997</c:v>
                </c:pt>
                <c:pt idx="479">
                  <c:v>505.00042999999999</c:v>
                </c:pt>
                <c:pt idx="480">
                  <c:v>502.43221999999997</c:v>
                </c:pt>
                <c:pt idx="481">
                  <c:v>145.76666</c:v>
                </c:pt>
                <c:pt idx="482">
                  <c:v>248.67955000000001</c:v>
                </c:pt>
                <c:pt idx="483">
                  <c:v>506.57308999999998</c:v>
                </c:pt>
                <c:pt idx="484">
                  <c:v>489.58292</c:v>
                </c:pt>
                <c:pt idx="485">
                  <c:v>483.80984000000001</c:v>
                </c:pt>
                <c:pt idx="486">
                  <c:v>474.52672999999999</c:v>
                </c:pt>
                <c:pt idx="487">
                  <c:v>479.14609000000002</c:v>
                </c:pt>
                <c:pt idx="488">
                  <c:v>489.40714000000003</c:v>
                </c:pt>
                <c:pt idx="489">
                  <c:v>485.74811</c:v>
                </c:pt>
                <c:pt idx="490">
                  <c:v>486.69774999999998</c:v>
                </c:pt>
                <c:pt idx="491">
                  <c:v>490.89508000000001</c:v>
                </c:pt>
                <c:pt idx="492">
                  <c:v>485.85955999999999</c:v>
                </c:pt>
                <c:pt idx="493">
                  <c:v>487.34215999999998</c:v>
                </c:pt>
                <c:pt idx="494">
                  <c:v>497.84464000000003</c:v>
                </c:pt>
                <c:pt idx="495">
                  <c:v>506.17574999999999</c:v>
                </c:pt>
                <c:pt idx="496">
                  <c:v>502.07686999999999</c:v>
                </c:pt>
                <c:pt idx="497">
                  <c:v>503.63956000000002</c:v>
                </c:pt>
                <c:pt idx="498">
                  <c:v>496.35311999999999</c:v>
                </c:pt>
                <c:pt idx="499">
                  <c:v>503.02733999999998</c:v>
                </c:pt>
                <c:pt idx="500">
                  <c:v>502.00054999999998</c:v>
                </c:pt>
                <c:pt idx="501">
                  <c:v>503.42696999999998</c:v>
                </c:pt>
                <c:pt idx="502">
                  <c:v>508.16971000000001</c:v>
                </c:pt>
                <c:pt idx="503">
                  <c:v>499.45015999999998</c:v>
                </c:pt>
                <c:pt idx="504">
                  <c:v>499.83816999999999</c:v>
                </c:pt>
                <c:pt idx="505">
                  <c:v>504.55092999999999</c:v>
                </c:pt>
                <c:pt idx="506">
                  <c:v>506.24707000000001</c:v>
                </c:pt>
                <c:pt idx="507">
                  <c:v>506.95398</c:v>
                </c:pt>
                <c:pt idx="508">
                  <c:v>504.5498</c:v>
                </c:pt>
                <c:pt idx="509">
                  <c:v>510.95119999999997</c:v>
                </c:pt>
                <c:pt idx="510">
                  <c:v>494.67572000000001</c:v>
                </c:pt>
                <c:pt idx="511">
                  <c:v>365.33013999999997</c:v>
                </c:pt>
                <c:pt idx="512">
                  <c:v>440.15902999999997</c:v>
                </c:pt>
                <c:pt idx="513">
                  <c:v>510.41406000000001</c:v>
                </c:pt>
                <c:pt idx="514">
                  <c:v>516.34398999999996</c:v>
                </c:pt>
                <c:pt idx="515">
                  <c:v>506.96487000000002</c:v>
                </c:pt>
                <c:pt idx="516">
                  <c:v>506.84820999999999</c:v>
                </c:pt>
                <c:pt idx="517">
                  <c:v>510.76886000000002</c:v>
                </c:pt>
                <c:pt idx="518">
                  <c:v>514.55389000000002</c:v>
                </c:pt>
                <c:pt idx="519">
                  <c:v>505.00063999999998</c:v>
                </c:pt>
                <c:pt idx="520">
                  <c:v>508.72933999999998</c:v>
                </c:pt>
                <c:pt idx="521">
                  <c:v>516.32213999999999</c:v>
                </c:pt>
                <c:pt idx="522">
                  <c:v>510.74277000000001</c:v>
                </c:pt>
                <c:pt idx="523">
                  <c:v>519.87170000000003</c:v>
                </c:pt>
                <c:pt idx="524">
                  <c:v>507.35199</c:v>
                </c:pt>
                <c:pt idx="525">
                  <c:v>505.05972000000003</c:v>
                </c:pt>
                <c:pt idx="526">
                  <c:v>89.202194000000006</c:v>
                </c:pt>
                <c:pt idx="527">
                  <c:v>12.522067</c:v>
                </c:pt>
                <c:pt idx="528">
                  <c:v>215.92637999999999</c:v>
                </c:pt>
                <c:pt idx="529">
                  <c:v>322.45571999999999</c:v>
                </c:pt>
                <c:pt idx="530">
                  <c:v>521.94708000000003</c:v>
                </c:pt>
                <c:pt idx="531">
                  <c:v>522.28204000000005</c:v>
                </c:pt>
                <c:pt idx="532">
                  <c:v>521.88116000000002</c:v>
                </c:pt>
                <c:pt idx="533">
                  <c:v>522.73284999999998</c:v>
                </c:pt>
                <c:pt idx="534">
                  <c:v>520.02673000000004</c:v>
                </c:pt>
                <c:pt idx="535">
                  <c:v>508.86914000000002</c:v>
                </c:pt>
                <c:pt idx="536">
                  <c:v>518.62561000000005</c:v>
                </c:pt>
                <c:pt idx="537">
                  <c:v>407.00522000000001</c:v>
                </c:pt>
                <c:pt idx="538">
                  <c:v>512.73859000000004</c:v>
                </c:pt>
                <c:pt idx="539">
                  <c:v>505.73257000000001</c:v>
                </c:pt>
                <c:pt idx="540">
                  <c:v>509.03469999999999</c:v>
                </c:pt>
                <c:pt idx="541">
                  <c:v>514.56122000000005</c:v>
                </c:pt>
                <c:pt idx="542">
                  <c:v>508.42577999999997</c:v>
                </c:pt>
                <c:pt idx="543">
                  <c:v>513.99725000000001</c:v>
                </c:pt>
                <c:pt idx="544">
                  <c:v>515.36199999999997</c:v>
                </c:pt>
                <c:pt idx="545">
                  <c:v>520.03728999999998</c:v>
                </c:pt>
                <c:pt idx="546">
                  <c:v>507.95853</c:v>
                </c:pt>
                <c:pt idx="547">
                  <c:v>508.76862</c:v>
                </c:pt>
                <c:pt idx="548">
                  <c:v>511.38222999999999</c:v>
                </c:pt>
                <c:pt idx="549">
                  <c:v>505.48367000000002</c:v>
                </c:pt>
                <c:pt idx="550">
                  <c:v>511.66298999999998</c:v>
                </c:pt>
                <c:pt idx="551">
                  <c:v>546.29534999999998</c:v>
                </c:pt>
                <c:pt idx="552">
                  <c:v>538.74207000000001</c:v>
                </c:pt>
                <c:pt idx="553">
                  <c:v>534.82836999999995</c:v>
                </c:pt>
                <c:pt idx="554">
                  <c:v>545.23803999999996</c:v>
                </c:pt>
                <c:pt idx="555">
                  <c:v>531.4162</c:v>
                </c:pt>
                <c:pt idx="556">
                  <c:v>545.58227999999997</c:v>
                </c:pt>
                <c:pt idx="557">
                  <c:v>546.4787</c:v>
                </c:pt>
                <c:pt idx="558">
                  <c:v>546.61017000000004</c:v>
                </c:pt>
                <c:pt idx="559">
                  <c:v>545.08574999999996</c:v>
                </c:pt>
                <c:pt idx="560">
                  <c:v>529.70428000000004</c:v>
                </c:pt>
                <c:pt idx="561">
                  <c:v>547.91485999999998</c:v>
                </c:pt>
                <c:pt idx="562">
                  <c:v>509.44922000000003</c:v>
                </c:pt>
                <c:pt idx="563">
                  <c:v>509.18932999999998</c:v>
                </c:pt>
                <c:pt idx="564">
                  <c:v>512.76995999999997</c:v>
                </c:pt>
                <c:pt idx="565">
                  <c:v>505.96532999999999</c:v>
                </c:pt>
                <c:pt idx="566">
                  <c:v>509.07904000000002</c:v>
                </c:pt>
                <c:pt idx="567">
                  <c:v>512.37305000000003</c:v>
                </c:pt>
                <c:pt idx="568">
                  <c:v>510.19292999999999</c:v>
                </c:pt>
                <c:pt idx="569">
                  <c:v>511.97403000000003</c:v>
                </c:pt>
                <c:pt idx="570">
                  <c:v>519.63329999999996</c:v>
                </c:pt>
                <c:pt idx="571">
                  <c:v>516.76311999999996</c:v>
                </c:pt>
                <c:pt idx="572">
                  <c:v>512.68097</c:v>
                </c:pt>
                <c:pt idx="573">
                  <c:v>470.39404000000002</c:v>
                </c:pt>
                <c:pt idx="574">
                  <c:v>517.75067000000001</c:v>
                </c:pt>
                <c:pt idx="575">
                  <c:v>520.43915000000004</c:v>
                </c:pt>
                <c:pt idx="576">
                  <c:v>517.71758999999997</c:v>
                </c:pt>
                <c:pt idx="577">
                  <c:v>522.79773</c:v>
                </c:pt>
                <c:pt idx="578">
                  <c:v>520.52179000000001</c:v>
                </c:pt>
                <c:pt idx="579">
                  <c:v>517.65814</c:v>
                </c:pt>
                <c:pt idx="580">
                  <c:v>516.96831999999995</c:v>
                </c:pt>
                <c:pt idx="581">
                  <c:v>514.78949</c:v>
                </c:pt>
                <c:pt idx="582">
                  <c:v>513.98821999999996</c:v>
                </c:pt>
                <c:pt idx="583">
                  <c:v>515.25982999999997</c:v>
                </c:pt>
                <c:pt idx="584">
                  <c:v>516.53912000000003</c:v>
                </c:pt>
                <c:pt idx="585">
                  <c:v>507.58548000000002</c:v>
                </c:pt>
                <c:pt idx="586">
                  <c:v>514.10460999999998</c:v>
                </c:pt>
                <c:pt idx="587">
                  <c:v>524.37207000000001</c:v>
                </c:pt>
                <c:pt idx="588">
                  <c:v>519.42711999999995</c:v>
                </c:pt>
                <c:pt idx="589">
                  <c:v>503.76528999999999</c:v>
                </c:pt>
                <c:pt idx="590">
                  <c:v>512.18176000000005</c:v>
                </c:pt>
                <c:pt idx="591">
                  <c:v>508.61032</c:v>
                </c:pt>
                <c:pt idx="592">
                  <c:v>500.32666</c:v>
                </c:pt>
                <c:pt idx="593">
                  <c:v>505.13708000000003</c:v>
                </c:pt>
                <c:pt idx="594">
                  <c:v>511.25369000000001</c:v>
                </c:pt>
                <c:pt idx="595">
                  <c:v>506.58899000000002</c:v>
                </c:pt>
                <c:pt idx="596">
                  <c:v>506.78185999999999</c:v>
                </c:pt>
                <c:pt idx="597">
                  <c:v>513.86652000000004</c:v>
                </c:pt>
                <c:pt idx="598">
                  <c:v>509.03582999999998</c:v>
                </c:pt>
                <c:pt idx="599">
                  <c:v>508.80266999999998</c:v>
                </c:pt>
                <c:pt idx="600">
                  <c:v>511.03780999999998</c:v>
                </c:pt>
                <c:pt idx="601">
                  <c:v>514.88238999999999</c:v>
                </c:pt>
                <c:pt idx="602">
                  <c:v>512.77306999999996</c:v>
                </c:pt>
                <c:pt idx="603">
                  <c:v>527.58771000000002</c:v>
                </c:pt>
                <c:pt idx="604">
                  <c:v>525.38214000000005</c:v>
                </c:pt>
                <c:pt idx="605">
                  <c:v>523.12261999999998</c:v>
                </c:pt>
                <c:pt idx="606">
                  <c:v>514.59747000000004</c:v>
                </c:pt>
                <c:pt idx="607">
                  <c:v>524.21027000000004</c:v>
                </c:pt>
                <c:pt idx="608">
                  <c:v>514.60137999999995</c:v>
                </c:pt>
                <c:pt idx="609">
                  <c:v>515.70001000000002</c:v>
                </c:pt>
                <c:pt idx="610">
                  <c:v>519.05884000000003</c:v>
                </c:pt>
                <c:pt idx="611">
                  <c:v>522.22295999999994</c:v>
                </c:pt>
                <c:pt idx="612">
                  <c:v>517.32903999999996</c:v>
                </c:pt>
                <c:pt idx="613">
                  <c:v>471.53946000000002</c:v>
                </c:pt>
                <c:pt idx="614">
                  <c:v>541.88629000000003</c:v>
                </c:pt>
                <c:pt idx="615">
                  <c:v>543.61614999999995</c:v>
                </c:pt>
                <c:pt idx="616">
                  <c:v>549.73839999999996</c:v>
                </c:pt>
                <c:pt idx="617">
                  <c:v>148.39586</c:v>
                </c:pt>
                <c:pt idx="618">
                  <c:v>527.06091000000004</c:v>
                </c:pt>
                <c:pt idx="619">
                  <c:v>550.63989000000004</c:v>
                </c:pt>
                <c:pt idx="620">
                  <c:v>550.12829999999997</c:v>
                </c:pt>
                <c:pt idx="621">
                  <c:v>540.40448000000004</c:v>
                </c:pt>
                <c:pt idx="622">
                  <c:v>559.33685000000003</c:v>
                </c:pt>
                <c:pt idx="623">
                  <c:v>359.71445</c:v>
                </c:pt>
                <c:pt idx="624">
                  <c:v>551.63598999999999</c:v>
                </c:pt>
                <c:pt idx="625">
                  <c:v>562.10730000000001</c:v>
                </c:pt>
                <c:pt idx="626">
                  <c:v>551.87072999999998</c:v>
                </c:pt>
                <c:pt idx="627">
                  <c:v>550.04205000000002</c:v>
                </c:pt>
                <c:pt idx="628">
                  <c:v>553.88336000000004</c:v>
                </c:pt>
                <c:pt idx="629">
                  <c:v>557.13422000000003</c:v>
                </c:pt>
                <c:pt idx="630">
                  <c:v>553.41132000000005</c:v>
                </c:pt>
                <c:pt idx="631">
                  <c:v>555.03650000000005</c:v>
                </c:pt>
                <c:pt idx="632">
                  <c:v>555.16301999999996</c:v>
                </c:pt>
                <c:pt idx="633">
                  <c:v>551.45343000000003</c:v>
                </c:pt>
                <c:pt idx="634">
                  <c:v>550.55413999999996</c:v>
                </c:pt>
                <c:pt idx="635">
                  <c:v>548.70043999999996</c:v>
                </c:pt>
                <c:pt idx="636">
                  <c:v>544.77094</c:v>
                </c:pt>
                <c:pt idx="637">
                  <c:v>549.17255</c:v>
                </c:pt>
                <c:pt idx="638">
                  <c:v>550.11401000000001</c:v>
                </c:pt>
                <c:pt idx="639">
                  <c:v>549.94628999999998</c:v>
                </c:pt>
                <c:pt idx="640">
                  <c:v>455.27053999999998</c:v>
                </c:pt>
                <c:pt idx="641">
                  <c:v>548.41425000000004</c:v>
                </c:pt>
                <c:pt idx="642">
                  <c:v>548.15526999999997</c:v>
                </c:pt>
                <c:pt idx="643">
                  <c:v>534.90588000000002</c:v>
                </c:pt>
                <c:pt idx="644">
                  <c:v>544.03314</c:v>
                </c:pt>
                <c:pt idx="645">
                  <c:v>555.50158999999996</c:v>
                </c:pt>
                <c:pt idx="646">
                  <c:v>547.13091999999995</c:v>
                </c:pt>
                <c:pt idx="647">
                  <c:v>542.25116000000003</c:v>
                </c:pt>
                <c:pt idx="648">
                  <c:v>535.57434000000001</c:v>
                </c:pt>
                <c:pt idx="649">
                  <c:v>557.27611999999999</c:v>
                </c:pt>
                <c:pt idx="650">
                  <c:v>537.51769999999999</c:v>
                </c:pt>
                <c:pt idx="651">
                  <c:v>547.58289000000002</c:v>
                </c:pt>
                <c:pt idx="652">
                  <c:v>535.06104000000005</c:v>
                </c:pt>
                <c:pt idx="653">
                  <c:v>551.79181000000005</c:v>
                </c:pt>
                <c:pt idx="654">
                  <c:v>541.28783999999996</c:v>
                </c:pt>
                <c:pt idx="655">
                  <c:v>530.05071999999996</c:v>
                </c:pt>
                <c:pt idx="656">
                  <c:v>579.35271999999998</c:v>
                </c:pt>
                <c:pt idx="657">
                  <c:v>568.93597</c:v>
                </c:pt>
                <c:pt idx="658">
                  <c:v>571.26819</c:v>
                </c:pt>
                <c:pt idx="659">
                  <c:v>571.34064000000001</c:v>
                </c:pt>
                <c:pt idx="660">
                  <c:v>569.77666999999997</c:v>
                </c:pt>
                <c:pt idx="661">
                  <c:v>574.63292999999999</c:v>
                </c:pt>
                <c:pt idx="662">
                  <c:v>566.63971000000004</c:v>
                </c:pt>
                <c:pt idx="663">
                  <c:v>569.21880999999996</c:v>
                </c:pt>
                <c:pt idx="664">
                  <c:v>567.67322000000001</c:v>
                </c:pt>
                <c:pt idx="665">
                  <c:v>580.87090999999998</c:v>
                </c:pt>
                <c:pt idx="666">
                  <c:v>572.39531999999997</c:v>
                </c:pt>
                <c:pt idx="667">
                  <c:v>573.67993000000001</c:v>
                </c:pt>
                <c:pt idx="668">
                  <c:v>571.38054999999997</c:v>
                </c:pt>
                <c:pt idx="669">
                  <c:v>573.71460000000002</c:v>
                </c:pt>
                <c:pt idx="670">
                  <c:v>572.70856000000003</c:v>
                </c:pt>
                <c:pt idx="671">
                  <c:v>565.78503000000001</c:v>
                </c:pt>
                <c:pt idx="672">
                  <c:v>573.46038999999996</c:v>
                </c:pt>
                <c:pt idx="673">
                  <c:v>574.73595999999998</c:v>
                </c:pt>
                <c:pt idx="674">
                  <c:v>575.71942000000001</c:v>
                </c:pt>
                <c:pt idx="675">
                  <c:v>571.44824000000006</c:v>
                </c:pt>
                <c:pt idx="676">
                  <c:v>572.39093000000003</c:v>
                </c:pt>
                <c:pt idx="677">
                  <c:v>579.26256999999998</c:v>
                </c:pt>
                <c:pt idx="678">
                  <c:v>568.42309999999998</c:v>
                </c:pt>
                <c:pt idx="679">
                  <c:v>579.14904999999999</c:v>
                </c:pt>
                <c:pt idx="680">
                  <c:v>577.14635999999996</c:v>
                </c:pt>
                <c:pt idx="681">
                  <c:v>574.11566000000005</c:v>
                </c:pt>
                <c:pt idx="682">
                  <c:v>565.34406000000001</c:v>
                </c:pt>
                <c:pt idx="683">
                  <c:v>569.92382999999995</c:v>
                </c:pt>
                <c:pt idx="684">
                  <c:v>572.52106000000003</c:v>
                </c:pt>
                <c:pt idx="685">
                  <c:v>572.29138</c:v>
                </c:pt>
                <c:pt idx="686">
                  <c:v>578.92853000000002</c:v>
                </c:pt>
                <c:pt idx="687">
                  <c:v>415.62369000000001</c:v>
                </c:pt>
                <c:pt idx="688">
                  <c:v>400.77704</c:v>
                </c:pt>
                <c:pt idx="689">
                  <c:v>570.32587000000001</c:v>
                </c:pt>
                <c:pt idx="690">
                  <c:v>584.67249000000004</c:v>
                </c:pt>
                <c:pt idx="691">
                  <c:v>580.72277999999994</c:v>
                </c:pt>
                <c:pt idx="692">
                  <c:v>577.14398000000006</c:v>
                </c:pt>
                <c:pt idx="693">
                  <c:v>576.46618999999998</c:v>
                </c:pt>
                <c:pt idx="694">
                  <c:v>565.16663000000005</c:v>
                </c:pt>
                <c:pt idx="695">
                  <c:v>579.67798000000005</c:v>
                </c:pt>
                <c:pt idx="696">
                  <c:v>583.62976000000003</c:v>
                </c:pt>
                <c:pt idx="697">
                  <c:v>578.25482</c:v>
                </c:pt>
                <c:pt idx="698">
                  <c:v>577.26074000000006</c:v>
                </c:pt>
                <c:pt idx="699">
                  <c:v>580.52368000000001</c:v>
                </c:pt>
                <c:pt idx="700">
                  <c:v>581.52863000000002</c:v>
                </c:pt>
                <c:pt idx="701">
                  <c:v>566.83947999999998</c:v>
                </c:pt>
                <c:pt idx="702">
                  <c:v>571.18726000000004</c:v>
                </c:pt>
                <c:pt idx="703">
                  <c:v>576.04413</c:v>
                </c:pt>
                <c:pt idx="704">
                  <c:v>555.31994999999995</c:v>
                </c:pt>
                <c:pt idx="705">
                  <c:v>583.82227</c:v>
                </c:pt>
                <c:pt idx="706">
                  <c:v>579.97808999999995</c:v>
                </c:pt>
                <c:pt idx="707">
                  <c:v>571.53809000000001</c:v>
                </c:pt>
                <c:pt idx="708">
                  <c:v>577.98217999999997</c:v>
                </c:pt>
                <c:pt idx="709">
                  <c:v>420.22278</c:v>
                </c:pt>
                <c:pt idx="710">
                  <c:v>577.16094999999996</c:v>
                </c:pt>
                <c:pt idx="711">
                  <c:v>570.54755</c:v>
                </c:pt>
                <c:pt idx="712">
                  <c:v>574.51819</c:v>
                </c:pt>
                <c:pt idx="713">
                  <c:v>580.26324</c:v>
                </c:pt>
                <c:pt idx="714">
                  <c:v>576.99987999999996</c:v>
                </c:pt>
                <c:pt idx="715">
                  <c:v>574.82641999999998</c:v>
                </c:pt>
                <c:pt idx="716">
                  <c:v>578.79711999999995</c:v>
                </c:pt>
                <c:pt idx="717">
                  <c:v>575.29816000000005</c:v>
                </c:pt>
                <c:pt idx="718">
                  <c:v>574.23766999999998</c:v>
                </c:pt>
                <c:pt idx="719">
                  <c:v>572.88933999999995</c:v>
                </c:pt>
                <c:pt idx="720">
                  <c:v>583.47760000000005</c:v>
                </c:pt>
                <c:pt idx="721">
                  <c:v>562.29693999999995</c:v>
                </c:pt>
                <c:pt idx="722">
                  <c:v>288.20031999999998</c:v>
                </c:pt>
                <c:pt idx="723">
                  <c:v>587.30700999999999</c:v>
                </c:pt>
                <c:pt idx="724">
                  <c:v>591.95099000000005</c:v>
                </c:pt>
                <c:pt idx="725">
                  <c:v>568.91150000000005</c:v>
                </c:pt>
                <c:pt idx="726">
                  <c:v>565.27399000000003</c:v>
                </c:pt>
                <c:pt idx="727">
                  <c:v>577.08240000000001</c:v>
                </c:pt>
                <c:pt idx="728">
                  <c:v>580.65643</c:v>
                </c:pt>
                <c:pt idx="729">
                  <c:v>581.36315999999999</c:v>
                </c:pt>
                <c:pt idx="730">
                  <c:v>468.12353999999999</c:v>
                </c:pt>
                <c:pt idx="731">
                  <c:v>389.94357000000002</c:v>
                </c:pt>
                <c:pt idx="732">
                  <c:v>568.68444999999997</c:v>
                </c:pt>
                <c:pt idx="733">
                  <c:v>570.43975999999998</c:v>
                </c:pt>
                <c:pt idx="734">
                  <c:v>569.50573999999995</c:v>
                </c:pt>
                <c:pt idx="735">
                  <c:v>570.46271000000002</c:v>
                </c:pt>
                <c:pt idx="736">
                  <c:v>567.79492000000005</c:v>
                </c:pt>
                <c:pt idx="737">
                  <c:v>572.13904000000002</c:v>
                </c:pt>
                <c:pt idx="738">
                  <c:v>570.01971000000003</c:v>
                </c:pt>
                <c:pt idx="739">
                  <c:v>565.19086000000004</c:v>
                </c:pt>
                <c:pt idx="740">
                  <c:v>583.12005999999997</c:v>
                </c:pt>
                <c:pt idx="741">
                  <c:v>569.98981000000003</c:v>
                </c:pt>
                <c:pt idx="742">
                  <c:v>571.63433999999995</c:v>
                </c:pt>
                <c:pt idx="743">
                  <c:v>573.87432999999999</c:v>
                </c:pt>
                <c:pt idx="744">
                  <c:v>574.67309999999998</c:v>
                </c:pt>
                <c:pt idx="745">
                  <c:v>559.87432999999999</c:v>
                </c:pt>
                <c:pt idx="746">
                  <c:v>561.86414000000002</c:v>
                </c:pt>
                <c:pt idx="747">
                  <c:v>574.97173999999995</c:v>
                </c:pt>
                <c:pt idx="748">
                  <c:v>558.31262000000004</c:v>
                </c:pt>
                <c:pt idx="749">
                  <c:v>568.59735000000001</c:v>
                </c:pt>
                <c:pt idx="750">
                  <c:v>569.11224000000004</c:v>
                </c:pt>
                <c:pt idx="751">
                  <c:v>564.34009000000003</c:v>
                </c:pt>
                <c:pt idx="752">
                  <c:v>562.22655999999995</c:v>
                </c:pt>
                <c:pt idx="753">
                  <c:v>571.97559000000001</c:v>
                </c:pt>
                <c:pt idx="754">
                  <c:v>574.02435000000003</c:v>
                </c:pt>
                <c:pt idx="755">
                  <c:v>569.57361000000003</c:v>
                </c:pt>
                <c:pt idx="756">
                  <c:v>561.53967</c:v>
                </c:pt>
                <c:pt idx="757">
                  <c:v>564.35955999999999</c:v>
                </c:pt>
                <c:pt idx="758">
                  <c:v>569.70934999999997</c:v>
                </c:pt>
                <c:pt idx="759">
                  <c:v>561.61090000000002</c:v>
                </c:pt>
                <c:pt idx="760">
                  <c:v>569.25969999999995</c:v>
                </c:pt>
                <c:pt idx="761">
                  <c:v>558.87139999999999</c:v>
                </c:pt>
                <c:pt idx="762">
                  <c:v>561.86523</c:v>
                </c:pt>
                <c:pt idx="763">
                  <c:v>566.00562000000002</c:v>
                </c:pt>
                <c:pt idx="764">
                  <c:v>569.93176000000005</c:v>
                </c:pt>
                <c:pt idx="765">
                  <c:v>111.98867</c:v>
                </c:pt>
                <c:pt idx="766">
                  <c:v>10.496244000000001</c:v>
                </c:pt>
                <c:pt idx="767">
                  <c:v>563.51977999999997</c:v>
                </c:pt>
                <c:pt idx="768">
                  <c:v>557.78827000000001</c:v>
                </c:pt>
                <c:pt idx="769">
                  <c:v>562.56555000000003</c:v>
                </c:pt>
                <c:pt idx="770">
                  <c:v>557.03612999999996</c:v>
                </c:pt>
                <c:pt idx="771">
                  <c:v>567.42174999999997</c:v>
                </c:pt>
                <c:pt idx="772">
                  <c:v>569.39422999999999</c:v>
                </c:pt>
                <c:pt idx="773">
                  <c:v>563.03448000000003</c:v>
                </c:pt>
                <c:pt idx="774">
                  <c:v>563.33227999999997</c:v>
                </c:pt>
                <c:pt idx="775">
                  <c:v>566.78783999999996</c:v>
                </c:pt>
                <c:pt idx="776">
                  <c:v>377.38330000000002</c:v>
                </c:pt>
                <c:pt idx="777">
                  <c:v>568.60559000000001</c:v>
                </c:pt>
                <c:pt idx="778">
                  <c:v>561.37554999999998</c:v>
                </c:pt>
                <c:pt idx="779">
                  <c:v>518.71618999999998</c:v>
                </c:pt>
                <c:pt idx="780">
                  <c:v>541.73839999999996</c:v>
                </c:pt>
                <c:pt idx="781">
                  <c:v>550.07703000000004</c:v>
                </c:pt>
                <c:pt idx="782">
                  <c:v>547.98712</c:v>
                </c:pt>
                <c:pt idx="783">
                  <c:v>551.42809999999997</c:v>
                </c:pt>
                <c:pt idx="784">
                  <c:v>543.53137000000004</c:v>
                </c:pt>
                <c:pt idx="785">
                  <c:v>558.16710999999998</c:v>
                </c:pt>
                <c:pt idx="786">
                  <c:v>546.96294999999998</c:v>
                </c:pt>
                <c:pt idx="787">
                  <c:v>546.52819999999997</c:v>
                </c:pt>
                <c:pt idx="788">
                  <c:v>545.17827999999997</c:v>
                </c:pt>
                <c:pt idx="789">
                  <c:v>545.42145000000005</c:v>
                </c:pt>
                <c:pt idx="790">
                  <c:v>536.32245</c:v>
                </c:pt>
                <c:pt idx="791">
                  <c:v>544.69135000000006</c:v>
                </c:pt>
                <c:pt idx="792">
                  <c:v>537.21216000000004</c:v>
                </c:pt>
                <c:pt idx="793">
                  <c:v>535.96729000000005</c:v>
                </c:pt>
                <c:pt idx="794">
                  <c:v>531.68499999999995</c:v>
                </c:pt>
                <c:pt idx="795">
                  <c:v>536.05249000000003</c:v>
                </c:pt>
                <c:pt idx="796">
                  <c:v>540.48828000000003</c:v>
                </c:pt>
                <c:pt idx="797">
                  <c:v>549.78734999999995</c:v>
                </c:pt>
                <c:pt idx="798">
                  <c:v>550.11945000000003</c:v>
                </c:pt>
                <c:pt idx="799">
                  <c:v>544.21996999999999</c:v>
                </c:pt>
                <c:pt idx="800">
                  <c:v>545.61273000000006</c:v>
                </c:pt>
                <c:pt idx="801">
                  <c:v>532.61108000000002</c:v>
                </c:pt>
                <c:pt idx="802">
                  <c:v>543.88824</c:v>
                </c:pt>
                <c:pt idx="803">
                  <c:v>540.08771000000002</c:v>
                </c:pt>
                <c:pt idx="804">
                  <c:v>538.40326000000005</c:v>
                </c:pt>
                <c:pt idx="805">
                  <c:v>542.35924999999997</c:v>
                </c:pt>
                <c:pt idx="806">
                  <c:v>553.34564</c:v>
                </c:pt>
                <c:pt idx="807">
                  <c:v>546.47149999999999</c:v>
                </c:pt>
                <c:pt idx="808">
                  <c:v>534.81237999999996</c:v>
                </c:pt>
                <c:pt idx="809">
                  <c:v>541.60626000000002</c:v>
                </c:pt>
                <c:pt idx="810">
                  <c:v>543.26757999999995</c:v>
                </c:pt>
                <c:pt idx="811">
                  <c:v>545.87279999999998</c:v>
                </c:pt>
                <c:pt idx="812">
                  <c:v>528.33936000000006</c:v>
                </c:pt>
                <c:pt idx="813">
                  <c:v>545.15399000000002</c:v>
                </c:pt>
                <c:pt idx="814">
                  <c:v>538.49707000000001</c:v>
                </c:pt>
                <c:pt idx="815">
                  <c:v>538.99603000000002</c:v>
                </c:pt>
                <c:pt idx="816">
                  <c:v>549.04956000000004</c:v>
                </c:pt>
                <c:pt idx="817">
                  <c:v>536.04467999999997</c:v>
                </c:pt>
                <c:pt idx="818">
                  <c:v>544.09540000000004</c:v>
                </c:pt>
                <c:pt idx="819">
                  <c:v>550.67400999999995</c:v>
                </c:pt>
                <c:pt idx="820">
                  <c:v>533.25951999999995</c:v>
                </c:pt>
                <c:pt idx="821">
                  <c:v>539.45789000000002</c:v>
                </c:pt>
                <c:pt idx="822">
                  <c:v>547.44550000000004</c:v>
                </c:pt>
                <c:pt idx="823">
                  <c:v>530.99048000000005</c:v>
                </c:pt>
                <c:pt idx="824">
                  <c:v>549.12396000000001</c:v>
                </c:pt>
                <c:pt idx="825">
                  <c:v>533.11530000000005</c:v>
                </c:pt>
                <c:pt idx="826">
                  <c:v>546.55695000000003</c:v>
                </c:pt>
                <c:pt idx="827">
                  <c:v>533.91840000000002</c:v>
                </c:pt>
                <c:pt idx="828">
                  <c:v>542.32861000000003</c:v>
                </c:pt>
                <c:pt idx="829">
                  <c:v>536.60113999999999</c:v>
                </c:pt>
                <c:pt idx="830">
                  <c:v>556.61188000000004</c:v>
                </c:pt>
                <c:pt idx="831">
                  <c:v>545.74176</c:v>
                </c:pt>
                <c:pt idx="832">
                  <c:v>544.38232000000005</c:v>
                </c:pt>
                <c:pt idx="833">
                  <c:v>553.92944</c:v>
                </c:pt>
                <c:pt idx="834">
                  <c:v>547.70581000000004</c:v>
                </c:pt>
                <c:pt idx="835">
                  <c:v>178.98491999999999</c:v>
                </c:pt>
                <c:pt idx="836">
                  <c:v>552.89751999999999</c:v>
                </c:pt>
                <c:pt idx="837">
                  <c:v>547.63251000000002</c:v>
                </c:pt>
                <c:pt idx="838">
                  <c:v>537.18871999999999</c:v>
                </c:pt>
                <c:pt idx="839">
                  <c:v>552.43151999999998</c:v>
                </c:pt>
                <c:pt idx="840">
                  <c:v>539.85852</c:v>
                </c:pt>
                <c:pt idx="841">
                  <c:v>541.15301999999997</c:v>
                </c:pt>
                <c:pt idx="842">
                  <c:v>535.25689999999997</c:v>
                </c:pt>
                <c:pt idx="843">
                  <c:v>99.904099000000002</c:v>
                </c:pt>
                <c:pt idx="844">
                  <c:v>2.5280752</c:v>
                </c:pt>
                <c:pt idx="845">
                  <c:v>415.65665000000001</c:v>
                </c:pt>
                <c:pt idx="846">
                  <c:v>494.61432000000002</c:v>
                </c:pt>
                <c:pt idx="847">
                  <c:v>489.73709000000002</c:v>
                </c:pt>
                <c:pt idx="848">
                  <c:v>499.98737</c:v>
                </c:pt>
                <c:pt idx="849">
                  <c:v>501.72906</c:v>
                </c:pt>
                <c:pt idx="850">
                  <c:v>512.42376999999999</c:v>
                </c:pt>
                <c:pt idx="851">
                  <c:v>509.44528000000003</c:v>
                </c:pt>
                <c:pt idx="852">
                  <c:v>509.54079999999999</c:v>
                </c:pt>
                <c:pt idx="853">
                  <c:v>503.66757000000001</c:v>
                </c:pt>
                <c:pt idx="854">
                  <c:v>491.43648999999999</c:v>
                </c:pt>
                <c:pt idx="855">
                  <c:v>498.38092</c:v>
                </c:pt>
                <c:pt idx="856">
                  <c:v>508.39008000000001</c:v>
                </c:pt>
                <c:pt idx="857">
                  <c:v>497.75815</c:v>
                </c:pt>
                <c:pt idx="858">
                  <c:v>498.99646000000001</c:v>
                </c:pt>
                <c:pt idx="859">
                  <c:v>498.55459999999999</c:v>
                </c:pt>
                <c:pt idx="860">
                  <c:v>494.66248000000002</c:v>
                </c:pt>
                <c:pt idx="861">
                  <c:v>492.88324</c:v>
                </c:pt>
                <c:pt idx="862">
                  <c:v>495.14566000000002</c:v>
                </c:pt>
                <c:pt idx="863">
                  <c:v>496.82355000000001</c:v>
                </c:pt>
                <c:pt idx="864">
                  <c:v>498.65201000000002</c:v>
                </c:pt>
                <c:pt idx="865">
                  <c:v>503.58319</c:v>
                </c:pt>
                <c:pt idx="866">
                  <c:v>497.63864000000001</c:v>
                </c:pt>
                <c:pt idx="867">
                  <c:v>494.75970000000001</c:v>
                </c:pt>
                <c:pt idx="868">
                  <c:v>504.92635999999999</c:v>
                </c:pt>
                <c:pt idx="869">
                  <c:v>501.94130999999999</c:v>
                </c:pt>
                <c:pt idx="870">
                  <c:v>496.71307000000002</c:v>
                </c:pt>
                <c:pt idx="871">
                  <c:v>490.51483000000002</c:v>
                </c:pt>
                <c:pt idx="872">
                  <c:v>499.73007000000001</c:v>
                </c:pt>
                <c:pt idx="873">
                  <c:v>494.18301000000002</c:v>
                </c:pt>
                <c:pt idx="874">
                  <c:v>494.63747999999998</c:v>
                </c:pt>
                <c:pt idx="875">
                  <c:v>493.25787000000003</c:v>
                </c:pt>
                <c:pt idx="876">
                  <c:v>482.58368000000002</c:v>
                </c:pt>
                <c:pt idx="877">
                  <c:v>488.97201999999999</c:v>
                </c:pt>
                <c:pt idx="878">
                  <c:v>488.18401999999998</c:v>
                </c:pt>
                <c:pt idx="879">
                  <c:v>494.7355</c:v>
                </c:pt>
                <c:pt idx="880">
                  <c:v>486.16744999999997</c:v>
                </c:pt>
                <c:pt idx="881">
                  <c:v>492.05533000000003</c:v>
                </c:pt>
                <c:pt idx="882">
                  <c:v>493.80034999999998</c:v>
                </c:pt>
                <c:pt idx="883">
                  <c:v>498.59793000000002</c:v>
                </c:pt>
                <c:pt idx="884">
                  <c:v>485.16653000000002</c:v>
                </c:pt>
                <c:pt idx="885">
                  <c:v>482.82611000000003</c:v>
                </c:pt>
                <c:pt idx="886">
                  <c:v>479.79865000000001</c:v>
                </c:pt>
                <c:pt idx="887">
                  <c:v>491.15066999999999</c:v>
                </c:pt>
                <c:pt idx="888">
                  <c:v>484.34082000000001</c:v>
                </c:pt>
                <c:pt idx="889">
                  <c:v>481.93454000000003</c:v>
                </c:pt>
                <c:pt idx="890">
                  <c:v>488.36725000000001</c:v>
                </c:pt>
                <c:pt idx="891">
                  <c:v>485.98923000000002</c:v>
                </c:pt>
                <c:pt idx="892">
                  <c:v>480.26584000000003</c:v>
                </c:pt>
                <c:pt idx="893">
                  <c:v>488.78494000000001</c:v>
                </c:pt>
                <c:pt idx="894">
                  <c:v>488.06387000000001</c:v>
                </c:pt>
                <c:pt idx="895">
                  <c:v>496.45305999999999</c:v>
                </c:pt>
                <c:pt idx="896">
                  <c:v>496.44159000000002</c:v>
                </c:pt>
                <c:pt idx="897">
                  <c:v>486.43734999999998</c:v>
                </c:pt>
                <c:pt idx="898">
                  <c:v>489.34503000000001</c:v>
                </c:pt>
                <c:pt idx="899">
                  <c:v>475.74945000000002</c:v>
                </c:pt>
                <c:pt idx="900">
                  <c:v>483.09482000000003</c:v>
                </c:pt>
                <c:pt idx="901">
                  <c:v>485.00589000000002</c:v>
                </c:pt>
                <c:pt idx="902">
                  <c:v>495.30135999999999</c:v>
                </c:pt>
                <c:pt idx="903">
                  <c:v>488.57913000000002</c:v>
                </c:pt>
                <c:pt idx="904">
                  <c:v>489.47726</c:v>
                </c:pt>
                <c:pt idx="905">
                  <c:v>488.92995999999999</c:v>
                </c:pt>
                <c:pt idx="906">
                  <c:v>474.71829000000002</c:v>
                </c:pt>
                <c:pt idx="907">
                  <c:v>485.4162</c:v>
                </c:pt>
                <c:pt idx="908">
                  <c:v>486.95641999999998</c:v>
                </c:pt>
                <c:pt idx="909">
                  <c:v>487.14828</c:v>
                </c:pt>
                <c:pt idx="910">
                  <c:v>487.38531</c:v>
                </c:pt>
                <c:pt idx="911">
                  <c:v>486.72298999999998</c:v>
                </c:pt>
                <c:pt idx="912">
                  <c:v>490.99252000000001</c:v>
                </c:pt>
                <c:pt idx="913">
                  <c:v>493.39053000000001</c:v>
                </c:pt>
                <c:pt idx="914">
                  <c:v>481.77456999999998</c:v>
                </c:pt>
                <c:pt idx="915">
                  <c:v>489.53516000000002</c:v>
                </c:pt>
                <c:pt idx="916">
                  <c:v>492.91797000000003</c:v>
                </c:pt>
                <c:pt idx="917">
                  <c:v>482.36077999999998</c:v>
                </c:pt>
                <c:pt idx="918">
                  <c:v>479.91327000000001</c:v>
                </c:pt>
                <c:pt idx="919">
                  <c:v>479.49968999999999</c:v>
                </c:pt>
                <c:pt idx="920">
                  <c:v>478.98523</c:v>
                </c:pt>
                <c:pt idx="921">
                  <c:v>485.25344999999999</c:v>
                </c:pt>
                <c:pt idx="922">
                  <c:v>490.33783</c:v>
                </c:pt>
                <c:pt idx="923">
                  <c:v>483.42187999999999</c:v>
                </c:pt>
                <c:pt idx="924">
                  <c:v>489.95593000000002</c:v>
                </c:pt>
                <c:pt idx="925">
                  <c:v>491.57135</c:v>
                </c:pt>
                <c:pt idx="926">
                  <c:v>483.39422999999999</c:v>
                </c:pt>
                <c:pt idx="927">
                  <c:v>487.12033000000002</c:v>
                </c:pt>
                <c:pt idx="928">
                  <c:v>303.89413000000002</c:v>
                </c:pt>
                <c:pt idx="929">
                  <c:v>436.63720999999998</c:v>
                </c:pt>
                <c:pt idx="930">
                  <c:v>480.97854999999998</c:v>
                </c:pt>
                <c:pt idx="931">
                  <c:v>491.48284999999998</c:v>
                </c:pt>
                <c:pt idx="932">
                  <c:v>478.53573999999998</c:v>
                </c:pt>
                <c:pt idx="933">
                  <c:v>492.04656999999997</c:v>
                </c:pt>
                <c:pt idx="934">
                  <c:v>489.80117999999999</c:v>
                </c:pt>
                <c:pt idx="935">
                  <c:v>487.28482000000002</c:v>
                </c:pt>
                <c:pt idx="936">
                  <c:v>474.72147000000001</c:v>
                </c:pt>
                <c:pt idx="937">
                  <c:v>484.15021000000002</c:v>
                </c:pt>
                <c:pt idx="938">
                  <c:v>480.56286999999998</c:v>
                </c:pt>
                <c:pt idx="939">
                  <c:v>486.66412000000003</c:v>
                </c:pt>
                <c:pt idx="940">
                  <c:v>487.47201999999999</c:v>
                </c:pt>
                <c:pt idx="941">
                  <c:v>490.47269</c:v>
                </c:pt>
                <c:pt idx="942">
                  <c:v>491.05237</c:v>
                </c:pt>
                <c:pt idx="943">
                  <c:v>496.34636999999998</c:v>
                </c:pt>
                <c:pt idx="944">
                  <c:v>492.87819999999999</c:v>
                </c:pt>
                <c:pt idx="945">
                  <c:v>483.76204999999999</c:v>
                </c:pt>
                <c:pt idx="946">
                  <c:v>490.69781</c:v>
                </c:pt>
                <c:pt idx="947">
                  <c:v>485.71447999999998</c:v>
                </c:pt>
                <c:pt idx="948">
                  <c:v>489.53348</c:v>
                </c:pt>
                <c:pt idx="949">
                  <c:v>490.67592999999999</c:v>
                </c:pt>
                <c:pt idx="950">
                  <c:v>487.27346999999997</c:v>
                </c:pt>
                <c:pt idx="951">
                  <c:v>410.40372000000002</c:v>
                </c:pt>
                <c:pt idx="952">
                  <c:v>486.83670000000001</c:v>
                </c:pt>
                <c:pt idx="953">
                  <c:v>483.21789999999999</c:v>
                </c:pt>
                <c:pt idx="954">
                  <c:v>482.79651000000001</c:v>
                </c:pt>
                <c:pt idx="955">
                  <c:v>482.85629</c:v>
                </c:pt>
                <c:pt idx="956">
                  <c:v>488.57772999999997</c:v>
                </c:pt>
                <c:pt idx="957">
                  <c:v>490.48746</c:v>
                </c:pt>
                <c:pt idx="958">
                  <c:v>479.52753000000001</c:v>
                </c:pt>
                <c:pt idx="959">
                  <c:v>486.26330999999999</c:v>
                </c:pt>
                <c:pt idx="960">
                  <c:v>490.57155999999998</c:v>
                </c:pt>
                <c:pt idx="961">
                  <c:v>489.07943999999998</c:v>
                </c:pt>
                <c:pt idx="962">
                  <c:v>489.04354999999998</c:v>
                </c:pt>
                <c:pt idx="963">
                  <c:v>491.63751000000002</c:v>
                </c:pt>
                <c:pt idx="964">
                  <c:v>487.87511999999998</c:v>
                </c:pt>
                <c:pt idx="965">
                  <c:v>494.96120999999999</c:v>
                </c:pt>
                <c:pt idx="966">
                  <c:v>477.67502000000002</c:v>
                </c:pt>
                <c:pt idx="967">
                  <c:v>484.45328000000001</c:v>
                </c:pt>
                <c:pt idx="968">
                  <c:v>493.02722</c:v>
                </c:pt>
                <c:pt idx="969">
                  <c:v>481.86858999999998</c:v>
                </c:pt>
                <c:pt idx="970">
                  <c:v>487.99173000000002</c:v>
                </c:pt>
                <c:pt idx="971">
                  <c:v>478.07796999999999</c:v>
                </c:pt>
                <c:pt idx="972">
                  <c:v>483.20751999999999</c:v>
                </c:pt>
                <c:pt idx="973">
                  <c:v>489.32877000000002</c:v>
                </c:pt>
                <c:pt idx="974">
                  <c:v>489.19125000000003</c:v>
                </c:pt>
                <c:pt idx="975">
                  <c:v>483.55682000000002</c:v>
                </c:pt>
                <c:pt idx="976">
                  <c:v>488.13155999999998</c:v>
                </c:pt>
                <c:pt idx="977">
                  <c:v>485.79845999999998</c:v>
                </c:pt>
                <c:pt idx="978">
                  <c:v>497.29257000000001</c:v>
                </c:pt>
                <c:pt idx="979">
                  <c:v>481.77289000000002</c:v>
                </c:pt>
                <c:pt idx="980">
                  <c:v>492.79514</c:v>
                </c:pt>
                <c:pt idx="981">
                  <c:v>490.19385</c:v>
                </c:pt>
                <c:pt idx="982">
                  <c:v>494.72852</c:v>
                </c:pt>
                <c:pt idx="983">
                  <c:v>489.43691999999999</c:v>
                </c:pt>
                <c:pt idx="984">
                  <c:v>501.41070999999999</c:v>
                </c:pt>
                <c:pt idx="985">
                  <c:v>510.6275</c:v>
                </c:pt>
                <c:pt idx="986">
                  <c:v>500.40543000000002</c:v>
                </c:pt>
                <c:pt idx="987">
                  <c:v>463.89828</c:v>
                </c:pt>
                <c:pt idx="988">
                  <c:v>516.39435000000003</c:v>
                </c:pt>
                <c:pt idx="989">
                  <c:v>511.23495000000003</c:v>
                </c:pt>
                <c:pt idx="990">
                  <c:v>516.74152000000004</c:v>
                </c:pt>
                <c:pt idx="991">
                  <c:v>512.10064999999997</c:v>
                </c:pt>
                <c:pt idx="992">
                  <c:v>522.86243000000002</c:v>
                </c:pt>
                <c:pt idx="993">
                  <c:v>503.98534999999998</c:v>
                </c:pt>
                <c:pt idx="994">
                  <c:v>513.51782000000003</c:v>
                </c:pt>
                <c:pt idx="995">
                  <c:v>509.06821000000002</c:v>
                </c:pt>
                <c:pt idx="996">
                  <c:v>508.46185000000003</c:v>
                </c:pt>
                <c:pt idx="997">
                  <c:v>516.32208000000003</c:v>
                </c:pt>
                <c:pt idx="998">
                  <c:v>425.79446000000002</c:v>
                </c:pt>
                <c:pt idx="999">
                  <c:v>511.72320999999999</c:v>
                </c:pt>
                <c:pt idx="1000">
                  <c:v>516.75261999999998</c:v>
                </c:pt>
                <c:pt idx="1001">
                  <c:v>515.07732999999996</c:v>
                </c:pt>
                <c:pt idx="1002">
                  <c:v>514.41057999999998</c:v>
                </c:pt>
                <c:pt idx="1003">
                  <c:v>510.17737</c:v>
                </c:pt>
                <c:pt idx="1004">
                  <c:v>514.45770000000005</c:v>
                </c:pt>
                <c:pt idx="1005">
                  <c:v>519.53625</c:v>
                </c:pt>
                <c:pt idx="1006">
                  <c:v>521.44916000000001</c:v>
                </c:pt>
                <c:pt idx="1007">
                  <c:v>512.37334999999996</c:v>
                </c:pt>
                <c:pt idx="1008">
                  <c:v>527.75031000000001</c:v>
                </c:pt>
                <c:pt idx="1009">
                  <c:v>515.75751000000002</c:v>
                </c:pt>
                <c:pt idx="1010">
                  <c:v>515.12079000000006</c:v>
                </c:pt>
                <c:pt idx="1011">
                  <c:v>524.80042000000003</c:v>
                </c:pt>
                <c:pt idx="1012">
                  <c:v>520.24334999999996</c:v>
                </c:pt>
                <c:pt idx="1013">
                  <c:v>518.73364000000004</c:v>
                </c:pt>
                <c:pt idx="1014">
                  <c:v>507.52066000000002</c:v>
                </c:pt>
                <c:pt idx="1015">
                  <c:v>519.01977999999997</c:v>
                </c:pt>
                <c:pt idx="1016">
                  <c:v>510.57821999999999</c:v>
                </c:pt>
                <c:pt idx="1017">
                  <c:v>510.77609000000001</c:v>
                </c:pt>
                <c:pt idx="1018">
                  <c:v>515.12621999999999</c:v>
                </c:pt>
                <c:pt idx="1019">
                  <c:v>519.18615999999997</c:v>
                </c:pt>
                <c:pt idx="1020">
                  <c:v>513.28912000000003</c:v>
                </c:pt>
                <c:pt idx="1021">
                  <c:v>516.08178999999996</c:v>
                </c:pt>
                <c:pt idx="1022">
                  <c:v>515.36530000000005</c:v>
                </c:pt>
                <c:pt idx="1023">
                  <c:v>522.16521999999998</c:v>
                </c:pt>
                <c:pt idx="1024">
                  <c:v>514.29156</c:v>
                </c:pt>
                <c:pt idx="1025">
                  <c:v>514.39544999999998</c:v>
                </c:pt>
                <c:pt idx="1026">
                  <c:v>518.88518999999997</c:v>
                </c:pt>
                <c:pt idx="1027">
                  <c:v>505.10779000000002</c:v>
                </c:pt>
                <c:pt idx="1028">
                  <c:v>508.83620999999999</c:v>
                </c:pt>
                <c:pt idx="1029">
                  <c:v>509.84537</c:v>
                </c:pt>
                <c:pt idx="1030">
                  <c:v>513.80517999999995</c:v>
                </c:pt>
                <c:pt idx="1031">
                  <c:v>514.58831999999995</c:v>
                </c:pt>
                <c:pt idx="1032">
                  <c:v>517.29332999999997</c:v>
                </c:pt>
                <c:pt idx="1033">
                  <c:v>505.42809999999997</c:v>
                </c:pt>
                <c:pt idx="1034">
                  <c:v>510.52737000000002</c:v>
                </c:pt>
                <c:pt idx="1035">
                  <c:v>522.80145000000005</c:v>
                </c:pt>
                <c:pt idx="1036">
                  <c:v>511.54343</c:v>
                </c:pt>
                <c:pt idx="1037">
                  <c:v>511.38643999999999</c:v>
                </c:pt>
                <c:pt idx="1038">
                  <c:v>514.28801999999996</c:v>
                </c:pt>
                <c:pt idx="1039">
                  <c:v>510.89621</c:v>
                </c:pt>
                <c:pt idx="1040">
                  <c:v>513.42511000000002</c:v>
                </c:pt>
                <c:pt idx="1041">
                  <c:v>509.98464999999999</c:v>
                </c:pt>
                <c:pt idx="1042">
                  <c:v>511.12943000000001</c:v>
                </c:pt>
                <c:pt idx="1043">
                  <c:v>518.04674999999997</c:v>
                </c:pt>
                <c:pt idx="1044">
                  <c:v>513.40790000000004</c:v>
                </c:pt>
                <c:pt idx="1045">
                  <c:v>512.22893999999997</c:v>
                </c:pt>
                <c:pt idx="1046">
                  <c:v>518.50280999999995</c:v>
                </c:pt>
                <c:pt idx="1047">
                  <c:v>519.54047000000003</c:v>
                </c:pt>
                <c:pt idx="1048">
                  <c:v>517.91192999999998</c:v>
                </c:pt>
                <c:pt idx="1049">
                  <c:v>511.52929999999998</c:v>
                </c:pt>
                <c:pt idx="1050">
                  <c:v>514.97320999999999</c:v>
                </c:pt>
                <c:pt idx="1051">
                  <c:v>513.59265000000005</c:v>
                </c:pt>
                <c:pt idx="1052">
                  <c:v>505.41275000000002</c:v>
                </c:pt>
                <c:pt idx="1053">
                  <c:v>510.50243999999998</c:v>
                </c:pt>
                <c:pt idx="1054">
                  <c:v>517.82343000000003</c:v>
                </c:pt>
                <c:pt idx="1055">
                  <c:v>516.17389000000003</c:v>
                </c:pt>
                <c:pt idx="1056">
                  <c:v>505.15341000000001</c:v>
                </c:pt>
                <c:pt idx="1057">
                  <c:v>509.17014</c:v>
                </c:pt>
                <c:pt idx="1058">
                  <c:v>512.97442999999998</c:v>
                </c:pt>
                <c:pt idx="1059">
                  <c:v>519.00922000000003</c:v>
                </c:pt>
                <c:pt idx="1060">
                  <c:v>511.35342000000003</c:v>
                </c:pt>
                <c:pt idx="1061">
                  <c:v>512.76013</c:v>
                </c:pt>
                <c:pt idx="1062">
                  <c:v>515.35113999999999</c:v>
                </c:pt>
                <c:pt idx="1063">
                  <c:v>479.84402</c:v>
                </c:pt>
                <c:pt idx="1064">
                  <c:v>417.14019999999999</c:v>
                </c:pt>
                <c:pt idx="1065">
                  <c:v>504.39499000000001</c:v>
                </c:pt>
                <c:pt idx="1066">
                  <c:v>506.76299999999998</c:v>
                </c:pt>
                <c:pt idx="1067">
                  <c:v>515.70763999999997</c:v>
                </c:pt>
                <c:pt idx="1068">
                  <c:v>366.67858999999999</c:v>
                </c:pt>
                <c:pt idx="1069">
                  <c:v>477.52258</c:v>
                </c:pt>
                <c:pt idx="1070">
                  <c:v>527.85248000000001</c:v>
                </c:pt>
                <c:pt idx="1071">
                  <c:v>508.13596000000001</c:v>
                </c:pt>
                <c:pt idx="1072">
                  <c:v>504.65897000000001</c:v>
                </c:pt>
                <c:pt idx="1073">
                  <c:v>506.67419000000001</c:v>
                </c:pt>
                <c:pt idx="1074">
                  <c:v>504.47539999999998</c:v>
                </c:pt>
                <c:pt idx="1075">
                  <c:v>504.55324999999999</c:v>
                </c:pt>
                <c:pt idx="1076">
                  <c:v>517.44237999999996</c:v>
                </c:pt>
                <c:pt idx="1077">
                  <c:v>504.79388</c:v>
                </c:pt>
                <c:pt idx="1078">
                  <c:v>517.28143</c:v>
                </c:pt>
                <c:pt idx="1079">
                  <c:v>521.48491999999999</c:v>
                </c:pt>
                <c:pt idx="1080">
                  <c:v>486.80471999999997</c:v>
                </c:pt>
                <c:pt idx="1081">
                  <c:v>511.59411999999998</c:v>
                </c:pt>
                <c:pt idx="1082">
                  <c:v>522.02173000000005</c:v>
                </c:pt>
                <c:pt idx="1083">
                  <c:v>520.60515999999996</c:v>
                </c:pt>
                <c:pt idx="1084">
                  <c:v>522.34833000000003</c:v>
                </c:pt>
                <c:pt idx="1085">
                  <c:v>509.50916000000001</c:v>
                </c:pt>
                <c:pt idx="1086">
                  <c:v>514.76349000000005</c:v>
                </c:pt>
                <c:pt idx="1087">
                  <c:v>508.22980000000001</c:v>
                </c:pt>
                <c:pt idx="1088">
                  <c:v>516.88611000000003</c:v>
                </c:pt>
                <c:pt idx="1089">
                  <c:v>513.65295000000003</c:v>
                </c:pt>
                <c:pt idx="1090">
                  <c:v>462.28375</c:v>
                </c:pt>
                <c:pt idx="1091">
                  <c:v>518.10571000000004</c:v>
                </c:pt>
                <c:pt idx="1092">
                  <c:v>513.54132000000004</c:v>
                </c:pt>
                <c:pt idx="1093">
                  <c:v>524.91399999999999</c:v>
                </c:pt>
                <c:pt idx="1094">
                  <c:v>518.18011000000001</c:v>
                </c:pt>
                <c:pt idx="1095">
                  <c:v>509.25988999999998</c:v>
                </c:pt>
                <c:pt idx="1096">
                  <c:v>508.47897</c:v>
                </c:pt>
                <c:pt idx="1097">
                  <c:v>525.28510000000006</c:v>
                </c:pt>
                <c:pt idx="1098">
                  <c:v>524.92809999999997</c:v>
                </c:pt>
                <c:pt idx="1099">
                  <c:v>519.06341999999995</c:v>
                </c:pt>
                <c:pt idx="1100">
                  <c:v>518.66234999999995</c:v>
                </c:pt>
                <c:pt idx="1101">
                  <c:v>512.87139999999999</c:v>
                </c:pt>
                <c:pt idx="1102">
                  <c:v>455.84850999999998</c:v>
                </c:pt>
                <c:pt idx="1103">
                  <c:v>407.44904000000002</c:v>
                </c:pt>
                <c:pt idx="1104">
                  <c:v>507.70496000000003</c:v>
                </c:pt>
                <c:pt idx="1105">
                  <c:v>511.94112999999999</c:v>
                </c:pt>
                <c:pt idx="1106">
                  <c:v>518.09209999999996</c:v>
                </c:pt>
                <c:pt idx="1107">
                  <c:v>514.64098999999999</c:v>
                </c:pt>
                <c:pt idx="1108">
                  <c:v>512.50336000000004</c:v>
                </c:pt>
                <c:pt idx="1109">
                  <c:v>502.84967</c:v>
                </c:pt>
                <c:pt idx="1110">
                  <c:v>464.51474000000002</c:v>
                </c:pt>
                <c:pt idx="1111">
                  <c:v>472.91449</c:v>
                </c:pt>
                <c:pt idx="1112">
                  <c:v>513.42780000000005</c:v>
                </c:pt>
                <c:pt idx="1113">
                  <c:v>510.97719999999998</c:v>
                </c:pt>
                <c:pt idx="1114">
                  <c:v>506.92081000000002</c:v>
                </c:pt>
                <c:pt idx="1115">
                  <c:v>521.84447999999998</c:v>
                </c:pt>
                <c:pt idx="1116">
                  <c:v>509.20148</c:v>
                </c:pt>
                <c:pt idx="1117">
                  <c:v>513.69866999999999</c:v>
                </c:pt>
                <c:pt idx="1118">
                  <c:v>510.65582000000001</c:v>
                </c:pt>
                <c:pt idx="1119">
                  <c:v>519.18304000000001</c:v>
                </c:pt>
                <c:pt idx="1120">
                  <c:v>523.41143999999997</c:v>
                </c:pt>
                <c:pt idx="1121">
                  <c:v>508.96399000000002</c:v>
                </c:pt>
                <c:pt idx="1122">
                  <c:v>514.28576999999996</c:v>
                </c:pt>
                <c:pt idx="1123">
                  <c:v>513.66431</c:v>
                </c:pt>
                <c:pt idx="1124">
                  <c:v>515.71654999999998</c:v>
                </c:pt>
                <c:pt idx="1125">
                  <c:v>529.18218999999999</c:v>
                </c:pt>
                <c:pt idx="1126">
                  <c:v>519.37230999999997</c:v>
                </c:pt>
                <c:pt idx="1127">
                  <c:v>517.54656999999997</c:v>
                </c:pt>
                <c:pt idx="1128">
                  <c:v>514.10895000000005</c:v>
                </c:pt>
                <c:pt idx="1129">
                  <c:v>520.43499999999995</c:v>
                </c:pt>
                <c:pt idx="1130">
                  <c:v>517.45221000000004</c:v>
                </c:pt>
                <c:pt idx="1131">
                  <c:v>511.04043999999999</c:v>
                </c:pt>
                <c:pt idx="1132">
                  <c:v>514.40472</c:v>
                </c:pt>
                <c:pt idx="1133">
                  <c:v>512.35242000000005</c:v>
                </c:pt>
                <c:pt idx="1134">
                  <c:v>513.21361999999999</c:v>
                </c:pt>
                <c:pt idx="1135">
                  <c:v>505.68790000000001</c:v>
                </c:pt>
                <c:pt idx="1136">
                  <c:v>512.86481000000003</c:v>
                </c:pt>
                <c:pt idx="1137">
                  <c:v>506.88010000000003</c:v>
                </c:pt>
                <c:pt idx="1138">
                  <c:v>515.72655999999995</c:v>
                </c:pt>
                <c:pt idx="1139">
                  <c:v>514.29107999999997</c:v>
                </c:pt>
                <c:pt idx="1140">
                  <c:v>464.44278000000003</c:v>
                </c:pt>
                <c:pt idx="1141">
                  <c:v>518.08416999999997</c:v>
                </c:pt>
                <c:pt idx="1142">
                  <c:v>512.43053999999995</c:v>
                </c:pt>
                <c:pt idx="1143">
                  <c:v>512.94323999999995</c:v>
                </c:pt>
                <c:pt idx="1144">
                  <c:v>516.87323000000004</c:v>
                </c:pt>
                <c:pt idx="1145">
                  <c:v>519.41052000000002</c:v>
                </c:pt>
                <c:pt idx="1146">
                  <c:v>515.01642000000004</c:v>
                </c:pt>
                <c:pt idx="1147">
                  <c:v>517.56457999999998</c:v>
                </c:pt>
                <c:pt idx="1148">
                  <c:v>508.12488000000002</c:v>
                </c:pt>
                <c:pt idx="1149">
                  <c:v>512.13129000000004</c:v>
                </c:pt>
                <c:pt idx="1150">
                  <c:v>513.60460999999998</c:v>
                </c:pt>
                <c:pt idx="1151">
                  <c:v>515.37994000000003</c:v>
                </c:pt>
                <c:pt idx="1152">
                  <c:v>515.65166999999997</c:v>
                </c:pt>
                <c:pt idx="1153">
                  <c:v>521.02319</c:v>
                </c:pt>
                <c:pt idx="1154">
                  <c:v>530.15948000000003</c:v>
                </c:pt>
                <c:pt idx="1155">
                  <c:v>509.48665999999997</c:v>
                </c:pt>
                <c:pt idx="1156">
                  <c:v>546.18555000000003</c:v>
                </c:pt>
                <c:pt idx="1157">
                  <c:v>546.53698999999995</c:v>
                </c:pt>
                <c:pt idx="1158">
                  <c:v>547.78448000000003</c:v>
                </c:pt>
                <c:pt idx="1159">
                  <c:v>537.61859000000004</c:v>
                </c:pt>
                <c:pt idx="1160">
                  <c:v>536.44854999999995</c:v>
                </c:pt>
                <c:pt idx="1161">
                  <c:v>535.04321000000004</c:v>
                </c:pt>
                <c:pt idx="1162">
                  <c:v>531.27142000000003</c:v>
                </c:pt>
                <c:pt idx="1163">
                  <c:v>534.73877000000005</c:v>
                </c:pt>
                <c:pt idx="1164">
                  <c:v>539.96729000000005</c:v>
                </c:pt>
                <c:pt idx="1165">
                  <c:v>536.72942999999998</c:v>
                </c:pt>
                <c:pt idx="1166">
                  <c:v>553.28430000000003</c:v>
                </c:pt>
                <c:pt idx="1167">
                  <c:v>517.89733999999999</c:v>
                </c:pt>
                <c:pt idx="1168">
                  <c:v>533.32494999999994</c:v>
                </c:pt>
                <c:pt idx="1169">
                  <c:v>537.48528999999996</c:v>
                </c:pt>
                <c:pt idx="1170">
                  <c:v>547.85522000000003</c:v>
                </c:pt>
                <c:pt idx="1171">
                  <c:v>546.60357999999997</c:v>
                </c:pt>
                <c:pt idx="1172">
                  <c:v>534.09032999999999</c:v>
                </c:pt>
                <c:pt idx="1173">
                  <c:v>183.45366999999999</c:v>
                </c:pt>
                <c:pt idx="1174">
                  <c:v>207.13759999999999</c:v>
                </c:pt>
                <c:pt idx="1175">
                  <c:v>180.90433999999999</c:v>
                </c:pt>
                <c:pt idx="1176">
                  <c:v>272.12714</c:v>
                </c:pt>
                <c:pt idx="1177">
                  <c:v>203.16064</c:v>
                </c:pt>
                <c:pt idx="1178">
                  <c:v>282.17371000000003</c:v>
                </c:pt>
                <c:pt idx="1179">
                  <c:v>272.42401000000001</c:v>
                </c:pt>
                <c:pt idx="1180">
                  <c:v>326.00549000000001</c:v>
                </c:pt>
                <c:pt idx="1181">
                  <c:v>355.26736</c:v>
                </c:pt>
                <c:pt idx="1182">
                  <c:v>357.35471000000001</c:v>
                </c:pt>
                <c:pt idx="1183">
                  <c:v>355.59444999999999</c:v>
                </c:pt>
                <c:pt idx="1184">
                  <c:v>354.98557</c:v>
                </c:pt>
                <c:pt idx="1185">
                  <c:v>356.05255</c:v>
                </c:pt>
                <c:pt idx="1186">
                  <c:v>357.53314</c:v>
                </c:pt>
                <c:pt idx="1187">
                  <c:v>374.68795999999998</c:v>
                </c:pt>
                <c:pt idx="1188">
                  <c:v>444.76361000000003</c:v>
                </c:pt>
                <c:pt idx="1189">
                  <c:v>429.19598000000002</c:v>
                </c:pt>
                <c:pt idx="1190">
                  <c:v>449.09850999999998</c:v>
                </c:pt>
                <c:pt idx="1191">
                  <c:v>473.85147000000001</c:v>
                </c:pt>
                <c:pt idx="1192">
                  <c:v>452.32706000000002</c:v>
                </c:pt>
                <c:pt idx="1193">
                  <c:v>475.27692000000002</c:v>
                </c:pt>
                <c:pt idx="1194">
                  <c:v>476.85739000000001</c:v>
                </c:pt>
                <c:pt idx="1195">
                  <c:v>469.18045000000001</c:v>
                </c:pt>
                <c:pt idx="1196">
                  <c:v>446.20882999999998</c:v>
                </c:pt>
                <c:pt idx="1197">
                  <c:v>477.42824999999999</c:v>
                </c:pt>
                <c:pt idx="1198">
                  <c:v>477.40474999999998</c:v>
                </c:pt>
                <c:pt idx="1199">
                  <c:v>542.79522999999995</c:v>
                </c:pt>
                <c:pt idx="1200">
                  <c:v>546.48406999999997</c:v>
                </c:pt>
                <c:pt idx="1201">
                  <c:v>147.74632</c:v>
                </c:pt>
                <c:pt idx="1202">
                  <c:v>176.78523000000001</c:v>
                </c:pt>
                <c:pt idx="1203">
                  <c:v>539.43713000000002</c:v>
                </c:pt>
                <c:pt idx="1204">
                  <c:v>541.14868000000001</c:v>
                </c:pt>
                <c:pt idx="1205">
                  <c:v>542.89917000000003</c:v>
                </c:pt>
                <c:pt idx="1206">
                  <c:v>553.01520000000005</c:v>
                </c:pt>
                <c:pt idx="1207">
                  <c:v>550.90033000000005</c:v>
                </c:pt>
                <c:pt idx="1208">
                  <c:v>548.79387999999994</c:v>
                </c:pt>
                <c:pt idx="1209">
                  <c:v>544.48443999999995</c:v>
                </c:pt>
                <c:pt idx="1210">
                  <c:v>551.64642000000003</c:v>
                </c:pt>
                <c:pt idx="1211">
                  <c:v>463.96724999999998</c:v>
                </c:pt>
                <c:pt idx="1212">
                  <c:v>338.62655999999998</c:v>
                </c:pt>
                <c:pt idx="1213">
                  <c:v>540.01635999999996</c:v>
                </c:pt>
                <c:pt idx="1214">
                  <c:v>539.77692000000002</c:v>
                </c:pt>
                <c:pt idx="1215">
                  <c:v>547.75915999999995</c:v>
                </c:pt>
                <c:pt idx="1216">
                  <c:v>549.20318999999995</c:v>
                </c:pt>
                <c:pt idx="1217">
                  <c:v>546.82921999999996</c:v>
                </c:pt>
                <c:pt idx="1218">
                  <c:v>548.08074999999997</c:v>
                </c:pt>
                <c:pt idx="1219">
                  <c:v>546.19957999999997</c:v>
                </c:pt>
                <c:pt idx="1220">
                  <c:v>540.75609999999995</c:v>
                </c:pt>
                <c:pt idx="1221">
                  <c:v>551.50714000000005</c:v>
                </c:pt>
                <c:pt idx="1222">
                  <c:v>549.34118999999998</c:v>
                </c:pt>
                <c:pt idx="1223">
                  <c:v>545.60559000000001</c:v>
                </c:pt>
                <c:pt idx="1224">
                  <c:v>541.01531999999997</c:v>
                </c:pt>
                <c:pt idx="1225">
                  <c:v>548.73175000000003</c:v>
                </c:pt>
                <c:pt idx="1226">
                  <c:v>548.10491999999999</c:v>
                </c:pt>
                <c:pt idx="1227">
                  <c:v>548.40355999999997</c:v>
                </c:pt>
                <c:pt idx="1228">
                  <c:v>543.38109999999995</c:v>
                </c:pt>
                <c:pt idx="1229">
                  <c:v>541.74347</c:v>
                </c:pt>
                <c:pt idx="1230">
                  <c:v>549.29840000000002</c:v>
                </c:pt>
                <c:pt idx="1231">
                  <c:v>543.54596000000004</c:v>
                </c:pt>
                <c:pt idx="1232">
                  <c:v>542.07587000000001</c:v>
                </c:pt>
                <c:pt idx="1233">
                  <c:v>547.48694</c:v>
                </c:pt>
                <c:pt idx="1234">
                  <c:v>544.68151999999998</c:v>
                </c:pt>
                <c:pt idx="1235">
                  <c:v>546.26746000000003</c:v>
                </c:pt>
                <c:pt idx="1236">
                  <c:v>544.54796999999996</c:v>
                </c:pt>
                <c:pt idx="1237">
                  <c:v>540.34484999999995</c:v>
                </c:pt>
                <c:pt idx="1238">
                  <c:v>353.14132999999998</c:v>
                </c:pt>
                <c:pt idx="1239">
                  <c:v>273.64148</c:v>
                </c:pt>
                <c:pt idx="1240">
                  <c:v>271.85210999999998</c:v>
                </c:pt>
                <c:pt idx="1241">
                  <c:v>276.81817999999998</c:v>
                </c:pt>
                <c:pt idx="1242">
                  <c:v>56.621955999999997</c:v>
                </c:pt>
                <c:pt idx="1243">
                  <c:v>9.6590556999999997</c:v>
                </c:pt>
                <c:pt idx="1244">
                  <c:v>60.351951999999997</c:v>
                </c:pt>
                <c:pt idx="1245">
                  <c:v>180.51105999999999</c:v>
                </c:pt>
                <c:pt idx="1246">
                  <c:v>190.19817</c:v>
                </c:pt>
                <c:pt idx="1247">
                  <c:v>265.43515000000002</c:v>
                </c:pt>
                <c:pt idx="1248">
                  <c:v>271.27676000000002</c:v>
                </c:pt>
                <c:pt idx="1249">
                  <c:v>274.69353999999998</c:v>
                </c:pt>
                <c:pt idx="1250">
                  <c:v>276.79140999999998</c:v>
                </c:pt>
                <c:pt idx="1251">
                  <c:v>272.12142999999998</c:v>
                </c:pt>
                <c:pt idx="1252">
                  <c:v>273.29428000000001</c:v>
                </c:pt>
                <c:pt idx="1253">
                  <c:v>265.20789000000002</c:v>
                </c:pt>
                <c:pt idx="1254">
                  <c:v>274.79928999999998</c:v>
                </c:pt>
                <c:pt idx="1255">
                  <c:v>273.07733000000002</c:v>
                </c:pt>
                <c:pt idx="1256">
                  <c:v>273.51519999999999</c:v>
                </c:pt>
                <c:pt idx="1257">
                  <c:v>272.26688000000001</c:v>
                </c:pt>
                <c:pt idx="1258">
                  <c:v>278.25128000000001</c:v>
                </c:pt>
                <c:pt idx="1259">
                  <c:v>272.87957999999998</c:v>
                </c:pt>
                <c:pt idx="1260">
                  <c:v>277.05783000000002</c:v>
                </c:pt>
                <c:pt idx="1261">
                  <c:v>273.05905000000001</c:v>
                </c:pt>
                <c:pt idx="1262">
                  <c:v>267.30419999999998</c:v>
                </c:pt>
                <c:pt idx="1263">
                  <c:v>42.655253999999999</c:v>
                </c:pt>
                <c:pt idx="1264">
                  <c:v>263.02359000000001</c:v>
                </c:pt>
                <c:pt idx="1265">
                  <c:v>260.49826000000002</c:v>
                </c:pt>
                <c:pt idx="1266">
                  <c:v>267.61075</c:v>
                </c:pt>
                <c:pt idx="1267">
                  <c:v>265.81412</c:v>
                </c:pt>
                <c:pt idx="1268">
                  <c:v>258.95510999999999</c:v>
                </c:pt>
                <c:pt idx="1269">
                  <c:v>260.33719000000002</c:v>
                </c:pt>
                <c:pt idx="1270">
                  <c:v>259.42538000000002</c:v>
                </c:pt>
                <c:pt idx="1271">
                  <c:v>262.62786999999997</c:v>
                </c:pt>
                <c:pt idx="1272">
                  <c:v>268.38824</c:v>
                </c:pt>
                <c:pt idx="1273">
                  <c:v>277.52866</c:v>
                </c:pt>
                <c:pt idx="1274">
                  <c:v>270.70593000000002</c:v>
                </c:pt>
                <c:pt idx="1275">
                  <c:v>284.27032000000003</c:v>
                </c:pt>
                <c:pt idx="1276">
                  <c:v>273.38101</c:v>
                </c:pt>
                <c:pt idx="1277">
                  <c:v>274.51184000000001</c:v>
                </c:pt>
                <c:pt idx="1278">
                  <c:v>276.57781999999997</c:v>
                </c:pt>
                <c:pt idx="1279">
                  <c:v>271.26593000000003</c:v>
                </c:pt>
                <c:pt idx="1280">
                  <c:v>270.64062999999999</c:v>
                </c:pt>
                <c:pt idx="1281">
                  <c:v>271.65499999999997</c:v>
                </c:pt>
                <c:pt idx="1282">
                  <c:v>273.25826999999998</c:v>
                </c:pt>
                <c:pt idx="1283">
                  <c:v>275.26816000000002</c:v>
                </c:pt>
                <c:pt idx="1284">
                  <c:v>274.04700000000003</c:v>
                </c:pt>
                <c:pt idx="1285">
                  <c:v>269.67770000000002</c:v>
                </c:pt>
                <c:pt idx="1286">
                  <c:v>272.97000000000003</c:v>
                </c:pt>
                <c:pt idx="1287">
                  <c:v>276.56662</c:v>
                </c:pt>
                <c:pt idx="1288">
                  <c:v>274.05246</c:v>
                </c:pt>
                <c:pt idx="1289">
                  <c:v>273.14206000000001</c:v>
                </c:pt>
                <c:pt idx="1290">
                  <c:v>263.23415999999997</c:v>
                </c:pt>
                <c:pt idx="1291">
                  <c:v>269.64510999999999</c:v>
                </c:pt>
                <c:pt idx="1292">
                  <c:v>442.11041</c:v>
                </c:pt>
                <c:pt idx="1293">
                  <c:v>548.30529999999999</c:v>
                </c:pt>
                <c:pt idx="1294">
                  <c:v>542.99541999999997</c:v>
                </c:pt>
                <c:pt idx="1295">
                  <c:v>538.38800000000003</c:v>
                </c:pt>
                <c:pt idx="1296">
                  <c:v>536.95421999999996</c:v>
                </c:pt>
                <c:pt idx="1297">
                  <c:v>545.23833999999999</c:v>
                </c:pt>
                <c:pt idx="1298">
                  <c:v>554.82781999999997</c:v>
                </c:pt>
                <c:pt idx="1299">
                  <c:v>547.64806999999996</c:v>
                </c:pt>
                <c:pt idx="1300">
                  <c:v>549.09289999999999</c:v>
                </c:pt>
                <c:pt idx="1301">
                  <c:v>552.28503000000001</c:v>
                </c:pt>
                <c:pt idx="1302">
                  <c:v>547.58312999999998</c:v>
                </c:pt>
                <c:pt idx="1303">
                  <c:v>542.12341000000004</c:v>
                </c:pt>
                <c:pt idx="1304">
                  <c:v>547.49823000000004</c:v>
                </c:pt>
                <c:pt idx="1305">
                  <c:v>554.46172999999999</c:v>
                </c:pt>
                <c:pt idx="1306">
                  <c:v>549.05376999999999</c:v>
                </c:pt>
                <c:pt idx="1307">
                  <c:v>546.26153999999997</c:v>
                </c:pt>
                <c:pt idx="1308">
                  <c:v>549.09454000000005</c:v>
                </c:pt>
                <c:pt idx="1309">
                  <c:v>548.63158999999996</c:v>
                </c:pt>
                <c:pt idx="1310">
                  <c:v>543.16119000000003</c:v>
                </c:pt>
                <c:pt idx="1311">
                  <c:v>549.97442999999998</c:v>
                </c:pt>
                <c:pt idx="1312">
                  <c:v>543.16088999999999</c:v>
                </c:pt>
                <c:pt idx="1313">
                  <c:v>547.29285000000004</c:v>
                </c:pt>
                <c:pt idx="1314">
                  <c:v>538.90490999999997</c:v>
                </c:pt>
                <c:pt idx="1315">
                  <c:v>542.35515999999996</c:v>
                </c:pt>
                <c:pt idx="1316">
                  <c:v>521.86028999999996</c:v>
                </c:pt>
                <c:pt idx="1317">
                  <c:v>564.52466000000004</c:v>
                </c:pt>
                <c:pt idx="1318">
                  <c:v>562.27539000000002</c:v>
                </c:pt>
                <c:pt idx="1319">
                  <c:v>566.17071999999996</c:v>
                </c:pt>
                <c:pt idx="1320">
                  <c:v>569.25909000000001</c:v>
                </c:pt>
                <c:pt idx="1321">
                  <c:v>565.91363999999999</c:v>
                </c:pt>
                <c:pt idx="1322">
                  <c:v>576.20135000000005</c:v>
                </c:pt>
                <c:pt idx="1323">
                  <c:v>572.04864999999995</c:v>
                </c:pt>
                <c:pt idx="1324">
                  <c:v>307.07141000000001</c:v>
                </c:pt>
                <c:pt idx="1325">
                  <c:v>33.868912000000002</c:v>
                </c:pt>
                <c:pt idx="1326">
                  <c:v>574.64606000000003</c:v>
                </c:pt>
                <c:pt idx="1327">
                  <c:v>586.82306000000005</c:v>
                </c:pt>
                <c:pt idx="1328">
                  <c:v>577.54236000000003</c:v>
                </c:pt>
                <c:pt idx="1329">
                  <c:v>213.20142000000001</c:v>
                </c:pt>
                <c:pt idx="1330">
                  <c:v>571.43480999999997</c:v>
                </c:pt>
                <c:pt idx="1331">
                  <c:v>421.72018000000003</c:v>
                </c:pt>
                <c:pt idx="1332">
                  <c:v>171.73042000000001</c:v>
                </c:pt>
                <c:pt idx="1333">
                  <c:v>571.13477</c:v>
                </c:pt>
                <c:pt idx="1334">
                  <c:v>564.31281000000001</c:v>
                </c:pt>
                <c:pt idx="1335">
                  <c:v>563.95830999999998</c:v>
                </c:pt>
                <c:pt idx="1336">
                  <c:v>217.15134</c:v>
                </c:pt>
                <c:pt idx="1337">
                  <c:v>395.00542999999999</c:v>
                </c:pt>
                <c:pt idx="1338">
                  <c:v>236.76669000000001</c:v>
                </c:pt>
                <c:pt idx="1339">
                  <c:v>98.700705999999997</c:v>
                </c:pt>
                <c:pt idx="1340">
                  <c:v>355.84035999999998</c:v>
                </c:pt>
                <c:pt idx="1341">
                  <c:v>566.90832999999998</c:v>
                </c:pt>
                <c:pt idx="1342">
                  <c:v>569.20196999999996</c:v>
                </c:pt>
                <c:pt idx="1343">
                  <c:v>225.27654999999999</c:v>
                </c:pt>
                <c:pt idx="1344">
                  <c:v>576.59491000000003</c:v>
                </c:pt>
                <c:pt idx="1345">
                  <c:v>566.68451000000005</c:v>
                </c:pt>
                <c:pt idx="1346">
                  <c:v>579.71423000000004</c:v>
                </c:pt>
                <c:pt idx="1347">
                  <c:v>568.39594</c:v>
                </c:pt>
                <c:pt idx="1348">
                  <c:v>564.45745999999997</c:v>
                </c:pt>
                <c:pt idx="1349">
                  <c:v>576.10943999999995</c:v>
                </c:pt>
                <c:pt idx="1350">
                  <c:v>573.70452999999998</c:v>
                </c:pt>
                <c:pt idx="1351">
                  <c:v>565.66472999999996</c:v>
                </c:pt>
                <c:pt idx="1352">
                  <c:v>572.35663</c:v>
                </c:pt>
                <c:pt idx="1353">
                  <c:v>571.53845000000001</c:v>
                </c:pt>
                <c:pt idx="1354">
                  <c:v>577.58203000000003</c:v>
                </c:pt>
                <c:pt idx="1355">
                  <c:v>564.34398999999996</c:v>
                </c:pt>
                <c:pt idx="1356">
                  <c:v>575.45532000000003</c:v>
                </c:pt>
                <c:pt idx="1357">
                  <c:v>570.14368000000002</c:v>
                </c:pt>
                <c:pt idx="1358">
                  <c:v>569.63109999999995</c:v>
                </c:pt>
                <c:pt idx="1359">
                  <c:v>569.47418000000005</c:v>
                </c:pt>
                <c:pt idx="1360">
                  <c:v>569.54156</c:v>
                </c:pt>
                <c:pt idx="1361">
                  <c:v>564.15430000000003</c:v>
                </c:pt>
                <c:pt idx="1362">
                  <c:v>571.04474000000005</c:v>
                </c:pt>
                <c:pt idx="1363">
                  <c:v>568.20763999999997</c:v>
                </c:pt>
                <c:pt idx="1364">
                  <c:v>144.21019000000001</c:v>
                </c:pt>
                <c:pt idx="1365">
                  <c:v>384.67917</c:v>
                </c:pt>
                <c:pt idx="1366">
                  <c:v>225.54614000000001</c:v>
                </c:pt>
                <c:pt idx="1367">
                  <c:v>571.99445000000003</c:v>
                </c:pt>
                <c:pt idx="1368">
                  <c:v>567.28394000000003</c:v>
                </c:pt>
                <c:pt idx="1369">
                  <c:v>563.97546</c:v>
                </c:pt>
                <c:pt idx="1370">
                  <c:v>221.30695</c:v>
                </c:pt>
                <c:pt idx="1371">
                  <c:v>566.99194</c:v>
                </c:pt>
                <c:pt idx="1372">
                  <c:v>561.13593000000003</c:v>
                </c:pt>
                <c:pt idx="1373">
                  <c:v>570.29987000000006</c:v>
                </c:pt>
                <c:pt idx="1374">
                  <c:v>350.25484999999998</c:v>
                </c:pt>
                <c:pt idx="1375">
                  <c:v>337.66672</c:v>
                </c:pt>
                <c:pt idx="1376">
                  <c:v>335.20281999999997</c:v>
                </c:pt>
                <c:pt idx="1377">
                  <c:v>561.26508000000001</c:v>
                </c:pt>
                <c:pt idx="1378">
                  <c:v>573.29987000000006</c:v>
                </c:pt>
                <c:pt idx="1379">
                  <c:v>566.75806</c:v>
                </c:pt>
                <c:pt idx="1380">
                  <c:v>566.92241999999999</c:v>
                </c:pt>
                <c:pt idx="1381">
                  <c:v>384.08737000000002</c:v>
                </c:pt>
                <c:pt idx="1382">
                  <c:v>407.36153999999999</c:v>
                </c:pt>
                <c:pt idx="1383">
                  <c:v>568.69530999999995</c:v>
                </c:pt>
                <c:pt idx="1384">
                  <c:v>573.11945000000003</c:v>
                </c:pt>
                <c:pt idx="1385">
                  <c:v>570.60717999999997</c:v>
                </c:pt>
                <c:pt idx="1386">
                  <c:v>571.89757999999995</c:v>
                </c:pt>
                <c:pt idx="1387">
                  <c:v>564.67125999999996</c:v>
                </c:pt>
                <c:pt idx="1388">
                  <c:v>573.64832000000001</c:v>
                </c:pt>
                <c:pt idx="1389">
                  <c:v>321.56252999999998</c:v>
                </c:pt>
                <c:pt idx="1390">
                  <c:v>217.97811999999999</c:v>
                </c:pt>
                <c:pt idx="1391">
                  <c:v>569.02985000000001</c:v>
                </c:pt>
                <c:pt idx="1392">
                  <c:v>579.71033</c:v>
                </c:pt>
                <c:pt idx="1393">
                  <c:v>574.75329999999997</c:v>
                </c:pt>
                <c:pt idx="1394">
                  <c:v>583.42352000000005</c:v>
                </c:pt>
                <c:pt idx="1395">
                  <c:v>566.15552000000002</c:v>
                </c:pt>
                <c:pt idx="1396">
                  <c:v>569.84478999999999</c:v>
                </c:pt>
                <c:pt idx="1397">
                  <c:v>228.75961000000001</c:v>
                </c:pt>
                <c:pt idx="1398">
                  <c:v>553.98657000000003</c:v>
                </c:pt>
                <c:pt idx="1399">
                  <c:v>568.26642000000004</c:v>
                </c:pt>
                <c:pt idx="1400">
                  <c:v>566.29522999999995</c:v>
                </c:pt>
                <c:pt idx="1401">
                  <c:v>560.15581999999995</c:v>
                </c:pt>
                <c:pt idx="1402">
                  <c:v>567.81421</c:v>
                </c:pt>
                <c:pt idx="1403">
                  <c:v>567.71051</c:v>
                </c:pt>
                <c:pt idx="1404">
                  <c:v>573.07281</c:v>
                </c:pt>
                <c:pt idx="1405">
                  <c:v>571.82042999999999</c:v>
                </c:pt>
                <c:pt idx="1406">
                  <c:v>556.46361999999999</c:v>
                </c:pt>
                <c:pt idx="1407">
                  <c:v>598.73797999999999</c:v>
                </c:pt>
                <c:pt idx="1408">
                  <c:v>479.10135000000002</c:v>
                </c:pt>
                <c:pt idx="1409">
                  <c:v>231.37267</c:v>
                </c:pt>
                <c:pt idx="1410">
                  <c:v>592.03679999999997</c:v>
                </c:pt>
                <c:pt idx="1411">
                  <c:v>599.85931000000005</c:v>
                </c:pt>
                <c:pt idx="1412">
                  <c:v>597.64873999999998</c:v>
                </c:pt>
                <c:pt idx="1413">
                  <c:v>586.20867999999996</c:v>
                </c:pt>
                <c:pt idx="1414">
                  <c:v>592.48022000000003</c:v>
                </c:pt>
                <c:pt idx="1415">
                  <c:v>592.74805000000003</c:v>
                </c:pt>
                <c:pt idx="1416">
                  <c:v>208.91373999999999</c:v>
                </c:pt>
                <c:pt idx="1417">
                  <c:v>606.07452000000001</c:v>
                </c:pt>
                <c:pt idx="1418">
                  <c:v>607.79272000000003</c:v>
                </c:pt>
                <c:pt idx="1419">
                  <c:v>607.59924000000001</c:v>
                </c:pt>
                <c:pt idx="1420">
                  <c:v>601.85413000000005</c:v>
                </c:pt>
                <c:pt idx="1421">
                  <c:v>610.25031000000001</c:v>
                </c:pt>
                <c:pt idx="1422">
                  <c:v>607.40459999999996</c:v>
                </c:pt>
                <c:pt idx="1423">
                  <c:v>288.78219999999999</c:v>
                </c:pt>
                <c:pt idx="1424">
                  <c:v>599.63964999999996</c:v>
                </c:pt>
                <c:pt idx="1425">
                  <c:v>602.83551</c:v>
                </c:pt>
                <c:pt idx="1426">
                  <c:v>607.60479999999995</c:v>
                </c:pt>
                <c:pt idx="1427">
                  <c:v>596.01624000000004</c:v>
                </c:pt>
                <c:pt idx="1428">
                  <c:v>474.63690000000003</c:v>
                </c:pt>
                <c:pt idx="1429">
                  <c:v>358.17592999999999</c:v>
                </c:pt>
                <c:pt idx="1430">
                  <c:v>596.51977999999997</c:v>
                </c:pt>
                <c:pt idx="1431">
                  <c:v>588.90972999999997</c:v>
                </c:pt>
                <c:pt idx="1432">
                  <c:v>604.21686</c:v>
                </c:pt>
                <c:pt idx="1433">
                  <c:v>599.33118000000002</c:v>
                </c:pt>
                <c:pt idx="1434">
                  <c:v>605.58465999999999</c:v>
                </c:pt>
                <c:pt idx="1435">
                  <c:v>594.51746000000003</c:v>
                </c:pt>
                <c:pt idx="1436">
                  <c:v>605.95825000000002</c:v>
                </c:pt>
                <c:pt idx="1437">
                  <c:v>601.72626000000002</c:v>
                </c:pt>
                <c:pt idx="1438">
                  <c:v>608.50609999999995</c:v>
                </c:pt>
                <c:pt idx="1439">
                  <c:v>601.55389000000002</c:v>
                </c:pt>
                <c:pt idx="1440">
                  <c:v>598.44524999999999</c:v>
                </c:pt>
                <c:pt idx="1441">
                  <c:v>231.73832999999999</c:v>
                </c:pt>
                <c:pt idx="1442">
                  <c:v>599.08582000000001</c:v>
                </c:pt>
                <c:pt idx="1443">
                  <c:v>498.37711000000002</c:v>
                </c:pt>
                <c:pt idx="1444">
                  <c:v>338.76010000000002</c:v>
                </c:pt>
                <c:pt idx="1445">
                  <c:v>592.37383999999997</c:v>
                </c:pt>
                <c:pt idx="1446">
                  <c:v>505.45767000000001</c:v>
                </c:pt>
                <c:pt idx="1447">
                  <c:v>604.73833999999999</c:v>
                </c:pt>
                <c:pt idx="1448">
                  <c:v>602.43151999999998</c:v>
                </c:pt>
                <c:pt idx="1449">
                  <c:v>598.99523999999997</c:v>
                </c:pt>
                <c:pt idx="1450">
                  <c:v>593.58465999999999</c:v>
                </c:pt>
                <c:pt idx="1451">
                  <c:v>461.19607999999999</c:v>
                </c:pt>
                <c:pt idx="1452">
                  <c:v>346.84708000000001</c:v>
                </c:pt>
                <c:pt idx="1453">
                  <c:v>609.37523999999996</c:v>
                </c:pt>
                <c:pt idx="1454">
                  <c:v>597.23499000000004</c:v>
                </c:pt>
                <c:pt idx="1455">
                  <c:v>597.66467</c:v>
                </c:pt>
                <c:pt idx="1456">
                  <c:v>600.18218999999999</c:v>
                </c:pt>
                <c:pt idx="1457">
                  <c:v>611.96802000000002</c:v>
                </c:pt>
                <c:pt idx="1458">
                  <c:v>598.86017000000004</c:v>
                </c:pt>
                <c:pt idx="1459">
                  <c:v>602.13733000000002</c:v>
                </c:pt>
                <c:pt idx="1460">
                  <c:v>603.44201999999996</c:v>
                </c:pt>
                <c:pt idx="1461">
                  <c:v>604.44464000000005</c:v>
                </c:pt>
                <c:pt idx="1462">
                  <c:v>612.31848000000002</c:v>
                </c:pt>
                <c:pt idx="1463">
                  <c:v>607.69952000000001</c:v>
                </c:pt>
                <c:pt idx="1464">
                  <c:v>46.001942</c:v>
                </c:pt>
                <c:pt idx="1465">
                  <c:v>234.66602</c:v>
                </c:pt>
                <c:pt idx="1466">
                  <c:v>587.88189999999997</c:v>
                </c:pt>
                <c:pt idx="1467">
                  <c:v>604.87896999999998</c:v>
                </c:pt>
                <c:pt idx="1468">
                  <c:v>609.31537000000003</c:v>
                </c:pt>
                <c:pt idx="1469">
                  <c:v>602.47571000000005</c:v>
                </c:pt>
                <c:pt idx="1470">
                  <c:v>602.40454</c:v>
                </c:pt>
                <c:pt idx="1471">
                  <c:v>602.45489999999995</c:v>
                </c:pt>
                <c:pt idx="1472">
                  <c:v>605.91150000000005</c:v>
                </c:pt>
                <c:pt idx="1473">
                  <c:v>606.82825000000003</c:v>
                </c:pt>
                <c:pt idx="1474">
                  <c:v>600.58276000000001</c:v>
                </c:pt>
                <c:pt idx="1475">
                  <c:v>602.74518</c:v>
                </c:pt>
                <c:pt idx="1476">
                  <c:v>610.56335000000001</c:v>
                </c:pt>
                <c:pt idx="1477">
                  <c:v>613.44916000000001</c:v>
                </c:pt>
                <c:pt idx="1478">
                  <c:v>385.27355999999997</c:v>
                </c:pt>
                <c:pt idx="1479">
                  <c:v>602.96649000000002</c:v>
                </c:pt>
                <c:pt idx="1480">
                  <c:v>599.02246000000002</c:v>
                </c:pt>
                <c:pt idx="1481">
                  <c:v>603.98473999999999</c:v>
                </c:pt>
                <c:pt idx="1482">
                  <c:v>604.68102999999996</c:v>
                </c:pt>
                <c:pt idx="1483">
                  <c:v>603.07903999999996</c:v>
                </c:pt>
                <c:pt idx="1484">
                  <c:v>601.22528</c:v>
                </c:pt>
                <c:pt idx="1485">
                  <c:v>603.25751000000002</c:v>
                </c:pt>
                <c:pt idx="1486">
                  <c:v>610.33794999999998</c:v>
                </c:pt>
                <c:pt idx="1487">
                  <c:v>608.47155999999995</c:v>
                </c:pt>
                <c:pt idx="1488">
                  <c:v>497.72014999999999</c:v>
                </c:pt>
                <c:pt idx="1489">
                  <c:v>529.60735999999997</c:v>
                </c:pt>
                <c:pt idx="1490">
                  <c:v>616.06994999999995</c:v>
                </c:pt>
                <c:pt idx="1491">
                  <c:v>599.31952000000001</c:v>
                </c:pt>
                <c:pt idx="1492">
                  <c:v>605.33752000000004</c:v>
                </c:pt>
                <c:pt idx="1493">
                  <c:v>603.87396000000001</c:v>
                </c:pt>
                <c:pt idx="1494">
                  <c:v>603.22722999999996</c:v>
                </c:pt>
                <c:pt idx="1495">
                  <c:v>594.66803000000004</c:v>
                </c:pt>
                <c:pt idx="1496">
                  <c:v>606.58716000000004</c:v>
                </c:pt>
                <c:pt idx="1497">
                  <c:v>600.90459999999996</c:v>
                </c:pt>
                <c:pt idx="1498">
                  <c:v>611.92571999999996</c:v>
                </c:pt>
                <c:pt idx="1499">
                  <c:v>528.83196999999996</c:v>
                </c:pt>
                <c:pt idx="1500">
                  <c:v>606.43329000000006</c:v>
                </c:pt>
                <c:pt idx="1501">
                  <c:v>612.69957999999997</c:v>
                </c:pt>
                <c:pt idx="1502">
                  <c:v>600.10338999999999</c:v>
                </c:pt>
                <c:pt idx="1503">
                  <c:v>600.23644999999999</c:v>
                </c:pt>
                <c:pt idx="1504">
                  <c:v>615.38403000000005</c:v>
                </c:pt>
                <c:pt idx="1505">
                  <c:v>611.33574999999996</c:v>
                </c:pt>
                <c:pt idx="1506">
                  <c:v>615.9538</c:v>
                </c:pt>
                <c:pt idx="1507">
                  <c:v>610.90588000000002</c:v>
                </c:pt>
                <c:pt idx="1508">
                  <c:v>604.00977</c:v>
                </c:pt>
                <c:pt idx="1509">
                  <c:v>607.13762999999994</c:v>
                </c:pt>
                <c:pt idx="1510">
                  <c:v>603.63440000000003</c:v>
                </c:pt>
                <c:pt idx="1511">
                  <c:v>606.26526000000001</c:v>
                </c:pt>
                <c:pt idx="1512">
                  <c:v>613.26520000000005</c:v>
                </c:pt>
                <c:pt idx="1513">
                  <c:v>600.67016999999998</c:v>
                </c:pt>
                <c:pt idx="1514">
                  <c:v>613.56457999999998</c:v>
                </c:pt>
                <c:pt idx="1515">
                  <c:v>592.61199999999997</c:v>
                </c:pt>
                <c:pt idx="1516">
                  <c:v>593.53607</c:v>
                </c:pt>
                <c:pt idx="1517">
                  <c:v>611.92602999999997</c:v>
                </c:pt>
                <c:pt idx="1518">
                  <c:v>601.71123999999998</c:v>
                </c:pt>
                <c:pt idx="1519">
                  <c:v>607.82770000000005</c:v>
                </c:pt>
                <c:pt idx="1520">
                  <c:v>599.01862000000006</c:v>
                </c:pt>
                <c:pt idx="1521">
                  <c:v>608.0213</c:v>
                </c:pt>
                <c:pt idx="1522">
                  <c:v>598.35051999999996</c:v>
                </c:pt>
                <c:pt idx="1523">
                  <c:v>606.67840999999999</c:v>
                </c:pt>
                <c:pt idx="1524">
                  <c:v>597.58227999999997</c:v>
                </c:pt>
                <c:pt idx="1525">
                  <c:v>595.89709000000005</c:v>
                </c:pt>
                <c:pt idx="1526">
                  <c:v>598.16718000000003</c:v>
                </c:pt>
                <c:pt idx="1527">
                  <c:v>601.44452000000001</c:v>
                </c:pt>
                <c:pt idx="1528">
                  <c:v>283.01229999999998</c:v>
                </c:pt>
                <c:pt idx="1529">
                  <c:v>217.79703000000001</c:v>
                </c:pt>
                <c:pt idx="1530">
                  <c:v>584.41602</c:v>
                </c:pt>
                <c:pt idx="1531">
                  <c:v>601.65081999999995</c:v>
                </c:pt>
                <c:pt idx="1532">
                  <c:v>593.26813000000004</c:v>
                </c:pt>
                <c:pt idx="1533">
                  <c:v>597.48108000000002</c:v>
                </c:pt>
                <c:pt idx="1534">
                  <c:v>607.24334999999996</c:v>
                </c:pt>
                <c:pt idx="1535">
                  <c:v>602.35509999999999</c:v>
                </c:pt>
                <c:pt idx="1536">
                  <c:v>596.74303999999995</c:v>
                </c:pt>
                <c:pt idx="1537">
                  <c:v>602.24785999999995</c:v>
                </c:pt>
                <c:pt idx="1538">
                  <c:v>605.40961000000004</c:v>
                </c:pt>
                <c:pt idx="1539">
                  <c:v>603.54693999999995</c:v>
                </c:pt>
                <c:pt idx="1540">
                  <c:v>602.29578000000004</c:v>
                </c:pt>
                <c:pt idx="1541">
                  <c:v>592.42047000000002</c:v>
                </c:pt>
                <c:pt idx="1542">
                  <c:v>604.11870999999996</c:v>
                </c:pt>
                <c:pt idx="1543">
                  <c:v>596.27917000000002</c:v>
                </c:pt>
                <c:pt idx="1544">
                  <c:v>603.60883000000001</c:v>
                </c:pt>
                <c:pt idx="1545">
                  <c:v>597.07335999999998</c:v>
                </c:pt>
                <c:pt idx="1546">
                  <c:v>597.63103999999998</c:v>
                </c:pt>
                <c:pt idx="1547">
                  <c:v>613.31635000000006</c:v>
                </c:pt>
                <c:pt idx="1548">
                  <c:v>605.52886999999998</c:v>
                </c:pt>
                <c:pt idx="1549">
                  <c:v>607.14917000000003</c:v>
                </c:pt>
                <c:pt idx="1550">
                  <c:v>597.79407000000003</c:v>
                </c:pt>
                <c:pt idx="1551">
                  <c:v>595.25207999999998</c:v>
                </c:pt>
                <c:pt idx="1552">
                  <c:v>601.75707999999997</c:v>
                </c:pt>
                <c:pt idx="1553">
                  <c:v>606.38702000000001</c:v>
                </c:pt>
                <c:pt idx="1554">
                  <c:v>593.06304999999998</c:v>
                </c:pt>
                <c:pt idx="1555">
                  <c:v>614.94182999999998</c:v>
                </c:pt>
                <c:pt idx="1556">
                  <c:v>601.07335999999998</c:v>
                </c:pt>
                <c:pt idx="1557">
                  <c:v>599.70605</c:v>
                </c:pt>
                <c:pt idx="1558">
                  <c:v>599.29400999999996</c:v>
                </c:pt>
                <c:pt idx="1559">
                  <c:v>597.50818000000004</c:v>
                </c:pt>
                <c:pt idx="1560">
                  <c:v>594.11847</c:v>
                </c:pt>
                <c:pt idx="1561">
                  <c:v>599.72582999999997</c:v>
                </c:pt>
                <c:pt idx="1562">
                  <c:v>603.14899000000003</c:v>
                </c:pt>
                <c:pt idx="1563">
                  <c:v>606.92882999999995</c:v>
                </c:pt>
                <c:pt idx="1564">
                  <c:v>607.11455999999998</c:v>
                </c:pt>
                <c:pt idx="1565">
                  <c:v>610.38244999999995</c:v>
                </c:pt>
                <c:pt idx="1566">
                  <c:v>595.91931</c:v>
                </c:pt>
                <c:pt idx="1567">
                  <c:v>601.72760000000005</c:v>
                </c:pt>
                <c:pt idx="1568">
                  <c:v>598.55462999999997</c:v>
                </c:pt>
                <c:pt idx="1569">
                  <c:v>602.34387000000004</c:v>
                </c:pt>
                <c:pt idx="1570">
                  <c:v>606.96936000000005</c:v>
                </c:pt>
                <c:pt idx="1571">
                  <c:v>607.88580000000002</c:v>
                </c:pt>
                <c:pt idx="1572">
                  <c:v>600.54962</c:v>
                </c:pt>
                <c:pt idx="1573">
                  <c:v>600.63054999999997</c:v>
                </c:pt>
                <c:pt idx="1574">
                  <c:v>594.78210000000001</c:v>
                </c:pt>
                <c:pt idx="1575">
                  <c:v>594.14220999999998</c:v>
                </c:pt>
                <c:pt idx="1576">
                  <c:v>600.84460000000001</c:v>
                </c:pt>
                <c:pt idx="1577">
                  <c:v>595.14666999999997</c:v>
                </c:pt>
                <c:pt idx="1578">
                  <c:v>613.63165000000004</c:v>
                </c:pt>
                <c:pt idx="1579">
                  <c:v>611.90264999999999</c:v>
                </c:pt>
                <c:pt idx="1580">
                  <c:v>602.88373000000001</c:v>
                </c:pt>
                <c:pt idx="1581">
                  <c:v>603.30524000000003</c:v>
                </c:pt>
                <c:pt idx="1582">
                  <c:v>611.10455000000002</c:v>
                </c:pt>
                <c:pt idx="1583">
                  <c:v>597.31122000000005</c:v>
                </c:pt>
                <c:pt idx="1584">
                  <c:v>603.10802999999999</c:v>
                </c:pt>
                <c:pt idx="1585">
                  <c:v>557.10712000000001</c:v>
                </c:pt>
                <c:pt idx="1586">
                  <c:v>572.21771000000001</c:v>
                </c:pt>
                <c:pt idx="1587">
                  <c:v>580.89446999999996</c:v>
                </c:pt>
                <c:pt idx="1588">
                  <c:v>572.26147000000003</c:v>
                </c:pt>
                <c:pt idx="1589">
                  <c:v>544.31823999999995</c:v>
                </c:pt>
                <c:pt idx="1590">
                  <c:v>570.78339000000005</c:v>
                </c:pt>
                <c:pt idx="1591">
                  <c:v>585.22400000000005</c:v>
                </c:pt>
                <c:pt idx="1592">
                  <c:v>585.64275999999995</c:v>
                </c:pt>
                <c:pt idx="1593">
                  <c:v>567.45159999999998</c:v>
                </c:pt>
                <c:pt idx="1594">
                  <c:v>589.54633000000001</c:v>
                </c:pt>
                <c:pt idx="1595">
                  <c:v>594.31146000000001</c:v>
                </c:pt>
                <c:pt idx="1596">
                  <c:v>604.13873000000001</c:v>
                </c:pt>
                <c:pt idx="1597">
                  <c:v>602.21942000000001</c:v>
                </c:pt>
                <c:pt idx="1598">
                  <c:v>599.06964000000005</c:v>
                </c:pt>
                <c:pt idx="1599">
                  <c:v>610.41492000000005</c:v>
                </c:pt>
                <c:pt idx="1600">
                  <c:v>601.86748999999998</c:v>
                </c:pt>
                <c:pt idx="1601">
                  <c:v>594.88634999999999</c:v>
                </c:pt>
                <c:pt idx="1602">
                  <c:v>596.96502999999996</c:v>
                </c:pt>
                <c:pt idx="1603">
                  <c:v>603.69152999999994</c:v>
                </c:pt>
                <c:pt idx="1604">
                  <c:v>599.20001000000002</c:v>
                </c:pt>
                <c:pt idx="1605">
                  <c:v>602.12468999999999</c:v>
                </c:pt>
                <c:pt idx="1606">
                  <c:v>586.55658000000005</c:v>
                </c:pt>
                <c:pt idx="1607">
                  <c:v>599.45154000000002</c:v>
                </c:pt>
                <c:pt idx="1608">
                  <c:v>599.49005</c:v>
                </c:pt>
                <c:pt idx="1609">
                  <c:v>595.82213999999999</c:v>
                </c:pt>
                <c:pt idx="1610">
                  <c:v>587.47735999999998</c:v>
                </c:pt>
                <c:pt idx="1611">
                  <c:v>590.10637999999994</c:v>
                </c:pt>
                <c:pt idx="1612">
                  <c:v>589.70862</c:v>
                </c:pt>
                <c:pt idx="1613">
                  <c:v>586.50220000000002</c:v>
                </c:pt>
                <c:pt idx="1614">
                  <c:v>406.33870999999999</c:v>
                </c:pt>
                <c:pt idx="1615">
                  <c:v>584.66723999999999</c:v>
                </c:pt>
                <c:pt idx="1616">
                  <c:v>601.38202000000001</c:v>
                </c:pt>
                <c:pt idx="1617">
                  <c:v>582.50091999999995</c:v>
                </c:pt>
                <c:pt idx="1618">
                  <c:v>585.48535000000004</c:v>
                </c:pt>
                <c:pt idx="1619">
                  <c:v>593.23242000000005</c:v>
                </c:pt>
                <c:pt idx="1620">
                  <c:v>594.21271000000002</c:v>
                </c:pt>
                <c:pt idx="1621">
                  <c:v>598.57446000000004</c:v>
                </c:pt>
                <c:pt idx="1622">
                  <c:v>589.84740999999997</c:v>
                </c:pt>
                <c:pt idx="1623">
                  <c:v>594.98553000000004</c:v>
                </c:pt>
                <c:pt idx="1624">
                  <c:v>591.89880000000005</c:v>
                </c:pt>
                <c:pt idx="1625">
                  <c:v>591.50969999999995</c:v>
                </c:pt>
                <c:pt idx="1626">
                  <c:v>603.30773999999997</c:v>
                </c:pt>
                <c:pt idx="1627">
                  <c:v>595.43835000000001</c:v>
                </c:pt>
                <c:pt idx="1628">
                  <c:v>587.57123000000001</c:v>
                </c:pt>
                <c:pt idx="1629">
                  <c:v>584.69824000000006</c:v>
                </c:pt>
                <c:pt idx="1630">
                  <c:v>592.94019000000003</c:v>
                </c:pt>
                <c:pt idx="1631">
                  <c:v>591.78008999999997</c:v>
                </c:pt>
                <c:pt idx="1632">
                  <c:v>597.04596000000004</c:v>
                </c:pt>
                <c:pt idx="1633">
                  <c:v>595.93670999999995</c:v>
                </c:pt>
                <c:pt idx="1634">
                  <c:v>453.15947999999997</c:v>
                </c:pt>
                <c:pt idx="1635">
                  <c:v>595.11779999999999</c:v>
                </c:pt>
                <c:pt idx="1636">
                  <c:v>592.15459999999996</c:v>
                </c:pt>
                <c:pt idx="1637">
                  <c:v>587.40912000000003</c:v>
                </c:pt>
                <c:pt idx="1638">
                  <c:v>548.66083000000003</c:v>
                </c:pt>
                <c:pt idx="1639">
                  <c:v>596.56464000000005</c:v>
                </c:pt>
                <c:pt idx="1640">
                  <c:v>603.81664999999998</c:v>
                </c:pt>
                <c:pt idx="1641">
                  <c:v>596.20117000000005</c:v>
                </c:pt>
                <c:pt idx="1642">
                  <c:v>601.21538999999996</c:v>
                </c:pt>
                <c:pt idx="1643">
                  <c:v>595.86273000000006</c:v>
                </c:pt>
                <c:pt idx="1644">
                  <c:v>598.33880999999997</c:v>
                </c:pt>
                <c:pt idx="1645">
                  <c:v>599.71149000000003</c:v>
                </c:pt>
                <c:pt idx="1646">
                  <c:v>596.96100000000001</c:v>
                </c:pt>
                <c:pt idx="1647">
                  <c:v>586.16663000000005</c:v>
                </c:pt>
                <c:pt idx="1648">
                  <c:v>604.63354000000004</c:v>
                </c:pt>
                <c:pt idx="1649">
                  <c:v>598.15783999999996</c:v>
                </c:pt>
                <c:pt idx="1650">
                  <c:v>594.24121000000002</c:v>
                </c:pt>
                <c:pt idx="1651">
                  <c:v>590.40863000000002</c:v>
                </c:pt>
                <c:pt idx="1652">
                  <c:v>599.89606000000003</c:v>
                </c:pt>
                <c:pt idx="1653">
                  <c:v>601.76018999999997</c:v>
                </c:pt>
                <c:pt idx="1654">
                  <c:v>594.42542000000003</c:v>
                </c:pt>
                <c:pt idx="1655">
                  <c:v>603.67773</c:v>
                </c:pt>
                <c:pt idx="1656">
                  <c:v>600.20245</c:v>
                </c:pt>
                <c:pt idx="1657">
                  <c:v>591.70708999999999</c:v>
                </c:pt>
                <c:pt idx="1658">
                  <c:v>601.60137999999995</c:v>
                </c:pt>
                <c:pt idx="1659">
                  <c:v>500.44369999999998</c:v>
                </c:pt>
                <c:pt idx="1660">
                  <c:v>586.16369999999995</c:v>
                </c:pt>
                <c:pt idx="1661">
                  <c:v>586.93120999999996</c:v>
                </c:pt>
                <c:pt idx="1662">
                  <c:v>576.04522999999995</c:v>
                </c:pt>
                <c:pt idx="1663">
                  <c:v>589.31566999999995</c:v>
                </c:pt>
                <c:pt idx="1664">
                  <c:v>583.80853000000002</c:v>
                </c:pt>
                <c:pt idx="1665">
                  <c:v>580.68511999999998</c:v>
                </c:pt>
                <c:pt idx="1666">
                  <c:v>584.96527000000003</c:v>
                </c:pt>
                <c:pt idx="1667">
                  <c:v>590.87194999999997</c:v>
                </c:pt>
                <c:pt idx="1668">
                  <c:v>454.04122999999998</c:v>
                </c:pt>
                <c:pt idx="1669">
                  <c:v>579.77301</c:v>
                </c:pt>
                <c:pt idx="1670">
                  <c:v>577.96776999999997</c:v>
                </c:pt>
                <c:pt idx="1671">
                  <c:v>583.86908000000005</c:v>
                </c:pt>
                <c:pt idx="1672">
                  <c:v>590.28234999999995</c:v>
                </c:pt>
                <c:pt idx="1673">
                  <c:v>587.80083999999999</c:v>
                </c:pt>
                <c:pt idx="1674">
                  <c:v>589.56817999999998</c:v>
                </c:pt>
                <c:pt idx="1675">
                  <c:v>582.87976000000003</c:v>
                </c:pt>
                <c:pt idx="1676">
                  <c:v>595.99523999999997</c:v>
                </c:pt>
                <c:pt idx="1677">
                  <c:v>600.89391999999998</c:v>
                </c:pt>
                <c:pt idx="1678">
                  <c:v>598.57703000000004</c:v>
                </c:pt>
                <c:pt idx="1679">
                  <c:v>602.37067000000002</c:v>
                </c:pt>
                <c:pt idx="1680">
                  <c:v>596.90197999999998</c:v>
                </c:pt>
                <c:pt idx="1681">
                  <c:v>588.69464000000005</c:v>
                </c:pt>
                <c:pt idx="1682">
                  <c:v>587.02380000000005</c:v>
                </c:pt>
                <c:pt idx="1683">
                  <c:v>589.89922999999999</c:v>
                </c:pt>
                <c:pt idx="1684">
                  <c:v>584.56812000000002</c:v>
                </c:pt>
                <c:pt idx="1685">
                  <c:v>588.23022000000003</c:v>
                </c:pt>
                <c:pt idx="1686">
                  <c:v>582.27593999999999</c:v>
                </c:pt>
                <c:pt idx="1687">
                  <c:v>579.84240999999997</c:v>
                </c:pt>
                <c:pt idx="1688">
                  <c:v>588.69219999999996</c:v>
                </c:pt>
                <c:pt idx="1689">
                  <c:v>548.05426</c:v>
                </c:pt>
                <c:pt idx="1690">
                  <c:v>592.02422999999999</c:v>
                </c:pt>
                <c:pt idx="1691">
                  <c:v>581.84253000000001</c:v>
                </c:pt>
                <c:pt idx="1692">
                  <c:v>586.22362999999996</c:v>
                </c:pt>
                <c:pt idx="1693">
                  <c:v>589.11774000000003</c:v>
                </c:pt>
                <c:pt idx="1694">
                  <c:v>590.94866999999999</c:v>
                </c:pt>
                <c:pt idx="1695">
                  <c:v>581.90923999999995</c:v>
                </c:pt>
                <c:pt idx="1696">
                  <c:v>585.59429999999998</c:v>
                </c:pt>
                <c:pt idx="1697">
                  <c:v>587.67767000000003</c:v>
                </c:pt>
                <c:pt idx="1698">
                  <c:v>584.28326000000004</c:v>
                </c:pt>
                <c:pt idx="1699">
                  <c:v>584.02837999999997</c:v>
                </c:pt>
                <c:pt idx="1700">
                  <c:v>578.24010999999996</c:v>
                </c:pt>
                <c:pt idx="1701">
                  <c:v>590.46783000000005</c:v>
                </c:pt>
                <c:pt idx="1702">
                  <c:v>572.95971999999995</c:v>
                </c:pt>
                <c:pt idx="1703">
                  <c:v>592.11681999999996</c:v>
                </c:pt>
                <c:pt idx="1704">
                  <c:v>591.22277999999994</c:v>
                </c:pt>
                <c:pt idx="1705">
                  <c:v>592.45740000000001</c:v>
                </c:pt>
                <c:pt idx="1706">
                  <c:v>592.69568000000004</c:v>
                </c:pt>
                <c:pt idx="1707">
                  <c:v>569.91534000000001</c:v>
                </c:pt>
                <c:pt idx="1708">
                  <c:v>586.80920000000003</c:v>
                </c:pt>
                <c:pt idx="1709">
                  <c:v>587.66321000000005</c:v>
                </c:pt>
                <c:pt idx="1710">
                  <c:v>586.26184000000001</c:v>
                </c:pt>
                <c:pt idx="1711">
                  <c:v>592.75360000000001</c:v>
                </c:pt>
                <c:pt idx="1712">
                  <c:v>580.60460999999998</c:v>
                </c:pt>
                <c:pt idx="1713">
                  <c:v>596.0127</c:v>
                </c:pt>
                <c:pt idx="1714">
                  <c:v>584.59082000000001</c:v>
                </c:pt>
                <c:pt idx="1715">
                  <c:v>596.26520000000005</c:v>
                </c:pt>
                <c:pt idx="1716">
                  <c:v>586.86212</c:v>
                </c:pt>
                <c:pt idx="1717">
                  <c:v>575.99829</c:v>
                </c:pt>
                <c:pt idx="1718">
                  <c:v>592.07232999999997</c:v>
                </c:pt>
                <c:pt idx="1719">
                  <c:v>580.27435000000003</c:v>
                </c:pt>
                <c:pt idx="1720">
                  <c:v>584.44542999999999</c:v>
                </c:pt>
                <c:pt idx="1721">
                  <c:v>581.13660000000004</c:v>
                </c:pt>
                <c:pt idx="1722">
                  <c:v>583.29711999999995</c:v>
                </c:pt>
                <c:pt idx="1723">
                  <c:v>588.31830000000002</c:v>
                </c:pt>
                <c:pt idx="1724">
                  <c:v>590.86432000000002</c:v>
                </c:pt>
                <c:pt idx="1725">
                  <c:v>587.14757999999995</c:v>
                </c:pt>
                <c:pt idx="1726">
                  <c:v>576.24370999999996</c:v>
                </c:pt>
                <c:pt idx="1727">
                  <c:v>449.71417000000002</c:v>
                </c:pt>
                <c:pt idx="1728">
                  <c:v>574.85364000000004</c:v>
                </c:pt>
                <c:pt idx="1729">
                  <c:v>591.52417000000003</c:v>
                </c:pt>
                <c:pt idx="1730">
                  <c:v>579.87769000000003</c:v>
                </c:pt>
                <c:pt idx="1731">
                  <c:v>578.48082999999997</c:v>
                </c:pt>
                <c:pt idx="1732">
                  <c:v>582.67145000000005</c:v>
                </c:pt>
                <c:pt idx="1733">
                  <c:v>581.79633000000001</c:v>
                </c:pt>
                <c:pt idx="1734">
                  <c:v>592.8623</c:v>
                </c:pt>
                <c:pt idx="1735">
                  <c:v>580.54400999999996</c:v>
                </c:pt>
                <c:pt idx="1736">
                  <c:v>581.30237</c:v>
                </c:pt>
                <c:pt idx="1737">
                  <c:v>585.15423999999996</c:v>
                </c:pt>
                <c:pt idx="1738">
                  <c:v>588.33416999999997</c:v>
                </c:pt>
                <c:pt idx="1739">
                  <c:v>585.53612999999996</c:v>
                </c:pt>
                <c:pt idx="1740">
                  <c:v>579.92016999999998</c:v>
                </c:pt>
                <c:pt idx="1741">
                  <c:v>584.82714999999996</c:v>
                </c:pt>
                <c:pt idx="1742">
                  <c:v>584.04418999999996</c:v>
                </c:pt>
                <c:pt idx="1743">
                  <c:v>582.16052000000002</c:v>
                </c:pt>
                <c:pt idx="1744">
                  <c:v>591.07001000000002</c:v>
                </c:pt>
                <c:pt idx="1745">
                  <c:v>586.77617999999995</c:v>
                </c:pt>
                <c:pt idx="1746">
                  <c:v>575.82299999999998</c:v>
                </c:pt>
                <c:pt idx="1747">
                  <c:v>582.49017000000003</c:v>
                </c:pt>
                <c:pt idx="1748">
                  <c:v>575.79474000000005</c:v>
                </c:pt>
                <c:pt idx="1749">
                  <c:v>581.91174000000001</c:v>
                </c:pt>
                <c:pt idx="1750">
                  <c:v>592.33594000000005</c:v>
                </c:pt>
                <c:pt idx="1751">
                  <c:v>583.67809999999997</c:v>
                </c:pt>
                <c:pt idx="1752">
                  <c:v>585.36554000000001</c:v>
                </c:pt>
                <c:pt idx="1753">
                  <c:v>574.03381000000002</c:v>
                </c:pt>
                <c:pt idx="1754">
                  <c:v>587.21862999999996</c:v>
                </c:pt>
                <c:pt idx="1755">
                  <c:v>585.22167999999999</c:v>
                </c:pt>
                <c:pt idx="1756">
                  <c:v>582.59906000000001</c:v>
                </c:pt>
                <c:pt idx="1757">
                  <c:v>582.38909999999998</c:v>
                </c:pt>
                <c:pt idx="1758">
                  <c:v>583.19646999999998</c:v>
                </c:pt>
                <c:pt idx="1759">
                  <c:v>582.17760999999996</c:v>
                </c:pt>
                <c:pt idx="1760">
                  <c:v>583.40436</c:v>
                </c:pt>
                <c:pt idx="1761">
                  <c:v>575.85413000000005</c:v>
                </c:pt>
                <c:pt idx="1762">
                  <c:v>584.26842999999997</c:v>
                </c:pt>
                <c:pt idx="1763">
                  <c:v>588.95354999999995</c:v>
                </c:pt>
                <c:pt idx="1764">
                  <c:v>589.40961000000004</c:v>
                </c:pt>
                <c:pt idx="1765">
                  <c:v>588.73260000000005</c:v>
                </c:pt>
                <c:pt idx="1766">
                  <c:v>586.91412000000003</c:v>
                </c:pt>
                <c:pt idx="1767">
                  <c:v>593.36815999999999</c:v>
                </c:pt>
                <c:pt idx="1768">
                  <c:v>592.37902999999994</c:v>
                </c:pt>
                <c:pt idx="1769">
                  <c:v>592.38207999999997</c:v>
                </c:pt>
                <c:pt idx="1770">
                  <c:v>589.17858999999999</c:v>
                </c:pt>
                <c:pt idx="1771">
                  <c:v>584.50676999999996</c:v>
                </c:pt>
                <c:pt idx="1772">
                  <c:v>577.45599000000004</c:v>
                </c:pt>
                <c:pt idx="1773">
                  <c:v>596.96167000000003</c:v>
                </c:pt>
                <c:pt idx="1774">
                  <c:v>586.89966000000004</c:v>
                </c:pt>
                <c:pt idx="1775">
                  <c:v>341.64157</c:v>
                </c:pt>
                <c:pt idx="1776">
                  <c:v>496.10048999999998</c:v>
                </c:pt>
                <c:pt idx="1777">
                  <c:v>583.95734000000004</c:v>
                </c:pt>
                <c:pt idx="1778">
                  <c:v>581.87847999999997</c:v>
                </c:pt>
                <c:pt idx="1779">
                  <c:v>584.49255000000005</c:v>
                </c:pt>
                <c:pt idx="1780">
                  <c:v>583.11541999999997</c:v>
                </c:pt>
                <c:pt idx="1781">
                  <c:v>581.09302000000002</c:v>
                </c:pt>
                <c:pt idx="1782">
                  <c:v>585.19635000000005</c:v>
                </c:pt>
                <c:pt idx="1783">
                  <c:v>588.97180000000003</c:v>
                </c:pt>
                <c:pt idx="1784">
                  <c:v>587.82348999999999</c:v>
                </c:pt>
                <c:pt idx="1785">
                  <c:v>587.48082999999997</c:v>
                </c:pt>
                <c:pt idx="1786">
                  <c:v>588.34667999999999</c:v>
                </c:pt>
                <c:pt idx="1787">
                  <c:v>582.28832999999997</c:v>
                </c:pt>
                <c:pt idx="1788">
                  <c:v>583.78698999999995</c:v>
                </c:pt>
                <c:pt idx="1789">
                  <c:v>582.40704000000005</c:v>
                </c:pt>
                <c:pt idx="1790">
                  <c:v>579.08520999999996</c:v>
                </c:pt>
                <c:pt idx="1791">
                  <c:v>585.74896000000001</c:v>
                </c:pt>
                <c:pt idx="1792">
                  <c:v>583.53290000000004</c:v>
                </c:pt>
                <c:pt idx="1793">
                  <c:v>586.95209</c:v>
                </c:pt>
                <c:pt idx="1794">
                  <c:v>581.13220000000001</c:v>
                </c:pt>
                <c:pt idx="1795">
                  <c:v>586.99139000000002</c:v>
                </c:pt>
                <c:pt idx="1796">
                  <c:v>586.94037000000003</c:v>
                </c:pt>
                <c:pt idx="1797">
                  <c:v>586.86168999999995</c:v>
                </c:pt>
                <c:pt idx="1798">
                  <c:v>584.19537000000003</c:v>
                </c:pt>
                <c:pt idx="1799">
                  <c:v>588.32074</c:v>
                </c:pt>
                <c:pt idx="1800">
                  <c:v>587.23602000000005</c:v>
                </c:pt>
                <c:pt idx="1801">
                  <c:v>579.68169999999998</c:v>
                </c:pt>
                <c:pt idx="1802">
                  <c:v>579.65728999999999</c:v>
                </c:pt>
                <c:pt idx="1803">
                  <c:v>577.84667999999999</c:v>
                </c:pt>
                <c:pt idx="1804">
                  <c:v>580.70441000000005</c:v>
                </c:pt>
                <c:pt idx="1805">
                  <c:v>585.78296</c:v>
                </c:pt>
                <c:pt idx="1806">
                  <c:v>582.85424999999998</c:v>
                </c:pt>
                <c:pt idx="1807">
                  <c:v>578.36981000000003</c:v>
                </c:pt>
                <c:pt idx="1808">
                  <c:v>586.09491000000003</c:v>
                </c:pt>
                <c:pt idx="1809">
                  <c:v>582.85119999999995</c:v>
                </c:pt>
                <c:pt idx="1810">
                  <c:v>584.62494000000004</c:v>
                </c:pt>
                <c:pt idx="1811">
                  <c:v>587.32532000000003</c:v>
                </c:pt>
                <c:pt idx="1812">
                  <c:v>581.53668000000005</c:v>
                </c:pt>
                <c:pt idx="1813">
                  <c:v>581.10004000000004</c:v>
                </c:pt>
                <c:pt idx="1814">
                  <c:v>578.77752999999996</c:v>
                </c:pt>
                <c:pt idx="1815">
                  <c:v>573.02050999999994</c:v>
                </c:pt>
                <c:pt idx="1816">
                  <c:v>587.66827000000001</c:v>
                </c:pt>
                <c:pt idx="1817">
                  <c:v>585.61681999999996</c:v>
                </c:pt>
                <c:pt idx="1818">
                  <c:v>581.15850999999998</c:v>
                </c:pt>
                <c:pt idx="1819">
                  <c:v>583.51549999999997</c:v>
                </c:pt>
                <c:pt idx="1820">
                  <c:v>582.27362000000005</c:v>
                </c:pt>
                <c:pt idx="1821">
                  <c:v>582.12598000000003</c:v>
                </c:pt>
                <c:pt idx="1822">
                  <c:v>583.58678999999995</c:v>
                </c:pt>
                <c:pt idx="1823">
                  <c:v>590.62396000000001</c:v>
                </c:pt>
                <c:pt idx="1824">
                  <c:v>586.37572999999998</c:v>
                </c:pt>
                <c:pt idx="1825">
                  <c:v>584.45636000000002</c:v>
                </c:pt>
                <c:pt idx="1826">
                  <c:v>583.87145999999996</c:v>
                </c:pt>
                <c:pt idx="1827">
                  <c:v>585.54285000000004</c:v>
                </c:pt>
                <c:pt idx="1828">
                  <c:v>581.43439000000001</c:v>
                </c:pt>
                <c:pt idx="1829">
                  <c:v>570.53283999999996</c:v>
                </c:pt>
                <c:pt idx="1830">
                  <c:v>570.41179999999997</c:v>
                </c:pt>
                <c:pt idx="1831">
                  <c:v>584.02080999999998</c:v>
                </c:pt>
                <c:pt idx="1832">
                  <c:v>584.70672999999999</c:v>
                </c:pt>
                <c:pt idx="1833">
                  <c:v>582.85821999999996</c:v>
                </c:pt>
                <c:pt idx="1834">
                  <c:v>584.06133999999997</c:v>
                </c:pt>
                <c:pt idx="1835">
                  <c:v>582.97113000000002</c:v>
                </c:pt>
                <c:pt idx="1836">
                  <c:v>581.11614999999995</c:v>
                </c:pt>
                <c:pt idx="1837">
                  <c:v>576.22326999999996</c:v>
                </c:pt>
                <c:pt idx="1838">
                  <c:v>574.65008999999998</c:v>
                </c:pt>
                <c:pt idx="1839">
                  <c:v>572.82201999999995</c:v>
                </c:pt>
                <c:pt idx="1840">
                  <c:v>582.95288000000005</c:v>
                </c:pt>
                <c:pt idx="1841">
                  <c:v>578.93755999999996</c:v>
                </c:pt>
                <c:pt idx="1842">
                  <c:v>586.98865000000001</c:v>
                </c:pt>
                <c:pt idx="1843">
                  <c:v>588.33441000000005</c:v>
                </c:pt>
                <c:pt idx="1844">
                  <c:v>582.43903</c:v>
                </c:pt>
                <c:pt idx="1845">
                  <c:v>576.55913999999996</c:v>
                </c:pt>
                <c:pt idx="1846">
                  <c:v>574.76471000000004</c:v>
                </c:pt>
                <c:pt idx="1847">
                  <c:v>584.25347999999997</c:v>
                </c:pt>
                <c:pt idx="1848">
                  <c:v>576.05804000000001</c:v>
                </c:pt>
                <c:pt idx="1849">
                  <c:v>572.80871999999999</c:v>
                </c:pt>
                <c:pt idx="1850">
                  <c:v>579.12145999999996</c:v>
                </c:pt>
                <c:pt idx="1851">
                  <c:v>573.32227</c:v>
                </c:pt>
                <c:pt idx="1852">
                  <c:v>578.87792999999999</c:v>
                </c:pt>
                <c:pt idx="1853">
                  <c:v>578.95434999999998</c:v>
                </c:pt>
                <c:pt idx="1854">
                  <c:v>588.27728000000002</c:v>
                </c:pt>
                <c:pt idx="1855">
                  <c:v>590.00878999999998</c:v>
                </c:pt>
                <c:pt idx="1856">
                  <c:v>593.47790999999995</c:v>
                </c:pt>
                <c:pt idx="1857">
                  <c:v>582.95996000000002</c:v>
                </c:pt>
                <c:pt idx="1858">
                  <c:v>576.57397000000003</c:v>
                </c:pt>
                <c:pt idx="1859">
                  <c:v>576.14648</c:v>
                </c:pt>
                <c:pt idx="1860">
                  <c:v>585.71605999999997</c:v>
                </c:pt>
                <c:pt idx="1861">
                  <c:v>580.75951999999995</c:v>
                </c:pt>
                <c:pt idx="1862">
                  <c:v>582.62401999999997</c:v>
                </c:pt>
                <c:pt idx="1863">
                  <c:v>587.51984000000004</c:v>
                </c:pt>
                <c:pt idx="1864">
                  <c:v>573.68817000000001</c:v>
                </c:pt>
                <c:pt idx="1865">
                  <c:v>585.50531000000001</c:v>
                </c:pt>
                <c:pt idx="1866">
                  <c:v>577.57117000000005</c:v>
                </c:pt>
                <c:pt idx="1867">
                  <c:v>584.18462999999997</c:v>
                </c:pt>
                <c:pt idx="1868">
                  <c:v>583.84351000000004</c:v>
                </c:pt>
                <c:pt idx="1869">
                  <c:v>588.11779999999999</c:v>
                </c:pt>
                <c:pt idx="1870">
                  <c:v>585.05273</c:v>
                </c:pt>
                <c:pt idx="1871">
                  <c:v>590.52544999999998</c:v>
                </c:pt>
                <c:pt idx="1872">
                  <c:v>591.26593000000003</c:v>
                </c:pt>
                <c:pt idx="1873">
                  <c:v>578.38256999999999</c:v>
                </c:pt>
                <c:pt idx="1874">
                  <c:v>578.71234000000004</c:v>
                </c:pt>
                <c:pt idx="1875">
                  <c:v>579.80804000000001</c:v>
                </c:pt>
                <c:pt idx="1876">
                  <c:v>589.20758000000001</c:v>
                </c:pt>
                <c:pt idx="1877">
                  <c:v>584.71112000000005</c:v>
                </c:pt>
                <c:pt idx="1878">
                  <c:v>361.78552000000002</c:v>
                </c:pt>
                <c:pt idx="1879">
                  <c:v>425.41595000000001</c:v>
                </c:pt>
                <c:pt idx="1880">
                  <c:v>589.14568999999995</c:v>
                </c:pt>
                <c:pt idx="1881">
                  <c:v>595.31670999999994</c:v>
                </c:pt>
                <c:pt idx="1882">
                  <c:v>581.01819</c:v>
                </c:pt>
                <c:pt idx="1883">
                  <c:v>581.20525999999995</c:v>
                </c:pt>
                <c:pt idx="1884">
                  <c:v>591.94323999999995</c:v>
                </c:pt>
                <c:pt idx="1885">
                  <c:v>581.41431</c:v>
                </c:pt>
                <c:pt idx="1886">
                  <c:v>590.22089000000005</c:v>
                </c:pt>
                <c:pt idx="1887">
                  <c:v>583.49816999999996</c:v>
                </c:pt>
                <c:pt idx="1888">
                  <c:v>587.36359000000004</c:v>
                </c:pt>
                <c:pt idx="1889">
                  <c:v>578.17987000000005</c:v>
                </c:pt>
                <c:pt idx="1890">
                  <c:v>586.19226000000003</c:v>
                </c:pt>
                <c:pt idx="1891">
                  <c:v>577.10999000000004</c:v>
                </c:pt>
                <c:pt idx="1892">
                  <c:v>581.33307000000002</c:v>
                </c:pt>
                <c:pt idx="1893">
                  <c:v>582.81255999999996</c:v>
                </c:pt>
                <c:pt idx="1894">
                  <c:v>586.52209000000005</c:v>
                </c:pt>
                <c:pt idx="1895">
                  <c:v>584.54938000000004</c:v>
                </c:pt>
                <c:pt idx="1896">
                  <c:v>585.95012999999994</c:v>
                </c:pt>
                <c:pt idx="1897">
                  <c:v>582.13647000000003</c:v>
                </c:pt>
                <c:pt idx="1898">
                  <c:v>584.05864999999994</c:v>
                </c:pt>
                <c:pt idx="1899">
                  <c:v>580.16150000000005</c:v>
                </c:pt>
                <c:pt idx="1900">
                  <c:v>586.40521000000001</c:v>
                </c:pt>
                <c:pt idx="1901">
                  <c:v>582.04571999999996</c:v>
                </c:pt>
                <c:pt idx="1902">
                  <c:v>393.66741999999999</c:v>
                </c:pt>
                <c:pt idx="1903">
                  <c:v>594.33533</c:v>
                </c:pt>
                <c:pt idx="1904">
                  <c:v>585.41699000000006</c:v>
                </c:pt>
                <c:pt idx="1905">
                  <c:v>584.07983000000002</c:v>
                </c:pt>
                <c:pt idx="1906">
                  <c:v>583.19323999999995</c:v>
                </c:pt>
                <c:pt idx="1907">
                  <c:v>587.96704</c:v>
                </c:pt>
                <c:pt idx="1908">
                  <c:v>587.42229999999995</c:v>
                </c:pt>
                <c:pt idx="1909">
                  <c:v>585.35663</c:v>
                </c:pt>
                <c:pt idx="1910">
                  <c:v>583.18060000000003</c:v>
                </c:pt>
                <c:pt idx="1911">
                  <c:v>582.46082000000001</c:v>
                </c:pt>
                <c:pt idx="1912">
                  <c:v>584.10582999999997</c:v>
                </c:pt>
                <c:pt idx="1913">
                  <c:v>591.54199000000006</c:v>
                </c:pt>
                <c:pt idx="1914">
                  <c:v>581.14098999999999</c:v>
                </c:pt>
                <c:pt idx="1915">
                  <c:v>586.24823000000004</c:v>
                </c:pt>
                <c:pt idx="1916">
                  <c:v>587.68511999999998</c:v>
                </c:pt>
                <c:pt idx="1917">
                  <c:v>588.41998000000001</c:v>
                </c:pt>
                <c:pt idx="1918">
                  <c:v>586.10271999999998</c:v>
                </c:pt>
                <c:pt idx="1919">
                  <c:v>587.17426</c:v>
                </c:pt>
                <c:pt idx="1920">
                  <c:v>584.34973000000002</c:v>
                </c:pt>
                <c:pt idx="1921">
                  <c:v>586.53015000000005</c:v>
                </c:pt>
                <c:pt idx="1922">
                  <c:v>593.31091000000004</c:v>
                </c:pt>
                <c:pt idx="1923">
                  <c:v>586.10375999999997</c:v>
                </c:pt>
                <c:pt idx="1924">
                  <c:v>582.33148000000006</c:v>
                </c:pt>
                <c:pt idx="1925">
                  <c:v>571.72302000000002</c:v>
                </c:pt>
                <c:pt idx="1926">
                  <c:v>582.21880999999996</c:v>
                </c:pt>
                <c:pt idx="1927">
                  <c:v>576.73668999999995</c:v>
                </c:pt>
                <c:pt idx="1928">
                  <c:v>581.92456000000004</c:v>
                </c:pt>
                <c:pt idx="1929">
                  <c:v>587.81768999999997</c:v>
                </c:pt>
                <c:pt idx="1930">
                  <c:v>578.75091999999995</c:v>
                </c:pt>
                <c:pt idx="1931">
                  <c:v>584.54778999999996</c:v>
                </c:pt>
                <c:pt idx="1932">
                  <c:v>586.75891000000001</c:v>
                </c:pt>
                <c:pt idx="1933">
                  <c:v>589.90033000000005</c:v>
                </c:pt>
                <c:pt idx="1934">
                  <c:v>580.25518999999997</c:v>
                </c:pt>
                <c:pt idx="1935">
                  <c:v>590.29584</c:v>
                </c:pt>
                <c:pt idx="1936">
                  <c:v>579.94434000000001</c:v>
                </c:pt>
                <c:pt idx="1937">
                  <c:v>581.52472</c:v>
                </c:pt>
                <c:pt idx="1938">
                  <c:v>581.29094999999995</c:v>
                </c:pt>
                <c:pt idx="1939">
                  <c:v>579.22014999999999</c:v>
                </c:pt>
                <c:pt idx="1940">
                  <c:v>580.30505000000005</c:v>
                </c:pt>
                <c:pt idx="1941">
                  <c:v>582.85278000000005</c:v>
                </c:pt>
                <c:pt idx="1942">
                  <c:v>590.09118999999998</c:v>
                </c:pt>
                <c:pt idx="1943">
                  <c:v>405.62213000000003</c:v>
                </c:pt>
                <c:pt idx="1944">
                  <c:v>96.560646000000006</c:v>
                </c:pt>
                <c:pt idx="1945">
                  <c:v>587.40521000000001</c:v>
                </c:pt>
                <c:pt idx="1946">
                  <c:v>585.35950000000003</c:v>
                </c:pt>
                <c:pt idx="1947">
                  <c:v>597.85748000000001</c:v>
                </c:pt>
                <c:pt idx="1948">
                  <c:v>592.80980999999997</c:v>
                </c:pt>
                <c:pt idx="1949">
                  <c:v>594.21984999999995</c:v>
                </c:pt>
                <c:pt idx="1950">
                  <c:v>589.87041999999997</c:v>
                </c:pt>
                <c:pt idx="1951">
                  <c:v>589.73737000000006</c:v>
                </c:pt>
                <c:pt idx="1952">
                  <c:v>582.80145000000005</c:v>
                </c:pt>
                <c:pt idx="1953">
                  <c:v>575.63</c:v>
                </c:pt>
                <c:pt idx="1954">
                  <c:v>580.56415000000004</c:v>
                </c:pt>
                <c:pt idx="1955">
                  <c:v>585.30706999999995</c:v>
                </c:pt>
                <c:pt idx="1956">
                  <c:v>588.12012000000004</c:v>
                </c:pt>
                <c:pt idx="1957">
                  <c:v>580.82690000000002</c:v>
                </c:pt>
                <c:pt idx="1958">
                  <c:v>581.68426999999997</c:v>
                </c:pt>
                <c:pt idx="1959">
                  <c:v>583.31921</c:v>
                </c:pt>
                <c:pt idx="1960">
                  <c:v>546.05829000000006</c:v>
                </c:pt>
                <c:pt idx="1961">
                  <c:v>658.73279000000002</c:v>
                </c:pt>
                <c:pt idx="1962">
                  <c:v>631.04987000000006</c:v>
                </c:pt>
                <c:pt idx="1963">
                  <c:v>594.80579</c:v>
                </c:pt>
                <c:pt idx="1964">
                  <c:v>585.61847</c:v>
                </c:pt>
                <c:pt idx="1965">
                  <c:v>592.37676999999996</c:v>
                </c:pt>
                <c:pt idx="1966">
                  <c:v>587.75458000000003</c:v>
                </c:pt>
                <c:pt idx="1967">
                  <c:v>586.81273999999996</c:v>
                </c:pt>
                <c:pt idx="1968">
                  <c:v>592.30620999999996</c:v>
                </c:pt>
                <c:pt idx="1969">
                  <c:v>526.81799000000001</c:v>
                </c:pt>
                <c:pt idx="1970">
                  <c:v>379.05813999999998</c:v>
                </c:pt>
                <c:pt idx="1971">
                  <c:v>591.88280999999995</c:v>
                </c:pt>
                <c:pt idx="1972">
                  <c:v>605.91223000000002</c:v>
                </c:pt>
                <c:pt idx="1973">
                  <c:v>599.66205000000002</c:v>
                </c:pt>
                <c:pt idx="1974">
                  <c:v>602.56408999999996</c:v>
                </c:pt>
                <c:pt idx="1975">
                  <c:v>604.65961000000004</c:v>
                </c:pt>
                <c:pt idx="1976">
                  <c:v>552.52050999999994</c:v>
                </c:pt>
                <c:pt idx="1977">
                  <c:v>265.51199000000003</c:v>
                </c:pt>
                <c:pt idx="1978">
                  <c:v>434.96078</c:v>
                </c:pt>
                <c:pt idx="1979">
                  <c:v>577.05835000000002</c:v>
                </c:pt>
                <c:pt idx="1980">
                  <c:v>552.34955000000002</c:v>
                </c:pt>
                <c:pt idx="1981">
                  <c:v>567.16492000000005</c:v>
                </c:pt>
                <c:pt idx="1982">
                  <c:v>574.95403999999996</c:v>
                </c:pt>
                <c:pt idx="1983">
                  <c:v>565.04058999999995</c:v>
                </c:pt>
                <c:pt idx="1984">
                  <c:v>581.05156999999997</c:v>
                </c:pt>
                <c:pt idx="1985">
                  <c:v>588.32910000000004</c:v>
                </c:pt>
                <c:pt idx="1986">
                  <c:v>588.54645000000005</c:v>
                </c:pt>
                <c:pt idx="1987">
                  <c:v>247.36771999999999</c:v>
                </c:pt>
                <c:pt idx="1988">
                  <c:v>52.659286000000002</c:v>
                </c:pt>
                <c:pt idx="1989">
                  <c:v>447.33420000000001</c:v>
                </c:pt>
                <c:pt idx="1990">
                  <c:v>390.98764</c:v>
                </c:pt>
                <c:pt idx="1991">
                  <c:v>470.62853999999999</c:v>
                </c:pt>
                <c:pt idx="1992">
                  <c:v>533.50365999999997</c:v>
                </c:pt>
                <c:pt idx="1993">
                  <c:v>534.53252999999995</c:v>
                </c:pt>
                <c:pt idx="1994">
                  <c:v>573.93688999999995</c:v>
                </c:pt>
                <c:pt idx="1995">
                  <c:v>496.47055</c:v>
                </c:pt>
                <c:pt idx="1996">
                  <c:v>507.47537</c:v>
                </c:pt>
                <c:pt idx="1997">
                  <c:v>569.36072000000001</c:v>
                </c:pt>
                <c:pt idx="1998">
                  <c:v>576.19695999999999</c:v>
                </c:pt>
                <c:pt idx="1999">
                  <c:v>571.82494999999994</c:v>
                </c:pt>
                <c:pt idx="2000">
                  <c:v>573.40894000000003</c:v>
                </c:pt>
                <c:pt idx="2001">
                  <c:v>573.12927000000002</c:v>
                </c:pt>
                <c:pt idx="2002">
                  <c:v>578.32457999999997</c:v>
                </c:pt>
                <c:pt idx="2003">
                  <c:v>591.71393</c:v>
                </c:pt>
                <c:pt idx="2004">
                  <c:v>539.56359999999995</c:v>
                </c:pt>
                <c:pt idx="2005">
                  <c:v>545.56188999999995</c:v>
                </c:pt>
                <c:pt idx="2006">
                  <c:v>540.44257000000005</c:v>
                </c:pt>
                <c:pt idx="2007">
                  <c:v>550.70025999999996</c:v>
                </c:pt>
                <c:pt idx="2008">
                  <c:v>552.47437000000002</c:v>
                </c:pt>
                <c:pt idx="2009">
                  <c:v>551.57257000000004</c:v>
                </c:pt>
                <c:pt idx="2010">
                  <c:v>548.60419000000002</c:v>
                </c:pt>
                <c:pt idx="2011">
                  <c:v>466.69565</c:v>
                </c:pt>
                <c:pt idx="2012">
                  <c:v>214.91956999999999</c:v>
                </c:pt>
                <c:pt idx="2013">
                  <c:v>553.40423999999996</c:v>
                </c:pt>
                <c:pt idx="2014">
                  <c:v>545.36974999999995</c:v>
                </c:pt>
                <c:pt idx="2015">
                  <c:v>540.18462999999997</c:v>
                </c:pt>
                <c:pt idx="2016">
                  <c:v>533.12707999999998</c:v>
                </c:pt>
                <c:pt idx="2017">
                  <c:v>539.16039999999998</c:v>
                </c:pt>
                <c:pt idx="2018">
                  <c:v>540.41858000000002</c:v>
                </c:pt>
                <c:pt idx="2019">
                  <c:v>533.72753999999998</c:v>
                </c:pt>
                <c:pt idx="2020">
                  <c:v>542.69830000000002</c:v>
                </c:pt>
                <c:pt idx="2021">
                  <c:v>542.41699000000006</c:v>
                </c:pt>
                <c:pt idx="2022">
                  <c:v>541.12194999999997</c:v>
                </c:pt>
                <c:pt idx="2023">
                  <c:v>550.01367000000005</c:v>
                </c:pt>
                <c:pt idx="2024">
                  <c:v>548.38176999999996</c:v>
                </c:pt>
                <c:pt idx="2025">
                  <c:v>570.30316000000005</c:v>
                </c:pt>
                <c:pt idx="2026">
                  <c:v>581.90710000000001</c:v>
                </c:pt>
                <c:pt idx="2027">
                  <c:v>572.63109999999995</c:v>
                </c:pt>
                <c:pt idx="2028">
                  <c:v>565.71222</c:v>
                </c:pt>
                <c:pt idx="2029">
                  <c:v>565.22289999999998</c:v>
                </c:pt>
                <c:pt idx="2030">
                  <c:v>564.83563000000004</c:v>
                </c:pt>
                <c:pt idx="2031">
                  <c:v>496.17111</c:v>
                </c:pt>
                <c:pt idx="2032">
                  <c:v>575.47504000000004</c:v>
                </c:pt>
                <c:pt idx="2033">
                  <c:v>571.51080000000002</c:v>
                </c:pt>
                <c:pt idx="2034">
                  <c:v>565.08362</c:v>
                </c:pt>
                <c:pt idx="2035">
                  <c:v>568.86730999999997</c:v>
                </c:pt>
                <c:pt idx="2036">
                  <c:v>565.14184999999998</c:v>
                </c:pt>
                <c:pt idx="2037">
                  <c:v>568.64844000000005</c:v>
                </c:pt>
                <c:pt idx="2038">
                  <c:v>569.12456999999995</c:v>
                </c:pt>
                <c:pt idx="2039">
                  <c:v>572.00725999999997</c:v>
                </c:pt>
                <c:pt idx="2040">
                  <c:v>571.88336000000004</c:v>
                </c:pt>
                <c:pt idx="2041">
                  <c:v>570.73046999999997</c:v>
                </c:pt>
                <c:pt idx="2042">
                  <c:v>574.60059000000001</c:v>
                </c:pt>
                <c:pt idx="2043">
                  <c:v>568.87230999999997</c:v>
                </c:pt>
                <c:pt idx="2044">
                  <c:v>573.01593000000003</c:v>
                </c:pt>
                <c:pt idx="2045">
                  <c:v>564.42505000000006</c:v>
                </c:pt>
                <c:pt idx="2046">
                  <c:v>566.20794999999998</c:v>
                </c:pt>
                <c:pt idx="2047">
                  <c:v>566.73590000000002</c:v>
                </c:pt>
                <c:pt idx="2048">
                  <c:v>566.24707000000001</c:v>
                </c:pt>
                <c:pt idx="2049">
                  <c:v>565.83392000000003</c:v>
                </c:pt>
                <c:pt idx="2050">
                  <c:v>577.65917999999999</c:v>
                </c:pt>
                <c:pt idx="2051">
                  <c:v>573.61626999999999</c:v>
                </c:pt>
                <c:pt idx="2052">
                  <c:v>578.82019000000003</c:v>
                </c:pt>
                <c:pt idx="2053">
                  <c:v>579.77733999999998</c:v>
                </c:pt>
                <c:pt idx="2054">
                  <c:v>572.15222000000006</c:v>
                </c:pt>
                <c:pt idx="2055">
                  <c:v>571.19446000000005</c:v>
                </c:pt>
                <c:pt idx="2056">
                  <c:v>572.41254000000004</c:v>
                </c:pt>
                <c:pt idx="2057">
                  <c:v>547.71429000000001</c:v>
                </c:pt>
                <c:pt idx="2058">
                  <c:v>174.41587999999999</c:v>
                </c:pt>
                <c:pt idx="2059">
                  <c:v>579.17993000000001</c:v>
                </c:pt>
                <c:pt idx="2060">
                  <c:v>577.54614000000004</c:v>
                </c:pt>
                <c:pt idx="2061">
                  <c:v>568.53936999999996</c:v>
                </c:pt>
                <c:pt idx="2062">
                  <c:v>570.86035000000004</c:v>
                </c:pt>
                <c:pt idx="2063">
                  <c:v>574.58063000000004</c:v>
                </c:pt>
                <c:pt idx="2064">
                  <c:v>573.22437000000002</c:v>
                </c:pt>
                <c:pt idx="2065">
                  <c:v>569.29028000000005</c:v>
                </c:pt>
                <c:pt idx="2066">
                  <c:v>582.74945000000002</c:v>
                </c:pt>
                <c:pt idx="2067">
                  <c:v>566.39904999999999</c:v>
                </c:pt>
                <c:pt idx="2068">
                  <c:v>561.65723000000003</c:v>
                </c:pt>
                <c:pt idx="2069">
                  <c:v>577.38262999999995</c:v>
                </c:pt>
                <c:pt idx="2070">
                  <c:v>555.80682000000002</c:v>
                </c:pt>
                <c:pt idx="2071">
                  <c:v>529.06317000000001</c:v>
                </c:pt>
                <c:pt idx="2072">
                  <c:v>544.16638</c:v>
                </c:pt>
                <c:pt idx="2073">
                  <c:v>545.63129000000004</c:v>
                </c:pt>
                <c:pt idx="2074">
                  <c:v>540.46582000000001</c:v>
                </c:pt>
                <c:pt idx="2075">
                  <c:v>534.16314999999997</c:v>
                </c:pt>
                <c:pt idx="2076">
                  <c:v>537.24725000000001</c:v>
                </c:pt>
                <c:pt idx="2077">
                  <c:v>538.51526000000001</c:v>
                </c:pt>
                <c:pt idx="2078">
                  <c:v>540.91327000000001</c:v>
                </c:pt>
                <c:pt idx="2079">
                  <c:v>475.81259</c:v>
                </c:pt>
                <c:pt idx="2080">
                  <c:v>0.16473837</c:v>
                </c:pt>
                <c:pt idx="2081">
                  <c:v>161.74202</c:v>
                </c:pt>
                <c:pt idx="2082">
                  <c:v>324.57256999999998</c:v>
                </c:pt>
                <c:pt idx="2083">
                  <c:v>314.89798000000002</c:v>
                </c:pt>
                <c:pt idx="2084">
                  <c:v>326.98959000000002</c:v>
                </c:pt>
                <c:pt idx="2085">
                  <c:v>329.96544999999998</c:v>
                </c:pt>
                <c:pt idx="2086">
                  <c:v>323.96066000000002</c:v>
                </c:pt>
                <c:pt idx="2087">
                  <c:v>306.36651999999998</c:v>
                </c:pt>
                <c:pt idx="2088">
                  <c:v>344.75326999999999</c:v>
                </c:pt>
                <c:pt idx="2089">
                  <c:v>345.60097999999999</c:v>
                </c:pt>
                <c:pt idx="2090">
                  <c:v>441.92788999999999</c:v>
                </c:pt>
                <c:pt idx="2091">
                  <c:v>548.36505</c:v>
                </c:pt>
                <c:pt idx="2092">
                  <c:v>546.90985000000001</c:v>
                </c:pt>
                <c:pt idx="2093">
                  <c:v>555.60442999999998</c:v>
                </c:pt>
                <c:pt idx="2094">
                  <c:v>496.67827999999997</c:v>
                </c:pt>
                <c:pt idx="2095">
                  <c:v>544.94628999999998</c:v>
                </c:pt>
                <c:pt idx="2096">
                  <c:v>516.69561999999996</c:v>
                </c:pt>
                <c:pt idx="2097">
                  <c:v>437.45632999999998</c:v>
                </c:pt>
                <c:pt idx="2098">
                  <c:v>481.03607</c:v>
                </c:pt>
                <c:pt idx="2099">
                  <c:v>551.03905999999995</c:v>
                </c:pt>
                <c:pt idx="2100">
                  <c:v>546.45965999999999</c:v>
                </c:pt>
                <c:pt idx="2101">
                  <c:v>546.37616000000003</c:v>
                </c:pt>
                <c:pt idx="2102">
                  <c:v>558.66412000000003</c:v>
                </c:pt>
                <c:pt idx="2103">
                  <c:v>549.04681000000005</c:v>
                </c:pt>
                <c:pt idx="2104">
                  <c:v>551.28612999999996</c:v>
                </c:pt>
                <c:pt idx="2105">
                  <c:v>534.88953000000004</c:v>
                </c:pt>
                <c:pt idx="2106">
                  <c:v>554.01300000000003</c:v>
                </c:pt>
                <c:pt idx="2107">
                  <c:v>556.24450999999999</c:v>
                </c:pt>
                <c:pt idx="2108">
                  <c:v>510.48322000000002</c:v>
                </c:pt>
                <c:pt idx="2109">
                  <c:v>549.49927000000002</c:v>
                </c:pt>
                <c:pt idx="2110">
                  <c:v>545.24890000000005</c:v>
                </c:pt>
                <c:pt idx="2111">
                  <c:v>558.80364999999995</c:v>
                </c:pt>
                <c:pt idx="2112">
                  <c:v>561.59460000000001</c:v>
                </c:pt>
                <c:pt idx="2113">
                  <c:v>562.91417999999999</c:v>
                </c:pt>
                <c:pt idx="2114">
                  <c:v>552.82556</c:v>
                </c:pt>
                <c:pt idx="2115">
                  <c:v>560.07294000000002</c:v>
                </c:pt>
                <c:pt idx="2116">
                  <c:v>552.40350000000001</c:v>
                </c:pt>
                <c:pt idx="2117">
                  <c:v>555.03772000000004</c:v>
                </c:pt>
                <c:pt idx="2118">
                  <c:v>559.65021000000002</c:v>
                </c:pt>
                <c:pt idx="2119">
                  <c:v>551.87072999999998</c:v>
                </c:pt>
                <c:pt idx="2120">
                  <c:v>556.14202999999998</c:v>
                </c:pt>
                <c:pt idx="2121">
                  <c:v>546.14386000000002</c:v>
                </c:pt>
                <c:pt idx="2122">
                  <c:v>548.11937999999998</c:v>
                </c:pt>
                <c:pt idx="2123">
                  <c:v>557.93109000000004</c:v>
                </c:pt>
                <c:pt idx="2124">
                  <c:v>553.745</c:v>
                </c:pt>
                <c:pt idx="2125">
                  <c:v>554.45800999999994</c:v>
                </c:pt>
                <c:pt idx="2126">
                  <c:v>561.84784000000002</c:v>
                </c:pt>
                <c:pt idx="2127">
                  <c:v>551.56311000000005</c:v>
                </c:pt>
                <c:pt idx="2128">
                  <c:v>561.55646000000002</c:v>
                </c:pt>
                <c:pt idx="2129">
                  <c:v>554.82494999999994</c:v>
                </c:pt>
                <c:pt idx="2130">
                  <c:v>557.73566000000005</c:v>
                </c:pt>
                <c:pt idx="2131">
                  <c:v>551.63367000000005</c:v>
                </c:pt>
                <c:pt idx="2132">
                  <c:v>547.48792000000003</c:v>
                </c:pt>
                <c:pt idx="2133">
                  <c:v>553.86132999999995</c:v>
                </c:pt>
                <c:pt idx="2134">
                  <c:v>560.04993000000002</c:v>
                </c:pt>
                <c:pt idx="2135">
                  <c:v>549.37756000000002</c:v>
                </c:pt>
                <c:pt idx="2136">
                  <c:v>558.29132000000004</c:v>
                </c:pt>
                <c:pt idx="2137">
                  <c:v>532.22771999999998</c:v>
                </c:pt>
                <c:pt idx="2138">
                  <c:v>378.06833</c:v>
                </c:pt>
                <c:pt idx="2139">
                  <c:v>526.81903</c:v>
                </c:pt>
                <c:pt idx="2140">
                  <c:v>552.03723000000002</c:v>
                </c:pt>
                <c:pt idx="2141">
                  <c:v>558.58398</c:v>
                </c:pt>
                <c:pt idx="2142">
                  <c:v>553.46301000000005</c:v>
                </c:pt>
                <c:pt idx="2143">
                  <c:v>555.41570999999999</c:v>
                </c:pt>
                <c:pt idx="2144">
                  <c:v>520.30151000000001</c:v>
                </c:pt>
                <c:pt idx="2145">
                  <c:v>526.48761000000002</c:v>
                </c:pt>
                <c:pt idx="2146">
                  <c:v>546.83471999999995</c:v>
                </c:pt>
                <c:pt idx="2147">
                  <c:v>528.68957999999998</c:v>
                </c:pt>
                <c:pt idx="2148">
                  <c:v>525.38073999999995</c:v>
                </c:pt>
                <c:pt idx="2149">
                  <c:v>536.53527999999994</c:v>
                </c:pt>
                <c:pt idx="2150">
                  <c:v>534.87334999999996</c:v>
                </c:pt>
                <c:pt idx="2151">
                  <c:v>564.21820000000002</c:v>
                </c:pt>
                <c:pt idx="2152">
                  <c:v>563.35541000000001</c:v>
                </c:pt>
                <c:pt idx="2153">
                  <c:v>564.75554999999997</c:v>
                </c:pt>
                <c:pt idx="2154">
                  <c:v>565.32776000000001</c:v>
                </c:pt>
                <c:pt idx="2155">
                  <c:v>561.30962999999997</c:v>
                </c:pt>
                <c:pt idx="2156">
                  <c:v>463.98410000000001</c:v>
                </c:pt>
                <c:pt idx="2157">
                  <c:v>489.50191999999998</c:v>
                </c:pt>
                <c:pt idx="2158">
                  <c:v>510.57144</c:v>
                </c:pt>
                <c:pt idx="2159">
                  <c:v>503.93292000000002</c:v>
                </c:pt>
                <c:pt idx="2160">
                  <c:v>569.91381999999999</c:v>
                </c:pt>
                <c:pt idx="2161">
                  <c:v>562.57916</c:v>
                </c:pt>
                <c:pt idx="2162">
                  <c:v>540.60919000000001</c:v>
                </c:pt>
                <c:pt idx="2163">
                  <c:v>551.63855000000001</c:v>
                </c:pt>
                <c:pt idx="2164">
                  <c:v>567.60100999999997</c:v>
                </c:pt>
                <c:pt idx="2165">
                  <c:v>570.02788999999996</c:v>
                </c:pt>
                <c:pt idx="2166">
                  <c:v>554.78710999999998</c:v>
                </c:pt>
                <c:pt idx="2167">
                  <c:v>566.91101000000003</c:v>
                </c:pt>
                <c:pt idx="2168">
                  <c:v>564.37456999999995</c:v>
                </c:pt>
                <c:pt idx="2169">
                  <c:v>566.16187000000002</c:v>
                </c:pt>
                <c:pt idx="2170">
                  <c:v>565.47266000000002</c:v>
                </c:pt>
                <c:pt idx="2171">
                  <c:v>573.12523999999996</c:v>
                </c:pt>
                <c:pt idx="2172">
                  <c:v>569.28876000000002</c:v>
                </c:pt>
                <c:pt idx="2173">
                  <c:v>566.43781000000001</c:v>
                </c:pt>
                <c:pt idx="2174">
                  <c:v>563.22136999999998</c:v>
                </c:pt>
                <c:pt idx="2175">
                  <c:v>561.20587</c:v>
                </c:pt>
                <c:pt idx="2176">
                  <c:v>569.51562000000001</c:v>
                </c:pt>
                <c:pt idx="2177">
                  <c:v>232.12577999999999</c:v>
                </c:pt>
                <c:pt idx="2178">
                  <c:v>312.70035000000001</c:v>
                </c:pt>
                <c:pt idx="2179">
                  <c:v>569.49834999999996</c:v>
                </c:pt>
                <c:pt idx="2180">
                  <c:v>568.39301</c:v>
                </c:pt>
                <c:pt idx="2181">
                  <c:v>425.80034999999998</c:v>
                </c:pt>
                <c:pt idx="2182">
                  <c:v>565.30267000000003</c:v>
                </c:pt>
                <c:pt idx="2183">
                  <c:v>570.75085000000001</c:v>
                </c:pt>
                <c:pt idx="2184">
                  <c:v>567.00432999999998</c:v>
                </c:pt>
                <c:pt idx="2185">
                  <c:v>564.87920999999994</c:v>
                </c:pt>
                <c:pt idx="2186">
                  <c:v>564.37738000000002</c:v>
                </c:pt>
                <c:pt idx="2187">
                  <c:v>562.87476000000004</c:v>
                </c:pt>
                <c:pt idx="2188">
                  <c:v>562.06548999999995</c:v>
                </c:pt>
                <c:pt idx="2189">
                  <c:v>567.57165999999995</c:v>
                </c:pt>
                <c:pt idx="2190">
                  <c:v>557.42589999999996</c:v>
                </c:pt>
                <c:pt idx="2191">
                  <c:v>572.07306000000005</c:v>
                </c:pt>
                <c:pt idx="2192">
                  <c:v>556.16412000000003</c:v>
                </c:pt>
                <c:pt idx="2193">
                  <c:v>555.52306999999996</c:v>
                </c:pt>
                <c:pt idx="2194">
                  <c:v>560.25458000000003</c:v>
                </c:pt>
                <c:pt idx="2195">
                  <c:v>554.56921</c:v>
                </c:pt>
                <c:pt idx="2196">
                  <c:v>566.85449000000006</c:v>
                </c:pt>
                <c:pt idx="2197">
                  <c:v>564.26935000000003</c:v>
                </c:pt>
                <c:pt idx="2198">
                  <c:v>551.40002000000004</c:v>
                </c:pt>
                <c:pt idx="2199">
                  <c:v>553.33258000000001</c:v>
                </c:pt>
                <c:pt idx="2200">
                  <c:v>565.12238000000002</c:v>
                </c:pt>
                <c:pt idx="2201">
                  <c:v>553.23272999999995</c:v>
                </c:pt>
                <c:pt idx="2202">
                  <c:v>559.46582000000001</c:v>
                </c:pt>
                <c:pt idx="2203">
                  <c:v>561.09209999999996</c:v>
                </c:pt>
                <c:pt idx="2204">
                  <c:v>562.90374999999995</c:v>
                </c:pt>
                <c:pt idx="2205">
                  <c:v>567.34064000000001</c:v>
                </c:pt>
                <c:pt idx="2206">
                  <c:v>479.37808000000001</c:v>
                </c:pt>
                <c:pt idx="2207">
                  <c:v>551.11608999999999</c:v>
                </c:pt>
                <c:pt idx="2208">
                  <c:v>565.70147999999995</c:v>
                </c:pt>
                <c:pt idx="2209">
                  <c:v>564.29480000000001</c:v>
                </c:pt>
                <c:pt idx="2210">
                  <c:v>568.34625000000005</c:v>
                </c:pt>
                <c:pt idx="2211">
                  <c:v>562.40728999999999</c:v>
                </c:pt>
                <c:pt idx="2212">
                  <c:v>557.88762999999994</c:v>
                </c:pt>
                <c:pt idx="2213">
                  <c:v>555.10460999999998</c:v>
                </c:pt>
                <c:pt idx="2214">
                  <c:v>560.08752000000004</c:v>
                </c:pt>
                <c:pt idx="2215">
                  <c:v>564.24725000000001</c:v>
                </c:pt>
                <c:pt idx="2216">
                  <c:v>564.89904999999999</c:v>
                </c:pt>
                <c:pt idx="2217">
                  <c:v>561.43597</c:v>
                </c:pt>
                <c:pt idx="2218">
                  <c:v>562.17742999999996</c:v>
                </c:pt>
                <c:pt idx="2219">
                  <c:v>568.45105000000001</c:v>
                </c:pt>
                <c:pt idx="2220">
                  <c:v>577.01215000000002</c:v>
                </c:pt>
                <c:pt idx="2221">
                  <c:v>567.39355</c:v>
                </c:pt>
                <c:pt idx="2222">
                  <c:v>567.10613999999998</c:v>
                </c:pt>
                <c:pt idx="2223">
                  <c:v>567.30993999999998</c:v>
                </c:pt>
                <c:pt idx="2224">
                  <c:v>566.30382999999995</c:v>
                </c:pt>
                <c:pt idx="2225">
                  <c:v>567.99834999999996</c:v>
                </c:pt>
                <c:pt idx="2226">
                  <c:v>570.22893999999997</c:v>
                </c:pt>
                <c:pt idx="2227">
                  <c:v>566.68664999999999</c:v>
                </c:pt>
                <c:pt idx="2228">
                  <c:v>436.71938999999998</c:v>
                </c:pt>
                <c:pt idx="2229">
                  <c:v>557.94665999999995</c:v>
                </c:pt>
                <c:pt idx="2230">
                  <c:v>567.91052000000002</c:v>
                </c:pt>
                <c:pt idx="2231">
                  <c:v>563.38580000000002</c:v>
                </c:pt>
                <c:pt idx="2232">
                  <c:v>566.70721000000003</c:v>
                </c:pt>
                <c:pt idx="2233">
                  <c:v>574.05340999999999</c:v>
                </c:pt>
                <c:pt idx="2234">
                  <c:v>561.22551999999996</c:v>
                </c:pt>
                <c:pt idx="2235">
                  <c:v>571.75824</c:v>
                </c:pt>
                <c:pt idx="2236">
                  <c:v>565.77386000000001</c:v>
                </c:pt>
                <c:pt idx="2237">
                  <c:v>561.67547999999999</c:v>
                </c:pt>
                <c:pt idx="2238">
                  <c:v>564.24518</c:v>
                </c:pt>
                <c:pt idx="2239">
                  <c:v>564.78961000000004</c:v>
                </c:pt>
                <c:pt idx="2240">
                  <c:v>567.62676999999996</c:v>
                </c:pt>
                <c:pt idx="2241">
                  <c:v>571.05133000000001</c:v>
                </c:pt>
                <c:pt idx="2242">
                  <c:v>560.67371000000003</c:v>
                </c:pt>
                <c:pt idx="2243">
                  <c:v>558.98614999999995</c:v>
                </c:pt>
                <c:pt idx="2244">
                  <c:v>564.67791999999997</c:v>
                </c:pt>
                <c:pt idx="2245">
                  <c:v>563.34966999999995</c:v>
                </c:pt>
                <c:pt idx="2246">
                  <c:v>564.67255</c:v>
                </c:pt>
                <c:pt idx="2247">
                  <c:v>555.90863000000002</c:v>
                </c:pt>
                <c:pt idx="2248">
                  <c:v>561.99652000000003</c:v>
                </c:pt>
                <c:pt idx="2249">
                  <c:v>570.81017999999995</c:v>
                </c:pt>
                <c:pt idx="2250">
                  <c:v>567.30597</c:v>
                </c:pt>
                <c:pt idx="2251">
                  <c:v>560.44304999999997</c:v>
                </c:pt>
                <c:pt idx="2252">
                  <c:v>567.21160999999995</c:v>
                </c:pt>
                <c:pt idx="2253">
                  <c:v>567.58398</c:v>
                </c:pt>
                <c:pt idx="2254">
                  <c:v>566.16814999999997</c:v>
                </c:pt>
                <c:pt idx="2255">
                  <c:v>569.16796999999997</c:v>
                </c:pt>
                <c:pt idx="2256">
                  <c:v>570.40210000000002</c:v>
                </c:pt>
                <c:pt idx="2257">
                  <c:v>564.45281999999997</c:v>
                </c:pt>
                <c:pt idx="2258">
                  <c:v>569.21038999999996</c:v>
                </c:pt>
                <c:pt idx="2259">
                  <c:v>566.25458000000003</c:v>
                </c:pt>
                <c:pt idx="2260">
                  <c:v>563.28801999999996</c:v>
                </c:pt>
                <c:pt idx="2261">
                  <c:v>561.77191000000005</c:v>
                </c:pt>
                <c:pt idx="2262">
                  <c:v>559.93706999999995</c:v>
                </c:pt>
                <c:pt idx="2263">
                  <c:v>566.77477999999996</c:v>
                </c:pt>
                <c:pt idx="2264">
                  <c:v>563.84387000000004</c:v>
                </c:pt>
                <c:pt idx="2265">
                  <c:v>570.84351000000004</c:v>
                </c:pt>
                <c:pt idx="2266">
                  <c:v>566.25616000000002</c:v>
                </c:pt>
                <c:pt idx="2267">
                  <c:v>566.39417000000003</c:v>
                </c:pt>
                <c:pt idx="2268">
                  <c:v>555.55034999999998</c:v>
                </c:pt>
                <c:pt idx="2269">
                  <c:v>523.93835000000001</c:v>
                </c:pt>
                <c:pt idx="2270">
                  <c:v>563.07024999999999</c:v>
                </c:pt>
                <c:pt idx="2271">
                  <c:v>564.94097999999997</c:v>
                </c:pt>
                <c:pt idx="2272">
                  <c:v>568.21520999999996</c:v>
                </c:pt>
                <c:pt idx="2273">
                  <c:v>570.50323000000003</c:v>
                </c:pt>
                <c:pt idx="2274">
                  <c:v>572.39550999999994</c:v>
                </c:pt>
                <c:pt idx="2275">
                  <c:v>567.27459999999996</c:v>
                </c:pt>
                <c:pt idx="2276">
                  <c:v>564.95099000000005</c:v>
                </c:pt>
                <c:pt idx="2277">
                  <c:v>567.57561999999996</c:v>
                </c:pt>
                <c:pt idx="2278">
                  <c:v>572.22497999999996</c:v>
                </c:pt>
                <c:pt idx="2279">
                  <c:v>573.75787000000003</c:v>
                </c:pt>
                <c:pt idx="2280">
                  <c:v>573.34948999999995</c:v>
                </c:pt>
                <c:pt idx="2281">
                  <c:v>562.88885000000005</c:v>
                </c:pt>
                <c:pt idx="2282">
                  <c:v>576.22051999999996</c:v>
                </c:pt>
                <c:pt idx="2283">
                  <c:v>561.77350000000001</c:v>
                </c:pt>
                <c:pt idx="2284">
                  <c:v>561.25043000000005</c:v>
                </c:pt>
                <c:pt idx="2285">
                  <c:v>560.58318999999995</c:v>
                </c:pt>
                <c:pt idx="2286">
                  <c:v>561.63556000000005</c:v>
                </c:pt>
                <c:pt idx="2287">
                  <c:v>560.69195999999999</c:v>
                </c:pt>
                <c:pt idx="2288">
                  <c:v>569.27428999999995</c:v>
                </c:pt>
                <c:pt idx="2289">
                  <c:v>567.74176</c:v>
                </c:pt>
                <c:pt idx="2290">
                  <c:v>558.27704000000006</c:v>
                </c:pt>
                <c:pt idx="2291">
                  <c:v>577.35266000000001</c:v>
                </c:pt>
                <c:pt idx="2292">
                  <c:v>570.52228000000002</c:v>
                </c:pt>
                <c:pt idx="2293">
                  <c:v>565.43255999999997</c:v>
                </c:pt>
                <c:pt idx="2294">
                  <c:v>575.30291999999997</c:v>
                </c:pt>
                <c:pt idx="2295">
                  <c:v>563.94524999999999</c:v>
                </c:pt>
                <c:pt idx="2296">
                  <c:v>570.12378000000001</c:v>
                </c:pt>
                <c:pt idx="2297">
                  <c:v>565.90148999999997</c:v>
                </c:pt>
                <c:pt idx="2298">
                  <c:v>572.20074</c:v>
                </c:pt>
                <c:pt idx="2299">
                  <c:v>575.66156000000001</c:v>
                </c:pt>
                <c:pt idx="2300">
                  <c:v>564.75409000000002</c:v>
                </c:pt>
                <c:pt idx="2301">
                  <c:v>568.52557000000002</c:v>
                </c:pt>
                <c:pt idx="2302">
                  <c:v>565.36352999999997</c:v>
                </c:pt>
                <c:pt idx="2303">
                  <c:v>569.23650999999995</c:v>
                </c:pt>
                <c:pt idx="2304">
                  <c:v>571.58245999999997</c:v>
                </c:pt>
                <c:pt idx="2305">
                  <c:v>574.02710000000002</c:v>
                </c:pt>
                <c:pt idx="2306">
                  <c:v>562.91832999999997</c:v>
                </c:pt>
                <c:pt idx="2307">
                  <c:v>566.10181</c:v>
                </c:pt>
                <c:pt idx="2308">
                  <c:v>569.07677999999999</c:v>
                </c:pt>
                <c:pt idx="2309">
                  <c:v>558.62023999999997</c:v>
                </c:pt>
                <c:pt idx="2310">
                  <c:v>568.78570999999999</c:v>
                </c:pt>
                <c:pt idx="2311">
                  <c:v>560.40619000000004</c:v>
                </c:pt>
                <c:pt idx="2312">
                  <c:v>565.03839000000005</c:v>
                </c:pt>
                <c:pt idx="2313">
                  <c:v>565.02313000000004</c:v>
                </c:pt>
                <c:pt idx="2314">
                  <c:v>569.11596999999995</c:v>
                </c:pt>
                <c:pt idx="2315">
                  <c:v>564.71880999999996</c:v>
                </c:pt>
                <c:pt idx="2316">
                  <c:v>560.46880999999996</c:v>
                </c:pt>
                <c:pt idx="2317">
                  <c:v>563.70794999999998</c:v>
                </c:pt>
                <c:pt idx="2318">
                  <c:v>564.40417000000002</c:v>
                </c:pt>
                <c:pt idx="2319">
                  <c:v>566.45612000000006</c:v>
                </c:pt>
                <c:pt idx="2320">
                  <c:v>571.02985000000001</c:v>
                </c:pt>
                <c:pt idx="2321">
                  <c:v>564.20605</c:v>
                </c:pt>
                <c:pt idx="2322">
                  <c:v>568.07732999999996</c:v>
                </c:pt>
                <c:pt idx="2323">
                  <c:v>562.44768999999997</c:v>
                </c:pt>
                <c:pt idx="2324">
                  <c:v>565.04503999999997</c:v>
                </c:pt>
                <c:pt idx="2325">
                  <c:v>561.3587</c:v>
                </c:pt>
                <c:pt idx="2326">
                  <c:v>549.95734000000004</c:v>
                </c:pt>
                <c:pt idx="2327">
                  <c:v>556.95667000000003</c:v>
                </c:pt>
                <c:pt idx="2328">
                  <c:v>565.28612999999996</c:v>
                </c:pt>
                <c:pt idx="2329">
                  <c:v>562.65252999999996</c:v>
                </c:pt>
                <c:pt idx="2330">
                  <c:v>576.75995</c:v>
                </c:pt>
                <c:pt idx="2331">
                  <c:v>567.66705000000002</c:v>
                </c:pt>
                <c:pt idx="2332">
                  <c:v>563.28601000000003</c:v>
                </c:pt>
                <c:pt idx="2333">
                  <c:v>566.85186999999996</c:v>
                </c:pt>
                <c:pt idx="2334">
                  <c:v>561.21301000000005</c:v>
                </c:pt>
                <c:pt idx="2335">
                  <c:v>567.28832999999997</c:v>
                </c:pt>
                <c:pt idx="2336">
                  <c:v>557.15801999999996</c:v>
                </c:pt>
                <c:pt idx="2337">
                  <c:v>568.37298999999996</c:v>
                </c:pt>
                <c:pt idx="2338">
                  <c:v>562.98815999999999</c:v>
                </c:pt>
                <c:pt idx="2339">
                  <c:v>565.66461000000004</c:v>
                </c:pt>
                <c:pt idx="2340">
                  <c:v>568.97307999999998</c:v>
                </c:pt>
                <c:pt idx="2341">
                  <c:v>566.17052999999999</c:v>
                </c:pt>
                <c:pt idx="2342">
                  <c:v>570.69646999999998</c:v>
                </c:pt>
                <c:pt idx="2343">
                  <c:v>569.64220999999998</c:v>
                </c:pt>
                <c:pt idx="2344">
                  <c:v>558.54259999999999</c:v>
                </c:pt>
                <c:pt idx="2345">
                  <c:v>569.68280000000004</c:v>
                </c:pt>
                <c:pt idx="2346">
                  <c:v>567.17371000000003</c:v>
                </c:pt>
                <c:pt idx="2347">
                  <c:v>568.92809999999997</c:v>
                </c:pt>
                <c:pt idx="2348">
                  <c:v>566.47040000000004</c:v>
                </c:pt>
                <c:pt idx="2349">
                  <c:v>564.79645000000005</c:v>
                </c:pt>
                <c:pt idx="2350">
                  <c:v>562.01226999999994</c:v>
                </c:pt>
                <c:pt idx="2351">
                  <c:v>565.49219000000005</c:v>
                </c:pt>
                <c:pt idx="2352">
                  <c:v>566.64398000000006</c:v>
                </c:pt>
                <c:pt idx="2353">
                  <c:v>566.47619999999995</c:v>
                </c:pt>
                <c:pt idx="2354">
                  <c:v>567.43561</c:v>
                </c:pt>
                <c:pt idx="2355">
                  <c:v>476.47579999999999</c:v>
                </c:pt>
                <c:pt idx="2356">
                  <c:v>539.37860000000001</c:v>
                </c:pt>
                <c:pt idx="2357">
                  <c:v>561.07739000000004</c:v>
                </c:pt>
                <c:pt idx="2358">
                  <c:v>560.79651000000001</c:v>
                </c:pt>
                <c:pt idx="2359">
                  <c:v>572.69604000000004</c:v>
                </c:pt>
                <c:pt idx="2360">
                  <c:v>576.66247999999996</c:v>
                </c:pt>
                <c:pt idx="2361">
                  <c:v>573.49292000000003</c:v>
                </c:pt>
                <c:pt idx="2362">
                  <c:v>562.29651000000001</c:v>
                </c:pt>
                <c:pt idx="2363">
                  <c:v>571.71331999999995</c:v>
                </c:pt>
                <c:pt idx="2364">
                  <c:v>571.59491000000003</c:v>
                </c:pt>
                <c:pt idx="2365">
                  <c:v>491.00427000000002</c:v>
                </c:pt>
                <c:pt idx="2366">
                  <c:v>572.03632000000005</c:v>
                </c:pt>
                <c:pt idx="2367">
                  <c:v>558.47968000000003</c:v>
                </c:pt>
                <c:pt idx="2368">
                  <c:v>570.82421999999997</c:v>
                </c:pt>
                <c:pt idx="2369">
                  <c:v>575.59729000000004</c:v>
                </c:pt>
                <c:pt idx="2370">
                  <c:v>568.38207999999997</c:v>
                </c:pt>
                <c:pt idx="2371">
                  <c:v>560.00989000000004</c:v>
                </c:pt>
                <c:pt idx="2372">
                  <c:v>568.23528999999996</c:v>
                </c:pt>
                <c:pt idx="2373">
                  <c:v>474.32220000000001</c:v>
                </c:pt>
                <c:pt idx="2374">
                  <c:v>561.39368000000002</c:v>
                </c:pt>
                <c:pt idx="2375">
                  <c:v>565.48914000000002</c:v>
                </c:pt>
                <c:pt idx="2376">
                  <c:v>565.09302000000002</c:v>
                </c:pt>
                <c:pt idx="2377">
                  <c:v>563.31866000000002</c:v>
                </c:pt>
                <c:pt idx="2378">
                  <c:v>561.89000999999996</c:v>
                </c:pt>
                <c:pt idx="2379">
                  <c:v>562.19408999999996</c:v>
                </c:pt>
                <c:pt idx="2380">
                  <c:v>552.11614999999995</c:v>
                </c:pt>
                <c:pt idx="2381">
                  <c:v>556.16449</c:v>
                </c:pt>
                <c:pt idx="2382">
                  <c:v>565.84784000000002</c:v>
                </c:pt>
                <c:pt idx="2383">
                  <c:v>552.20043999999996</c:v>
                </c:pt>
                <c:pt idx="2384">
                  <c:v>570.77777000000003</c:v>
                </c:pt>
                <c:pt idx="2385">
                  <c:v>564.01495</c:v>
                </c:pt>
                <c:pt idx="2386">
                  <c:v>573.68353000000002</c:v>
                </c:pt>
                <c:pt idx="2387">
                  <c:v>544.98766999999998</c:v>
                </c:pt>
                <c:pt idx="2388">
                  <c:v>556.82050000000004</c:v>
                </c:pt>
                <c:pt idx="2389">
                  <c:v>571.84838999999999</c:v>
                </c:pt>
                <c:pt idx="2390">
                  <c:v>544.59625000000005</c:v>
                </c:pt>
                <c:pt idx="2391">
                  <c:v>119.67246</c:v>
                </c:pt>
                <c:pt idx="2392">
                  <c:v>565.03345000000002</c:v>
                </c:pt>
                <c:pt idx="2393">
                  <c:v>564.13147000000004</c:v>
                </c:pt>
                <c:pt idx="2394">
                  <c:v>561.52648999999997</c:v>
                </c:pt>
                <c:pt idx="2395">
                  <c:v>569.97155999999995</c:v>
                </c:pt>
                <c:pt idx="2396">
                  <c:v>573.53454999999997</c:v>
                </c:pt>
                <c:pt idx="2397">
                  <c:v>564.26898000000006</c:v>
                </c:pt>
                <c:pt idx="2398">
                  <c:v>570.90332000000001</c:v>
                </c:pt>
                <c:pt idx="2399">
                  <c:v>566.87456999999995</c:v>
                </c:pt>
                <c:pt idx="2400">
                  <c:v>565.74865999999997</c:v>
                </c:pt>
                <c:pt idx="2401">
                  <c:v>565.27148</c:v>
                </c:pt>
                <c:pt idx="2402">
                  <c:v>567.29607999999996</c:v>
                </c:pt>
                <c:pt idx="2403">
                  <c:v>570.29900999999995</c:v>
                </c:pt>
                <c:pt idx="2404">
                  <c:v>555.97790999999995</c:v>
                </c:pt>
                <c:pt idx="2405">
                  <c:v>573.68120999999996</c:v>
                </c:pt>
                <c:pt idx="2406">
                  <c:v>571.73981000000003</c:v>
                </c:pt>
                <c:pt idx="2407">
                  <c:v>569.29381999999998</c:v>
                </c:pt>
                <c:pt idx="2408">
                  <c:v>563.03278</c:v>
                </c:pt>
                <c:pt idx="2409">
                  <c:v>567.38109999999995</c:v>
                </c:pt>
                <c:pt idx="2410">
                  <c:v>562.63225999999997</c:v>
                </c:pt>
                <c:pt idx="2411">
                  <c:v>567.67107999999996</c:v>
                </c:pt>
                <c:pt idx="2412">
                  <c:v>566.98077000000001</c:v>
                </c:pt>
                <c:pt idx="2413">
                  <c:v>568.05462999999997</c:v>
                </c:pt>
                <c:pt idx="2414">
                  <c:v>566.97711000000004</c:v>
                </c:pt>
                <c:pt idx="2415">
                  <c:v>560.14940999999999</c:v>
                </c:pt>
                <c:pt idx="2416">
                  <c:v>566.03039999999999</c:v>
                </c:pt>
                <c:pt idx="2417">
                  <c:v>562.83405000000005</c:v>
                </c:pt>
                <c:pt idx="2418">
                  <c:v>566.00469999999996</c:v>
                </c:pt>
                <c:pt idx="2419">
                  <c:v>568.92719</c:v>
                </c:pt>
                <c:pt idx="2420">
                  <c:v>558.65363000000002</c:v>
                </c:pt>
                <c:pt idx="2421">
                  <c:v>563.09136999999998</c:v>
                </c:pt>
                <c:pt idx="2422">
                  <c:v>572.47100999999998</c:v>
                </c:pt>
                <c:pt idx="2423">
                  <c:v>568.3288</c:v>
                </c:pt>
                <c:pt idx="2424">
                  <c:v>556.28485000000001</c:v>
                </c:pt>
                <c:pt idx="2425">
                  <c:v>563.93169999999998</c:v>
                </c:pt>
                <c:pt idx="2426">
                  <c:v>565.54456000000005</c:v>
                </c:pt>
                <c:pt idx="2427">
                  <c:v>568.12018</c:v>
                </c:pt>
                <c:pt idx="2428">
                  <c:v>563.17071999999996</c:v>
                </c:pt>
                <c:pt idx="2429">
                  <c:v>565.71245999999996</c:v>
                </c:pt>
                <c:pt idx="2430">
                  <c:v>547.02173000000005</c:v>
                </c:pt>
                <c:pt idx="2431">
                  <c:v>569.19208000000003</c:v>
                </c:pt>
                <c:pt idx="2432">
                  <c:v>557.37030000000004</c:v>
                </c:pt>
                <c:pt idx="2433">
                  <c:v>253.05841000000001</c:v>
                </c:pt>
                <c:pt idx="2434">
                  <c:v>559.94086000000004</c:v>
                </c:pt>
                <c:pt idx="2435">
                  <c:v>552.29656999999997</c:v>
                </c:pt>
                <c:pt idx="2436">
                  <c:v>561.92682000000002</c:v>
                </c:pt>
                <c:pt idx="2437">
                  <c:v>559.98157000000003</c:v>
                </c:pt>
                <c:pt idx="2438">
                  <c:v>561.98943999999995</c:v>
                </c:pt>
                <c:pt idx="2439">
                  <c:v>555.74341000000004</c:v>
                </c:pt>
                <c:pt idx="2440">
                  <c:v>573.03156000000001</c:v>
                </c:pt>
                <c:pt idx="2441">
                  <c:v>577.34528</c:v>
                </c:pt>
                <c:pt idx="2442">
                  <c:v>560.17156999999997</c:v>
                </c:pt>
                <c:pt idx="2443">
                  <c:v>556.59802000000002</c:v>
                </c:pt>
                <c:pt idx="2444">
                  <c:v>574.21405000000004</c:v>
                </c:pt>
                <c:pt idx="2445">
                  <c:v>566.46014000000002</c:v>
                </c:pt>
                <c:pt idx="2446">
                  <c:v>568.32794000000001</c:v>
                </c:pt>
                <c:pt idx="2447">
                  <c:v>565.72295999999994</c:v>
                </c:pt>
                <c:pt idx="2448">
                  <c:v>561.93358999999998</c:v>
                </c:pt>
                <c:pt idx="2449">
                  <c:v>563.24096999999995</c:v>
                </c:pt>
                <c:pt idx="2450">
                  <c:v>565.03692999999998</c:v>
                </c:pt>
                <c:pt idx="2451">
                  <c:v>560.30109000000004</c:v>
                </c:pt>
                <c:pt idx="2452">
                  <c:v>566.39935000000003</c:v>
                </c:pt>
                <c:pt idx="2453">
                  <c:v>562.42407000000003</c:v>
                </c:pt>
                <c:pt idx="2454">
                  <c:v>564.00402999999994</c:v>
                </c:pt>
                <c:pt idx="2455">
                  <c:v>561.04132000000004</c:v>
                </c:pt>
                <c:pt idx="2456">
                  <c:v>561.18169999999998</c:v>
                </c:pt>
                <c:pt idx="2457">
                  <c:v>561.73901000000001</c:v>
                </c:pt>
                <c:pt idx="2458">
                  <c:v>561.40857000000005</c:v>
                </c:pt>
                <c:pt idx="2459">
                  <c:v>561.3175</c:v>
                </c:pt>
                <c:pt idx="2460">
                  <c:v>562.73810000000003</c:v>
                </c:pt>
                <c:pt idx="2461">
                  <c:v>568.73315000000002</c:v>
                </c:pt>
                <c:pt idx="2462">
                  <c:v>549.16057999999998</c:v>
                </c:pt>
                <c:pt idx="2463">
                  <c:v>557.40264999999999</c:v>
                </c:pt>
                <c:pt idx="2464">
                  <c:v>570.80633999999998</c:v>
                </c:pt>
                <c:pt idx="2465">
                  <c:v>555.0213</c:v>
                </c:pt>
                <c:pt idx="2466">
                  <c:v>565.22546</c:v>
                </c:pt>
                <c:pt idx="2467">
                  <c:v>565.62927000000002</c:v>
                </c:pt>
                <c:pt idx="2468">
                  <c:v>563.88220000000001</c:v>
                </c:pt>
                <c:pt idx="2469">
                  <c:v>562.89648</c:v>
                </c:pt>
                <c:pt idx="2470">
                  <c:v>558.56664999999998</c:v>
                </c:pt>
                <c:pt idx="2471">
                  <c:v>555.39940999999999</c:v>
                </c:pt>
                <c:pt idx="2472">
                  <c:v>553.48053000000004</c:v>
                </c:pt>
                <c:pt idx="2473">
                  <c:v>572.30579</c:v>
                </c:pt>
                <c:pt idx="2474">
                  <c:v>575.53539999999998</c:v>
                </c:pt>
                <c:pt idx="2475">
                  <c:v>537.37653</c:v>
                </c:pt>
                <c:pt idx="2476">
                  <c:v>566.17980999999997</c:v>
                </c:pt>
                <c:pt idx="2477">
                  <c:v>568.90148999999997</c:v>
                </c:pt>
                <c:pt idx="2478">
                  <c:v>567.30798000000004</c:v>
                </c:pt>
                <c:pt idx="2479">
                  <c:v>555.85126000000002</c:v>
                </c:pt>
                <c:pt idx="2480">
                  <c:v>558.94079999999997</c:v>
                </c:pt>
                <c:pt idx="2481">
                  <c:v>565.65557999999999</c:v>
                </c:pt>
                <c:pt idx="2482">
                  <c:v>558.13189999999997</c:v>
                </c:pt>
                <c:pt idx="2483">
                  <c:v>563.96367999999995</c:v>
                </c:pt>
                <c:pt idx="2484">
                  <c:v>563.4162</c:v>
                </c:pt>
                <c:pt idx="2485">
                  <c:v>558.46600000000001</c:v>
                </c:pt>
                <c:pt idx="2486">
                  <c:v>556.30060000000003</c:v>
                </c:pt>
                <c:pt idx="2487">
                  <c:v>567.39464999999996</c:v>
                </c:pt>
                <c:pt idx="2488">
                  <c:v>561.08300999999994</c:v>
                </c:pt>
                <c:pt idx="2489">
                  <c:v>564.15454</c:v>
                </c:pt>
                <c:pt idx="2490">
                  <c:v>565.13696000000004</c:v>
                </c:pt>
                <c:pt idx="2491">
                  <c:v>564.21301000000005</c:v>
                </c:pt>
                <c:pt idx="2492">
                  <c:v>560.15222000000006</c:v>
                </c:pt>
                <c:pt idx="2493">
                  <c:v>406.32733000000002</c:v>
                </c:pt>
                <c:pt idx="2494">
                  <c:v>565.78210000000001</c:v>
                </c:pt>
                <c:pt idx="2495">
                  <c:v>568.20147999999995</c:v>
                </c:pt>
                <c:pt idx="2496">
                  <c:v>551.26757999999995</c:v>
                </c:pt>
                <c:pt idx="2497">
                  <c:v>567.04040999999995</c:v>
                </c:pt>
                <c:pt idx="2498">
                  <c:v>555.18889999999999</c:v>
                </c:pt>
                <c:pt idx="2499">
                  <c:v>560.78448000000003</c:v>
                </c:pt>
                <c:pt idx="2500">
                  <c:v>566.12689</c:v>
                </c:pt>
                <c:pt idx="2501">
                  <c:v>570.60961999999995</c:v>
                </c:pt>
                <c:pt idx="2502">
                  <c:v>555.94097999999997</c:v>
                </c:pt>
                <c:pt idx="2503">
                  <c:v>552.54987000000006</c:v>
                </c:pt>
                <c:pt idx="2504">
                  <c:v>569.40259000000003</c:v>
                </c:pt>
                <c:pt idx="2505">
                  <c:v>568.51549999999997</c:v>
                </c:pt>
                <c:pt idx="2506">
                  <c:v>457.40395999999998</c:v>
                </c:pt>
                <c:pt idx="2507">
                  <c:v>461.00686999999999</c:v>
                </c:pt>
                <c:pt idx="2508">
                  <c:v>559.13318000000004</c:v>
                </c:pt>
                <c:pt idx="2509">
                  <c:v>562.77362000000005</c:v>
                </c:pt>
                <c:pt idx="2510">
                  <c:v>562.36095999999998</c:v>
                </c:pt>
                <c:pt idx="2511">
                  <c:v>561.64031999999997</c:v>
                </c:pt>
                <c:pt idx="2512">
                  <c:v>566.14594</c:v>
                </c:pt>
                <c:pt idx="2513">
                  <c:v>559.61725000000001</c:v>
                </c:pt>
                <c:pt idx="2514">
                  <c:v>561.49982</c:v>
                </c:pt>
                <c:pt idx="2515">
                  <c:v>562.78534000000002</c:v>
                </c:pt>
                <c:pt idx="2516">
                  <c:v>561.04272000000003</c:v>
                </c:pt>
                <c:pt idx="2517">
                  <c:v>556.76282000000003</c:v>
                </c:pt>
                <c:pt idx="2518">
                  <c:v>560.92737</c:v>
                </c:pt>
                <c:pt idx="2519">
                  <c:v>560.71367999999995</c:v>
                </c:pt>
                <c:pt idx="2520">
                  <c:v>557.77606000000003</c:v>
                </c:pt>
                <c:pt idx="2521">
                  <c:v>570.70934999999997</c:v>
                </c:pt>
                <c:pt idx="2522">
                  <c:v>540.79070999999999</c:v>
                </c:pt>
                <c:pt idx="2523">
                  <c:v>572.58954000000006</c:v>
                </c:pt>
                <c:pt idx="2524">
                  <c:v>574.89422999999999</c:v>
                </c:pt>
                <c:pt idx="2525">
                  <c:v>571.64086999999995</c:v>
                </c:pt>
                <c:pt idx="2526">
                  <c:v>564.01397999999995</c:v>
                </c:pt>
                <c:pt idx="2527">
                  <c:v>558.33538999999996</c:v>
                </c:pt>
                <c:pt idx="2528">
                  <c:v>562.68737999999996</c:v>
                </c:pt>
                <c:pt idx="2529">
                  <c:v>560.53278</c:v>
                </c:pt>
                <c:pt idx="2530">
                  <c:v>567.12225000000001</c:v>
                </c:pt>
                <c:pt idx="2531">
                  <c:v>561.65697999999998</c:v>
                </c:pt>
                <c:pt idx="2532">
                  <c:v>570.49261000000001</c:v>
                </c:pt>
                <c:pt idx="2533">
                  <c:v>559.55627000000004</c:v>
                </c:pt>
                <c:pt idx="2534">
                  <c:v>562.52704000000006</c:v>
                </c:pt>
                <c:pt idx="2535">
                  <c:v>557.87329</c:v>
                </c:pt>
                <c:pt idx="2536">
                  <c:v>573.07366999999999</c:v>
                </c:pt>
                <c:pt idx="2537">
                  <c:v>562.06866000000002</c:v>
                </c:pt>
                <c:pt idx="2538">
                  <c:v>562.72113000000002</c:v>
                </c:pt>
                <c:pt idx="2539">
                  <c:v>564.61455999999998</c:v>
                </c:pt>
                <c:pt idx="2540">
                  <c:v>576.04974000000004</c:v>
                </c:pt>
                <c:pt idx="2541">
                  <c:v>564.08496000000002</c:v>
                </c:pt>
                <c:pt idx="2542">
                  <c:v>558.98431000000005</c:v>
                </c:pt>
                <c:pt idx="2543">
                  <c:v>463.62871999999999</c:v>
                </c:pt>
                <c:pt idx="2544">
                  <c:v>558.86066000000005</c:v>
                </c:pt>
                <c:pt idx="2545">
                  <c:v>563.62896999999998</c:v>
                </c:pt>
                <c:pt idx="2546">
                  <c:v>560.43542000000002</c:v>
                </c:pt>
                <c:pt idx="2547">
                  <c:v>560.66443000000004</c:v>
                </c:pt>
                <c:pt idx="2548">
                  <c:v>549.22644000000003</c:v>
                </c:pt>
                <c:pt idx="2549">
                  <c:v>560.49914999999999</c:v>
                </c:pt>
                <c:pt idx="2550">
                  <c:v>558.26922999999999</c:v>
                </c:pt>
                <c:pt idx="2551">
                  <c:v>560.26306</c:v>
                </c:pt>
                <c:pt idx="2552">
                  <c:v>567.13585999999998</c:v>
                </c:pt>
                <c:pt idx="2553">
                  <c:v>564.07030999999995</c:v>
                </c:pt>
                <c:pt idx="2554">
                  <c:v>556.34576000000004</c:v>
                </c:pt>
                <c:pt idx="2555">
                  <c:v>564.94653000000005</c:v>
                </c:pt>
                <c:pt idx="2556">
                  <c:v>574.21349999999995</c:v>
                </c:pt>
                <c:pt idx="2557">
                  <c:v>569.18426999999997</c:v>
                </c:pt>
                <c:pt idx="2558">
                  <c:v>571.39349000000004</c:v>
                </c:pt>
                <c:pt idx="2559">
                  <c:v>568.59357</c:v>
                </c:pt>
                <c:pt idx="2560">
                  <c:v>561.84051999999997</c:v>
                </c:pt>
                <c:pt idx="2561">
                  <c:v>554.44464000000005</c:v>
                </c:pt>
                <c:pt idx="2562">
                  <c:v>567.64666999999997</c:v>
                </c:pt>
                <c:pt idx="2563">
                  <c:v>568.31115999999997</c:v>
                </c:pt>
                <c:pt idx="2564">
                  <c:v>567.64513999999997</c:v>
                </c:pt>
                <c:pt idx="2565">
                  <c:v>567.65741000000003</c:v>
                </c:pt>
                <c:pt idx="2566">
                  <c:v>547.92449999999997</c:v>
                </c:pt>
                <c:pt idx="2567">
                  <c:v>553.26824999999997</c:v>
                </c:pt>
                <c:pt idx="2568">
                  <c:v>557.74077999999997</c:v>
                </c:pt>
                <c:pt idx="2569">
                  <c:v>571.75139999999999</c:v>
                </c:pt>
                <c:pt idx="2570">
                  <c:v>568.33923000000004</c:v>
                </c:pt>
                <c:pt idx="2571">
                  <c:v>547.46600000000001</c:v>
                </c:pt>
                <c:pt idx="2572">
                  <c:v>554.62225000000001</c:v>
                </c:pt>
                <c:pt idx="2573">
                  <c:v>565.66412000000003</c:v>
                </c:pt>
                <c:pt idx="2574">
                  <c:v>571.16187000000002</c:v>
                </c:pt>
                <c:pt idx="2575">
                  <c:v>566.48443999999995</c:v>
                </c:pt>
                <c:pt idx="2576">
                  <c:v>564.31371999999999</c:v>
                </c:pt>
                <c:pt idx="2577">
                  <c:v>555.25622999999996</c:v>
                </c:pt>
                <c:pt idx="2578">
                  <c:v>562.52422999999999</c:v>
                </c:pt>
                <c:pt idx="2579">
                  <c:v>556.27972</c:v>
                </c:pt>
                <c:pt idx="2580">
                  <c:v>563.10559000000001</c:v>
                </c:pt>
                <c:pt idx="2581">
                  <c:v>561.37279999999998</c:v>
                </c:pt>
                <c:pt idx="2582">
                  <c:v>560.68768</c:v>
                </c:pt>
                <c:pt idx="2583">
                  <c:v>558.06206999999995</c:v>
                </c:pt>
                <c:pt idx="2584">
                  <c:v>559.41205000000002</c:v>
                </c:pt>
                <c:pt idx="2585">
                  <c:v>563.24010999999996</c:v>
                </c:pt>
                <c:pt idx="2586">
                  <c:v>573.56763000000001</c:v>
                </c:pt>
                <c:pt idx="2587">
                  <c:v>558.56140000000005</c:v>
                </c:pt>
                <c:pt idx="2588">
                  <c:v>551.78845000000001</c:v>
                </c:pt>
                <c:pt idx="2589">
                  <c:v>567.04645000000005</c:v>
                </c:pt>
                <c:pt idx="2590">
                  <c:v>556.45470999999998</c:v>
                </c:pt>
                <c:pt idx="2591">
                  <c:v>562.29467999999997</c:v>
                </c:pt>
                <c:pt idx="2592">
                  <c:v>546.46387000000004</c:v>
                </c:pt>
                <c:pt idx="2593">
                  <c:v>532.26477</c:v>
                </c:pt>
                <c:pt idx="2594">
                  <c:v>557.92412999999999</c:v>
                </c:pt>
                <c:pt idx="2595">
                  <c:v>558.79114000000004</c:v>
                </c:pt>
                <c:pt idx="2596">
                  <c:v>490.84273999999999</c:v>
                </c:pt>
                <c:pt idx="2597">
                  <c:v>498.81024000000002</c:v>
                </c:pt>
                <c:pt idx="2598">
                  <c:v>555.26129000000003</c:v>
                </c:pt>
                <c:pt idx="2599">
                  <c:v>555.87145999999996</c:v>
                </c:pt>
                <c:pt idx="2600">
                  <c:v>559.41485999999998</c:v>
                </c:pt>
                <c:pt idx="2601">
                  <c:v>566.79723999999999</c:v>
                </c:pt>
                <c:pt idx="2602">
                  <c:v>564.39417000000003</c:v>
                </c:pt>
                <c:pt idx="2603">
                  <c:v>563.41974000000005</c:v>
                </c:pt>
                <c:pt idx="2604">
                  <c:v>559.67223999999999</c:v>
                </c:pt>
                <c:pt idx="2605">
                  <c:v>552.37468999999999</c:v>
                </c:pt>
                <c:pt idx="2606">
                  <c:v>552.99805000000003</c:v>
                </c:pt>
                <c:pt idx="2607">
                  <c:v>573.67534999999998</c:v>
                </c:pt>
                <c:pt idx="2608">
                  <c:v>564.21356000000003</c:v>
                </c:pt>
                <c:pt idx="2609">
                  <c:v>566.14220999999998</c:v>
                </c:pt>
                <c:pt idx="2610">
                  <c:v>563.67151000000001</c:v>
                </c:pt>
                <c:pt idx="2611">
                  <c:v>551.59973000000002</c:v>
                </c:pt>
                <c:pt idx="2612">
                  <c:v>560.80864999999994</c:v>
                </c:pt>
                <c:pt idx="2613">
                  <c:v>558.16107</c:v>
                </c:pt>
                <c:pt idx="2614">
                  <c:v>559.57574</c:v>
                </c:pt>
                <c:pt idx="2615">
                  <c:v>561.32001000000002</c:v>
                </c:pt>
                <c:pt idx="2616">
                  <c:v>557.80884000000003</c:v>
                </c:pt>
                <c:pt idx="2617">
                  <c:v>556.40894000000003</c:v>
                </c:pt>
                <c:pt idx="2618">
                  <c:v>565.24450999999999</c:v>
                </c:pt>
                <c:pt idx="2619">
                  <c:v>565.15619000000004</c:v>
                </c:pt>
                <c:pt idx="2620">
                  <c:v>559.86176</c:v>
                </c:pt>
                <c:pt idx="2621">
                  <c:v>560.70563000000004</c:v>
                </c:pt>
                <c:pt idx="2622">
                  <c:v>559.12543000000005</c:v>
                </c:pt>
                <c:pt idx="2623">
                  <c:v>561.86699999999996</c:v>
                </c:pt>
                <c:pt idx="2624">
                  <c:v>563.38158999999996</c:v>
                </c:pt>
                <c:pt idx="2625">
                  <c:v>554.90668000000005</c:v>
                </c:pt>
                <c:pt idx="2626">
                  <c:v>562.75329999999997</c:v>
                </c:pt>
                <c:pt idx="2627">
                  <c:v>559.08942000000002</c:v>
                </c:pt>
                <c:pt idx="2628">
                  <c:v>548.57019000000003</c:v>
                </c:pt>
                <c:pt idx="2629">
                  <c:v>555.67998999999998</c:v>
                </c:pt>
                <c:pt idx="2630">
                  <c:v>570.5838</c:v>
                </c:pt>
                <c:pt idx="2631">
                  <c:v>555.38085999999998</c:v>
                </c:pt>
                <c:pt idx="2632">
                  <c:v>561.93176000000005</c:v>
                </c:pt>
                <c:pt idx="2633">
                  <c:v>550.81359999999995</c:v>
                </c:pt>
                <c:pt idx="2634">
                  <c:v>556.44341999999995</c:v>
                </c:pt>
                <c:pt idx="2635">
                  <c:v>550.02746999999999</c:v>
                </c:pt>
                <c:pt idx="2636">
                  <c:v>558.12018</c:v>
                </c:pt>
                <c:pt idx="2637">
                  <c:v>562.62018</c:v>
                </c:pt>
                <c:pt idx="2638">
                  <c:v>552.67809999999997</c:v>
                </c:pt>
                <c:pt idx="2639">
                  <c:v>554.32324000000006</c:v>
                </c:pt>
                <c:pt idx="2640">
                  <c:v>570.91350999999997</c:v>
                </c:pt>
                <c:pt idx="2641">
                  <c:v>556.14684999999997</c:v>
                </c:pt>
                <c:pt idx="2642">
                  <c:v>558.53741000000002</c:v>
                </c:pt>
                <c:pt idx="2643">
                  <c:v>555.72564999999997</c:v>
                </c:pt>
                <c:pt idx="2644">
                  <c:v>554.89837999999997</c:v>
                </c:pt>
                <c:pt idx="2645">
                  <c:v>566.34589000000005</c:v>
                </c:pt>
                <c:pt idx="2646">
                  <c:v>561.08507999999995</c:v>
                </c:pt>
                <c:pt idx="2647">
                  <c:v>564.83294999999998</c:v>
                </c:pt>
                <c:pt idx="2648">
                  <c:v>556.71454000000006</c:v>
                </c:pt>
                <c:pt idx="2649">
                  <c:v>560.04645000000005</c:v>
                </c:pt>
                <c:pt idx="2650">
                  <c:v>420.65836000000002</c:v>
                </c:pt>
                <c:pt idx="2651">
                  <c:v>517.95105000000001</c:v>
                </c:pt>
                <c:pt idx="2652">
                  <c:v>559.10650999999996</c:v>
                </c:pt>
                <c:pt idx="2653">
                  <c:v>559.61676</c:v>
                </c:pt>
                <c:pt idx="2654">
                  <c:v>560.22284000000002</c:v>
                </c:pt>
                <c:pt idx="2655">
                  <c:v>558.65288999999996</c:v>
                </c:pt>
                <c:pt idx="2656">
                  <c:v>562.84058000000005</c:v>
                </c:pt>
                <c:pt idx="2657">
                  <c:v>558.26953000000003</c:v>
                </c:pt>
                <c:pt idx="2658">
                  <c:v>565.80273</c:v>
                </c:pt>
                <c:pt idx="2659">
                  <c:v>562.50982999999997</c:v>
                </c:pt>
                <c:pt idx="2660">
                  <c:v>556.84514999999999</c:v>
                </c:pt>
                <c:pt idx="2661">
                  <c:v>562.41736000000003</c:v>
                </c:pt>
                <c:pt idx="2662">
                  <c:v>552.44994999999994</c:v>
                </c:pt>
                <c:pt idx="2663">
                  <c:v>554.83752000000004</c:v>
                </c:pt>
                <c:pt idx="2664">
                  <c:v>561.59576000000004</c:v>
                </c:pt>
                <c:pt idx="2665">
                  <c:v>559.52739999999994</c:v>
                </c:pt>
                <c:pt idx="2666">
                  <c:v>559.55889999999999</c:v>
                </c:pt>
                <c:pt idx="2667">
                  <c:v>560.85686999999996</c:v>
                </c:pt>
                <c:pt idx="2668">
                  <c:v>561.21252000000004</c:v>
                </c:pt>
                <c:pt idx="2669">
                  <c:v>577.33330999999998</c:v>
                </c:pt>
                <c:pt idx="2670">
                  <c:v>583.02966000000004</c:v>
                </c:pt>
                <c:pt idx="2671">
                  <c:v>573.59984999999995</c:v>
                </c:pt>
                <c:pt idx="2672">
                  <c:v>592.88244999999995</c:v>
                </c:pt>
                <c:pt idx="2673">
                  <c:v>579.96349999999995</c:v>
                </c:pt>
                <c:pt idx="2674">
                  <c:v>585.50098000000003</c:v>
                </c:pt>
                <c:pt idx="2675">
                  <c:v>556.34338000000002</c:v>
                </c:pt>
                <c:pt idx="2676">
                  <c:v>562.45434999999998</c:v>
                </c:pt>
                <c:pt idx="2677">
                  <c:v>562.47564999999997</c:v>
                </c:pt>
                <c:pt idx="2678">
                  <c:v>551.52599999999995</c:v>
                </c:pt>
                <c:pt idx="2679">
                  <c:v>508.23703</c:v>
                </c:pt>
                <c:pt idx="2680">
                  <c:v>526.66796999999997</c:v>
                </c:pt>
                <c:pt idx="2681">
                  <c:v>544.02466000000004</c:v>
                </c:pt>
                <c:pt idx="2682">
                  <c:v>555.52679000000001</c:v>
                </c:pt>
                <c:pt idx="2683">
                  <c:v>517.13207999999997</c:v>
                </c:pt>
                <c:pt idx="2684">
                  <c:v>490.92000999999999</c:v>
                </c:pt>
                <c:pt idx="2685">
                  <c:v>543.81628000000001</c:v>
                </c:pt>
                <c:pt idx="2686">
                  <c:v>548.18908999999996</c:v>
                </c:pt>
                <c:pt idx="2687">
                  <c:v>550.86694</c:v>
                </c:pt>
                <c:pt idx="2688">
                  <c:v>550.27319</c:v>
                </c:pt>
                <c:pt idx="2689">
                  <c:v>552.46331999999995</c:v>
                </c:pt>
                <c:pt idx="2690">
                  <c:v>549.04418999999996</c:v>
                </c:pt>
                <c:pt idx="2691">
                  <c:v>547.17181000000005</c:v>
                </c:pt>
                <c:pt idx="2692">
                  <c:v>553.31708000000003</c:v>
                </c:pt>
                <c:pt idx="2693">
                  <c:v>369.05874999999997</c:v>
                </c:pt>
                <c:pt idx="2694">
                  <c:v>25.290690999999999</c:v>
                </c:pt>
                <c:pt idx="2695">
                  <c:v>55.841189999999997</c:v>
                </c:pt>
                <c:pt idx="2696">
                  <c:v>548.42169000000001</c:v>
                </c:pt>
                <c:pt idx="2697">
                  <c:v>554.72125000000005</c:v>
                </c:pt>
                <c:pt idx="2698">
                  <c:v>548.76044000000002</c:v>
                </c:pt>
                <c:pt idx="2699">
                  <c:v>551.68298000000004</c:v>
                </c:pt>
                <c:pt idx="2700">
                  <c:v>552.16021999999998</c:v>
                </c:pt>
                <c:pt idx="2701">
                  <c:v>551.74310000000003</c:v>
                </c:pt>
                <c:pt idx="2702">
                  <c:v>556.52844000000005</c:v>
                </c:pt>
                <c:pt idx="2703">
                  <c:v>549.78130999999996</c:v>
                </c:pt>
                <c:pt idx="2704">
                  <c:v>567.67285000000004</c:v>
                </c:pt>
                <c:pt idx="2705">
                  <c:v>540.56970000000001</c:v>
                </c:pt>
                <c:pt idx="2706">
                  <c:v>560.48950000000002</c:v>
                </c:pt>
                <c:pt idx="2707">
                  <c:v>562.86005</c:v>
                </c:pt>
                <c:pt idx="2708">
                  <c:v>554.73357999999996</c:v>
                </c:pt>
                <c:pt idx="2709">
                  <c:v>536.11823000000004</c:v>
                </c:pt>
                <c:pt idx="2710">
                  <c:v>555.45434999999998</c:v>
                </c:pt>
                <c:pt idx="2711">
                  <c:v>553.87334999999996</c:v>
                </c:pt>
                <c:pt idx="2712">
                  <c:v>559.72344999999996</c:v>
                </c:pt>
                <c:pt idx="2713">
                  <c:v>561.1875</c:v>
                </c:pt>
                <c:pt idx="2714">
                  <c:v>558.84105999999997</c:v>
                </c:pt>
                <c:pt idx="2715">
                  <c:v>561.04974000000004</c:v>
                </c:pt>
                <c:pt idx="2716">
                  <c:v>565.63922000000002</c:v>
                </c:pt>
                <c:pt idx="2717">
                  <c:v>56.512279999999997</c:v>
                </c:pt>
                <c:pt idx="2718">
                  <c:v>468.52908000000002</c:v>
                </c:pt>
                <c:pt idx="2719">
                  <c:v>562.62780999999995</c:v>
                </c:pt>
                <c:pt idx="2720">
                  <c:v>565.17962999999997</c:v>
                </c:pt>
                <c:pt idx="2721">
                  <c:v>561.26898000000006</c:v>
                </c:pt>
                <c:pt idx="2722">
                  <c:v>555.11199999999997</c:v>
                </c:pt>
                <c:pt idx="2723">
                  <c:v>564.04602</c:v>
                </c:pt>
                <c:pt idx="2724">
                  <c:v>561.37207000000001</c:v>
                </c:pt>
                <c:pt idx="2725">
                  <c:v>554.95587</c:v>
                </c:pt>
                <c:pt idx="2726">
                  <c:v>559.75922000000003</c:v>
                </c:pt>
                <c:pt idx="2727">
                  <c:v>560.53375000000005</c:v>
                </c:pt>
                <c:pt idx="2728">
                  <c:v>562.42969000000005</c:v>
                </c:pt>
                <c:pt idx="2729">
                  <c:v>558.01178000000004</c:v>
                </c:pt>
                <c:pt idx="2730">
                  <c:v>567.57239000000004</c:v>
                </c:pt>
                <c:pt idx="2731">
                  <c:v>556.64777000000004</c:v>
                </c:pt>
                <c:pt idx="2732">
                  <c:v>546.33709999999996</c:v>
                </c:pt>
                <c:pt idx="2733">
                  <c:v>104.11579</c:v>
                </c:pt>
                <c:pt idx="2734">
                  <c:v>557.54467999999997</c:v>
                </c:pt>
                <c:pt idx="2735">
                  <c:v>553.30980999999997</c:v>
                </c:pt>
                <c:pt idx="2736">
                  <c:v>556.17505000000006</c:v>
                </c:pt>
                <c:pt idx="2737">
                  <c:v>559.47864000000004</c:v>
                </c:pt>
                <c:pt idx="2738">
                  <c:v>553.96862999999996</c:v>
                </c:pt>
                <c:pt idx="2739">
                  <c:v>556.52752999999996</c:v>
                </c:pt>
                <c:pt idx="2740">
                  <c:v>556.26385000000005</c:v>
                </c:pt>
                <c:pt idx="2741">
                  <c:v>550.85541000000001</c:v>
                </c:pt>
                <c:pt idx="2742">
                  <c:v>546.44988999999998</c:v>
                </c:pt>
                <c:pt idx="2743">
                  <c:v>560.10167999999999</c:v>
                </c:pt>
                <c:pt idx="2744">
                  <c:v>551.29926</c:v>
                </c:pt>
                <c:pt idx="2745">
                  <c:v>556.47478999999998</c:v>
                </c:pt>
                <c:pt idx="2746">
                  <c:v>554.30736999999999</c:v>
                </c:pt>
                <c:pt idx="2747">
                  <c:v>558.66607999999997</c:v>
                </c:pt>
                <c:pt idx="2748">
                  <c:v>555.76727000000005</c:v>
                </c:pt>
                <c:pt idx="2749">
                  <c:v>544.56713999999999</c:v>
                </c:pt>
                <c:pt idx="2750">
                  <c:v>562.24938999999995</c:v>
                </c:pt>
                <c:pt idx="2751">
                  <c:v>560.79272000000003</c:v>
                </c:pt>
                <c:pt idx="2752">
                  <c:v>559.71520999999996</c:v>
                </c:pt>
                <c:pt idx="2753">
                  <c:v>560.77448000000004</c:v>
                </c:pt>
                <c:pt idx="2754">
                  <c:v>565.96642999999995</c:v>
                </c:pt>
                <c:pt idx="2755">
                  <c:v>521.18035999999995</c:v>
                </c:pt>
                <c:pt idx="2756">
                  <c:v>418.40082000000001</c:v>
                </c:pt>
                <c:pt idx="2757">
                  <c:v>503.57760999999999</c:v>
                </c:pt>
                <c:pt idx="2758">
                  <c:v>414.28696000000002</c:v>
                </c:pt>
                <c:pt idx="2759">
                  <c:v>537.47455000000002</c:v>
                </c:pt>
                <c:pt idx="2760">
                  <c:v>533.53405999999995</c:v>
                </c:pt>
                <c:pt idx="2761">
                  <c:v>542.24334999999996</c:v>
                </c:pt>
                <c:pt idx="2762">
                  <c:v>545.51153999999997</c:v>
                </c:pt>
                <c:pt idx="2763">
                  <c:v>530.05462999999997</c:v>
                </c:pt>
                <c:pt idx="2764">
                  <c:v>530.52417000000003</c:v>
                </c:pt>
                <c:pt idx="2765">
                  <c:v>527.63782000000003</c:v>
                </c:pt>
                <c:pt idx="2766">
                  <c:v>544.69579999999996</c:v>
                </c:pt>
                <c:pt idx="2767">
                  <c:v>533.20209</c:v>
                </c:pt>
                <c:pt idx="2768">
                  <c:v>544.00671</c:v>
                </c:pt>
                <c:pt idx="2769">
                  <c:v>546.05102999999997</c:v>
                </c:pt>
                <c:pt idx="2770">
                  <c:v>540.68548999999996</c:v>
                </c:pt>
                <c:pt idx="2771">
                  <c:v>539.96020999999996</c:v>
                </c:pt>
                <c:pt idx="2772">
                  <c:v>538.02832000000001</c:v>
                </c:pt>
                <c:pt idx="2773">
                  <c:v>526.10601999999994</c:v>
                </c:pt>
                <c:pt idx="2774">
                  <c:v>534.80700999999999</c:v>
                </c:pt>
                <c:pt idx="2775">
                  <c:v>535.12621999999999</c:v>
                </c:pt>
                <c:pt idx="2776">
                  <c:v>526.1463</c:v>
                </c:pt>
                <c:pt idx="2777">
                  <c:v>538.76288</c:v>
                </c:pt>
                <c:pt idx="2778">
                  <c:v>531.31146000000001</c:v>
                </c:pt>
                <c:pt idx="2779">
                  <c:v>524.17205999999999</c:v>
                </c:pt>
                <c:pt idx="2780">
                  <c:v>518.86315999999999</c:v>
                </c:pt>
                <c:pt idx="2781">
                  <c:v>529.64331000000004</c:v>
                </c:pt>
                <c:pt idx="2782">
                  <c:v>520.61406999999997</c:v>
                </c:pt>
                <c:pt idx="2783">
                  <c:v>523.20012999999994</c:v>
                </c:pt>
                <c:pt idx="2784">
                  <c:v>529.66710999999998</c:v>
                </c:pt>
                <c:pt idx="2785">
                  <c:v>527.74956999999995</c:v>
                </c:pt>
                <c:pt idx="2786">
                  <c:v>422.35064999999997</c:v>
                </c:pt>
                <c:pt idx="2787">
                  <c:v>408.72946000000002</c:v>
                </c:pt>
                <c:pt idx="2788">
                  <c:v>527.70154000000002</c:v>
                </c:pt>
                <c:pt idx="2789">
                  <c:v>537.92931999999996</c:v>
                </c:pt>
                <c:pt idx="2790">
                  <c:v>497.84167000000002</c:v>
                </c:pt>
                <c:pt idx="2791">
                  <c:v>531.81872999999996</c:v>
                </c:pt>
                <c:pt idx="2792">
                  <c:v>532.21216000000004</c:v>
                </c:pt>
                <c:pt idx="2793">
                  <c:v>541.83374000000003</c:v>
                </c:pt>
                <c:pt idx="2794">
                  <c:v>535.68718999999999</c:v>
                </c:pt>
                <c:pt idx="2795">
                  <c:v>530.43187999999998</c:v>
                </c:pt>
                <c:pt idx="2796">
                  <c:v>533.69122000000004</c:v>
                </c:pt>
                <c:pt idx="2797">
                  <c:v>536.91498000000001</c:v>
                </c:pt>
                <c:pt idx="2798">
                  <c:v>536.92938000000004</c:v>
                </c:pt>
                <c:pt idx="2799">
                  <c:v>531.70911000000001</c:v>
                </c:pt>
                <c:pt idx="2800">
                  <c:v>546.03583000000003</c:v>
                </c:pt>
                <c:pt idx="2801">
                  <c:v>540.80011000000002</c:v>
                </c:pt>
                <c:pt idx="2802">
                  <c:v>536.32172000000003</c:v>
                </c:pt>
                <c:pt idx="2803">
                  <c:v>530.25903000000005</c:v>
                </c:pt>
                <c:pt idx="2804">
                  <c:v>539.42200000000003</c:v>
                </c:pt>
                <c:pt idx="2805">
                  <c:v>525.02954</c:v>
                </c:pt>
                <c:pt idx="2806">
                  <c:v>290.47009000000003</c:v>
                </c:pt>
                <c:pt idx="2807">
                  <c:v>131.26965000000001</c:v>
                </c:pt>
                <c:pt idx="2808">
                  <c:v>534.26440000000002</c:v>
                </c:pt>
                <c:pt idx="2809">
                  <c:v>532.29028000000005</c:v>
                </c:pt>
                <c:pt idx="2810">
                  <c:v>527.50061000000005</c:v>
                </c:pt>
                <c:pt idx="2811">
                  <c:v>533.28375000000005</c:v>
                </c:pt>
                <c:pt idx="2812">
                  <c:v>534.00189</c:v>
                </c:pt>
                <c:pt idx="2813">
                  <c:v>533.23955999999998</c:v>
                </c:pt>
                <c:pt idx="2814">
                  <c:v>518.79949999999997</c:v>
                </c:pt>
                <c:pt idx="2815">
                  <c:v>533.99139000000002</c:v>
                </c:pt>
                <c:pt idx="2816">
                  <c:v>531.45221000000004</c:v>
                </c:pt>
                <c:pt idx="2817">
                  <c:v>492.26981000000001</c:v>
                </c:pt>
                <c:pt idx="2818">
                  <c:v>527.65637000000004</c:v>
                </c:pt>
                <c:pt idx="2819">
                  <c:v>539.66321000000005</c:v>
                </c:pt>
                <c:pt idx="2820">
                  <c:v>536.82763999999997</c:v>
                </c:pt>
                <c:pt idx="2821">
                  <c:v>541.22784000000001</c:v>
                </c:pt>
                <c:pt idx="2822">
                  <c:v>532.02350000000001</c:v>
                </c:pt>
                <c:pt idx="2823">
                  <c:v>543.70336999999995</c:v>
                </c:pt>
                <c:pt idx="2824">
                  <c:v>528.49163999999996</c:v>
                </c:pt>
                <c:pt idx="2825">
                  <c:v>492.07324</c:v>
                </c:pt>
                <c:pt idx="2826">
                  <c:v>460.06704999999999</c:v>
                </c:pt>
                <c:pt idx="2827">
                  <c:v>539.93866000000003</c:v>
                </c:pt>
                <c:pt idx="2828">
                  <c:v>405.22739000000001</c:v>
                </c:pt>
                <c:pt idx="2829">
                  <c:v>393.48971999999998</c:v>
                </c:pt>
                <c:pt idx="2830">
                  <c:v>334.50308000000001</c:v>
                </c:pt>
                <c:pt idx="2831">
                  <c:v>327.77303999999998</c:v>
                </c:pt>
                <c:pt idx="2832">
                  <c:v>333.13071000000002</c:v>
                </c:pt>
                <c:pt idx="2833">
                  <c:v>325.00839000000002</c:v>
                </c:pt>
                <c:pt idx="2834">
                  <c:v>333.22976999999997</c:v>
                </c:pt>
                <c:pt idx="2835">
                  <c:v>330.26058999999998</c:v>
                </c:pt>
                <c:pt idx="2836">
                  <c:v>329.20067999999998</c:v>
                </c:pt>
                <c:pt idx="2837">
                  <c:v>329.63135</c:v>
                </c:pt>
                <c:pt idx="2838">
                  <c:v>506.89578</c:v>
                </c:pt>
                <c:pt idx="2839">
                  <c:v>544.69695999999999</c:v>
                </c:pt>
                <c:pt idx="2840">
                  <c:v>566.37561000000005</c:v>
                </c:pt>
                <c:pt idx="2841">
                  <c:v>555.78223000000003</c:v>
                </c:pt>
                <c:pt idx="2842">
                  <c:v>535.89435000000003</c:v>
                </c:pt>
                <c:pt idx="2843">
                  <c:v>536.05371000000002</c:v>
                </c:pt>
                <c:pt idx="2844">
                  <c:v>547.99945000000002</c:v>
                </c:pt>
                <c:pt idx="2845">
                  <c:v>544.01868000000002</c:v>
                </c:pt>
                <c:pt idx="2846">
                  <c:v>562.26971000000003</c:v>
                </c:pt>
                <c:pt idx="2847">
                  <c:v>561.34436000000005</c:v>
                </c:pt>
                <c:pt idx="2848">
                  <c:v>560.31384000000003</c:v>
                </c:pt>
                <c:pt idx="2849">
                  <c:v>559.40746999999999</c:v>
                </c:pt>
                <c:pt idx="2850">
                  <c:v>555.48969</c:v>
                </c:pt>
                <c:pt idx="2851">
                  <c:v>558.66931</c:v>
                </c:pt>
                <c:pt idx="2852">
                  <c:v>554.82343000000003</c:v>
                </c:pt>
                <c:pt idx="2853">
                  <c:v>570.16003000000001</c:v>
                </c:pt>
                <c:pt idx="2854">
                  <c:v>564.98699999999997</c:v>
                </c:pt>
                <c:pt idx="2855">
                  <c:v>560.87285999999995</c:v>
                </c:pt>
                <c:pt idx="2856">
                  <c:v>559.04510000000005</c:v>
                </c:pt>
                <c:pt idx="2857">
                  <c:v>555.35717999999997</c:v>
                </c:pt>
                <c:pt idx="2858">
                  <c:v>568.43921</c:v>
                </c:pt>
                <c:pt idx="2859">
                  <c:v>566.64246000000003</c:v>
                </c:pt>
                <c:pt idx="2860">
                  <c:v>555.52466000000004</c:v>
                </c:pt>
                <c:pt idx="2861">
                  <c:v>552.86499000000003</c:v>
                </c:pt>
                <c:pt idx="2862">
                  <c:v>551.24315999999999</c:v>
                </c:pt>
                <c:pt idx="2863">
                  <c:v>546.41570999999999</c:v>
                </c:pt>
                <c:pt idx="2864">
                  <c:v>527.01067999999998</c:v>
                </c:pt>
                <c:pt idx="2865">
                  <c:v>547.39813000000004</c:v>
                </c:pt>
                <c:pt idx="2866">
                  <c:v>521.53033000000005</c:v>
                </c:pt>
                <c:pt idx="2867">
                  <c:v>565.68242999999995</c:v>
                </c:pt>
                <c:pt idx="2868">
                  <c:v>524.83465999999999</c:v>
                </c:pt>
                <c:pt idx="2869">
                  <c:v>540.69275000000005</c:v>
                </c:pt>
                <c:pt idx="2870">
                  <c:v>558.69097999999997</c:v>
                </c:pt>
                <c:pt idx="2871">
                  <c:v>553.69757000000004</c:v>
                </c:pt>
                <c:pt idx="2872">
                  <c:v>564.48383000000001</c:v>
                </c:pt>
                <c:pt idx="2873">
                  <c:v>563.46795999999995</c:v>
                </c:pt>
                <c:pt idx="2874">
                  <c:v>564.28399999999999</c:v>
                </c:pt>
                <c:pt idx="2875">
                  <c:v>548.97222999999997</c:v>
                </c:pt>
                <c:pt idx="2876">
                  <c:v>558.42229999999995</c:v>
                </c:pt>
                <c:pt idx="2877">
                  <c:v>414.97530999999998</c:v>
                </c:pt>
                <c:pt idx="2878">
                  <c:v>548.16107</c:v>
                </c:pt>
                <c:pt idx="2879">
                  <c:v>555.82390999999996</c:v>
                </c:pt>
                <c:pt idx="2880">
                  <c:v>557.05395999999996</c:v>
                </c:pt>
                <c:pt idx="2881">
                  <c:v>559.26189999999997</c:v>
                </c:pt>
                <c:pt idx="2882">
                  <c:v>558.80695000000003</c:v>
                </c:pt>
                <c:pt idx="2883">
                  <c:v>556.08374000000003</c:v>
                </c:pt>
                <c:pt idx="2884">
                  <c:v>561.49199999999996</c:v>
                </c:pt>
                <c:pt idx="2885">
                  <c:v>557.15259000000003</c:v>
                </c:pt>
                <c:pt idx="2886">
                  <c:v>565.64642000000003</c:v>
                </c:pt>
                <c:pt idx="2887">
                  <c:v>554.96380999999997</c:v>
                </c:pt>
                <c:pt idx="2888">
                  <c:v>567.96802000000002</c:v>
                </c:pt>
                <c:pt idx="2889">
                  <c:v>570.61455999999998</c:v>
                </c:pt>
                <c:pt idx="2890">
                  <c:v>553.85235999999998</c:v>
                </c:pt>
                <c:pt idx="2891">
                  <c:v>557.73535000000004</c:v>
                </c:pt>
                <c:pt idx="2892">
                  <c:v>560.64153999999996</c:v>
                </c:pt>
                <c:pt idx="2893">
                  <c:v>552.80853000000002</c:v>
                </c:pt>
                <c:pt idx="2894">
                  <c:v>562.10522000000003</c:v>
                </c:pt>
                <c:pt idx="2895">
                  <c:v>561.18841999999995</c:v>
                </c:pt>
                <c:pt idx="2896">
                  <c:v>551.84204</c:v>
                </c:pt>
                <c:pt idx="2897">
                  <c:v>553.31359999999995</c:v>
                </c:pt>
                <c:pt idx="2898">
                  <c:v>556.5575</c:v>
                </c:pt>
                <c:pt idx="2899">
                  <c:v>562.20159999999998</c:v>
                </c:pt>
                <c:pt idx="2900">
                  <c:v>554.84893999999997</c:v>
                </c:pt>
                <c:pt idx="2901">
                  <c:v>558.38756999999998</c:v>
                </c:pt>
                <c:pt idx="2902">
                  <c:v>557.79040999999995</c:v>
                </c:pt>
                <c:pt idx="2903">
                  <c:v>568.55724999999995</c:v>
                </c:pt>
                <c:pt idx="2904">
                  <c:v>559.39880000000005</c:v>
                </c:pt>
                <c:pt idx="2905">
                  <c:v>567.45734000000004</c:v>
                </c:pt>
                <c:pt idx="2906">
                  <c:v>561.17029000000002</c:v>
                </c:pt>
                <c:pt idx="2907">
                  <c:v>576.79436999999996</c:v>
                </c:pt>
                <c:pt idx="2908">
                  <c:v>570.97107000000005</c:v>
                </c:pt>
                <c:pt idx="2909">
                  <c:v>562.45507999999995</c:v>
                </c:pt>
                <c:pt idx="2910">
                  <c:v>563.75769000000003</c:v>
                </c:pt>
                <c:pt idx="2911">
                  <c:v>569.42084</c:v>
                </c:pt>
                <c:pt idx="2912">
                  <c:v>558.83716000000004</c:v>
                </c:pt>
                <c:pt idx="2913">
                  <c:v>556.76757999999995</c:v>
                </c:pt>
                <c:pt idx="2914">
                  <c:v>561.11243000000002</c:v>
                </c:pt>
                <c:pt idx="2915">
                  <c:v>556.26935000000003</c:v>
                </c:pt>
                <c:pt idx="2916">
                  <c:v>554.92102</c:v>
                </c:pt>
                <c:pt idx="2917">
                  <c:v>562.23644999999999</c:v>
                </c:pt>
                <c:pt idx="2918">
                  <c:v>566.26111000000003</c:v>
                </c:pt>
                <c:pt idx="2919">
                  <c:v>563.53734999999995</c:v>
                </c:pt>
                <c:pt idx="2920">
                  <c:v>555.95525999999995</c:v>
                </c:pt>
                <c:pt idx="2921">
                  <c:v>564.88995</c:v>
                </c:pt>
                <c:pt idx="2922">
                  <c:v>542.96100000000001</c:v>
                </c:pt>
                <c:pt idx="2923">
                  <c:v>558.36548000000005</c:v>
                </c:pt>
                <c:pt idx="2924">
                  <c:v>567.38103999999998</c:v>
                </c:pt>
                <c:pt idx="2925">
                  <c:v>569.72028</c:v>
                </c:pt>
                <c:pt idx="2926">
                  <c:v>564.73328000000004</c:v>
                </c:pt>
                <c:pt idx="2927">
                  <c:v>562.31701999999996</c:v>
                </c:pt>
                <c:pt idx="2928">
                  <c:v>566.52886999999998</c:v>
                </c:pt>
                <c:pt idx="2929">
                  <c:v>569.51733000000002</c:v>
                </c:pt>
                <c:pt idx="2930">
                  <c:v>562.58704</c:v>
                </c:pt>
                <c:pt idx="2931">
                  <c:v>561.95348999999999</c:v>
                </c:pt>
                <c:pt idx="2932">
                  <c:v>574.19170999999994</c:v>
                </c:pt>
                <c:pt idx="2933">
                  <c:v>567.27679000000001</c:v>
                </c:pt>
                <c:pt idx="2934">
                  <c:v>563.51526000000001</c:v>
                </c:pt>
                <c:pt idx="2935">
                  <c:v>566.02459999999996</c:v>
                </c:pt>
                <c:pt idx="2936">
                  <c:v>564.00391000000002</c:v>
                </c:pt>
                <c:pt idx="2937">
                  <c:v>569.15734999999995</c:v>
                </c:pt>
                <c:pt idx="2938">
                  <c:v>561.65819999999997</c:v>
                </c:pt>
                <c:pt idx="2939">
                  <c:v>559.74719000000005</c:v>
                </c:pt>
                <c:pt idx="2940">
                  <c:v>577.90222000000006</c:v>
                </c:pt>
                <c:pt idx="2941">
                  <c:v>570.08325000000002</c:v>
                </c:pt>
                <c:pt idx="2942">
                  <c:v>572.48424999999997</c:v>
                </c:pt>
                <c:pt idx="2943">
                  <c:v>568.54156</c:v>
                </c:pt>
                <c:pt idx="2944">
                  <c:v>555.24145999999996</c:v>
                </c:pt>
                <c:pt idx="2945">
                  <c:v>565.07825000000003</c:v>
                </c:pt>
                <c:pt idx="2946">
                  <c:v>554.02697999999998</c:v>
                </c:pt>
                <c:pt idx="2947">
                  <c:v>563.56188999999995</c:v>
                </c:pt>
                <c:pt idx="2948">
                  <c:v>563.36339999999996</c:v>
                </c:pt>
                <c:pt idx="2949">
                  <c:v>572.49976000000004</c:v>
                </c:pt>
                <c:pt idx="2950">
                  <c:v>568.19537000000003</c:v>
                </c:pt>
                <c:pt idx="2951">
                  <c:v>564.16985999999997</c:v>
                </c:pt>
                <c:pt idx="2952">
                  <c:v>562.45428000000004</c:v>
                </c:pt>
                <c:pt idx="2953">
                  <c:v>568.82110999999998</c:v>
                </c:pt>
                <c:pt idx="2954">
                  <c:v>564.88080000000002</c:v>
                </c:pt>
                <c:pt idx="2955">
                  <c:v>556.33594000000005</c:v>
                </c:pt>
                <c:pt idx="2956">
                  <c:v>567.17853000000002</c:v>
                </c:pt>
                <c:pt idx="2957">
                  <c:v>559.21312999999998</c:v>
                </c:pt>
                <c:pt idx="2958">
                  <c:v>561.33501999999999</c:v>
                </c:pt>
                <c:pt idx="2959">
                  <c:v>566.32654000000002</c:v>
                </c:pt>
                <c:pt idx="2960">
                  <c:v>568.44086000000004</c:v>
                </c:pt>
                <c:pt idx="2961">
                  <c:v>560.35486000000003</c:v>
                </c:pt>
                <c:pt idx="2962">
                  <c:v>563.30102999999997</c:v>
                </c:pt>
                <c:pt idx="2963">
                  <c:v>566.63262999999995</c:v>
                </c:pt>
                <c:pt idx="2964">
                  <c:v>559.5838</c:v>
                </c:pt>
                <c:pt idx="2965">
                  <c:v>561.86663999999996</c:v>
                </c:pt>
                <c:pt idx="2966">
                  <c:v>562.88054999999997</c:v>
                </c:pt>
                <c:pt idx="2967">
                  <c:v>561.14739999999995</c:v>
                </c:pt>
                <c:pt idx="2968">
                  <c:v>552.79047000000003</c:v>
                </c:pt>
                <c:pt idx="2969">
                  <c:v>554.22460999999998</c:v>
                </c:pt>
                <c:pt idx="2970">
                  <c:v>558.18975999999998</c:v>
                </c:pt>
                <c:pt idx="2971">
                  <c:v>565.57141000000001</c:v>
                </c:pt>
                <c:pt idx="2972">
                  <c:v>559.97546</c:v>
                </c:pt>
                <c:pt idx="2973">
                  <c:v>563.91283999999996</c:v>
                </c:pt>
                <c:pt idx="2974">
                  <c:v>562.57306000000005</c:v>
                </c:pt>
                <c:pt idx="2975">
                  <c:v>553.39862000000005</c:v>
                </c:pt>
                <c:pt idx="2976">
                  <c:v>557.79296999999997</c:v>
                </c:pt>
                <c:pt idx="2977">
                  <c:v>556.51215000000002</c:v>
                </c:pt>
                <c:pt idx="2978">
                  <c:v>565.66602</c:v>
                </c:pt>
                <c:pt idx="2979">
                  <c:v>561.97522000000004</c:v>
                </c:pt>
                <c:pt idx="2980">
                  <c:v>562.30145000000005</c:v>
                </c:pt>
                <c:pt idx="2981">
                  <c:v>554.83831999999995</c:v>
                </c:pt>
                <c:pt idx="2982">
                  <c:v>553.57721000000004</c:v>
                </c:pt>
                <c:pt idx="2983">
                  <c:v>562.30700999999999</c:v>
                </c:pt>
                <c:pt idx="2984">
                  <c:v>474.66768999999999</c:v>
                </c:pt>
                <c:pt idx="2985">
                  <c:v>566.33398</c:v>
                </c:pt>
                <c:pt idx="2986">
                  <c:v>555.36419999999998</c:v>
                </c:pt>
                <c:pt idx="2987">
                  <c:v>560.11779999999999</c:v>
                </c:pt>
                <c:pt idx="2988">
                  <c:v>564.68548999999996</c:v>
                </c:pt>
                <c:pt idx="2989">
                  <c:v>547.98108000000002</c:v>
                </c:pt>
                <c:pt idx="2990">
                  <c:v>550.70258000000001</c:v>
                </c:pt>
                <c:pt idx="2991">
                  <c:v>567.81371999999999</c:v>
                </c:pt>
                <c:pt idx="2992">
                  <c:v>552.02173000000005</c:v>
                </c:pt>
                <c:pt idx="2993">
                  <c:v>367.80286000000001</c:v>
                </c:pt>
                <c:pt idx="2994">
                  <c:v>555.91265999999996</c:v>
                </c:pt>
                <c:pt idx="2995">
                  <c:v>552.38806</c:v>
                </c:pt>
                <c:pt idx="2996">
                  <c:v>554.87920999999994</c:v>
                </c:pt>
                <c:pt idx="2997">
                  <c:v>552.68024000000003</c:v>
                </c:pt>
                <c:pt idx="2998">
                  <c:v>558.02593999999999</c:v>
                </c:pt>
                <c:pt idx="2999">
                  <c:v>543.26067999999998</c:v>
                </c:pt>
                <c:pt idx="3000">
                  <c:v>572.09380999999996</c:v>
                </c:pt>
                <c:pt idx="3001">
                  <c:v>565.87108999999998</c:v>
                </c:pt>
                <c:pt idx="3002">
                  <c:v>568.71502999999996</c:v>
                </c:pt>
                <c:pt idx="3003">
                  <c:v>570.48559999999998</c:v>
                </c:pt>
                <c:pt idx="3004">
                  <c:v>556.58867999999995</c:v>
                </c:pt>
                <c:pt idx="3005">
                  <c:v>560.95232999999996</c:v>
                </c:pt>
                <c:pt idx="3006">
                  <c:v>560.82750999999996</c:v>
                </c:pt>
                <c:pt idx="3007">
                  <c:v>552.80364999999995</c:v>
                </c:pt>
                <c:pt idx="3008">
                  <c:v>567.70507999999995</c:v>
                </c:pt>
                <c:pt idx="3009">
                  <c:v>559.96667000000002</c:v>
                </c:pt>
                <c:pt idx="3010">
                  <c:v>565.65155000000004</c:v>
                </c:pt>
                <c:pt idx="3011">
                  <c:v>564.10089000000005</c:v>
                </c:pt>
                <c:pt idx="3012">
                  <c:v>563.69788000000005</c:v>
                </c:pt>
                <c:pt idx="3013">
                  <c:v>556.82457999999997</c:v>
                </c:pt>
                <c:pt idx="3014">
                  <c:v>564.89764000000002</c:v>
                </c:pt>
                <c:pt idx="3015">
                  <c:v>558.64824999999996</c:v>
                </c:pt>
                <c:pt idx="3016">
                  <c:v>561.14526000000001</c:v>
                </c:pt>
                <c:pt idx="3017">
                  <c:v>567.00977</c:v>
                </c:pt>
                <c:pt idx="3018">
                  <c:v>565.66094999999996</c:v>
                </c:pt>
                <c:pt idx="3019">
                  <c:v>564.74645999999996</c:v>
                </c:pt>
                <c:pt idx="3020">
                  <c:v>556.53516000000002</c:v>
                </c:pt>
                <c:pt idx="3021">
                  <c:v>557.20941000000005</c:v>
                </c:pt>
                <c:pt idx="3022">
                  <c:v>555.62616000000003</c:v>
                </c:pt>
                <c:pt idx="3023">
                  <c:v>551.81952000000001</c:v>
                </c:pt>
                <c:pt idx="3024">
                  <c:v>547.92638999999997</c:v>
                </c:pt>
                <c:pt idx="3025">
                  <c:v>559.13018999999997</c:v>
                </c:pt>
                <c:pt idx="3026">
                  <c:v>563.12798999999995</c:v>
                </c:pt>
                <c:pt idx="3027">
                  <c:v>556.39557000000002</c:v>
                </c:pt>
                <c:pt idx="3028">
                  <c:v>563.06934000000001</c:v>
                </c:pt>
                <c:pt idx="3029">
                  <c:v>565.40497000000005</c:v>
                </c:pt>
                <c:pt idx="3030">
                  <c:v>565.29767000000004</c:v>
                </c:pt>
                <c:pt idx="3031">
                  <c:v>552.33356000000003</c:v>
                </c:pt>
                <c:pt idx="3032">
                  <c:v>553.80327999999997</c:v>
                </c:pt>
                <c:pt idx="3033">
                  <c:v>559.31817999999998</c:v>
                </c:pt>
                <c:pt idx="3034">
                  <c:v>566.28747999999996</c:v>
                </c:pt>
                <c:pt idx="3035">
                  <c:v>548.14666999999997</c:v>
                </c:pt>
                <c:pt idx="3036">
                  <c:v>550.69312000000002</c:v>
                </c:pt>
                <c:pt idx="3037">
                  <c:v>555.92010000000005</c:v>
                </c:pt>
                <c:pt idx="3038">
                  <c:v>557.16992000000005</c:v>
                </c:pt>
                <c:pt idx="3039">
                  <c:v>562.53992000000005</c:v>
                </c:pt>
                <c:pt idx="3040">
                  <c:v>559.96802000000002</c:v>
                </c:pt>
                <c:pt idx="3041">
                  <c:v>560.53668000000005</c:v>
                </c:pt>
                <c:pt idx="3042">
                  <c:v>566.32343000000003</c:v>
                </c:pt>
                <c:pt idx="3043">
                  <c:v>563.46667000000002</c:v>
                </c:pt>
                <c:pt idx="3044">
                  <c:v>556.60999000000004</c:v>
                </c:pt>
                <c:pt idx="3045">
                  <c:v>561.04796999999996</c:v>
                </c:pt>
                <c:pt idx="3046">
                  <c:v>561.86028999999996</c:v>
                </c:pt>
                <c:pt idx="3047">
                  <c:v>559.62531000000001</c:v>
                </c:pt>
                <c:pt idx="3048">
                  <c:v>567.35834</c:v>
                </c:pt>
                <c:pt idx="3049">
                  <c:v>560.27630999999997</c:v>
                </c:pt>
                <c:pt idx="3050">
                  <c:v>558.06719999999996</c:v>
                </c:pt>
                <c:pt idx="3051">
                  <c:v>550.08722</c:v>
                </c:pt>
                <c:pt idx="3052">
                  <c:v>560.97289999999998</c:v>
                </c:pt>
                <c:pt idx="3053">
                  <c:v>560.07683999999995</c:v>
                </c:pt>
                <c:pt idx="3054">
                  <c:v>563.49670000000003</c:v>
                </c:pt>
                <c:pt idx="3055">
                  <c:v>553.82117000000005</c:v>
                </c:pt>
                <c:pt idx="3056">
                  <c:v>554.83978000000002</c:v>
                </c:pt>
                <c:pt idx="3057">
                  <c:v>558.17309999999998</c:v>
                </c:pt>
                <c:pt idx="3058">
                  <c:v>557.81170999999995</c:v>
                </c:pt>
                <c:pt idx="3059">
                  <c:v>562.36663999999996</c:v>
                </c:pt>
                <c:pt idx="3060">
                  <c:v>560.47357</c:v>
                </c:pt>
                <c:pt idx="3061">
                  <c:v>557.46038999999996</c:v>
                </c:pt>
                <c:pt idx="3062">
                  <c:v>560.75702000000001</c:v>
                </c:pt>
                <c:pt idx="3063">
                  <c:v>565.01751999999999</c:v>
                </c:pt>
                <c:pt idx="3064">
                  <c:v>556.12585000000001</c:v>
                </c:pt>
                <c:pt idx="3065">
                  <c:v>554.81281000000001</c:v>
                </c:pt>
                <c:pt idx="3066">
                  <c:v>561.17418999999995</c:v>
                </c:pt>
                <c:pt idx="3067">
                  <c:v>559.35460999999998</c:v>
                </c:pt>
                <c:pt idx="3068">
                  <c:v>557.06817999999998</c:v>
                </c:pt>
                <c:pt idx="3069">
                  <c:v>558.20911000000001</c:v>
                </c:pt>
                <c:pt idx="3070">
                  <c:v>560.91339000000005</c:v>
                </c:pt>
                <c:pt idx="3071">
                  <c:v>551.74963000000002</c:v>
                </c:pt>
                <c:pt idx="3072">
                  <c:v>558.53070000000002</c:v>
                </c:pt>
                <c:pt idx="3073">
                  <c:v>558.04076999999995</c:v>
                </c:pt>
                <c:pt idx="3074">
                  <c:v>554.48339999999996</c:v>
                </c:pt>
                <c:pt idx="3075">
                  <c:v>563.08722</c:v>
                </c:pt>
                <c:pt idx="3076">
                  <c:v>565.54894999999999</c:v>
                </c:pt>
                <c:pt idx="3077">
                  <c:v>565.69397000000004</c:v>
                </c:pt>
                <c:pt idx="3078">
                  <c:v>564.55175999999994</c:v>
                </c:pt>
                <c:pt idx="3079">
                  <c:v>562.49938999999995</c:v>
                </c:pt>
                <c:pt idx="3080">
                  <c:v>563.31511999999998</c:v>
                </c:pt>
                <c:pt idx="3081">
                  <c:v>559.33452999999997</c:v>
                </c:pt>
                <c:pt idx="3082">
                  <c:v>556.74585000000002</c:v>
                </c:pt>
                <c:pt idx="3083">
                  <c:v>567.37738000000002</c:v>
                </c:pt>
                <c:pt idx="3084">
                  <c:v>562.32677999999999</c:v>
                </c:pt>
                <c:pt idx="3085">
                  <c:v>555.18195000000003</c:v>
                </c:pt>
                <c:pt idx="3086">
                  <c:v>557.73406999999997</c:v>
                </c:pt>
                <c:pt idx="3087">
                  <c:v>558.91687000000002</c:v>
                </c:pt>
                <c:pt idx="3088">
                  <c:v>559.65246999999999</c:v>
                </c:pt>
                <c:pt idx="3089">
                  <c:v>559.31879000000004</c:v>
                </c:pt>
                <c:pt idx="3090">
                  <c:v>557.72277999999994</c:v>
                </c:pt>
                <c:pt idx="3091">
                  <c:v>549.48383000000001</c:v>
                </c:pt>
                <c:pt idx="3092">
                  <c:v>561.27722000000006</c:v>
                </c:pt>
                <c:pt idx="3093">
                  <c:v>562.28728999999998</c:v>
                </c:pt>
                <c:pt idx="3094">
                  <c:v>554.39264000000003</c:v>
                </c:pt>
                <c:pt idx="3095">
                  <c:v>558.44665999999995</c:v>
                </c:pt>
                <c:pt idx="3096">
                  <c:v>555.33623999999998</c:v>
                </c:pt>
                <c:pt idx="3097">
                  <c:v>554.09838999999999</c:v>
                </c:pt>
                <c:pt idx="3098">
                  <c:v>552.21906000000001</c:v>
                </c:pt>
                <c:pt idx="3099">
                  <c:v>557.32183999999995</c:v>
                </c:pt>
                <c:pt idx="3100">
                  <c:v>549.57379000000003</c:v>
                </c:pt>
                <c:pt idx="3101">
                  <c:v>553.60113999999999</c:v>
                </c:pt>
                <c:pt idx="3102">
                  <c:v>557.12725999999998</c:v>
                </c:pt>
                <c:pt idx="3103">
                  <c:v>553.25451999999996</c:v>
                </c:pt>
                <c:pt idx="3104">
                  <c:v>555.17493000000002</c:v>
                </c:pt>
                <c:pt idx="3105">
                  <c:v>557.66150000000005</c:v>
                </c:pt>
                <c:pt idx="3106">
                  <c:v>559.12902999999994</c:v>
                </c:pt>
                <c:pt idx="3107">
                  <c:v>555.96367999999995</c:v>
                </c:pt>
                <c:pt idx="3108">
                  <c:v>555.14264000000003</c:v>
                </c:pt>
                <c:pt idx="3109">
                  <c:v>559.92322000000001</c:v>
                </c:pt>
                <c:pt idx="3110">
                  <c:v>554.88806</c:v>
                </c:pt>
                <c:pt idx="3111">
                  <c:v>558.41638</c:v>
                </c:pt>
                <c:pt idx="3112">
                  <c:v>563.48230000000001</c:v>
                </c:pt>
                <c:pt idx="3113">
                  <c:v>557.62836000000004</c:v>
                </c:pt>
                <c:pt idx="3114">
                  <c:v>564.21361999999999</c:v>
                </c:pt>
                <c:pt idx="3115">
                  <c:v>557.14751999999999</c:v>
                </c:pt>
                <c:pt idx="3116">
                  <c:v>550.15917999999999</c:v>
                </c:pt>
                <c:pt idx="3117">
                  <c:v>552.39868000000001</c:v>
                </c:pt>
                <c:pt idx="3118">
                  <c:v>551.09655999999995</c:v>
                </c:pt>
                <c:pt idx="3119">
                  <c:v>551.93597</c:v>
                </c:pt>
                <c:pt idx="3120">
                  <c:v>548.19884999999999</c:v>
                </c:pt>
                <c:pt idx="3121">
                  <c:v>540.42589999999996</c:v>
                </c:pt>
                <c:pt idx="3122">
                  <c:v>554.42084</c:v>
                </c:pt>
                <c:pt idx="3123">
                  <c:v>556.91417999999999</c:v>
                </c:pt>
                <c:pt idx="3124">
                  <c:v>549.76067999999998</c:v>
                </c:pt>
                <c:pt idx="3125">
                  <c:v>556.03314</c:v>
                </c:pt>
                <c:pt idx="3126">
                  <c:v>560.26984000000004</c:v>
                </c:pt>
                <c:pt idx="3127">
                  <c:v>546.53088000000002</c:v>
                </c:pt>
                <c:pt idx="3128">
                  <c:v>547.86590999999999</c:v>
                </c:pt>
                <c:pt idx="3129">
                  <c:v>554.97069999999997</c:v>
                </c:pt>
                <c:pt idx="3130">
                  <c:v>555.43371999999999</c:v>
                </c:pt>
                <c:pt idx="3131">
                  <c:v>551.20818999999995</c:v>
                </c:pt>
                <c:pt idx="3132">
                  <c:v>554.26531999999997</c:v>
                </c:pt>
                <c:pt idx="3133">
                  <c:v>553.35095000000001</c:v>
                </c:pt>
                <c:pt idx="3134">
                  <c:v>553.33178999999996</c:v>
                </c:pt>
                <c:pt idx="3135">
                  <c:v>546.86365000000001</c:v>
                </c:pt>
                <c:pt idx="3136">
                  <c:v>559.90222000000006</c:v>
                </c:pt>
                <c:pt idx="3137">
                  <c:v>554.95537999999999</c:v>
                </c:pt>
                <c:pt idx="3138">
                  <c:v>554.90759000000003</c:v>
                </c:pt>
                <c:pt idx="3139">
                  <c:v>550.70330999999999</c:v>
                </c:pt>
                <c:pt idx="3140">
                  <c:v>553.35608000000002</c:v>
                </c:pt>
                <c:pt idx="3141">
                  <c:v>552.20874000000003</c:v>
                </c:pt>
                <c:pt idx="3142">
                  <c:v>550.06872999999996</c:v>
                </c:pt>
                <c:pt idx="3143">
                  <c:v>544.87347</c:v>
                </c:pt>
                <c:pt idx="3144">
                  <c:v>552.29607999999996</c:v>
                </c:pt>
                <c:pt idx="3145">
                  <c:v>561.75391000000002</c:v>
                </c:pt>
                <c:pt idx="3146">
                  <c:v>555.88422000000003</c:v>
                </c:pt>
                <c:pt idx="3147">
                  <c:v>564.17957000000001</c:v>
                </c:pt>
                <c:pt idx="3148">
                  <c:v>553.77966000000004</c:v>
                </c:pt>
                <c:pt idx="3149">
                  <c:v>552.97760000000005</c:v>
                </c:pt>
                <c:pt idx="3150">
                  <c:v>568.83452999999997</c:v>
                </c:pt>
                <c:pt idx="3151">
                  <c:v>547.50518999999997</c:v>
                </c:pt>
                <c:pt idx="3152">
                  <c:v>557.80957000000001</c:v>
                </c:pt>
                <c:pt idx="3153">
                  <c:v>549.59649999999999</c:v>
                </c:pt>
                <c:pt idx="3154">
                  <c:v>546.83538999999996</c:v>
                </c:pt>
                <c:pt idx="3155">
                  <c:v>553.05071999999996</c:v>
                </c:pt>
                <c:pt idx="3156">
                  <c:v>556.50127999999995</c:v>
                </c:pt>
                <c:pt idx="3157">
                  <c:v>555.66718000000003</c:v>
                </c:pt>
                <c:pt idx="3158">
                  <c:v>559.01691000000005</c:v>
                </c:pt>
                <c:pt idx="3159">
                  <c:v>561.73523</c:v>
                </c:pt>
                <c:pt idx="3160">
                  <c:v>551.99597000000006</c:v>
                </c:pt>
                <c:pt idx="3161">
                  <c:v>548.80071999999996</c:v>
                </c:pt>
                <c:pt idx="3162">
                  <c:v>559.71178999999995</c:v>
                </c:pt>
                <c:pt idx="3163">
                  <c:v>556.93480999999997</c:v>
                </c:pt>
                <c:pt idx="3164">
                  <c:v>560.78192000000001</c:v>
                </c:pt>
                <c:pt idx="3165">
                  <c:v>543.18358999999998</c:v>
                </c:pt>
                <c:pt idx="3166">
                  <c:v>554.97771999999998</c:v>
                </c:pt>
                <c:pt idx="3167">
                  <c:v>555.24614999999994</c:v>
                </c:pt>
                <c:pt idx="3168">
                  <c:v>553.80109000000004</c:v>
                </c:pt>
                <c:pt idx="3169">
                  <c:v>557.28992000000005</c:v>
                </c:pt>
                <c:pt idx="3170">
                  <c:v>545.40539999999999</c:v>
                </c:pt>
                <c:pt idx="3171">
                  <c:v>549.59160999999995</c:v>
                </c:pt>
                <c:pt idx="3172">
                  <c:v>557.60162000000003</c:v>
                </c:pt>
                <c:pt idx="3173">
                  <c:v>551.03778</c:v>
                </c:pt>
                <c:pt idx="3174">
                  <c:v>551.76007000000004</c:v>
                </c:pt>
                <c:pt idx="3175">
                  <c:v>559.29395</c:v>
                </c:pt>
                <c:pt idx="3176">
                  <c:v>552.65070000000003</c:v>
                </c:pt>
                <c:pt idx="3177">
                  <c:v>554.03594999999996</c:v>
                </c:pt>
                <c:pt idx="3178">
                  <c:v>554.67742999999996</c:v>
                </c:pt>
                <c:pt idx="3179">
                  <c:v>553.10406</c:v>
                </c:pt>
                <c:pt idx="3180">
                  <c:v>564.76038000000005</c:v>
                </c:pt>
                <c:pt idx="3181">
                  <c:v>554.53186000000005</c:v>
                </c:pt>
                <c:pt idx="3182">
                  <c:v>554.52795000000003</c:v>
                </c:pt>
                <c:pt idx="3183">
                  <c:v>553.02386000000001</c:v>
                </c:pt>
                <c:pt idx="3184">
                  <c:v>550.31573000000003</c:v>
                </c:pt>
                <c:pt idx="3185">
                  <c:v>560.68413999999996</c:v>
                </c:pt>
                <c:pt idx="3186">
                  <c:v>558.82042999999999</c:v>
                </c:pt>
                <c:pt idx="3187">
                  <c:v>555.92767000000003</c:v>
                </c:pt>
                <c:pt idx="3188">
                  <c:v>549.06812000000002</c:v>
                </c:pt>
                <c:pt idx="3189">
                  <c:v>548.98955999999998</c:v>
                </c:pt>
                <c:pt idx="3190">
                  <c:v>549.41931</c:v>
                </c:pt>
                <c:pt idx="3191">
                  <c:v>544.57104000000004</c:v>
                </c:pt>
                <c:pt idx="3192">
                  <c:v>556.26544000000001</c:v>
                </c:pt>
                <c:pt idx="3193">
                  <c:v>547.75121999999999</c:v>
                </c:pt>
                <c:pt idx="3194">
                  <c:v>563.64648</c:v>
                </c:pt>
                <c:pt idx="3195">
                  <c:v>554.75280999999995</c:v>
                </c:pt>
                <c:pt idx="3196">
                  <c:v>549.87316999999996</c:v>
                </c:pt>
                <c:pt idx="3197">
                  <c:v>560.45678999999996</c:v>
                </c:pt>
                <c:pt idx="3198">
                  <c:v>556.41887999999994</c:v>
                </c:pt>
                <c:pt idx="3199">
                  <c:v>564.68488000000002</c:v>
                </c:pt>
                <c:pt idx="3200">
                  <c:v>571.17908</c:v>
                </c:pt>
                <c:pt idx="3201">
                  <c:v>546.86132999999995</c:v>
                </c:pt>
                <c:pt idx="3202">
                  <c:v>555.08465999999999</c:v>
                </c:pt>
                <c:pt idx="3203">
                  <c:v>562.44921999999997</c:v>
                </c:pt>
                <c:pt idx="3204">
                  <c:v>550.86095999999998</c:v>
                </c:pt>
                <c:pt idx="3205">
                  <c:v>549.56511999999998</c:v>
                </c:pt>
                <c:pt idx="3206">
                  <c:v>556.07123000000001</c:v>
                </c:pt>
                <c:pt idx="3207">
                  <c:v>557.77350000000001</c:v>
                </c:pt>
                <c:pt idx="3208">
                  <c:v>554.35064999999997</c:v>
                </c:pt>
                <c:pt idx="3209">
                  <c:v>562.19195999999999</c:v>
                </c:pt>
                <c:pt idx="3210">
                  <c:v>567.68236999999999</c:v>
                </c:pt>
                <c:pt idx="3211">
                  <c:v>557.32268999999997</c:v>
                </c:pt>
                <c:pt idx="3212">
                  <c:v>557.03650000000005</c:v>
                </c:pt>
                <c:pt idx="3213">
                  <c:v>565.13025000000005</c:v>
                </c:pt>
                <c:pt idx="3214">
                  <c:v>565.00165000000004</c:v>
                </c:pt>
                <c:pt idx="3215">
                  <c:v>566.21423000000004</c:v>
                </c:pt>
                <c:pt idx="3216">
                  <c:v>564.23035000000004</c:v>
                </c:pt>
                <c:pt idx="3217">
                  <c:v>556.56970000000001</c:v>
                </c:pt>
                <c:pt idx="3218">
                  <c:v>559.05975000000001</c:v>
                </c:pt>
                <c:pt idx="3219">
                  <c:v>553.66387999999995</c:v>
                </c:pt>
                <c:pt idx="3220">
                  <c:v>557.29199000000006</c:v>
                </c:pt>
                <c:pt idx="3221">
                  <c:v>559.04778999999996</c:v>
                </c:pt>
                <c:pt idx="3222">
                  <c:v>562.84398999999996</c:v>
                </c:pt>
                <c:pt idx="3223">
                  <c:v>556.77257999999995</c:v>
                </c:pt>
                <c:pt idx="3224">
                  <c:v>561.10961999999995</c:v>
                </c:pt>
                <c:pt idx="3225">
                  <c:v>552.67858999999999</c:v>
                </c:pt>
                <c:pt idx="3226">
                  <c:v>560.13616999999999</c:v>
                </c:pt>
                <c:pt idx="3227">
                  <c:v>556.42816000000005</c:v>
                </c:pt>
                <c:pt idx="3228">
                  <c:v>562.12305000000003</c:v>
                </c:pt>
                <c:pt idx="3229">
                  <c:v>558.44415000000004</c:v>
                </c:pt>
                <c:pt idx="3230">
                  <c:v>562.29681000000005</c:v>
                </c:pt>
                <c:pt idx="3231">
                  <c:v>559.03516000000002</c:v>
                </c:pt>
                <c:pt idx="3232">
                  <c:v>556.2713</c:v>
                </c:pt>
                <c:pt idx="3233">
                  <c:v>561.38324</c:v>
                </c:pt>
                <c:pt idx="3234">
                  <c:v>560.43475000000001</c:v>
                </c:pt>
                <c:pt idx="3235">
                  <c:v>557.14562999999998</c:v>
                </c:pt>
                <c:pt idx="3236">
                  <c:v>562.64935000000003</c:v>
                </c:pt>
                <c:pt idx="3237">
                  <c:v>566.33704</c:v>
                </c:pt>
                <c:pt idx="3238">
                  <c:v>555.37463000000002</c:v>
                </c:pt>
                <c:pt idx="3239">
                  <c:v>554.75250000000005</c:v>
                </c:pt>
                <c:pt idx="3240">
                  <c:v>562.18682999999999</c:v>
                </c:pt>
                <c:pt idx="3241">
                  <c:v>556.02593999999999</c:v>
                </c:pt>
                <c:pt idx="3242">
                  <c:v>569.97229000000004</c:v>
                </c:pt>
                <c:pt idx="3243">
                  <c:v>558.22582999999997</c:v>
                </c:pt>
                <c:pt idx="3244">
                  <c:v>556.92798000000005</c:v>
                </c:pt>
                <c:pt idx="3245">
                  <c:v>562.51300000000003</c:v>
                </c:pt>
                <c:pt idx="3246">
                  <c:v>559.36559999999997</c:v>
                </c:pt>
                <c:pt idx="3247">
                  <c:v>570.10973999999999</c:v>
                </c:pt>
                <c:pt idx="3248">
                  <c:v>556.09271000000001</c:v>
                </c:pt>
                <c:pt idx="3249">
                  <c:v>554.03381000000002</c:v>
                </c:pt>
                <c:pt idx="3250">
                  <c:v>564.45807000000002</c:v>
                </c:pt>
                <c:pt idx="3251">
                  <c:v>560.42876999999999</c:v>
                </c:pt>
                <c:pt idx="3252">
                  <c:v>560.14166</c:v>
                </c:pt>
                <c:pt idx="3253">
                  <c:v>562.40801999999996</c:v>
                </c:pt>
                <c:pt idx="3254">
                  <c:v>555.18395999999996</c:v>
                </c:pt>
                <c:pt idx="3255">
                  <c:v>562.29900999999995</c:v>
                </c:pt>
                <c:pt idx="3256">
                  <c:v>494.20837</c:v>
                </c:pt>
                <c:pt idx="3257">
                  <c:v>562.74285999999995</c:v>
                </c:pt>
                <c:pt idx="3258">
                  <c:v>556.60181</c:v>
                </c:pt>
                <c:pt idx="3259">
                  <c:v>562.55762000000004</c:v>
                </c:pt>
                <c:pt idx="3260">
                  <c:v>526.77643</c:v>
                </c:pt>
                <c:pt idx="3261">
                  <c:v>562.67255</c:v>
                </c:pt>
                <c:pt idx="3262">
                  <c:v>558.03527999999994</c:v>
                </c:pt>
                <c:pt idx="3263">
                  <c:v>562.17949999999996</c:v>
                </c:pt>
                <c:pt idx="3264">
                  <c:v>556.70159999999998</c:v>
                </c:pt>
                <c:pt idx="3265">
                  <c:v>559.84680000000003</c:v>
                </c:pt>
                <c:pt idx="3266">
                  <c:v>555.27679000000001</c:v>
                </c:pt>
                <c:pt idx="3267">
                  <c:v>562.47424000000001</c:v>
                </c:pt>
                <c:pt idx="3268">
                  <c:v>556.43451000000005</c:v>
                </c:pt>
                <c:pt idx="3269">
                  <c:v>556.05260999999996</c:v>
                </c:pt>
                <c:pt idx="3270">
                  <c:v>560.35839999999996</c:v>
                </c:pt>
                <c:pt idx="3271">
                  <c:v>555.46489999999994</c:v>
                </c:pt>
                <c:pt idx="3272">
                  <c:v>558.23901000000001</c:v>
                </c:pt>
                <c:pt idx="3273">
                  <c:v>558.58690999999999</c:v>
                </c:pt>
                <c:pt idx="3274">
                  <c:v>560.4425</c:v>
                </c:pt>
                <c:pt idx="3275">
                  <c:v>563.73688000000004</c:v>
                </c:pt>
                <c:pt idx="3276">
                  <c:v>563.78516000000002</c:v>
                </c:pt>
                <c:pt idx="3277">
                  <c:v>563.00165000000004</c:v>
                </c:pt>
                <c:pt idx="3278">
                  <c:v>563.84491000000003</c:v>
                </c:pt>
                <c:pt idx="3279">
                  <c:v>560.85357999999997</c:v>
                </c:pt>
                <c:pt idx="3280">
                  <c:v>567.15741000000003</c:v>
                </c:pt>
                <c:pt idx="3281">
                  <c:v>563.62707999999998</c:v>
                </c:pt>
                <c:pt idx="3282">
                  <c:v>559.79003999999998</c:v>
                </c:pt>
                <c:pt idx="3283">
                  <c:v>566.98163</c:v>
                </c:pt>
                <c:pt idx="3284">
                  <c:v>560.58849999999995</c:v>
                </c:pt>
                <c:pt idx="3285">
                  <c:v>567.88891999999998</c:v>
                </c:pt>
                <c:pt idx="3286">
                  <c:v>563.84198000000004</c:v>
                </c:pt>
                <c:pt idx="3287">
                  <c:v>565.91887999999994</c:v>
                </c:pt>
                <c:pt idx="3288">
                  <c:v>562.61359000000004</c:v>
                </c:pt>
                <c:pt idx="3289">
                  <c:v>550.21252000000004</c:v>
                </c:pt>
                <c:pt idx="3290">
                  <c:v>560.01648</c:v>
                </c:pt>
                <c:pt idx="3291">
                  <c:v>556.84582999999998</c:v>
                </c:pt>
                <c:pt idx="3292">
                  <c:v>554.67438000000004</c:v>
                </c:pt>
                <c:pt idx="3293">
                  <c:v>552.25585999999998</c:v>
                </c:pt>
                <c:pt idx="3294">
                  <c:v>555.84558000000004</c:v>
                </c:pt>
                <c:pt idx="3295">
                  <c:v>560.72235000000001</c:v>
                </c:pt>
                <c:pt idx="3296">
                  <c:v>555.76116999999999</c:v>
                </c:pt>
                <c:pt idx="3297">
                  <c:v>560.11829</c:v>
                </c:pt>
                <c:pt idx="3298">
                  <c:v>560.41094999999996</c:v>
                </c:pt>
                <c:pt idx="3299">
                  <c:v>561.94994999999994</c:v>
                </c:pt>
                <c:pt idx="3300">
                  <c:v>550.64813000000004</c:v>
                </c:pt>
                <c:pt idx="3301">
                  <c:v>553.10582999999997</c:v>
                </c:pt>
                <c:pt idx="3302">
                  <c:v>557.65954999999997</c:v>
                </c:pt>
                <c:pt idx="3303">
                  <c:v>561.88598999999999</c:v>
                </c:pt>
                <c:pt idx="3304">
                  <c:v>558.52715999999998</c:v>
                </c:pt>
                <c:pt idx="3305">
                  <c:v>551.56628000000001</c:v>
                </c:pt>
                <c:pt idx="3306">
                  <c:v>554.33704</c:v>
                </c:pt>
                <c:pt idx="3307">
                  <c:v>559.44464000000005</c:v>
                </c:pt>
                <c:pt idx="3308">
                  <c:v>564.08514000000002</c:v>
                </c:pt>
                <c:pt idx="3309">
                  <c:v>554.14484000000004</c:v>
                </c:pt>
                <c:pt idx="3310">
                  <c:v>378.02625</c:v>
                </c:pt>
                <c:pt idx="3311">
                  <c:v>565.85797000000002</c:v>
                </c:pt>
                <c:pt idx="3312">
                  <c:v>556.88995</c:v>
                </c:pt>
                <c:pt idx="3313">
                  <c:v>552.57227</c:v>
                </c:pt>
                <c:pt idx="3314">
                  <c:v>557.20740000000001</c:v>
                </c:pt>
                <c:pt idx="3315">
                  <c:v>560.99883999999997</c:v>
                </c:pt>
                <c:pt idx="3316">
                  <c:v>556.50482</c:v>
                </c:pt>
                <c:pt idx="3317">
                  <c:v>555.93535999999995</c:v>
                </c:pt>
                <c:pt idx="3318">
                  <c:v>563.22644000000003</c:v>
                </c:pt>
                <c:pt idx="3319">
                  <c:v>560.28296</c:v>
                </c:pt>
                <c:pt idx="3320">
                  <c:v>553.47082999999998</c:v>
                </c:pt>
                <c:pt idx="3321">
                  <c:v>566.77746999999999</c:v>
                </c:pt>
                <c:pt idx="3322">
                  <c:v>557.34680000000003</c:v>
                </c:pt>
                <c:pt idx="3323">
                  <c:v>554.77692000000002</c:v>
                </c:pt>
                <c:pt idx="3324">
                  <c:v>563.34649999999999</c:v>
                </c:pt>
                <c:pt idx="3325">
                  <c:v>559.16956000000005</c:v>
                </c:pt>
                <c:pt idx="3326">
                  <c:v>416.43436000000003</c:v>
                </c:pt>
                <c:pt idx="3327">
                  <c:v>557.01746000000003</c:v>
                </c:pt>
                <c:pt idx="3328">
                  <c:v>551.33411000000001</c:v>
                </c:pt>
                <c:pt idx="3329">
                  <c:v>552.03643999999997</c:v>
                </c:pt>
                <c:pt idx="3330">
                  <c:v>556.39751999999999</c:v>
                </c:pt>
                <c:pt idx="3331">
                  <c:v>560.01446999999996</c:v>
                </c:pt>
                <c:pt idx="3332">
                  <c:v>562.43542000000002</c:v>
                </c:pt>
                <c:pt idx="3333">
                  <c:v>552.83178999999996</c:v>
                </c:pt>
                <c:pt idx="3334">
                  <c:v>560.75018</c:v>
                </c:pt>
                <c:pt idx="3335">
                  <c:v>560.65801999999996</c:v>
                </c:pt>
                <c:pt idx="3336">
                  <c:v>563.96966999999995</c:v>
                </c:pt>
                <c:pt idx="3337">
                  <c:v>554.19939999999997</c:v>
                </c:pt>
                <c:pt idx="3338">
                  <c:v>560.97546</c:v>
                </c:pt>
                <c:pt idx="3339">
                  <c:v>557.42589999999996</c:v>
                </c:pt>
                <c:pt idx="3340">
                  <c:v>569.57074</c:v>
                </c:pt>
                <c:pt idx="3341">
                  <c:v>563.12836000000004</c:v>
                </c:pt>
                <c:pt idx="3342">
                  <c:v>564.85742000000005</c:v>
                </c:pt>
                <c:pt idx="3343">
                  <c:v>562.37816999999995</c:v>
                </c:pt>
                <c:pt idx="3344">
                  <c:v>563.995</c:v>
                </c:pt>
                <c:pt idx="3345">
                  <c:v>553.01111000000003</c:v>
                </c:pt>
                <c:pt idx="3346">
                  <c:v>552.73491999999999</c:v>
                </c:pt>
                <c:pt idx="3347">
                  <c:v>558.88556000000005</c:v>
                </c:pt>
                <c:pt idx="3348">
                  <c:v>555.73119999999994</c:v>
                </c:pt>
                <c:pt idx="3349">
                  <c:v>388.74468999999999</c:v>
                </c:pt>
                <c:pt idx="3350">
                  <c:v>555.95410000000004</c:v>
                </c:pt>
                <c:pt idx="3351">
                  <c:v>556.81763000000001</c:v>
                </c:pt>
                <c:pt idx="3352">
                  <c:v>557.51018999999997</c:v>
                </c:pt>
                <c:pt idx="3353">
                  <c:v>551.21753000000001</c:v>
                </c:pt>
                <c:pt idx="3354">
                  <c:v>554.89709000000005</c:v>
                </c:pt>
                <c:pt idx="3355">
                  <c:v>552.44226000000003</c:v>
                </c:pt>
                <c:pt idx="3356">
                  <c:v>552.69574</c:v>
                </c:pt>
                <c:pt idx="3357">
                  <c:v>554.44128000000001</c:v>
                </c:pt>
                <c:pt idx="3358">
                  <c:v>551.82294000000002</c:v>
                </c:pt>
                <c:pt idx="3359">
                  <c:v>548.82476999999994</c:v>
                </c:pt>
                <c:pt idx="3360">
                  <c:v>554.58556999999996</c:v>
                </c:pt>
                <c:pt idx="3361">
                  <c:v>557.02350000000001</c:v>
                </c:pt>
                <c:pt idx="3362">
                  <c:v>554.85681</c:v>
                </c:pt>
                <c:pt idx="3363">
                  <c:v>566.06964000000005</c:v>
                </c:pt>
                <c:pt idx="3364">
                  <c:v>569.80944999999997</c:v>
                </c:pt>
                <c:pt idx="3365">
                  <c:v>565.01391999999998</c:v>
                </c:pt>
                <c:pt idx="3366">
                  <c:v>544.36346000000003</c:v>
                </c:pt>
                <c:pt idx="3367">
                  <c:v>559.18042000000003</c:v>
                </c:pt>
                <c:pt idx="3368">
                  <c:v>562.43664999999999</c:v>
                </c:pt>
                <c:pt idx="3369">
                  <c:v>553.25543000000005</c:v>
                </c:pt>
                <c:pt idx="3370">
                  <c:v>558.16034000000002</c:v>
                </c:pt>
                <c:pt idx="3371">
                  <c:v>547.22686999999996</c:v>
                </c:pt>
                <c:pt idx="3372">
                  <c:v>557.78650000000005</c:v>
                </c:pt>
                <c:pt idx="3373">
                  <c:v>564.38909999999998</c:v>
                </c:pt>
                <c:pt idx="3374">
                  <c:v>571.91290000000004</c:v>
                </c:pt>
                <c:pt idx="3375">
                  <c:v>554.71222</c:v>
                </c:pt>
                <c:pt idx="3376">
                  <c:v>568.04938000000004</c:v>
                </c:pt>
                <c:pt idx="3377">
                  <c:v>557.47033999999996</c:v>
                </c:pt>
                <c:pt idx="3378">
                  <c:v>552.71245999999996</c:v>
                </c:pt>
                <c:pt idx="3379">
                  <c:v>555.69561999999996</c:v>
                </c:pt>
                <c:pt idx="3380">
                  <c:v>560.96605999999997</c:v>
                </c:pt>
                <c:pt idx="3381">
                  <c:v>557.89757999999995</c:v>
                </c:pt>
                <c:pt idx="3382">
                  <c:v>549.80298000000005</c:v>
                </c:pt>
                <c:pt idx="3383">
                  <c:v>548.98773000000006</c:v>
                </c:pt>
                <c:pt idx="3384">
                  <c:v>564.51482999999996</c:v>
                </c:pt>
                <c:pt idx="3385">
                  <c:v>550.57770000000005</c:v>
                </c:pt>
                <c:pt idx="3386">
                  <c:v>553.27484000000004</c:v>
                </c:pt>
                <c:pt idx="3387">
                  <c:v>561.88897999999995</c:v>
                </c:pt>
                <c:pt idx="3388">
                  <c:v>546.55980999999997</c:v>
                </c:pt>
                <c:pt idx="3389">
                  <c:v>549.04205000000002</c:v>
                </c:pt>
                <c:pt idx="3390">
                  <c:v>554.14471000000003</c:v>
                </c:pt>
                <c:pt idx="3391">
                  <c:v>551.7962</c:v>
                </c:pt>
                <c:pt idx="3392">
                  <c:v>558.98535000000004</c:v>
                </c:pt>
                <c:pt idx="3393">
                  <c:v>561.26080000000002</c:v>
                </c:pt>
                <c:pt idx="3394">
                  <c:v>554.69897000000003</c:v>
                </c:pt>
                <c:pt idx="3395">
                  <c:v>248.12643</c:v>
                </c:pt>
                <c:pt idx="3396">
                  <c:v>523.6377</c:v>
                </c:pt>
                <c:pt idx="3397">
                  <c:v>551.55431999999996</c:v>
                </c:pt>
                <c:pt idx="3398">
                  <c:v>566.80939000000001</c:v>
                </c:pt>
                <c:pt idx="3399">
                  <c:v>558.48431000000005</c:v>
                </c:pt>
                <c:pt idx="3400">
                  <c:v>565.70514000000003</c:v>
                </c:pt>
                <c:pt idx="3401">
                  <c:v>553.28607</c:v>
                </c:pt>
                <c:pt idx="3402">
                  <c:v>559.16687000000002</c:v>
                </c:pt>
                <c:pt idx="3403">
                  <c:v>549.92291</c:v>
                </c:pt>
                <c:pt idx="3404">
                  <c:v>564.12823000000003</c:v>
                </c:pt>
                <c:pt idx="3405">
                  <c:v>587.53783999999996</c:v>
                </c:pt>
                <c:pt idx="3406">
                  <c:v>585.24329</c:v>
                </c:pt>
                <c:pt idx="3407">
                  <c:v>584.95294000000001</c:v>
                </c:pt>
                <c:pt idx="3408">
                  <c:v>575.15166999999997</c:v>
                </c:pt>
                <c:pt idx="3409">
                  <c:v>584.78972999999996</c:v>
                </c:pt>
                <c:pt idx="3410">
                  <c:v>585.41405999999995</c:v>
                </c:pt>
                <c:pt idx="3411">
                  <c:v>577.60357999999997</c:v>
                </c:pt>
                <c:pt idx="3412">
                  <c:v>599.83507999999995</c:v>
                </c:pt>
                <c:pt idx="3413">
                  <c:v>590.97388000000001</c:v>
                </c:pt>
                <c:pt idx="3414">
                  <c:v>579.67181000000005</c:v>
                </c:pt>
                <c:pt idx="3415">
                  <c:v>592.26568999999995</c:v>
                </c:pt>
                <c:pt idx="3416">
                  <c:v>585.46813999999995</c:v>
                </c:pt>
                <c:pt idx="3417">
                  <c:v>589.87189000000001</c:v>
                </c:pt>
                <c:pt idx="3418">
                  <c:v>600.51642000000004</c:v>
                </c:pt>
                <c:pt idx="3419">
                  <c:v>591.68073000000004</c:v>
                </c:pt>
                <c:pt idx="3420">
                  <c:v>583.90972999999997</c:v>
                </c:pt>
                <c:pt idx="3421">
                  <c:v>590.47815000000003</c:v>
                </c:pt>
                <c:pt idx="3422">
                  <c:v>587.91540999999995</c:v>
                </c:pt>
                <c:pt idx="3423">
                  <c:v>584.19372999999996</c:v>
                </c:pt>
                <c:pt idx="3424">
                  <c:v>576.36986999999999</c:v>
                </c:pt>
                <c:pt idx="3425">
                  <c:v>579.00232000000005</c:v>
                </c:pt>
                <c:pt idx="3426">
                  <c:v>583.26275999999996</c:v>
                </c:pt>
                <c:pt idx="3427">
                  <c:v>588.67858999999999</c:v>
                </c:pt>
                <c:pt idx="3428">
                  <c:v>586.85278000000005</c:v>
                </c:pt>
                <c:pt idx="3429">
                  <c:v>572.65143</c:v>
                </c:pt>
                <c:pt idx="3430">
                  <c:v>571.49261000000001</c:v>
                </c:pt>
                <c:pt idx="3431">
                  <c:v>614.87609999999995</c:v>
                </c:pt>
                <c:pt idx="3432">
                  <c:v>586.38922000000002</c:v>
                </c:pt>
                <c:pt idx="3433">
                  <c:v>590.32428000000004</c:v>
                </c:pt>
                <c:pt idx="3434">
                  <c:v>578.75079000000005</c:v>
                </c:pt>
                <c:pt idx="3435">
                  <c:v>590.20636000000002</c:v>
                </c:pt>
                <c:pt idx="3436">
                  <c:v>585.37036000000001</c:v>
                </c:pt>
                <c:pt idx="3437">
                  <c:v>592.15295000000003</c:v>
                </c:pt>
                <c:pt idx="3438">
                  <c:v>584.26598999999999</c:v>
                </c:pt>
                <c:pt idx="3439">
                  <c:v>597.69030999999995</c:v>
                </c:pt>
                <c:pt idx="3440">
                  <c:v>590.89855999999997</c:v>
                </c:pt>
                <c:pt idx="3441">
                  <c:v>446.28616</c:v>
                </c:pt>
                <c:pt idx="3442">
                  <c:v>224.58743000000001</c:v>
                </c:pt>
                <c:pt idx="3443">
                  <c:v>602.35199</c:v>
                </c:pt>
                <c:pt idx="3444">
                  <c:v>382.73336999999998</c:v>
                </c:pt>
                <c:pt idx="3445">
                  <c:v>592.22089000000005</c:v>
                </c:pt>
                <c:pt idx="3446">
                  <c:v>598.62212999999997</c:v>
                </c:pt>
                <c:pt idx="3447">
                  <c:v>586.39337</c:v>
                </c:pt>
                <c:pt idx="3448">
                  <c:v>590.00280999999995</c:v>
                </c:pt>
                <c:pt idx="3449">
                  <c:v>582.82843000000003</c:v>
                </c:pt>
                <c:pt idx="3450">
                  <c:v>582.71576000000005</c:v>
                </c:pt>
                <c:pt idx="3451">
                  <c:v>598.05798000000004</c:v>
                </c:pt>
                <c:pt idx="3452">
                  <c:v>592.74219000000005</c:v>
                </c:pt>
                <c:pt idx="3453">
                  <c:v>594.04138</c:v>
                </c:pt>
                <c:pt idx="3454">
                  <c:v>599.29926</c:v>
                </c:pt>
                <c:pt idx="3455">
                  <c:v>596.23810000000003</c:v>
                </c:pt>
                <c:pt idx="3456">
                  <c:v>594.91985999999997</c:v>
                </c:pt>
                <c:pt idx="3457">
                  <c:v>591.94946000000004</c:v>
                </c:pt>
                <c:pt idx="3458">
                  <c:v>590.53186000000005</c:v>
                </c:pt>
                <c:pt idx="3459">
                  <c:v>598.26849000000004</c:v>
                </c:pt>
                <c:pt idx="3460">
                  <c:v>586.24676999999997</c:v>
                </c:pt>
                <c:pt idx="3461">
                  <c:v>599.11608999999999</c:v>
                </c:pt>
                <c:pt idx="3462">
                  <c:v>584.01207999999997</c:v>
                </c:pt>
                <c:pt idx="3463">
                  <c:v>613.79462000000001</c:v>
                </c:pt>
                <c:pt idx="3464">
                  <c:v>601.50744999999995</c:v>
                </c:pt>
                <c:pt idx="3465">
                  <c:v>605.11688000000004</c:v>
                </c:pt>
                <c:pt idx="3466">
                  <c:v>583.52239999999995</c:v>
                </c:pt>
                <c:pt idx="3467">
                  <c:v>591.28345000000002</c:v>
                </c:pt>
                <c:pt idx="3468">
                  <c:v>597.06079</c:v>
                </c:pt>
                <c:pt idx="3469">
                  <c:v>592.25616000000002</c:v>
                </c:pt>
                <c:pt idx="3470">
                  <c:v>594.75427000000002</c:v>
                </c:pt>
                <c:pt idx="3471">
                  <c:v>601.38122999999996</c:v>
                </c:pt>
                <c:pt idx="3472">
                  <c:v>590.21472000000006</c:v>
                </c:pt>
                <c:pt idx="3473">
                  <c:v>579.62676999999996</c:v>
                </c:pt>
                <c:pt idx="3474">
                  <c:v>573.10217</c:v>
                </c:pt>
                <c:pt idx="3475">
                  <c:v>578.60875999999996</c:v>
                </c:pt>
                <c:pt idx="3476">
                  <c:v>588.07672000000002</c:v>
                </c:pt>
                <c:pt idx="3477">
                  <c:v>579.6037</c:v>
                </c:pt>
                <c:pt idx="3478">
                  <c:v>587.19237999999996</c:v>
                </c:pt>
                <c:pt idx="3479">
                  <c:v>580.29663000000005</c:v>
                </c:pt>
                <c:pt idx="3480">
                  <c:v>539.90270999999996</c:v>
                </c:pt>
                <c:pt idx="3481">
                  <c:v>587.16479000000004</c:v>
                </c:pt>
                <c:pt idx="3482">
                  <c:v>580.09662000000003</c:v>
                </c:pt>
                <c:pt idx="3483">
                  <c:v>576.67255</c:v>
                </c:pt>
                <c:pt idx="3484">
                  <c:v>594.98424999999997</c:v>
                </c:pt>
                <c:pt idx="3485">
                  <c:v>593.99114999999995</c:v>
                </c:pt>
                <c:pt idx="3486">
                  <c:v>606.92047000000002</c:v>
                </c:pt>
                <c:pt idx="3487">
                  <c:v>525.34027000000003</c:v>
                </c:pt>
                <c:pt idx="3488">
                  <c:v>211.71181999999999</c:v>
                </c:pt>
                <c:pt idx="3489">
                  <c:v>219.34706</c:v>
                </c:pt>
                <c:pt idx="3490">
                  <c:v>402.38376</c:v>
                </c:pt>
                <c:pt idx="3491">
                  <c:v>417.32974000000002</c:v>
                </c:pt>
                <c:pt idx="3492">
                  <c:v>398.23926</c:v>
                </c:pt>
                <c:pt idx="3493">
                  <c:v>407.72179999999997</c:v>
                </c:pt>
                <c:pt idx="3494">
                  <c:v>405.89114000000001</c:v>
                </c:pt>
                <c:pt idx="3495">
                  <c:v>452.28464000000002</c:v>
                </c:pt>
                <c:pt idx="3496">
                  <c:v>466.43115</c:v>
                </c:pt>
                <c:pt idx="3497">
                  <c:v>462.73563000000001</c:v>
                </c:pt>
                <c:pt idx="3498">
                  <c:v>463.21613000000002</c:v>
                </c:pt>
                <c:pt idx="3499">
                  <c:v>457.61086999999998</c:v>
                </c:pt>
                <c:pt idx="3500">
                  <c:v>435.31218999999999</c:v>
                </c:pt>
                <c:pt idx="3501">
                  <c:v>495.67322000000001</c:v>
                </c:pt>
                <c:pt idx="3502">
                  <c:v>484.67788999999999</c:v>
                </c:pt>
                <c:pt idx="3503">
                  <c:v>499.46908999999999</c:v>
                </c:pt>
                <c:pt idx="3504">
                  <c:v>516.29094999999995</c:v>
                </c:pt>
                <c:pt idx="3505">
                  <c:v>488.70047</c:v>
                </c:pt>
                <c:pt idx="3506">
                  <c:v>491.35885999999999</c:v>
                </c:pt>
                <c:pt idx="3507">
                  <c:v>405.75894</c:v>
                </c:pt>
                <c:pt idx="3508">
                  <c:v>532.69665999999995</c:v>
                </c:pt>
                <c:pt idx="3509">
                  <c:v>530.19672000000003</c:v>
                </c:pt>
                <c:pt idx="3510">
                  <c:v>534.41234999999995</c:v>
                </c:pt>
                <c:pt idx="3511">
                  <c:v>494.50533999999999</c:v>
                </c:pt>
                <c:pt idx="3512">
                  <c:v>565.94464000000005</c:v>
                </c:pt>
                <c:pt idx="3513">
                  <c:v>565.89948000000004</c:v>
                </c:pt>
                <c:pt idx="3514">
                  <c:v>559.76801</c:v>
                </c:pt>
                <c:pt idx="3515">
                  <c:v>566.64264000000003</c:v>
                </c:pt>
                <c:pt idx="3516">
                  <c:v>564.40630999999996</c:v>
                </c:pt>
                <c:pt idx="3517">
                  <c:v>537.51849000000004</c:v>
                </c:pt>
                <c:pt idx="3518">
                  <c:v>524.40130999999997</c:v>
                </c:pt>
                <c:pt idx="3519">
                  <c:v>583.37958000000003</c:v>
                </c:pt>
                <c:pt idx="3520">
                  <c:v>574.25036999999998</c:v>
                </c:pt>
                <c:pt idx="3521">
                  <c:v>571.03814999999997</c:v>
                </c:pt>
                <c:pt idx="3522">
                  <c:v>568.73743000000002</c:v>
                </c:pt>
                <c:pt idx="3523">
                  <c:v>401.87213000000003</c:v>
                </c:pt>
                <c:pt idx="3524">
                  <c:v>494.89621</c:v>
                </c:pt>
                <c:pt idx="3525">
                  <c:v>562.20403999999996</c:v>
                </c:pt>
                <c:pt idx="3526">
                  <c:v>582.93499999999995</c:v>
                </c:pt>
                <c:pt idx="3527">
                  <c:v>567.43677000000002</c:v>
                </c:pt>
                <c:pt idx="3528">
                  <c:v>542.83698000000004</c:v>
                </c:pt>
                <c:pt idx="3529">
                  <c:v>584.41558999999995</c:v>
                </c:pt>
                <c:pt idx="3530">
                  <c:v>578.70959000000005</c:v>
                </c:pt>
                <c:pt idx="3531">
                  <c:v>568.15277000000003</c:v>
                </c:pt>
                <c:pt idx="3532">
                  <c:v>514.79614000000004</c:v>
                </c:pt>
                <c:pt idx="3533">
                  <c:v>565.77086999999995</c:v>
                </c:pt>
                <c:pt idx="3534">
                  <c:v>549.42969000000005</c:v>
                </c:pt>
                <c:pt idx="3535">
                  <c:v>565.94037000000003</c:v>
                </c:pt>
                <c:pt idx="3536">
                  <c:v>560.32848999999999</c:v>
                </c:pt>
                <c:pt idx="3537">
                  <c:v>555.25261999999998</c:v>
                </c:pt>
                <c:pt idx="3538">
                  <c:v>554.24585000000002</c:v>
                </c:pt>
                <c:pt idx="3539">
                  <c:v>550.92498999999998</c:v>
                </c:pt>
                <c:pt idx="3540">
                  <c:v>545.22144000000003</c:v>
                </c:pt>
                <c:pt idx="3541">
                  <c:v>557.59502999999995</c:v>
                </c:pt>
                <c:pt idx="3542">
                  <c:v>549.02422999999999</c:v>
                </c:pt>
                <c:pt idx="3543">
                  <c:v>557.55237</c:v>
                </c:pt>
                <c:pt idx="3544">
                  <c:v>539.87256000000002</c:v>
                </c:pt>
                <c:pt idx="3545">
                  <c:v>556.21947999999998</c:v>
                </c:pt>
                <c:pt idx="3546">
                  <c:v>549.47460999999998</c:v>
                </c:pt>
                <c:pt idx="3547">
                  <c:v>544.37707999999998</c:v>
                </c:pt>
                <c:pt idx="3548">
                  <c:v>545.16247999999996</c:v>
                </c:pt>
                <c:pt idx="3549">
                  <c:v>581.02630999999997</c:v>
                </c:pt>
                <c:pt idx="3550">
                  <c:v>556.30542000000003</c:v>
                </c:pt>
                <c:pt idx="3551">
                  <c:v>558.96887000000004</c:v>
                </c:pt>
                <c:pt idx="3552">
                  <c:v>527.42345999999998</c:v>
                </c:pt>
                <c:pt idx="3553">
                  <c:v>560.83063000000004</c:v>
                </c:pt>
                <c:pt idx="3554">
                  <c:v>563.30786000000001</c:v>
                </c:pt>
                <c:pt idx="3555">
                  <c:v>566.08019999999999</c:v>
                </c:pt>
                <c:pt idx="3556">
                  <c:v>558.21325999999999</c:v>
                </c:pt>
                <c:pt idx="3557">
                  <c:v>551.36823000000004</c:v>
                </c:pt>
                <c:pt idx="3558">
                  <c:v>565.66576999999995</c:v>
                </c:pt>
                <c:pt idx="3559">
                  <c:v>559.52515000000005</c:v>
                </c:pt>
                <c:pt idx="3560">
                  <c:v>552.78070000000002</c:v>
                </c:pt>
                <c:pt idx="3561">
                  <c:v>554.76935000000003</c:v>
                </c:pt>
                <c:pt idx="3562">
                  <c:v>540.95496000000003</c:v>
                </c:pt>
                <c:pt idx="3563">
                  <c:v>433.90694999999999</c:v>
                </c:pt>
                <c:pt idx="3564">
                  <c:v>315.75020999999998</c:v>
                </c:pt>
                <c:pt idx="3565">
                  <c:v>543.64788999999996</c:v>
                </c:pt>
                <c:pt idx="3566">
                  <c:v>523.70465000000002</c:v>
                </c:pt>
                <c:pt idx="3567">
                  <c:v>559.50554999999997</c:v>
                </c:pt>
                <c:pt idx="3568">
                  <c:v>558.78168000000005</c:v>
                </c:pt>
                <c:pt idx="3569">
                  <c:v>544.82239000000004</c:v>
                </c:pt>
                <c:pt idx="3570">
                  <c:v>489.42388999999997</c:v>
                </c:pt>
                <c:pt idx="3571">
                  <c:v>497.34116</c:v>
                </c:pt>
                <c:pt idx="3572">
                  <c:v>299.98065000000003</c:v>
                </c:pt>
                <c:pt idx="3573">
                  <c:v>332.46893</c:v>
                </c:pt>
                <c:pt idx="3574">
                  <c:v>353.79730000000001</c:v>
                </c:pt>
                <c:pt idx="3575">
                  <c:v>589.93317000000002</c:v>
                </c:pt>
                <c:pt idx="3576">
                  <c:v>588.76940999999999</c:v>
                </c:pt>
                <c:pt idx="3577">
                  <c:v>593.37639999999999</c:v>
                </c:pt>
                <c:pt idx="3578">
                  <c:v>592.19646999999998</c:v>
                </c:pt>
                <c:pt idx="3579">
                  <c:v>595.02832000000001</c:v>
                </c:pt>
                <c:pt idx="3580">
                  <c:v>509.94085999999999</c:v>
                </c:pt>
                <c:pt idx="3581">
                  <c:v>594.48546999999996</c:v>
                </c:pt>
                <c:pt idx="3582">
                  <c:v>597.42773</c:v>
                </c:pt>
                <c:pt idx="3583">
                  <c:v>593.09113000000002</c:v>
                </c:pt>
                <c:pt idx="3584">
                  <c:v>589.34740999999997</c:v>
                </c:pt>
                <c:pt idx="3585">
                  <c:v>598.75609999999995</c:v>
                </c:pt>
                <c:pt idx="3586">
                  <c:v>588.78772000000004</c:v>
                </c:pt>
                <c:pt idx="3587">
                  <c:v>590.94312000000002</c:v>
                </c:pt>
                <c:pt idx="3588">
                  <c:v>591.63396999999998</c:v>
                </c:pt>
                <c:pt idx="3589">
                  <c:v>585.99158</c:v>
                </c:pt>
                <c:pt idx="3590">
                  <c:v>583.27570000000003</c:v>
                </c:pt>
                <c:pt idx="3591">
                  <c:v>593.83983999999998</c:v>
                </c:pt>
                <c:pt idx="3592">
                  <c:v>584.86077999999998</c:v>
                </c:pt>
                <c:pt idx="3593">
                  <c:v>581.56597999999997</c:v>
                </c:pt>
                <c:pt idx="3594">
                  <c:v>594.08520999999996</c:v>
                </c:pt>
                <c:pt idx="3595">
                  <c:v>592.50689999999997</c:v>
                </c:pt>
                <c:pt idx="3596">
                  <c:v>581.48626999999999</c:v>
                </c:pt>
                <c:pt idx="3597">
                  <c:v>561.00207999999998</c:v>
                </c:pt>
                <c:pt idx="3598">
                  <c:v>578.00543000000005</c:v>
                </c:pt>
                <c:pt idx="3599">
                  <c:v>589.37756000000002</c:v>
                </c:pt>
                <c:pt idx="3600">
                  <c:v>587.28827000000001</c:v>
                </c:pt>
                <c:pt idx="3601">
                  <c:v>521.71698000000004</c:v>
                </c:pt>
                <c:pt idx="3602">
                  <c:v>590.79407000000003</c:v>
                </c:pt>
                <c:pt idx="3603">
                  <c:v>573.78583000000003</c:v>
                </c:pt>
                <c:pt idx="3604">
                  <c:v>576.66887999999994</c:v>
                </c:pt>
                <c:pt idx="3605">
                  <c:v>593.96398999999997</c:v>
                </c:pt>
                <c:pt idx="3606">
                  <c:v>593.85419000000002</c:v>
                </c:pt>
                <c:pt idx="3607">
                  <c:v>585.18561</c:v>
                </c:pt>
                <c:pt idx="3608">
                  <c:v>540.13897999999995</c:v>
                </c:pt>
                <c:pt idx="3609">
                  <c:v>587.09302000000002</c:v>
                </c:pt>
                <c:pt idx="3610">
                  <c:v>597.39648</c:v>
                </c:pt>
                <c:pt idx="3611">
                  <c:v>587.88440000000003</c:v>
                </c:pt>
                <c:pt idx="3612">
                  <c:v>582.94408999999996</c:v>
                </c:pt>
                <c:pt idx="3613">
                  <c:v>425.50394</c:v>
                </c:pt>
                <c:pt idx="3614">
                  <c:v>599.22253000000001</c:v>
                </c:pt>
                <c:pt idx="3615">
                  <c:v>582.59289999999999</c:v>
                </c:pt>
                <c:pt idx="3616">
                  <c:v>602.02350000000001</c:v>
                </c:pt>
                <c:pt idx="3617">
                  <c:v>509.91266000000002</c:v>
                </c:pt>
                <c:pt idx="3618">
                  <c:v>593.49554000000001</c:v>
                </c:pt>
                <c:pt idx="3619">
                  <c:v>579.50451999999996</c:v>
                </c:pt>
                <c:pt idx="3620">
                  <c:v>582.80096000000003</c:v>
                </c:pt>
                <c:pt idx="3621">
                  <c:v>585.12505999999996</c:v>
                </c:pt>
                <c:pt idx="3622">
                  <c:v>596.67749000000003</c:v>
                </c:pt>
                <c:pt idx="3623">
                  <c:v>592.40459999999996</c:v>
                </c:pt>
                <c:pt idx="3624">
                  <c:v>594.32245</c:v>
                </c:pt>
                <c:pt idx="3625">
                  <c:v>595.28741000000002</c:v>
                </c:pt>
                <c:pt idx="3626">
                  <c:v>569.12292000000002</c:v>
                </c:pt>
                <c:pt idx="3627">
                  <c:v>574.42151000000001</c:v>
                </c:pt>
                <c:pt idx="3628">
                  <c:v>589.75171</c:v>
                </c:pt>
                <c:pt idx="3629">
                  <c:v>540.83392000000003</c:v>
                </c:pt>
                <c:pt idx="3630">
                  <c:v>595.70099000000005</c:v>
                </c:pt>
                <c:pt idx="3631">
                  <c:v>550.21966999999995</c:v>
                </c:pt>
                <c:pt idx="3632">
                  <c:v>582.40015000000005</c:v>
                </c:pt>
                <c:pt idx="3633">
                  <c:v>547.59216000000004</c:v>
                </c:pt>
                <c:pt idx="3634">
                  <c:v>598.21753000000001</c:v>
                </c:pt>
                <c:pt idx="3635">
                  <c:v>587.77733999999998</c:v>
                </c:pt>
                <c:pt idx="3636">
                  <c:v>590.77288999999996</c:v>
                </c:pt>
                <c:pt idx="3637">
                  <c:v>584.17908</c:v>
                </c:pt>
                <c:pt idx="3638">
                  <c:v>574.17944</c:v>
                </c:pt>
                <c:pt idx="3639">
                  <c:v>582.41436999999996</c:v>
                </c:pt>
                <c:pt idx="3640">
                  <c:v>582.88318000000004</c:v>
                </c:pt>
                <c:pt idx="3641">
                  <c:v>593.54088999999999</c:v>
                </c:pt>
                <c:pt idx="3642">
                  <c:v>593.81952000000001</c:v>
                </c:pt>
                <c:pt idx="3643">
                  <c:v>596.53148999999996</c:v>
                </c:pt>
                <c:pt idx="3644">
                  <c:v>180.21776</c:v>
                </c:pt>
                <c:pt idx="3645">
                  <c:v>568.06812000000002</c:v>
                </c:pt>
                <c:pt idx="3646">
                  <c:v>586.29578000000004</c:v>
                </c:pt>
                <c:pt idx="3647">
                  <c:v>605.75116000000003</c:v>
                </c:pt>
                <c:pt idx="3648">
                  <c:v>596.9162</c:v>
                </c:pt>
                <c:pt idx="3649">
                  <c:v>598.07050000000004</c:v>
                </c:pt>
                <c:pt idx="3650">
                  <c:v>582.97882000000004</c:v>
                </c:pt>
                <c:pt idx="3651">
                  <c:v>592.43109000000004</c:v>
                </c:pt>
                <c:pt idx="3652">
                  <c:v>584.14428999999996</c:v>
                </c:pt>
                <c:pt idx="3653">
                  <c:v>595.85834</c:v>
                </c:pt>
                <c:pt idx="3654">
                  <c:v>601.40961000000004</c:v>
                </c:pt>
                <c:pt idx="3655">
                  <c:v>586.78252999999995</c:v>
                </c:pt>
                <c:pt idx="3656">
                  <c:v>588.45025999999996</c:v>
                </c:pt>
                <c:pt idx="3657">
                  <c:v>592.83087</c:v>
                </c:pt>
                <c:pt idx="3658">
                  <c:v>600.06017999999995</c:v>
                </c:pt>
                <c:pt idx="3659">
                  <c:v>582.24914999999999</c:v>
                </c:pt>
                <c:pt idx="3660">
                  <c:v>592.86981000000003</c:v>
                </c:pt>
                <c:pt idx="3661">
                  <c:v>581.93291999999997</c:v>
                </c:pt>
                <c:pt idx="3662">
                  <c:v>584.51207999999997</c:v>
                </c:pt>
                <c:pt idx="3663">
                  <c:v>584.98499000000004</c:v>
                </c:pt>
                <c:pt idx="3664">
                  <c:v>586.33527000000004</c:v>
                </c:pt>
                <c:pt idx="3665">
                  <c:v>595.84893999999997</c:v>
                </c:pt>
                <c:pt idx="3666">
                  <c:v>590.50885000000005</c:v>
                </c:pt>
                <c:pt idx="3667">
                  <c:v>583.36237000000006</c:v>
                </c:pt>
                <c:pt idx="3668">
                  <c:v>588.56652999999994</c:v>
                </c:pt>
                <c:pt idx="3669">
                  <c:v>581.07758000000001</c:v>
                </c:pt>
                <c:pt idx="3670">
                  <c:v>600.53350999999998</c:v>
                </c:pt>
                <c:pt idx="3671">
                  <c:v>599.56708000000003</c:v>
                </c:pt>
                <c:pt idx="3672">
                  <c:v>582.42534999999998</c:v>
                </c:pt>
                <c:pt idx="3673">
                  <c:v>598.06835999999998</c:v>
                </c:pt>
                <c:pt idx="3674">
                  <c:v>591.88385000000005</c:v>
                </c:pt>
                <c:pt idx="3675">
                  <c:v>583.82312000000002</c:v>
                </c:pt>
                <c:pt idx="3676">
                  <c:v>584.05664000000002</c:v>
                </c:pt>
                <c:pt idx="3677">
                  <c:v>591.78734999999995</c:v>
                </c:pt>
                <c:pt idx="3678">
                  <c:v>589.02142000000003</c:v>
                </c:pt>
                <c:pt idx="3679">
                  <c:v>588.71118000000001</c:v>
                </c:pt>
                <c:pt idx="3680">
                  <c:v>586.46831999999995</c:v>
                </c:pt>
                <c:pt idx="3681">
                  <c:v>600</c:v>
                </c:pt>
                <c:pt idx="3682">
                  <c:v>590.73126000000002</c:v>
                </c:pt>
                <c:pt idx="3683">
                  <c:v>590.72028</c:v>
                </c:pt>
                <c:pt idx="3684">
                  <c:v>589.66998000000001</c:v>
                </c:pt>
                <c:pt idx="3685">
                  <c:v>590.66803000000004</c:v>
                </c:pt>
                <c:pt idx="3686">
                  <c:v>582.76715000000002</c:v>
                </c:pt>
                <c:pt idx="3687">
                  <c:v>584.82135000000005</c:v>
                </c:pt>
                <c:pt idx="3688">
                  <c:v>582.50591999999995</c:v>
                </c:pt>
                <c:pt idx="3689">
                  <c:v>603.91528000000005</c:v>
                </c:pt>
                <c:pt idx="3690">
                  <c:v>590.31635000000006</c:v>
                </c:pt>
                <c:pt idx="3691">
                  <c:v>602.19494999999995</c:v>
                </c:pt>
                <c:pt idx="3692">
                  <c:v>585.19646999999998</c:v>
                </c:pt>
                <c:pt idx="3693">
                  <c:v>599.82916</c:v>
                </c:pt>
                <c:pt idx="3694">
                  <c:v>592.93584999999996</c:v>
                </c:pt>
                <c:pt idx="3695">
                  <c:v>581.54010000000005</c:v>
                </c:pt>
                <c:pt idx="3696">
                  <c:v>594.93291999999997</c:v>
                </c:pt>
                <c:pt idx="3697">
                  <c:v>595.10449000000006</c:v>
                </c:pt>
                <c:pt idx="3698">
                  <c:v>585.34906000000001</c:v>
                </c:pt>
                <c:pt idx="3699">
                  <c:v>585.28399999999999</c:v>
                </c:pt>
                <c:pt idx="3700">
                  <c:v>587.30060000000003</c:v>
                </c:pt>
                <c:pt idx="3701">
                  <c:v>580.10217</c:v>
                </c:pt>
                <c:pt idx="3702">
                  <c:v>576.22960999999998</c:v>
                </c:pt>
                <c:pt idx="3703">
                  <c:v>588.81628000000001</c:v>
                </c:pt>
                <c:pt idx="3704">
                  <c:v>587.06146000000001</c:v>
                </c:pt>
                <c:pt idx="3705">
                  <c:v>543.29028000000005</c:v>
                </c:pt>
                <c:pt idx="3706">
                  <c:v>592.42731000000003</c:v>
                </c:pt>
                <c:pt idx="3707">
                  <c:v>591.85375999999997</c:v>
                </c:pt>
                <c:pt idx="3708">
                  <c:v>593.20830999999998</c:v>
                </c:pt>
                <c:pt idx="3709">
                  <c:v>587.40344000000005</c:v>
                </c:pt>
                <c:pt idx="3710">
                  <c:v>581.53485000000001</c:v>
                </c:pt>
                <c:pt idx="3711">
                  <c:v>601.27637000000004</c:v>
                </c:pt>
                <c:pt idx="3712">
                  <c:v>596.85278000000005</c:v>
                </c:pt>
                <c:pt idx="3713">
                  <c:v>593.42133000000001</c:v>
                </c:pt>
                <c:pt idx="3714">
                  <c:v>595.77173000000005</c:v>
                </c:pt>
                <c:pt idx="3715">
                  <c:v>598.41681000000005</c:v>
                </c:pt>
                <c:pt idx="3716">
                  <c:v>587.61505</c:v>
                </c:pt>
                <c:pt idx="3717">
                  <c:v>543.07410000000004</c:v>
                </c:pt>
                <c:pt idx="3718">
                  <c:v>583.94848999999999</c:v>
                </c:pt>
                <c:pt idx="3719">
                  <c:v>594.19788000000005</c:v>
                </c:pt>
                <c:pt idx="3720">
                  <c:v>589.57812000000001</c:v>
                </c:pt>
                <c:pt idx="3721">
                  <c:v>585.58978000000002</c:v>
                </c:pt>
                <c:pt idx="3722">
                  <c:v>588.52562999999998</c:v>
                </c:pt>
                <c:pt idx="3723">
                  <c:v>590.69665999999995</c:v>
                </c:pt>
                <c:pt idx="3724">
                  <c:v>591.63251000000002</c:v>
                </c:pt>
                <c:pt idx="3725">
                  <c:v>588.55676000000005</c:v>
                </c:pt>
                <c:pt idx="3726">
                  <c:v>607.02581999999995</c:v>
                </c:pt>
                <c:pt idx="3727">
                  <c:v>544.65948000000003</c:v>
                </c:pt>
                <c:pt idx="3728">
                  <c:v>599.27832000000001</c:v>
                </c:pt>
                <c:pt idx="3729">
                  <c:v>587.73279000000002</c:v>
                </c:pt>
                <c:pt idx="3730">
                  <c:v>595.62176999999997</c:v>
                </c:pt>
                <c:pt idx="3731">
                  <c:v>598.61992999999995</c:v>
                </c:pt>
                <c:pt idx="3732">
                  <c:v>592.09186</c:v>
                </c:pt>
                <c:pt idx="3733">
                  <c:v>595.10784999999998</c:v>
                </c:pt>
                <c:pt idx="3734">
                  <c:v>603.31237999999996</c:v>
                </c:pt>
                <c:pt idx="3735">
                  <c:v>596.10821999999996</c:v>
                </c:pt>
                <c:pt idx="3736">
                  <c:v>522.49194</c:v>
                </c:pt>
                <c:pt idx="3737">
                  <c:v>597.21393</c:v>
                </c:pt>
                <c:pt idx="3738">
                  <c:v>547.36401000000001</c:v>
                </c:pt>
                <c:pt idx="3739">
                  <c:v>538.20092999999997</c:v>
                </c:pt>
                <c:pt idx="3740">
                  <c:v>549.95294000000001</c:v>
                </c:pt>
                <c:pt idx="3741">
                  <c:v>545.52844000000005</c:v>
                </c:pt>
                <c:pt idx="3742">
                  <c:v>537.87756000000002</c:v>
                </c:pt>
                <c:pt idx="3743">
                  <c:v>584.64202999999998</c:v>
                </c:pt>
                <c:pt idx="3744">
                  <c:v>547.6413</c:v>
                </c:pt>
                <c:pt idx="3745">
                  <c:v>596.27026000000001</c:v>
                </c:pt>
                <c:pt idx="3746">
                  <c:v>586.40485000000001</c:v>
                </c:pt>
                <c:pt idx="3747">
                  <c:v>588.86956999999995</c:v>
                </c:pt>
                <c:pt idx="3748">
                  <c:v>598.81524999999999</c:v>
                </c:pt>
                <c:pt idx="3749">
                  <c:v>591.93688999999995</c:v>
                </c:pt>
                <c:pt idx="3750">
                  <c:v>582.90588000000002</c:v>
                </c:pt>
                <c:pt idx="3751">
                  <c:v>593.57361000000003</c:v>
                </c:pt>
                <c:pt idx="3752">
                  <c:v>593.29816000000005</c:v>
                </c:pt>
                <c:pt idx="3753">
                  <c:v>582.64049999999997</c:v>
                </c:pt>
                <c:pt idx="3754">
                  <c:v>595.91681000000005</c:v>
                </c:pt>
                <c:pt idx="3755">
                  <c:v>586.09362999999996</c:v>
                </c:pt>
                <c:pt idx="3756">
                  <c:v>605.41681000000005</c:v>
                </c:pt>
                <c:pt idx="3757">
                  <c:v>588.68555000000003</c:v>
                </c:pt>
                <c:pt idx="3758">
                  <c:v>485.75020999999998</c:v>
                </c:pt>
                <c:pt idx="3759">
                  <c:v>589.61273000000006</c:v>
                </c:pt>
                <c:pt idx="3760">
                  <c:v>587.26653999999996</c:v>
                </c:pt>
                <c:pt idx="3761">
                  <c:v>581.42669999999998</c:v>
                </c:pt>
                <c:pt idx="3762">
                  <c:v>582.25079000000005</c:v>
                </c:pt>
                <c:pt idx="3763">
                  <c:v>593.17846999999995</c:v>
                </c:pt>
                <c:pt idx="3764">
                  <c:v>591.16785000000004</c:v>
                </c:pt>
                <c:pt idx="3765">
                  <c:v>600.81812000000002</c:v>
                </c:pt>
                <c:pt idx="3766">
                  <c:v>596.98517000000004</c:v>
                </c:pt>
                <c:pt idx="3767">
                  <c:v>595.36541999999997</c:v>
                </c:pt>
                <c:pt idx="3768">
                  <c:v>591.26453000000004</c:v>
                </c:pt>
                <c:pt idx="3769">
                  <c:v>585.23870999999997</c:v>
                </c:pt>
                <c:pt idx="3770">
                  <c:v>591.81237999999996</c:v>
                </c:pt>
                <c:pt idx="3771">
                  <c:v>595.64910999999995</c:v>
                </c:pt>
                <c:pt idx="3772">
                  <c:v>582.44757000000004</c:v>
                </c:pt>
                <c:pt idx="3773">
                  <c:v>590.04967999999997</c:v>
                </c:pt>
                <c:pt idx="3774">
                  <c:v>589.74860000000001</c:v>
                </c:pt>
                <c:pt idx="3775">
                  <c:v>594.22949000000006</c:v>
                </c:pt>
                <c:pt idx="3776">
                  <c:v>591.13715000000002</c:v>
                </c:pt>
                <c:pt idx="3777">
                  <c:v>598.43035999999995</c:v>
                </c:pt>
                <c:pt idx="3778">
                  <c:v>586.34020999999996</c:v>
                </c:pt>
                <c:pt idx="3779">
                  <c:v>592.72844999999995</c:v>
                </c:pt>
                <c:pt idx="3780">
                  <c:v>585.86035000000004</c:v>
                </c:pt>
                <c:pt idx="3781">
                  <c:v>589.93884000000003</c:v>
                </c:pt>
                <c:pt idx="3782">
                  <c:v>590.30034999999998</c:v>
                </c:pt>
                <c:pt idx="3783">
                  <c:v>588.86132999999995</c:v>
                </c:pt>
                <c:pt idx="3784">
                  <c:v>581.85924999999997</c:v>
                </c:pt>
                <c:pt idx="3785">
                  <c:v>594.91394000000003</c:v>
                </c:pt>
                <c:pt idx="3786">
                  <c:v>586.59924000000001</c:v>
                </c:pt>
                <c:pt idx="3787">
                  <c:v>585.77410999999995</c:v>
                </c:pt>
                <c:pt idx="3788">
                  <c:v>581.10797000000002</c:v>
                </c:pt>
                <c:pt idx="3789">
                  <c:v>583.58587999999997</c:v>
                </c:pt>
                <c:pt idx="3790">
                  <c:v>574.46887000000004</c:v>
                </c:pt>
                <c:pt idx="3791">
                  <c:v>587.55005000000006</c:v>
                </c:pt>
                <c:pt idx="3792">
                  <c:v>599.85864000000004</c:v>
                </c:pt>
                <c:pt idx="3793">
                  <c:v>586.00347999999997</c:v>
                </c:pt>
                <c:pt idx="3794">
                  <c:v>598.61712999999997</c:v>
                </c:pt>
                <c:pt idx="3795">
                  <c:v>586.88391000000001</c:v>
                </c:pt>
                <c:pt idx="3796">
                  <c:v>593.79845999999998</c:v>
                </c:pt>
                <c:pt idx="3797">
                  <c:v>587.65368999999998</c:v>
                </c:pt>
                <c:pt idx="3798">
                  <c:v>589.37585000000001</c:v>
                </c:pt>
                <c:pt idx="3799">
                  <c:v>585.63433999999995</c:v>
                </c:pt>
                <c:pt idx="3800">
                  <c:v>591.02008000000001</c:v>
                </c:pt>
                <c:pt idx="3801">
                  <c:v>589.71880999999996</c:v>
                </c:pt>
                <c:pt idx="3802">
                  <c:v>579.77844000000005</c:v>
                </c:pt>
                <c:pt idx="3803">
                  <c:v>577.20672999999999</c:v>
                </c:pt>
                <c:pt idx="3804">
                  <c:v>594.67987000000005</c:v>
                </c:pt>
                <c:pt idx="3805">
                  <c:v>596.63995</c:v>
                </c:pt>
                <c:pt idx="3806">
                  <c:v>595.76397999999995</c:v>
                </c:pt>
                <c:pt idx="3807">
                  <c:v>593.76598999999999</c:v>
                </c:pt>
                <c:pt idx="3808">
                  <c:v>577.51787999999999</c:v>
                </c:pt>
                <c:pt idx="3809">
                  <c:v>589.65850999999998</c:v>
                </c:pt>
                <c:pt idx="3810">
                  <c:v>595.09838999999999</c:v>
                </c:pt>
                <c:pt idx="3811">
                  <c:v>587.38043000000005</c:v>
                </c:pt>
                <c:pt idx="3812">
                  <c:v>577.84937000000002</c:v>
                </c:pt>
                <c:pt idx="3813">
                  <c:v>588.38684000000001</c:v>
                </c:pt>
                <c:pt idx="3814">
                  <c:v>589.57605000000001</c:v>
                </c:pt>
                <c:pt idx="3815">
                  <c:v>588.67609000000004</c:v>
                </c:pt>
                <c:pt idx="3816">
                  <c:v>590.39917000000003</c:v>
                </c:pt>
                <c:pt idx="3817">
                  <c:v>590.15643</c:v>
                </c:pt>
                <c:pt idx="3818">
                  <c:v>590.51586999999995</c:v>
                </c:pt>
                <c:pt idx="3819">
                  <c:v>596.82745</c:v>
                </c:pt>
                <c:pt idx="3820">
                  <c:v>582.40308000000005</c:v>
                </c:pt>
                <c:pt idx="3821">
                  <c:v>586.72631999999999</c:v>
                </c:pt>
                <c:pt idx="3822">
                  <c:v>582.04956000000004</c:v>
                </c:pt>
                <c:pt idx="3823">
                  <c:v>586.74683000000005</c:v>
                </c:pt>
                <c:pt idx="3824">
                  <c:v>504.64139</c:v>
                </c:pt>
                <c:pt idx="3825">
                  <c:v>583.77362000000005</c:v>
                </c:pt>
                <c:pt idx="3826">
                  <c:v>590.93762000000004</c:v>
                </c:pt>
                <c:pt idx="3827">
                  <c:v>589.69439999999997</c:v>
                </c:pt>
                <c:pt idx="3828">
                  <c:v>588.73737000000006</c:v>
                </c:pt>
                <c:pt idx="3829">
                  <c:v>592.74152000000004</c:v>
                </c:pt>
                <c:pt idx="3830">
                  <c:v>589.06457999999998</c:v>
                </c:pt>
                <c:pt idx="3831">
                  <c:v>585.71771000000001</c:v>
                </c:pt>
                <c:pt idx="3832">
                  <c:v>521.87085000000002</c:v>
                </c:pt>
                <c:pt idx="3833">
                  <c:v>595.65448000000004</c:v>
                </c:pt>
                <c:pt idx="3834">
                  <c:v>590.02502000000004</c:v>
                </c:pt>
                <c:pt idx="3835">
                  <c:v>595.92560000000003</c:v>
                </c:pt>
                <c:pt idx="3836">
                  <c:v>598.26922999999999</c:v>
                </c:pt>
                <c:pt idx="3837">
                  <c:v>600.37591999999995</c:v>
                </c:pt>
                <c:pt idx="3838">
                  <c:v>597.11779999999999</c:v>
                </c:pt>
                <c:pt idx="3839">
                  <c:v>595.92560000000003</c:v>
                </c:pt>
                <c:pt idx="3840">
                  <c:v>589.14184999999998</c:v>
                </c:pt>
                <c:pt idx="3841">
                  <c:v>585.77715999999998</c:v>
                </c:pt>
                <c:pt idx="3842">
                  <c:v>590.69835999999998</c:v>
                </c:pt>
                <c:pt idx="3843">
                  <c:v>571.73302999999999</c:v>
                </c:pt>
                <c:pt idx="3844">
                  <c:v>589.15552000000002</c:v>
                </c:pt>
                <c:pt idx="3845">
                  <c:v>597.09313999999995</c:v>
                </c:pt>
                <c:pt idx="3846">
                  <c:v>586.42389000000003</c:v>
                </c:pt>
                <c:pt idx="3847">
                  <c:v>592.72582999999997</c:v>
                </c:pt>
                <c:pt idx="3848">
                  <c:v>594.96704</c:v>
                </c:pt>
                <c:pt idx="3849">
                  <c:v>593.35333000000003</c:v>
                </c:pt>
                <c:pt idx="3850">
                  <c:v>588.70618000000002</c:v>
                </c:pt>
                <c:pt idx="3851">
                  <c:v>593.51477</c:v>
                </c:pt>
                <c:pt idx="3852">
                  <c:v>591.52599999999995</c:v>
                </c:pt>
                <c:pt idx="3853">
                  <c:v>594.75451999999996</c:v>
                </c:pt>
                <c:pt idx="3854">
                  <c:v>590.03186000000005</c:v>
                </c:pt>
                <c:pt idx="3855">
                  <c:v>603.54809999999998</c:v>
                </c:pt>
                <c:pt idx="3856">
                  <c:v>596.32141000000001</c:v>
                </c:pt>
                <c:pt idx="3857">
                  <c:v>593.70281999999997</c:v>
                </c:pt>
                <c:pt idx="3858">
                  <c:v>579.23505</c:v>
                </c:pt>
                <c:pt idx="3859">
                  <c:v>585.79480000000001</c:v>
                </c:pt>
                <c:pt idx="3860">
                  <c:v>608.83465999999999</c:v>
                </c:pt>
                <c:pt idx="3861">
                  <c:v>588.29169000000002</c:v>
                </c:pt>
                <c:pt idx="3862">
                  <c:v>588.87963999999999</c:v>
                </c:pt>
                <c:pt idx="3863">
                  <c:v>586.00256000000002</c:v>
                </c:pt>
                <c:pt idx="3864">
                  <c:v>584.24401999999998</c:v>
                </c:pt>
                <c:pt idx="3865">
                  <c:v>591.49274000000003</c:v>
                </c:pt>
                <c:pt idx="3866">
                  <c:v>583.65521000000001</c:v>
                </c:pt>
                <c:pt idx="3867">
                  <c:v>586.12860000000001</c:v>
                </c:pt>
                <c:pt idx="3868">
                  <c:v>586.24401999999998</c:v>
                </c:pt>
                <c:pt idx="3869">
                  <c:v>585.28063999999995</c:v>
                </c:pt>
                <c:pt idx="3870">
                  <c:v>584.92181000000005</c:v>
                </c:pt>
                <c:pt idx="3871">
                  <c:v>586.67560000000003</c:v>
                </c:pt>
                <c:pt idx="3872">
                  <c:v>594.94946000000004</c:v>
                </c:pt>
                <c:pt idx="3873">
                  <c:v>586.60364000000004</c:v>
                </c:pt>
                <c:pt idx="3874">
                  <c:v>592.44312000000002</c:v>
                </c:pt>
                <c:pt idx="3875">
                  <c:v>599.61548000000005</c:v>
                </c:pt>
                <c:pt idx="3876">
                  <c:v>595.34105999999997</c:v>
                </c:pt>
                <c:pt idx="3877">
                  <c:v>591.58722</c:v>
                </c:pt>
                <c:pt idx="3878">
                  <c:v>594.51842999999997</c:v>
                </c:pt>
                <c:pt idx="3879">
                  <c:v>583.91345000000001</c:v>
                </c:pt>
                <c:pt idx="3880">
                  <c:v>592.37891000000002</c:v>
                </c:pt>
                <c:pt idx="3881">
                  <c:v>593.86419999999998</c:v>
                </c:pt>
                <c:pt idx="3882">
                  <c:v>586.73150999999996</c:v>
                </c:pt>
                <c:pt idx="3883">
                  <c:v>592.05695000000003</c:v>
                </c:pt>
                <c:pt idx="3884">
                  <c:v>585.01147000000003</c:v>
                </c:pt>
                <c:pt idx="3885">
                  <c:v>588.63373000000001</c:v>
                </c:pt>
                <c:pt idx="3886">
                  <c:v>584.72125000000005</c:v>
                </c:pt>
                <c:pt idx="3887">
                  <c:v>592.57501000000002</c:v>
                </c:pt>
                <c:pt idx="3888">
                  <c:v>592.87267999999995</c:v>
                </c:pt>
                <c:pt idx="3889">
                  <c:v>592.26409999999998</c:v>
                </c:pt>
                <c:pt idx="3890">
                  <c:v>596.71918000000005</c:v>
                </c:pt>
                <c:pt idx="3891">
                  <c:v>607.54949999999997</c:v>
                </c:pt>
                <c:pt idx="3892">
                  <c:v>608.72204999999997</c:v>
                </c:pt>
                <c:pt idx="3893">
                  <c:v>604.12750000000005</c:v>
                </c:pt>
                <c:pt idx="3894">
                  <c:v>593.75684000000001</c:v>
                </c:pt>
                <c:pt idx="3895">
                  <c:v>597.89966000000004</c:v>
                </c:pt>
                <c:pt idx="3896">
                  <c:v>598.71398999999997</c:v>
                </c:pt>
                <c:pt idx="3897">
                  <c:v>603.78887999999995</c:v>
                </c:pt>
                <c:pt idx="3898">
                  <c:v>586.83893</c:v>
                </c:pt>
                <c:pt idx="3899">
                  <c:v>598.78778</c:v>
                </c:pt>
                <c:pt idx="3900">
                  <c:v>594.95006999999998</c:v>
                </c:pt>
                <c:pt idx="3901">
                  <c:v>591.27288999999996</c:v>
                </c:pt>
                <c:pt idx="3902">
                  <c:v>588.38562000000002</c:v>
                </c:pt>
                <c:pt idx="3903">
                  <c:v>592.20952999999997</c:v>
                </c:pt>
                <c:pt idx="3904">
                  <c:v>596.72058000000004</c:v>
                </c:pt>
                <c:pt idx="3905">
                  <c:v>589.83942000000002</c:v>
                </c:pt>
                <c:pt idx="3906">
                  <c:v>590.05475000000001</c:v>
                </c:pt>
                <c:pt idx="3907">
                  <c:v>591.40417000000002</c:v>
                </c:pt>
                <c:pt idx="3908">
                  <c:v>442.09206999999998</c:v>
                </c:pt>
                <c:pt idx="3909">
                  <c:v>601.68353000000002</c:v>
                </c:pt>
                <c:pt idx="3910">
                  <c:v>588.61761000000001</c:v>
                </c:pt>
                <c:pt idx="3911">
                  <c:v>591.01409999999998</c:v>
                </c:pt>
                <c:pt idx="3912">
                  <c:v>596.28148999999996</c:v>
                </c:pt>
                <c:pt idx="3913">
                  <c:v>587.36059999999998</c:v>
                </c:pt>
                <c:pt idx="3914">
                  <c:v>588.09258999999997</c:v>
                </c:pt>
                <c:pt idx="3915">
                  <c:v>594.05944999999997</c:v>
                </c:pt>
                <c:pt idx="3916">
                  <c:v>599.78588999999999</c:v>
                </c:pt>
                <c:pt idx="3917">
                  <c:v>594.14684999999997</c:v>
                </c:pt>
                <c:pt idx="3918">
                  <c:v>594.25225999999998</c:v>
                </c:pt>
                <c:pt idx="3919">
                  <c:v>594.84338000000002</c:v>
                </c:pt>
                <c:pt idx="3920">
                  <c:v>601.29498000000001</c:v>
                </c:pt>
                <c:pt idx="3921">
                  <c:v>585.86608999999999</c:v>
                </c:pt>
                <c:pt idx="3922">
                  <c:v>587.76964999999996</c:v>
                </c:pt>
                <c:pt idx="3923">
                  <c:v>586.80804000000001</c:v>
                </c:pt>
                <c:pt idx="3924">
                  <c:v>596.03723000000002</c:v>
                </c:pt>
                <c:pt idx="3925">
                  <c:v>595.95117000000005</c:v>
                </c:pt>
                <c:pt idx="3926">
                  <c:v>585.21709999999996</c:v>
                </c:pt>
                <c:pt idx="3927">
                  <c:v>589.97046</c:v>
                </c:pt>
                <c:pt idx="3928">
                  <c:v>589.43615999999997</c:v>
                </c:pt>
                <c:pt idx="3929">
                  <c:v>609.26116999999999</c:v>
                </c:pt>
                <c:pt idx="3930">
                  <c:v>609.06597999999997</c:v>
                </c:pt>
                <c:pt idx="3931">
                  <c:v>596.87085000000002</c:v>
                </c:pt>
                <c:pt idx="3932">
                  <c:v>596.58356000000003</c:v>
                </c:pt>
                <c:pt idx="3933">
                  <c:v>587.44617000000005</c:v>
                </c:pt>
                <c:pt idx="3934">
                  <c:v>592.78607</c:v>
                </c:pt>
                <c:pt idx="3935">
                  <c:v>604.99414000000002</c:v>
                </c:pt>
                <c:pt idx="3936">
                  <c:v>597.02746999999999</c:v>
                </c:pt>
                <c:pt idx="3937">
                  <c:v>516.18439000000001</c:v>
                </c:pt>
                <c:pt idx="3938">
                  <c:v>593.92010000000005</c:v>
                </c:pt>
                <c:pt idx="3939">
                  <c:v>596.74670000000003</c:v>
                </c:pt>
                <c:pt idx="3940">
                  <c:v>595.54803000000004</c:v>
                </c:pt>
                <c:pt idx="3941">
                  <c:v>604.57794000000001</c:v>
                </c:pt>
                <c:pt idx="3942">
                  <c:v>587.06206999999995</c:v>
                </c:pt>
                <c:pt idx="3943">
                  <c:v>595.76715000000002</c:v>
                </c:pt>
                <c:pt idx="3944">
                  <c:v>589.33025999999995</c:v>
                </c:pt>
                <c:pt idx="3945">
                  <c:v>591.93493999999998</c:v>
                </c:pt>
                <c:pt idx="3946">
                  <c:v>544.02117999999996</c:v>
                </c:pt>
                <c:pt idx="3947">
                  <c:v>517.81255999999996</c:v>
                </c:pt>
                <c:pt idx="3948">
                  <c:v>588.69055000000003</c:v>
                </c:pt>
                <c:pt idx="3949">
                  <c:v>611.99359000000004</c:v>
                </c:pt>
                <c:pt idx="3950">
                  <c:v>598.46605999999997</c:v>
                </c:pt>
                <c:pt idx="3951">
                  <c:v>601.22149999999999</c:v>
                </c:pt>
                <c:pt idx="3952">
                  <c:v>596.94799999999998</c:v>
                </c:pt>
                <c:pt idx="3953">
                  <c:v>516.66772000000003</c:v>
                </c:pt>
                <c:pt idx="3954">
                  <c:v>598.70989999999995</c:v>
                </c:pt>
                <c:pt idx="3955">
                  <c:v>606.05736999999999</c:v>
                </c:pt>
                <c:pt idx="3956">
                  <c:v>597.02288999999996</c:v>
                </c:pt>
                <c:pt idx="3957">
                  <c:v>601.32110999999998</c:v>
                </c:pt>
                <c:pt idx="3958">
                  <c:v>606.20885999999996</c:v>
                </c:pt>
                <c:pt idx="3959">
                  <c:v>594.61321999999996</c:v>
                </c:pt>
                <c:pt idx="3960">
                  <c:v>589.52062999999998</c:v>
                </c:pt>
                <c:pt idx="3961">
                  <c:v>595.88751000000002</c:v>
                </c:pt>
                <c:pt idx="3962">
                  <c:v>590.60442999999998</c:v>
                </c:pt>
                <c:pt idx="3963">
                  <c:v>594.82227</c:v>
                </c:pt>
                <c:pt idx="3964">
                  <c:v>595.65215999999998</c:v>
                </c:pt>
                <c:pt idx="3965">
                  <c:v>599.76489000000004</c:v>
                </c:pt>
                <c:pt idx="3966">
                  <c:v>589.80902000000003</c:v>
                </c:pt>
                <c:pt idx="3967">
                  <c:v>587.83856000000003</c:v>
                </c:pt>
                <c:pt idx="3968">
                  <c:v>594.01282000000003</c:v>
                </c:pt>
                <c:pt idx="3969">
                  <c:v>594.92260999999996</c:v>
                </c:pt>
                <c:pt idx="3970">
                  <c:v>581.87787000000003</c:v>
                </c:pt>
                <c:pt idx="3971">
                  <c:v>593.32714999999996</c:v>
                </c:pt>
                <c:pt idx="3972">
                  <c:v>599.93811000000005</c:v>
                </c:pt>
                <c:pt idx="3973">
                  <c:v>601.47742000000005</c:v>
                </c:pt>
                <c:pt idx="3974">
                  <c:v>597.04400999999996</c:v>
                </c:pt>
                <c:pt idx="3975">
                  <c:v>597.23797999999999</c:v>
                </c:pt>
                <c:pt idx="3976">
                  <c:v>519.14191000000005</c:v>
                </c:pt>
                <c:pt idx="3977">
                  <c:v>593.22069999999997</c:v>
                </c:pt>
                <c:pt idx="3978">
                  <c:v>592.01746000000003</c:v>
                </c:pt>
                <c:pt idx="3979">
                  <c:v>608.99274000000003</c:v>
                </c:pt>
                <c:pt idx="3980">
                  <c:v>610.46947999999998</c:v>
                </c:pt>
                <c:pt idx="3981">
                  <c:v>598.77124000000003</c:v>
                </c:pt>
                <c:pt idx="3982">
                  <c:v>586.83367999999996</c:v>
                </c:pt>
                <c:pt idx="3983">
                  <c:v>589.79522999999995</c:v>
                </c:pt>
                <c:pt idx="3984">
                  <c:v>593.69275000000005</c:v>
                </c:pt>
                <c:pt idx="3985">
                  <c:v>597.70781999999997</c:v>
                </c:pt>
                <c:pt idx="3986">
                  <c:v>586.29578000000004</c:v>
                </c:pt>
                <c:pt idx="3987">
                  <c:v>596.63824</c:v>
                </c:pt>
                <c:pt idx="3988">
                  <c:v>578.35413000000005</c:v>
                </c:pt>
                <c:pt idx="3989">
                  <c:v>537.61645999999996</c:v>
                </c:pt>
                <c:pt idx="3990">
                  <c:v>581.61847</c:v>
                </c:pt>
                <c:pt idx="3991">
                  <c:v>588.27373999999998</c:v>
                </c:pt>
                <c:pt idx="3992">
                  <c:v>587.76684999999998</c:v>
                </c:pt>
                <c:pt idx="3993">
                  <c:v>597.30542000000003</c:v>
                </c:pt>
                <c:pt idx="3994">
                  <c:v>598.18903</c:v>
                </c:pt>
                <c:pt idx="3995">
                  <c:v>573.25385000000006</c:v>
                </c:pt>
                <c:pt idx="3996">
                  <c:v>599.62810999999999</c:v>
                </c:pt>
                <c:pt idx="3997">
                  <c:v>595.91576999999995</c:v>
                </c:pt>
                <c:pt idx="3998">
                  <c:v>578.71056999999996</c:v>
                </c:pt>
                <c:pt idx="3999">
                  <c:v>595.13782000000003</c:v>
                </c:pt>
                <c:pt idx="4000">
                  <c:v>585.01080000000002</c:v>
                </c:pt>
                <c:pt idx="4001">
                  <c:v>592.00824</c:v>
                </c:pt>
                <c:pt idx="4002">
                  <c:v>588.14135999999996</c:v>
                </c:pt>
                <c:pt idx="4003">
                  <c:v>600.54462000000001</c:v>
                </c:pt>
                <c:pt idx="4004">
                  <c:v>580.25365999999997</c:v>
                </c:pt>
                <c:pt idx="4005">
                  <c:v>597.91931</c:v>
                </c:pt>
                <c:pt idx="4006">
                  <c:v>583.53435999999999</c:v>
                </c:pt>
                <c:pt idx="4007">
                  <c:v>594.04907000000003</c:v>
                </c:pt>
                <c:pt idx="4008">
                  <c:v>587.41228999999998</c:v>
                </c:pt>
                <c:pt idx="4009">
                  <c:v>591.00769000000003</c:v>
                </c:pt>
                <c:pt idx="4010">
                  <c:v>589.36566000000005</c:v>
                </c:pt>
                <c:pt idx="4011">
                  <c:v>587.38220000000001</c:v>
                </c:pt>
                <c:pt idx="4012">
                  <c:v>589.66687000000002</c:v>
                </c:pt>
                <c:pt idx="4013">
                  <c:v>587.06610000000001</c:v>
                </c:pt>
                <c:pt idx="4014">
                  <c:v>594.50232000000005</c:v>
                </c:pt>
                <c:pt idx="4015">
                  <c:v>587.99676999999997</c:v>
                </c:pt>
                <c:pt idx="4016">
                  <c:v>589.32788000000005</c:v>
                </c:pt>
                <c:pt idx="4017">
                  <c:v>585.97051999999996</c:v>
                </c:pt>
                <c:pt idx="4018">
                  <c:v>600.29259999999999</c:v>
                </c:pt>
                <c:pt idx="4019">
                  <c:v>588.68640000000005</c:v>
                </c:pt>
                <c:pt idx="4020">
                  <c:v>586.40839000000005</c:v>
                </c:pt>
                <c:pt idx="4021">
                  <c:v>591.61461999999995</c:v>
                </c:pt>
                <c:pt idx="4022">
                  <c:v>595.84302000000002</c:v>
                </c:pt>
                <c:pt idx="4023">
                  <c:v>585.62634000000003</c:v>
                </c:pt>
                <c:pt idx="4024">
                  <c:v>594.76044000000002</c:v>
                </c:pt>
                <c:pt idx="4025">
                  <c:v>592.67700000000002</c:v>
                </c:pt>
                <c:pt idx="4026">
                  <c:v>587.14257999999995</c:v>
                </c:pt>
                <c:pt idx="4027">
                  <c:v>593.97735999999998</c:v>
                </c:pt>
                <c:pt idx="4028">
                  <c:v>600.79723999999999</c:v>
                </c:pt>
                <c:pt idx="4029">
                  <c:v>596.89319</c:v>
                </c:pt>
                <c:pt idx="4030">
                  <c:v>599.47582999999997</c:v>
                </c:pt>
                <c:pt idx="4031">
                  <c:v>596.78472999999997</c:v>
                </c:pt>
                <c:pt idx="4032">
                  <c:v>582.91681000000005</c:v>
                </c:pt>
                <c:pt idx="4033">
                  <c:v>596.34100000000001</c:v>
                </c:pt>
                <c:pt idx="4034">
                  <c:v>589.46105999999997</c:v>
                </c:pt>
                <c:pt idx="4035">
                  <c:v>593.43951000000004</c:v>
                </c:pt>
                <c:pt idx="4036">
                  <c:v>587.71942000000001</c:v>
                </c:pt>
                <c:pt idx="4037">
                  <c:v>594.85131999999999</c:v>
                </c:pt>
                <c:pt idx="4038">
                  <c:v>590.40057000000002</c:v>
                </c:pt>
                <c:pt idx="4039">
                  <c:v>593.81329000000005</c:v>
                </c:pt>
                <c:pt idx="4040">
                  <c:v>591.67889000000002</c:v>
                </c:pt>
                <c:pt idx="4041">
                  <c:v>591.76946999999996</c:v>
                </c:pt>
                <c:pt idx="4042">
                  <c:v>591.23846000000003</c:v>
                </c:pt>
                <c:pt idx="4043">
                  <c:v>593.3877</c:v>
                </c:pt>
                <c:pt idx="4044">
                  <c:v>584.60802999999999</c:v>
                </c:pt>
                <c:pt idx="4045">
                  <c:v>601.43255999999997</c:v>
                </c:pt>
                <c:pt idx="4046">
                  <c:v>590.01207999999997</c:v>
                </c:pt>
                <c:pt idx="4047">
                  <c:v>597.71429000000001</c:v>
                </c:pt>
                <c:pt idx="4048">
                  <c:v>589.35681</c:v>
                </c:pt>
                <c:pt idx="4049">
                  <c:v>591.80304000000001</c:v>
                </c:pt>
                <c:pt idx="4050">
                  <c:v>584.76189999999997</c:v>
                </c:pt>
                <c:pt idx="4051">
                  <c:v>582.88933999999995</c:v>
                </c:pt>
                <c:pt idx="4052">
                  <c:v>598.40051000000005</c:v>
                </c:pt>
                <c:pt idx="4053">
                  <c:v>596.82934999999998</c:v>
                </c:pt>
                <c:pt idx="4054">
                  <c:v>588.43915000000004</c:v>
                </c:pt>
                <c:pt idx="4055">
                  <c:v>600.87885000000006</c:v>
                </c:pt>
                <c:pt idx="4056">
                  <c:v>597.32006999999999</c:v>
                </c:pt>
                <c:pt idx="4057">
                  <c:v>584.96807999999999</c:v>
                </c:pt>
                <c:pt idx="4058">
                  <c:v>590.79926</c:v>
                </c:pt>
                <c:pt idx="4059">
                  <c:v>508.47708</c:v>
                </c:pt>
                <c:pt idx="4060">
                  <c:v>508.58823000000001</c:v>
                </c:pt>
                <c:pt idx="4061">
                  <c:v>594.16895</c:v>
                </c:pt>
                <c:pt idx="4062">
                  <c:v>595.89648</c:v>
                </c:pt>
                <c:pt idx="4063">
                  <c:v>586.55529999999999</c:v>
                </c:pt>
                <c:pt idx="4064">
                  <c:v>600.82854999999995</c:v>
                </c:pt>
                <c:pt idx="4065">
                  <c:v>600.57403999999997</c:v>
                </c:pt>
                <c:pt idx="4066">
                  <c:v>588.21654999999998</c:v>
                </c:pt>
                <c:pt idx="4067">
                  <c:v>583.23969</c:v>
                </c:pt>
                <c:pt idx="4068">
                  <c:v>585.55109000000004</c:v>
                </c:pt>
                <c:pt idx="4069">
                  <c:v>589.10082999999997</c:v>
                </c:pt>
                <c:pt idx="4070">
                  <c:v>592.46789999999999</c:v>
                </c:pt>
                <c:pt idx="4071">
                  <c:v>592.61896000000002</c:v>
                </c:pt>
                <c:pt idx="4072">
                  <c:v>591.19994999999994</c:v>
                </c:pt>
                <c:pt idx="4073">
                  <c:v>333.78809000000001</c:v>
                </c:pt>
                <c:pt idx="4074">
                  <c:v>589.85217</c:v>
                </c:pt>
                <c:pt idx="4075">
                  <c:v>593.32335999999998</c:v>
                </c:pt>
                <c:pt idx="4076">
                  <c:v>504.55286000000001</c:v>
                </c:pt>
                <c:pt idx="4077">
                  <c:v>346.74133</c:v>
                </c:pt>
                <c:pt idx="4078">
                  <c:v>592.78814999999997</c:v>
                </c:pt>
                <c:pt idx="4079">
                  <c:v>592.21216000000004</c:v>
                </c:pt>
                <c:pt idx="4080">
                  <c:v>553.67096000000004</c:v>
                </c:pt>
                <c:pt idx="4081">
                  <c:v>547.08234000000004</c:v>
                </c:pt>
                <c:pt idx="4082">
                  <c:v>599.25720000000001</c:v>
                </c:pt>
                <c:pt idx="4083">
                  <c:v>493.64175</c:v>
                </c:pt>
                <c:pt idx="4084">
                  <c:v>324.3707</c:v>
                </c:pt>
                <c:pt idx="4085">
                  <c:v>204.33941999999999</c:v>
                </c:pt>
                <c:pt idx="4086">
                  <c:v>464.07098000000002</c:v>
                </c:pt>
                <c:pt idx="4087">
                  <c:v>472.01495</c:v>
                </c:pt>
                <c:pt idx="4088">
                  <c:v>473.73996</c:v>
                </c:pt>
                <c:pt idx="4089">
                  <c:v>484.75812000000002</c:v>
                </c:pt>
                <c:pt idx="4090">
                  <c:v>503.30682000000002</c:v>
                </c:pt>
                <c:pt idx="4091">
                  <c:v>493.48617999999999</c:v>
                </c:pt>
                <c:pt idx="4092">
                  <c:v>495.52141999999998</c:v>
                </c:pt>
                <c:pt idx="4093">
                  <c:v>503.35586999999998</c:v>
                </c:pt>
                <c:pt idx="4094">
                  <c:v>480.74310000000003</c:v>
                </c:pt>
                <c:pt idx="4095">
                  <c:v>498.04989999999998</c:v>
                </c:pt>
                <c:pt idx="4096">
                  <c:v>502.30196999999998</c:v>
                </c:pt>
                <c:pt idx="4097">
                  <c:v>502.70868000000002</c:v>
                </c:pt>
                <c:pt idx="4098">
                  <c:v>477.73712</c:v>
                </c:pt>
                <c:pt idx="4099">
                  <c:v>502.11392000000001</c:v>
                </c:pt>
                <c:pt idx="4100">
                  <c:v>287.13837000000001</c:v>
                </c:pt>
                <c:pt idx="4101">
                  <c:v>497.47577000000001</c:v>
                </c:pt>
                <c:pt idx="4102">
                  <c:v>491.82654000000002</c:v>
                </c:pt>
                <c:pt idx="4103">
                  <c:v>497.78951999999998</c:v>
                </c:pt>
                <c:pt idx="4104">
                  <c:v>499.28564</c:v>
                </c:pt>
                <c:pt idx="4105">
                  <c:v>495.59073000000001</c:v>
                </c:pt>
                <c:pt idx="4106">
                  <c:v>532.26935000000003</c:v>
                </c:pt>
                <c:pt idx="4107">
                  <c:v>501.42473999999999</c:v>
                </c:pt>
                <c:pt idx="4108">
                  <c:v>493.99689000000001</c:v>
                </c:pt>
                <c:pt idx="4109">
                  <c:v>503.24374</c:v>
                </c:pt>
                <c:pt idx="4110">
                  <c:v>391.28969999999998</c:v>
                </c:pt>
                <c:pt idx="4111">
                  <c:v>463.04415999999998</c:v>
                </c:pt>
                <c:pt idx="4112">
                  <c:v>573.77752999999996</c:v>
                </c:pt>
                <c:pt idx="4113">
                  <c:v>560.61017000000004</c:v>
                </c:pt>
                <c:pt idx="4114">
                  <c:v>554.29480000000001</c:v>
                </c:pt>
                <c:pt idx="4115">
                  <c:v>564.47484999999995</c:v>
                </c:pt>
                <c:pt idx="4116">
                  <c:v>414.37673999999998</c:v>
                </c:pt>
                <c:pt idx="4117">
                  <c:v>517.45392000000004</c:v>
                </c:pt>
                <c:pt idx="4118">
                  <c:v>555.37969999999996</c:v>
                </c:pt>
                <c:pt idx="4119">
                  <c:v>74.090607000000006</c:v>
                </c:pt>
                <c:pt idx="4120">
                  <c:v>180.19475</c:v>
                </c:pt>
                <c:pt idx="4121">
                  <c:v>440.52499</c:v>
                </c:pt>
                <c:pt idx="4122">
                  <c:v>566.20209</c:v>
                </c:pt>
                <c:pt idx="4123">
                  <c:v>563.18151999999998</c:v>
                </c:pt>
                <c:pt idx="4124">
                  <c:v>559.05138999999997</c:v>
                </c:pt>
                <c:pt idx="4125">
                  <c:v>560.96740999999997</c:v>
                </c:pt>
                <c:pt idx="4126">
                  <c:v>559.36743000000001</c:v>
                </c:pt>
                <c:pt idx="4127">
                  <c:v>551.04076999999995</c:v>
                </c:pt>
                <c:pt idx="4128">
                  <c:v>564.73279000000002</c:v>
                </c:pt>
                <c:pt idx="4129">
                  <c:v>563.52985000000001</c:v>
                </c:pt>
                <c:pt idx="4130">
                  <c:v>558.12243999999998</c:v>
                </c:pt>
                <c:pt idx="4131">
                  <c:v>306.70672999999999</c:v>
                </c:pt>
                <c:pt idx="4132">
                  <c:v>334.2045</c:v>
                </c:pt>
                <c:pt idx="4133">
                  <c:v>383.78280999999998</c:v>
                </c:pt>
                <c:pt idx="4134">
                  <c:v>565.39702999999997</c:v>
                </c:pt>
                <c:pt idx="4135">
                  <c:v>575.44903999999997</c:v>
                </c:pt>
                <c:pt idx="4136">
                  <c:v>589.71301000000005</c:v>
                </c:pt>
                <c:pt idx="4137">
                  <c:v>590.89484000000004</c:v>
                </c:pt>
                <c:pt idx="4138">
                  <c:v>602.44019000000003</c:v>
                </c:pt>
                <c:pt idx="4139">
                  <c:v>601.88189999999997</c:v>
                </c:pt>
                <c:pt idx="4140">
                  <c:v>599.74084000000005</c:v>
                </c:pt>
                <c:pt idx="4141">
                  <c:v>602.34753000000001</c:v>
                </c:pt>
                <c:pt idx="4142">
                  <c:v>594.56975999999997</c:v>
                </c:pt>
                <c:pt idx="4143">
                  <c:v>608.37207000000001</c:v>
                </c:pt>
                <c:pt idx="4144">
                  <c:v>601.67889000000002</c:v>
                </c:pt>
                <c:pt idx="4145">
                  <c:v>607.54358000000002</c:v>
                </c:pt>
                <c:pt idx="4146">
                  <c:v>599.50867000000005</c:v>
                </c:pt>
                <c:pt idx="4147">
                  <c:v>596.61492999999996</c:v>
                </c:pt>
                <c:pt idx="4148">
                  <c:v>599.25616000000002</c:v>
                </c:pt>
                <c:pt idx="4149">
                  <c:v>597.56377999999995</c:v>
                </c:pt>
                <c:pt idx="4150">
                  <c:v>611.20110999999997</c:v>
                </c:pt>
                <c:pt idx="4151">
                  <c:v>479.38815</c:v>
                </c:pt>
                <c:pt idx="4152">
                  <c:v>593.56042000000002</c:v>
                </c:pt>
                <c:pt idx="4153">
                  <c:v>608.40759000000003</c:v>
                </c:pt>
                <c:pt idx="4154">
                  <c:v>583.21190999999999</c:v>
                </c:pt>
                <c:pt idx="4155">
                  <c:v>481.09841999999998</c:v>
                </c:pt>
                <c:pt idx="4156">
                  <c:v>605.75287000000003</c:v>
                </c:pt>
                <c:pt idx="4157">
                  <c:v>608.48339999999996</c:v>
                </c:pt>
                <c:pt idx="4158">
                  <c:v>598.81066999999996</c:v>
                </c:pt>
                <c:pt idx="4159">
                  <c:v>607.87432999999999</c:v>
                </c:pt>
                <c:pt idx="4160">
                  <c:v>615.0675</c:v>
                </c:pt>
                <c:pt idx="4161">
                  <c:v>600.34942999999998</c:v>
                </c:pt>
                <c:pt idx="4162">
                  <c:v>598.42102</c:v>
                </c:pt>
                <c:pt idx="4163">
                  <c:v>599.56775000000005</c:v>
                </c:pt>
                <c:pt idx="4164">
                  <c:v>601.42980999999997</c:v>
                </c:pt>
                <c:pt idx="4165">
                  <c:v>597.07232999999997</c:v>
                </c:pt>
                <c:pt idx="4166">
                  <c:v>610.13629000000003</c:v>
                </c:pt>
                <c:pt idx="4167">
                  <c:v>590.95599000000004</c:v>
                </c:pt>
                <c:pt idx="4168">
                  <c:v>594.55822999999998</c:v>
                </c:pt>
                <c:pt idx="4169">
                  <c:v>619.21393</c:v>
                </c:pt>
                <c:pt idx="4170">
                  <c:v>599.7373</c:v>
                </c:pt>
                <c:pt idx="4171">
                  <c:v>598.95214999999996</c:v>
                </c:pt>
                <c:pt idx="4172">
                  <c:v>566.03790000000004</c:v>
                </c:pt>
                <c:pt idx="4173">
                  <c:v>597.98937999999998</c:v>
                </c:pt>
                <c:pt idx="4174">
                  <c:v>591.16492000000005</c:v>
                </c:pt>
                <c:pt idx="4175">
                  <c:v>481.57110999999998</c:v>
                </c:pt>
                <c:pt idx="4176">
                  <c:v>299.46001999999999</c:v>
                </c:pt>
                <c:pt idx="4177">
                  <c:v>565.8963</c:v>
                </c:pt>
                <c:pt idx="4178">
                  <c:v>599.60181</c:v>
                </c:pt>
                <c:pt idx="4179">
                  <c:v>601.94976999999994</c:v>
                </c:pt>
                <c:pt idx="4180">
                  <c:v>598.96698000000004</c:v>
                </c:pt>
                <c:pt idx="4181">
                  <c:v>553.17071999999996</c:v>
                </c:pt>
                <c:pt idx="4182">
                  <c:v>383.90805</c:v>
                </c:pt>
                <c:pt idx="4183">
                  <c:v>575.47699</c:v>
                </c:pt>
                <c:pt idx="4184">
                  <c:v>591.56079</c:v>
                </c:pt>
                <c:pt idx="4185">
                  <c:v>600.09369000000004</c:v>
                </c:pt>
                <c:pt idx="4186">
                  <c:v>601.97753999999998</c:v>
                </c:pt>
                <c:pt idx="4187">
                  <c:v>575.50305000000003</c:v>
                </c:pt>
                <c:pt idx="4188">
                  <c:v>610.89246000000003</c:v>
                </c:pt>
                <c:pt idx="4189">
                  <c:v>603.91602</c:v>
                </c:pt>
                <c:pt idx="4190">
                  <c:v>544.36870999999996</c:v>
                </c:pt>
                <c:pt idx="4191">
                  <c:v>578.64056000000005</c:v>
                </c:pt>
                <c:pt idx="4192">
                  <c:v>600.30475000000001</c:v>
                </c:pt>
                <c:pt idx="4193">
                  <c:v>611.25414999999998</c:v>
                </c:pt>
                <c:pt idx="4194">
                  <c:v>606.06262000000004</c:v>
                </c:pt>
                <c:pt idx="4195">
                  <c:v>603.78246999999999</c:v>
                </c:pt>
                <c:pt idx="4196">
                  <c:v>601.41094999999996</c:v>
                </c:pt>
                <c:pt idx="4197">
                  <c:v>597.14904999999999</c:v>
                </c:pt>
                <c:pt idx="4198">
                  <c:v>600.46398999999997</c:v>
                </c:pt>
                <c:pt idx="4199">
                  <c:v>578.05193999999995</c:v>
                </c:pt>
                <c:pt idx="4200">
                  <c:v>420.80068999999997</c:v>
                </c:pt>
                <c:pt idx="4201">
                  <c:v>599.91907000000003</c:v>
                </c:pt>
                <c:pt idx="4202">
                  <c:v>577.75689999999997</c:v>
                </c:pt>
                <c:pt idx="4203">
                  <c:v>596.82506999999998</c:v>
                </c:pt>
                <c:pt idx="4204">
                  <c:v>591.53168000000005</c:v>
                </c:pt>
                <c:pt idx="4205">
                  <c:v>604.11603000000002</c:v>
                </c:pt>
                <c:pt idx="4206">
                  <c:v>602.71875</c:v>
                </c:pt>
                <c:pt idx="4207">
                  <c:v>590.14819</c:v>
                </c:pt>
                <c:pt idx="4208">
                  <c:v>594.67664000000002</c:v>
                </c:pt>
                <c:pt idx="4209">
                  <c:v>611.62341000000004</c:v>
                </c:pt>
                <c:pt idx="4210">
                  <c:v>572.81853999999998</c:v>
                </c:pt>
                <c:pt idx="4211">
                  <c:v>596.06377999999995</c:v>
                </c:pt>
                <c:pt idx="4212">
                  <c:v>585.63556000000005</c:v>
                </c:pt>
                <c:pt idx="4213">
                  <c:v>601.90002000000004</c:v>
                </c:pt>
                <c:pt idx="4214">
                  <c:v>598.84191999999996</c:v>
                </c:pt>
                <c:pt idx="4215">
                  <c:v>539.84229000000005</c:v>
                </c:pt>
                <c:pt idx="4216">
                  <c:v>581.13873000000001</c:v>
                </c:pt>
                <c:pt idx="4217">
                  <c:v>517.35686999999996</c:v>
                </c:pt>
                <c:pt idx="4218">
                  <c:v>572.70154000000002</c:v>
                </c:pt>
                <c:pt idx="4219">
                  <c:v>544.07092</c:v>
                </c:pt>
                <c:pt idx="4220">
                  <c:v>549.74010999999996</c:v>
                </c:pt>
                <c:pt idx="4221">
                  <c:v>576.30773999999997</c:v>
                </c:pt>
                <c:pt idx="4222">
                  <c:v>569.09265000000005</c:v>
                </c:pt>
                <c:pt idx="4223">
                  <c:v>543.77324999999996</c:v>
                </c:pt>
                <c:pt idx="4224">
                  <c:v>571.83660999999995</c:v>
                </c:pt>
                <c:pt idx="4225">
                  <c:v>563.24785999999995</c:v>
                </c:pt>
                <c:pt idx="4226">
                  <c:v>572.70612000000006</c:v>
                </c:pt>
                <c:pt idx="4227">
                  <c:v>573.51342999999997</c:v>
                </c:pt>
                <c:pt idx="4228">
                  <c:v>582.05193999999995</c:v>
                </c:pt>
                <c:pt idx="4229">
                  <c:v>568.51067999999998</c:v>
                </c:pt>
                <c:pt idx="4230">
                  <c:v>573.62774999999999</c:v>
                </c:pt>
                <c:pt idx="4231">
                  <c:v>562.91759999999999</c:v>
                </c:pt>
                <c:pt idx="4232">
                  <c:v>576.43835000000001</c:v>
                </c:pt>
                <c:pt idx="4233">
                  <c:v>570.33330999999998</c:v>
                </c:pt>
                <c:pt idx="4234">
                  <c:v>573.51098999999999</c:v>
                </c:pt>
                <c:pt idx="4235">
                  <c:v>545.61499000000003</c:v>
                </c:pt>
                <c:pt idx="4236">
                  <c:v>566.5462</c:v>
                </c:pt>
                <c:pt idx="4237">
                  <c:v>567.12787000000003</c:v>
                </c:pt>
                <c:pt idx="4238">
                  <c:v>565.69488999999999</c:v>
                </c:pt>
                <c:pt idx="4239">
                  <c:v>597.63054999999997</c:v>
                </c:pt>
                <c:pt idx="4240">
                  <c:v>572.02080999999998</c:v>
                </c:pt>
                <c:pt idx="4241">
                  <c:v>567.62201000000005</c:v>
                </c:pt>
                <c:pt idx="4242">
                  <c:v>569.54314999999997</c:v>
                </c:pt>
                <c:pt idx="4243">
                  <c:v>572.02844000000005</c:v>
                </c:pt>
                <c:pt idx="4244">
                  <c:v>572.97893999999997</c:v>
                </c:pt>
                <c:pt idx="4245">
                  <c:v>568.60650999999996</c:v>
                </c:pt>
                <c:pt idx="4246">
                  <c:v>565.42229999999995</c:v>
                </c:pt>
                <c:pt idx="4247">
                  <c:v>578.09484999999995</c:v>
                </c:pt>
                <c:pt idx="4248">
                  <c:v>580.77886999999998</c:v>
                </c:pt>
                <c:pt idx="4249">
                  <c:v>527.33007999999995</c:v>
                </c:pt>
                <c:pt idx="4250">
                  <c:v>514.03003000000001</c:v>
                </c:pt>
                <c:pt idx="4251">
                  <c:v>567.11823000000004</c:v>
                </c:pt>
                <c:pt idx="4252">
                  <c:v>563.33716000000004</c:v>
                </c:pt>
                <c:pt idx="4253">
                  <c:v>165.43402</c:v>
                </c:pt>
                <c:pt idx="4254">
                  <c:v>578.43291999999997</c:v>
                </c:pt>
                <c:pt idx="4255">
                  <c:v>571.32416000000001</c:v>
                </c:pt>
                <c:pt idx="4256">
                  <c:v>561.73706000000004</c:v>
                </c:pt>
                <c:pt idx="4257">
                  <c:v>520.83983999999998</c:v>
                </c:pt>
                <c:pt idx="4258">
                  <c:v>550.54218000000003</c:v>
                </c:pt>
                <c:pt idx="4259">
                  <c:v>562.36548000000005</c:v>
                </c:pt>
                <c:pt idx="4260">
                  <c:v>557.25427000000002</c:v>
                </c:pt>
                <c:pt idx="4261">
                  <c:v>568.91607999999997</c:v>
                </c:pt>
                <c:pt idx="4262">
                  <c:v>567.77832000000001</c:v>
                </c:pt>
                <c:pt idx="4263">
                  <c:v>560.10486000000003</c:v>
                </c:pt>
                <c:pt idx="4264">
                  <c:v>590.26244999999994</c:v>
                </c:pt>
                <c:pt idx="4265">
                  <c:v>570.45038</c:v>
                </c:pt>
                <c:pt idx="4266">
                  <c:v>573.56939999999997</c:v>
                </c:pt>
                <c:pt idx="4267">
                  <c:v>562.97619999999995</c:v>
                </c:pt>
                <c:pt idx="4268">
                  <c:v>525.47797000000003</c:v>
                </c:pt>
                <c:pt idx="4269">
                  <c:v>559.81122000000005</c:v>
                </c:pt>
                <c:pt idx="4270">
                  <c:v>585.41900999999996</c:v>
                </c:pt>
                <c:pt idx="4271">
                  <c:v>576.21813999999995</c:v>
                </c:pt>
                <c:pt idx="4272">
                  <c:v>580.71294999999998</c:v>
                </c:pt>
                <c:pt idx="4273">
                  <c:v>578.27399000000003</c:v>
                </c:pt>
                <c:pt idx="4274">
                  <c:v>555.49426000000005</c:v>
                </c:pt>
                <c:pt idx="4275">
                  <c:v>594.06079</c:v>
                </c:pt>
                <c:pt idx="4276">
                  <c:v>584.48553000000004</c:v>
                </c:pt>
                <c:pt idx="4277">
                  <c:v>585.25744999999995</c:v>
                </c:pt>
                <c:pt idx="4278">
                  <c:v>572.26831000000004</c:v>
                </c:pt>
                <c:pt idx="4279">
                  <c:v>532.84948999999995</c:v>
                </c:pt>
                <c:pt idx="4280">
                  <c:v>582.75787000000003</c:v>
                </c:pt>
                <c:pt idx="4281">
                  <c:v>549.37225000000001</c:v>
                </c:pt>
                <c:pt idx="4282">
                  <c:v>463.88394</c:v>
                </c:pt>
                <c:pt idx="4283">
                  <c:v>603.99738000000002</c:v>
                </c:pt>
                <c:pt idx="4284">
                  <c:v>448.15656000000001</c:v>
                </c:pt>
                <c:pt idx="4285">
                  <c:v>380.58431999999999</c:v>
                </c:pt>
                <c:pt idx="4286">
                  <c:v>514.44817999999998</c:v>
                </c:pt>
                <c:pt idx="4287">
                  <c:v>340.08339999999998</c:v>
                </c:pt>
                <c:pt idx="4288">
                  <c:v>315.38790999999998</c:v>
                </c:pt>
                <c:pt idx="4289">
                  <c:v>337.51468</c:v>
                </c:pt>
                <c:pt idx="4290">
                  <c:v>454.25461000000001</c:v>
                </c:pt>
                <c:pt idx="4291">
                  <c:v>606.49315999999999</c:v>
                </c:pt>
                <c:pt idx="4292">
                  <c:v>602.04944</c:v>
                </c:pt>
                <c:pt idx="4293">
                  <c:v>591.69763</c:v>
                </c:pt>
                <c:pt idx="4294">
                  <c:v>503.89371</c:v>
                </c:pt>
                <c:pt idx="4295">
                  <c:v>501.37551999999999</c:v>
                </c:pt>
                <c:pt idx="4296">
                  <c:v>554.86199999999997</c:v>
                </c:pt>
                <c:pt idx="4297">
                  <c:v>568.98541</c:v>
                </c:pt>
                <c:pt idx="4298">
                  <c:v>470.11038000000002</c:v>
                </c:pt>
                <c:pt idx="4299">
                  <c:v>421.85599000000002</c:v>
                </c:pt>
                <c:pt idx="4300">
                  <c:v>607.06444999999997</c:v>
                </c:pt>
                <c:pt idx="4301">
                  <c:v>603.54687999999999</c:v>
                </c:pt>
                <c:pt idx="4302">
                  <c:v>599.00494000000003</c:v>
                </c:pt>
                <c:pt idx="4303">
                  <c:v>540.27874999999995</c:v>
                </c:pt>
                <c:pt idx="4304">
                  <c:v>529.14575000000002</c:v>
                </c:pt>
                <c:pt idx="4305">
                  <c:v>599.3913</c:v>
                </c:pt>
                <c:pt idx="4306">
                  <c:v>597.66039999999998</c:v>
                </c:pt>
                <c:pt idx="4307">
                  <c:v>592.46007999999995</c:v>
                </c:pt>
                <c:pt idx="4308">
                  <c:v>596.85522000000003</c:v>
                </c:pt>
                <c:pt idx="4309">
                  <c:v>595.01238999999998</c:v>
                </c:pt>
                <c:pt idx="4310">
                  <c:v>594.18084999999996</c:v>
                </c:pt>
                <c:pt idx="4311">
                  <c:v>603.58569</c:v>
                </c:pt>
                <c:pt idx="4312">
                  <c:v>583.64813000000004</c:v>
                </c:pt>
                <c:pt idx="4313">
                  <c:v>605.67278999999996</c:v>
                </c:pt>
                <c:pt idx="4314">
                  <c:v>605.01598999999999</c:v>
                </c:pt>
                <c:pt idx="4315">
                  <c:v>505.77316000000002</c:v>
                </c:pt>
                <c:pt idx="4316">
                  <c:v>590.81659000000002</c:v>
                </c:pt>
                <c:pt idx="4317">
                  <c:v>575.21996999999999</c:v>
                </c:pt>
                <c:pt idx="4318">
                  <c:v>591.20971999999995</c:v>
                </c:pt>
                <c:pt idx="4319">
                  <c:v>592.52270999999996</c:v>
                </c:pt>
                <c:pt idx="4320">
                  <c:v>598.39959999999996</c:v>
                </c:pt>
                <c:pt idx="4321">
                  <c:v>602.93829000000005</c:v>
                </c:pt>
                <c:pt idx="4322">
                  <c:v>589.56610000000001</c:v>
                </c:pt>
                <c:pt idx="4323">
                  <c:v>520.38982999999996</c:v>
                </c:pt>
                <c:pt idx="4324">
                  <c:v>601.74841000000004</c:v>
                </c:pt>
                <c:pt idx="4325">
                  <c:v>569.69727</c:v>
                </c:pt>
                <c:pt idx="4326">
                  <c:v>596.35193000000004</c:v>
                </c:pt>
                <c:pt idx="4327">
                  <c:v>583.79223999999999</c:v>
                </c:pt>
                <c:pt idx="4328">
                  <c:v>597.19695999999999</c:v>
                </c:pt>
                <c:pt idx="4329">
                  <c:v>528.7663</c:v>
                </c:pt>
                <c:pt idx="4330">
                  <c:v>605.89513999999997</c:v>
                </c:pt>
                <c:pt idx="4331">
                  <c:v>595.35193000000004</c:v>
                </c:pt>
                <c:pt idx="4332">
                  <c:v>607.65314000000001</c:v>
                </c:pt>
                <c:pt idx="4333">
                  <c:v>599.23553000000004</c:v>
                </c:pt>
                <c:pt idx="4334">
                  <c:v>604.46722</c:v>
                </c:pt>
                <c:pt idx="4335">
                  <c:v>606.74248999999998</c:v>
                </c:pt>
                <c:pt idx="4336">
                  <c:v>607.43444999999997</c:v>
                </c:pt>
                <c:pt idx="4337">
                  <c:v>590.90783999999996</c:v>
                </c:pt>
                <c:pt idx="4338">
                  <c:v>499.65096999999997</c:v>
                </c:pt>
                <c:pt idx="4339">
                  <c:v>419.28552000000002</c:v>
                </c:pt>
                <c:pt idx="4340">
                  <c:v>610.47460999999998</c:v>
                </c:pt>
                <c:pt idx="4341">
                  <c:v>612.14862000000005</c:v>
                </c:pt>
                <c:pt idx="4342">
                  <c:v>409.64828</c:v>
                </c:pt>
                <c:pt idx="4343">
                  <c:v>557.49329</c:v>
                </c:pt>
                <c:pt idx="4344">
                  <c:v>580.39612</c:v>
                </c:pt>
                <c:pt idx="4345">
                  <c:v>527.75536999999997</c:v>
                </c:pt>
                <c:pt idx="4346">
                  <c:v>612.45952999999997</c:v>
                </c:pt>
                <c:pt idx="4347">
                  <c:v>518.75269000000003</c:v>
                </c:pt>
                <c:pt idx="4348">
                  <c:v>589.72144000000003</c:v>
                </c:pt>
                <c:pt idx="4349">
                  <c:v>597.46936000000005</c:v>
                </c:pt>
                <c:pt idx="4350">
                  <c:v>478.91363999999999</c:v>
                </c:pt>
                <c:pt idx="4351">
                  <c:v>595.60546999999997</c:v>
                </c:pt>
                <c:pt idx="4352">
                  <c:v>599.95581000000004</c:v>
                </c:pt>
                <c:pt idx="4353">
                  <c:v>602.34027000000003</c:v>
                </c:pt>
                <c:pt idx="4354">
                  <c:v>600.63360999999998</c:v>
                </c:pt>
                <c:pt idx="4355">
                  <c:v>601.35919000000001</c:v>
                </c:pt>
                <c:pt idx="4356">
                  <c:v>597.07146999999998</c:v>
                </c:pt>
                <c:pt idx="4357">
                  <c:v>604.04265999999996</c:v>
                </c:pt>
                <c:pt idx="4358">
                  <c:v>602.51207999999997</c:v>
                </c:pt>
                <c:pt idx="4359">
                  <c:v>597.78026999999997</c:v>
                </c:pt>
                <c:pt idx="4360">
                  <c:v>610.44201999999996</c:v>
                </c:pt>
                <c:pt idx="4361">
                  <c:v>596.83294999999998</c:v>
                </c:pt>
                <c:pt idx="4362">
                  <c:v>596.57941000000005</c:v>
                </c:pt>
                <c:pt idx="4363">
                  <c:v>595.84387000000004</c:v>
                </c:pt>
                <c:pt idx="4364">
                  <c:v>612.29143999999997</c:v>
                </c:pt>
                <c:pt idx="4365">
                  <c:v>601.93224999999995</c:v>
                </c:pt>
                <c:pt idx="4366">
                  <c:v>598.90233999999998</c:v>
                </c:pt>
                <c:pt idx="4367">
                  <c:v>598.47240999999997</c:v>
                </c:pt>
                <c:pt idx="4368">
                  <c:v>602.01300000000003</c:v>
                </c:pt>
                <c:pt idx="4369">
                  <c:v>600.95006999999998</c:v>
                </c:pt>
                <c:pt idx="4370">
                  <c:v>592.88251000000002</c:v>
                </c:pt>
                <c:pt idx="4371">
                  <c:v>595.59685999999999</c:v>
                </c:pt>
                <c:pt idx="4372">
                  <c:v>588.08923000000004</c:v>
                </c:pt>
                <c:pt idx="4373">
                  <c:v>598.85199</c:v>
                </c:pt>
                <c:pt idx="4374">
                  <c:v>597.18065999999999</c:v>
                </c:pt>
                <c:pt idx="4375">
                  <c:v>599.54265999999996</c:v>
                </c:pt>
                <c:pt idx="4376">
                  <c:v>600.27630999999997</c:v>
                </c:pt>
                <c:pt idx="4377">
                  <c:v>598.98595999999998</c:v>
                </c:pt>
                <c:pt idx="4378">
                  <c:v>610.12329</c:v>
                </c:pt>
                <c:pt idx="4379">
                  <c:v>606.67596000000003</c:v>
                </c:pt>
                <c:pt idx="4380">
                  <c:v>603.39948000000004</c:v>
                </c:pt>
                <c:pt idx="4381">
                  <c:v>594.22771999999998</c:v>
                </c:pt>
                <c:pt idx="4382">
                  <c:v>611.42278999999996</c:v>
                </c:pt>
                <c:pt idx="4383">
                  <c:v>596.90612999999996</c:v>
                </c:pt>
                <c:pt idx="4384">
                  <c:v>603.93353000000002</c:v>
                </c:pt>
                <c:pt idx="4385">
                  <c:v>600.74274000000003</c:v>
                </c:pt>
                <c:pt idx="4386">
                  <c:v>590.71405000000004</c:v>
                </c:pt>
                <c:pt idx="4387">
                  <c:v>589.59142999999995</c:v>
                </c:pt>
                <c:pt idx="4388">
                  <c:v>602.79400999999996</c:v>
                </c:pt>
                <c:pt idx="4389">
                  <c:v>605.89135999999996</c:v>
                </c:pt>
                <c:pt idx="4390">
                  <c:v>587.98443999999995</c:v>
                </c:pt>
                <c:pt idx="4391">
                  <c:v>597.00043000000005</c:v>
                </c:pt>
                <c:pt idx="4392">
                  <c:v>588.31042000000002</c:v>
                </c:pt>
                <c:pt idx="4393">
                  <c:v>582.71680000000003</c:v>
                </c:pt>
                <c:pt idx="4394">
                  <c:v>595.43988000000002</c:v>
                </c:pt>
                <c:pt idx="4395">
                  <c:v>600.24749999999995</c:v>
                </c:pt>
                <c:pt idx="4396">
                  <c:v>598.53936999999996</c:v>
                </c:pt>
                <c:pt idx="4397">
                  <c:v>594.38811999999996</c:v>
                </c:pt>
                <c:pt idx="4398">
                  <c:v>599.40857000000005</c:v>
                </c:pt>
                <c:pt idx="4399">
                  <c:v>605.87865999999997</c:v>
                </c:pt>
                <c:pt idx="4400">
                  <c:v>618.28357000000005</c:v>
                </c:pt>
                <c:pt idx="4401">
                  <c:v>603.86974999999995</c:v>
                </c:pt>
                <c:pt idx="4402">
                  <c:v>603.31317000000001</c:v>
                </c:pt>
                <c:pt idx="4403">
                  <c:v>601.50085000000001</c:v>
                </c:pt>
                <c:pt idx="4404">
                  <c:v>607.33307000000002</c:v>
                </c:pt>
                <c:pt idx="4405">
                  <c:v>604.40350000000001</c:v>
                </c:pt>
                <c:pt idx="4406">
                  <c:v>519.61645999999996</c:v>
                </c:pt>
                <c:pt idx="4407">
                  <c:v>598.40259000000003</c:v>
                </c:pt>
                <c:pt idx="4408">
                  <c:v>597.25385000000006</c:v>
                </c:pt>
                <c:pt idx="4409">
                  <c:v>604.81281000000001</c:v>
                </c:pt>
                <c:pt idx="4410">
                  <c:v>593.84667999999999</c:v>
                </c:pt>
                <c:pt idx="4411">
                  <c:v>596.27904999999998</c:v>
                </c:pt>
                <c:pt idx="4412">
                  <c:v>602.75543000000005</c:v>
                </c:pt>
                <c:pt idx="4413">
                  <c:v>603.38109999999995</c:v>
                </c:pt>
                <c:pt idx="4414">
                  <c:v>615.62401999999997</c:v>
                </c:pt>
                <c:pt idx="4415">
                  <c:v>598.15826000000004</c:v>
                </c:pt>
                <c:pt idx="4416">
                  <c:v>599.03192000000001</c:v>
                </c:pt>
                <c:pt idx="4417">
                  <c:v>594.16431</c:v>
                </c:pt>
                <c:pt idx="4418">
                  <c:v>610.69843000000003</c:v>
                </c:pt>
                <c:pt idx="4419">
                  <c:v>603.75085000000001</c:v>
                </c:pt>
                <c:pt idx="4420">
                  <c:v>597.81635000000006</c:v>
                </c:pt>
                <c:pt idx="4421">
                  <c:v>600.41485999999998</c:v>
                </c:pt>
                <c:pt idx="4422">
                  <c:v>599.64806999999996</c:v>
                </c:pt>
                <c:pt idx="4423">
                  <c:v>596.30633999999998</c:v>
                </c:pt>
                <c:pt idx="4424">
                  <c:v>599.48955999999998</c:v>
                </c:pt>
                <c:pt idx="4425">
                  <c:v>593.10797000000002</c:v>
                </c:pt>
                <c:pt idx="4426">
                  <c:v>599.76427999999999</c:v>
                </c:pt>
                <c:pt idx="4427">
                  <c:v>615.65728999999999</c:v>
                </c:pt>
                <c:pt idx="4428">
                  <c:v>587.54236000000003</c:v>
                </c:pt>
                <c:pt idx="4429">
                  <c:v>593.01385000000005</c:v>
                </c:pt>
                <c:pt idx="4430">
                  <c:v>600.88306</c:v>
                </c:pt>
                <c:pt idx="4431">
                  <c:v>607.94055000000003</c:v>
                </c:pt>
                <c:pt idx="4432">
                  <c:v>598.17145000000005</c:v>
                </c:pt>
                <c:pt idx="4433">
                  <c:v>596.76471000000004</c:v>
                </c:pt>
                <c:pt idx="4434">
                  <c:v>589.70385999999996</c:v>
                </c:pt>
                <c:pt idx="4435">
                  <c:v>595.14977999999996</c:v>
                </c:pt>
                <c:pt idx="4436">
                  <c:v>597.47906</c:v>
                </c:pt>
                <c:pt idx="4437">
                  <c:v>590.65697999999998</c:v>
                </c:pt>
                <c:pt idx="4438">
                  <c:v>598.21222</c:v>
                </c:pt>
                <c:pt idx="4439">
                  <c:v>600.85015999999996</c:v>
                </c:pt>
                <c:pt idx="4440">
                  <c:v>588.80286000000001</c:v>
                </c:pt>
                <c:pt idx="4441">
                  <c:v>609.36261000000002</c:v>
                </c:pt>
                <c:pt idx="4442">
                  <c:v>591.00800000000004</c:v>
                </c:pt>
                <c:pt idx="4443">
                  <c:v>594.40039000000002</c:v>
                </c:pt>
                <c:pt idx="4444">
                  <c:v>604.31073000000004</c:v>
                </c:pt>
                <c:pt idx="4445">
                  <c:v>593.99426000000005</c:v>
                </c:pt>
                <c:pt idx="4446">
                  <c:v>594.56140000000005</c:v>
                </c:pt>
                <c:pt idx="4447">
                  <c:v>580.62823000000003</c:v>
                </c:pt>
                <c:pt idx="4448">
                  <c:v>590.55988000000002</c:v>
                </c:pt>
                <c:pt idx="4449">
                  <c:v>602.74036000000001</c:v>
                </c:pt>
                <c:pt idx="4450">
                  <c:v>607.12878000000001</c:v>
                </c:pt>
                <c:pt idx="4451">
                  <c:v>594.19452000000001</c:v>
                </c:pt>
                <c:pt idx="4452">
                  <c:v>592.14422999999999</c:v>
                </c:pt>
                <c:pt idx="4453">
                  <c:v>591.62932999999998</c:v>
                </c:pt>
                <c:pt idx="4454">
                  <c:v>587.00915999999995</c:v>
                </c:pt>
                <c:pt idx="4455">
                  <c:v>588.25689999999997</c:v>
                </c:pt>
                <c:pt idx="4456">
                  <c:v>547.26477</c:v>
                </c:pt>
                <c:pt idx="4457">
                  <c:v>595.68035999999995</c:v>
                </c:pt>
                <c:pt idx="4458">
                  <c:v>594.48644999999999</c:v>
                </c:pt>
                <c:pt idx="4459">
                  <c:v>587.94042999999999</c:v>
                </c:pt>
                <c:pt idx="4460">
                  <c:v>595.32146999999998</c:v>
                </c:pt>
                <c:pt idx="4461">
                  <c:v>591.86974999999995</c:v>
                </c:pt>
                <c:pt idx="4462">
                  <c:v>565.39349000000004</c:v>
                </c:pt>
                <c:pt idx="4463">
                  <c:v>597.98090000000002</c:v>
                </c:pt>
                <c:pt idx="4464">
                  <c:v>601.88336000000004</c:v>
                </c:pt>
                <c:pt idx="4465">
                  <c:v>606.18242999999995</c:v>
                </c:pt>
                <c:pt idx="4466">
                  <c:v>570.72662000000003</c:v>
                </c:pt>
                <c:pt idx="4467">
                  <c:v>614.29047000000003</c:v>
                </c:pt>
                <c:pt idx="4468">
                  <c:v>591.76311999999996</c:v>
                </c:pt>
                <c:pt idx="4469">
                  <c:v>598.38611000000003</c:v>
                </c:pt>
                <c:pt idx="4470">
                  <c:v>548.76464999999996</c:v>
                </c:pt>
                <c:pt idx="4471">
                  <c:v>589.13</c:v>
                </c:pt>
                <c:pt idx="4472">
                  <c:v>556.95537999999999</c:v>
                </c:pt>
                <c:pt idx="4473">
                  <c:v>596.98932000000002</c:v>
                </c:pt>
                <c:pt idx="4474">
                  <c:v>590.28687000000002</c:v>
                </c:pt>
                <c:pt idx="4475">
                  <c:v>557.11188000000004</c:v>
                </c:pt>
                <c:pt idx="4476">
                  <c:v>608.79796999999996</c:v>
                </c:pt>
                <c:pt idx="4477">
                  <c:v>581.16057999999998</c:v>
                </c:pt>
                <c:pt idx="4478">
                  <c:v>598.85248000000001</c:v>
                </c:pt>
                <c:pt idx="4479">
                  <c:v>598.19530999999995</c:v>
                </c:pt>
                <c:pt idx="4480">
                  <c:v>564.80047999999999</c:v>
                </c:pt>
                <c:pt idx="4481">
                  <c:v>612.54944</c:v>
                </c:pt>
                <c:pt idx="4482">
                  <c:v>606.39770999999996</c:v>
                </c:pt>
                <c:pt idx="4483">
                  <c:v>607.01482999999996</c:v>
                </c:pt>
                <c:pt idx="4484">
                  <c:v>565.62</c:v>
                </c:pt>
                <c:pt idx="4485">
                  <c:v>595.92223999999999</c:v>
                </c:pt>
                <c:pt idx="4486">
                  <c:v>549.96204</c:v>
                </c:pt>
                <c:pt idx="4487">
                  <c:v>604.96698000000004</c:v>
                </c:pt>
                <c:pt idx="4488">
                  <c:v>566.62176999999997</c:v>
                </c:pt>
                <c:pt idx="4489">
                  <c:v>607.12963999999999</c:v>
                </c:pt>
                <c:pt idx="4490">
                  <c:v>596.86743000000001</c:v>
                </c:pt>
                <c:pt idx="4491">
                  <c:v>550.05175999999994</c:v>
                </c:pt>
                <c:pt idx="4492">
                  <c:v>598.08178999999996</c:v>
                </c:pt>
                <c:pt idx="4493">
                  <c:v>599.81506000000002</c:v>
                </c:pt>
                <c:pt idx="4494">
                  <c:v>594.54755</c:v>
                </c:pt>
                <c:pt idx="4495">
                  <c:v>594.19494999999995</c:v>
                </c:pt>
                <c:pt idx="4496">
                  <c:v>601.58678999999995</c:v>
                </c:pt>
                <c:pt idx="4497">
                  <c:v>599.56146000000001</c:v>
                </c:pt>
                <c:pt idx="4498">
                  <c:v>589.19817999999998</c:v>
                </c:pt>
                <c:pt idx="4499">
                  <c:v>622.31188999999995</c:v>
                </c:pt>
                <c:pt idx="4500">
                  <c:v>605.60175000000004</c:v>
                </c:pt>
                <c:pt idx="4501">
                  <c:v>605.05817000000002</c:v>
                </c:pt>
                <c:pt idx="4502">
                  <c:v>603.61608999999999</c:v>
                </c:pt>
                <c:pt idx="4503">
                  <c:v>597.66394000000003</c:v>
                </c:pt>
                <c:pt idx="4504">
                  <c:v>590.93957999999998</c:v>
                </c:pt>
                <c:pt idx="4505">
                  <c:v>597.85059000000001</c:v>
                </c:pt>
                <c:pt idx="4506">
                  <c:v>591.72613999999999</c:v>
                </c:pt>
                <c:pt idx="4507">
                  <c:v>603.85802999999999</c:v>
                </c:pt>
                <c:pt idx="4508">
                  <c:v>595.16265999999996</c:v>
                </c:pt>
                <c:pt idx="4509">
                  <c:v>577.60686999999996</c:v>
                </c:pt>
                <c:pt idx="4510">
                  <c:v>596.56841999999995</c:v>
                </c:pt>
                <c:pt idx="4511">
                  <c:v>605.28931</c:v>
                </c:pt>
                <c:pt idx="4512">
                  <c:v>595.75427000000002</c:v>
                </c:pt>
                <c:pt idx="4513">
                  <c:v>579.93651999999997</c:v>
                </c:pt>
                <c:pt idx="4514">
                  <c:v>599.10802999999999</c:v>
                </c:pt>
                <c:pt idx="4515">
                  <c:v>582.3175</c:v>
                </c:pt>
                <c:pt idx="4516">
                  <c:v>592.98644999999999</c:v>
                </c:pt>
                <c:pt idx="4517">
                  <c:v>595.83704</c:v>
                </c:pt>
                <c:pt idx="4518">
                  <c:v>598.93628000000001</c:v>
                </c:pt>
                <c:pt idx="4519">
                  <c:v>598.92089999999996</c:v>
                </c:pt>
                <c:pt idx="4520">
                  <c:v>610.51702999999998</c:v>
                </c:pt>
                <c:pt idx="4521">
                  <c:v>602.72302000000002</c:v>
                </c:pt>
                <c:pt idx="4522">
                  <c:v>608.91254000000004</c:v>
                </c:pt>
                <c:pt idx="4523">
                  <c:v>599.13140999999996</c:v>
                </c:pt>
                <c:pt idx="4524">
                  <c:v>597.40070000000003</c:v>
                </c:pt>
                <c:pt idx="4525">
                  <c:v>607.76385000000005</c:v>
                </c:pt>
                <c:pt idx="4526">
                  <c:v>602.61425999999994</c:v>
                </c:pt>
                <c:pt idx="4527">
                  <c:v>596.30511000000001</c:v>
                </c:pt>
                <c:pt idx="4528">
                  <c:v>603.21227999999996</c:v>
                </c:pt>
                <c:pt idx="4529">
                  <c:v>599.47857999999997</c:v>
                </c:pt>
                <c:pt idx="4530">
                  <c:v>593.43097</c:v>
                </c:pt>
                <c:pt idx="4531">
                  <c:v>503.21472</c:v>
                </c:pt>
                <c:pt idx="4532">
                  <c:v>587.38207999999997</c:v>
                </c:pt>
                <c:pt idx="4533">
                  <c:v>595.38184000000001</c:v>
                </c:pt>
                <c:pt idx="4534">
                  <c:v>586.97388000000001</c:v>
                </c:pt>
                <c:pt idx="4535">
                  <c:v>597.60217</c:v>
                </c:pt>
                <c:pt idx="4536">
                  <c:v>594.59546</c:v>
                </c:pt>
                <c:pt idx="4537">
                  <c:v>594.15075999999999</c:v>
                </c:pt>
                <c:pt idx="4538">
                  <c:v>601.71118000000001</c:v>
                </c:pt>
                <c:pt idx="4539">
                  <c:v>601.06701999999996</c:v>
                </c:pt>
                <c:pt idx="4540">
                  <c:v>606.33849999999995</c:v>
                </c:pt>
                <c:pt idx="4541">
                  <c:v>602.72429999999997</c:v>
                </c:pt>
                <c:pt idx="4542">
                  <c:v>588.05023000000006</c:v>
                </c:pt>
                <c:pt idx="4543">
                  <c:v>593.23461999999995</c:v>
                </c:pt>
                <c:pt idx="4544">
                  <c:v>587.51928999999996</c:v>
                </c:pt>
                <c:pt idx="4545">
                  <c:v>598.95592999999997</c:v>
                </c:pt>
                <c:pt idx="4546">
                  <c:v>600.91796999999997</c:v>
                </c:pt>
                <c:pt idx="4547">
                  <c:v>599.45398</c:v>
                </c:pt>
                <c:pt idx="4548">
                  <c:v>597.82390999999996</c:v>
                </c:pt>
                <c:pt idx="4549">
                  <c:v>599.10504000000003</c:v>
                </c:pt>
                <c:pt idx="4550">
                  <c:v>606.49474999999995</c:v>
                </c:pt>
                <c:pt idx="4551">
                  <c:v>602.68151999999998</c:v>
                </c:pt>
                <c:pt idx="4552">
                  <c:v>585.70885999999996</c:v>
                </c:pt>
                <c:pt idx="4553">
                  <c:v>591.65259000000003</c:v>
                </c:pt>
                <c:pt idx="4554">
                  <c:v>598.95923000000005</c:v>
                </c:pt>
                <c:pt idx="4555">
                  <c:v>593.40228000000002</c:v>
                </c:pt>
                <c:pt idx="4556">
                  <c:v>590.67669999999998</c:v>
                </c:pt>
                <c:pt idx="4557">
                  <c:v>593.77264000000002</c:v>
                </c:pt>
                <c:pt idx="4558">
                  <c:v>602.87012000000004</c:v>
                </c:pt>
                <c:pt idx="4559">
                  <c:v>601.11481000000003</c:v>
                </c:pt>
                <c:pt idx="4560">
                  <c:v>601.14617999999996</c:v>
                </c:pt>
                <c:pt idx="4561">
                  <c:v>602.65015000000005</c:v>
                </c:pt>
                <c:pt idx="4562">
                  <c:v>598.08203000000003</c:v>
                </c:pt>
                <c:pt idx="4563">
                  <c:v>600.18706999999995</c:v>
                </c:pt>
                <c:pt idx="4564">
                  <c:v>600.06781000000001</c:v>
                </c:pt>
                <c:pt idx="4565">
                  <c:v>602.69177000000002</c:v>
                </c:pt>
                <c:pt idx="4566">
                  <c:v>601.11681999999996</c:v>
                </c:pt>
                <c:pt idx="4567">
                  <c:v>588.90752999999995</c:v>
                </c:pt>
                <c:pt idx="4568">
                  <c:v>592.85137999999995</c:v>
                </c:pt>
                <c:pt idx="4569">
                  <c:v>601.74048000000005</c:v>
                </c:pt>
                <c:pt idx="4570">
                  <c:v>602.58794999999998</c:v>
                </c:pt>
                <c:pt idx="4571">
                  <c:v>591.46698000000004</c:v>
                </c:pt>
                <c:pt idx="4572">
                  <c:v>593.54431</c:v>
                </c:pt>
                <c:pt idx="4573">
                  <c:v>596.64153999999996</c:v>
                </c:pt>
                <c:pt idx="4574">
                  <c:v>598.54705999999999</c:v>
                </c:pt>
                <c:pt idx="4575">
                  <c:v>603.06628000000001</c:v>
                </c:pt>
                <c:pt idx="4576">
                  <c:v>603.59826999999996</c:v>
                </c:pt>
                <c:pt idx="4577">
                  <c:v>603.22649999999999</c:v>
                </c:pt>
                <c:pt idx="4578">
                  <c:v>601.65448000000004</c:v>
                </c:pt>
                <c:pt idx="4579">
                  <c:v>594.54840000000002</c:v>
                </c:pt>
                <c:pt idx="4580">
                  <c:v>592.22089000000005</c:v>
                </c:pt>
                <c:pt idx="4581">
                  <c:v>598.6463</c:v>
                </c:pt>
                <c:pt idx="4582">
                  <c:v>363.86075</c:v>
                </c:pt>
                <c:pt idx="4583">
                  <c:v>305.53946000000002</c:v>
                </c:pt>
                <c:pt idx="4584">
                  <c:v>303.13010000000003</c:v>
                </c:pt>
                <c:pt idx="4585">
                  <c:v>302.00139999999999</c:v>
                </c:pt>
                <c:pt idx="4586">
                  <c:v>311.62448000000001</c:v>
                </c:pt>
                <c:pt idx="4587">
                  <c:v>309.34573</c:v>
                </c:pt>
                <c:pt idx="4588">
                  <c:v>309.73748999999998</c:v>
                </c:pt>
                <c:pt idx="4589">
                  <c:v>296.61669999999998</c:v>
                </c:pt>
                <c:pt idx="4590">
                  <c:v>315.83330999999998</c:v>
                </c:pt>
                <c:pt idx="4591">
                  <c:v>304.38400000000001</c:v>
                </c:pt>
                <c:pt idx="4592">
                  <c:v>309.38873000000001</c:v>
                </c:pt>
                <c:pt idx="4593">
                  <c:v>301.26877000000002</c:v>
                </c:pt>
                <c:pt idx="4594">
                  <c:v>307.93729000000002</c:v>
                </c:pt>
                <c:pt idx="4595">
                  <c:v>301.88803000000001</c:v>
                </c:pt>
                <c:pt idx="4596">
                  <c:v>304.82285000000002</c:v>
                </c:pt>
                <c:pt idx="4597">
                  <c:v>309.70080999999999</c:v>
                </c:pt>
                <c:pt idx="4598">
                  <c:v>307.33542</c:v>
                </c:pt>
                <c:pt idx="4599">
                  <c:v>228.10371000000001</c:v>
                </c:pt>
                <c:pt idx="4600">
                  <c:v>299.18668000000002</c:v>
                </c:pt>
                <c:pt idx="4601">
                  <c:v>75.805762999999999</c:v>
                </c:pt>
                <c:pt idx="4602">
                  <c:v>224.63176000000001</c:v>
                </c:pt>
                <c:pt idx="4603">
                  <c:v>311.92142000000001</c:v>
                </c:pt>
                <c:pt idx="4604">
                  <c:v>310.33123999999998</c:v>
                </c:pt>
                <c:pt idx="4605">
                  <c:v>310.46710000000002</c:v>
                </c:pt>
                <c:pt idx="4606">
                  <c:v>312.63461000000001</c:v>
                </c:pt>
                <c:pt idx="4607">
                  <c:v>304.36667</c:v>
                </c:pt>
                <c:pt idx="4608">
                  <c:v>302.93124</c:v>
                </c:pt>
                <c:pt idx="4609">
                  <c:v>305.76882999999998</c:v>
                </c:pt>
                <c:pt idx="4610">
                  <c:v>311.71100000000001</c:v>
                </c:pt>
                <c:pt idx="4611">
                  <c:v>309.02692000000002</c:v>
                </c:pt>
                <c:pt idx="4612">
                  <c:v>305.11362000000003</c:v>
                </c:pt>
                <c:pt idx="4613">
                  <c:v>303.39755000000002</c:v>
                </c:pt>
                <c:pt idx="4614">
                  <c:v>310.29989999999998</c:v>
                </c:pt>
                <c:pt idx="4615">
                  <c:v>312.15228000000002</c:v>
                </c:pt>
                <c:pt idx="4616">
                  <c:v>310.98969</c:v>
                </c:pt>
                <c:pt idx="4617">
                  <c:v>294.20618000000002</c:v>
                </c:pt>
                <c:pt idx="4618">
                  <c:v>309.06124999999997</c:v>
                </c:pt>
                <c:pt idx="4619">
                  <c:v>311.27136000000002</c:v>
                </c:pt>
                <c:pt idx="4620">
                  <c:v>308.01801</c:v>
                </c:pt>
                <c:pt idx="4621">
                  <c:v>310.29633000000001</c:v>
                </c:pt>
                <c:pt idx="4622">
                  <c:v>315.28667999999999</c:v>
                </c:pt>
                <c:pt idx="4623">
                  <c:v>307.65267999999998</c:v>
                </c:pt>
                <c:pt idx="4624">
                  <c:v>314.55092999999999</c:v>
                </c:pt>
                <c:pt idx="4625">
                  <c:v>309.28192000000001</c:v>
                </c:pt>
                <c:pt idx="4626">
                  <c:v>304.90717000000001</c:v>
                </c:pt>
                <c:pt idx="4627">
                  <c:v>310.27148</c:v>
                </c:pt>
                <c:pt idx="4628">
                  <c:v>308.77985000000001</c:v>
                </c:pt>
                <c:pt idx="4629">
                  <c:v>312.99759</c:v>
                </c:pt>
                <c:pt idx="4630">
                  <c:v>303.73379999999997</c:v>
                </c:pt>
                <c:pt idx="4631">
                  <c:v>312.31628000000001</c:v>
                </c:pt>
                <c:pt idx="4632">
                  <c:v>307.33127000000002</c:v>
                </c:pt>
                <c:pt idx="4633">
                  <c:v>299.52602999999999</c:v>
                </c:pt>
                <c:pt idx="4634">
                  <c:v>313.39899000000003</c:v>
                </c:pt>
                <c:pt idx="4635">
                  <c:v>304.23923000000002</c:v>
                </c:pt>
                <c:pt idx="4636">
                  <c:v>306.00698999999997</c:v>
                </c:pt>
                <c:pt idx="4637">
                  <c:v>307.74286000000001</c:v>
                </c:pt>
                <c:pt idx="4638">
                  <c:v>195.49440000000001</c:v>
                </c:pt>
                <c:pt idx="4639">
                  <c:v>306.84237999999999</c:v>
                </c:pt>
                <c:pt idx="4640">
                  <c:v>305.64706000000001</c:v>
                </c:pt>
                <c:pt idx="4641">
                  <c:v>306.9205</c:v>
                </c:pt>
                <c:pt idx="4642">
                  <c:v>306.48507999999998</c:v>
                </c:pt>
                <c:pt idx="4643">
                  <c:v>306.99230999999997</c:v>
                </c:pt>
                <c:pt idx="4644">
                  <c:v>314.75405999999998</c:v>
                </c:pt>
                <c:pt idx="4645">
                  <c:v>314.22861</c:v>
                </c:pt>
                <c:pt idx="4646">
                  <c:v>306.57932</c:v>
                </c:pt>
                <c:pt idx="4647">
                  <c:v>304.4588</c:v>
                </c:pt>
                <c:pt idx="4648">
                  <c:v>309.41376000000002</c:v>
                </c:pt>
                <c:pt idx="4649">
                  <c:v>304.00094999999999</c:v>
                </c:pt>
                <c:pt idx="4650">
                  <c:v>308.00765999999999</c:v>
                </c:pt>
                <c:pt idx="4651">
                  <c:v>305.45163000000002</c:v>
                </c:pt>
                <c:pt idx="4652">
                  <c:v>312.05056999999999</c:v>
                </c:pt>
                <c:pt idx="4653">
                  <c:v>310.36516999999998</c:v>
                </c:pt>
                <c:pt idx="4654">
                  <c:v>306.41077000000001</c:v>
                </c:pt>
                <c:pt idx="4655">
                  <c:v>309.12973</c:v>
                </c:pt>
                <c:pt idx="4656">
                  <c:v>306.25747999999999</c:v>
                </c:pt>
                <c:pt idx="4657">
                  <c:v>307.19427000000002</c:v>
                </c:pt>
                <c:pt idx="4658">
                  <c:v>310.58724999999998</c:v>
                </c:pt>
                <c:pt idx="4659">
                  <c:v>314.28942999999998</c:v>
                </c:pt>
                <c:pt idx="4660">
                  <c:v>306.98867999999999</c:v>
                </c:pt>
                <c:pt idx="4661">
                  <c:v>307.15694999999999</c:v>
                </c:pt>
                <c:pt idx="4662">
                  <c:v>303.22591999999997</c:v>
                </c:pt>
                <c:pt idx="4663">
                  <c:v>307.68112000000002</c:v>
                </c:pt>
                <c:pt idx="4664">
                  <c:v>307.66165000000001</c:v>
                </c:pt>
                <c:pt idx="4665">
                  <c:v>311.49835000000002</c:v>
                </c:pt>
                <c:pt idx="4666">
                  <c:v>310.22708</c:v>
                </c:pt>
                <c:pt idx="4667">
                  <c:v>312.33344</c:v>
                </c:pt>
                <c:pt idx="4668">
                  <c:v>307.93365</c:v>
                </c:pt>
                <c:pt idx="4669">
                  <c:v>303.79428000000001</c:v>
                </c:pt>
                <c:pt idx="4670">
                  <c:v>309.17639000000003</c:v>
                </c:pt>
                <c:pt idx="4671">
                  <c:v>308.89589999999998</c:v>
                </c:pt>
                <c:pt idx="4672">
                  <c:v>304.85640999999998</c:v>
                </c:pt>
                <c:pt idx="4673">
                  <c:v>305.34305000000001</c:v>
                </c:pt>
                <c:pt idx="4674">
                  <c:v>300.82290999999998</c:v>
                </c:pt>
                <c:pt idx="4675">
                  <c:v>305.11403999999999</c:v>
                </c:pt>
                <c:pt idx="4676">
                  <c:v>310.75378000000001</c:v>
                </c:pt>
                <c:pt idx="4677">
                  <c:v>308.68142999999998</c:v>
                </c:pt>
                <c:pt idx="4678">
                  <c:v>302.76071000000002</c:v>
                </c:pt>
                <c:pt idx="4679">
                  <c:v>309.57186999999999</c:v>
                </c:pt>
                <c:pt idx="4680">
                  <c:v>308.87598000000003</c:v>
                </c:pt>
                <c:pt idx="4681">
                  <c:v>313.82736</c:v>
                </c:pt>
                <c:pt idx="4682">
                  <c:v>312.18542000000002</c:v>
                </c:pt>
                <c:pt idx="4683">
                  <c:v>304.07864000000001</c:v>
                </c:pt>
                <c:pt idx="4684">
                  <c:v>305.94292999999999</c:v>
                </c:pt>
                <c:pt idx="4685">
                  <c:v>307.11892999999998</c:v>
                </c:pt>
                <c:pt idx="4686">
                  <c:v>309.73403999999999</c:v>
                </c:pt>
                <c:pt idx="4687">
                  <c:v>304.85950000000003</c:v>
                </c:pt>
                <c:pt idx="4688">
                  <c:v>307.07510000000002</c:v>
                </c:pt>
                <c:pt idx="4689">
                  <c:v>306.93680000000001</c:v>
                </c:pt>
                <c:pt idx="4690">
                  <c:v>304.55551000000003</c:v>
                </c:pt>
                <c:pt idx="4691">
                  <c:v>314.29381999999998</c:v>
                </c:pt>
                <c:pt idx="4692">
                  <c:v>307.64535999999998</c:v>
                </c:pt>
                <c:pt idx="4693">
                  <c:v>308.97922</c:v>
                </c:pt>
                <c:pt idx="4694">
                  <c:v>303.83685000000003</c:v>
                </c:pt>
                <c:pt idx="4695">
                  <c:v>302.94378999999998</c:v>
                </c:pt>
                <c:pt idx="4696">
                  <c:v>299.62313999999998</c:v>
                </c:pt>
                <c:pt idx="4697">
                  <c:v>308.89983999999998</c:v>
                </c:pt>
                <c:pt idx="4698">
                  <c:v>307.56331999999998</c:v>
                </c:pt>
                <c:pt idx="4699">
                  <c:v>308.11831999999998</c:v>
                </c:pt>
                <c:pt idx="4700">
                  <c:v>303.93331999999998</c:v>
                </c:pt>
                <c:pt idx="4701">
                  <c:v>312.84766000000002</c:v>
                </c:pt>
                <c:pt idx="4702">
                  <c:v>310.41208</c:v>
                </c:pt>
                <c:pt idx="4703">
                  <c:v>304.45071000000002</c:v>
                </c:pt>
                <c:pt idx="4704">
                  <c:v>298.88234999999997</c:v>
                </c:pt>
                <c:pt idx="4705">
                  <c:v>310.95125999999999</c:v>
                </c:pt>
                <c:pt idx="4706">
                  <c:v>299.98566</c:v>
                </c:pt>
                <c:pt idx="4707">
                  <c:v>304.70134999999999</c:v>
                </c:pt>
                <c:pt idx="4708">
                  <c:v>296.96213</c:v>
                </c:pt>
                <c:pt idx="4709">
                  <c:v>301.15170000000001</c:v>
                </c:pt>
                <c:pt idx="4710">
                  <c:v>297.88857999999999</c:v>
                </c:pt>
                <c:pt idx="4711">
                  <c:v>299.32677999999999</c:v>
                </c:pt>
                <c:pt idx="4712">
                  <c:v>310.32346000000001</c:v>
                </c:pt>
                <c:pt idx="4713">
                  <c:v>306.06085000000002</c:v>
                </c:pt>
                <c:pt idx="4714">
                  <c:v>304.15816999999998</c:v>
                </c:pt>
                <c:pt idx="4715">
                  <c:v>308.06885</c:v>
                </c:pt>
                <c:pt idx="4716">
                  <c:v>302.97824000000003</c:v>
                </c:pt>
                <c:pt idx="4717">
                  <c:v>303.48145</c:v>
                </c:pt>
                <c:pt idx="4718">
                  <c:v>309.39632999999998</c:v>
                </c:pt>
                <c:pt idx="4719">
                  <c:v>299.11275999999998</c:v>
                </c:pt>
                <c:pt idx="4720">
                  <c:v>302.24182000000002</c:v>
                </c:pt>
                <c:pt idx="4721">
                  <c:v>307.80273</c:v>
                </c:pt>
                <c:pt idx="4722">
                  <c:v>294.92029000000002</c:v>
                </c:pt>
                <c:pt idx="4723">
                  <c:v>307.73898000000003</c:v>
                </c:pt>
                <c:pt idx="4724">
                  <c:v>305.18718999999999</c:v>
                </c:pt>
                <c:pt idx="4725">
                  <c:v>310.07155999999998</c:v>
                </c:pt>
                <c:pt idx="4726">
                  <c:v>301.59670999999997</c:v>
                </c:pt>
                <c:pt idx="4727">
                  <c:v>305.30142000000001</c:v>
                </c:pt>
                <c:pt idx="4728">
                  <c:v>305.75060999999999</c:v>
                </c:pt>
                <c:pt idx="4729">
                  <c:v>305.92743000000002</c:v>
                </c:pt>
                <c:pt idx="4730">
                  <c:v>302.40543000000002</c:v>
                </c:pt>
                <c:pt idx="4731">
                  <c:v>304.07285000000002</c:v>
                </c:pt>
                <c:pt idx="4732">
                  <c:v>309.33994000000001</c:v>
                </c:pt>
                <c:pt idx="4733">
                  <c:v>299.90255999999999</c:v>
                </c:pt>
                <c:pt idx="4734">
                  <c:v>301.02956999999998</c:v>
                </c:pt>
                <c:pt idx="4735">
                  <c:v>304.53793000000002</c:v>
                </c:pt>
                <c:pt idx="4736">
                  <c:v>301.26224000000002</c:v>
                </c:pt>
                <c:pt idx="4737">
                  <c:v>300.58611999999999</c:v>
                </c:pt>
                <c:pt idx="4738">
                  <c:v>301.7355</c:v>
                </c:pt>
                <c:pt idx="4739">
                  <c:v>302.45074</c:v>
                </c:pt>
                <c:pt idx="4740">
                  <c:v>296.93085000000002</c:v>
                </c:pt>
                <c:pt idx="4741">
                  <c:v>303.18347</c:v>
                </c:pt>
                <c:pt idx="4742">
                  <c:v>301.35503999999997</c:v>
                </c:pt>
                <c:pt idx="4743">
                  <c:v>303.67599000000001</c:v>
                </c:pt>
                <c:pt idx="4744">
                  <c:v>303.01010000000002</c:v>
                </c:pt>
                <c:pt idx="4745">
                  <c:v>306.59082000000001</c:v>
                </c:pt>
                <c:pt idx="4746">
                  <c:v>308.16843</c:v>
                </c:pt>
                <c:pt idx="4747">
                  <c:v>306.30383</c:v>
                </c:pt>
                <c:pt idx="4748">
                  <c:v>305.97980000000001</c:v>
                </c:pt>
                <c:pt idx="4749">
                  <c:v>301.37128000000001</c:v>
                </c:pt>
                <c:pt idx="4750">
                  <c:v>304.43561</c:v>
                </c:pt>
                <c:pt idx="4751">
                  <c:v>309.94745</c:v>
                </c:pt>
                <c:pt idx="4752">
                  <c:v>308.09841999999998</c:v>
                </c:pt>
                <c:pt idx="4753">
                  <c:v>304.65276999999998</c:v>
                </c:pt>
                <c:pt idx="4754">
                  <c:v>304.48480000000001</c:v>
                </c:pt>
                <c:pt idx="4755">
                  <c:v>304.61676</c:v>
                </c:pt>
                <c:pt idx="4756">
                  <c:v>303.67923000000002</c:v>
                </c:pt>
                <c:pt idx="4757">
                  <c:v>311.33199999999999</c:v>
                </c:pt>
                <c:pt idx="4758">
                  <c:v>315.99887000000001</c:v>
                </c:pt>
                <c:pt idx="4759">
                  <c:v>300.22717</c:v>
                </c:pt>
                <c:pt idx="4760">
                  <c:v>292.73156999999998</c:v>
                </c:pt>
                <c:pt idx="4761">
                  <c:v>315.54293999999999</c:v>
                </c:pt>
                <c:pt idx="4762">
                  <c:v>302.94617</c:v>
                </c:pt>
                <c:pt idx="4763">
                  <c:v>307.07898</c:v>
                </c:pt>
                <c:pt idx="4764">
                  <c:v>306.24774000000002</c:v>
                </c:pt>
                <c:pt idx="4765">
                  <c:v>303.77895999999998</c:v>
                </c:pt>
                <c:pt idx="4766">
                  <c:v>305.33524</c:v>
                </c:pt>
                <c:pt idx="4767">
                  <c:v>301.79669000000001</c:v>
                </c:pt>
                <c:pt idx="4768">
                  <c:v>299.18331999999998</c:v>
                </c:pt>
                <c:pt idx="4769">
                  <c:v>298.13763</c:v>
                </c:pt>
                <c:pt idx="4770">
                  <c:v>278.43612999999999</c:v>
                </c:pt>
                <c:pt idx="4771">
                  <c:v>101.99165000000001</c:v>
                </c:pt>
                <c:pt idx="4772">
                  <c:v>56.540236999999998</c:v>
                </c:pt>
                <c:pt idx="4773">
                  <c:v>305.74561</c:v>
                </c:pt>
                <c:pt idx="4774">
                  <c:v>306.38065</c:v>
                </c:pt>
                <c:pt idx="4775">
                  <c:v>299.60806000000002</c:v>
                </c:pt>
                <c:pt idx="4776">
                  <c:v>305.78985999999998</c:v>
                </c:pt>
                <c:pt idx="4777">
                  <c:v>307.83413999999999</c:v>
                </c:pt>
                <c:pt idx="4778">
                  <c:v>310.17541999999997</c:v>
                </c:pt>
                <c:pt idx="4779">
                  <c:v>311.38055000000003</c:v>
                </c:pt>
                <c:pt idx="4780">
                  <c:v>299.75281000000001</c:v>
                </c:pt>
                <c:pt idx="4781">
                  <c:v>309.81479000000002</c:v>
                </c:pt>
                <c:pt idx="4782">
                  <c:v>301.36038000000002</c:v>
                </c:pt>
                <c:pt idx="4783">
                  <c:v>305.06720000000001</c:v>
                </c:pt>
                <c:pt idx="4784">
                  <c:v>306.32870000000003</c:v>
                </c:pt>
                <c:pt idx="4785">
                  <c:v>307.44290000000001</c:v>
                </c:pt>
                <c:pt idx="4786">
                  <c:v>307.66293000000002</c:v>
                </c:pt>
                <c:pt idx="4787">
                  <c:v>305.78136999999998</c:v>
                </c:pt>
                <c:pt idx="4788">
                  <c:v>308.25995</c:v>
                </c:pt>
                <c:pt idx="4789">
                  <c:v>308.38308999999998</c:v>
                </c:pt>
                <c:pt idx="4790">
                  <c:v>308.28942999999998</c:v>
                </c:pt>
                <c:pt idx="4791">
                  <c:v>315.00677000000002</c:v>
                </c:pt>
                <c:pt idx="4792">
                  <c:v>311.58292</c:v>
                </c:pt>
                <c:pt idx="4793">
                  <c:v>305.17169000000001</c:v>
                </c:pt>
                <c:pt idx="4794">
                  <c:v>311.62454000000002</c:v>
                </c:pt>
                <c:pt idx="4795">
                  <c:v>310.20425</c:v>
                </c:pt>
                <c:pt idx="4796">
                  <c:v>310.66867000000002</c:v>
                </c:pt>
                <c:pt idx="4797">
                  <c:v>299.95278999999999</c:v>
                </c:pt>
                <c:pt idx="4798">
                  <c:v>300.13092</c:v>
                </c:pt>
                <c:pt idx="4799">
                  <c:v>302.47307999999998</c:v>
                </c:pt>
                <c:pt idx="4800">
                  <c:v>311.06484999999998</c:v>
                </c:pt>
                <c:pt idx="4801">
                  <c:v>308.20202999999998</c:v>
                </c:pt>
                <c:pt idx="4802">
                  <c:v>301.21071999999998</c:v>
                </c:pt>
                <c:pt idx="4803">
                  <c:v>296.98788000000002</c:v>
                </c:pt>
                <c:pt idx="4804">
                  <c:v>307.35998999999998</c:v>
                </c:pt>
                <c:pt idx="4805">
                  <c:v>103.69235</c:v>
                </c:pt>
                <c:pt idx="4806">
                  <c:v>306.45477</c:v>
                </c:pt>
                <c:pt idx="4807">
                  <c:v>305.81072999999998</c:v>
                </c:pt>
                <c:pt idx="4808">
                  <c:v>303.72359999999998</c:v>
                </c:pt>
                <c:pt idx="4809">
                  <c:v>298.25310999999999</c:v>
                </c:pt>
                <c:pt idx="4810">
                  <c:v>296.77089999999998</c:v>
                </c:pt>
                <c:pt idx="4811">
                  <c:v>307.07172000000003</c:v>
                </c:pt>
                <c:pt idx="4812">
                  <c:v>302.67705999999998</c:v>
                </c:pt>
                <c:pt idx="4813">
                  <c:v>302.70593000000002</c:v>
                </c:pt>
                <c:pt idx="4814">
                  <c:v>304.63997999999998</c:v>
                </c:pt>
                <c:pt idx="4815">
                  <c:v>311.92171999999999</c:v>
                </c:pt>
                <c:pt idx="4816">
                  <c:v>291.47057999999998</c:v>
                </c:pt>
                <c:pt idx="4817">
                  <c:v>308.29433999999998</c:v>
                </c:pt>
                <c:pt idx="4818">
                  <c:v>306.15973000000002</c:v>
                </c:pt>
                <c:pt idx="4819">
                  <c:v>304.57382000000001</c:v>
                </c:pt>
                <c:pt idx="4820">
                  <c:v>310.92917</c:v>
                </c:pt>
                <c:pt idx="4821">
                  <c:v>302.58078</c:v>
                </c:pt>
                <c:pt idx="4822">
                  <c:v>280.70737000000003</c:v>
                </c:pt>
                <c:pt idx="4823">
                  <c:v>144.78447</c:v>
                </c:pt>
                <c:pt idx="4824">
                  <c:v>302.80923000000001</c:v>
                </c:pt>
                <c:pt idx="4825">
                  <c:v>299.25204000000002</c:v>
                </c:pt>
                <c:pt idx="4826">
                  <c:v>301.89737000000002</c:v>
                </c:pt>
                <c:pt idx="4827">
                  <c:v>263.87900000000002</c:v>
                </c:pt>
                <c:pt idx="4828">
                  <c:v>291.52917000000002</c:v>
                </c:pt>
                <c:pt idx="4829">
                  <c:v>294.74786</c:v>
                </c:pt>
                <c:pt idx="4830">
                  <c:v>309.26159999999999</c:v>
                </c:pt>
                <c:pt idx="4831">
                  <c:v>311.00409000000002</c:v>
                </c:pt>
                <c:pt idx="4832">
                  <c:v>306.89055999999999</c:v>
                </c:pt>
                <c:pt idx="4833">
                  <c:v>295.86831999999998</c:v>
                </c:pt>
                <c:pt idx="4834">
                  <c:v>264.62169999999998</c:v>
                </c:pt>
                <c:pt idx="4835">
                  <c:v>291.53284000000002</c:v>
                </c:pt>
                <c:pt idx="4836">
                  <c:v>301.85782</c:v>
                </c:pt>
                <c:pt idx="4837">
                  <c:v>305.21111999999999</c:v>
                </c:pt>
                <c:pt idx="4838">
                  <c:v>157.39551</c:v>
                </c:pt>
                <c:pt idx="4839">
                  <c:v>310.34881999999999</c:v>
                </c:pt>
                <c:pt idx="4840">
                  <c:v>290.63931000000002</c:v>
                </c:pt>
                <c:pt idx="4841">
                  <c:v>303.68572999999998</c:v>
                </c:pt>
                <c:pt idx="4842">
                  <c:v>306.84573</c:v>
                </c:pt>
                <c:pt idx="4843">
                  <c:v>212.53917000000001</c:v>
                </c:pt>
                <c:pt idx="4844">
                  <c:v>143.13123999999999</c:v>
                </c:pt>
                <c:pt idx="4845">
                  <c:v>306.89420000000001</c:v>
                </c:pt>
                <c:pt idx="4846">
                  <c:v>273.20080999999999</c:v>
                </c:pt>
                <c:pt idx="4847">
                  <c:v>253.14760999999999</c:v>
                </c:pt>
                <c:pt idx="4848">
                  <c:v>301.22964000000002</c:v>
                </c:pt>
                <c:pt idx="4849">
                  <c:v>99.754677000000001</c:v>
                </c:pt>
                <c:pt idx="4850">
                  <c:v>294.95247999999998</c:v>
                </c:pt>
                <c:pt idx="4851">
                  <c:v>289.46384</c:v>
                </c:pt>
                <c:pt idx="4852">
                  <c:v>291.09174000000002</c:v>
                </c:pt>
                <c:pt idx="4853">
                  <c:v>284.04741999999999</c:v>
                </c:pt>
                <c:pt idx="4854">
                  <c:v>270.16248000000002</c:v>
                </c:pt>
                <c:pt idx="4855">
                  <c:v>297.78323</c:v>
                </c:pt>
                <c:pt idx="4856">
                  <c:v>277.85574000000003</c:v>
                </c:pt>
                <c:pt idx="4857">
                  <c:v>312.53464000000002</c:v>
                </c:pt>
                <c:pt idx="4858">
                  <c:v>279.37139999999999</c:v>
                </c:pt>
                <c:pt idx="4859">
                  <c:v>300.15494000000001</c:v>
                </c:pt>
                <c:pt idx="4860">
                  <c:v>281.12137000000001</c:v>
                </c:pt>
                <c:pt idx="4861">
                  <c:v>307.55419999999998</c:v>
                </c:pt>
                <c:pt idx="4862">
                  <c:v>306.12142999999998</c:v>
                </c:pt>
                <c:pt idx="4863">
                  <c:v>201.26569000000001</c:v>
                </c:pt>
                <c:pt idx="4864">
                  <c:v>308.59926999999999</c:v>
                </c:pt>
                <c:pt idx="4865">
                  <c:v>249.84311</c:v>
                </c:pt>
                <c:pt idx="4866">
                  <c:v>300.17009999999999</c:v>
                </c:pt>
                <c:pt idx="4867">
                  <c:v>268.12761999999998</c:v>
                </c:pt>
                <c:pt idx="4868">
                  <c:v>274.72769</c:v>
                </c:pt>
                <c:pt idx="4869">
                  <c:v>295.88290000000001</c:v>
                </c:pt>
                <c:pt idx="4870">
                  <c:v>297.27411000000001</c:v>
                </c:pt>
                <c:pt idx="4871">
                  <c:v>302.04007000000001</c:v>
                </c:pt>
                <c:pt idx="4872">
                  <c:v>300.51535000000001</c:v>
                </c:pt>
                <c:pt idx="4873">
                  <c:v>299.64699999999999</c:v>
                </c:pt>
                <c:pt idx="4874">
                  <c:v>297.59296000000001</c:v>
                </c:pt>
                <c:pt idx="4875">
                  <c:v>294.7373</c:v>
                </c:pt>
                <c:pt idx="4876">
                  <c:v>220.86409</c:v>
                </c:pt>
                <c:pt idx="4877">
                  <c:v>305.49239999999998</c:v>
                </c:pt>
                <c:pt idx="4878">
                  <c:v>304.20272999999997</c:v>
                </c:pt>
                <c:pt idx="4879">
                  <c:v>291.24642999999998</c:v>
                </c:pt>
                <c:pt idx="4880">
                  <c:v>294.13283999999999</c:v>
                </c:pt>
                <c:pt idx="4881">
                  <c:v>309.15215999999998</c:v>
                </c:pt>
                <c:pt idx="4882">
                  <c:v>303.56844999999998</c:v>
                </c:pt>
                <c:pt idx="4883">
                  <c:v>290.72021000000001</c:v>
                </c:pt>
                <c:pt idx="4884">
                  <c:v>305.21316999999999</c:v>
                </c:pt>
                <c:pt idx="4885">
                  <c:v>294.46991000000003</c:v>
                </c:pt>
                <c:pt idx="4886">
                  <c:v>303.49910999999997</c:v>
                </c:pt>
                <c:pt idx="4887">
                  <c:v>302.23538000000002</c:v>
                </c:pt>
                <c:pt idx="4888">
                  <c:v>299.47879</c:v>
                </c:pt>
                <c:pt idx="4889">
                  <c:v>306.64373999999998</c:v>
                </c:pt>
                <c:pt idx="4890">
                  <c:v>300.00531000000001</c:v>
                </c:pt>
                <c:pt idx="4891">
                  <c:v>297.15363000000002</c:v>
                </c:pt>
                <c:pt idx="4892">
                  <c:v>299.75049000000001</c:v>
                </c:pt>
                <c:pt idx="4893">
                  <c:v>280.75734999999997</c:v>
                </c:pt>
                <c:pt idx="4894">
                  <c:v>296.32303000000002</c:v>
                </c:pt>
                <c:pt idx="4895">
                  <c:v>302.04268999999999</c:v>
                </c:pt>
                <c:pt idx="4896">
                  <c:v>292.83593999999999</c:v>
                </c:pt>
                <c:pt idx="4897">
                  <c:v>298.82001000000002</c:v>
                </c:pt>
                <c:pt idx="4898">
                  <c:v>296.05554000000001</c:v>
                </c:pt>
                <c:pt idx="4899">
                  <c:v>296.73584</c:v>
                </c:pt>
                <c:pt idx="4900">
                  <c:v>295.24822999999998</c:v>
                </c:pt>
                <c:pt idx="4901">
                  <c:v>185.66829999999999</c:v>
                </c:pt>
                <c:pt idx="4902">
                  <c:v>297.57146999999998</c:v>
                </c:pt>
                <c:pt idx="4903">
                  <c:v>301.36905000000002</c:v>
                </c:pt>
                <c:pt idx="4904">
                  <c:v>297.94353999999998</c:v>
                </c:pt>
                <c:pt idx="4905">
                  <c:v>301.66476</c:v>
                </c:pt>
                <c:pt idx="4906">
                  <c:v>289.79752000000002</c:v>
                </c:pt>
                <c:pt idx="4907">
                  <c:v>293.46960000000001</c:v>
                </c:pt>
                <c:pt idx="4908">
                  <c:v>291.79629999999997</c:v>
                </c:pt>
                <c:pt idx="4909">
                  <c:v>293.03255999999999</c:v>
                </c:pt>
                <c:pt idx="4910">
                  <c:v>291.71319999999997</c:v>
                </c:pt>
                <c:pt idx="4911">
                  <c:v>291.93221999999997</c:v>
                </c:pt>
                <c:pt idx="4912">
                  <c:v>311.83737000000002</c:v>
                </c:pt>
                <c:pt idx="4913">
                  <c:v>97.864647000000005</c:v>
                </c:pt>
                <c:pt idx="4914">
                  <c:v>297.33089999999999</c:v>
                </c:pt>
                <c:pt idx="4915">
                  <c:v>298.49615</c:v>
                </c:pt>
                <c:pt idx="4916">
                  <c:v>184.72183000000001</c:v>
                </c:pt>
                <c:pt idx="4917">
                  <c:v>197.42116999999999</c:v>
                </c:pt>
                <c:pt idx="4918">
                  <c:v>295.65271000000001</c:v>
                </c:pt>
                <c:pt idx="4919">
                  <c:v>301.09026999999998</c:v>
                </c:pt>
                <c:pt idx="4920">
                  <c:v>297.14627000000002</c:v>
                </c:pt>
                <c:pt idx="4921">
                  <c:v>292.14510999999999</c:v>
                </c:pt>
                <c:pt idx="4922">
                  <c:v>299.45477</c:v>
                </c:pt>
                <c:pt idx="4923">
                  <c:v>298.87088</c:v>
                </c:pt>
                <c:pt idx="4924">
                  <c:v>302.94736</c:v>
                </c:pt>
                <c:pt idx="4925">
                  <c:v>297.53093999999999</c:v>
                </c:pt>
                <c:pt idx="4926">
                  <c:v>296.61475000000002</c:v>
                </c:pt>
                <c:pt idx="4927">
                  <c:v>294.42844000000002</c:v>
                </c:pt>
                <c:pt idx="4928">
                  <c:v>297.67541999999997</c:v>
                </c:pt>
                <c:pt idx="4929">
                  <c:v>297.43398999999999</c:v>
                </c:pt>
                <c:pt idx="4930">
                  <c:v>296.52933000000002</c:v>
                </c:pt>
                <c:pt idx="4931">
                  <c:v>293.63979999999998</c:v>
                </c:pt>
                <c:pt idx="4932">
                  <c:v>298.22960999999998</c:v>
                </c:pt>
                <c:pt idx="4933">
                  <c:v>258.33353</c:v>
                </c:pt>
                <c:pt idx="4934">
                  <c:v>295.80237</c:v>
                </c:pt>
                <c:pt idx="4935">
                  <c:v>291.67968999999999</c:v>
                </c:pt>
                <c:pt idx="4936">
                  <c:v>297.50891000000001</c:v>
                </c:pt>
                <c:pt idx="4937">
                  <c:v>298.06707999999998</c:v>
                </c:pt>
                <c:pt idx="4938">
                  <c:v>295.58920000000001</c:v>
                </c:pt>
                <c:pt idx="4939">
                  <c:v>299.95308999999997</c:v>
                </c:pt>
                <c:pt idx="4940">
                  <c:v>294.48638999999997</c:v>
                </c:pt>
                <c:pt idx="4941">
                  <c:v>233.94521</c:v>
                </c:pt>
                <c:pt idx="4942">
                  <c:v>209.63217</c:v>
                </c:pt>
                <c:pt idx="4943">
                  <c:v>1.0433621</c:v>
                </c:pt>
                <c:pt idx="4944">
                  <c:v>185.04453000000001</c:v>
                </c:pt>
                <c:pt idx="4945">
                  <c:v>291.07409999999999</c:v>
                </c:pt>
                <c:pt idx="4946">
                  <c:v>253.07254</c:v>
                </c:pt>
                <c:pt idx="4947">
                  <c:v>308.21325999999999</c:v>
                </c:pt>
                <c:pt idx="4948">
                  <c:v>307.94414999999998</c:v>
                </c:pt>
                <c:pt idx="4949">
                  <c:v>233.50470000000001</c:v>
                </c:pt>
                <c:pt idx="4950">
                  <c:v>267.85703000000001</c:v>
                </c:pt>
                <c:pt idx="4951">
                  <c:v>24.540154000000001</c:v>
                </c:pt>
                <c:pt idx="4952">
                  <c:v>305.09771999999998</c:v>
                </c:pt>
                <c:pt idx="4953">
                  <c:v>303.79651000000001</c:v>
                </c:pt>
                <c:pt idx="4954">
                  <c:v>214.17267000000001</c:v>
                </c:pt>
                <c:pt idx="4955">
                  <c:v>313.4126</c:v>
                </c:pt>
                <c:pt idx="4956">
                  <c:v>308.30709999999999</c:v>
                </c:pt>
                <c:pt idx="4957">
                  <c:v>311.60442999999998</c:v>
                </c:pt>
                <c:pt idx="4958">
                  <c:v>313.30117999999999</c:v>
                </c:pt>
                <c:pt idx="4959">
                  <c:v>316.35764</c:v>
                </c:pt>
                <c:pt idx="4960">
                  <c:v>319.30975000000001</c:v>
                </c:pt>
                <c:pt idx="4961">
                  <c:v>315.93018000000001</c:v>
                </c:pt>
                <c:pt idx="4962">
                  <c:v>311.66098</c:v>
                </c:pt>
                <c:pt idx="4963">
                  <c:v>318.52636999999999</c:v>
                </c:pt>
                <c:pt idx="4964">
                  <c:v>322.00594999999998</c:v>
                </c:pt>
                <c:pt idx="4965">
                  <c:v>320.19704999999999</c:v>
                </c:pt>
                <c:pt idx="4966">
                  <c:v>308.54651000000001</c:v>
                </c:pt>
                <c:pt idx="4967">
                  <c:v>315.35901000000001</c:v>
                </c:pt>
                <c:pt idx="4968">
                  <c:v>314.31038999999998</c:v>
                </c:pt>
                <c:pt idx="4969">
                  <c:v>316.83751999999998</c:v>
                </c:pt>
                <c:pt idx="4970">
                  <c:v>322.57049999999998</c:v>
                </c:pt>
                <c:pt idx="4971">
                  <c:v>317.74045000000001</c:v>
                </c:pt>
                <c:pt idx="4972">
                  <c:v>312.65694999999999</c:v>
                </c:pt>
                <c:pt idx="4973">
                  <c:v>319.28649999999999</c:v>
                </c:pt>
                <c:pt idx="4974">
                  <c:v>319.66507000000001</c:v>
                </c:pt>
                <c:pt idx="4975">
                  <c:v>125.83334000000001</c:v>
                </c:pt>
                <c:pt idx="4976">
                  <c:v>81.220337000000001</c:v>
                </c:pt>
                <c:pt idx="4977">
                  <c:v>31.820837000000001</c:v>
                </c:pt>
                <c:pt idx="4978">
                  <c:v>314.73996</c:v>
                </c:pt>
                <c:pt idx="4979">
                  <c:v>316.22275000000002</c:v>
                </c:pt>
                <c:pt idx="4980">
                  <c:v>287.81970000000001</c:v>
                </c:pt>
                <c:pt idx="4981">
                  <c:v>231.08754999999999</c:v>
                </c:pt>
                <c:pt idx="4982">
                  <c:v>317.94272000000001</c:v>
                </c:pt>
                <c:pt idx="4983">
                  <c:v>311.85955999999999</c:v>
                </c:pt>
                <c:pt idx="4984">
                  <c:v>316.34174000000002</c:v>
                </c:pt>
                <c:pt idx="4985">
                  <c:v>227.23346000000001</c:v>
                </c:pt>
                <c:pt idx="4986">
                  <c:v>323.56164999999999</c:v>
                </c:pt>
                <c:pt idx="4987">
                  <c:v>314.79160000000002</c:v>
                </c:pt>
                <c:pt idx="4988">
                  <c:v>318.56344999999999</c:v>
                </c:pt>
                <c:pt idx="4989">
                  <c:v>316.17117000000002</c:v>
                </c:pt>
                <c:pt idx="4990">
                  <c:v>313.68133999999998</c:v>
                </c:pt>
                <c:pt idx="4991">
                  <c:v>320.77605999999997</c:v>
                </c:pt>
                <c:pt idx="4992">
                  <c:v>313.57866999999999</c:v>
                </c:pt>
                <c:pt idx="4993">
                  <c:v>307.87759</c:v>
                </c:pt>
                <c:pt idx="4994">
                  <c:v>318.00585999999998</c:v>
                </c:pt>
                <c:pt idx="4995">
                  <c:v>318.21973000000003</c:v>
                </c:pt>
                <c:pt idx="4996">
                  <c:v>263.38033999999999</c:v>
                </c:pt>
                <c:pt idx="4997">
                  <c:v>321.99453999999997</c:v>
                </c:pt>
                <c:pt idx="4998">
                  <c:v>316.12765999999999</c:v>
                </c:pt>
                <c:pt idx="4999">
                  <c:v>309.04642000000001</c:v>
                </c:pt>
                <c:pt idx="5000">
                  <c:v>316.20269999999999</c:v>
                </c:pt>
                <c:pt idx="5001">
                  <c:v>314.11788999999999</c:v>
                </c:pt>
                <c:pt idx="5002">
                  <c:v>317.35950000000003</c:v>
                </c:pt>
                <c:pt idx="5003">
                  <c:v>321.358</c:v>
                </c:pt>
                <c:pt idx="5004">
                  <c:v>311.97385000000003</c:v>
                </c:pt>
                <c:pt idx="5005">
                  <c:v>314.88961999999998</c:v>
                </c:pt>
                <c:pt idx="5006">
                  <c:v>320.99480999999997</c:v>
                </c:pt>
                <c:pt idx="5007">
                  <c:v>314.86358999999999</c:v>
                </c:pt>
              </c:numCache>
            </c:numRef>
          </c:yVal>
          <c:smooth val="0"/>
          <c:extLst>
            <c:ext xmlns:c16="http://schemas.microsoft.com/office/drawing/2014/chart" uri="{C3380CC4-5D6E-409C-BE32-E72D297353CC}">
              <c16:uniqueId val="{00000003-88CB-4FEB-975F-07C3A07664B2}"/>
            </c:ext>
          </c:extLst>
        </c:ser>
        <c:dLbls>
          <c:showLegendKey val="0"/>
          <c:showVal val="0"/>
          <c:showCatName val="0"/>
          <c:showSerName val="0"/>
          <c:showPercent val="0"/>
          <c:showBubbleSize val="0"/>
        </c:dLbls>
        <c:axId val="116791112"/>
        <c:axId val="172749560"/>
      </c:scatterChart>
      <c:valAx>
        <c:axId val="116791112"/>
        <c:scaling>
          <c:orientation val="minMax"/>
          <c:max val="3.5E+17"/>
          <c:min val="0"/>
        </c:scaling>
        <c:delete val="0"/>
        <c:axPos val="b"/>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749560"/>
        <c:crosses val="autoZero"/>
        <c:crossBetween val="midCat"/>
        <c:majorUnit val="5E+16"/>
      </c:valAx>
      <c:valAx>
        <c:axId val="172749560"/>
        <c:scaling>
          <c:orientation val="minMax"/>
          <c:max val="8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7911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dirty="0"/>
              <a:t>Booster Maintenance Overtime Hours</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1"/>
          <c:order val="0"/>
          <c:tx>
            <c:v>Mintenance Overtime Hours</c:v>
          </c:tx>
          <c:spPr>
            <a:ln w="222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Sheet1!$C$36:$I$36</c:f>
              <c:numCache>
                <c:formatCode>General</c:formatCode>
                <c:ptCount val="7"/>
                <c:pt idx="0">
                  <c:v>2011</c:v>
                </c:pt>
                <c:pt idx="1">
                  <c:v>2012</c:v>
                </c:pt>
                <c:pt idx="2">
                  <c:v>2013</c:v>
                </c:pt>
                <c:pt idx="3">
                  <c:v>2014</c:v>
                </c:pt>
                <c:pt idx="4">
                  <c:v>2015</c:v>
                </c:pt>
                <c:pt idx="5">
                  <c:v>2016</c:v>
                </c:pt>
                <c:pt idx="6">
                  <c:v>2017</c:v>
                </c:pt>
              </c:numCache>
            </c:numRef>
          </c:cat>
          <c:val>
            <c:numRef>
              <c:f>Sheet1!$C$37:$J$37</c:f>
              <c:numCache>
                <c:formatCode>General</c:formatCode>
                <c:ptCount val="8"/>
                <c:pt idx="0">
                  <c:v>188.75</c:v>
                </c:pt>
                <c:pt idx="1">
                  <c:v>122.25</c:v>
                </c:pt>
                <c:pt idx="2">
                  <c:v>160.25</c:v>
                </c:pt>
                <c:pt idx="3">
                  <c:v>100.25</c:v>
                </c:pt>
                <c:pt idx="4">
                  <c:v>152.5</c:v>
                </c:pt>
                <c:pt idx="5">
                  <c:v>73.75</c:v>
                </c:pt>
                <c:pt idx="6">
                  <c:v>51.75</c:v>
                </c:pt>
                <c:pt idx="7">
                  <c:v>8.5</c:v>
                </c:pt>
              </c:numCache>
            </c:numRef>
          </c:val>
          <c:smooth val="0"/>
          <c:extLst>
            <c:ext xmlns:c16="http://schemas.microsoft.com/office/drawing/2014/chart" uri="{C3380CC4-5D6E-409C-BE32-E72D297353CC}">
              <c16:uniqueId val="{00000000-FD11-42C8-9BF8-13C7EC5D9D9A}"/>
            </c:ext>
          </c:extLst>
        </c:ser>
        <c:dLbls>
          <c:showLegendKey val="0"/>
          <c:showVal val="0"/>
          <c:showCatName val="0"/>
          <c:showSerName val="0"/>
          <c:showPercent val="0"/>
          <c:showBubbleSize val="0"/>
        </c:dLbls>
        <c:smooth val="0"/>
        <c:axId val="398124928"/>
        <c:axId val="398124272"/>
      </c:lineChart>
      <c:valAx>
        <c:axId val="398124272"/>
        <c:scaling>
          <c:orientation val="minMax"/>
        </c:scaling>
        <c:delete val="1"/>
        <c:axPos val="r"/>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crossAx val="398124928"/>
        <c:crosses val="max"/>
        <c:crossBetween val="between"/>
      </c:valAx>
      <c:catAx>
        <c:axId val="39812492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398124272"/>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Proton</a:t>
            </a:r>
            <a:r>
              <a:rPr lang="en-US" baseline="0" dirty="0"/>
              <a:t> Source Department Head Count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1"/>
          <c:order val="1"/>
          <c:tx>
            <c:v>Head Count</c:v>
          </c:tx>
          <c:spPr>
            <a:ln w="76200" cap="rnd">
              <a:solidFill>
                <a:schemeClr val="accent2"/>
              </a:solidFill>
              <a:round/>
            </a:ln>
            <a:effectLst/>
          </c:spPr>
          <c:marker>
            <c:symbol val="none"/>
          </c:marker>
          <c:cat>
            <c:numRef>
              <c:f>Sheet1!$F$2:$F$7</c:f>
              <c:numCache>
                <c:formatCode>General</c:formatCode>
                <c:ptCount val="6"/>
                <c:pt idx="0">
                  <c:v>1993</c:v>
                </c:pt>
                <c:pt idx="1">
                  <c:v>1998</c:v>
                </c:pt>
                <c:pt idx="2">
                  <c:v>2003</c:v>
                </c:pt>
                <c:pt idx="3">
                  <c:v>2008</c:v>
                </c:pt>
                <c:pt idx="4">
                  <c:v>2013</c:v>
                </c:pt>
                <c:pt idx="5">
                  <c:v>2018</c:v>
                </c:pt>
              </c:numCache>
            </c:numRef>
          </c:cat>
          <c:val>
            <c:numRef>
              <c:f>Sheet1!$G$2:$G$7</c:f>
              <c:numCache>
                <c:formatCode>General</c:formatCode>
                <c:ptCount val="6"/>
                <c:pt idx="0">
                  <c:v>34</c:v>
                </c:pt>
                <c:pt idx="1">
                  <c:v>28</c:v>
                </c:pt>
                <c:pt idx="2">
                  <c:v>31</c:v>
                </c:pt>
                <c:pt idx="3">
                  <c:v>27</c:v>
                </c:pt>
                <c:pt idx="4">
                  <c:v>26</c:v>
                </c:pt>
                <c:pt idx="5">
                  <c:v>26</c:v>
                </c:pt>
              </c:numCache>
            </c:numRef>
          </c:val>
          <c:smooth val="0"/>
          <c:extLst>
            <c:ext xmlns:c16="http://schemas.microsoft.com/office/drawing/2014/chart" uri="{C3380CC4-5D6E-409C-BE32-E72D297353CC}">
              <c16:uniqueId val="{00000000-F1BC-46A0-9945-534644ADE8AB}"/>
            </c:ext>
          </c:extLst>
        </c:ser>
        <c:dLbls>
          <c:showLegendKey val="0"/>
          <c:showVal val="0"/>
          <c:showCatName val="0"/>
          <c:showSerName val="0"/>
          <c:showPercent val="0"/>
          <c:showBubbleSize val="0"/>
        </c:dLbls>
        <c:smooth val="0"/>
        <c:axId val="453097704"/>
        <c:axId val="453098032"/>
        <c:extLst>
          <c:ext xmlns:c15="http://schemas.microsoft.com/office/drawing/2012/chart" uri="{02D57815-91ED-43cb-92C2-25804820EDAC}">
            <c15:filteredLineSeries>
              <c15:ser>
                <c:idx val="0"/>
                <c:order val="0"/>
                <c:tx>
                  <c:v>Head Count</c:v>
                </c:tx>
                <c:spPr>
                  <a:ln w="28575" cap="rnd">
                    <a:solidFill>
                      <a:schemeClr val="accent1"/>
                    </a:solidFill>
                    <a:round/>
                  </a:ln>
                  <a:effectLst/>
                </c:spPr>
                <c:marker>
                  <c:symbol val="none"/>
                </c:marker>
                <c:cat>
                  <c:numRef>
                    <c:extLst>
                      <c:ext uri="{02D57815-91ED-43cb-92C2-25804820EDAC}">
                        <c15:formulaRef>
                          <c15:sqref>Sheet1!$F$2:$F$7</c15:sqref>
                        </c15:formulaRef>
                      </c:ext>
                    </c:extLst>
                    <c:numCache>
                      <c:formatCode>General</c:formatCode>
                      <c:ptCount val="6"/>
                      <c:pt idx="0">
                        <c:v>1993</c:v>
                      </c:pt>
                      <c:pt idx="1">
                        <c:v>1998</c:v>
                      </c:pt>
                      <c:pt idx="2">
                        <c:v>2003</c:v>
                      </c:pt>
                      <c:pt idx="3">
                        <c:v>2008</c:v>
                      </c:pt>
                      <c:pt idx="4">
                        <c:v>2013</c:v>
                      </c:pt>
                      <c:pt idx="5">
                        <c:v>2018</c:v>
                      </c:pt>
                    </c:numCache>
                  </c:numRef>
                </c:cat>
                <c:val>
                  <c:numRef>
                    <c:extLst>
                      <c:ext uri="{02D57815-91ED-43cb-92C2-25804820EDAC}">
                        <c15:formulaRef>
                          <c15:sqref>Sheet1!$F$2:$F$7</c15:sqref>
                        </c15:formulaRef>
                      </c:ext>
                    </c:extLst>
                    <c:numCache>
                      <c:formatCode>General</c:formatCode>
                      <c:ptCount val="6"/>
                      <c:pt idx="0">
                        <c:v>1993</c:v>
                      </c:pt>
                      <c:pt idx="1">
                        <c:v>1998</c:v>
                      </c:pt>
                      <c:pt idx="2">
                        <c:v>2003</c:v>
                      </c:pt>
                      <c:pt idx="3">
                        <c:v>2008</c:v>
                      </c:pt>
                      <c:pt idx="4">
                        <c:v>2013</c:v>
                      </c:pt>
                      <c:pt idx="5">
                        <c:v>2018</c:v>
                      </c:pt>
                    </c:numCache>
                  </c:numRef>
                </c:val>
                <c:smooth val="0"/>
                <c:extLst>
                  <c:ext xmlns:c16="http://schemas.microsoft.com/office/drawing/2014/chart" uri="{C3380CC4-5D6E-409C-BE32-E72D297353CC}">
                    <c16:uniqueId val="{00000001-F1BC-46A0-9945-534644ADE8AB}"/>
                  </c:ext>
                </c:extLst>
              </c15:ser>
            </c15:filteredLineSeries>
          </c:ext>
        </c:extLst>
      </c:lineChart>
      <c:catAx>
        <c:axId val="45309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098032"/>
        <c:crosses val="autoZero"/>
        <c:auto val="1"/>
        <c:lblAlgn val="ctr"/>
        <c:lblOffset val="100"/>
        <c:noMultiLvlLbl val="0"/>
      </c:catAx>
      <c:valAx>
        <c:axId val="453098032"/>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097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Linac RF System Downtime</a:t>
            </a:r>
          </a:p>
        </c:rich>
      </c:tx>
      <c:layout>
        <c:manualLayout>
          <c:xMode val="edge"/>
          <c:yMode val="edge"/>
          <c:x val="0.31303791980957335"/>
          <c:y val="0.107355864811133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628400053596908E-2"/>
          <c:y val="0.22652519893899203"/>
          <c:w val="0.89634957792438108"/>
          <c:h val="0.6186851577239848"/>
        </c:manualLayout>
      </c:layout>
      <c:barChart>
        <c:barDir val="col"/>
        <c:grouping val="clustered"/>
        <c:varyColors val="0"/>
        <c:ser>
          <c:idx val="0"/>
          <c:order val="0"/>
          <c:tx>
            <c:v>LE</c:v>
          </c:tx>
          <c:spPr>
            <a:solidFill>
              <a:schemeClr val="accent1"/>
            </a:solidFill>
            <a:ln>
              <a:noFill/>
            </a:ln>
            <a:effectLst/>
          </c:spPr>
          <c:invertIfNegative val="0"/>
          <c:cat>
            <c:numRef>
              <c:f>JavaApp!$B$1:$T$1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JavaApp!$B$2:$T$2</c:f>
              <c:numCache>
                <c:formatCode>0.0</c:formatCode>
                <c:ptCount val="19"/>
                <c:pt idx="0">
                  <c:v>49.013333333333392</c:v>
                </c:pt>
                <c:pt idx="1">
                  <c:v>71.156666666666652</c:v>
                </c:pt>
                <c:pt idx="2">
                  <c:v>109.5466666666667</c:v>
                </c:pt>
                <c:pt idx="3">
                  <c:v>125.36</c:v>
                </c:pt>
                <c:pt idx="4">
                  <c:v>90.863333333333372</c:v>
                </c:pt>
                <c:pt idx="5">
                  <c:v>78.48333333333342</c:v>
                </c:pt>
                <c:pt idx="6">
                  <c:v>96.506666666666646</c:v>
                </c:pt>
                <c:pt idx="7">
                  <c:v>189.03999999999988</c:v>
                </c:pt>
                <c:pt idx="8">
                  <c:v>217.11333333333326</c:v>
                </c:pt>
                <c:pt idx="9">
                  <c:v>158.26333333333321</c:v>
                </c:pt>
                <c:pt idx="10">
                  <c:v>182.87666666666635</c:v>
                </c:pt>
                <c:pt idx="11">
                  <c:v>207.95666666666656</c:v>
                </c:pt>
                <c:pt idx="12">
                  <c:v>54.540000000000056</c:v>
                </c:pt>
                <c:pt idx="13">
                  <c:v>67.116666666666632</c:v>
                </c:pt>
                <c:pt idx="14">
                  <c:v>150.68333333333314</c:v>
                </c:pt>
                <c:pt idx="15">
                  <c:v>98.6</c:v>
                </c:pt>
                <c:pt idx="16">
                  <c:v>96</c:v>
                </c:pt>
                <c:pt idx="17">
                  <c:v>123.63333333333343</c:v>
                </c:pt>
                <c:pt idx="18">
                  <c:v>46.566666666666691</c:v>
                </c:pt>
              </c:numCache>
            </c:numRef>
          </c:val>
          <c:extLst>
            <c:ext xmlns:c16="http://schemas.microsoft.com/office/drawing/2014/chart" uri="{C3380CC4-5D6E-409C-BE32-E72D297353CC}">
              <c16:uniqueId val="{00000000-4439-487E-8AD2-E6EC0738F1ED}"/>
            </c:ext>
          </c:extLst>
        </c:ser>
        <c:ser>
          <c:idx val="1"/>
          <c:order val="1"/>
          <c:tx>
            <c:v>HE</c:v>
          </c:tx>
          <c:spPr>
            <a:solidFill>
              <a:schemeClr val="accent2"/>
            </a:solidFill>
            <a:ln>
              <a:noFill/>
            </a:ln>
            <a:effectLst/>
          </c:spPr>
          <c:invertIfNegative val="0"/>
          <c:cat>
            <c:numRef>
              <c:f>JavaApp!$B$1:$T$1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JavaApp!$B$3:$T$3</c:f>
              <c:numCache>
                <c:formatCode>0.0</c:formatCode>
                <c:ptCount val="19"/>
                <c:pt idx="0">
                  <c:v>30.446666666666665</c:v>
                </c:pt>
                <c:pt idx="1">
                  <c:v>64.01666666666668</c:v>
                </c:pt>
                <c:pt idx="2">
                  <c:v>69.576666666666682</c:v>
                </c:pt>
                <c:pt idx="3">
                  <c:v>181.20333333333338</c:v>
                </c:pt>
                <c:pt idx="4">
                  <c:v>32.386666666666699</c:v>
                </c:pt>
                <c:pt idx="5">
                  <c:v>58.346666666666714</c:v>
                </c:pt>
                <c:pt idx="6">
                  <c:v>56.203333333333354</c:v>
                </c:pt>
                <c:pt idx="7">
                  <c:v>107.4</c:v>
                </c:pt>
                <c:pt idx="8">
                  <c:v>139.89000000000007</c:v>
                </c:pt>
                <c:pt idx="9">
                  <c:v>45.846666666666678</c:v>
                </c:pt>
                <c:pt idx="10">
                  <c:v>37.2366666666667</c:v>
                </c:pt>
                <c:pt idx="11">
                  <c:v>33.436666666666675</c:v>
                </c:pt>
                <c:pt idx="12">
                  <c:v>42.366666666666653</c:v>
                </c:pt>
                <c:pt idx="13">
                  <c:v>13.016666666666669</c:v>
                </c:pt>
                <c:pt idx="14">
                  <c:v>39.300000000000011</c:v>
                </c:pt>
                <c:pt idx="15">
                  <c:v>85.40000000000002</c:v>
                </c:pt>
                <c:pt idx="16">
                  <c:v>396</c:v>
                </c:pt>
                <c:pt idx="17">
                  <c:v>287.65000000000009</c:v>
                </c:pt>
                <c:pt idx="18">
                  <c:v>61.566666666666691</c:v>
                </c:pt>
              </c:numCache>
            </c:numRef>
          </c:val>
          <c:extLst>
            <c:ext xmlns:c16="http://schemas.microsoft.com/office/drawing/2014/chart" uri="{C3380CC4-5D6E-409C-BE32-E72D297353CC}">
              <c16:uniqueId val="{00000001-4439-487E-8AD2-E6EC0738F1ED}"/>
            </c:ext>
          </c:extLst>
        </c:ser>
        <c:dLbls>
          <c:showLegendKey val="0"/>
          <c:showVal val="0"/>
          <c:showCatName val="0"/>
          <c:showSerName val="0"/>
          <c:showPercent val="0"/>
          <c:showBubbleSize val="0"/>
        </c:dLbls>
        <c:gapWidth val="219"/>
        <c:overlap val="-27"/>
        <c:axId val="1185795928"/>
        <c:axId val="1185791992"/>
      </c:barChart>
      <c:catAx>
        <c:axId val="118579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5791992"/>
        <c:crosses val="autoZero"/>
        <c:auto val="1"/>
        <c:lblAlgn val="ctr"/>
        <c:lblOffset val="100"/>
        <c:noMultiLvlLbl val="0"/>
      </c:catAx>
      <c:valAx>
        <c:axId val="1185791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85795928"/>
        <c:crosses val="autoZero"/>
        <c:crossBetween val="between"/>
      </c:valAx>
      <c:spPr>
        <a:noFill/>
        <a:ln>
          <a:noFill/>
        </a:ln>
        <a:effectLst/>
      </c:spPr>
    </c:plotArea>
    <c:legend>
      <c:legendPos val="b"/>
      <c:layout>
        <c:manualLayout>
          <c:xMode val="edge"/>
          <c:yMode val="edge"/>
          <c:x val="0.14462988222597703"/>
          <c:y val="0.2466522112040912"/>
          <c:w val="0.24012879473266593"/>
          <c:h val="0.13764447879028385"/>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CA7CF-6C42-4AB4-8E3E-6E81E0AF46D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D56BC9F-A441-4B3C-8AC7-CBA36B2B92E1}">
      <dgm:prSet phldrT="[Text]"/>
      <dgm:spPr>
        <a:solidFill>
          <a:srgbClr val="6ACC2E"/>
        </a:solidFill>
        <a:ln>
          <a:solidFill>
            <a:schemeClr val="tx1">
              <a:lumMod val="75000"/>
            </a:schemeClr>
          </a:solidFill>
        </a:ln>
      </dgm:spPr>
      <dgm:t>
        <a:bodyPr/>
        <a:lstStyle/>
        <a:p>
          <a:r>
            <a:rPr lang="en-US" dirty="0"/>
            <a:t>Proton Source Workshop 2010</a:t>
          </a:r>
        </a:p>
      </dgm:t>
    </dgm:pt>
    <dgm:pt modelId="{27263E67-9850-460C-8215-07C05A8170A0}" type="parTrans" cxnId="{D5354B2D-3DCB-4D30-8CEC-0D713874C785}">
      <dgm:prSet/>
      <dgm:spPr/>
      <dgm:t>
        <a:bodyPr/>
        <a:lstStyle/>
        <a:p>
          <a:endParaRPr lang="en-US"/>
        </a:p>
      </dgm:t>
    </dgm:pt>
    <dgm:pt modelId="{2042EDED-69F2-4AC0-8F86-3D3EF4DE5B5E}" type="sibTrans" cxnId="{D5354B2D-3DCB-4D30-8CEC-0D713874C785}">
      <dgm:prSet/>
      <dgm:spPr/>
      <dgm:t>
        <a:bodyPr/>
        <a:lstStyle/>
        <a:p>
          <a:endParaRPr lang="en-US"/>
        </a:p>
      </dgm:t>
    </dgm:pt>
    <dgm:pt modelId="{8795AC49-6790-4D0D-AFC9-54021DC34DC2}">
      <dgm:prSet phldrT="[Text]"/>
      <dgm:spPr>
        <a:solidFill>
          <a:srgbClr val="59AB27"/>
        </a:solidFill>
      </dgm:spPr>
      <dgm:t>
        <a:bodyPr/>
        <a:lstStyle/>
        <a:p>
          <a:r>
            <a:rPr lang="en-US" dirty="0"/>
            <a:t>Proton Source Task Force Report 2010</a:t>
          </a:r>
        </a:p>
      </dgm:t>
    </dgm:pt>
    <dgm:pt modelId="{84413A94-0BC4-4C78-9981-62BFD540B31D}" type="parTrans" cxnId="{99A46002-BF98-4D33-AB7E-972B51964801}">
      <dgm:prSet/>
      <dgm:spPr/>
      <dgm:t>
        <a:bodyPr/>
        <a:lstStyle/>
        <a:p>
          <a:endParaRPr lang="en-US"/>
        </a:p>
      </dgm:t>
    </dgm:pt>
    <dgm:pt modelId="{7953933F-CB57-46CA-97DF-DFB830270332}" type="sibTrans" cxnId="{99A46002-BF98-4D33-AB7E-972B51964801}">
      <dgm:prSet/>
      <dgm:spPr/>
      <dgm:t>
        <a:bodyPr/>
        <a:lstStyle/>
        <a:p>
          <a:endParaRPr lang="en-US"/>
        </a:p>
      </dgm:t>
    </dgm:pt>
    <dgm:pt modelId="{2AD26592-1A5F-4070-835A-EC0E5E3C074F}">
      <dgm:prSet phldrT="[Text]"/>
      <dgm:spPr>
        <a:solidFill>
          <a:srgbClr val="498C20"/>
        </a:solidFill>
      </dgm:spPr>
      <dgm:t>
        <a:bodyPr/>
        <a:lstStyle/>
        <a:p>
          <a:r>
            <a:rPr lang="en-US" dirty="0"/>
            <a:t>Proton Improvement Plan (PIP) Outline Document 2011</a:t>
          </a:r>
        </a:p>
      </dgm:t>
    </dgm:pt>
    <dgm:pt modelId="{06C0A855-182C-47E4-9722-1205F0DB28E0}" type="parTrans" cxnId="{15139C6B-FB2F-4C7D-B0A5-65A932993204}">
      <dgm:prSet/>
      <dgm:spPr/>
      <dgm:t>
        <a:bodyPr/>
        <a:lstStyle/>
        <a:p>
          <a:endParaRPr lang="en-US"/>
        </a:p>
      </dgm:t>
    </dgm:pt>
    <dgm:pt modelId="{0A22E266-D09D-4855-AC13-A0C922CB876C}" type="sibTrans" cxnId="{15139C6B-FB2F-4C7D-B0A5-65A932993204}">
      <dgm:prSet/>
      <dgm:spPr/>
      <dgm:t>
        <a:bodyPr/>
        <a:lstStyle/>
        <a:p>
          <a:endParaRPr lang="en-US"/>
        </a:p>
      </dgm:t>
    </dgm:pt>
    <dgm:pt modelId="{3B6AC9D8-83A7-407C-9DC1-78FD07584E09}">
      <dgm:prSet phldrT="[Text]"/>
      <dgm:spPr>
        <a:solidFill>
          <a:srgbClr val="366618"/>
        </a:solidFill>
      </dgm:spPr>
      <dgm:t>
        <a:bodyPr/>
        <a:lstStyle/>
        <a:p>
          <a:r>
            <a:rPr lang="en-US" dirty="0"/>
            <a:t>PIP Handbook and PIP Baselined with Labor and Budget Profile 2012</a:t>
          </a:r>
        </a:p>
      </dgm:t>
    </dgm:pt>
    <dgm:pt modelId="{EDC3F6F5-2B99-4F72-B7CB-8AC9EDF04757}" type="parTrans" cxnId="{DAED6F30-7533-4AF1-9E29-73481B03A26E}">
      <dgm:prSet/>
      <dgm:spPr/>
      <dgm:t>
        <a:bodyPr/>
        <a:lstStyle/>
        <a:p>
          <a:endParaRPr lang="en-US"/>
        </a:p>
      </dgm:t>
    </dgm:pt>
    <dgm:pt modelId="{EA1ACF37-6E86-441C-A9A2-ECD061FDBBC7}" type="sibTrans" cxnId="{DAED6F30-7533-4AF1-9E29-73481B03A26E}">
      <dgm:prSet/>
      <dgm:spPr/>
      <dgm:t>
        <a:bodyPr/>
        <a:lstStyle/>
        <a:p>
          <a:endParaRPr lang="en-US" dirty="0"/>
        </a:p>
      </dgm:t>
    </dgm:pt>
    <dgm:pt modelId="{FDE0FEEC-12DE-404A-84D1-85366130E754}" type="pres">
      <dgm:prSet presAssocID="{FB8CA7CF-6C42-4AB4-8E3E-6E81E0AF46D2}" presName="outerComposite" presStyleCnt="0">
        <dgm:presLayoutVars>
          <dgm:chMax val="5"/>
          <dgm:dir/>
          <dgm:resizeHandles val="exact"/>
        </dgm:presLayoutVars>
      </dgm:prSet>
      <dgm:spPr/>
    </dgm:pt>
    <dgm:pt modelId="{A944F33D-482F-4178-9C3D-285B31922AF3}" type="pres">
      <dgm:prSet presAssocID="{FB8CA7CF-6C42-4AB4-8E3E-6E81E0AF46D2}" presName="dummyMaxCanvas" presStyleCnt="0">
        <dgm:presLayoutVars/>
      </dgm:prSet>
      <dgm:spPr/>
    </dgm:pt>
    <dgm:pt modelId="{A01D63A7-4DFF-4869-9A0F-3CAC1E288151}" type="pres">
      <dgm:prSet presAssocID="{FB8CA7CF-6C42-4AB4-8E3E-6E81E0AF46D2}" presName="FourNodes_1" presStyleLbl="node1" presStyleIdx="0" presStyleCnt="4">
        <dgm:presLayoutVars>
          <dgm:bulletEnabled val="1"/>
        </dgm:presLayoutVars>
      </dgm:prSet>
      <dgm:spPr/>
    </dgm:pt>
    <dgm:pt modelId="{2CB81361-A091-46B1-B5CE-DEBA5F3F6349}" type="pres">
      <dgm:prSet presAssocID="{FB8CA7CF-6C42-4AB4-8E3E-6E81E0AF46D2}" presName="FourNodes_2" presStyleLbl="node1" presStyleIdx="1" presStyleCnt="4">
        <dgm:presLayoutVars>
          <dgm:bulletEnabled val="1"/>
        </dgm:presLayoutVars>
      </dgm:prSet>
      <dgm:spPr/>
    </dgm:pt>
    <dgm:pt modelId="{E2B8E48A-C7BC-437C-9F52-480909D237CE}" type="pres">
      <dgm:prSet presAssocID="{FB8CA7CF-6C42-4AB4-8E3E-6E81E0AF46D2}" presName="FourNodes_3" presStyleLbl="node1" presStyleIdx="2" presStyleCnt="4">
        <dgm:presLayoutVars>
          <dgm:bulletEnabled val="1"/>
        </dgm:presLayoutVars>
      </dgm:prSet>
      <dgm:spPr/>
    </dgm:pt>
    <dgm:pt modelId="{B3C93DDE-1013-43C2-BDA5-4D07640764F5}" type="pres">
      <dgm:prSet presAssocID="{FB8CA7CF-6C42-4AB4-8E3E-6E81E0AF46D2}" presName="FourNodes_4" presStyleLbl="node1" presStyleIdx="3" presStyleCnt="4">
        <dgm:presLayoutVars>
          <dgm:bulletEnabled val="1"/>
        </dgm:presLayoutVars>
      </dgm:prSet>
      <dgm:spPr/>
    </dgm:pt>
    <dgm:pt modelId="{CCA0B8F1-B2A7-4806-8E04-1A7B0D0B06F3}" type="pres">
      <dgm:prSet presAssocID="{FB8CA7CF-6C42-4AB4-8E3E-6E81E0AF46D2}" presName="FourConn_1-2" presStyleLbl="fgAccFollowNode1" presStyleIdx="0" presStyleCnt="3">
        <dgm:presLayoutVars>
          <dgm:bulletEnabled val="1"/>
        </dgm:presLayoutVars>
      </dgm:prSet>
      <dgm:spPr/>
    </dgm:pt>
    <dgm:pt modelId="{A7BAB490-420F-4866-8501-68A8E6ABFAEA}" type="pres">
      <dgm:prSet presAssocID="{FB8CA7CF-6C42-4AB4-8E3E-6E81E0AF46D2}" presName="FourConn_2-3" presStyleLbl="fgAccFollowNode1" presStyleIdx="1" presStyleCnt="3">
        <dgm:presLayoutVars>
          <dgm:bulletEnabled val="1"/>
        </dgm:presLayoutVars>
      </dgm:prSet>
      <dgm:spPr/>
    </dgm:pt>
    <dgm:pt modelId="{6B9660EB-0E26-487D-B11A-9092A263FBE2}" type="pres">
      <dgm:prSet presAssocID="{FB8CA7CF-6C42-4AB4-8E3E-6E81E0AF46D2}" presName="FourConn_3-4" presStyleLbl="fgAccFollowNode1" presStyleIdx="2" presStyleCnt="3">
        <dgm:presLayoutVars>
          <dgm:bulletEnabled val="1"/>
        </dgm:presLayoutVars>
      </dgm:prSet>
      <dgm:spPr/>
    </dgm:pt>
    <dgm:pt modelId="{AA1D56B8-8B9C-4660-92DB-564B6B126F8C}" type="pres">
      <dgm:prSet presAssocID="{FB8CA7CF-6C42-4AB4-8E3E-6E81E0AF46D2}" presName="FourNodes_1_text" presStyleLbl="node1" presStyleIdx="3" presStyleCnt="4">
        <dgm:presLayoutVars>
          <dgm:bulletEnabled val="1"/>
        </dgm:presLayoutVars>
      </dgm:prSet>
      <dgm:spPr/>
    </dgm:pt>
    <dgm:pt modelId="{2C82DCAA-1CE0-45BC-8AC1-EA80A2068C3D}" type="pres">
      <dgm:prSet presAssocID="{FB8CA7CF-6C42-4AB4-8E3E-6E81E0AF46D2}" presName="FourNodes_2_text" presStyleLbl="node1" presStyleIdx="3" presStyleCnt="4">
        <dgm:presLayoutVars>
          <dgm:bulletEnabled val="1"/>
        </dgm:presLayoutVars>
      </dgm:prSet>
      <dgm:spPr/>
    </dgm:pt>
    <dgm:pt modelId="{2606F2C9-4C97-4D90-B31D-3657C135F667}" type="pres">
      <dgm:prSet presAssocID="{FB8CA7CF-6C42-4AB4-8E3E-6E81E0AF46D2}" presName="FourNodes_3_text" presStyleLbl="node1" presStyleIdx="3" presStyleCnt="4">
        <dgm:presLayoutVars>
          <dgm:bulletEnabled val="1"/>
        </dgm:presLayoutVars>
      </dgm:prSet>
      <dgm:spPr/>
    </dgm:pt>
    <dgm:pt modelId="{14D2315B-2FF8-4DDB-8FE9-46FC7CA2F6B6}" type="pres">
      <dgm:prSet presAssocID="{FB8CA7CF-6C42-4AB4-8E3E-6E81E0AF46D2}" presName="FourNodes_4_text" presStyleLbl="node1" presStyleIdx="3" presStyleCnt="4">
        <dgm:presLayoutVars>
          <dgm:bulletEnabled val="1"/>
        </dgm:presLayoutVars>
      </dgm:prSet>
      <dgm:spPr/>
    </dgm:pt>
  </dgm:ptLst>
  <dgm:cxnLst>
    <dgm:cxn modelId="{99A46002-BF98-4D33-AB7E-972B51964801}" srcId="{FB8CA7CF-6C42-4AB4-8E3E-6E81E0AF46D2}" destId="{8795AC49-6790-4D0D-AFC9-54021DC34DC2}" srcOrd="1" destOrd="0" parTransId="{84413A94-0BC4-4C78-9981-62BFD540B31D}" sibTransId="{7953933F-CB57-46CA-97DF-DFB830270332}"/>
    <dgm:cxn modelId="{7594551D-E7EE-425F-9EF7-E11602FF3D2F}" type="presOf" srcId="{8795AC49-6790-4D0D-AFC9-54021DC34DC2}" destId="{2C82DCAA-1CE0-45BC-8AC1-EA80A2068C3D}" srcOrd="1" destOrd="0" presId="urn:microsoft.com/office/officeart/2005/8/layout/vProcess5"/>
    <dgm:cxn modelId="{D5354B2D-3DCB-4D30-8CEC-0D713874C785}" srcId="{FB8CA7CF-6C42-4AB4-8E3E-6E81E0AF46D2}" destId="{BD56BC9F-A441-4B3C-8AC7-CBA36B2B92E1}" srcOrd="0" destOrd="0" parTransId="{27263E67-9850-460C-8215-07C05A8170A0}" sibTransId="{2042EDED-69F2-4AC0-8F86-3D3EF4DE5B5E}"/>
    <dgm:cxn modelId="{DAED6F30-7533-4AF1-9E29-73481B03A26E}" srcId="{FB8CA7CF-6C42-4AB4-8E3E-6E81E0AF46D2}" destId="{3B6AC9D8-83A7-407C-9DC1-78FD07584E09}" srcOrd="3" destOrd="0" parTransId="{EDC3F6F5-2B99-4F72-B7CB-8AC9EDF04757}" sibTransId="{EA1ACF37-6E86-441C-A9A2-ECD061FDBBC7}"/>
    <dgm:cxn modelId="{2F981739-7C7B-4FAA-9204-CF915382E075}" type="presOf" srcId="{0A22E266-D09D-4855-AC13-A0C922CB876C}" destId="{6B9660EB-0E26-487D-B11A-9092A263FBE2}" srcOrd="0" destOrd="0" presId="urn:microsoft.com/office/officeart/2005/8/layout/vProcess5"/>
    <dgm:cxn modelId="{5785D83C-7DB9-43A0-A07A-F8F6AECBD2E8}" type="presOf" srcId="{FB8CA7CF-6C42-4AB4-8E3E-6E81E0AF46D2}" destId="{FDE0FEEC-12DE-404A-84D1-85366130E754}" srcOrd="0" destOrd="0" presId="urn:microsoft.com/office/officeart/2005/8/layout/vProcess5"/>
    <dgm:cxn modelId="{83A22E65-7A2C-4BCB-8C48-B5B52A1AD6AB}" type="presOf" srcId="{BD56BC9F-A441-4B3C-8AC7-CBA36B2B92E1}" destId="{AA1D56B8-8B9C-4660-92DB-564B6B126F8C}" srcOrd="1" destOrd="0" presId="urn:microsoft.com/office/officeart/2005/8/layout/vProcess5"/>
    <dgm:cxn modelId="{15139C6B-FB2F-4C7D-B0A5-65A932993204}" srcId="{FB8CA7CF-6C42-4AB4-8E3E-6E81E0AF46D2}" destId="{2AD26592-1A5F-4070-835A-EC0E5E3C074F}" srcOrd="2" destOrd="0" parTransId="{06C0A855-182C-47E4-9722-1205F0DB28E0}" sibTransId="{0A22E266-D09D-4855-AC13-A0C922CB876C}"/>
    <dgm:cxn modelId="{AD8C4351-6216-4C2B-86E0-400588272B11}" type="presOf" srcId="{2AD26592-1A5F-4070-835A-EC0E5E3C074F}" destId="{E2B8E48A-C7BC-437C-9F52-480909D237CE}" srcOrd="0" destOrd="0" presId="urn:microsoft.com/office/officeart/2005/8/layout/vProcess5"/>
    <dgm:cxn modelId="{5E38C553-6D96-47CC-8149-9B7DCAA49E2C}" type="presOf" srcId="{7953933F-CB57-46CA-97DF-DFB830270332}" destId="{A7BAB490-420F-4866-8501-68A8E6ABFAEA}" srcOrd="0" destOrd="0" presId="urn:microsoft.com/office/officeart/2005/8/layout/vProcess5"/>
    <dgm:cxn modelId="{DE9DE47F-4C02-43E6-94E4-13E3402D14CA}" type="presOf" srcId="{8795AC49-6790-4D0D-AFC9-54021DC34DC2}" destId="{2CB81361-A091-46B1-B5CE-DEBA5F3F6349}" srcOrd="0" destOrd="0" presId="urn:microsoft.com/office/officeart/2005/8/layout/vProcess5"/>
    <dgm:cxn modelId="{FEAD3D9E-55A0-484F-8674-94B8D4F46409}" type="presOf" srcId="{3B6AC9D8-83A7-407C-9DC1-78FD07584E09}" destId="{B3C93DDE-1013-43C2-BDA5-4D07640764F5}" srcOrd="0" destOrd="0" presId="urn:microsoft.com/office/officeart/2005/8/layout/vProcess5"/>
    <dgm:cxn modelId="{10ABA7C3-65D8-4FE8-80F9-BE8A8F03D80E}" type="presOf" srcId="{2042EDED-69F2-4AC0-8F86-3D3EF4DE5B5E}" destId="{CCA0B8F1-B2A7-4806-8E04-1A7B0D0B06F3}" srcOrd="0" destOrd="0" presId="urn:microsoft.com/office/officeart/2005/8/layout/vProcess5"/>
    <dgm:cxn modelId="{283346C5-2016-4588-8DE6-B89E8E0D2441}" type="presOf" srcId="{3B6AC9D8-83A7-407C-9DC1-78FD07584E09}" destId="{14D2315B-2FF8-4DDB-8FE9-46FC7CA2F6B6}" srcOrd="1" destOrd="0" presId="urn:microsoft.com/office/officeart/2005/8/layout/vProcess5"/>
    <dgm:cxn modelId="{B765DDE3-1F5D-4B15-9569-A7CAC325E304}" type="presOf" srcId="{2AD26592-1A5F-4070-835A-EC0E5E3C074F}" destId="{2606F2C9-4C97-4D90-B31D-3657C135F667}" srcOrd="1" destOrd="0" presId="urn:microsoft.com/office/officeart/2005/8/layout/vProcess5"/>
    <dgm:cxn modelId="{F5821DF8-B101-4086-85E5-ECD613CC4C9F}" type="presOf" srcId="{BD56BC9F-A441-4B3C-8AC7-CBA36B2B92E1}" destId="{A01D63A7-4DFF-4869-9A0F-3CAC1E288151}" srcOrd="0" destOrd="0" presId="urn:microsoft.com/office/officeart/2005/8/layout/vProcess5"/>
    <dgm:cxn modelId="{084D8DE3-F890-45F4-AEBB-6314C712A650}" type="presParOf" srcId="{FDE0FEEC-12DE-404A-84D1-85366130E754}" destId="{A944F33D-482F-4178-9C3D-285B31922AF3}" srcOrd="0" destOrd="0" presId="urn:microsoft.com/office/officeart/2005/8/layout/vProcess5"/>
    <dgm:cxn modelId="{BE9F9B61-34E0-49CD-87CD-F151CCA76834}" type="presParOf" srcId="{FDE0FEEC-12DE-404A-84D1-85366130E754}" destId="{A01D63A7-4DFF-4869-9A0F-3CAC1E288151}" srcOrd="1" destOrd="0" presId="urn:microsoft.com/office/officeart/2005/8/layout/vProcess5"/>
    <dgm:cxn modelId="{9F1C55FF-1FBD-4E64-BA4C-7BE6E47D273F}" type="presParOf" srcId="{FDE0FEEC-12DE-404A-84D1-85366130E754}" destId="{2CB81361-A091-46B1-B5CE-DEBA5F3F6349}" srcOrd="2" destOrd="0" presId="urn:microsoft.com/office/officeart/2005/8/layout/vProcess5"/>
    <dgm:cxn modelId="{C9547C06-47A7-468F-8A98-A3D5E2525186}" type="presParOf" srcId="{FDE0FEEC-12DE-404A-84D1-85366130E754}" destId="{E2B8E48A-C7BC-437C-9F52-480909D237CE}" srcOrd="3" destOrd="0" presId="urn:microsoft.com/office/officeart/2005/8/layout/vProcess5"/>
    <dgm:cxn modelId="{95DF8D75-0AFF-4C3D-BEC0-E3F7075CF027}" type="presParOf" srcId="{FDE0FEEC-12DE-404A-84D1-85366130E754}" destId="{B3C93DDE-1013-43C2-BDA5-4D07640764F5}" srcOrd="4" destOrd="0" presId="urn:microsoft.com/office/officeart/2005/8/layout/vProcess5"/>
    <dgm:cxn modelId="{D0EFECD0-90EC-4A38-AE07-1600B9EE367E}" type="presParOf" srcId="{FDE0FEEC-12DE-404A-84D1-85366130E754}" destId="{CCA0B8F1-B2A7-4806-8E04-1A7B0D0B06F3}" srcOrd="5" destOrd="0" presId="urn:microsoft.com/office/officeart/2005/8/layout/vProcess5"/>
    <dgm:cxn modelId="{80E89CA2-9F50-409A-B0DD-F9EAFA3167CD}" type="presParOf" srcId="{FDE0FEEC-12DE-404A-84D1-85366130E754}" destId="{A7BAB490-420F-4866-8501-68A8E6ABFAEA}" srcOrd="6" destOrd="0" presId="urn:microsoft.com/office/officeart/2005/8/layout/vProcess5"/>
    <dgm:cxn modelId="{F9B5F907-0064-41E9-A1AE-32CB97481EC5}" type="presParOf" srcId="{FDE0FEEC-12DE-404A-84D1-85366130E754}" destId="{6B9660EB-0E26-487D-B11A-9092A263FBE2}" srcOrd="7" destOrd="0" presId="urn:microsoft.com/office/officeart/2005/8/layout/vProcess5"/>
    <dgm:cxn modelId="{087006EC-5C91-45C4-AE6A-9A5216DA1EB0}" type="presParOf" srcId="{FDE0FEEC-12DE-404A-84D1-85366130E754}" destId="{AA1D56B8-8B9C-4660-92DB-564B6B126F8C}" srcOrd="8" destOrd="0" presId="urn:microsoft.com/office/officeart/2005/8/layout/vProcess5"/>
    <dgm:cxn modelId="{FE62A770-4E3B-4D0C-8338-0F8FF89C0619}" type="presParOf" srcId="{FDE0FEEC-12DE-404A-84D1-85366130E754}" destId="{2C82DCAA-1CE0-45BC-8AC1-EA80A2068C3D}" srcOrd="9" destOrd="0" presId="urn:microsoft.com/office/officeart/2005/8/layout/vProcess5"/>
    <dgm:cxn modelId="{A87936D9-EE32-4170-9D50-FD8F3F580A5C}" type="presParOf" srcId="{FDE0FEEC-12DE-404A-84D1-85366130E754}" destId="{2606F2C9-4C97-4D90-B31D-3657C135F667}" srcOrd="10" destOrd="0" presId="urn:microsoft.com/office/officeart/2005/8/layout/vProcess5"/>
    <dgm:cxn modelId="{473ECDD5-51F6-4A66-B952-1FFEFB29C0EE}" type="presParOf" srcId="{FDE0FEEC-12DE-404A-84D1-85366130E754}" destId="{14D2315B-2FF8-4DDB-8FE9-46FC7CA2F6B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A9036-DBB5-4449-99A6-6CAD5C994810}"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56774BB8-8D7C-48F8-95C5-481B2EDE596A}">
      <dgm:prSet phldrT="[Text]" custT="1"/>
      <dgm:spPr>
        <a:xfrm>
          <a:off x="3429792" y="1015569"/>
          <a:ext cx="2108581" cy="888899"/>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dirty="0">
              <a:solidFill>
                <a:sysClr val="windowText" lastClr="000000"/>
              </a:solidFill>
              <a:latin typeface="Calibri"/>
              <a:ea typeface="+mn-ea"/>
              <a:cs typeface="+mn-cs"/>
            </a:rPr>
            <a:t>Proton Improvement Plan</a:t>
          </a:r>
          <a:br>
            <a:rPr lang="en-US" sz="1000" dirty="0">
              <a:solidFill>
                <a:sysClr val="windowText" lastClr="000000"/>
              </a:solidFill>
              <a:latin typeface="Calibri"/>
              <a:ea typeface="+mn-ea"/>
              <a:cs typeface="+mn-cs"/>
            </a:rPr>
          </a:br>
          <a:r>
            <a:rPr lang="en-US" sz="1000" dirty="0">
              <a:solidFill>
                <a:sysClr val="windowText" lastClr="000000"/>
              </a:solidFill>
              <a:latin typeface="Calibri"/>
              <a:ea typeface="+mn-ea"/>
              <a:cs typeface="+mn-cs"/>
            </a:rPr>
            <a:t>Bill Pellico</a:t>
          </a:r>
          <a:br>
            <a:rPr lang="en-US" sz="1000" dirty="0">
              <a:solidFill>
                <a:sysClr val="windowText" lastClr="000000"/>
              </a:solidFill>
              <a:latin typeface="Calibri"/>
              <a:ea typeface="+mn-ea"/>
              <a:cs typeface="+mn-cs"/>
            </a:rPr>
          </a:br>
          <a:r>
            <a:rPr lang="en-US" sz="1000" dirty="0">
              <a:solidFill>
                <a:sysClr val="windowText" lastClr="000000"/>
              </a:solidFill>
              <a:latin typeface="Calibri"/>
              <a:ea typeface="+mn-ea"/>
              <a:cs typeface="+mn-cs"/>
            </a:rPr>
            <a:t>Bob Zwaska, Deputy</a:t>
          </a:r>
          <a:br>
            <a:rPr lang="en-US" sz="1000" dirty="0">
              <a:solidFill>
                <a:sysClr val="windowText" lastClr="000000"/>
              </a:solidFill>
              <a:latin typeface="Calibri"/>
              <a:ea typeface="+mn-ea"/>
              <a:cs typeface="+mn-cs"/>
            </a:rPr>
          </a:br>
          <a:r>
            <a:rPr lang="en-US" sz="1000" dirty="0">
              <a:solidFill>
                <a:sysClr val="windowText" lastClr="000000"/>
              </a:solidFill>
              <a:latin typeface="Calibri"/>
              <a:ea typeface="+mn-ea"/>
              <a:cs typeface="+mn-cs"/>
            </a:rPr>
            <a:t>Elmie Peoples-Evans, Project Controls</a:t>
          </a:r>
          <a:br>
            <a:rPr lang="en-US" sz="1000" dirty="0">
              <a:solidFill>
                <a:sysClr val="windowText" lastClr="000000"/>
              </a:solidFill>
              <a:latin typeface="Calibri"/>
              <a:ea typeface="+mn-ea"/>
              <a:cs typeface="+mn-cs"/>
            </a:rPr>
          </a:br>
          <a:r>
            <a:rPr lang="en-US" sz="1000" dirty="0">
              <a:solidFill>
                <a:sysClr val="windowText" lastClr="000000"/>
              </a:solidFill>
              <a:latin typeface="Calibri"/>
              <a:ea typeface="+mn-ea"/>
              <a:cs typeface="+mn-cs"/>
            </a:rPr>
            <a:t>Mary </a:t>
          </a:r>
          <a:r>
            <a:rPr lang="en-US" sz="1000" dirty="0" err="1">
              <a:solidFill>
                <a:sysClr val="windowText" lastClr="000000"/>
              </a:solidFill>
              <a:latin typeface="Calibri"/>
              <a:ea typeface="+mn-ea"/>
              <a:cs typeface="+mn-cs"/>
            </a:rPr>
            <a:t>Convery</a:t>
          </a:r>
          <a:r>
            <a:rPr lang="en-US" sz="1000" dirty="0">
              <a:solidFill>
                <a:sysClr val="windowText" lastClr="000000"/>
              </a:solidFill>
              <a:latin typeface="Calibri"/>
              <a:ea typeface="+mn-ea"/>
              <a:cs typeface="+mn-cs"/>
            </a:rPr>
            <a:t>, Installation Coordinator</a:t>
          </a:r>
          <a:br>
            <a:rPr lang="en-US" sz="1000" dirty="0">
              <a:solidFill>
                <a:sysClr val="windowText" lastClr="000000"/>
              </a:solidFill>
              <a:latin typeface="Calibri"/>
              <a:ea typeface="+mn-ea"/>
              <a:cs typeface="+mn-cs"/>
            </a:rPr>
          </a:br>
          <a:r>
            <a:rPr lang="en-US" sz="1000" dirty="0" err="1">
              <a:solidFill>
                <a:sysClr val="windowText" lastClr="000000"/>
              </a:solidFill>
              <a:latin typeface="Calibri"/>
              <a:ea typeface="+mn-ea"/>
              <a:cs typeface="+mn-cs"/>
            </a:rPr>
            <a:t>Valeri</a:t>
          </a:r>
          <a:r>
            <a:rPr lang="en-US" sz="1000" dirty="0">
              <a:solidFill>
                <a:sysClr val="windowText" lastClr="000000"/>
              </a:solidFill>
              <a:latin typeface="Calibri"/>
              <a:ea typeface="+mn-ea"/>
              <a:cs typeface="+mn-cs"/>
            </a:rPr>
            <a:t> Lebedev, Free Agent</a:t>
          </a:r>
        </a:p>
      </dgm:t>
    </dgm:pt>
    <dgm:pt modelId="{787CDB28-34DB-4831-B226-4C43B05E837D}" type="parTrans" cxnId="{7701BA1B-60BA-49A0-B0CC-40C03807AD73}">
      <dgm:prSet/>
      <dgm:spPr/>
      <dgm:t>
        <a:bodyPr/>
        <a:lstStyle/>
        <a:p>
          <a:endParaRPr lang="en-US"/>
        </a:p>
      </dgm:t>
    </dgm:pt>
    <dgm:pt modelId="{1CFD3F88-9F30-47D0-9F7D-EFAF9B044CFE}" type="sibTrans" cxnId="{7701BA1B-60BA-49A0-B0CC-40C03807AD73}">
      <dgm:prSet/>
      <dgm:spPr/>
      <dgm:t>
        <a:bodyPr/>
        <a:lstStyle/>
        <a:p>
          <a:endParaRPr lang="en-US"/>
        </a:p>
      </dgm:t>
    </dgm:pt>
    <dgm:pt modelId="{0B5E5314-F888-45B7-8347-B22603C48256}">
      <dgm:prSet phldrT="[Text]" custT="1"/>
      <dgm:spPr>
        <a:xfrm>
          <a:off x="6404568" y="2023868"/>
          <a:ext cx="805697"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800" dirty="0">
              <a:solidFill>
                <a:sysClr val="windowText" lastClr="000000"/>
              </a:solidFill>
              <a:latin typeface="Calibri"/>
              <a:ea typeface="+mn-ea"/>
              <a:cs typeface="+mn-cs"/>
            </a:rPr>
            <a:t>Booster</a:t>
          </a:r>
          <a:br>
            <a:rPr lang="en-US" sz="800" dirty="0">
              <a:solidFill>
                <a:sysClr val="windowText" lastClr="000000"/>
              </a:solidFill>
              <a:latin typeface="Calibri"/>
              <a:ea typeface="+mn-ea"/>
              <a:cs typeface="+mn-cs"/>
            </a:rPr>
          </a:br>
          <a:r>
            <a:rPr lang="en-US" sz="800" dirty="0">
              <a:solidFill>
                <a:sysClr val="windowText" lastClr="000000"/>
              </a:solidFill>
              <a:latin typeface="Calibri"/>
              <a:ea typeface="+mn-ea"/>
              <a:cs typeface="+mn-cs"/>
            </a:rPr>
            <a:t>Keith </a:t>
          </a:r>
          <a:r>
            <a:rPr lang="en-US" sz="800" dirty="0" err="1">
              <a:solidFill>
                <a:sysClr val="windowText" lastClr="000000"/>
              </a:solidFill>
              <a:latin typeface="Calibri"/>
              <a:ea typeface="+mn-ea"/>
              <a:cs typeface="+mn-cs"/>
            </a:rPr>
            <a:t>Gollwitzer</a:t>
          </a:r>
          <a:endParaRPr lang="en-US" sz="800" dirty="0">
            <a:solidFill>
              <a:sysClr val="windowText" lastClr="000000"/>
            </a:solidFill>
            <a:latin typeface="Calibri"/>
            <a:ea typeface="+mn-ea"/>
            <a:cs typeface="+mn-cs"/>
          </a:endParaRPr>
        </a:p>
      </dgm:t>
    </dgm:pt>
    <dgm:pt modelId="{782C9E97-7083-43FB-8765-063A7A74D041}" type="parTrans" cxnId="{EABC6085-5B4D-41E8-95E1-8B924D5B848F}">
      <dgm:prSet/>
      <dgm:spPr>
        <a:xfrm>
          <a:off x="4484083" y="1904468"/>
          <a:ext cx="2323334" cy="119399"/>
        </a:xfrm>
        <a:custGeom>
          <a:avLst/>
          <a:gdLst/>
          <a:ahLst/>
          <a:cxnLst/>
          <a:rect l="0" t="0" r="0" b="0"/>
          <a:pathLst>
            <a:path>
              <a:moveTo>
                <a:pt x="0" y="0"/>
              </a:moveTo>
              <a:lnTo>
                <a:pt x="0" y="59699"/>
              </a:lnTo>
              <a:lnTo>
                <a:pt x="2323334" y="59699"/>
              </a:lnTo>
              <a:lnTo>
                <a:pt x="2323334" y="119399"/>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E7C39D75-B120-4766-BF64-CD20F9A09E36}" type="sibTrans" cxnId="{EABC6085-5B4D-41E8-95E1-8B924D5B848F}">
      <dgm:prSet/>
      <dgm:spPr/>
      <dgm:t>
        <a:bodyPr/>
        <a:lstStyle/>
        <a:p>
          <a:endParaRPr lang="en-US"/>
        </a:p>
      </dgm:t>
    </dgm:pt>
    <dgm:pt modelId="{1D91E051-EF82-4238-9C72-0C2E73486E23}">
      <dgm:prSet phldrT="[Text]" custT="1"/>
      <dgm:spPr>
        <a:xfrm>
          <a:off x="1757900" y="2023868"/>
          <a:ext cx="912787"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800" dirty="0">
              <a:solidFill>
                <a:sysClr val="windowText" lastClr="000000"/>
              </a:solidFill>
              <a:latin typeface="Calibri"/>
              <a:ea typeface="+mn-ea"/>
              <a:cs typeface="+mn-cs"/>
            </a:rPr>
            <a:t>Linac</a:t>
          </a:r>
          <a:br>
            <a:rPr lang="en-US" sz="800" dirty="0">
              <a:solidFill>
                <a:sysClr val="windowText" lastClr="000000"/>
              </a:solidFill>
              <a:latin typeface="Calibri"/>
              <a:ea typeface="+mn-ea"/>
              <a:cs typeface="+mn-cs"/>
            </a:rPr>
          </a:br>
          <a:r>
            <a:rPr lang="en-US" sz="800" dirty="0">
              <a:solidFill>
                <a:sysClr val="windowText" lastClr="000000"/>
              </a:solidFill>
              <a:latin typeface="Calibri"/>
              <a:ea typeface="+mn-ea"/>
              <a:cs typeface="+mn-cs"/>
            </a:rPr>
            <a:t>Fernanda  G. Garcia</a:t>
          </a:r>
        </a:p>
      </dgm:t>
    </dgm:pt>
    <dgm:pt modelId="{2E323779-0A3F-4BFF-9C18-42E8BBD192C2}" type="parTrans" cxnId="{CF407E7C-6C11-4B50-BD7F-5373921AB16A}">
      <dgm:prSet/>
      <dgm:spPr>
        <a:xfrm>
          <a:off x="2214293" y="1904468"/>
          <a:ext cx="2269789" cy="119399"/>
        </a:xfrm>
        <a:custGeom>
          <a:avLst/>
          <a:gdLst/>
          <a:ahLst/>
          <a:cxnLst/>
          <a:rect l="0" t="0" r="0" b="0"/>
          <a:pathLst>
            <a:path>
              <a:moveTo>
                <a:pt x="2269789" y="0"/>
              </a:moveTo>
              <a:lnTo>
                <a:pt x="2269789" y="59699"/>
              </a:lnTo>
              <a:lnTo>
                <a:pt x="0" y="59699"/>
              </a:lnTo>
              <a:lnTo>
                <a:pt x="0" y="119399"/>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BED8A1A7-AAAB-46B7-8B1D-902E872FDAFE}" type="sibTrans" cxnId="{CF407E7C-6C11-4B50-BD7F-5373921AB16A}">
      <dgm:prSet/>
      <dgm:spPr/>
      <dgm:t>
        <a:bodyPr/>
        <a:lstStyle/>
        <a:p>
          <a:endParaRPr lang="en-US"/>
        </a:p>
      </dgm:t>
    </dgm:pt>
    <dgm:pt modelId="{2B27AECC-ECE8-47CB-8ADA-25E4CECE9F1A}">
      <dgm:prSet phldrT="[Text]"/>
      <dgm:spPr>
        <a:xfrm>
          <a:off x="4689"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RFQ Injector</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C. Y. Tan</a:t>
          </a:r>
        </a:p>
      </dgm:t>
    </dgm:pt>
    <dgm:pt modelId="{41B2EB82-6094-4F22-9032-66D46302A0CF}" type="parTrans" cxnId="{3A3D4D86-FC16-4C0D-AF8F-879267CB7C57}">
      <dgm:prSet/>
      <dgm:spPr>
        <a:xfrm>
          <a:off x="288974" y="2308153"/>
          <a:ext cx="1925319" cy="119399"/>
        </a:xfrm>
        <a:custGeom>
          <a:avLst/>
          <a:gdLst/>
          <a:ahLst/>
          <a:cxnLst/>
          <a:rect l="0" t="0" r="0" b="0"/>
          <a:pathLst>
            <a:path>
              <a:moveTo>
                <a:pt x="1925319" y="0"/>
              </a:moveTo>
              <a:lnTo>
                <a:pt x="1925319"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47E42F6A-1AA0-44A3-BC16-C57DAA5B9A20}" type="sibTrans" cxnId="{3A3D4D86-FC16-4C0D-AF8F-879267CB7C57}">
      <dgm:prSet/>
      <dgm:spPr/>
      <dgm:t>
        <a:bodyPr/>
        <a:lstStyle/>
        <a:p>
          <a:endParaRPr lang="en-US"/>
        </a:p>
      </dgm:t>
    </dgm:pt>
    <dgm:pt modelId="{163F4682-8A17-4862-9B03-6BF05A3DC0F8}">
      <dgm:prSet phldrT="[Text]"/>
      <dgm:spPr>
        <a:xfrm>
          <a:off x="692659" y="2427553"/>
          <a:ext cx="769246"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200 MHz Accelerating System</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Fernanda G.  Garcia</a:t>
          </a:r>
        </a:p>
      </dgm:t>
    </dgm:pt>
    <dgm:pt modelId="{E7420DC9-E3D3-4039-99B0-C5816A400ED4}" type="parTrans" cxnId="{593CD4D6-19BA-4A33-B849-0084DA2FCEAD}">
      <dgm:prSet/>
      <dgm:spPr>
        <a:xfrm>
          <a:off x="1077282" y="2308153"/>
          <a:ext cx="1137011" cy="119399"/>
        </a:xfrm>
        <a:custGeom>
          <a:avLst/>
          <a:gdLst/>
          <a:ahLst/>
          <a:cxnLst/>
          <a:rect l="0" t="0" r="0" b="0"/>
          <a:pathLst>
            <a:path>
              <a:moveTo>
                <a:pt x="1137011" y="0"/>
              </a:moveTo>
              <a:lnTo>
                <a:pt x="1137011"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A8F6205C-B167-4756-AC2F-1358722388D9}" type="sibTrans" cxnId="{593CD4D6-19BA-4A33-B849-0084DA2FCEAD}">
      <dgm:prSet/>
      <dgm:spPr/>
      <dgm:t>
        <a:bodyPr/>
        <a:lstStyle/>
        <a:p>
          <a:endParaRPr lang="en-US"/>
        </a:p>
      </dgm:t>
    </dgm:pt>
    <dgm:pt modelId="{08042EE2-304A-4DB1-B9DF-987216F5C312}">
      <dgm:prSet phldrT="[Text]"/>
      <dgm:spPr>
        <a:xfrm>
          <a:off x="884971" y="2831237"/>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HLRF                      </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a:t>
          </a:r>
        </a:p>
      </dgm:t>
    </dgm:pt>
    <dgm:pt modelId="{D3FF0B05-B018-4164-B38F-D016F7343A7C}" type="parTrans" cxnId="{C880C739-5EF1-44BA-8D86-DBA16DE79E0A}">
      <dgm:prSet/>
      <dgm:spPr>
        <a:xfrm>
          <a:off x="769584" y="2711838"/>
          <a:ext cx="115387" cy="261542"/>
        </a:xfrm>
        <a:custGeom>
          <a:avLst/>
          <a:gdLst/>
          <a:ahLst/>
          <a:cxnLst/>
          <a:rect l="0" t="0" r="0" b="0"/>
          <a:pathLst>
            <a:path>
              <a:moveTo>
                <a:pt x="0" y="0"/>
              </a:moveTo>
              <a:lnTo>
                <a:pt x="0" y="261542"/>
              </a:lnTo>
              <a:lnTo>
                <a:pt x="115387"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C323A835-F1F4-47F1-9F9D-3E4A61829840}" type="sibTrans" cxnId="{C880C739-5EF1-44BA-8D86-DBA16DE79E0A}">
      <dgm:prSet/>
      <dgm:spPr/>
      <dgm:t>
        <a:bodyPr/>
        <a:lstStyle/>
        <a:p>
          <a:endParaRPr lang="en-US"/>
        </a:p>
      </dgm:t>
    </dgm:pt>
    <dgm:pt modelId="{8705F623-148F-41CB-8658-6EE6A97CFACB}">
      <dgm:prSet phldrT="[Text]"/>
      <dgm:spPr>
        <a:xfrm>
          <a:off x="884971" y="3234922"/>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Linac Modulator</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Trevor Butler</a:t>
          </a:r>
        </a:p>
      </dgm:t>
    </dgm:pt>
    <dgm:pt modelId="{363FFDE6-91F2-4ACF-BA19-103E3364A77A}" type="parTrans" cxnId="{292256D6-7D1E-4352-B17E-C906DA54BF8A}">
      <dgm:prSet/>
      <dgm:spPr>
        <a:xfrm>
          <a:off x="769584" y="2711838"/>
          <a:ext cx="115387" cy="665226"/>
        </a:xfrm>
        <a:custGeom>
          <a:avLst/>
          <a:gdLst/>
          <a:ahLst/>
          <a:cxnLst/>
          <a:rect l="0" t="0" r="0" b="0"/>
          <a:pathLst>
            <a:path>
              <a:moveTo>
                <a:pt x="0" y="0"/>
              </a:moveTo>
              <a:lnTo>
                <a:pt x="0" y="665226"/>
              </a:lnTo>
              <a:lnTo>
                <a:pt x="115387"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57F0D46-8E43-4871-830D-F62120BB1014}" type="sibTrans" cxnId="{292256D6-7D1E-4352-B17E-C906DA54BF8A}">
      <dgm:prSet/>
      <dgm:spPr/>
      <dgm:t>
        <a:bodyPr/>
        <a:lstStyle/>
        <a:p>
          <a:endParaRPr lang="en-US"/>
        </a:p>
      </dgm:t>
    </dgm:pt>
    <dgm:pt modelId="{8E5AA6EE-00BA-4048-A286-B2A27BFA09D3}">
      <dgm:prSet phldrT="[Text]"/>
      <dgm:spPr>
        <a:xfrm>
          <a:off x="884971" y="3638607"/>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7835 Procurement   Fernanda G. Garcia</a:t>
          </a:r>
        </a:p>
      </dgm:t>
    </dgm:pt>
    <dgm:pt modelId="{742806BA-8F0D-4444-BC7F-0F731733BA02}" type="parTrans" cxnId="{C28689D0-261E-4321-B5FF-0733FB6C71BD}">
      <dgm:prSet/>
      <dgm:spPr>
        <a:xfrm>
          <a:off x="769584" y="2711838"/>
          <a:ext cx="115387" cy="1068911"/>
        </a:xfrm>
        <a:custGeom>
          <a:avLst/>
          <a:gdLst/>
          <a:ahLst/>
          <a:cxnLst/>
          <a:rect l="0" t="0" r="0" b="0"/>
          <a:pathLst>
            <a:path>
              <a:moveTo>
                <a:pt x="0" y="0"/>
              </a:moveTo>
              <a:lnTo>
                <a:pt x="0" y="1068911"/>
              </a:lnTo>
              <a:lnTo>
                <a:pt x="115387"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BAE018DD-E32E-48C5-BEF5-A86F9873F906}" type="sibTrans" cxnId="{C28689D0-261E-4321-B5FF-0733FB6C71BD}">
      <dgm:prSet/>
      <dgm:spPr/>
      <dgm:t>
        <a:bodyPr/>
        <a:lstStyle/>
        <a:p>
          <a:endParaRPr lang="en-US"/>
        </a:p>
      </dgm:t>
    </dgm:pt>
    <dgm:pt modelId="{F05CCB44-40A7-4139-BF2A-092782655420}">
      <dgm:prSet/>
      <dgm:spPr>
        <a:xfrm>
          <a:off x="247938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Instrumentation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Craig </a:t>
          </a:r>
          <a:r>
            <a:rPr lang="en-US" dirty="0" err="1">
              <a:solidFill>
                <a:sysClr val="windowText" lastClr="000000"/>
              </a:solidFill>
              <a:latin typeface="Calibri"/>
              <a:ea typeface="+mn-ea"/>
              <a:cs typeface="+mn-cs"/>
            </a:rPr>
            <a:t>Drennan</a:t>
          </a:r>
          <a:endParaRPr lang="en-US" dirty="0">
            <a:solidFill>
              <a:sysClr val="windowText" lastClr="000000"/>
            </a:solidFill>
            <a:latin typeface="Calibri"/>
            <a:ea typeface="+mn-ea"/>
            <a:cs typeface="+mn-cs"/>
          </a:endParaRPr>
        </a:p>
      </dgm:t>
    </dgm:pt>
    <dgm:pt modelId="{6CAD1A38-D7D4-4FF7-9DFD-B75D61848B28}" type="parTrans" cxnId="{1794B570-32C6-42C7-A1DF-8ACB04D90CEE}">
      <dgm:prSet/>
      <dgm:spPr>
        <a:xfrm>
          <a:off x="2214293" y="2308153"/>
          <a:ext cx="549379" cy="119399"/>
        </a:xfrm>
        <a:custGeom>
          <a:avLst/>
          <a:gdLst/>
          <a:ahLst/>
          <a:cxnLst/>
          <a:rect l="0" t="0" r="0" b="0"/>
          <a:pathLst>
            <a:path>
              <a:moveTo>
                <a:pt x="0" y="0"/>
              </a:moveTo>
              <a:lnTo>
                <a:pt x="0" y="59699"/>
              </a:lnTo>
              <a:lnTo>
                <a:pt x="549379" y="59699"/>
              </a:lnTo>
              <a:lnTo>
                <a:pt x="549379"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E13CCFC-312C-4D7C-92FF-C02420E48361}" type="sibTrans" cxnId="{1794B570-32C6-42C7-A1DF-8ACB04D90CEE}">
      <dgm:prSet/>
      <dgm:spPr/>
      <dgm:t>
        <a:bodyPr/>
        <a:lstStyle/>
        <a:p>
          <a:endParaRPr lang="en-US"/>
        </a:p>
      </dgm:t>
    </dgm:pt>
    <dgm:pt modelId="{9FB8FD38-E34A-4E50-BEB5-23E3F7466041}">
      <dgm:prSet/>
      <dgm:spPr>
        <a:xfrm>
          <a:off x="385532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Utilities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Patrick Karns</a:t>
          </a:r>
        </a:p>
      </dgm:t>
    </dgm:pt>
    <dgm:pt modelId="{741AC233-1906-4997-87A3-7A5F203AD37A}" type="parTrans" cxnId="{0CB626BC-D90B-4107-9D55-81AF14EB0EB8}">
      <dgm:prSet/>
      <dgm:spPr>
        <a:xfrm>
          <a:off x="2214293" y="2308153"/>
          <a:ext cx="1925319" cy="119399"/>
        </a:xfrm>
        <a:custGeom>
          <a:avLst/>
          <a:gdLst/>
          <a:ahLst/>
          <a:cxnLst/>
          <a:rect l="0" t="0" r="0" b="0"/>
          <a:pathLst>
            <a:path>
              <a:moveTo>
                <a:pt x="0" y="0"/>
              </a:moveTo>
              <a:lnTo>
                <a:pt x="0" y="59699"/>
              </a:lnTo>
              <a:lnTo>
                <a:pt x="1925319" y="59699"/>
              </a:lnTo>
              <a:lnTo>
                <a:pt x="1925319"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FE22E45-37A6-4605-8828-AFA7F1244DBC}" type="sibTrans" cxnId="{0CB626BC-D90B-4107-9D55-81AF14EB0EB8}">
      <dgm:prSet/>
      <dgm:spPr/>
      <dgm:t>
        <a:bodyPr/>
        <a:lstStyle/>
        <a:p>
          <a:endParaRPr lang="en-US"/>
        </a:p>
      </dgm:t>
    </dgm:pt>
    <dgm:pt modelId="{D66F2E39-931F-4E8E-9139-6537809CA909}">
      <dgm:prSet phldrT="[Text]"/>
      <dgm:spPr>
        <a:xfrm>
          <a:off x="3997470" y="283123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Power Distribution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Steve Hayes</a:t>
          </a:r>
        </a:p>
      </dgm:t>
    </dgm:pt>
    <dgm:pt modelId="{A1538513-195D-419D-B3BF-D3B4527EEBA4}" type="parTrans" cxnId="{6B9854F7-878B-408C-8452-4A2830D5BCF7}">
      <dgm:prSet/>
      <dgm:spPr>
        <a:xfrm>
          <a:off x="3866465" y="2711838"/>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9E06EA4-5BBF-49E1-95C9-59443CEA5207}" type="sibTrans" cxnId="{6B9854F7-878B-408C-8452-4A2830D5BCF7}">
      <dgm:prSet/>
      <dgm:spPr/>
      <dgm:t>
        <a:bodyPr/>
        <a:lstStyle/>
        <a:p>
          <a:endParaRPr lang="en-US"/>
        </a:p>
      </dgm:t>
    </dgm:pt>
    <dgm:pt modelId="{2620AAFE-CA2D-4DD1-8112-C287D1780DA2}">
      <dgm:prSet phldrT="[Text]"/>
      <dgm:spPr>
        <a:xfrm>
          <a:off x="4543297" y="2427553"/>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Booster RF</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John Reid</a:t>
          </a:r>
        </a:p>
      </dgm:t>
    </dgm:pt>
    <dgm:pt modelId="{D07164C0-BB64-419C-87F8-390775D1057B}" type="parTrans" cxnId="{08E96E83-3D8F-429F-B07F-94923B67B0C5}">
      <dgm:prSet/>
      <dgm:spPr>
        <a:xfrm>
          <a:off x="4877162" y="2308153"/>
          <a:ext cx="1930255" cy="119399"/>
        </a:xfrm>
        <a:custGeom>
          <a:avLst/>
          <a:gdLst/>
          <a:ahLst/>
          <a:cxnLst/>
          <a:rect l="0" t="0" r="0" b="0"/>
          <a:pathLst>
            <a:path>
              <a:moveTo>
                <a:pt x="1930255" y="0"/>
              </a:moveTo>
              <a:lnTo>
                <a:pt x="1930255"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8E63863-E071-41B1-B9C7-14917B225C5B}" type="sibTrans" cxnId="{08E96E83-3D8F-429F-B07F-94923B67B0C5}">
      <dgm:prSet/>
      <dgm:spPr/>
      <dgm:t>
        <a:bodyPr/>
        <a:lstStyle/>
        <a:p>
          <a:endParaRPr lang="en-US"/>
        </a:p>
      </dgm:t>
    </dgm:pt>
    <dgm:pt modelId="{23BCDFA8-A5F7-4B77-917B-B220C482B6BD}">
      <dgm:prSet/>
      <dgm:spPr>
        <a:xfrm>
          <a:off x="4710230" y="2831237"/>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Anode PS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Rene Padilla</a:t>
          </a:r>
        </a:p>
      </dgm:t>
    </dgm:pt>
    <dgm:pt modelId="{71D22FB4-1705-45D8-B6EF-89873A1D7BED}" type="parTrans" cxnId="{28DEEECA-A39E-4BAA-BB97-CBCA4056D74F}">
      <dgm:prSet/>
      <dgm:spPr>
        <a:xfrm>
          <a:off x="4610070" y="2711838"/>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29A333F6-9220-4E59-970E-CD8E0FED25F3}" type="sibTrans" cxnId="{28DEEECA-A39E-4BAA-BB97-CBCA4056D74F}">
      <dgm:prSet/>
      <dgm:spPr/>
      <dgm:t>
        <a:bodyPr/>
        <a:lstStyle/>
        <a:p>
          <a:endParaRPr lang="en-US"/>
        </a:p>
      </dgm:t>
    </dgm:pt>
    <dgm:pt modelId="{1C7586C3-C836-4260-9818-762A0F3AAFFE}">
      <dgm:prSet/>
      <dgm:spPr>
        <a:xfrm>
          <a:off x="4710230" y="3234922"/>
          <a:ext cx="776604"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Bias Supplies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Pat </a:t>
          </a:r>
          <a:r>
            <a:rPr lang="en-US" dirty="0" err="1">
              <a:solidFill>
                <a:sysClr val="windowText" lastClr="000000"/>
              </a:solidFill>
              <a:latin typeface="Calibri"/>
              <a:ea typeface="+mn-ea"/>
              <a:cs typeface="+mn-cs"/>
            </a:rPr>
            <a:t>Sheahan</a:t>
          </a:r>
          <a:endParaRPr lang="en-US" dirty="0">
            <a:solidFill>
              <a:sysClr val="windowText" lastClr="000000"/>
            </a:solidFill>
            <a:latin typeface="Calibri"/>
            <a:ea typeface="+mn-ea"/>
            <a:cs typeface="+mn-cs"/>
          </a:endParaRPr>
        </a:p>
      </dgm:t>
    </dgm:pt>
    <dgm:pt modelId="{4AFB43FE-62EF-4919-B4B8-28CF744844D3}" type="parTrans" cxnId="{9BF6D60F-6C03-41D4-9094-23B4F74D7829}">
      <dgm:prSet/>
      <dgm:spPr>
        <a:xfrm>
          <a:off x="4610070" y="2711838"/>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E90EEBEC-7585-48BE-8F9F-859EBCBFA7D5}" type="sibTrans" cxnId="{9BF6D60F-6C03-41D4-9094-23B4F74D7829}">
      <dgm:prSet/>
      <dgm:spPr/>
      <dgm:t>
        <a:bodyPr/>
        <a:lstStyle/>
        <a:p>
          <a:endParaRPr lang="en-US"/>
        </a:p>
      </dgm:t>
    </dgm:pt>
    <dgm:pt modelId="{D0338D52-5CE1-4F4A-A717-31CBE8584144}">
      <dgm:prSet/>
      <dgm:spPr>
        <a:xfrm>
          <a:off x="4710230" y="4042291"/>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New Tuners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Matt </a:t>
          </a:r>
          <a:r>
            <a:rPr lang="en-US" dirty="0" err="1">
              <a:solidFill>
                <a:sysClr val="windowText" lastClr="000000"/>
              </a:solidFill>
              <a:latin typeface="Calibri"/>
              <a:ea typeface="+mn-ea"/>
              <a:cs typeface="+mn-cs"/>
            </a:rPr>
            <a:t>Slabaugh</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Ralph </a:t>
          </a:r>
          <a:r>
            <a:rPr lang="en-US" dirty="0" err="1">
              <a:solidFill>
                <a:sysClr val="windowText" lastClr="000000"/>
              </a:solidFill>
              <a:latin typeface="Calibri"/>
              <a:ea typeface="+mn-ea"/>
              <a:cs typeface="+mn-cs"/>
            </a:rPr>
            <a:t>Pasquinelli</a:t>
          </a:r>
          <a:endParaRPr lang="en-US" dirty="0">
            <a:solidFill>
              <a:sysClr val="windowText" lastClr="000000"/>
            </a:solidFill>
            <a:latin typeface="Calibri"/>
            <a:ea typeface="+mn-ea"/>
            <a:cs typeface="+mn-cs"/>
          </a:endParaRPr>
        </a:p>
      </dgm:t>
    </dgm:pt>
    <dgm:pt modelId="{8601C614-449E-4F9A-83F1-1F35CF1D6E9F}" type="parTrans" cxnId="{7B509028-D0B2-4CF6-AE20-6F1E67F15E56}">
      <dgm:prSet/>
      <dgm:spPr>
        <a:xfrm>
          <a:off x="4610070" y="2711838"/>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64C7891-5630-4BF1-90C7-63387A256D00}" type="sibTrans" cxnId="{7B509028-D0B2-4CF6-AE20-6F1E67F15E56}">
      <dgm:prSet/>
      <dgm:spPr/>
      <dgm:t>
        <a:bodyPr/>
        <a:lstStyle/>
        <a:p>
          <a:endParaRPr lang="en-US"/>
        </a:p>
      </dgm:t>
    </dgm:pt>
    <dgm:pt modelId="{0CDE0AAC-38D4-4819-81D5-BE4563453958}">
      <dgm:prSet/>
      <dgm:spPr>
        <a:xfrm>
          <a:off x="4710230" y="4445976"/>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New Cavities</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Valeri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E5A54E7B-92E4-4CE7-93DC-090099B13700}" type="parTrans" cxnId="{921A056D-CDF9-41C7-B6A3-A99EA1DC52F7}">
      <dgm:prSet/>
      <dgm:spPr>
        <a:xfrm>
          <a:off x="4610070" y="2711838"/>
          <a:ext cx="100159" cy="1876280"/>
        </a:xfrm>
        <a:custGeom>
          <a:avLst/>
          <a:gdLst/>
          <a:ahLst/>
          <a:cxnLst/>
          <a:rect l="0" t="0" r="0" b="0"/>
          <a:pathLst>
            <a:path>
              <a:moveTo>
                <a:pt x="0" y="0"/>
              </a:moveTo>
              <a:lnTo>
                <a:pt x="0" y="1876280"/>
              </a:lnTo>
              <a:lnTo>
                <a:pt x="100159" y="187628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E124E74E-F0B4-44AA-96AB-FA593F0E5424}" type="sibTrans" cxnId="{921A056D-CDF9-41C7-B6A3-A99EA1DC52F7}">
      <dgm:prSet/>
      <dgm:spPr/>
      <dgm:t>
        <a:bodyPr/>
        <a:lstStyle/>
        <a:p>
          <a:endParaRPr lang="en-US"/>
        </a:p>
      </dgm:t>
    </dgm:pt>
    <dgm:pt modelId="{C5D11651-DA96-49BB-94B1-1B713FD6F363}">
      <dgm:prSet/>
      <dgm:spPr>
        <a:xfrm>
          <a:off x="4710230" y="4849661"/>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Cavity Test Stand</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Pat </a:t>
          </a:r>
          <a:r>
            <a:rPr lang="en-US" dirty="0" err="1">
              <a:solidFill>
                <a:sysClr val="windowText" lastClr="000000"/>
              </a:solidFill>
              <a:latin typeface="Calibri"/>
              <a:ea typeface="+mn-ea"/>
              <a:cs typeface="+mn-cs"/>
            </a:rPr>
            <a:t>Sheahan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John Reid</a:t>
          </a:r>
        </a:p>
      </dgm:t>
    </dgm:pt>
    <dgm:pt modelId="{BD6E78A2-67CB-4233-A29C-C9B0C46EA3D8}" type="parTrans" cxnId="{C09616EA-3083-4C8F-8192-7083A3DF9B34}">
      <dgm:prSet/>
      <dgm:spPr>
        <a:xfrm>
          <a:off x="4610070" y="2711838"/>
          <a:ext cx="100159" cy="2279965"/>
        </a:xfrm>
        <a:custGeom>
          <a:avLst/>
          <a:gdLst/>
          <a:ahLst/>
          <a:cxnLst/>
          <a:rect l="0" t="0" r="0" b="0"/>
          <a:pathLst>
            <a:path>
              <a:moveTo>
                <a:pt x="0" y="0"/>
              </a:moveTo>
              <a:lnTo>
                <a:pt x="0" y="2279965"/>
              </a:lnTo>
              <a:lnTo>
                <a:pt x="100159" y="22799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C4357122-BC9B-4B0C-BCCB-9A9CDEC642F3}" type="sibTrans" cxnId="{C09616EA-3083-4C8F-8192-7083A3DF9B34}">
      <dgm:prSet/>
      <dgm:spPr/>
      <dgm:t>
        <a:bodyPr/>
        <a:lstStyle/>
        <a:p>
          <a:endParaRPr lang="en-US"/>
        </a:p>
      </dgm:t>
    </dgm:pt>
    <dgm:pt modelId="{7105476B-E10C-4696-8259-322EF1C647FC}">
      <dgm:prSet/>
      <dgm:spPr>
        <a:xfrm>
          <a:off x="4710230" y="5253345"/>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Cavity 20</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Matt </a:t>
          </a:r>
          <a:r>
            <a:rPr lang="en-US" dirty="0" err="1">
              <a:solidFill>
                <a:sysClr val="windowText" lastClr="000000"/>
              </a:solidFill>
              <a:latin typeface="Calibri"/>
              <a:ea typeface="+mn-ea"/>
              <a:cs typeface="+mn-cs"/>
            </a:rPr>
            <a:t>Slabaugh</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John Reid</a:t>
          </a:r>
        </a:p>
      </dgm:t>
    </dgm:pt>
    <dgm:pt modelId="{9C01144A-8DA4-4847-8740-CB319C3EA304}" type="parTrans" cxnId="{F1C73ABA-4A5F-465A-BBAF-F4C597689564}">
      <dgm:prSet/>
      <dgm:spPr>
        <a:xfrm>
          <a:off x="4610070" y="2711838"/>
          <a:ext cx="100159" cy="2683650"/>
        </a:xfrm>
        <a:custGeom>
          <a:avLst/>
          <a:gdLst/>
          <a:ahLst/>
          <a:cxnLst/>
          <a:rect l="0" t="0" r="0" b="0"/>
          <a:pathLst>
            <a:path>
              <a:moveTo>
                <a:pt x="0" y="0"/>
              </a:moveTo>
              <a:lnTo>
                <a:pt x="0" y="2683650"/>
              </a:lnTo>
              <a:lnTo>
                <a:pt x="100159" y="268365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09105B9-5AF9-4191-938B-B712F1FAF6EE}" type="sibTrans" cxnId="{F1C73ABA-4A5F-465A-BBAF-F4C597689564}">
      <dgm:prSet/>
      <dgm:spPr/>
      <dgm:t>
        <a:bodyPr/>
        <a:lstStyle/>
        <a:p>
          <a:endParaRPr lang="en-US"/>
        </a:p>
      </dgm:t>
    </dgm:pt>
    <dgm:pt modelId="{8753DCB4-362D-4F98-B83F-994B751A7722}">
      <dgm:prSet/>
      <dgm:spPr>
        <a:xfrm>
          <a:off x="5454527" y="2427553"/>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Accelerator Physics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Bob Zwaska</a:t>
          </a:r>
        </a:p>
      </dgm:t>
    </dgm:pt>
    <dgm:pt modelId="{A3D29328-B392-48EA-B623-105C8856FF12}" type="parTrans" cxnId="{A77FD31F-0E5A-4249-BC7C-106515E82D96}">
      <dgm:prSet/>
      <dgm:spPr>
        <a:xfrm>
          <a:off x="5788392" y="2308153"/>
          <a:ext cx="1019025" cy="119399"/>
        </a:xfrm>
        <a:custGeom>
          <a:avLst/>
          <a:gdLst/>
          <a:ahLst/>
          <a:cxnLst/>
          <a:rect l="0" t="0" r="0" b="0"/>
          <a:pathLst>
            <a:path>
              <a:moveTo>
                <a:pt x="1019025" y="0"/>
              </a:moveTo>
              <a:lnTo>
                <a:pt x="1019025"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163F5C1-04D2-457A-9A39-FF614D3C0F66}" type="sibTrans" cxnId="{A77FD31F-0E5A-4249-BC7C-106515E82D96}">
      <dgm:prSet/>
      <dgm:spPr/>
      <dgm:t>
        <a:bodyPr/>
        <a:lstStyle/>
        <a:p>
          <a:endParaRPr lang="en-US"/>
        </a:p>
      </dgm:t>
    </dgm:pt>
    <dgm:pt modelId="{507A04A1-CCB1-44F7-B0D7-C7CFD733EF03}">
      <dgm:prSet/>
      <dgm:spPr>
        <a:xfrm>
          <a:off x="5621460" y="4042291"/>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Booster Cogging</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Kiyomi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Seiya</a:t>
          </a:r>
          <a:endParaRPr lang="en-US" dirty="0">
            <a:solidFill>
              <a:sysClr val="windowText" lastClr="000000"/>
            </a:solidFill>
            <a:latin typeface="Calibri"/>
            <a:ea typeface="+mn-ea"/>
            <a:cs typeface="+mn-cs"/>
          </a:endParaRPr>
        </a:p>
      </dgm:t>
    </dgm:pt>
    <dgm:pt modelId="{600344C5-09B2-4CE9-AFF6-3271D17F4AB8}" type="parTrans" cxnId="{B32AC3E0-9EE8-4F85-A095-BAA4E86E26BA}">
      <dgm:prSet/>
      <dgm:spPr>
        <a:xfrm>
          <a:off x="5521300" y="2711838"/>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CF3EBF6-BA63-47BF-B4F3-A78809572206}" type="sibTrans" cxnId="{B32AC3E0-9EE8-4F85-A095-BAA4E86E26BA}">
      <dgm:prSet/>
      <dgm:spPr/>
      <dgm:t>
        <a:bodyPr/>
        <a:lstStyle/>
        <a:p>
          <a:endParaRPr lang="en-US"/>
        </a:p>
      </dgm:t>
    </dgm:pt>
    <dgm:pt modelId="{5ADB1E71-5B14-4D01-9DEF-3D15DCE04CA4}">
      <dgm:prSet/>
      <dgm:spPr>
        <a:xfrm>
          <a:off x="5621460" y="4445976"/>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Booster Instabilities &amp; Feedback</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Bob Zwaska</a:t>
          </a:r>
        </a:p>
      </dgm:t>
    </dgm:pt>
    <dgm:pt modelId="{52832B38-AE1C-407C-A4BC-6B3EA71C1192}" type="parTrans" cxnId="{1F5D2DF2-0549-4DEC-9799-4113CF1C76B9}">
      <dgm:prSet/>
      <dgm:spPr>
        <a:xfrm>
          <a:off x="5521300" y="2711838"/>
          <a:ext cx="100159" cy="1876280"/>
        </a:xfrm>
        <a:custGeom>
          <a:avLst/>
          <a:gdLst/>
          <a:ahLst/>
          <a:cxnLst/>
          <a:rect l="0" t="0" r="0" b="0"/>
          <a:pathLst>
            <a:path>
              <a:moveTo>
                <a:pt x="0" y="0"/>
              </a:moveTo>
              <a:lnTo>
                <a:pt x="0" y="1876280"/>
              </a:lnTo>
              <a:lnTo>
                <a:pt x="100159" y="187628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A4B5AB9E-2BAC-4568-9A17-7F37629277A2}" type="sibTrans" cxnId="{1F5D2DF2-0549-4DEC-9799-4113CF1C76B9}">
      <dgm:prSet/>
      <dgm:spPr/>
      <dgm:t>
        <a:bodyPr/>
        <a:lstStyle/>
        <a:p>
          <a:endParaRPr lang="en-US"/>
        </a:p>
      </dgm:t>
    </dgm:pt>
    <dgm:pt modelId="{F8D3AE10-B492-45A1-A69F-B55B86C02A21}">
      <dgm:prSet/>
      <dgm:spPr>
        <a:xfrm>
          <a:off x="5621460" y="4849661"/>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Injection Painting</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Valeri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1F53B426-C8B5-4B70-BFA6-E19ED62ACAA6}" type="parTrans" cxnId="{188650F3-2C37-4609-957F-5547CA278CA6}">
      <dgm:prSet/>
      <dgm:spPr>
        <a:xfrm>
          <a:off x="5521300" y="2711838"/>
          <a:ext cx="100159" cy="2279965"/>
        </a:xfrm>
        <a:custGeom>
          <a:avLst/>
          <a:gdLst/>
          <a:ahLst/>
          <a:cxnLst/>
          <a:rect l="0" t="0" r="0" b="0"/>
          <a:pathLst>
            <a:path>
              <a:moveTo>
                <a:pt x="0" y="0"/>
              </a:moveTo>
              <a:lnTo>
                <a:pt x="0" y="2279965"/>
              </a:lnTo>
              <a:lnTo>
                <a:pt x="100159" y="22799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98FB0D8-183C-4EB0-8C93-4D7DC93932C0}" type="sibTrans" cxnId="{188650F3-2C37-4609-957F-5547CA278CA6}">
      <dgm:prSet/>
      <dgm:spPr/>
      <dgm:t>
        <a:bodyPr/>
        <a:lstStyle/>
        <a:p>
          <a:endParaRPr lang="en-US"/>
        </a:p>
      </dgm:t>
    </dgm:pt>
    <dgm:pt modelId="{72221D15-32B3-4994-9D5A-6AAE95A03CEF}">
      <dgm:prSet/>
      <dgm:spPr>
        <a:xfrm>
          <a:off x="5621460" y="5253345"/>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Radiation Shielding</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Peter Kasper</a:t>
          </a:r>
        </a:p>
      </dgm:t>
    </dgm:pt>
    <dgm:pt modelId="{AFC8F08B-9CCE-4B62-BF09-7D42C43DEBA6}" type="parTrans" cxnId="{C46F9066-0426-4D1F-9A64-61B7FAAD0273}">
      <dgm:prSet/>
      <dgm:spPr>
        <a:xfrm>
          <a:off x="5521300" y="2711838"/>
          <a:ext cx="100159" cy="2683650"/>
        </a:xfrm>
        <a:custGeom>
          <a:avLst/>
          <a:gdLst/>
          <a:ahLst/>
          <a:cxnLst/>
          <a:rect l="0" t="0" r="0" b="0"/>
          <a:pathLst>
            <a:path>
              <a:moveTo>
                <a:pt x="0" y="0"/>
              </a:moveTo>
              <a:lnTo>
                <a:pt x="0" y="2683650"/>
              </a:lnTo>
              <a:lnTo>
                <a:pt x="100159" y="268365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D841F39-7EE5-4FC4-B1C5-EA85BAD65205}" type="sibTrans" cxnId="{C46F9066-0426-4D1F-9A64-61B7FAAD0273}">
      <dgm:prSet/>
      <dgm:spPr/>
      <dgm:t>
        <a:bodyPr/>
        <a:lstStyle/>
        <a:p>
          <a:endParaRPr lang="en-US"/>
        </a:p>
      </dgm:t>
    </dgm:pt>
    <dgm:pt modelId="{9EEBE571-B2AB-404F-94F0-F41B75FB550C}">
      <dgm:prSet/>
      <dgm:spPr>
        <a:xfrm>
          <a:off x="5621460" y="2831237"/>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Alignment &amp; Aperture</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Kiyomi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Seiya</a:t>
          </a:r>
          <a:endParaRPr lang="en-US" dirty="0">
            <a:solidFill>
              <a:sysClr val="windowText" lastClr="000000"/>
            </a:solidFill>
            <a:latin typeface="Calibri"/>
            <a:ea typeface="+mn-ea"/>
            <a:cs typeface="+mn-cs"/>
          </a:endParaRPr>
        </a:p>
      </dgm:t>
    </dgm:pt>
    <dgm:pt modelId="{441F8F23-05BD-44CF-9855-0ECD9281EB58}" type="parTrans" cxnId="{6A0D1AA2-289F-44B0-8C8C-915B7F4404BA}">
      <dgm:prSet/>
      <dgm:spPr>
        <a:xfrm>
          <a:off x="5521300" y="2711838"/>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8880224-C727-4252-85F9-553715255FAA}" type="sibTrans" cxnId="{6A0D1AA2-289F-44B0-8C8C-915B7F4404BA}">
      <dgm:prSet/>
      <dgm:spPr/>
      <dgm:t>
        <a:bodyPr/>
        <a:lstStyle/>
        <a:p>
          <a:endParaRPr lang="en-US"/>
        </a:p>
      </dgm:t>
    </dgm:pt>
    <dgm:pt modelId="{53D92FCA-B5B7-406C-9C86-A9E91B777D65}">
      <dgm:prSet/>
      <dgm:spPr>
        <a:xfrm>
          <a:off x="5621460" y="3234922"/>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Booster </a:t>
          </a:r>
          <a:r>
            <a:rPr lang="en-US" dirty="0" err="1">
              <a:solidFill>
                <a:sysClr val="windowText" lastClr="000000"/>
              </a:solidFill>
              <a:latin typeface="Calibri"/>
              <a:ea typeface="+mn-ea"/>
              <a:cs typeface="+mn-cs"/>
            </a:rPr>
            <a:t>Notcher</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Bruce Hanna</a:t>
          </a:r>
        </a:p>
      </dgm:t>
    </dgm:pt>
    <dgm:pt modelId="{FCCB518F-2DFB-4CF3-A260-C753EB1AD7E3}" type="parTrans" cxnId="{1E8B0C21-0A45-413C-947F-33F90774A0DA}">
      <dgm:prSet/>
      <dgm:spPr>
        <a:xfrm>
          <a:off x="5521300" y="2711838"/>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9831F78-654E-4C1D-B3B0-7F21DAA2E205}" type="sibTrans" cxnId="{1E8B0C21-0A45-413C-947F-33F90774A0DA}">
      <dgm:prSet/>
      <dgm:spPr/>
      <dgm:t>
        <a:bodyPr/>
        <a:lstStyle/>
        <a:p>
          <a:endParaRPr lang="en-US"/>
        </a:p>
      </dgm:t>
    </dgm:pt>
    <dgm:pt modelId="{B7AEA2E3-30AC-4BBE-A176-91F9454551E9}">
      <dgm:prSet phldrT="[Text]"/>
      <dgm:spPr>
        <a:xfrm>
          <a:off x="7857981" y="283123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Power Distribution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Steve Hayes</a:t>
          </a:r>
        </a:p>
      </dgm:t>
    </dgm:pt>
    <dgm:pt modelId="{3B4F2FEA-B8B1-4A6D-A7E7-933BD26E1BC9}" type="parTrans" cxnId="{7B5ECC78-BFB9-49AE-8DA6-EDC27440D1CE}">
      <dgm:prSet/>
      <dgm:spPr>
        <a:xfrm>
          <a:off x="7726975" y="2711838"/>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CCF4D9C-1E47-4847-9AFF-00F37F9F5EF8}" type="sibTrans" cxnId="{7B5ECC78-BFB9-49AE-8DA6-EDC27440D1CE}">
      <dgm:prSet/>
      <dgm:spPr/>
      <dgm:t>
        <a:bodyPr/>
        <a:lstStyle/>
        <a:p>
          <a:endParaRPr lang="en-US"/>
        </a:p>
      </dgm:t>
    </dgm:pt>
    <dgm:pt modelId="{05C33406-05F4-40D4-B3A2-C1C8DFB5FE5C}">
      <dgm:prSet/>
      <dgm:spPr>
        <a:xfrm>
          <a:off x="7857981" y="323492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95LCW System</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Maurice Ball</a:t>
          </a:r>
        </a:p>
      </dgm:t>
    </dgm:pt>
    <dgm:pt modelId="{827CCB13-29D1-4445-A246-62CEC3880641}" type="parTrans" cxnId="{11F69504-B844-459F-BB44-A39FFA96CD6E}">
      <dgm:prSet/>
      <dgm:spPr>
        <a:xfrm>
          <a:off x="7726975" y="2711838"/>
          <a:ext cx="91440" cy="665226"/>
        </a:xfrm>
        <a:custGeom>
          <a:avLst/>
          <a:gdLst/>
          <a:ahLst/>
          <a:cxnLst/>
          <a:rect l="0" t="0" r="0" b="0"/>
          <a:pathLst>
            <a:path>
              <a:moveTo>
                <a:pt x="45720" y="0"/>
              </a:moveTo>
              <a:lnTo>
                <a:pt x="45720" y="665226"/>
              </a:lnTo>
              <a:lnTo>
                <a:pt x="131005"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87E22A3-7055-4CD2-9032-C15BB72B12D1}" type="sibTrans" cxnId="{11F69504-B844-459F-BB44-A39FFA96CD6E}">
      <dgm:prSet/>
      <dgm:spPr/>
      <dgm:t>
        <a:bodyPr/>
        <a:lstStyle/>
        <a:p>
          <a:endParaRPr lang="en-US"/>
        </a:p>
      </dgm:t>
    </dgm:pt>
    <dgm:pt modelId="{F557AFC9-E9CC-402D-8F1B-996E9B1C9640}">
      <dgm:prSet/>
      <dgm:spPr>
        <a:xfrm>
          <a:off x="7857981" y="36386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Vacuum Systems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Dave Augustine</a:t>
          </a:r>
        </a:p>
      </dgm:t>
    </dgm:pt>
    <dgm:pt modelId="{3799AD77-3175-416B-B7B1-C8770641F49D}" type="parTrans" cxnId="{719E6F8E-584B-4B45-B114-DC015C44229A}">
      <dgm:prSet/>
      <dgm:spPr>
        <a:xfrm>
          <a:off x="7726975" y="2711838"/>
          <a:ext cx="91440" cy="1068911"/>
        </a:xfrm>
        <a:custGeom>
          <a:avLst/>
          <a:gdLst/>
          <a:ahLst/>
          <a:cxnLst/>
          <a:rect l="0" t="0" r="0" b="0"/>
          <a:pathLst>
            <a:path>
              <a:moveTo>
                <a:pt x="45720" y="0"/>
              </a:moveTo>
              <a:lnTo>
                <a:pt x="45720" y="1068911"/>
              </a:lnTo>
              <a:lnTo>
                <a:pt x="131005"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6288550-E7BF-4102-9F93-8C2B5277A8C9}" type="sibTrans" cxnId="{719E6F8E-584B-4B45-B114-DC015C44229A}">
      <dgm:prSet/>
      <dgm:spPr/>
      <dgm:t>
        <a:bodyPr/>
        <a:lstStyle/>
        <a:p>
          <a:endParaRPr lang="en-US"/>
        </a:p>
      </dgm:t>
    </dgm:pt>
    <dgm:pt modelId="{DB4ADF44-B544-44AE-AE13-D14446C51D56}">
      <dgm:prSet/>
      <dgm:spPr>
        <a:xfrm>
          <a:off x="8403808" y="2427553"/>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Solid State Upgrade</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John Reid</a:t>
          </a:r>
        </a:p>
      </dgm:t>
    </dgm:pt>
    <dgm:pt modelId="{B1A3690B-3C1A-455D-B60A-868487E895EA}" type="parTrans" cxnId="{5E2D2F12-B2E9-4D7E-B457-A04AC263016B}">
      <dgm:prSet/>
      <dgm:spPr>
        <a:xfrm>
          <a:off x="6807417" y="2308153"/>
          <a:ext cx="1930255" cy="119399"/>
        </a:xfrm>
        <a:custGeom>
          <a:avLst/>
          <a:gdLst/>
          <a:ahLst/>
          <a:cxnLst/>
          <a:rect l="0" t="0" r="0" b="0"/>
          <a:pathLst>
            <a:path>
              <a:moveTo>
                <a:pt x="0" y="0"/>
              </a:moveTo>
              <a:lnTo>
                <a:pt x="0" y="59699"/>
              </a:lnTo>
              <a:lnTo>
                <a:pt x="1930255" y="59699"/>
              </a:lnTo>
              <a:lnTo>
                <a:pt x="1930255"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0D3B656-4F7A-4DCD-A903-23DF7E63D927}" type="sibTrans" cxnId="{5E2D2F12-B2E9-4D7E-B457-A04AC263016B}">
      <dgm:prSet/>
      <dgm:spPr/>
      <dgm:t>
        <a:bodyPr/>
        <a:lstStyle/>
        <a:p>
          <a:endParaRPr lang="en-US"/>
        </a:p>
      </dgm:t>
    </dgm:pt>
    <dgm:pt modelId="{4A5A16CF-BA45-46D5-B380-A7755A66B3DB}">
      <dgm:prSet/>
      <dgm:spPr>
        <a:xfrm>
          <a:off x="8570740" y="283123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Modulators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Rene Padilla</a:t>
          </a:r>
        </a:p>
      </dgm:t>
    </dgm:pt>
    <dgm:pt modelId="{A5B4D8A8-A872-4616-A9B2-21BC87FBA17A}" type="parTrans" cxnId="{2D0260AF-5218-4DB7-85B8-8FFC8BDA0579}">
      <dgm:prSet/>
      <dgm:spPr>
        <a:xfrm>
          <a:off x="8470581" y="2711838"/>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1930F4A-9E40-456D-B115-89E9AB7AB630}" type="sibTrans" cxnId="{2D0260AF-5218-4DB7-85B8-8FFC8BDA0579}">
      <dgm:prSet/>
      <dgm:spPr/>
      <dgm:t>
        <a:bodyPr/>
        <a:lstStyle/>
        <a:p>
          <a:endParaRPr lang="en-US"/>
        </a:p>
      </dgm:t>
    </dgm:pt>
    <dgm:pt modelId="{D7C26EFC-E66C-4171-AFA9-89A55B532655}">
      <dgm:prSet/>
      <dgm:spPr>
        <a:xfrm>
          <a:off x="8570740" y="323492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Driver Amplifiers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Tom </a:t>
          </a:r>
          <a:r>
            <a:rPr lang="en-US" dirty="0" err="1">
              <a:solidFill>
                <a:sysClr val="windowText" lastClr="000000"/>
              </a:solidFill>
              <a:latin typeface="Calibri"/>
              <a:ea typeface="+mn-ea"/>
              <a:cs typeface="+mn-cs"/>
            </a:rPr>
            <a:t>Kubicki</a:t>
          </a:r>
          <a:endParaRPr lang="en-US" dirty="0">
            <a:solidFill>
              <a:sysClr val="windowText" lastClr="000000"/>
            </a:solidFill>
            <a:latin typeface="Calibri"/>
            <a:ea typeface="+mn-ea"/>
            <a:cs typeface="+mn-cs"/>
          </a:endParaRPr>
        </a:p>
      </dgm:t>
    </dgm:pt>
    <dgm:pt modelId="{B93FB132-43B6-4CD4-9C5A-33E731291F3C}" type="parTrans" cxnId="{F75E590F-EACC-4752-BDFA-86701644F55A}">
      <dgm:prSet/>
      <dgm:spPr>
        <a:xfrm>
          <a:off x="8470581" y="2711838"/>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DFDF825-9138-4FC7-9194-371879575F69}" type="sibTrans" cxnId="{F75E590F-EACC-4752-BDFA-86701644F55A}">
      <dgm:prSet/>
      <dgm:spPr/>
      <dgm:t>
        <a:bodyPr/>
        <a:lstStyle/>
        <a:p>
          <a:endParaRPr lang="en-US"/>
        </a:p>
      </dgm:t>
    </dgm:pt>
    <dgm:pt modelId="{7C02E531-A95F-4C71-9272-F07C7ED3B8A2}">
      <dgm:prSet/>
      <dgm:spPr>
        <a:xfrm>
          <a:off x="4710230" y="3638607"/>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Cavity &amp; Tuner </a:t>
          </a:r>
          <a:r>
            <a:rPr lang="en-US" dirty="0" err="1">
              <a:solidFill>
                <a:sysClr val="windowText" lastClr="000000"/>
              </a:solidFill>
              <a:latin typeface="Calibri"/>
              <a:ea typeface="+mn-ea"/>
              <a:cs typeface="+mn-cs"/>
            </a:rPr>
            <a:t>Refurb</a:t>
          </a:r>
          <a:r>
            <a:rPr lang="en-US" dirty="0">
              <a:solidFill>
                <a:sysClr val="windowText" lastClr="000000"/>
              </a:solidFill>
              <a:latin typeface="Calibri"/>
              <a:ea typeface="+mn-ea"/>
              <a:cs typeface="+mn-cs"/>
            </a:rPr>
            <a:t>.</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Matt Slabaugh</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Mary Convery</a:t>
          </a:r>
        </a:p>
      </dgm:t>
    </dgm:pt>
    <dgm:pt modelId="{C123474F-ABD3-419A-8DA0-5B48BC33C55D}" type="sibTrans" cxnId="{09005C8E-E354-4052-8F2D-2E936DED7AC7}">
      <dgm:prSet/>
      <dgm:spPr/>
      <dgm:t>
        <a:bodyPr/>
        <a:lstStyle/>
        <a:p>
          <a:endParaRPr lang="en-US"/>
        </a:p>
      </dgm:t>
    </dgm:pt>
    <dgm:pt modelId="{C3477971-AA57-4C9E-BD48-1B0A07F3CCAA}" type="parTrans" cxnId="{09005C8E-E354-4052-8F2D-2E936DED7AC7}">
      <dgm:prSet/>
      <dgm:spPr>
        <a:xfrm>
          <a:off x="4610070" y="2711838"/>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DF4EBF4E-455A-4C08-8BB1-6CDD4EF8B3AC}">
      <dgm:prSet/>
      <dgm:spPr>
        <a:xfrm>
          <a:off x="316735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Controls Upgrade            Mike </a:t>
          </a:r>
          <a:r>
            <a:rPr lang="en-US" dirty="0" err="1">
              <a:solidFill>
                <a:sysClr val="windowText" lastClr="000000"/>
              </a:solidFill>
              <a:latin typeface="Calibri"/>
              <a:ea typeface="+mn-ea"/>
              <a:cs typeface="+mn-cs"/>
            </a:rPr>
            <a:t>Kucera</a:t>
          </a:r>
          <a:endParaRPr lang="en-US" dirty="0">
            <a:solidFill>
              <a:sysClr val="windowText" lastClr="000000"/>
            </a:solidFill>
            <a:latin typeface="Calibri"/>
            <a:ea typeface="+mn-ea"/>
            <a:cs typeface="+mn-cs"/>
          </a:endParaRPr>
        </a:p>
      </dgm:t>
    </dgm:pt>
    <dgm:pt modelId="{1F289A18-1510-4D8C-85EF-1DA5C8B6F7F3}" type="parTrans" cxnId="{FA1BF9CF-4A14-4E06-A258-526A3F6BDC50}">
      <dgm:prSet/>
      <dgm:spPr>
        <a:xfrm>
          <a:off x="2214293" y="2308153"/>
          <a:ext cx="1237349" cy="119399"/>
        </a:xfrm>
        <a:custGeom>
          <a:avLst/>
          <a:gdLst/>
          <a:ahLst/>
          <a:cxnLst/>
          <a:rect l="0" t="0" r="0" b="0"/>
          <a:pathLst>
            <a:path>
              <a:moveTo>
                <a:pt x="0" y="0"/>
              </a:moveTo>
              <a:lnTo>
                <a:pt x="0" y="59699"/>
              </a:lnTo>
              <a:lnTo>
                <a:pt x="1237349" y="59699"/>
              </a:lnTo>
              <a:lnTo>
                <a:pt x="1237349"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D88E1900-2BD0-4581-99DE-E3DC37DDF98F}" type="sibTrans" cxnId="{FA1BF9CF-4A14-4E06-A258-526A3F6BDC50}">
      <dgm:prSet/>
      <dgm:spPr/>
      <dgm:t>
        <a:bodyPr/>
        <a:lstStyle/>
        <a:p>
          <a:endParaRPr lang="en-US"/>
        </a:p>
      </dgm:t>
    </dgm:pt>
    <dgm:pt modelId="{14328998-7912-4BB9-8652-5658423D7985}">
      <dgm:prSet/>
      <dgm:spPr>
        <a:xfrm>
          <a:off x="3997470" y="323492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Cooling System     David Hixson</a:t>
          </a:r>
        </a:p>
      </dgm:t>
    </dgm:pt>
    <dgm:pt modelId="{FBDB69D7-22DC-42F8-8E76-6575BDD9A4D0}" type="parTrans" cxnId="{F10DC9A5-AB52-4B78-BAEC-EF5A6E606E68}">
      <dgm:prSet/>
      <dgm:spPr>
        <a:xfrm>
          <a:off x="3866465" y="2711838"/>
          <a:ext cx="91440" cy="665226"/>
        </a:xfrm>
        <a:custGeom>
          <a:avLst/>
          <a:gdLst/>
          <a:ahLst/>
          <a:cxnLst/>
          <a:rect l="0" t="0" r="0" b="0"/>
          <a:pathLst>
            <a:path>
              <a:moveTo>
                <a:pt x="45720" y="0"/>
              </a:moveTo>
              <a:lnTo>
                <a:pt x="45720" y="665226"/>
              </a:lnTo>
              <a:lnTo>
                <a:pt x="131005" y="6652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9F59FF9-5A3B-409D-8DCD-4058497CFE9F}" type="sibTrans" cxnId="{F10DC9A5-AB52-4B78-BAEC-EF5A6E606E68}">
      <dgm:prSet/>
      <dgm:spPr/>
      <dgm:t>
        <a:bodyPr/>
        <a:lstStyle/>
        <a:p>
          <a:endParaRPr lang="en-US"/>
        </a:p>
      </dgm:t>
    </dgm:pt>
    <dgm:pt modelId="{F553BC62-FFF5-4E92-9EF6-B744E001C5CC}">
      <dgm:prSet/>
      <dgm:spPr>
        <a:xfrm>
          <a:off x="1760091" y="3851991"/>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400 MeV Optics Matching &amp; Collimation</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Valeri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58168759-CC06-41AF-9A75-ED21778C8828}" type="sibTrans" cxnId="{B9F68343-09E6-49FA-BFD4-807F78EAA7AF}">
      <dgm:prSet/>
      <dgm:spPr/>
      <dgm:t>
        <a:bodyPr/>
        <a:lstStyle/>
        <a:p>
          <a:endParaRPr lang="en-US"/>
        </a:p>
      </dgm:t>
    </dgm:pt>
    <dgm:pt modelId="{C9C72A36-0E01-4FAF-85A8-088A4E4F9920}" type="parTrans" cxnId="{B9F68343-09E6-49FA-BFD4-807F78EAA7AF}">
      <dgm:prSet/>
      <dgm:spPr>
        <a:xfrm>
          <a:off x="1629085" y="2711838"/>
          <a:ext cx="91440" cy="1335641"/>
        </a:xfrm>
        <a:custGeom>
          <a:avLst/>
          <a:gdLst/>
          <a:ahLst/>
          <a:cxnLst/>
          <a:rect l="0" t="0" r="0" b="0"/>
          <a:pathLst>
            <a:path>
              <a:moveTo>
                <a:pt x="45720" y="0"/>
              </a:moveTo>
              <a:lnTo>
                <a:pt x="45720" y="1335641"/>
              </a:lnTo>
              <a:lnTo>
                <a:pt x="131005" y="133564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73963C10-6CF4-49F9-A8A3-814CEBCFF4F0}">
      <dgm:prSet/>
      <dgm:spPr>
        <a:xfrm>
          <a:off x="1760091" y="3341614"/>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Linac Notch Creation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Dave Johnson</a:t>
          </a:r>
        </a:p>
      </dgm:t>
    </dgm:pt>
    <dgm:pt modelId="{FD080078-3848-4578-8443-459FA84B8584}">
      <dgm:prSet/>
      <dgm:spPr>
        <a:xfrm>
          <a:off x="1760091" y="2831237"/>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Linac Lattice , Orbits and Collimation</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Hyung</a:t>
          </a:r>
          <a:r>
            <a:rPr lang="en-US" dirty="0">
              <a:solidFill>
                <a:sysClr val="windowText" lastClr="000000"/>
              </a:solidFill>
              <a:latin typeface="Calibri"/>
              <a:ea typeface="+mn-ea"/>
              <a:cs typeface="+mn-cs"/>
            </a:rPr>
            <a:t> Jin Kim</a:t>
          </a:r>
        </a:p>
      </dgm:t>
    </dgm:pt>
    <dgm:pt modelId="{32E26F4A-F384-42B4-825A-B8F4BFCC0B62}">
      <dgm:prSet phldrT="[Text]"/>
      <dgm:spPr>
        <a:xfrm>
          <a:off x="161794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Accelerator Physics</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Valeri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1B7A8F52-52FC-4D4E-B901-7AC211E73C04}" type="sibTrans" cxnId="{50BEBF0A-1FB9-451D-8D3D-9EEB270DD5AB}">
      <dgm:prSet/>
      <dgm:spPr/>
      <dgm:t>
        <a:bodyPr/>
        <a:lstStyle/>
        <a:p>
          <a:endParaRPr lang="en-US"/>
        </a:p>
      </dgm:t>
    </dgm:pt>
    <dgm:pt modelId="{7FF0B8B0-C4D3-41FC-AC02-5552B4C28EAC}" type="parTrans" cxnId="{50BEBF0A-1FB9-451D-8D3D-9EEB270DD5AB}">
      <dgm:prSet/>
      <dgm:spPr>
        <a:xfrm>
          <a:off x="1902233" y="2308153"/>
          <a:ext cx="312060" cy="119399"/>
        </a:xfrm>
        <a:custGeom>
          <a:avLst/>
          <a:gdLst/>
          <a:ahLst/>
          <a:cxnLst/>
          <a:rect l="0" t="0" r="0" b="0"/>
          <a:pathLst>
            <a:path>
              <a:moveTo>
                <a:pt x="312060" y="0"/>
              </a:moveTo>
              <a:lnTo>
                <a:pt x="312060"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5B687E6-9F39-4959-B5B0-A19911E410A1}" type="sibTrans" cxnId="{FFB6DC76-0E99-4AF6-8387-F92D88BE069D}">
      <dgm:prSet/>
      <dgm:spPr/>
      <dgm:t>
        <a:bodyPr/>
        <a:lstStyle/>
        <a:p>
          <a:endParaRPr lang="en-US"/>
        </a:p>
      </dgm:t>
    </dgm:pt>
    <dgm:pt modelId="{2BE88695-F9B9-4204-9B4B-D65918F9875F}" type="parTrans" cxnId="{FFB6DC76-0E99-4AF6-8387-F92D88BE069D}">
      <dgm:prSet/>
      <dgm:spPr>
        <a:xfrm>
          <a:off x="1629085" y="2711838"/>
          <a:ext cx="91440" cy="825265"/>
        </a:xfrm>
        <a:custGeom>
          <a:avLst/>
          <a:gdLst/>
          <a:ahLst/>
          <a:cxnLst/>
          <a:rect l="0" t="0" r="0" b="0"/>
          <a:pathLst>
            <a:path>
              <a:moveTo>
                <a:pt x="45720" y="0"/>
              </a:moveTo>
              <a:lnTo>
                <a:pt x="45720" y="825265"/>
              </a:lnTo>
              <a:lnTo>
                <a:pt x="131005" y="8252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A7E9EE0C-2002-459B-8426-C201FBE5C90E}" type="sibTrans" cxnId="{878E1694-216E-4EBB-A66C-54E3EED53378}">
      <dgm:prSet/>
      <dgm:spPr/>
      <dgm:t>
        <a:bodyPr/>
        <a:lstStyle/>
        <a:p>
          <a:endParaRPr lang="en-US"/>
        </a:p>
      </dgm:t>
    </dgm:pt>
    <dgm:pt modelId="{8518DB6C-0BD5-4F6E-981D-A2C3556E2114}" type="parTrans" cxnId="{878E1694-216E-4EBB-A66C-54E3EED53378}">
      <dgm:prSet/>
      <dgm:spPr>
        <a:xfrm>
          <a:off x="1629085" y="2711838"/>
          <a:ext cx="91440" cy="314888"/>
        </a:xfrm>
        <a:custGeom>
          <a:avLst/>
          <a:gdLst/>
          <a:ahLst/>
          <a:cxnLst/>
          <a:rect l="0" t="0" r="0" b="0"/>
          <a:pathLst>
            <a:path>
              <a:moveTo>
                <a:pt x="45720" y="0"/>
              </a:moveTo>
              <a:lnTo>
                <a:pt x="45720" y="314888"/>
              </a:lnTo>
              <a:lnTo>
                <a:pt x="131005" y="31488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3641682-0816-4F2B-9DB1-DF8FADBA11B6}">
      <dgm:prSet/>
      <dgm:spPr>
        <a:xfrm>
          <a:off x="3997470" y="36386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Vacuum Systems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Dave Augustine</a:t>
          </a:r>
        </a:p>
      </dgm:t>
    </dgm:pt>
    <dgm:pt modelId="{A2FA6747-D8F8-44D4-A5DD-12A910AFB86C}" type="parTrans" cxnId="{A612B430-D442-47BB-8DFD-1C4853374F7F}">
      <dgm:prSet/>
      <dgm:spPr>
        <a:xfrm>
          <a:off x="3866465" y="2711838"/>
          <a:ext cx="91440" cy="1068911"/>
        </a:xfrm>
        <a:custGeom>
          <a:avLst/>
          <a:gdLst/>
          <a:ahLst/>
          <a:cxnLst/>
          <a:rect l="0" t="0" r="0" b="0"/>
          <a:pathLst>
            <a:path>
              <a:moveTo>
                <a:pt x="45720" y="0"/>
              </a:moveTo>
              <a:lnTo>
                <a:pt x="45720" y="1068911"/>
              </a:lnTo>
              <a:lnTo>
                <a:pt x="131005"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46D2FF8E-31DB-4A7B-AF09-155591858977}" type="sibTrans" cxnId="{A612B430-D442-47BB-8DFD-1C4853374F7F}">
      <dgm:prSet/>
      <dgm:spPr/>
      <dgm:t>
        <a:bodyPr/>
        <a:lstStyle/>
        <a:p>
          <a:endParaRPr lang="en-US"/>
        </a:p>
      </dgm:t>
    </dgm:pt>
    <dgm:pt modelId="{851CDA1C-D0C4-4B99-BB73-FDC73244BF4F}">
      <dgm:prSet/>
      <dgm:spPr>
        <a:xfrm>
          <a:off x="8570740" y="36386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Power Amplifiers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Steve </a:t>
          </a:r>
          <a:r>
            <a:rPr lang="en-US" dirty="0" err="1">
              <a:solidFill>
                <a:sysClr val="windowText" lastClr="000000"/>
              </a:solidFill>
              <a:latin typeface="Calibri"/>
              <a:ea typeface="+mn-ea"/>
              <a:cs typeface="+mn-cs"/>
            </a:rPr>
            <a:t>Kotz</a:t>
          </a:r>
          <a:endParaRPr lang="en-US" dirty="0">
            <a:solidFill>
              <a:sysClr val="windowText" lastClr="000000"/>
            </a:solidFill>
            <a:latin typeface="Calibri"/>
            <a:ea typeface="+mn-ea"/>
            <a:cs typeface="+mn-cs"/>
          </a:endParaRPr>
        </a:p>
      </dgm:t>
    </dgm:pt>
    <dgm:pt modelId="{B34B4176-D68B-40DC-9BEA-FF8D8CFBA503}" type="parTrans" cxnId="{2A9D6800-E108-4DF3-9A2C-82E75923CA17}">
      <dgm:prSet/>
      <dgm:spPr>
        <a:xfrm>
          <a:off x="8470581" y="2711838"/>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B1630AB-4DD6-4242-969D-CA6C3661100E}" type="sibTrans" cxnId="{2A9D6800-E108-4DF3-9A2C-82E75923CA17}">
      <dgm:prSet/>
      <dgm:spPr/>
      <dgm:t>
        <a:bodyPr/>
        <a:lstStyle/>
        <a:p>
          <a:endParaRPr lang="en-US"/>
        </a:p>
      </dgm:t>
    </dgm:pt>
    <dgm:pt modelId="{5B53DC21-D393-4C84-ACA5-B5E3E98044CB}">
      <dgm:prSet/>
      <dgm:spPr>
        <a:xfrm>
          <a:off x="8570740" y="4042291"/>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Installation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Rene Padilla</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Steve </a:t>
          </a:r>
          <a:r>
            <a:rPr lang="en-US" dirty="0" err="1">
              <a:solidFill>
                <a:sysClr val="windowText" lastClr="000000"/>
              </a:solidFill>
              <a:latin typeface="Calibri"/>
              <a:ea typeface="+mn-ea"/>
              <a:cs typeface="+mn-cs"/>
            </a:rPr>
            <a:t>Kotz</a:t>
          </a:r>
          <a:endParaRPr lang="en-US" dirty="0">
            <a:solidFill>
              <a:sysClr val="windowText" lastClr="000000"/>
            </a:solidFill>
            <a:latin typeface="Calibri"/>
            <a:ea typeface="+mn-ea"/>
            <a:cs typeface="+mn-cs"/>
          </a:endParaRPr>
        </a:p>
      </dgm:t>
    </dgm:pt>
    <dgm:pt modelId="{44F0D2D2-75BD-471E-A940-0632A611B190}" type="parTrans" cxnId="{F68E0D2F-E563-4F21-99C7-91F6CA00E872}">
      <dgm:prSet/>
      <dgm:spPr>
        <a:xfrm>
          <a:off x="8470581" y="2711838"/>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93FA768B-24E8-48B5-8F54-5E870BC8715F}" type="sibTrans" cxnId="{F68E0D2F-E563-4F21-99C7-91F6CA00E872}">
      <dgm:prSet/>
      <dgm:spPr/>
      <dgm:t>
        <a:bodyPr/>
        <a:lstStyle/>
        <a:p>
          <a:endParaRPr lang="en-US"/>
        </a:p>
      </dgm:t>
    </dgm:pt>
    <dgm:pt modelId="{066158DB-1B7B-40F8-8E0E-C60F038AB439}">
      <dgm:prSet/>
      <dgm:spPr>
        <a:xfrm>
          <a:off x="6339899"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Instrumentation</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Craig </a:t>
          </a:r>
          <a:r>
            <a:rPr lang="en-US" dirty="0" err="1">
              <a:solidFill>
                <a:sysClr val="windowText" lastClr="000000"/>
              </a:solidFill>
              <a:latin typeface="Calibri"/>
              <a:ea typeface="+mn-ea"/>
              <a:cs typeface="+mn-cs"/>
            </a:rPr>
            <a:t>Drennan</a:t>
          </a:r>
          <a:endParaRPr lang="en-US" dirty="0">
            <a:solidFill>
              <a:sysClr val="windowText" lastClr="000000"/>
            </a:solidFill>
            <a:latin typeface="Calibri"/>
            <a:ea typeface="+mn-ea"/>
            <a:cs typeface="+mn-cs"/>
          </a:endParaRPr>
        </a:p>
      </dgm:t>
    </dgm:pt>
    <dgm:pt modelId="{581D657C-0D85-436F-9B57-F054CCDEF6AC}" type="parTrans" cxnId="{EDD9D604-E7DE-42D8-AB6B-6C7F129EF02A}">
      <dgm:prSet/>
      <dgm:spPr>
        <a:xfrm>
          <a:off x="6624184" y="2308153"/>
          <a:ext cx="183233" cy="119399"/>
        </a:xfrm>
        <a:custGeom>
          <a:avLst/>
          <a:gdLst/>
          <a:ahLst/>
          <a:cxnLst/>
          <a:rect l="0" t="0" r="0" b="0"/>
          <a:pathLst>
            <a:path>
              <a:moveTo>
                <a:pt x="183233" y="0"/>
              </a:moveTo>
              <a:lnTo>
                <a:pt x="183233"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206D0A9-C177-48E8-B8B6-27362D0BAA9C}" type="sibTrans" cxnId="{EDD9D604-E7DE-42D8-AB6B-6C7F129EF02A}">
      <dgm:prSet/>
      <dgm:spPr/>
      <dgm:t>
        <a:bodyPr/>
        <a:lstStyle/>
        <a:p>
          <a:endParaRPr lang="en-US"/>
        </a:p>
      </dgm:t>
    </dgm:pt>
    <dgm:pt modelId="{EECD4598-4EB7-40E3-8ADC-158908EDD0E5}">
      <dgm:prSet/>
      <dgm:spPr>
        <a:xfrm>
          <a:off x="6482041" y="283123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Dampers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Nathan Eddy</a:t>
          </a:r>
        </a:p>
      </dgm:t>
    </dgm:pt>
    <dgm:pt modelId="{0360B448-B470-458E-BDA7-286F5EC3F60B}" type="parTrans" cxnId="{9DAB3AC0-4280-4D07-8438-1DF9B57B1879}">
      <dgm:prSet/>
      <dgm:spPr>
        <a:xfrm>
          <a:off x="6351036" y="2711838"/>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44477E8-22E4-40D8-A4A8-7205A3560169}" type="sibTrans" cxnId="{9DAB3AC0-4280-4D07-8438-1DF9B57B1879}">
      <dgm:prSet/>
      <dgm:spPr/>
      <dgm:t>
        <a:bodyPr/>
        <a:lstStyle/>
        <a:p>
          <a:endParaRPr lang="en-US"/>
        </a:p>
      </dgm:t>
    </dgm:pt>
    <dgm:pt modelId="{9E89FF20-73BC-4AD3-BD3B-5200FB215D19}">
      <dgm:prSet/>
      <dgm:spPr>
        <a:xfrm>
          <a:off x="702786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Controls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Craig </a:t>
          </a:r>
          <a:r>
            <a:rPr lang="en-US" dirty="0" err="1">
              <a:solidFill>
                <a:sysClr val="windowText" lastClr="000000"/>
              </a:solidFill>
              <a:latin typeface="Calibri"/>
              <a:ea typeface="+mn-ea"/>
              <a:cs typeface="+mn-cs"/>
            </a:rPr>
            <a:t>Drennan</a:t>
          </a:r>
          <a:endParaRPr lang="en-US" dirty="0">
            <a:solidFill>
              <a:sysClr val="windowText" lastClr="000000"/>
            </a:solidFill>
            <a:latin typeface="Calibri"/>
            <a:ea typeface="+mn-ea"/>
            <a:cs typeface="+mn-cs"/>
          </a:endParaRPr>
        </a:p>
      </dgm:t>
    </dgm:pt>
    <dgm:pt modelId="{9C35C9AE-9F6F-4B96-A5FF-6E329A4CED41}" type="parTrans" cxnId="{F613245F-55F9-41A0-87F7-3DF657EFB8F1}">
      <dgm:prSet/>
      <dgm:spPr>
        <a:xfrm>
          <a:off x="6807417" y="2308153"/>
          <a:ext cx="504736" cy="119399"/>
        </a:xfrm>
        <a:custGeom>
          <a:avLst/>
          <a:gdLst/>
          <a:ahLst/>
          <a:cxnLst/>
          <a:rect l="0" t="0" r="0" b="0"/>
          <a:pathLst>
            <a:path>
              <a:moveTo>
                <a:pt x="0" y="0"/>
              </a:moveTo>
              <a:lnTo>
                <a:pt x="0" y="59699"/>
              </a:lnTo>
              <a:lnTo>
                <a:pt x="504736" y="59699"/>
              </a:lnTo>
              <a:lnTo>
                <a:pt x="504736"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F26A072-95DA-4060-95A1-F7B82AFB1A46}" type="sibTrans" cxnId="{F613245F-55F9-41A0-87F7-3DF657EFB8F1}">
      <dgm:prSet/>
      <dgm:spPr/>
      <dgm:t>
        <a:bodyPr/>
        <a:lstStyle/>
        <a:p>
          <a:endParaRPr lang="en-US"/>
        </a:p>
      </dgm:t>
    </dgm:pt>
    <dgm:pt modelId="{7CEEA4FE-1214-471C-94B7-8695C8F63239}">
      <dgm:prSet/>
      <dgm:spPr>
        <a:xfrm>
          <a:off x="7715838" y="242755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Utilities</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Todd Sullivan</a:t>
          </a:r>
        </a:p>
      </dgm:t>
    </dgm:pt>
    <dgm:pt modelId="{AFF10195-0097-4824-A464-21587A2992CD}" type="parTrans" cxnId="{A2D3772B-D1BA-4959-938C-042A69AC5D65}">
      <dgm:prSet/>
      <dgm:spPr>
        <a:xfrm>
          <a:off x="6807417" y="2308153"/>
          <a:ext cx="1192706" cy="119399"/>
        </a:xfrm>
        <a:custGeom>
          <a:avLst/>
          <a:gdLst/>
          <a:ahLst/>
          <a:cxnLst/>
          <a:rect l="0" t="0" r="0" b="0"/>
          <a:pathLst>
            <a:path>
              <a:moveTo>
                <a:pt x="0" y="0"/>
              </a:moveTo>
              <a:lnTo>
                <a:pt x="0" y="59699"/>
              </a:lnTo>
              <a:lnTo>
                <a:pt x="1192706" y="59699"/>
              </a:lnTo>
              <a:lnTo>
                <a:pt x="1192706" y="11939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DB49E07-F79C-4B91-89AF-AD55BB212173}" type="sibTrans" cxnId="{A2D3772B-D1BA-4959-938C-042A69AC5D65}">
      <dgm:prSet/>
      <dgm:spPr/>
      <dgm:t>
        <a:bodyPr/>
        <a:lstStyle/>
        <a:p>
          <a:endParaRPr lang="en-US"/>
        </a:p>
      </dgm:t>
    </dgm:pt>
    <dgm:pt modelId="{A433B0ED-770A-4F94-8771-AC636DF5CD9E}">
      <dgm:prSet/>
      <dgm:spPr>
        <a:xfrm>
          <a:off x="5621460" y="3638607"/>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Booster Collimation</a:t>
          </a:r>
          <a:br>
            <a:rPr lang="en-US" dirty="0">
              <a:solidFill>
                <a:sysClr val="windowText" lastClr="000000"/>
              </a:solidFill>
              <a:latin typeface="Calibri"/>
              <a:ea typeface="+mn-ea"/>
              <a:cs typeface="+mn-cs"/>
            </a:rPr>
          </a:br>
          <a:r>
            <a:rPr lang="en-US" dirty="0" err="1">
              <a:solidFill>
                <a:sysClr val="windowText" lastClr="000000"/>
              </a:solidFill>
              <a:latin typeface="Calibri"/>
              <a:ea typeface="+mn-ea"/>
              <a:cs typeface="+mn-cs"/>
            </a:rPr>
            <a:t>Valeri</a:t>
          </a:r>
          <a:r>
            <a:rPr lang="en-US" dirty="0">
              <a:solidFill>
                <a:sysClr val="windowText" lastClr="000000"/>
              </a:solidFill>
              <a:latin typeface="Calibri"/>
              <a:ea typeface="+mn-ea"/>
              <a:cs typeface="+mn-cs"/>
            </a:rPr>
            <a:t> </a:t>
          </a:r>
          <a:r>
            <a:rPr lang="en-US" dirty="0" err="1">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E4A580BF-F1C5-4D3F-8059-39B6BB8E78D1}" type="parTrans" cxnId="{1A23EE39-38D7-4B6C-B3F5-7598B4C211C0}">
      <dgm:prSet/>
      <dgm:spPr>
        <a:xfrm>
          <a:off x="5521300" y="2711838"/>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D600CC53-8C94-4FAA-BE92-01F1E1788B54}" type="sibTrans" cxnId="{1A23EE39-38D7-4B6C-B3F5-7598B4C211C0}">
      <dgm:prSet/>
      <dgm:spPr/>
      <dgm:t>
        <a:bodyPr/>
        <a:lstStyle/>
        <a:p>
          <a:endParaRPr lang="en-US"/>
        </a:p>
      </dgm:t>
    </dgm:pt>
    <dgm:pt modelId="{02128904-0433-49E4-B2EC-50E472FEB8B0}">
      <dgm:prSet/>
      <dgm:spPr>
        <a:xfrm>
          <a:off x="2621531" y="283123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solidFill>
              <a:latin typeface="Calibri"/>
              <a:ea typeface="+mn-ea"/>
              <a:cs typeface="+mn-cs"/>
            </a:rPr>
            <a:t>BPM Upgrade</a:t>
          </a:r>
          <a:br>
            <a:rPr lang="en-US" dirty="0">
              <a:solidFill>
                <a:sysClr val="windowText" lastClr="000000"/>
              </a:solidFill>
              <a:latin typeface="Calibri"/>
              <a:ea typeface="+mn-ea"/>
              <a:cs typeface="+mn-cs"/>
            </a:rPr>
          </a:br>
          <a:r>
            <a:rPr lang="en-US" dirty="0">
              <a:solidFill>
                <a:sysClr val="windowText" lastClr="000000"/>
              </a:solidFill>
              <a:latin typeface="Calibri"/>
              <a:ea typeface="+mn-ea"/>
              <a:cs typeface="+mn-cs"/>
            </a:rPr>
            <a:t>Nathan Eddy</a:t>
          </a:r>
        </a:p>
      </dgm:t>
    </dgm:pt>
    <dgm:pt modelId="{32577D34-457D-4676-B187-6100808107ED}" type="parTrans" cxnId="{B7BD2B6C-EE58-4F62-B97C-F9DAE56FC0B1}">
      <dgm:prSet/>
      <dgm:spPr>
        <a:xfrm>
          <a:off x="2490525" y="2711838"/>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31A9995-B85E-4D2C-9E96-F180740AEBCE}" type="sibTrans" cxnId="{B7BD2B6C-EE58-4F62-B97C-F9DAE56FC0B1}">
      <dgm:prSet/>
      <dgm:spPr/>
      <dgm:t>
        <a:bodyPr/>
        <a:lstStyle/>
        <a:p>
          <a:endParaRPr lang="en-US"/>
        </a:p>
      </dgm:t>
    </dgm:pt>
    <dgm:pt modelId="{06246336-DCEC-4CDF-9D9A-C1CD74918602}" type="pres">
      <dgm:prSet presAssocID="{C16A9036-DBB5-4449-99A6-6CAD5C994810}" presName="hierChild1" presStyleCnt="0">
        <dgm:presLayoutVars>
          <dgm:orgChart val="1"/>
          <dgm:chPref val="1"/>
          <dgm:dir/>
          <dgm:animOne val="branch"/>
          <dgm:animLvl val="lvl"/>
          <dgm:resizeHandles/>
        </dgm:presLayoutVars>
      </dgm:prSet>
      <dgm:spPr/>
    </dgm:pt>
    <dgm:pt modelId="{4CDC5893-C2F6-4ED5-859E-5F41CE4BE08B}" type="pres">
      <dgm:prSet presAssocID="{56774BB8-8D7C-48F8-95C5-481B2EDE596A}" presName="hierRoot1" presStyleCnt="0">
        <dgm:presLayoutVars>
          <dgm:hierBranch val="init"/>
        </dgm:presLayoutVars>
      </dgm:prSet>
      <dgm:spPr/>
    </dgm:pt>
    <dgm:pt modelId="{A6D3E141-5791-4ED1-B69F-B36E2F2D5EBF}" type="pres">
      <dgm:prSet presAssocID="{56774BB8-8D7C-48F8-95C5-481B2EDE596A}" presName="rootComposite1" presStyleCnt="0"/>
      <dgm:spPr/>
    </dgm:pt>
    <dgm:pt modelId="{719BB457-37F4-43E6-97B9-D2DA3763EDE1}" type="pres">
      <dgm:prSet presAssocID="{56774BB8-8D7C-48F8-95C5-481B2EDE596A}" presName="rootText1" presStyleLbl="node0" presStyleIdx="0" presStyleCnt="1" custScaleX="370857" custScaleY="312679">
        <dgm:presLayoutVars>
          <dgm:chPref val="3"/>
        </dgm:presLayoutVars>
      </dgm:prSet>
      <dgm:spPr/>
    </dgm:pt>
    <dgm:pt modelId="{717CD991-FA25-4F6D-A143-23AC40A23116}" type="pres">
      <dgm:prSet presAssocID="{56774BB8-8D7C-48F8-95C5-481B2EDE596A}" presName="rootConnector1" presStyleLbl="node1" presStyleIdx="0" presStyleCnt="0"/>
      <dgm:spPr/>
    </dgm:pt>
    <dgm:pt modelId="{DB92DADE-960E-4B53-8602-75F0DD8B8C90}" type="pres">
      <dgm:prSet presAssocID="{56774BB8-8D7C-48F8-95C5-481B2EDE596A}" presName="hierChild2" presStyleCnt="0"/>
      <dgm:spPr/>
    </dgm:pt>
    <dgm:pt modelId="{63FD2857-9FA0-48B9-A0EE-32A4A21099A0}" type="pres">
      <dgm:prSet presAssocID="{2E323779-0A3F-4BFF-9C18-42E8BBD192C2}" presName="Name37" presStyleLbl="parChTrans1D2" presStyleIdx="0" presStyleCnt="2"/>
      <dgm:spPr/>
    </dgm:pt>
    <dgm:pt modelId="{9913BA56-BF40-4D52-84CD-F584129609D3}" type="pres">
      <dgm:prSet presAssocID="{1D91E051-EF82-4238-9C72-0C2E73486E23}" presName="hierRoot2" presStyleCnt="0">
        <dgm:presLayoutVars>
          <dgm:hierBranch val="init"/>
        </dgm:presLayoutVars>
      </dgm:prSet>
      <dgm:spPr/>
    </dgm:pt>
    <dgm:pt modelId="{1B43FD85-B894-4EB1-87A8-69D3CD386BB8}" type="pres">
      <dgm:prSet presAssocID="{1D91E051-EF82-4238-9C72-0C2E73486E23}" presName="rootComposite" presStyleCnt="0"/>
      <dgm:spPr/>
    </dgm:pt>
    <dgm:pt modelId="{874035D2-847F-41FC-BA44-3227B9905BC0}" type="pres">
      <dgm:prSet presAssocID="{1D91E051-EF82-4238-9C72-0C2E73486E23}" presName="rootText" presStyleLbl="node2" presStyleIdx="0" presStyleCnt="2" custScaleX="160541">
        <dgm:presLayoutVars>
          <dgm:chPref val="3"/>
        </dgm:presLayoutVars>
      </dgm:prSet>
      <dgm:spPr/>
    </dgm:pt>
    <dgm:pt modelId="{E6BBB0D7-11E3-4A83-9458-D922F478F633}" type="pres">
      <dgm:prSet presAssocID="{1D91E051-EF82-4238-9C72-0C2E73486E23}" presName="rootConnector" presStyleLbl="node2" presStyleIdx="0" presStyleCnt="2"/>
      <dgm:spPr/>
    </dgm:pt>
    <dgm:pt modelId="{F8265C66-D5EE-4EBF-A0B5-A4CFD8E2C5C2}" type="pres">
      <dgm:prSet presAssocID="{1D91E051-EF82-4238-9C72-0C2E73486E23}" presName="hierChild4" presStyleCnt="0"/>
      <dgm:spPr/>
    </dgm:pt>
    <dgm:pt modelId="{EB6F5BFA-E7F0-48A3-A90E-C25102DFF4B4}" type="pres">
      <dgm:prSet presAssocID="{41B2EB82-6094-4F22-9032-66D46302A0CF}" presName="Name37" presStyleLbl="parChTrans1D3" presStyleIdx="0" presStyleCnt="12"/>
      <dgm:spPr/>
    </dgm:pt>
    <dgm:pt modelId="{D61B3BC9-8396-4462-8148-DC5314C8C70F}" type="pres">
      <dgm:prSet presAssocID="{2B27AECC-ECE8-47CB-8ADA-25E4CECE9F1A}" presName="hierRoot2" presStyleCnt="0">
        <dgm:presLayoutVars>
          <dgm:hierBranch val="init"/>
        </dgm:presLayoutVars>
      </dgm:prSet>
      <dgm:spPr/>
    </dgm:pt>
    <dgm:pt modelId="{560F0806-D0EA-4778-86DE-84B82BF600D7}" type="pres">
      <dgm:prSet presAssocID="{2B27AECC-ECE8-47CB-8ADA-25E4CECE9F1A}" presName="rootComposite" presStyleCnt="0"/>
      <dgm:spPr/>
    </dgm:pt>
    <dgm:pt modelId="{F9F0D3F3-DDE3-402E-8495-253AE2AA6516}" type="pres">
      <dgm:prSet presAssocID="{2B27AECC-ECE8-47CB-8ADA-25E4CECE9F1A}" presName="rootText" presStyleLbl="node3" presStyleIdx="0" presStyleCnt="12">
        <dgm:presLayoutVars>
          <dgm:chPref val="3"/>
        </dgm:presLayoutVars>
      </dgm:prSet>
      <dgm:spPr/>
    </dgm:pt>
    <dgm:pt modelId="{71805B3B-A744-47A1-80CC-98E9C86852AE}" type="pres">
      <dgm:prSet presAssocID="{2B27AECC-ECE8-47CB-8ADA-25E4CECE9F1A}" presName="rootConnector" presStyleLbl="node3" presStyleIdx="0" presStyleCnt="12"/>
      <dgm:spPr/>
    </dgm:pt>
    <dgm:pt modelId="{DB9E96F4-4988-4150-A25F-600253CF44F8}" type="pres">
      <dgm:prSet presAssocID="{2B27AECC-ECE8-47CB-8ADA-25E4CECE9F1A}" presName="hierChild4" presStyleCnt="0"/>
      <dgm:spPr/>
    </dgm:pt>
    <dgm:pt modelId="{EE893146-D569-4547-BE1B-40A0E624B1EB}" type="pres">
      <dgm:prSet presAssocID="{2B27AECC-ECE8-47CB-8ADA-25E4CECE9F1A}" presName="hierChild5" presStyleCnt="0"/>
      <dgm:spPr/>
    </dgm:pt>
    <dgm:pt modelId="{AB44957E-1384-4628-A91F-6E9753D13DC1}" type="pres">
      <dgm:prSet presAssocID="{E7420DC9-E3D3-4039-99B0-C5816A400ED4}" presName="Name37" presStyleLbl="parChTrans1D3" presStyleIdx="1" presStyleCnt="12"/>
      <dgm:spPr/>
    </dgm:pt>
    <dgm:pt modelId="{AC9B5860-47FA-4425-8677-40DAF5FC6B69}" type="pres">
      <dgm:prSet presAssocID="{163F4682-8A17-4862-9B03-6BF05A3DC0F8}" presName="hierRoot2" presStyleCnt="0">
        <dgm:presLayoutVars>
          <dgm:hierBranch val="init"/>
        </dgm:presLayoutVars>
      </dgm:prSet>
      <dgm:spPr/>
    </dgm:pt>
    <dgm:pt modelId="{EE069A43-2D7B-4000-A035-743D7642C438}" type="pres">
      <dgm:prSet presAssocID="{163F4682-8A17-4862-9B03-6BF05A3DC0F8}" presName="rootComposite" presStyleCnt="0"/>
      <dgm:spPr/>
    </dgm:pt>
    <dgm:pt modelId="{7C466F8B-0D60-4472-861F-C7FF4F0F4E37}" type="pres">
      <dgm:prSet presAssocID="{163F4682-8A17-4862-9B03-6BF05A3DC0F8}" presName="rootText" presStyleLbl="node3" presStyleIdx="1" presStyleCnt="12" custScaleX="135295">
        <dgm:presLayoutVars>
          <dgm:chPref val="3"/>
        </dgm:presLayoutVars>
      </dgm:prSet>
      <dgm:spPr/>
    </dgm:pt>
    <dgm:pt modelId="{995DA771-4FAB-4FD3-A61F-E52AB3CFC318}" type="pres">
      <dgm:prSet presAssocID="{163F4682-8A17-4862-9B03-6BF05A3DC0F8}" presName="rootConnector" presStyleLbl="node3" presStyleIdx="1" presStyleCnt="12"/>
      <dgm:spPr/>
    </dgm:pt>
    <dgm:pt modelId="{23FA0159-C7B7-4163-9294-0408F1406EC3}" type="pres">
      <dgm:prSet presAssocID="{163F4682-8A17-4862-9B03-6BF05A3DC0F8}" presName="hierChild4" presStyleCnt="0"/>
      <dgm:spPr/>
    </dgm:pt>
    <dgm:pt modelId="{09C9C083-B1B5-4A98-81BE-E5CC345E88BF}" type="pres">
      <dgm:prSet presAssocID="{D3FF0B05-B018-4164-B38F-D016F7343A7C}" presName="Name37" presStyleLbl="parChTrans1D4" presStyleIdx="0" presStyleCnt="32"/>
      <dgm:spPr/>
    </dgm:pt>
    <dgm:pt modelId="{81068946-1E3A-4A9C-9791-13CDE5DC9CCF}" type="pres">
      <dgm:prSet presAssocID="{08042EE2-304A-4DB1-B9DF-987216F5C312}" presName="hierRoot2" presStyleCnt="0">
        <dgm:presLayoutVars>
          <dgm:hierBranch val="init"/>
        </dgm:presLayoutVars>
      </dgm:prSet>
      <dgm:spPr/>
    </dgm:pt>
    <dgm:pt modelId="{A376225C-FD73-4B1A-B282-D44B46FCB140}" type="pres">
      <dgm:prSet presAssocID="{08042EE2-304A-4DB1-B9DF-987216F5C312}" presName="rootComposite" presStyleCnt="0"/>
      <dgm:spPr/>
    </dgm:pt>
    <dgm:pt modelId="{238A4302-F258-4486-B3F4-394D708BD29D}" type="pres">
      <dgm:prSet presAssocID="{08042EE2-304A-4DB1-B9DF-987216F5C312}" presName="rootText" presStyleLbl="node4" presStyleIdx="0" presStyleCnt="32" custScaleX="132916">
        <dgm:presLayoutVars>
          <dgm:chPref val="3"/>
        </dgm:presLayoutVars>
      </dgm:prSet>
      <dgm:spPr/>
    </dgm:pt>
    <dgm:pt modelId="{D111E049-9548-445C-973E-EC37038D7CE7}" type="pres">
      <dgm:prSet presAssocID="{08042EE2-304A-4DB1-B9DF-987216F5C312}" presName="rootConnector" presStyleLbl="node4" presStyleIdx="0" presStyleCnt="32"/>
      <dgm:spPr/>
    </dgm:pt>
    <dgm:pt modelId="{55FEEEA5-0622-4618-A837-8F9904D0FA36}" type="pres">
      <dgm:prSet presAssocID="{08042EE2-304A-4DB1-B9DF-987216F5C312}" presName="hierChild4" presStyleCnt="0"/>
      <dgm:spPr/>
    </dgm:pt>
    <dgm:pt modelId="{95F61037-C5B2-4BA0-BB1C-9D8E6888F124}" type="pres">
      <dgm:prSet presAssocID="{08042EE2-304A-4DB1-B9DF-987216F5C312}" presName="hierChild5" presStyleCnt="0"/>
      <dgm:spPr/>
    </dgm:pt>
    <dgm:pt modelId="{F7ADD417-268F-4023-9FBF-81CD86215589}" type="pres">
      <dgm:prSet presAssocID="{363FFDE6-91F2-4ACF-BA19-103E3364A77A}" presName="Name37" presStyleLbl="parChTrans1D4" presStyleIdx="1" presStyleCnt="32"/>
      <dgm:spPr/>
    </dgm:pt>
    <dgm:pt modelId="{4AEF9ABA-7702-4A3A-9FF2-CC2B191B6E51}" type="pres">
      <dgm:prSet presAssocID="{8705F623-148F-41CB-8658-6EE6A97CFACB}" presName="hierRoot2" presStyleCnt="0">
        <dgm:presLayoutVars>
          <dgm:hierBranch val="init"/>
        </dgm:presLayoutVars>
      </dgm:prSet>
      <dgm:spPr/>
    </dgm:pt>
    <dgm:pt modelId="{FB275C18-1DAB-44EF-AA2C-03C3C15909F6}" type="pres">
      <dgm:prSet presAssocID="{8705F623-148F-41CB-8658-6EE6A97CFACB}" presName="rootComposite" presStyleCnt="0"/>
      <dgm:spPr/>
    </dgm:pt>
    <dgm:pt modelId="{310F39D1-4CD4-44CC-89E1-7E31709198E1}" type="pres">
      <dgm:prSet presAssocID="{8705F623-148F-41CB-8658-6EE6A97CFACB}" presName="rootText" presStyleLbl="node4" presStyleIdx="1" presStyleCnt="32" custScaleX="132916">
        <dgm:presLayoutVars>
          <dgm:chPref val="3"/>
        </dgm:presLayoutVars>
      </dgm:prSet>
      <dgm:spPr/>
    </dgm:pt>
    <dgm:pt modelId="{BE6DC6F9-5D44-4940-A474-7C119B6090AB}" type="pres">
      <dgm:prSet presAssocID="{8705F623-148F-41CB-8658-6EE6A97CFACB}" presName="rootConnector" presStyleLbl="node4" presStyleIdx="1" presStyleCnt="32"/>
      <dgm:spPr/>
    </dgm:pt>
    <dgm:pt modelId="{A176FCC0-C1A0-4C8A-85F5-C23EC78C9147}" type="pres">
      <dgm:prSet presAssocID="{8705F623-148F-41CB-8658-6EE6A97CFACB}" presName="hierChild4" presStyleCnt="0"/>
      <dgm:spPr/>
    </dgm:pt>
    <dgm:pt modelId="{259FAC9F-A688-448D-8329-FC221A55C473}" type="pres">
      <dgm:prSet presAssocID="{8705F623-148F-41CB-8658-6EE6A97CFACB}" presName="hierChild5" presStyleCnt="0"/>
      <dgm:spPr/>
    </dgm:pt>
    <dgm:pt modelId="{CAA180E8-80F7-4B36-9BF0-3FE782EFBA07}" type="pres">
      <dgm:prSet presAssocID="{742806BA-8F0D-4444-BC7F-0F731733BA02}" presName="Name37" presStyleLbl="parChTrans1D4" presStyleIdx="2" presStyleCnt="32"/>
      <dgm:spPr/>
    </dgm:pt>
    <dgm:pt modelId="{75021004-6DBF-4E66-AE93-6011183039F3}" type="pres">
      <dgm:prSet presAssocID="{8E5AA6EE-00BA-4048-A286-B2A27BFA09D3}" presName="hierRoot2" presStyleCnt="0">
        <dgm:presLayoutVars>
          <dgm:hierBranch val="init"/>
        </dgm:presLayoutVars>
      </dgm:prSet>
      <dgm:spPr/>
    </dgm:pt>
    <dgm:pt modelId="{7636BED7-1338-47F3-8CAE-817325295230}" type="pres">
      <dgm:prSet presAssocID="{8E5AA6EE-00BA-4048-A286-B2A27BFA09D3}" presName="rootComposite" presStyleCnt="0"/>
      <dgm:spPr/>
    </dgm:pt>
    <dgm:pt modelId="{4E102670-D758-4360-8142-7AF93F1FC1E5}" type="pres">
      <dgm:prSet presAssocID="{8E5AA6EE-00BA-4048-A286-B2A27BFA09D3}" presName="rootText" presStyleLbl="node4" presStyleIdx="2" presStyleCnt="32" custScaleX="132916">
        <dgm:presLayoutVars>
          <dgm:chPref val="3"/>
        </dgm:presLayoutVars>
      </dgm:prSet>
      <dgm:spPr/>
    </dgm:pt>
    <dgm:pt modelId="{05A3BA07-5256-47F0-9C3C-C24EDA30CD2E}" type="pres">
      <dgm:prSet presAssocID="{8E5AA6EE-00BA-4048-A286-B2A27BFA09D3}" presName="rootConnector" presStyleLbl="node4" presStyleIdx="2" presStyleCnt="32"/>
      <dgm:spPr/>
    </dgm:pt>
    <dgm:pt modelId="{D77944AA-7EC5-4351-BCE5-347947974E2A}" type="pres">
      <dgm:prSet presAssocID="{8E5AA6EE-00BA-4048-A286-B2A27BFA09D3}" presName="hierChild4" presStyleCnt="0"/>
      <dgm:spPr/>
    </dgm:pt>
    <dgm:pt modelId="{73BE001A-6888-419D-A100-B292294E3597}" type="pres">
      <dgm:prSet presAssocID="{8E5AA6EE-00BA-4048-A286-B2A27BFA09D3}" presName="hierChild5" presStyleCnt="0"/>
      <dgm:spPr/>
    </dgm:pt>
    <dgm:pt modelId="{C2CE96C7-B256-48A4-BF34-F96C374D512B}" type="pres">
      <dgm:prSet presAssocID="{163F4682-8A17-4862-9B03-6BF05A3DC0F8}" presName="hierChild5" presStyleCnt="0"/>
      <dgm:spPr/>
    </dgm:pt>
    <dgm:pt modelId="{0945A37F-085F-4D8C-ADAC-6D068F5D07B5}" type="pres">
      <dgm:prSet presAssocID="{7FF0B8B0-C4D3-41FC-AC02-5552B4C28EAC}" presName="Name37" presStyleLbl="parChTrans1D3" presStyleIdx="2" presStyleCnt="12"/>
      <dgm:spPr/>
    </dgm:pt>
    <dgm:pt modelId="{C5A99677-F4E9-40B1-A576-05B1E41FC703}" type="pres">
      <dgm:prSet presAssocID="{32E26F4A-F384-42B4-825A-B8F4BFCC0B62}" presName="hierRoot2" presStyleCnt="0">
        <dgm:presLayoutVars>
          <dgm:hierBranch val="init"/>
        </dgm:presLayoutVars>
      </dgm:prSet>
      <dgm:spPr/>
    </dgm:pt>
    <dgm:pt modelId="{E97B4E11-9C12-4A88-A781-E43621542101}" type="pres">
      <dgm:prSet presAssocID="{32E26F4A-F384-42B4-825A-B8F4BFCC0B62}" presName="rootComposite" presStyleCnt="0"/>
      <dgm:spPr/>
    </dgm:pt>
    <dgm:pt modelId="{CE0330FF-B6D9-47BC-A9FA-4B61D31C51E4}" type="pres">
      <dgm:prSet presAssocID="{32E26F4A-F384-42B4-825A-B8F4BFCC0B62}" presName="rootText" presStyleLbl="node3" presStyleIdx="2" presStyleCnt="12">
        <dgm:presLayoutVars>
          <dgm:chPref val="3"/>
        </dgm:presLayoutVars>
      </dgm:prSet>
      <dgm:spPr/>
    </dgm:pt>
    <dgm:pt modelId="{98E252C9-2236-4A8D-BD47-223CF5DE39EB}" type="pres">
      <dgm:prSet presAssocID="{32E26F4A-F384-42B4-825A-B8F4BFCC0B62}" presName="rootConnector" presStyleLbl="node3" presStyleIdx="2" presStyleCnt="12"/>
      <dgm:spPr/>
    </dgm:pt>
    <dgm:pt modelId="{D75376A9-8265-4ACC-9C1B-1F1688D3A04C}" type="pres">
      <dgm:prSet presAssocID="{32E26F4A-F384-42B4-825A-B8F4BFCC0B62}" presName="hierChild4" presStyleCnt="0"/>
      <dgm:spPr/>
    </dgm:pt>
    <dgm:pt modelId="{18EE296F-3803-4692-BB9E-CD776313E856}" type="pres">
      <dgm:prSet presAssocID="{8518DB6C-0BD5-4F6E-981D-A2C3556E2114}" presName="Name37" presStyleLbl="parChTrans1D4" presStyleIdx="3" presStyleCnt="32"/>
      <dgm:spPr/>
    </dgm:pt>
    <dgm:pt modelId="{221B74C2-5298-40A2-A1CE-6410CA6A1EE5}" type="pres">
      <dgm:prSet presAssocID="{FD080078-3848-4578-8443-459FA84B8584}" presName="hierRoot2" presStyleCnt="0">
        <dgm:presLayoutVars>
          <dgm:hierBranch val="init"/>
        </dgm:presLayoutVars>
      </dgm:prSet>
      <dgm:spPr/>
    </dgm:pt>
    <dgm:pt modelId="{422B8067-735F-49BC-BBE9-4874977AAE3B}" type="pres">
      <dgm:prSet presAssocID="{FD080078-3848-4578-8443-459FA84B8584}" presName="rootComposite" presStyleCnt="0"/>
      <dgm:spPr/>
    </dgm:pt>
    <dgm:pt modelId="{59C861E2-9ED2-4834-BD99-F8051BD44C30}" type="pres">
      <dgm:prSet presAssocID="{FD080078-3848-4578-8443-459FA84B8584}" presName="rootText" presStyleLbl="node4" presStyleIdx="3" presStyleCnt="32" custScaleX="130510" custScaleY="137530">
        <dgm:presLayoutVars>
          <dgm:chPref val="3"/>
        </dgm:presLayoutVars>
      </dgm:prSet>
      <dgm:spPr/>
    </dgm:pt>
    <dgm:pt modelId="{24DCBB6F-0BA2-45DD-B664-6EC9C9B8DBD8}" type="pres">
      <dgm:prSet presAssocID="{FD080078-3848-4578-8443-459FA84B8584}" presName="rootConnector" presStyleLbl="node4" presStyleIdx="3" presStyleCnt="32"/>
      <dgm:spPr/>
    </dgm:pt>
    <dgm:pt modelId="{866140CD-BB73-4B45-A797-548F75A687C1}" type="pres">
      <dgm:prSet presAssocID="{FD080078-3848-4578-8443-459FA84B8584}" presName="hierChild4" presStyleCnt="0"/>
      <dgm:spPr/>
    </dgm:pt>
    <dgm:pt modelId="{9ECC0329-719F-44D5-A91A-0F2FAF1B4EFB}" type="pres">
      <dgm:prSet presAssocID="{FD080078-3848-4578-8443-459FA84B8584}" presName="hierChild5" presStyleCnt="0"/>
      <dgm:spPr/>
    </dgm:pt>
    <dgm:pt modelId="{034E2D9E-DBCE-4DFE-9C1F-82E055B71737}" type="pres">
      <dgm:prSet presAssocID="{2BE88695-F9B9-4204-9B4B-D65918F9875F}" presName="Name37" presStyleLbl="parChTrans1D4" presStyleIdx="4" presStyleCnt="32"/>
      <dgm:spPr/>
    </dgm:pt>
    <dgm:pt modelId="{23C7627D-11AE-4F0E-BEAB-25EE600B4155}" type="pres">
      <dgm:prSet presAssocID="{73963C10-6CF4-49F9-A8A3-814CEBCFF4F0}" presName="hierRoot2" presStyleCnt="0">
        <dgm:presLayoutVars>
          <dgm:hierBranch val="init"/>
        </dgm:presLayoutVars>
      </dgm:prSet>
      <dgm:spPr/>
    </dgm:pt>
    <dgm:pt modelId="{CC724DDE-C9E9-4F73-A0C1-698D540893E8}" type="pres">
      <dgm:prSet presAssocID="{73963C10-6CF4-49F9-A8A3-814CEBCFF4F0}" presName="rootComposite" presStyleCnt="0"/>
      <dgm:spPr/>
    </dgm:pt>
    <dgm:pt modelId="{8F3042C4-D9D8-4F32-854D-FD8FCE90EF6E}" type="pres">
      <dgm:prSet presAssocID="{73963C10-6CF4-49F9-A8A3-814CEBCFF4F0}" presName="rootText" presStyleLbl="node4" presStyleIdx="4" presStyleCnt="32" custScaleX="130510" custScaleY="137530">
        <dgm:presLayoutVars>
          <dgm:chPref val="3"/>
        </dgm:presLayoutVars>
      </dgm:prSet>
      <dgm:spPr/>
    </dgm:pt>
    <dgm:pt modelId="{56165388-38D2-4862-AC43-7B1950FE0D7E}" type="pres">
      <dgm:prSet presAssocID="{73963C10-6CF4-49F9-A8A3-814CEBCFF4F0}" presName="rootConnector" presStyleLbl="node4" presStyleIdx="4" presStyleCnt="32"/>
      <dgm:spPr/>
    </dgm:pt>
    <dgm:pt modelId="{E4430982-F4EF-43D1-A183-E9C5EC3BB701}" type="pres">
      <dgm:prSet presAssocID="{73963C10-6CF4-49F9-A8A3-814CEBCFF4F0}" presName="hierChild4" presStyleCnt="0"/>
      <dgm:spPr/>
    </dgm:pt>
    <dgm:pt modelId="{07BA9C57-E7AE-4D9C-B92E-E8908C049A4C}" type="pres">
      <dgm:prSet presAssocID="{73963C10-6CF4-49F9-A8A3-814CEBCFF4F0}" presName="hierChild5" presStyleCnt="0"/>
      <dgm:spPr/>
    </dgm:pt>
    <dgm:pt modelId="{570E6D5D-45FF-4A53-B7CE-65324C9FB129}" type="pres">
      <dgm:prSet presAssocID="{C9C72A36-0E01-4FAF-85A8-088A4E4F9920}" presName="Name37" presStyleLbl="parChTrans1D4" presStyleIdx="5" presStyleCnt="32"/>
      <dgm:spPr/>
    </dgm:pt>
    <dgm:pt modelId="{07EB13F6-8776-487E-A31E-5CB7DA6CA62D}" type="pres">
      <dgm:prSet presAssocID="{F553BC62-FFF5-4E92-9EF6-B744E001C5CC}" presName="hierRoot2" presStyleCnt="0">
        <dgm:presLayoutVars>
          <dgm:hierBranch val="init"/>
        </dgm:presLayoutVars>
      </dgm:prSet>
      <dgm:spPr/>
    </dgm:pt>
    <dgm:pt modelId="{45E48217-B5B4-44F7-881F-ACBED71811C0}" type="pres">
      <dgm:prSet presAssocID="{F553BC62-FFF5-4E92-9EF6-B744E001C5CC}" presName="rootComposite" presStyleCnt="0"/>
      <dgm:spPr/>
    </dgm:pt>
    <dgm:pt modelId="{0C59A011-132C-483B-89FA-F5778568A162}" type="pres">
      <dgm:prSet presAssocID="{F553BC62-FFF5-4E92-9EF6-B744E001C5CC}" presName="rootText" presStyleLbl="node4" presStyleIdx="5" presStyleCnt="32" custScaleX="130510" custScaleY="137530">
        <dgm:presLayoutVars>
          <dgm:chPref val="3"/>
        </dgm:presLayoutVars>
      </dgm:prSet>
      <dgm:spPr/>
    </dgm:pt>
    <dgm:pt modelId="{B4306DFE-45EA-4204-B2E9-0EE947697125}" type="pres">
      <dgm:prSet presAssocID="{F553BC62-FFF5-4E92-9EF6-B744E001C5CC}" presName="rootConnector" presStyleLbl="node4" presStyleIdx="5" presStyleCnt="32"/>
      <dgm:spPr/>
    </dgm:pt>
    <dgm:pt modelId="{2797BF2A-E259-4758-9941-AAB886E3DE3F}" type="pres">
      <dgm:prSet presAssocID="{F553BC62-FFF5-4E92-9EF6-B744E001C5CC}" presName="hierChild4" presStyleCnt="0"/>
      <dgm:spPr/>
    </dgm:pt>
    <dgm:pt modelId="{18DF80DE-F84E-4A06-8199-19E1B53F73DF}" type="pres">
      <dgm:prSet presAssocID="{F553BC62-FFF5-4E92-9EF6-B744E001C5CC}" presName="hierChild5" presStyleCnt="0"/>
      <dgm:spPr/>
    </dgm:pt>
    <dgm:pt modelId="{B6BE623B-EBC4-402B-B114-16B32C42B3D6}" type="pres">
      <dgm:prSet presAssocID="{32E26F4A-F384-42B4-825A-B8F4BFCC0B62}" presName="hierChild5" presStyleCnt="0"/>
      <dgm:spPr/>
    </dgm:pt>
    <dgm:pt modelId="{A1F107E2-EBE1-4F33-8D84-DF7DA38FACF9}" type="pres">
      <dgm:prSet presAssocID="{6CAD1A38-D7D4-4FF7-9DFD-B75D61848B28}" presName="Name37" presStyleLbl="parChTrans1D3" presStyleIdx="3" presStyleCnt="12"/>
      <dgm:spPr/>
    </dgm:pt>
    <dgm:pt modelId="{04E659EB-43D6-4103-9F4F-203D2802B2B0}" type="pres">
      <dgm:prSet presAssocID="{F05CCB44-40A7-4139-BF2A-092782655420}" presName="hierRoot2" presStyleCnt="0">
        <dgm:presLayoutVars>
          <dgm:hierBranch val="init"/>
        </dgm:presLayoutVars>
      </dgm:prSet>
      <dgm:spPr/>
    </dgm:pt>
    <dgm:pt modelId="{60A5EC52-77FF-469A-9387-0623C9C1D3AF}" type="pres">
      <dgm:prSet presAssocID="{F05CCB44-40A7-4139-BF2A-092782655420}" presName="rootComposite" presStyleCnt="0"/>
      <dgm:spPr/>
    </dgm:pt>
    <dgm:pt modelId="{6A9212A0-A962-4707-8626-694B19BDFA9A}" type="pres">
      <dgm:prSet presAssocID="{F05CCB44-40A7-4139-BF2A-092782655420}" presName="rootText" presStyleLbl="node3" presStyleIdx="3" presStyleCnt="12">
        <dgm:presLayoutVars>
          <dgm:chPref val="3"/>
        </dgm:presLayoutVars>
      </dgm:prSet>
      <dgm:spPr/>
    </dgm:pt>
    <dgm:pt modelId="{4029F4DF-C054-4EEA-ADA8-0FEEB7E3B62B}" type="pres">
      <dgm:prSet presAssocID="{F05CCB44-40A7-4139-BF2A-092782655420}" presName="rootConnector" presStyleLbl="node3" presStyleIdx="3" presStyleCnt="12"/>
      <dgm:spPr/>
    </dgm:pt>
    <dgm:pt modelId="{BEAE83C9-965F-4D7B-890C-41184A546A52}" type="pres">
      <dgm:prSet presAssocID="{F05CCB44-40A7-4139-BF2A-092782655420}" presName="hierChild4" presStyleCnt="0"/>
      <dgm:spPr/>
    </dgm:pt>
    <dgm:pt modelId="{8A669C79-3360-4F80-915C-83E21FBAD3C3}" type="pres">
      <dgm:prSet presAssocID="{32577D34-457D-4676-B187-6100808107ED}" presName="Name37" presStyleLbl="parChTrans1D4" presStyleIdx="6" presStyleCnt="32"/>
      <dgm:spPr/>
    </dgm:pt>
    <dgm:pt modelId="{D3F699A0-66C2-4885-8A9D-3E6F85E54CE5}" type="pres">
      <dgm:prSet presAssocID="{02128904-0433-49E4-B2EC-50E472FEB8B0}" presName="hierRoot2" presStyleCnt="0">
        <dgm:presLayoutVars>
          <dgm:hierBranch val="init"/>
        </dgm:presLayoutVars>
      </dgm:prSet>
      <dgm:spPr/>
    </dgm:pt>
    <dgm:pt modelId="{E43A9E70-DEB5-4419-9A2A-C4858A9761D7}" type="pres">
      <dgm:prSet presAssocID="{02128904-0433-49E4-B2EC-50E472FEB8B0}" presName="rootComposite" presStyleCnt="0"/>
      <dgm:spPr/>
    </dgm:pt>
    <dgm:pt modelId="{77E24FFD-A236-4CA6-930E-B657EB5E8FBE}" type="pres">
      <dgm:prSet presAssocID="{02128904-0433-49E4-B2EC-50E472FEB8B0}" presName="rootText" presStyleLbl="node4" presStyleIdx="6" presStyleCnt="32">
        <dgm:presLayoutVars>
          <dgm:chPref val="3"/>
        </dgm:presLayoutVars>
      </dgm:prSet>
      <dgm:spPr/>
    </dgm:pt>
    <dgm:pt modelId="{2976CEDE-D9D9-4322-8801-40209CEA5CDA}" type="pres">
      <dgm:prSet presAssocID="{02128904-0433-49E4-B2EC-50E472FEB8B0}" presName="rootConnector" presStyleLbl="node4" presStyleIdx="6" presStyleCnt="32"/>
      <dgm:spPr/>
    </dgm:pt>
    <dgm:pt modelId="{658FD759-F2DC-45AE-953A-04C3A219514C}" type="pres">
      <dgm:prSet presAssocID="{02128904-0433-49E4-B2EC-50E472FEB8B0}" presName="hierChild4" presStyleCnt="0"/>
      <dgm:spPr/>
    </dgm:pt>
    <dgm:pt modelId="{DD655E03-A956-4B9A-8B3B-700D28E37171}" type="pres">
      <dgm:prSet presAssocID="{02128904-0433-49E4-B2EC-50E472FEB8B0}" presName="hierChild5" presStyleCnt="0"/>
      <dgm:spPr/>
    </dgm:pt>
    <dgm:pt modelId="{107FD4BE-293A-4440-A1AD-15BF45DC494C}" type="pres">
      <dgm:prSet presAssocID="{F05CCB44-40A7-4139-BF2A-092782655420}" presName="hierChild5" presStyleCnt="0"/>
      <dgm:spPr/>
    </dgm:pt>
    <dgm:pt modelId="{8E08F8D6-3F47-400A-837A-EC912876BE24}" type="pres">
      <dgm:prSet presAssocID="{1F289A18-1510-4D8C-85EF-1DA5C8B6F7F3}" presName="Name37" presStyleLbl="parChTrans1D3" presStyleIdx="4" presStyleCnt="12"/>
      <dgm:spPr/>
    </dgm:pt>
    <dgm:pt modelId="{A16E5409-DAC6-4519-A500-D543ECEDF1F6}" type="pres">
      <dgm:prSet presAssocID="{DF4EBF4E-455A-4C08-8BB1-6CDD4EF8B3AC}" presName="hierRoot2" presStyleCnt="0">
        <dgm:presLayoutVars>
          <dgm:hierBranch val="init"/>
        </dgm:presLayoutVars>
      </dgm:prSet>
      <dgm:spPr/>
    </dgm:pt>
    <dgm:pt modelId="{2AB3EE3D-0EB9-419D-9B1B-1A89BCCBD913}" type="pres">
      <dgm:prSet presAssocID="{DF4EBF4E-455A-4C08-8BB1-6CDD4EF8B3AC}" presName="rootComposite" presStyleCnt="0"/>
      <dgm:spPr/>
    </dgm:pt>
    <dgm:pt modelId="{A3A933B4-48A8-4901-A1A0-7B8EB4CB585F}" type="pres">
      <dgm:prSet presAssocID="{DF4EBF4E-455A-4C08-8BB1-6CDD4EF8B3AC}" presName="rootText" presStyleLbl="node3" presStyleIdx="4" presStyleCnt="12">
        <dgm:presLayoutVars>
          <dgm:chPref val="3"/>
        </dgm:presLayoutVars>
      </dgm:prSet>
      <dgm:spPr/>
    </dgm:pt>
    <dgm:pt modelId="{641A669B-360B-4459-ABBB-E397E1AEB860}" type="pres">
      <dgm:prSet presAssocID="{DF4EBF4E-455A-4C08-8BB1-6CDD4EF8B3AC}" presName="rootConnector" presStyleLbl="node3" presStyleIdx="4" presStyleCnt="12"/>
      <dgm:spPr/>
    </dgm:pt>
    <dgm:pt modelId="{CFC76E77-FC13-43D0-93CE-8FB8D80C9568}" type="pres">
      <dgm:prSet presAssocID="{DF4EBF4E-455A-4C08-8BB1-6CDD4EF8B3AC}" presName="hierChild4" presStyleCnt="0"/>
      <dgm:spPr/>
    </dgm:pt>
    <dgm:pt modelId="{2818F171-D274-46E1-9273-1A114E2BF02E}" type="pres">
      <dgm:prSet presAssocID="{DF4EBF4E-455A-4C08-8BB1-6CDD4EF8B3AC}" presName="hierChild5" presStyleCnt="0"/>
      <dgm:spPr/>
    </dgm:pt>
    <dgm:pt modelId="{28D32780-5D81-4BCB-B0A0-A7CF44733EEA}" type="pres">
      <dgm:prSet presAssocID="{741AC233-1906-4997-87A3-7A5F203AD37A}" presName="Name37" presStyleLbl="parChTrans1D3" presStyleIdx="5" presStyleCnt="12"/>
      <dgm:spPr/>
    </dgm:pt>
    <dgm:pt modelId="{222C4317-B208-47F9-882A-0A1C10EEE248}" type="pres">
      <dgm:prSet presAssocID="{9FB8FD38-E34A-4E50-BEB5-23E3F7466041}" presName="hierRoot2" presStyleCnt="0">
        <dgm:presLayoutVars>
          <dgm:hierBranch val="init"/>
        </dgm:presLayoutVars>
      </dgm:prSet>
      <dgm:spPr/>
    </dgm:pt>
    <dgm:pt modelId="{4E7FB56B-6DD5-48D9-AEA6-D9DD78A7AA8C}" type="pres">
      <dgm:prSet presAssocID="{9FB8FD38-E34A-4E50-BEB5-23E3F7466041}" presName="rootComposite" presStyleCnt="0"/>
      <dgm:spPr/>
    </dgm:pt>
    <dgm:pt modelId="{C51B779F-ADBD-4ACA-9D50-9E3124A0DFBA}" type="pres">
      <dgm:prSet presAssocID="{9FB8FD38-E34A-4E50-BEB5-23E3F7466041}" presName="rootText" presStyleLbl="node3" presStyleIdx="5" presStyleCnt="12">
        <dgm:presLayoutVars>
          <dgm:chPref val="3"/>
        </dgm:presLayoutVars>
      </dgm:prSet>
      <dgm:spPr/>
    </dgm:pt>
    <dgm:pt modelId="{117B99AA-4867-43FF-8233-90C400911A7C}" type="pres">
      <dgm:prSet presAssocID="{9FB8FD38-E34A-4E50-BEB5-23E3F7466041}" presName="rootConnector" presStyleLbl="node3" presStyleIdx="5" presStyleCnt="12"/>
      <dgm:spPr/>
    </dgm:pt>
    <dgm:pt modelId="{EB7F4B13-60C1-480D-A087-4C7313F81503}" type="pres">
      <dgm:prSet presAssocID="{9FB8FD38-E34A-4E50-BEB5-23E3F7466041}" presName="hierChild4" presStyleCnt="0"/>
      <dgm:spPr/>
    </dgm:pt>
    <dgm:pt modelId="{847B6ED2-E123-477F-B76D-2398BE25E943}" type="pres">
      <dgm:prSet presAssocID="{A1538513-195D-419D-B3BF-D3B4527EEBA4}" presName="Name37" presStyleLbl="parChTrans1D4" presStyleIdx="7" presStyleCnt="32"/>
      <dgm:spPr/>
    </dgm:pt>
    <dgm:pt modelId="{5A2149D3-4E0A-4064-8F73-13589D49866D}" type="pres">
      <dgm:prSet presAssocID="{D66F2E39-931F-4E8E-9139-6537809CA909}" presName="hierRoot2" presStyleCnt="0">
        <dgm:presLayoutVars>
          <dgm:hierBranch val="init"/>
        </dgm:presLayoutVars>
      </dgm:prSet>
      <dgm:spPr/>
    </dgm:pt>
    <dgm:pt modelId="{F8E16B1C-E99B-46F5-9D9A-0077B1FF379C}" type="pres">
      <dgm:prSet presAssocID="{D66F2E39-931F-4E8E-9139-6537809CA909}" presName="rootComposite" presStyleCnt="0"/>
      <dgm:spPr/>
    </dgm:pt>
    <dgm:pt modelId="{DC484A50-024E-46A2-9924-58790020118F}" type="pres">
      <dgm:prSet presAssocID="{D66F2E39-931F-4E8E-9139-6537809CA909}" presName="rootText" presStyleLbl="node4" presStyleIdx="7" presStyleCnt="32">
        <dgm:presLayoutVars>
          <dgm:chPref val="3"/>
        </dgm:presLayoutVars>
      </dgm:prSet>
      <dgm:spPr/>
    </dgm:pt>
    <dgm:pt modelId="{28F20A02-DB76-47E3-B8B5-87D9167F2BEF}" type="pres">
      <dgm:prSet presAssocID="{D66F2E39-931F-4E8E-9139-6537809CA909}" presName="rootConnector" presStyleLbl="node4" presStyleIdx="7" presStyleCnt="32"/>
      <dgm:spPr/>
    </dgm:pt>
    <dgm:pt modelId="{8F2E2889-FD43-47FC-8D81-BCBDF301D737}" type="pres">
      <dgm:prSet presAssocID="{D66F2E39-931F-4E8E-9139-6537809CA909}" presName="hierChild4" presStyleCnt="0"/>
      <dgm:spPr/>
    </dgm:pt>
    <dgm:pt modelId="{ABDD3FE1-435B-4037-A97B-6ED7A4F70081}" type="pres">
      <dgm:prSet presAssocID="{D66F2E39-931F-4E8E-9139-6537809CA909}" presName="hierChild5" presStyleCnt="0"/>
      <dgm:spPr/>
    </dgm:pt>
    <dgm:pt modelId="{3F89004B-9163-420C-9724-BE7570023A81}" type="pres">
      <dgm:prSet presAssocID="{FBDB69D7-22DC-42F8-8E76-6575BDD9A4D0}" presName="Name37" presStyleLbl="parChTrans1D4" presStyleIdx="8" presStyleCnt="32"/>
      <dgm:spPr/>
    </dgm:pt>
    <dgm:pt modelId="{C2E0EFD9-F8BD-4026-B9EB-949E4AB3B41F}" type="pres">
      <dgm:prSet presAssocID="{14328998-7912-4BB9-8652-5658423D7985}" presName="hierRoot2" presStyleCnt="0">
        <dgm:presLayoutVars>
          <dgm:hierBranch val="init"/>
        </dgm:presLayoutVars>
      </dgm:prSet>
      <dgm:spPr/>
    </dgm:pt>
    <dgm:pt modelId="{6A5A11CE-B8B0-4245-8E90-7690776BAED5}" type="pres">
      <dgm:prSet presAssocID="{14328998-7912-4BB9-8652-5658423D7985}" presName="rootComposite" presStyleCnt="0"/>
      <dgm:spPr/>
    </dgm:pt>
    <dgm:pt modelId="{113DC944-60A8-4C00-8DB6-34000C35CE64}" type="pres">
      <dgm:prSet presAssocID="{14328998-7912-4BB9-8652-5658423D7985}" presName="rootText" presStyleLbl="node4" presStyleIdx="8" presStyleCnt="32">
        <dgm:presLayoutVars>
          <dgm:chPref val="3"/>
        </dgm:presLayoutVars>
      </dgm:prSet>
      <dgm:spPr/>
    </dgm:pt>
    <dgm:pt modelId="{95B7BD8B-FB9F-49E1-9E78-20326A343448}" type="pres">
      <dgm:prSet presAssocID="{14328998-7912-4BB9-8652-5658423D7985}" presName="rootConnector" presStyleLbl="node4" presStyleIdx="8" presStyleCnt="32"/>
      <dgm:spPr/>
    </dgm:pt>
    <dgm:pt modelId="{D0E0BB0C-0B60-4D65-BE43-5EC525407CDB}" type="pres">
      <dgm:prSet presAssocID="{14328998-7912-4BB9-8652-5658423D7985}" presName="hierChild4" presStyleCnt="0"/>
      <dgm:spPr/>
    </dgm:pt>
    <dgm:pt modelId="{559C6D10-FEDD-4863-82E2-F2B8F2497507}" type="pres">
      <dgm:prSet presAssocID="{14328998-7912-4BB9-8652-5658423D7985}" presName="hierChild5" presStyleCnt="0"/>
      <dgm:spPr/>
    </dgm:pt>
    <dgm:pt modelId="{1CCEC84F-63DB-4DEE-9F25-48F1225D6EEC}" type="pres">
      <dgm:prSet presAssocID="{A2FA6747-D8F8-44D4-A5DD-12A910AFB86C}" presName="Name37" presStyleLbl="parChTrans1D4" presStyleIdx="9" presStyleCnt="32"/>
      <dgm:spPr/>
    </dgm:pt>
    <dgm:pt modelId="{8796CF92-234C-4051-BCC8-BC8D5D4093D4}" type="pres">
      <dgm:prSet presAssocID="{53641682-0816-4F2B-9DB1-DF8FADBA11B6}" presName="hierRoot2" presStyleCnt="0">
        <dgm:presLayoutVars>
          <dgm:hierBranch val="init"/>
        </dgm:presLayoutVars>
      </dgm:prSet>
      <dgm:spPr/>
    </dgm:pt>
    <dgm:pt modelId="{F5F1B86B-5305-4132-BFEC-9310FF267117}" type="pres">
      <dgm:prSet presAssocID="{53641682-0816-4F2B-9DB1-DF8FADBA11B6}" presName="rootComposite" presStyleCnt="0"/>
      <dgm:spPr/>
    </dgm:pt>
    <dgm:pt modelId="{4D55E6C7-BC9D-4DA4-9135-706EE1C839DC}" type="pres">
      <dgm:prSet presAssocID="{53641682-0816-4F2B-9DB1-DF8FADBA11B6}" presName="rootText" presStyleLbl="node4" presStyleIdx="9" presStyleCnt="32">
        <dgm:presLayoutVars>
          <dgm:chPref val="3"/>
        </dgm:presLayoutVars>
      </dgm:prSet>
      <dgm:spPr/>
    </dgm:pt>
    <dgm:pt modelId="{D2DF6401-FDD9-42F2-8978-FCB8CD7D3960}" type="pres">
      <dgm:prSet presAssocID="{53641682-0816-4F2B-9DB1-DF8FADBA11B6}" presName="rootConnector" presStyleLbl="node4" presStyleIdx="9" presStyleCnt="32"/>
      <dgm:spPr/>
    </dgm:pt>
    <dgm:pt modelId="{74C0B49B-0471-45EA-BDE3-8ADE2FD0D3D3}" type="pres">
      <dgm:prSet presAssocID="{53641682-0816-4F2B-9DB1-DF8FADBA11B6}" presName="hierChild4" presStyleCnt="0"/>
      <dgm:spPr/>
    </dgm:pt>
    <dgm:pt modelId="{A88E9F10-DE6F-4A4B-884B-9DB65E14D1AA}" type="pres">
      <dgm:prSet presAssocID="{53641682-0816-4F2B-9DB1-DF8FADBA11B6}" presName="hierChild5" presStyleCnt="0"/>
      <dgm:spPr/>
    </dgm:pt>
    <dgm:pt modelId="{B41976F1-9BC4-456E-96C0-C40662D529B8}" type="pres">
      <dgm:prSet presAssocID="{9FB8FD38-E34A-4E50-BEB5-23E3F7466041}" presName="hierChild5" presStyleCnt="0"/>
      <dgm:spPr/>
    </dgm:pt>
    <dgm:pt modelId="{45583D8B-25C4-4673-972C-CF633A7873BB}" type="pres">
      <dgm:prSet presAssocID="{1D91E051-EF82-4238-9C72-0C2E73486E23}" presName="hierChild5" presStyleCnt="0"/>
      <dgm:spPr/>
    </dgm:pt>
    <dgm:pt modelId="{60CF706F-C66D-4A78-87A4-EE226BA9CDF1}" type="pres">
      <dgm:prSet presAssocID="{782C9E97-7083-43FB-8765-063A7A74D041}" presName="Name37" presStyleLbl="parChTrans1D2" presStyleIdx="1" presStyleCnt="2"/>
      <dgm:spPr/>
    </dgm:pt>
    <dgm:pt modelId="{0728F118-22E8-4900-9748-E2B7594E7065}" type="pres">
      <dgm:prSet presAssocID="{0B5E5314-F888-45B7-8347-B22603C48256}" presName="hierRoot2" presStyleCnt="0">
        <dgm:presLayoutVars>
          <dgm:hierBranch val="init"/>
        </dgm:presLayoutVars>
      </dgm:prSet>
      <dgm:spPr/>
    </dgm:pt>
    <dgm:pt modelId="{7B0980EA-FFEF-4712-9327-416E4F65B752}" type="pres">
      <dgm:prSet presAssocID="{0B5E5314-F888-45B7-8347-B22603C48256}" presName="rootComposite" presStyleCnt="0"/>
      <dgm:spPr/>
    </dgm:pt>
    <dgm:pt modelId="{99FE9214-30A1-48C6-A943-44AC29666CCD}" type="pres">
      <dgm:prSet presAssocID="{0B5E5314-F888-45B7-8347-B22603C48256}" presName="rootText" presStyleLbl="node2" presStyleIdx="1" presStyleCnt="2" custScaleX="141706">
        <dgm:presLayoutVars>
          <dgm:chPref val="3"/>
        </dgm:presLayoutVars>
      </dgm:prSet>
      <dgm:spPr/>
    </dgm:pt>
    <dgm:pt modelId="{C99B00FE-4433-4A2B-8775-F8DE729BA802}" type="pres">
      <dgm:prSet presAssocID="{0B5E5314-F888-45B7-8347-B22603C48256}" presName="rootConnector" presStyleLbl="node2" presStyleIdx="1" presStyleCnt="2"/>
      <dgm:spPr/>
    </dgm:pt>
    <dgm:pt modelId="{F2D79A1F-A103-4FF5-8766-3F187AB5A5B6}" type="pres">
      <dgm:prSet presAssocID="{0B5E5314-F888-45B7-8347-B22603C48256}" presName="hierChild4" presStyleCnt="0"/>
      <dgm:spPr/>
    </dgm:pt>
    <dgm:pt modelId="{B26F0CCB-DA33-4585-A216-0AA5922E9447}" type="pres">
      <dgm:prSet presAssocID="{D07164C0-BB64-419C-87F8-390775D1057B}" presName="Name37" presStyleLbl="parChTrans1D3" presStyleIdx="6" presStyleCnt="12"/>
      <dgm:spPr/>
    </dgm:pt>
    <dgm:pt modelId="{3FB4C361-A0A1-44B2-A19D-825E86F96698}" type="pres">
      <dgm:prSet presAssocID="{2620AAFE-CA2D-4DD1-8112-C287D1780DA2}" presName="hierRoot2" presStyleCnt="0">
        <dgm:presLayoutVars>
          <dgm:hierBranch val="init"/>
        </dgm:presLayoutVars>
      </dgm:prSet>
      <dgm:spPr/>
    </dgm:pt>
    <dgm:pt modelId="{8DC3DB63-A393-40F7-B5A6-E58E038A0AA5}" type="pres">
      <dgm:prSet presAssocID="{2620AAFE-CA2D-4DD1-8112-C287D1780DA2}" presName="rootComposite" presStyleCnt="0"/>
      <dgm:spPr/>
    </dgm:pt>
    <dgm:pt modelId="{8D1893FB-17B4-43C0-B162-19BDB46D5A4E}" type="pres">
      <dgm:prSet presAssocID="{2620AAFE-CA2D-4DD1-8112-C287D1780DA2}" presName="rootText" presStyleLbl="node3" presStyleIdx="6" presStyleCnt="12" custScaleX="117440">
        <dgm:presLayoutVars>
          <dgm:chPref val="3"/>
        </dgm:presLayoutVars>
      </dgm:prSet>
      <dgm:spPr/>
    </dgm:pt>
    <dgm:pt modelId="{72E9CC83-30F4-4806-9613-BB92FB244FF7}" type="pres">
      <dgm:prSet presAssocID="{2620AAFE-CA2D-4DD1-8112-C287D1780DA2}" presName="rootConnector" presStyleLbl="node3" presStyleIdx="6" presStyleCnt="12"/>
      <dgm:spPr/>
    </dgm:pt>
    <dgm:pt modelId="{6D88B4D8-71B9-4F2E-9217-26288D1DF92C}" type="pres">
      <dgm:prSet presAssocID="{2620AAFE-CA2D-4DD1-8112-C287D1780DA2}" presName="hierChild4" presStyleCnt="0"/>
      <dgm:spPr/>
    </dgm:pt>
    <dgm:pt modelId="{1794A120-EE87-4E1D-AAAC-4C227A4A7556}" type="pres">
      <dgm:prSet presAssocID="{71D22FB4-1705-45D8-B6EF-89873A1D7BED}" presName="Name37" presStyleLbl="parChTrans1D4" presStyleIdx="10" presStyleCnt="32"/>
      <dgm:spPr/>
    </dgm:pt>
    <dgm:pt modelId="{8E60C24A-78ED-4681-A65A-D748D02B2DBB}" type="pres">
      <dgm:prSet presAssocID="{23BCDFA8-A5F7-4B77-917B-B220C482B6BD}" presName="hierRoot2" presStyleCnt="0">
        <dgm:presLayoutVars>
          <dgm:hierBranch val="init"/>
        </dgm:presLayoutVars>
      </dgm:prSet>
      <dgm:spPr/>
    </dgm:pt>
    <dgm:pt modelId="{1CE2CE1F-95BB-4741-B9C5-15319A829B6C}" type="pres">
      <dgm:prSet presAssocID="{23BCDFA8-A5F7-4B77-917B-B220C482B6BD}" presName="rootComposite" presStyleCnt="0"/>
      <dgm:spPr/>
    </dgm:pt>
    <dgm:pt modelId="{925B497A-6EA5-4A3F-B5DB-B0D702B72ACC}" type="pres">
      <dgm:prSet presAssocID="{23BCDFA8-A5F7-4B77-917B-B220C482B6BD}" presName="rootText" presStyleLbl="node4" presStyleIdx="10" presStyleCnt="32" custScaleX="139267">
        <dgm:presLayoutVars>
          <dgm:chPref val="3"/>
        </dgm:presLayoutVars>
      </dgm:prSet>
      <dgm:spPr/>
    </dgm:pt>
    <dgm:pt modelId="{B4F0A4A9-FFE3-4D78-9799-4D9829D6492D}" type="pres">
      <dgm:prSet presAssocID="{23BCDFA8-A5F7-4B77-917B-B220C482B6BD}" presName="rootConnector" presStyleLbl="node4" presStyleIdx="10" presStyleCnt="32"/>
      <dgm:spPr/>
    </dgm:pt>
    <dgm:pt modelId="{15F06B04-FAE2-4366-BC4E-B57BC70FB10E}" type="pres">
      <dgm:prSet presAssocID="{23BCDFA8-A5F7-4B77-917B-B220C482B6BD}" presName="hierChild4" presStyleCnt="0"/>
      <dgm:spPr/>
    </dgm:pt>
    <dgm:pt modelId="{91A8CECE-8147-41D5-8415-9A92258AD086}" type="pres">
      <dgm:prSet presAssocID="{23BCDFA8-A5F7-4B77-917B-B220C482B6BD}" presName="hierChild5" presStyleCnt="0"/>
      <dgm:spPr/>
    </dgm:pt>
    <dgm:pt modelId="{2B7320D6-DA52-4DC9-AB6E-5C8AB4A7BBAB}" type="pres">
      <dgm:prSet presAssocID="{4AFB43FE-62EF-4919-B4B8-28CF744844D3}" presName="Name37" presStyleLbl="parChTrans1D4" presStyleIdx="11" presStyleCnt="32"/>
      <dgm:spPr/>
    </dgm:pt>
    <dgm:pt modelId="{6F3EE979-B485-482E-9F66-5FDD62B306BA}" type="pres">
      <dgm:prSet presAssocID="{1C7586C3-C836-4260-9818-762A0F3AAFFE}" presName="hierRoot2" presStyleCnt="0">
        <dgm:presLayoutVars>
          <dgm:hierBranch val="init"/>
        </dgm:presLayoutVars>
      </dgm:prSet>
      <dgm:spPr/>
    </dgm:pt>
    <dgm:pt modelId="{7936BCDA-840A-423E-8621-92F24FF73594}" type="pres">
      <dgm:prSet presAssocID="{1C7586C3-C836-4260-9818-762A0F3AAFFE}" presName="rootComposite" presStyleCnt="0"/>
      <dgm:spPr/>
    </dgm:pt>
    <dgm:pt modelId="{23C2B706-4D24-4AC1-809F-C8F74E68E1B4}" type="pres">
      <dgm:prSet presAssocID="{1C7586C3-C836-4260-9818-762A0F3AAFFE}" presName="rootText" presStyleLbl="node4" presStyleIdx="11" presStyleCnt="32" custScaleX="136589">
        <dgm:presLayoutVars>
          <dgm:chPref val="3"/>
        </dgm:presLayoutVars>
      </dgm:prSet>
      <dgm:spPr/>
    </dgm:pt>
    <dgm:pt modelId="{B2594943-E997-410B-8B05-540BC8549A15}" type="pres">
      <dgm:prSet presAssocID="{1C7586C3-C836-4260-9818-762A0F3AAFFE}" presName="rootConnector" presStyleLbl="node4" presStyleIdx="11" presStyleCnt="32"/>
      <dgm:spPr/>
    </dgm:pt>
    <dgm:pt modelId="{643CA6BC-17CF-4984-A5A9-9247AD5F1C54}" type="pres">
      <dgm:prSet presAssocID="{1C7586C3-C836-4260-9818-762A0F3AAFFE}" presName="hierChild4" presStyleCnt="0"/>
      <dgm:spPr/>
    </dgm:pt>
    <dgm:pt modelId="{77524EB7-721A-4E90-93B0-D0EBC279A4FF}" type="pres">
      <dgm:prSet presAssocID="{1C7586C3-C836-4260-9818-762A0F3AAFFE}" presName="hierChild5" presStyleCnt="0"/>
      <dgm:spPr/>
    </dgm:pt>
    <dgm:pt modelId="{58682662-4715-43B5-A692-08949EB46536}" type="pres">
      <dgm:prSet presAssocID="{C3477971-AA57-4C9E-BD48-1B0A07F3CCAA}" presName="Name37" presStyleLbl="parChTrans1D4" presStyleIdx="12" presStyleCnt="32"/>
      <dgm:spPr/>
    </dgm:pt>
    <dgm:pt modelId="{CCDAFA79-035E-400C-9AC8-794D63D7F80D}" type="pres">
      <dgm:prSet presAssocID="{7C02E531-A95F-4C71-9272-F07C7ED3B8A2}" presName="hierRoot2" presStyleCnt="0">
        <dgm:presLayoutVars>
          <dgm:hierBranch val="init"/>
        </dgm:presLayoutVars>
      </dgm:prSet>
      <dgm:spPr/>
    </dgm:pt>
    <dgm:pt modelId="{6D86CC41-9391-4518-9B65-445559A7731B}" type="pres">
      <dgm:prSet presAssocID="{7C02E531-A95F-4C71-9272-F07C7ED3B8A2}" presName="rootComposite" presStyleCnt="0"/>
      <dgm:spPr/>
    </dgm:pt>
    <dgm:pt modelId="{887D6C4F-84B5-4AAC-BB6B-063F5F2E4612}" type="pres">
      <dgm:prSet presAssocID="{7C02E531-A95F-4C71-9272-F07C7ED3B8A2}" presName="rootText" presStyleLbl="node4" presStyleIdx="12" presStyleCnt="32" custScaleX="139267">
        <dgm:presLayoutVars>
          <dgm:chPref val="3"/>
        </dgm:presLayoutVars>
      </dgm:prSet>
      <dgm:spPr/>
    </dgm:pt>
    <dgm:pt modelId="{078A3702-3395-40E0-A88B-2C99202746AF}" type="pres">
      <dgm:prSet presAssocID="{7C02E531-A95F-4C71-9272-F07C7ED3B8A2}" presName="rootConnector" presStyleLbl="node4" presStyleIdx="12" presStyleCnt="32"/>
      <dgm:spPr/>
    </dgm:pt>
    <dgm:pt modelId="{28A430FD-7856-4859-B032-D0ADDAE57791}" type="pres">
      <dgm:prSet presAssocID="{7C02E531-A95F-4C71-9272-F07C7ED3B8A2}" presName="hierChild4" presStyleCnt="0"/>
      <dgm:spPr/>
    </dgm:pt>
    <dgm:pt modelId="{8BC8D57D-1A74-488E-AB10-6D7428BB7B17}" type="pres">
      <dgm:prSet presAssocID="{7C02E531-A95F-4C71-9272-F07C7ED3B8A2}" presName="hierChild5" presStyleCnt="0"/>
      <dgm:spPr/>
    </dgm:pt>
    <dgm:pt modelId="{40807956-7031-4C64-B6AE-3B7E8AC82287}" type="pres">
      <dgm:prSet presAssocID="{8601C614-449E-4F9A-83F1-1F35CF1D6E9F}" presName="Name37" presStyleLbl="parChTrans1D4" presStyleIdx="13" presStyleCnt="32"/>
      <dgm:spPr/>
    </dgm:pt>
    <dgm:pt modelId="{6C6E3D65-348E-47EB-9556-D2A911A33E5B}" type="pres">
      <dgm:prSet presAssocID="{D0338D52-5CE1-4F4A-A717-31CBE8584144}" presName="hierRoot2" presStyleCnt="0">
        <dgm:presLayoutVars>
          <dgm:hierBranch val="init"/>
        </dgm:presLayoutVars>
      </dgm:prSet>
      <dgm:spPr/>
    </dgm:pt>
    <dgm:pt modelId="{6BB33FF9-E6A1-4DF7-9E42-611063C3F455}" type="pres">
      <dgm:prSet presAssocID="{D0338D52-5CE1-4F4A-A717-31CBE8584144}" presName="rootComposite" presStyleCnt="0"/>
      <dgm:spPr/>
    </dgm:pt>
    <dgm:pt modelId="{FCB0AC24-C116-4558-9359-D497327C598E}" type="pres">
      <dgm:prSet presAssocID="{D0338D52-5CE1-4F4A-A717-31CBE8584144}" presName="rootText" presStyleLbl="node4" presStyleIdx="13" presStyleCnt="32" custScaleX="139267">
        <dgm:presLayoutVars>
          <dgm:chPref val="3"/>
        </dgm:presLayoutVars>
      </dgm:prSet>
      <dgm:spPr/>
    </dgm:pt>
    <dgm:pt modelId="{EACDD6DD-6835-4690-ADF9-F24DBA361DA5}" type="pres">
      <dgm:prSet presAssocID="{D0338D52-5CE1-4F4A-A717-31CBE8584144}" presName="rootConnector" presStyleLbl="node4" presStyleIdx="13" presStyleCnt="32"/>
      <dgm:spPr/>
    </dgm:pt>
    <dgm:pt modelId="{35969CE5-E2F0-4137-AC83-5971B9289DCC}" type="pres">
      <dgm:prSet presAssocID="{D0338D52-5CE1-4F4A-A717-31CBE8584144}" presName="hierChild4" presStyleCnt="0"/>
      <dgm:spPr/>
    </dgm:pt>
    <dgm:pt modelId="{CD024371-9378-4D5A-9C5E-062D024A9519}" type="pres">
      <dgm:prSet presAssocID="{D0338D52-5CE1-4F4A-A717-31CBE8584144}" presName="hierChild5" presStyleCnt="0"/>
      <dgm:spPr/>
    </dgm:pt>
    <dgm:pt modelId="{3263DE01-F3C1-4692-B8E4-81147FA3BF80}" type="pres">
      <dgm:prSet presAssocID="{E5A54E7B-92E4-4CE7-93DC-090099B13700}" presName="Name37" presStyleLbl="parChTrans1D4" presStyleIdx="14" presStyleCnt="32"/>
      <dgm:spPr/>
    </dgm:pt>
    <dgm:pt modelId="{164663C1-6377-45C7-9691-4FD1A5D2B3AE}" type="pres">
      <dgm:prSet presAssocID="{0CDE0AAC-38D4-4819-81D5-BE4563453958}" presName="hierRoot2" presStyleCnt="0">
        <dgm:presLayoutVars>
          <dgm:hierBranch val="init"/>
        </dgm:presLayoutVars>
      </dgm:prSet>
      <dgm:spPr/>
    </dgm:pt>
    <dgm:pt modelId="{43E4146A-7775-4A1C-A5F8-C69525ACB315}" type="pres">
      <dgm:prSet presAssocID="{0CDE0AAC-38D4-4819-81D5-BE4563453958}" presName="rootComposite" presStyleCnt="0"/>
      <dgm:spPr/>
    </dgm:pt>
    <dgm:pt modelId="{36DF2A2E-8DA1-4733-92AF-8A5170A23B02}" type="pres">
      <dgm:prSet presAssocID="{0CDE0AAC-38D4-4819-81D5-BE4563453958}" presName="rootText" presStyleLbl="node4" presStyleIdx="14" presStyleCnt="32" custScaleX="139267">
        <dgm:presLayoutVars>
          <dgm:chPref val="3"/>
        </dgm:presLayoutVars>
      </dgm:prSet>
      <dgm:spPr/>
    </dgm:pt>
    <dgm:pt modelId="{73955802-F960-4314-A568-EFB6B59AE19B}" type="pres">
      <dgm:prSet presAssocID="{0CDE0AAC-38D4-4819-81D5-BE4563453958}" presName="rootConnector" presStyleLbl="node4" presStyleIdx="14" presStyleCnt="32"/>
      <dgm:spPr/>
    </dgm:pt>
    <dgm:pt modelId="{8BF9DF5E-ABE7-48F4-AE25-008A434E10E1}" type="pres">
      <dgm:prSet presAssocID="{0CDE0AAC-38D4-4819-81D5-BE4563453958}" presName="hierChild4" presStyleCnt="0"/>
      <dgm:spPr/>
    </dgm:pt>
    <dgm:pt modelId="{BAF8D89E-974C-401E-B77A-664B8A33AF79}" type="pres">
      <dgm:prSet presAssocID="{0CDE0AAC-38D4-4819-81D5-BE4563453958}" presName="hierChild5" presStyleCnt="0"/>
      <dgm:spPr/>
    </dgm:pt>
    <dgm:pt modelId="{23C72FB5-F29D-4721-9EF3-DF8E95B053BD}" type="pres">
      <dgm:prSet presAssocID="{BD6E78A2-67CB-4233-A29C-C9B0C46EA3D8}" presName="Name37" presStyleLbl="parChTrans1D4" presStyleIdx="15" presStyleCnt="32"/>
      <dgm:spPr/>
    </dgm:pt>
    <dgm:pt modelId="{43AD1A91-CA6B-48F0-B9B0-C7D6E10DCC96}" type="pres">
      <dgm:prSet presAssocID="{C5D11651-DA96-49BB-94B1-1B713FD6F363}" presName="hierRoot2" presStyleCnt="0">
        <dgm:presLayoutVars>
          <dgm:hierBranch val="init"/>
        </dgm:presLayoutVars>
      </dgm:prSet>
      <dgm:spPr/>
    </dgm:pt>
    <dgm:pt modelId="{B7190E36-3BA3-4D33-BAF4-339C32B43ECF}" type="pres">
      <dgm:prSet presAssocID="{C5D11651-DA96-49BB-94B1-1B713FD6F363}" presName="rootComposite" presStyleCnt="0"/>
      <dgm:spPr/>
    </dgm:pt>
    <dgm:pt modelId="{0B058810-B4FE-4259-B30A-09F088D6E20A}" type="pres">
      <dgm:prSet presAssocID="{C5D11651-DA96-49BB-94B1-1B713FD6F363}" presName="rootText" presStyleLbl="node4" presStyleIdx="15" presStyleCnt="32" custScaleX="139267">
        <dgm:presLayoutVars>
          <dgm:chPref val="3"/>
        </dgm:presLayoutVars>
      </dgm:prSet>
      <dgm:spPr/>
    </dgm:pt>
    <dgm:pt modelId="{D05BF4EE-7E86-4691-A91E-88A09CDE3D6A}" type="pres">
      <dgm:prSet presAssocID="{C5D11651-DA96-49BB-94B1-1B713FD6F363}" presName="rootConnector" presStyleLbl="node4" presStyleIdx="15" presStyleCnt="32"/>
      <dgm:spPr/>
    </dgm:pt>
    <dgm:pt modelId="{31DD1249-F68B-455F-A890-AB3CAE6F2A46}" type="pres">
      <dgm:prSet presAssocID="{C5D11651-DA96-49BB-94B1-1B713FD6F363}" presName="hierChild4" presStyleCnt="0"/>
      <dgm:spPr/>
    </dgm:pt>
    <dgm:pt modelId="{7BD99098-44FE-446C-A6E5-B46C00F27846}" type="pres">
      <dgm:prSet presAssocID="{C5D11651-DA96-49BB-94B1-1B713FD6F363}" presName="hierChild5" presStyleCnt="0"/>
      <dgm:spPr/>
    </dgm:pt>
    <dgm:pt modelId="{513B3E1E-9B74-4DAD-9D19-FAD55BD22779}" type="pres">
      <dgm:prSet presAssocID="{9C01144A-8DA4-4847-8740-CB319C3EA304}" presName="Name37" presStyleLbl="parChTrans1D4" presStyleIdx="16" presStyleCnt="32"/>
      <dgm:spPr/>
    </dgm:pt>
    <dgm:pt modelId="{912D5A69-8AC9-4B3C-B866-C27680C8DA7A}" type="pres">
      <dgm:prSet presAssocID="{7105476B-E10C-4696-8259-322EF1C647FC}" presName="hierRoot2" presStyleCnt="0">
        <dgm:presLayoutVars>
          <dgm:hierBranch val="init"/>
        </dgm:presLayoutVars>
      </dgm:prSet>
      <dgm:spPr/>
    </dgm:pt>
    <dgm:pt modelId="{64EFAF7E-2911-4353-94B0-B3C058908399}" type="pres">
      <dgm:prSet presAssocID="{7105476B-E10C-4696-8259-322EF1C647FC}" presName="rootComposite" presStyleCnt="0"/>
      <dgm:spPr/>
    </dgm:pt>
    <dgm:pt modelId="{4C023ECC-8C00-40E5-8123-699F49129146}" type="pres">
      <dgm:prSet presAssocID="{7105476B-E10C-4696-8259-322EF1C647FC}" presName="rootText" presStyleLbl="node4" presStyleIdx="16" presStyleCnt="32" custScaleX="139267">
        <dgm:presLayoutVars>
          <dgm:chPref val="3"/>
        </dgm:presLayoutVars>
      </dgm:prSet>
      <dgm:spPr/>
    </dgm:pt>
    <dgm:pt modelId="{A14A7BF3-FA63-45F6-969D-C326FE28A10D}" type="pres">
      <dgm:prSet presAssocID="{7105476B-E10C-4696-8259-322EF1C647FC}" presName="rootConnector" presStyleLbl="node4" presStyleIdx="16" presStyleCnt="32"/>
      <dgm:spPr/>
    </dgm:pt>
    <dgm:pt modelId="{70891750-7C6C-4F8C-82CE-82622F4B5900}" type="pres">
      <dgm:prSet presAssocID="{7105476B-E10C-4696-8259-322EF1C647FC}" presName="hierChild4" presStyleCnt="0"/>
      <dgm:spPr/>
    </dgm:pt>
    <dgm:pt modelId="{586B2C57-317B-4AB7-9EC7-266212B7A79F}" type="pres">
      <dgm:prSet presAssocID="{7105476B-E10C-4696-8259-322EF1C647FC}" presName="hierChild5" presStyleCnt="0"/>
      <dgm:spPr/>
    </dgm:pt>
    <dgm:pt modelId="{54F9E9A2-A270-40C9-8CB2-C36B71F2C0FF}" type="pres">
      <dgm:prSet presAssocID="{2620AAFE-CA2D-4DD1-8112-C287D1780DA2}" presName="hierChild5" presStyleCnt="0"/>
      <dgm:spPr/>
    </dgm:pt>
    <dgm:pt modelId="{60E59C74-E95D-4D56-8D3E-F67FF5C55EA1}" type="pres">
      <dgm:prSet presAssocID="{A3D29328-B392-48EA-B623-105C8856FF12}" presName="Name37" presStyleLbl="parChTrans1D3" presStyleIdx="7" presStyleCnt="12"/>
      <dgm:spPr/>
    </dgm:pt>
    <dgm:pt modelId="{D82CAFB5-0F40-4B54-865F-FDE1894CE3FD}" type="pres">
      <dgm:prSet presAssocID="{8753DCB4-362D-4F98-B83F-994B751A7722}" presName="hierRoot2" presStyleCnt="0">
        <dgm:presLayoutVars>
          <dgm:hierBranch val="init"/>
        </dgm:presLayoutVars>
      </dgm:prSet>
      <dgm:spPr/>
    </dgm:pt>
    <dgm:pt modelId="{3DAB9713-5F41-49C4-940F-6551AB21F52E}" type="pres">
      <dgm:prSet presAssocID="{8753DCB4-362D-4F98-B83F-994B751A7722}" presName="rootComposite" presStyleCnt="0"/>
      <dgm:spPr/>
    </dgm:pt>
    <dgm:pt modelId="{ECB53947-C971-48BF-B7EC-AEC3611E54C0}" type="pres">
      <dgm:prSet presAssocID="{8753DCB4-362D-4F98-B83F-994B751A7722}" presName="rootText" presStyleLbl="node3" presStyleIdx="7" presStyleCnt="12" custScaleX="117440">
        <dgm:presLayoutVars>
          <dgm:chPref val="3"/>
        </dgm:presLayoutVars>
      </dgm:prSet>
      <dgm:spPr/>
    </dgm:pt>
    <dgm:pt modelId="{40342CC2-6465-4E35-849C-A7057A0E6335}" type="pres">
      <dgm:prSet presAssocID="{8753DCB4-362D-4F98-B83F-994B751A7722}" presName="rootConnector" presStyleLbl="node3" presStyleIdx="7" presStyleCnt="12"/>
      <dgm:spPr/>
    </dgm:pt>
    <dgm:pt modelId="{77BF1480-BFAF-4FEA-95D2-D2244BD40406}" type="pres">
      <dgm:prSet presAssocID="{8753DCB4-362D-4F98-B83F-994B751A7722}" presName="hierChild4" presStyleCnt="0"/>
      <dgm:spPr/>
    </dgm:pt>
    <dgm:pt modelId="{CC007470-7205-4248-8716-3AC02BDFF870}" type="pres">
      <dgm:prSet presAssocID="{441F8F23-05BD-44CF-9855-0ECD9281EB58}" presName="Name37" presStyleLbl="parChTrans1D4" presStyleIdx="17" presStyleCnt="32"/>
      <dgm:spPr/>
    </dgm:pt>
    <dgm:pt modelId="{30852502-2DAC-41CC-9397-A57A8C5C7506}" type="pres">
      <dgm:prSet presAssocID="{9EEBE571-B2AB-404F-94F0-F41B75FB550C}" presName="hierRoot2" presStyleCnt="0">
        <dgm:presLayoutVars>
          <dgm:hierBranch val="init"/>
        </dgm:presLayoutVars>
      </dgm:prSet>
      <dgm:spPr/>
    </dgm:pt>
    <dgm:pt modelId="{655675A5-7BB0-46C7-8909-C59C8154C5C2}" type="pres">
      <dgm:prSet presAssocID="{9EEBE571-B2AB-404F-94F0-F41B75FB550C}" presName="rootComposite" presStyleCnt="0"/>
      <dgm:spPr/>
    </dgm:pt>
    <dgm:pt modelId="{3B0A9805-BA80-4B57-9FD2-06090F5EA492}" type="pres">
      <dgm:prSet presAssocID="{9EEBE571-B2AB-404F-94F0-F41B75FB550C}" presName="rootText" presStyleLbl="node4" presStyleIdx="17" presStyleCnt="32" custScaleX="130359">
        <dgm:presLayoutVars>
          <dgm:chPref val="3"/>
        </dgm:presLayoutVars>
      </dgm:prSet>
      <dgm:spPr/>
    </dgm:pt>
    <dgm:pt modelId="{4CFB0862-6D13-40E2-AEFB-6DF12961EE70}" type="pres">
      <dgm:prSet presAssocID="{9EEBE571-B2AB-404F-94F0-F41B75FB550C}" presName="rootConnector" presStyleLbl="node4" presStyleIdx="17" presStyleCnt="32"/>
      <dgm:spPr/>
    </dgm:pt>
    <dgm:pt modelId="{1143EB7A-611B-4B37-9F33-45EE4CC1446B}" type="pres">
      <dgm:prSet presAssocID="{9EEBE571-B2AB-404F-94F0-F41B75FB550C}" presName="hierChild4" presStyleCnt="0"/>
      <dgm:spPr/>
    </dgm:pt>
    <dgm:pt modelId="{7EC8E825-68CA-4C08-AAC2-12A713D8374B}" type="pres">
      <dgm:prSet presAssocID="{9EEBE571-B2AB-404F-94F0-F41B75FB550C}" presName="hierChild5" presStyleCnt="0"/>
      <dgm:spPr/>
    </dgm:pt>
    <dgm:pt modelId="{F8B2EC81-DEB6-4EA8-891A-CF1AB1B4CA61}" type="pres">
      <dgm:prSet presAssocID="{FCCB518F-2DFB-4CF3-A260-C753EB1AD7E3}" presName="Name37" presStyleLbl="parChTrans1D4" presStyleIdx="18" presStyleCnt="32"/>
      <dgm:spPr/>
    </dgm:pt>
    <dgm:pt modelId="{0834930A-5F62-4257-AEB1-54CC5046CBCB}" type="pres">
      <dgm:prSet presAssocID="{53D92FCA-B5B7-406C-9C86-A9E91B777D65}" presName="hierRoot2" presStyleCnt="0">
        <dgm:presLayoutVars>
          <dgm:hierBranch val="init"/>
        </dgm:presLayoutVars>
      </dgm:prSet>
      <dgm:spPr/>
    </dgm:pt>
    <dgm:pt modelId="{4F467EDA-2BB6-4E8A-A45B-706C45741F8D}" type="pres">
      <dgm:prSet presAssocID="{53D92FCA-B5B7-406C-9C86-A9E91B777D65}" presName="rootComposite" presStyleCnt="0"/>
      <dgm:spPr/>
    </dgm:pt>
    <dgm:pt modelId="{DA00A7A6-8E63-49C3-A93E-941D9C3AB2C1}" type="pres">
      <dgm:prSet presAssocID="{53D92FCA-B5B7-406C-9C86-A9E91B777D65}" presName="rootText" presStyleLbl="node4" presStyleIdx="18" presStyleCnt="32" custScaleX="130359">
        <dgm:presLayoutVars>
          <dgm:chPref val="3"/>
        </dgm:presLayoutVars>
      </dgm:prSet>
      <dgm:spPr/>
    </dgm:pt>
    <dgm:pt modelId="{23D00F16-97E5-4E54-AF0E-D10B272C91D3}" type="pres">
      <dgm:prSet presAssocID="{53D92FCA-B5B7-406C-9C86-A9E91B777D65}" presName="rootConnector" presStyleLbl="node4" presStyleIdx="18" presStyleCnt="32"/>
      <dgm:spPr/>
    </dgm:pt>
    <dgm:pt modelId="{4104690F-C550-41B4-A526-13B3019A90A3}" type="pres">
      <dgm:prSet presAssocID="{53D92FCA-B5B7-406C-9C86-A9E91B777D65}" presName="hierChild4" presStyleCnt="0"/>
      <dgm:spPr/>
    </dgm:pt>
    <dgm:pt modelId="{0BF47714-BED2-4458-8F59-89367065C90E}" type="pres">
      <dgm:prSet presAssocID="{53D92FCA-B5B7-406C-9C86-A9E91B777D65}" presName="hierChild5" presStyleCnt="0"/>
      <dgm:spPr/>
    </dgm:pt>
    <dgm:pt modelId="{BD246E9D-7EE7-4C9D-A487-984884167E57}" type="pres">
      <dgm:prSet presAssocID="{E4A580BF-F1C5-4D3F-8059-39B6BB8E78D1}" presName="Name37" presStyleLbl="parChTrans1D4" presStyleIdx="19" presStyleCnt="32"/>
      <dgm:spPr/>
    </dgm:pt>
    <dgm:pt modelId="{21D4319D-F764-498B-AC48-DC66E4D86D1F}" type="pres">
      <dgm:prSet presAssocID="{A433B0ED-770A-4F94-8771-AC636DF5CD9E}" presName="hierRoot2" presStyleCnt="0">
        <dgm:presLayoutVars>
          <dgm:hierBranch val="init"/>
        </dgm:presLayoutVars>
      </dgm:prSet>
      <dgm:spPr/>
    </dgm:pt>
    <dgm:pt modelId="{69536C8C-0324-4A2A-BEA5-DC366FB8FC45}" type="pres">
      <dgm:prSet presAssocID="{A433B0ED-770A-4F94-8771-AC636DF5CD9E}" presName="rootComposite" presStyleCnt="0"/>
      <dgm:spPr/>
    </dgm:pt>
    <dgm:pt modelId="{0B67C0AA-BC61-4FFE-8D04-C91E0BDF7BE7}" type="pres">
      <dgm:prSet presAssocID="{A433B0ED-770A-4F94-8771-AC636DF5CD9E}" presName="rootText" presStyleLbl="node4" presStyleIdx="19" presStyleCnt="32" custScaleX="130359">
        <dgm:presLayoutVars>
          <dgm:chPref val="3"/>
        </dgm:presLayoutVars>
      </dgm:prSet>
      <dgm:spPr/>
    </dgm:pt>
    <dgm:pt modelId="{0014DE3B-0EBD-4001-AAFA-315B604E204C}" type="pres">
      <dgm:prSet presAssocID="{A433B0ED-770A-4F94-8771-AC636DF5CD9E}" presName="rootConnector" presStyleLbl="node4" presStyleIdx="19" presStyleCnt="32"/>
      <dgm:spPr/>
    </dgm:pt>
    <dgm:pt modelId="{ECBF1AA1-6888-48CB-B34C-6F3CA37C11A0}" type="pres">
      <dgm:prSet presAssocID="{A433B0ED-770A-4F94-8771-AC636DF5CD9E}" presName="hierChild4" presStyleCnt="0"/>
      <dgm:spPr/>
    </dgm:pt>
    <dgm:pt modelId="{DA4565A4-C802-4CE6-BB85-C33DC5159766}" type="pres">
      <dgm:prSet presAssocID="{A433B0ED-770A-4F94-8771-AC636DF5CD9E}" presName="hierChild5" presStyleCnt="0"/>
      <dgm:spPr/>
    </dgm:pt>
    <dgm:pt modelId="{0373F477-38A2-46CE-8163-2B5C1F3EE9CA}" type="pres">
      <dgm:prSet presAssocID="{600344C5-09B2-4CE9-AFF6-3271D17F4AB8}" presName="Name37" presStyleLbl="parChTrans1D4" presStyleIdx="20" presStyleCnt="32"/>
      <dgm:spPr/>
    </dgm:pt>
    <dgm:pt modelId="{DA0C8BF7-2D10-4DF9-AE47-EE1290F8BF17}" type="pres">
      <dgm:prSet presAssocID="{507A04A1-CCB1-44F7-B0D7-C7CFD733EF03}" presName="hierRoot2" presStyleCnt="0">
        <dgm:presLayoutVars>
          <dgm:hierBranch val="init"/>
        </dgm:presLayoutVars>
      </dgm:prSet>
      <dgm:spPr/>
    </dgm:pt>
    <dgm:pt modelId="{F892C744-968D-4CC9-8D65-1C77CA3CA7DA}" type="pres">
      <dgm:prSet presAssocID="{507A04A1-CCB1-44F7-B0D7-C7CFD733EF03}" presName="rootComposite" presStyleCnt="0"/>
      <dgm:spPr/>
    </dgm:pt>
    <dgm:pt modelId="{6056FE78-B049-46C0-92DD-C9BC0439CDCA}" type="pres">
      <dgm:prSet presAssocID="{507A04A1-CCB1-44F7-B0D7-C7CFD733EF03}" presName="rootText" presStyleLbl="node4" presStyleIdx="20" presStyleCnt="32" custScaleX="130359">
        <dgm:presLayoutVars>
          <dgm:chPref val="3"/>
        </dgm:presLayoutVars>
      </dgm:prSet>
      <dgm:spPr/>
    </dgm:pt>
    <dgm:pt modelId="{63592F45-E13F-4338-A69D-AC112E1E80E3}" type="pres">
      <dgm:prSet presAssocID="{507A04A1-CCB1-44F7-B0D7-C7CFD733EF03}" presName="rootConnector" presStyleLbl="node4" presStyleIdx="20" presStyleCnt="32"/>
      <dgm:spPr/>
    </dgm:pt>
    <dgm:pt modelId="{EABB4D9D-E090-417C-8600-F051BA8CCA53}" type="pres">
      <dgm:prSet presAssocID="{507A04A1-CCB1-44F7-B0D7-C7CFD733EF03}" presName="hierChild4" presStyleCnt="0"/>
      <dgm:spPr/>
    </dgm:pt>
    <dgm:pt modelId="{EFB114F6-7887-4683-82D2-ED2311CB963F}" type="pres">
      <dgm:prSet presAssocID="{507A04A1-CCB1-44F7-B0D7-C7CFD733EF03}" presName="hierChild5" presStyleCnt="0"/>
      <dgm:spPr/>
    </dgm:pt>
    <dgm:pt modelId="{52F204E7-2C0C-4393-A37C-ED6AF2E59BF0}" type="pres">
      <dgm:prSet presAssocID="{52832B38-AE1C-407C-A4BC-6B3EA71C1192}" presName="Name37" presStyleLbl="parChTrans1D4" presStyleIdx="21" presStyleCnt="32"/>
      <dgm:spPr/>
    </dgm:pt>
    <dgm:pt modelId="{72882A98-4DF7-4B69-8FA6-B0C1196E386D}" type="pres">
      <dgm:prSet presAssocID="{5ADB1E71-5B14-4D01-9DEF-3D15DCE04CA4}" presName="hierRoot2" presStyleCnt="0">
        <dgm:presLayoutVars>
          <dgm:hierBranch val="init"/>
        </dgm:presLayoutVars>
      </dgm:prSet>
      <dgm:spPr/>
    </dgm:pt>
    <dgm:pt modelId="{7C9DBB34-D93A-483C-BABD-178264676290}" type="pres">
      <dgm:prSet presAssocID="{5ADB1E71-5B14-4D01-9DEF-3D15DCE04CA4}" presName="rootComposite" presStyleCnt="0"/>
      <dgm:spPr/>
    </dgm:pt>
    <dgm:pt modelId="{0BAE8311-6011-4502-986B-F175517798E1}" type="pres">
      <dgm:prSet presAssocID="{5ADB1E71-5B14-4D01-9DEF-3D15DCE04CA4}" presName="rootText" presStyleLbl="node4" presStyleIdx="21" presStyleCnt="32" custScaleX="130359">
        <dgm:presLayoutVars>
          <dgm:chPref val="3"/>
        </dgm:presLayoutVars>
      </dgm:prSet>
      <dgm:spPr/>
    </dgm:pt>
    <dgm:pt modelId="{7A239707-CA33-4334-B69D-F378B4A3F856}" type="pres">
      <dgm:prSet presAssocID="{5ADB1E71-5B14-4D01-9DEF-3D15DCE04CA4}" presName="rootConnector" presStyleLbl="node4" presStyleIdx="21" presStyleCnt="32"/>
      <dgm:spPr/>
    </dgm:pt>
    <dgm:pt modelId="{A1257EFD-AF5F-43C0-8F89-47E0E27C002E}" type="pres">
      <dgm:prSet presAssocID="{5ADB1E71-5B14-4D01-9DEF-3D15DCE04CA4}" presName="hierChild4" presStyleCnt="0"/>
      <dgm:spPr/>
    </dgm:pt>
    <dgm:pt modelId="{FE63ED20-107F-4831-BD23-DB47D29A7BE5}" type="pres">
      <dgm:prSet presAssocID="{5ADB1E71-5B14-4D01-9DEF-3D15DCE04CA4}" presName="hierChild5" presStyleCnt="0"/>
      <dgm:spPr/>
    </dgm:pt>
    <dgm:pt modelId="{276E2E71-3D64-4639-98D8-0D9D77DD6817}" type="pres">
      <dgm:prSet presAssocID="{1F53B426-C8B5-4B70-BFA6-E19ED62ACAA6}" presName="Name37" presStyleLbl="parChTrans1D4" presStyleIdx="22" presStyleCnt="32"/>
      <dgm:spPr/>
    </dgm:pt>
    <dgm:pt modelId="{E07CC602-8AE6-4C21-A735-617AFE00B628}" type="pres">
      <dgm:prSet presAssocID="{F8D3AE10-B492-45A1-A69F-B55B86C02A21}" presName="hierRoot2" presStyleCnt="0">
        <dgm:presLayoutVars>
          <dgm:hierBranch val="init"/>
        </dgm:presLayoutVars>
      </dgm:prSet>
      <dgm:spPr/>
    </dgm:pt>
    <dgm:pt modelId="{8B472369-D5F9-4D84-B3AE-94181F66BA65}" type="pres">
      <dgm:prSet presAssocID="{F8D3AE10-B492-45A1-A69F-B55B86C02A21}" presName="rootComposite" presStyleCnt="0"/>
      <dgm:spPr/>
    </dgm:pt>
    <dgm:pt modelId="{095537AF-6FC5-472C-8CBA-F95CCAAC2EBA}" type="pres">
      <dgm:prSet presAssocID="{F8D3AE10-B492-45A1-A69F-B55B86C02A21}" presName="rootText" presStyleLbl="node4" presStyleIdx="22" presStyleCnt="32" custScaleX="130359">
        <dgm:presLayoutVars>
          <dgm:chPref val="3"/>
        </dgm:presLayoutVars>
      </dgm:prSet>
      <dgm:spPr/>
    </dgm:pt>
    <dgm:pt modelId="{E7DA94E1-E7C7-46E5-B8B3-CDE5103D9CE5}" type="pres">
      <dgm:prSet presAssocID="{F8D3AE10-B492-45A1-A69F-B55B86C02A21}" presName="rootConnector" presStyleLbl="node4" presStyleIdx="22" presStyleCnt="32"/>
      <dgm:spPr/>
    </dgm:pt>
    <dgm:pt modelId="{02096F22-275F-4124-8770-7BFB66DFF143}" type="pres">
      <dgm:prSet presAssocID="{F8D3AE10-B492-45A1-A69F-B55B86C02A21}" presName="hierChild4" presStyleCnt="0"/>
      <dgm:spPr/>
    </dgm:pt>
    <dgm:pt modelId="{1D5C7EFC-97AD-45EF-AA78-A4B7A67FACA3}" type="pres">
      <dgm:prSet presAssocID="{F8D3AE10-B492-45A1-A69F-B55B86C02A21}" presName="hierChild5" presStyleCnt="0"/>
      <dgm:spPr/>
    </dgm:pt>
    <dgm:pt modelId="{1A51E322-FA58-42BB-8B31-747E9B3A293C}" type="pres">
      <dgm:prSet presAssocID="{AFC8F08B-9CCE-4B62-BF09-7D42C43DEBA6}" presName="Name37" presStyleLbl="parChTrans1D4" presStyleIdx="23" presStyleCnt="32"/>
      <dgm:spPr/>
    </dgm:pt>
    <dgm:pt modelId="{23E51ACD-3BAC-401B-8375-03B03FFCB885}" type="pres">
      <dgm:prSet presAssocID="{72221D15-32B3-4994-9D5A-6AAE95A03CEF}" presName="hierRoot2" presStyleCnt="0">
        <dgm:presLayoutVars>
          <dgm:hierBranch val="init"/>
        </dgm:presLayoutVars>
      </dgm:prSet>
      <dgm:spPr/>
    </dgm:pt>
    <dgm:pt modelId="{C6A23D2F-BBB2-45F9-9431-9266C119C47F}" type="pres">
      <dgm:prSet presAssocID="{72221D15-32B3-4994-9D5A-6AAE95A03CEF}" presName="rootComposite" presStyleCnt="0"/>
      <dgm:spPr/>
    </dgm:pt>
    <dgm:pt modelId="{FEB46D8E-4C6E-49B7-923C-36BAE70CF098}" type="pres">
      <dgm:prSet presAssocID="{72221D15-32B3-4994-9D5A-6AAE95A03CEF}" presName="rootText" presStyleLbl="node4" presStyleIdx="23" presStyleCnt="32" custScaleX="130359">
        <dgm:presLayoutVars>
          <dgm:chPref val="3"/>
        </dgm:presLayoutVars>
      </dgm:prSet>
      <dgm:spPr/>
    </dgm:pt>
    <dgm:pt modelId="{8F10A5CB-F7F8-4917-A2AB-EACAA41B1AE9}" type="pres">
      <dgm:prSet presAssocID="{72221D15-32B3-4994-9D5A-6AAE95A03CEF}" presName="rootConnector" presStyleLbl="node4" presStyleIdx="23" presStyleCnt="32"/>
      <dgm:spPr/>
    </dgm:pt>
    <dgm:pt modelId="{261D3E84-631B-4D12-82D9-E8A79EFCB4CC}" type="pres">
      <dgm:prSet presAssocID="{72221D15-32B3-4994-9D5A-6AAE95A03CEF}" presName="hierChild4" presStyleCnt="0"/>
      <dgm:spPr/>
    </dgm:pt>
    <dgm:pt modelId="{CAE46E4A-080D-426D-9F89-3AF8903474F4}" type="pres">
      <dgm:prSet presAssocID="{72221D15-32B3-4994-9D5A-6AAE95A03CEF}" presName="hierChild5" presStyleCnt="0"/>
      <dgm:spPr/>
    </dgm:pt>
    <dgm:pt modelId="{296F61D0-AF36-43CA-9BD3-1BF4E054B50F}" type="pres">
      <dgm:prSet presAssocID="{8753DCB4-362D-4F98-B83F-994B751A7722}" presName="hierChild5" presStyleCnt="0"/>
      <dgm:spPr/>
    </dgm:pt>
    <dgm:pt modelId="{ADC0528B-BAD3-4B79-AFBF-589BAE642802}" type="pres">
      <dgm:prSet presAssocID="{581D657C-0D85-436F-9B57-F054CCDEF6AC}" presName="Name37" presStyleLbl="parChTrans1D3" presStyleIdx="8" presStyleCnt="12"/>
      <dgm:spPr/>
    </dgm:pt>
    <dgm:pt modelId="{94BBA18D-8228-4AA1-BBD5-B28F6F461CE7}" type="pres">
      <dgm:prSet presAssocID="{066158DB-1B7B-40F8-8E0E-C60F038AB439}" presName="hierRoot2" presStyleCnt="0">
        <dgm:presLayoutVars>
          <dgm:hierBranch val="init"/>
        </dgm:presLayoutVars>
      </dgm:prSet>
      <dgm:spPr/>
    </dgm:pt>
    <dgm:pt modelId="{6E6D54A0-17E4-4FC6-8B7B-6100D7718FFB}" type="pres">
      <dgm:prSet presAssocID="{066158DB-1B7B-40F8-8E0E-C60F038AB439}" presName="rootComposite" presStyleCnt="0"/>
      <dgm:spPr/>
    </dgm:pt>
    <dgm:pt modelId="{31FF6FC3-4ED7-4A02-A4FF-2155CAC805DD}" type="pres">
      <dgm:prSet presAssocID="{066158DB-1B7B-40F8-8E0E-C60F038AB439}" presName="rootText" presStyleLbl="node3" presStyleIdx="8" presStyleCnt="12">
        <dgm:presLayoutVars>
          <dgm:chPref val="3"/>
        </dgm:presLayoutVars>
      </dgm:prSet>
      <dgm:spPr/>
    </dgm:pt>
    <dgm:pt modelId="{54ECAC4C-13CA-46ED-9304-DBB6AAFBE0EB}" type="pres">
      <dgm:prSet presAssocID="{066158DB-1B7B-40F8-8E0E-C60F038AB439}" presName="rootConnector" presStyleLbl="node3" presStyleIdx="8" presStyleCnt="12"/>
      <dgm:spPr/>
    </dgm:pt>
    <dgm:pt modelId="{6DF3D6BC-40F6-437E-927F-372D49F2A784}" type="pres">
      <dgm:prSet presAssocID="{066158DB-1B7B-40F8-8E0E-C60F038AB439}" presName="hierChild4" presStyleCnt="0"/>
      <dgm:spPr/>
    </dgm:pt>
    <dgm:pt modelId="{F5A5FF51-CF18-4F84-9EB7-55E807B0D81B}" type="pres">
      <dgm:prSet presAssocID="{0360B448-B470-458E-BDA7-286F5EC3F60B}" presName="Name37" presStyleLbl="parChTrans1D4" presStyleIdx="24" presStyleCnt="32"/>
      <dgm:spPr/>
    </dgm:pt>
    <dgm:pt modelId="{A0005EC4-FB70-442A-928E-E1CF2A402189}" type="pres">
      <dgm:prSet presAssocID="{EECD4598-4EB7-40E3-8ADC-158908EDD0E5}" presName="hierRoot2" presStyleCnt="0">
        <dgm:presLayoutVars>
          <dgm:hierBranch val="init"/>
        </dgm:presLayoutVars>
      </dgm:prSet>
      <dgm:spPr/>
    </dgm:pt>
    <dgm:pt modelId="{54FCAB15-EA9A-4660-B622-C29B1EBEA1AF}" type="pres">
      <dgm:prSet presAssocID="{EECD4598-4EB7-40E3-8ADC-158908EDD0E5}" presName="rootComposite" presStyleCnt="0"/>
      <dgm:spPr/>
    </dgm:pt>
    <dgm:pt modelId="{E53AE5E5-3E70-4960-92EE-FCE29C4620E1}" type="pres">
      <dgm:prSet presAssocID="{EECD4598-4EB7-40E3-8ADC-158908EDD0E5}" presName="rootText" presStyleLbl="node4" presStyleIdx="24" presStyleCnt="32">
        <dgm:presLayoutVars>
          <dgm:chPref val="3"/>
        </dgm:presLayoutVars>
      </dgm:prSet>
      <dgm:spPr/>
    </dgm:pt>
    <dgm:pt modelId="{4D4B38B6-9616-4D75-9C5A-8A49D4BC0B21}" type="pres">
      <dgm:prSet presAssocID="{EECD4598-4EB7-40E3-8ADC-158908EDD0E5}" presName="rootConnector" presStyleLbl="node4" presStyleIdx="24" presStyleCnt="32"/>
      <dgm:spPr/>
    </dgm:pt>
    <dgm:pt modelId="{88365D6F-7520-483F-9990-9E9CEDE2B13A}" type="pres">
      <dgm:prSet presAssocID="{EECD4598-4EB7-40E3-8ADC-158908EDD0E5}" presName="hierChild4" presStyleCnt="0"/>
      <dgm:spPr/>
    </dgm:pt>
    <dgm:pt modelId="{4AACDEA7-7707-408E-AF33-B2907155E293}" type="pres">
      <dgm:prSet presAssocID="{EECD4598-4EB7-40E3-8ADC-158908EDD0E5}" presName="hierChild5" presStyleCnt="0"/>
      <dgm:spPr/>
    </dgm:pt>
    <dgm:pt modelId="{A1F1DA1F-022D-4036-AC75-D73FF6C2DC2B}" type="pres">
      <dgm:prSet presAssocID="{066158DB-1B7B-40F8-8E0E-C60F038AB439}" presName="hierChild5" presStyleCnt="0"/>
      <dgm:spPr/>
    </dgm:pt>
    <dgm:pt modelId="{F84D2E4A-43C3-4EC9-AA11-5EC555FF5865}" type="pres">
      <dgm:prSet presAssocID="{9C35C9AE-9F6F-4B96-A5FF-6E329A4CED41}" presName="Name37" presStyleLbl="parChTrans1D3" presStyleIdx="9" presStyleCnt="12"/>
      <dgm:spPr/>
    </dgm:pt>
    <dgm:pt modelId="{DD1AC759-C3AD-410A-9361-6C6AEAAA4520}" type="pres">
      <dgm:prSet presAssocID="{9E89FF20-73BC-4AD3-BD3B-5200FB215D19}" presName="hierRoot2" presStyleCnt="0">
        <dgm:presLayoutVars>
          <dgm:hierBranch val="init"/>
        </dgm:presLayoutVars>
      </dgm:prSet>
      <dgm:spPr/>
    </dgm:pt>
    <dgm:pt modelId="{E9B7DE63-7368-44C8-8325-EEF77F82EFBC}" type="pres">
      <dgm:prSet presAssocID="{9E89FF20-73BC-4AD3-BD3B-5200FB215D19}" presName="rootComposite" presStyleCnt="0"/>
      <dgm:spPr/>
    </dgm:pt>
    <dgm:pt modelId="{8BB8BF91-DA82-4547-A899-6D9011C6E8CE}" type="pres">
      <dgm:prSet presAssocID="{9E89FF20-73BC-4AD3-BD3B-5200FB215D19}" presName="rootText" presStyleLbl="node3" presStyleIdx="9" presStyleCnt="12">
        <dgm:presLayoutVars>
          <dgm:chPref val="3"/>
        </dgm:presLayoutVars>
      </dgm:prSet>
      <dgm:spPr/>
    </dgm:pt>
    <dgm:pt modelId="{F695D33F-8EA9-4A69-BCE1-31876B509D81}" type="pres">
      <dgm:prSet presAssocID="{9E89FF20-73BC-4AD3-BD3B-5200FB215D19}" presName="rootConnector" presStyleLbl="node3" presStyleIdx="9" presStyleCnt="12"/>
      <dgm:spPr/>
    </dgm:pt>
    <dgm:pt modelId="{52264D59-89AC-4A00-874F-0D591653B986}" type="pres">
      <dgm:prSet presAssocID="{9E89FF20-73BC-4AD3-BD3B-5200FB215D19}" presName="hierChild4" presStyleCnt="0"/>
      <dgm:spPr/>
    </dgm:pt>
    <dgm:pt modelId="{7A4A276E-9ADB-4C1E-B868-CB46E9233EF1}" type="pres">
      <dgm:prSet presAssocID="{9E89FF20-73BC-4AD3-BD3B-5200FB215D19}" presName="hierChild5" presStyleCnt="0"/>
      <dgm:spPr/>
    </dgm:pt>
    <dgm:pt modelId="{875293A4-2442-45AF-A6B6-0382265B422A}" type="pres">
      <dgm:prSet presAssocID="{AFF10195-0097-4824-A464-21587A2992CD}" presName="Name37" presStyleLbl="parChTrans1D3" presStyleIdx="10" presStyleCnt="12"/>
      <dgm:spPr/>
    </dgm:pt>
    <dgm:pt modelId="{3FA1B680-F9BC-472F-8211-F5A32BE785F8}" type="pres">
      <dgm:prSet presAssocID="{7CEEA4FE-1214-471C-94B7-8695C8F63239}" presName="hierRoot2" presStyleCnt="0">
        <dgm:presLayoutVars>
          <dgm:hierBranch val="init"/>
        </dgm:presLayoutVars>
      </dgm:prSet>
      <dgm:spPr/>
    </dgm:pt>
    <dgm:pt modelId="{1864E89C-AEAA-40D9-BA7F-4456BEA891CE}" type="pres">
      <dgm:prSet presAssocID="{7CEEA4FE-1214-471C-94B7-8695C8F63239}" presName="rootComposite" presStyleCnt="0"/>
      <dgm:spPr/>
    </dgm:pt>
    <dgm:pt modelId="{A1F318AC-0EAF-490A-A96E-0BCBB0958DA1}" type="pres">
      <dgm:prSet presAssocID="{7CEEA4FE-1214-471C-94B7-8695C8F63239}" presName="rootText" presStyleLbl="node3" presStyleIdx="10" presStyleCnt="12">
        <dgm:presLayoutVars>
          <dgm:chPref val="3"/>
        </dgm:presLayoutVars>
      </dgm:prSet>
      <dgm:spPr/>
    </dgm:pt>
    <dgm:pt modelId="{572ACA7D-C3AD-454D-9BCF-2AC5FC984291}" type="pres">
      <dgm:prSet presAssocID="{7CEEA4FE-1214-471C-94B7-8695C8F63239}" presName="rootConnector" presStyleLbl="node3" presStyleIdx="10" presStyleCnt="12"/>
      <dgm:spPr/>
    </dgm:pt>
    <dgm:pt modelId="{DD0DA343-C2D3-48CD-827F-2BE9C15429D3}" type="pres">
      <dgm:prSet presAssocID="{7CEEA4FE-1214-471C-94B7-8695C8F63239}" presName="hierChild4" presStyleCnt="0"/>
      <dgm:spPr/>
    </dgm:pt>
    <dgm:pt modelId="{1C2B3A4A-9727-4624-ACF4-75C05F95F78A}" type="pres">
      <dgm:prSet presAssocID="{3B4F2FEA-B8B1-4A6D-A7E7-933BD26E1BC9}" presName="Name37" presStyleLbl="parChTrans1D4" presStyleIdx="25" presStyleCnt="32"/>
      <dgm:spPr/>
    </dgm:pt>
    <dgm:pt modelId="{C052A903-1BBD-42E8-B518-29D348CF531C}" type="pres">
      <dgm:prSet presAssocID="{B7AEA2E3-30AC-4BBE-A176-91F9454551E9}" presName="hierRoot2" presStyleCnt="0">
        <dgm:presLayoutVars>
          <dgm:hierBranch val="init"/>
        </dgm:presLayoutVars>
      </dgm:prSet>
      <dgm:spPr/>
    </dgm:pt>
    <dgm:pt modelId="{F50E991B-4147-46F6-8327-9E19E3A10F80}" type="pres">
      <dgm:prSet presAssocID="{B7AEA2E3-30AC-4BBE-A176-91F9454551E9}" presName="rootComposite" presStyleCnt="0"/>
      <dgm:spPr/>
    </dgm:pt>
    <dgm:pt modelId="{0522286D-1A77-442E-9E7E-0EF6E4A29C1A}" type="pres">
      <dgm:prSet presAssocID="{B7AEA2E3-30AC-4BBE-A176-91F9454551E9}" presName="rootText" presStyleLbl="node4" presStyleIdx="25" presStyleCnt="32">
        <dgm:presLayoutVars>
          <dgm:chPref val="3"/>
        </dgm:presLayoutVars>
      </dgm:prSet>
      <dgm:spPr/>
    </dgm:pt>
    <dgm:pt modelId="{CB82F472-EB8E-452D-A82E-7CC4B4445C3D}" type="pres">
      <dgm:prSet presAssocID="{B7AEA2E3-30AC-4BBE-A176-91F9454551E9}" presName="rootConnector" presStyleLbl="node4" presStyleIdx="25" presStyleCnt="32"/>
      <dgm:spPr/>
    </dgm:pt>
    <dgm:pt modelId="{1C3DAFCD-ECC4-4674-A55C-C7B71C74D9A8}" type="pres">
      <dgm:prSet presAssocID="{B7AEA2E3-30AC-4BBE-A176-91F9454551E9}" presName="hierChild4" presStyleCnt="0"/>
      <dgm:spPr/>
    </dgm:pt>
    <dgm:pt modelId="{04FC2B04-D196-4396-8D0B-44260A03A3C8}" type="pres">
      <dgm:prSet presAssocID="{B7AEA2E3-30AC-4BBE-A176-91F9454551E9}" presName="hierChild5" presStyleCnt="0"/>
      <dgm:spPr/>
    </dgm:pt>
    <dgm:pt modelId="{F7A0D8DE-B089-4EC0-96C2-F5E833BA4C4D}" type="pres">
      <dgm:prSet presAssocID="{827CCB13-29D1-4445-A246-62CEC3880641}" presName="Name37" presStyleLbl="parChTrans1D4" presStyleIdx="26" presStyleCnt="32"/>
      <dgm:spPr/>
    </dgm:pt>
    <dgm:pt modelId="{26EF8E54-F48E-4B53-BE7A-EF5B4C50FFEE}" type="pres">
      <dgm:prSet presAssocID="{05C33406-05F4-40D4-B3A2-C1C8DFB5FE5C}" presName="hierRoot2" presStyleCnt="0">
        <dgm:presLayoutVars>
          <dgm:hierBranch val="init"/>
        </dgm:presLayoutVars>
      </dgm:prSet>
      <dgm:spPr/>
    </dgm:pt>
    <dgm:pt modelId="{B135A18F-9127-487E-930B-848DA5857BFE}" type="pres">
      <dgm:prSet presAssocID="{05C33406-05F4-40D4-B3A2-C1C8DFB5FE5C}" presName="rootComposite" presStyleCnt="0"/>
      <dgm:spPr/>
    </dgm:pt>
    <dgm:pt modelId="{2AD5AA6C-AC55-4965-8061-A81F73C57C15}" type="pres">
      <dgm:prSet presAssocID="{05C33406-05F4-40D4-B3A2-C1C8DFB5FE5C}" presName="rootText" presStyleLbl="node4" presStyleIdx="26" presStyleCnt="32">
        <dgm:presLayoutVars>
          <dgm:chPref val="3"/>
        </dgm:presLayoutVars>
      </dgm:prSet>
      <dgm:spPr/>
    </dgm:pt>
    <dgm:pt modelId="{ADB5CA83-94D2-4FB6-9F9B-164CE550E426}" type="pres">
      <dgm:prSet presAssocID="{05C33406-05F4-40D4-B3A2-C1C8DFB5FE5C}" presName="rootConnector" presStyleLbl="node4" presStyleIdx="26" presStyleCnt="32"/>
      <dgm:spPr/>
    </dgm:pt>
    <dgm:pt modelId="{9AC7742F-2C24-4AD2-97D3-CEFD50576C8F}" type="pres">
      <dgm:prSet presAssocID="{05C33406-05F4-40D4-B3A2-C1C8DFB5FE5C}" presName="hierChild4" presStyleCnt="0"/>
      <dgm:spPr/>
    </dgm:pt>
    <dgm:pt modelId="{F910C34B-3CE8-4222-83FE-BEFBE22E188F}" type="pres">
      <dgm:prSet presAssocID="{05C33406-05F4-40D4-B3A2-C1C8DFB5FE5C}" presName="hierChild5" presStyleCnt="0"/>
      <dgm:spPr/>
    </dgm:pt>
    <dgm:pt modelId="{369FCC6B-6DF2-4522-BEC6-09979006236F}" type="pres">
      <dgm:prSet presAssocID="{3799AD77-3175-416B-B7B1-C8770641F49D}" presName="Name37" presStyleLbl="parChTrans1D4" presStyleIdx="27" presStyleCnt="32"/>
      <dgm:spPr/>
    </dgm:pt>
    <dgm:pt modelId="{2CA997A6-0CC7-488F-A26C-7BD1803EB6EA}" type="pres">
      <dgm:prSet presAssocID="{F557AFC9-E9CC-402D-8F1B-996E9B1C9640}" presName="hierRoot2" presStyleCnt="0">
        <dgm:presLayoutVars>
          <dgm:hierBranch val="init"/>
        </dgm:presLayoutVars>
      </dgm:prSet>
      <dgm:spPr/>
    </dgm:pt>
    <dgm:pt modelId="{0FE4698A-90AE-4D93-80C8-4B07F59A07A0}" type="pres">
      <dgm:prSet presAssocID="{F557AFC9-E9CC-402D-8F1B-996E9B1C9640}" presName="rootComposite" presStyleCnt="0"/>
      <dgm:spPr/>
    </dgm:pt>
    <dgm:pt modelId="{4BC5CF1E-29AD-4E51-B7A2-95311EEB0532}" type="pres">
      <dgm:prSet presAssocID="{F557AFC9-E9CC-402D-8F1B-996E9B1C9640}" presName="rootText" presStyleLbl="node4" presStyleIdx="27" presStyleCnt="32">
        <dgm:presLayoutVars>
          <dgm:chPref val="3"/>
        </dgm:presLayoutVars>
      </dgm:prSet>
      <dgm:spPr/>
    </dgm:pt>
    <dgm:pt modelId="{2BF10008-9ED5-4702-80F6-82F9E826AAE5}" type="pres">
      <dgm:prSet presAssocID="{F557AFC9-E9CC-402D-8F1B-996E9B1C9640}" presName="rootConnector" presStyleLbl="node4" presStyleIdx="27" presStyleCnt="32"/>
      <dgm:spPr/>
    </dgm:pt>
    <dgm:pt modelId="{5D7436DB-FC5B-44DD-832B-C32FAF81D9CB}" type="pres">
      <dgm:prSet presAssocID="{F557AFC9-E9CC-402D-8F1B-996E9B1C9640}" presName="hierChild4" presStyleCnt="0"/>
      <dgm:spPr/>
    </dgm:pt>
    <dgm:pt modelId="{36DB50B6-6B3D-41EC-9BA8-7623C60D4184}" type="pres">
      <dgm:prSet presAssocID="{F557AFC9-E9CC-402D-8F1B-996E9B1C9640}" presName="hierChild5" presStyleCnt="0"/>
      <dgm:spPr/>
    </dgm:pt>
    <dgm:pt modelId="{81454A08-8CC7-4D5C-A440-7C31079DD921}" type="pres">
      <dgm:prSet presAssocID="{7CEEA4FE-1214-471C-94B7-8695C8F63239}" presName="hierChild5" presStyleCnt="0"/>
      <dgm:spPr/>
    </dgm:pt>
    <dgm:pt modelId="{2D98863A-7D85-462D-8448-6B46585D6043}" type="pres">
      <dgm:prSet presAssocID="{B1A3690B-3C1A-455D-B60A-868487E895EA}" presName="Name37" presStyleLbl="parChTrans1D3" presStyleIdx="11" presStyleCnt="12"/>
      <dgm:spPr/>
    </dgm:pt>
    <dgm:pt modelId="{4A9DB156-8663-4321-B09B-F8B9EB2BECA4}" type="pres">
      <dgm:prSet presAssocID="{DB4ADF44-B544-44AE-AE13-D14446C51D56}" presName="hierRoot2" presStyleCnt="0">
        <dgm:presLayoutVars>
          <dgm:hierBranch val="init"/>
        </dgm:presLayoutVars>
      </dgm:prSet>
      <dgm:spPr/>
    </dgm:pt>
    <dgm:pt modelId="{0F5BF7DB-4816-4DD0-AA0D-AF6E8EACF915}" type="pres">
      <dgm:prSet presAssocID="{DB4ADF44-B544-44AE-AE13-D14446C51D56}" presName="rootComposite" presStyleCnt="0"/>
      <dgm:spPr/>
    </dgm:pt>
    <dgm:pt modelId="{5E488F87-37BF-4ADA-8664-3320D2940758}" type="pres">
      <dgm:prSet presAssocID="{DB4ADF44-B544-44AE-AE13-D14446C51D56}" presName="rootText" presStyleLbl="node3" presStyleIdx="11" presStyleCnt="12" custScaleX="117440">
        <dgm:presLayoutVars>
          <dgm:chPref val="3"/>
        </dgm:presLayoutVars>
      </dgm:prSet>
      <dgm:spPr/>
    </dgm:pt>
    <dgm:pt modelId="{35B1E1F4-439A-40EB-B996-1C89EDC54F8B}" type="pres">
      <dgm:prSet presAssocID="{DB4ADF44-B544-44AE-AE13-D14446C51D56}" presName="rootConnector" presStyleLbl="node3" presStyleIdx="11" presStyleCnt="12"/>
      <dgm:spPr/>
    </dgm:pt>
    <dgm:pt modelId="{7FAF0409-192D-4650-9C45-A00690D163DC}" type="pres">
      <dgm:prSet presAssocID="{DB4ADF44-B544-44AE-AE13-D14446C51D56}" presName="hierChild4" presStyleCnt="0"/>
      <dgm:spPr/>
    </dgm:pt>
    <dgm:pt modelId="{D46D9484-029F-4BA2-8B7B-EC00FC5E9C68}" type="pres">
      <dgm:prSet presAssocID="{A5B4D8A8-A872-4616-A9B2-21BC87FBA17A}" presName="Name37" presStyleLbl="parChTrans1D4" presStyleIdx="28" presStyleCnt="32"/>
      <dgm:spPr/>
    </dgm:pt>
    <dgm:pt modelId="{31DDC0A8-252C-42C9-BD53-347A431D6D83}" type="pres">
      <dgm:prSet presAssocID="{4A5A16CF-BA45-46D5-B380-A7755A66B3DB}" presName="hierRoot2" presStyleCnt="0">
        <dgm:presLayoutVars>
          <dgm:hierBranch val="init"/>
        </dgm:presLayoutVars>
      </dgm:prSet>
      <dgm:spPr/>
    </dgm:pt>
    <dgm:pt modelId="{6E4CC5BC-CBA9-4FD9-99C5-35E0A1135FB6}" type="pres">
      <dgm:prSet presAssocID="{4A5A16CF-BA45-46D5-B380-A7755A66B3DB}" presName="rootComposite" presStyleCnt="0"/>
      <dgm:spPr/>
    </dgm:pt>
    <dgm:pt modelId="{23BD4AAE-2534-47DD-BE83-9B28A27D2216}" type="pres">
      <dgm:prSet presAssocID="{4A5A16CF-BA45-46D5-B380-A7755A66B3DB}" presName="rootText" presStyleLbl="node4" presStyleIdx="28" presStyleCnt="32">
        <dgm:presLayoutVars>
          <dgm:chPref val="3"/>
        </dgm:presLayoutVars>
      </dgm:prSet>
      <dgm:spPr/>
    </dgm:pt>
    <dgm:pt modelId="{F6B1F40B-23F1-485B-BD41-DD178D29F798}" type="pres">
      <dgm:prSet presAssocID="{4A5A16CF-BA45-46D5-B380-A7755A66B3DB}" presName="rootConnector" presStyleLbl="node4" presStyleIdx="28" presStyleCnt="32"/>
      <dgm:spPr/>
    </dgm:pt>
    <dgm:pt modelId="{FCC319E1-FC77-4F9E-A51E-692759B1FDD0}" type="pres">
      <dgm:prSet presAssocID="{4A5A16CF-BA45-46D5-B380-A7755A66B3DB}" presName="hierChild4" presStyleCnt="0"/>
      <dgm:spPr/>
    </dgm:pt>
    <dgm:pt modelId="{5853DFFF-B265-46C3-85E3-71AD6184116D}" type="pres">
      <dgm:prSet presAssocID="{4A5A16CF-BA45-46D5-B380-A7755A66B3DB}" presName="hierChild5" presStyleCnt="0"/>
      <dgm:spPr/>
    </dgm:pt>
    <dgm:pt modelId="{442C2480-886C-43DA-89BD-8314D992DA03}" type="pres">
      <dgm:prSet presAssocID="{B93FB132-43B6-4CD4-9C5A-33E731291F3C}" presName="Name37" presStyleLbl="parChTrans1D4" presStyleIdx="29" presStyleCnt="32"/>
      <dgm:spPr/>
    </dgm:pt>
    <dgm:pt modelId="{0D545E43-3D74-46BA-AEB6-5442A8971B42}" type="pres">
      <dgm:prSet presAssocID="{D7C26EFC-E66C-4171-AFA9-89A55B532655}" presName="hierRoot2" presStyleCnt="0">
        <dgm:presLayoutVars>
          <dgm:hierBranch val="init"/>
        </dgm:presLayoutVars>
      </dgm:prSet>
      <dgm:spPr/>
    </dgm:pt>
    <dgm:pt modelId="{7841CD19-42CA-484F-96C6-C48C413934B7}" type="pres">
      <dgm:prSet presAssocID="{D7C26EFC-E66C-4171-AFA9-89A55B532655}" presName="rootComposite" presStyleCnt="0"/>
      <dgm:spPr/>
    </dgm:pt>
    <dgm:pt modelId="{12D88881-9D61-41BC-8A2F-004E008988FB}" type="pres">
      <dgm:prSet presAssocID="{D7C26EFC-E66C-4171-AFA9-89A55B532655}" presName="rootText" presStyleLbl="node4" presStyleIdx="29" presStyleCnt="32">
        <dgm:presLayoutVars>
          <dgm:chPref val="3"/>
        </dgm:presLayoutVars>
      </dgm:prSet>
      <dgm:spPr/>
    </dgm:pt>
    <dgm:pt modelId="{B8DD2569-E8AA-4313-8B8F-F5B6C4D999BF}" type="pres">
      <dgm:prSet presAssocID="{D7C26EFC-E66C-4171-AFA9-89A55B532655}" presName="rootConnector" presStyleLbl="node4" presStyleIdx="29" presStyleCnt="32"/>
      <dgm:spPr/>
    </dgm:pt>
    <dgm:pt modelId="{FE29F51D-50BB-4B39-88A3-66D0FC1DE1A3}" type="pres">
      <dgm:prSet presAssocID="{D7C26EFC-E66C-4171-AFA9-89A55B532655}" presName="hierChild4" presStyleCnt="0"/>
      <dgm:spPr/>
    </dgm:pt>
    <dgm:pt modelId="{A25A7C7D-B0A2-4448-A62E-D3E56B509336}" type="pres">
      <dgm:prSet presAssocID="{D7C26EFC-E66C-4171-AFA9-89A55B532655}" presName="hierChild5" presStyleCnt="0"/>
      <dgm:spPr/>
    </dgm:pt>
    <dgm:pt modelId="{DDB55584-2FC4-49E9-88CB-63ECC6A0814A}" type="pres">
      <dgm:prSet presAssocID="{B34B4176-D68B-40DC-9BEA-FF8D8CFBA503}" presName="Name37" presStyleLbl="parChTrans1D4" presStyleIdx="30" presStyleCnt="32"/>
      <dgm:spPr/>
    </dgm:pt>
    <dgm:pt modelId="{4B853929-B93E-43EC-A1BD-C89D195C086F}" type="pres">
      <dgm:prSet presAssocID="{851CDA1C-D0C4-4B99-BB73-FDC73244BF4F}" presName="hierRoot2" presStyleCnt="0">
        <dgm:presLayoutVars>
          <dgm:hierBranch val="init"/>
        </dgm:presLayoutVars>
      </dgm:prSet>
      <dgm:spPr/>
    </dgm:pt>
    <dgm:pt modelId="{5B01FC72-3A77-4894-BBBD-FCCE14160F62}" type="pres">
      <dgm:prSet presAssocID="{851CDA1C-D0C4-4B99-BB73-FDC73244BF4F}" presName="rootComposite" presStyleCnt="0"/>
      <dgm:spPr/>
    </dgm:pt>
    <dgm:pt modelId="{89763336-EA8B-45AB-8577-6CDC01F00BC9}" type="pres">
      <dgm:prSet presAssocID="{851CDA1C-D0C4-4B99-BB73-FDC73244BF4F}" presName="rootText" presStyleLbl="node4" presStyleIdx="30" presStyleCnt="32">
        <dgm:presLayoutVars>
          <dgm:chPref val="3"/>
        </dgm:presLayoutVars>
      </dgm:prSet>
      <dgm:spPr/>
    </dgm:pt>
    <dgm:pt modelId="{EC5A9F48-4859-4A44-8EE3-D95364FF3172}" type="pres">
      <dgm:prSet presAssocID="{851CDA1C-D0C4-4B99-BB73-FDC73244BF4F}" presName="rootConnector" presStyleLbl="node4" presStyleIdx="30" presStyleCnt="32"/>
      <dgm:spPr/>
    </dgm:pt>
    <dgm:pt modelId="{ED669B12-587E-4F9D-B793-FEBE38E323E8}" type="pres">
      <dgm:prSet presAssocID="{851CDA1C-D0C4-4B99-BB73-FDC73244BF4F}" presName="hierChild4" presStyleCnt="0"/>
      <dgm:spPr/>
    </dgm:pt>
    <dgm:pt modelId="{FC4268BC-FAA8-4A07-B3CB-37B54F542AF6}" type="pres">
      <dgm:prSet presAssocID="{851CDA1C-D0C4-4B99-BB73-FDC73244BF4F}" presName="hierChild5" presStyleCnt="0"/>
      <dgm:spPr/>
    </dgm:pt>
    <dgm:pt modelId="{DDDB78D4-0AC6-4A51-95EA-71C51D310392}" type="pres">
      <dgm:prSet presAssocID="{44F0D2D2-75BD-471E-A940-0632A611B190}" presName="Name37" presStyleLbl="parChTrans1D4" presStyleIdx="31" presStyleCnt="32"/>
      <dgm:spPr/>
    </dgm:pt>
    <dgm:pt modelId="{18A42BDA-B046-482D-8112-DFC5136D1881}" type="pres">
      <dgm:prSet presAssocID="{5B53DC21-D393-4C84-ACA5-B5E3E98044CB}" presName="hierRoot2" presStyleCnt="0">
        <dgm:presLayoutVars>
          <dgm:hierBranch val="init"/>
        </dgm:presLayoutVars>
      </dgm:prSet>
      <dgm:spPr/>
    </dgm:pt>
    <dgm:pt modelId="{B523A14C-5888-465A-A6B5-58F89E91E928}" type="pres">
      <dgm:prSet presAssocID="{5B53DC21-D393-4C84-ACA5-B5E3E98044CB}" presName="rootComposite" presStyleCnt="0"/>
      <dgm:spPr/>
    </dgm:pt>
    <dgm:pt modelId="{A4C23E6E-6563-4179-B7E5-513A0C7C361E}" type="pres">
      <dgm:prSet presAssocID="{5B53DC21-D393-4C84-ACA5-B5E3E98044CB}" presName="rootText" presStyleLbl="node4" presStyleIdx="31" presStyleCnt="32">
        <dgm:presLayoutVars>
          <dgm:chPref val="3"/>
        </dgm:presLayoutVars>
      </dgm:prSet>
      <dgm:spPr/>
    </dgm:pt>
    <dgm:pt modelId="{3EA1F37D-F2BA-4FAE-B4C5-B33CE733C2AB}" type="pres">
      <dgm:prSet presAssocID="{5B53DC21-D393-4C84-ACA5-B5E3E98044CB}" presName="rootConnector" presStyleLbl="node4" presStyleIdx="31" presStyleCnt="32"/>
      <dgm:spPr/>
    </dgm:pt>
    <dgm:pt modelId="{A6FAB00B-8926-4C30-8116-1D0D16F8B9F1}" type="pres">
      <dgm:prSet presAssocID="{5B53DC21-D393-4C84-ACA5-B5E3E98044CB}" presName="hierChild4" presStyleCnt="0"/>
      <dgm:spPr/>
    </dgm:pt>
    <dgm:pt modelId="{D1A83E57-C3DE-48B9-A8BE-4731B76DD1D2}" type="pres">
      <dgm:prSet presAssocID="{5B53DC21-D393-4C84-ACA5-B5E3E98044CB}" presName="hierChild5" presStyleCnt="0"/>
      <dgm:spPr/>
    </dgm:pt>
    <dgm:pt modelId="{698E6D0C-DA82-4D96-B2E6-1C930C2A935C}" type="pres">
      <dgm:prSet presAssocID="{DB4ADF44-B544-44AE-AE13-D14446C51D56}" presName="hierChild5" presStyleCnt="0"/>
      <dgm:spPr/>
    </dgm:pt>
    <dgm:pt modelId="{51922B7B-C82B-46B6-9D58-D80A4E92E9D0}" type="pres">
      <dgm:prSet presAssocID="{0B5E5314-F888-45B7-8347-B22603C48256}" presName="hierChild5" presStyleCnt="0"/>
      <dgm:spPr/>
    </dgm:pt>
    <dgm:pt modelId="{D18B8545-D52C-461C-A5EC-E2CDE36CC119}" type="pres">
      <dgm:prSet presAssocID="{56774BB8-8D7C-48F8-95C5-481B2EDE596A}" presName="hierChild3" presStyleCnt="0"/>
      <dgm:spPr/>
    </dgm:pt>
  </dgm:ptLst>
  <dgm:cxnLst>
    <dgm:cxn modelId="{2A9D6800-E108-4DF3-9A2C-82E75923CA17}" srcId="{DB4ADF44-B544-44AE-AE13-D14446C51D56}" destId="{851CDA1C-D0C4-4B99-BB73-FDC73244BF4F}" srcOrd="2" destOrd="0" parTransId="{B34B4176-D68B-40DC-9BEA-FF8D8CFBA503}" sibTransId="{6B1630AB-4DD6-4242-969D-CA6C3661100E}"/>
    <dgm:cxn modelId="{FFD68100-D237-44A3-8628-A4EF8D331E05}" type="presOf" srcId="{53641682-0816-4F2B-9DB1-DF8FADBA11B6}" destId="{4D55E6C7-BC9D-4DA4-9135-706EE1C839DC}" srcOrd="0" destOrd="0" presId="urn:microsoft.com/office/officeart/2005/8/layout/orgChart1"/>
    <dgm:cxn modelId="{523AC600-D522-4C7B-841C-5646029808F2}" type="presOf" srcId="{DF4EBF4E-455A-4C08-8BB1-6CDD4EF8B3AC}" destId="{641A669B-360B-4459-ABBB-E397E1AEB860}" srcOrd="1" destOrd="0" presId="urn:microsoft.com/office/officeart/2005/8/layout/orgChart1"/>
    <dgm:cxn modelId="{6B9A7401-626F-47B8-9D1C-2FAAC7A204FE}" type="presOf" srcId="{7105476B-E10C-4696-8259-322EF1C647FC}" destId="{4C023ECC-8C00-40E5-8123-699F49129146}" srcOrd="0" destOrd="0" presId="urn:microsoft.com/office/officeart/2005/8/layout/orgChart1"/>
    <dgm:cxn modelId="{11F69504-B844-459F-BB44-A39FFA96CD6E}" srcId="{7CEEA4FE-1214-471C-94B7-8695C8F63239}" destId="{05C33406-05F4-40D4-B3A2-C1C8DFB5FE5C}" srcOrd="1" destOrd="0" parTransId="{827CCB13-29D1-4445-A246-62CEC3880641}" sibTransId="{887E22A3-7055-4CD2-9032-C15BB72B12D1}"/>
    <dgm:cxn modelId="{EDD9D604-E7DE-42D8-AB6B-6C7F129EF02A}" srcId="{0B5E5314-F888-45B7-8347-B22603C48256}" destId="{066158DB-1B7B-40F8-8E0E-C60F038AB439}" srcOrd="2" destOrd="0" parTransId="{581D657C-0D85-436F-9B57-F054CCDEF6AC}" sibTransId="{1206D0A9-C177-48E8-B8B6-27362D0BAA9C}"/>
    <dgm:cxn modelId="{1D43B205-A863-4220-B9C8-00875CBB0580}" type="presOf" srcId="{FD080078-3848-4578-8443-459FA84B8584}" destId="{24DCBB6F-0BA2-45DD-B664-6EC9C9B8DBD8}" srcOrd="1" destOrd="0" presId="urn:microsoft.com/office/officeart/2005/8/layout/orgChart1"/>
    <dgm:cxn modelId="{50BEBF0A-1FB9-451D-8D3D-9EEB270DD5AB}" srcId="{1D91E051-EF82-4238-9C72-0C2E73486E23}" destId="{32E26F4A-F384-42B4-825A-B8F4BFCC0B62}" srcOrd="2" destOrd="0" parTransId="{7FF0B8B0-C4D3-41FC-AC02-5552B4C28EAC}" sibTransId="{1B7A8F52-52FC-4D4E-B901-7AC211E73C04}"/>
    <dgm:cxn modelId="{0892600F-9A36-4EAF-A984-D47B1A0D1660}" type="presOf" srcId="{D07164C0-BB64-419C-87F8-390775D1057B}" destId="{B26F0CCB-DA33-4585-A216-0AA5922E9447}" srcOrd="0" destOrd="0" presId="urn:microsoft.com/office/officeart/2005/8/layout/orgChart1"/>
    <dgm:cxn modelId="{F75E590F-EACC-4752-BDFA-86701644F55A}" srcId="{DB4ADF44-B544-44AE-AE13-D14446C51D56}" destId="{D7C26EFC-E66C-4171-AFA9-89A55B532655}" srcOrd="1" destOrd="0" parTransId="{B93FB132-43B6-4CD4-9C5A-33E731291F3C}" sibTransId="{5DFDF825-9138-4FC7-9194-371879575F69}"/>
    <dgm:cxn modelId="{9BF6D60F-6C03-41D4-9094-23B4F74D7829}" srcId="{2620AAFE-CA2D-4DD1-8112-C287D1780DA2}" destId="{1C7586C3-C836-4260-9818-762A0F3AAFFE}" srcOrd="1" destOrd="0" parTransId="{4AFB43FE-62EF-4919-B4B8-28CF744844D3}" sibTransId="{E90EEBEC-7585-48BE-8F9F-859EBCBFA7D5}"/>
    <dgm:cxn modelId="{5E2D2F12-B2E9-4D7E-B457-A04AC263016B}" srcId="{0B5E5314-F888-45B7-8347-B22603C48256}" destId="{DB4ADF44-B544-44AE-AE13-D14446C51D56}" srcOrd="5" destOrd="0" parTransId="{B1A3690B-3C1A-455D-B60A-868487E895EA}" sibTransId="{F0D3B656-4F7A-4DCD-A903-23DF7E63D927}"/>
    <dgm:cxn modelId="{31CBB112-46BB-4555-A116-189E0B6FFA82}" type="presOf" srcId="{7FF0B8B0-C4D3-41FC-AC02-5552B4C28EAC}" destId="{0945A37F-085F-4D8C-ADAC-6D068F5D07B5}" srcOrd="0" destOrd="0" presId="urn:microsoft.com/office/officeart/2005/8/layout/orgChart1"/>
    <dgm:cxn modelId="{688D2114-EB28-4C97-994E-E048F4B3B72C}" type="presOf" srcId="{F553BC62-FFF5-4E92-9EF6-B744E001C5CC}" destId="{0C59A011-132C-483B-89FA-F5778568A162}" srcOrd="0" destOrd="0" presId="urn:microsoft.com/office/officeart/2005/8/layout/orgChart1"/>
    <dgm:cxn modelId="{3BF75314-2836-421C-B553-676357FD8E2D}" type="presOf" srcId="{02128904-0433-49E4-B2EC-50E472FEB8B0}" destId="{77E24FFD-A236-4CA6-930E-B657EB5E8FBE}" srcOrd="0" destOrd="0" presId="urn:microsoft.com/office/officeart/2005/8/layout/orgChart1"/>
    <dgm:cxn modelId="{2A37CB14-1830-40F2-9EAA-9CBB125302FF}" type="presOf" srcId="{827CCB13-29D1-4445-A246-62CEC3880641}" destId="{F7A0D8DE-B089-4EC0-96C2-F5E833BA4C4D}" srcOrd="0" destOrd="0" presId="urn:microsoft.com/office/officeart/2005/8/layout/orgChart1"/>
    <dgm:cxn modelId="{1F46B916-3C09-4502-B527-4D31EDBC76C0}" type="presOf" srcId="{2B27AECC-ECE8-47CB-8ADA-25E4CECE9F1A}" destId="{F9F0D3F3-DDE3-402E-8495-253AE2AA6516}" srcOrd="0" destOrd="0" presId="urn:microsoft.com/office/officeart/2005/8/layout/orgChart1"/>
    <dgm:cxn modelId="{A5001617-B885-470D-BE30-647916CF0BDF}" type="presOf" srcId="{F05CCB44-40A7-4139-BF2A-092782655420}" destId="{4029F4DF-C054-4EEA-ADA8-0FEEB7E3B62B}" srcOrd="1" destOrd="0" presId="urn:microsoft.com/office/officeart/2005/8/layout/orgChart1"/>
    <dgm:cxn modelId="{D0F2091B-7FD1-4331-8904-519F6A812130}" type="presOf" srcId="{2620AAFE-CA2D-4DD1-8112-C287D1780DA2}" destId="{72E9CC83-30F4-4806-9613-BB92FB244FF7}" srcOrd="1" destOrd="0" presId="urn:microsoft.com/office/officeart/2005/8/layout/orgChart1"/>
    <dgm:cxn modelId="{7701BA1B-60BA-49A0-B0CC-40C03807AD73}" srcId="{C16A9036-DBB5-4449-99A6-6CAD5C994810}" destId="{56774BB8-8D7C-48F8-95C5-481B2EDE596A}" srcOrd="0" destOrd="0" parTransId="{787CDB28-34DB-4831-B226-4C43B05E837D}" sibTransId="{1CFD3F88-9F30-47D0-9F7D-EFAF9B044CFE}"/>
    <dgm:cxn modelId="{B7FA791D-A154-4C58-926F-FF1A774608F7}" type="presOf" srcId="{7C02E531-A95F-4C71-9272-F07C7ED3B8A2}" destId="{887D6C4F-84B5-4AAC-BB6B-063F5F2E4612}" srcOrd="0" destOrd="0" presId="urn:microsoft.com/office/officeart/2005/8/layout/orgChart1"/>
    <dgm:cxn modelId="{466D581E-C289-44F1-8612-802CE55D17A8}" type="presOf" srcId="{FBDB69D7-22DC-42F8-8E76-6575BDD9A4D0}" destId="{3F89004B-9163-420C-9724-BE7570023A81}" srcOrd="0" destOrd="0" presId="urn:microsoft.com/office/officeart/2005/8/layout/orgChart1"/>
    <dgm:cxn modelId="{87D18F1F-F914-40F7-8F9A-23CE7F314CE3}" type="presOf" srcId="{C3477971-AA57-4C9E-BD48-1B0A07F3CCAA}" destId="{58682662-4715-43B5-A692-08949EB46536}" srcOrd="0" destOrd="0" presId="urn:microsoft.com/office/officeart/2005/8/layout/orgChart1"/>
    <dgm:cxn modelId="{A77FD31F-0E5A-4249-BC7C-106515E82D96}" srcId="{0B5E5314-F888-45B7-8347-B22603C48256}" destId="{8753DCB4-362D-4F98-B83F-994B751A7722}" srcOrd="1" destOrd="0" parTransId="{A3D29328-B392-48EA-B623-105C8856FF12}" sibTransId="{0163F5C1-04D2-457A-9A39-FF614D3C0F66}"/>
    <dgm:cxn modelId="{1E8B0C21-0A45-413C-947F-33F90774A0DA}" srcId="{8753DCB4-362D-4F98-B83F-994B751A7722}" destId="{53D92FCA-B5B7-406C-9C86-A9E91B777D65}" srcOrd="1" destOrd="0" parTransId="{FCCB518F-2DFB-4CF3-A260-C753EB1AD7E3}" sibTransId="{09831F78-654E-4C1D-B3B0-7F21DAA2E205}"/>
    <dgm:cxn modelId="{F0FE3E21-EE51-4994-A279-3372416FCB50}" type="presOf" srcId="{B7AEA2E3-30AC-4BBE-A176-91F9454551E9}" destId="{CB82F472-EB8E-452D-A82E-7CC4B4445C3D}" srcOrd="1" destOrd="0" presId="urn:microsoft.com/office/officeart/2005/8/layout/orgChart1"/>
    <dgm:cxn modelId="{EF468E23-45D8-435B-BA15-85516FAEB3C9}" type="presOf" srcId="{14328998-7912-4BB9-8652-5658423D7985}" destId="{113DC944-60A8-4C00-8DB6-34000C35CE64}" srcOrd="0" destOrd="0" presId="urn:microsoft.com/office/officeart/2005/8/layout/orgChart1"/>
    <dgm:cxn modelId="{DAD31924-1DF8-4D1F-A06B-9345F1F07D4F}" type="presOf" srcId="{0360B448-B470-458E-BDA7-286F5EC3F60B}" destId="{F5A5FF51-CF18-4F84-9EB7-55E807B0D81B}" srcOrd="0" destOrd="0" presId="urn:microsoft.com/office/officeart/2005/8/layout/orgChart1"/>
    <dgm:cxn modelId="{3161F824-65C0-44C2-B046-DB8CF1504F8D}" type="presOf" srcId="{F557AFC9-E9CC-402D-8F1B-996E9B1C9640}" destId="{2BF10008-9ED5-4702-80F6-82F9E826AAE5}" srcOrd="1" destOrd="0" presId="urn:microsoft.com/office/officeart/2005/8/layout/orgChart1"/>
    <dgm:cxn modelId="{620FD227-BFBB-4E23-A348-D6ACF33FAC56}" type="presOf" srcId="{02128904-0433-49E4-B2EC-50E472FEB8B0}" destId="{2976CEDE-D9D9-4322-8801-40209CEA5CDA}" srcOrd="1" destOrd="0" presId="urn:microsoft.com/office/officeart/2005/8/layout/orgChart1"/>
    <dgm:cxn modelId="{7B509028-D0B2-4CF6-AE20-6F1E67F15E56}" srcId="{2620AAFE-CA2D-4DD1-8112-C287D1780DA2}" destId="{D0338D52-5CE1-4F4A-A717-31CBE8584144}" srcOrd="3" destOrd="0" parTransId="{8601C614-449E-4F9A-83F1-1F35CF1D6E9F}" sibTransId="{664C7891-5630-4BF1-90C7-63387A256D00}"/>
    <dgm:cxn modelId="{3B2D562A-5874-4C41-B192-3DDECF67D20C}" type="presOf" srcId="{23BCDFA8-A5F7-4B77-917B-B220C482B6BD}" destId="{B4F0A4A9-FFE3-4D78-9799-4D9829D6492D}" srcOrd="1" destOrd="0" presId="urn:microsoft.com/office/officeart/2005/8/layout/orgChart1"/>
    <dgm:cxn modelId="{A2D3772B-D1BA-4959-938C-042A69AC5D65}" srcId="{0B5E5314-F888-45B7-8347-B22603C48256}" destId="{7CEEA4FE-1214-471C-94B7-8695C8F63239}" srcOrd="4" destOrd="0" parTransId="{AFF10195-0097-4824-A464-21587A2992CD}" sibTransId="{6DB49E07-F79C-4B91-89AF-AD55BB212173}"/>
    <dgm:cxn modelId="{4E06CE2C-093D-4B9B-8A38-55534046FE1E}" type="presOf" srcId="{163F4682-8A17-4862-9B03-6BF05A3DC0F8}" destId="{7C466F8B-0D60-4472-861F-C7FF4F0F4E37}" srcOrd="0" destOrd="0" presId="urn:microsoft.com/office/officeart/2005/8/layout/orgChart1"/>
    <dgm:cxn modelId="{0858F72D-3802-4053-AFED-69D03673B32B}" type="presOf" srcId="{D3FF0B05-B018-4164-B38F-D016F7343A7C}" destId="{09C9C083-B1B5-4A98-81BE-E5CC345E88BF}" srcOrd="0" destOrd="0" presId="urn:microsoft.com/office/officeart/2005/8/layout/orgChart1"/>
    <dgm:cxn modelId="{F68E0D2F-E563-4F21-99C7-91F6CA00E872}" srcId="{DB4ADF44-B544-44AE-AE13-D14446C51D56}" destId="{5B53DC21-D393-4C84-ACA5-B5E3E98044CB}" srcOrd="3" destOrd="0" parTransId="{44F0D2D2-75BD-471E-A940-0632A611B190}" sibTransId="{93FA768B-24E8-48B5-8F54-5E870BC8715F}"/>
    <dgm:cxn modelId="{BFFE8E2F-871E-45BD-A471-2941B8AD42CE}" type="presOf" srcId="{1F289A18-1510-4D8C-85EF-1DA5C8B6F7F3}" destId="{8E08F8D6-3F47-400A-837A-EC912876BE24}" srcOrd="0" destOrd="0" presId="urn:microsoft.com/office/officeart/2005/8/layout/orgChart1"/>
    <dgm:cxn modelId="{22B09C2F-70B6-422F-82CD-2808229BE17D}" type="presOf" srcId="{23BCDFA8-A5F7-4B77-917B-B220C482B6BD}" destId="{925B497A-6EA5-4A3F-B5DB-B0D702B72ACC}" srcOrd="0" destOrd="0" presId="urn:microsoft.com/office/officeart/2005/8/layout/orgChart1"/>
    <dgm:cxn modelId="{A612B430-D442-47BB-8DFD-1C4853374F7F}" srcId="{9FB8FD38-E34A-4E50-BEB5-23E3F7466041}" destId="{53641682-0816-4F2B-9DB1-DF8FADBA11B6}" srcOrd="2" destOrd="0" parTransId="{A2FA6747-D8F8-44D4-A5DD-12A910AFB86C}" sibTransId="{46D2FF8E-31DB-4A7B-AF09-155591858977}"/>
    <dgm:cxn modelId="{8C224832-2111-43FC-8D4E-0FAE337EF922}" type="presOf" srcId="{32577D34-457D-4676-B187-6100808107ED}" destId="{8A669C79-3360-4F80-915C-83E21FBAD3C3}" srcOrd="0" destOrd="0" presId="urn:microsoft.com/office/officeart/2005/8/layout/orgChart1"/>
    <dgm:cxn modelId="{87ABE632-5063-4190-B6DA-10C24B2DCDDC}" type="presOf" srcId="{2620AAFE-CA2D-4DD1-8112-C287D1780DA2}" destId="{8D1893FB-17B4-43C0-B162-19BDB46D5A4E}" srcOrd="0" destOrd="0" presId="urn:microsoft.com/office/officeart/2005/8/layout/orgChart1"/>
    <dgm:cxn modelId="{079AA835-58BB-4D30-BF53-0C51DE579E9D}" type="presOf" srcId="{56774BB8-8D7C-48F8-95C5-481B2EDE596A}" destId="{717CD991-FA25-4F6D-A143-23AC40A23116}" srcOrd="1" destOrd="0" presId="urn:microsoft.com/office/officeart/2005/8/layout/orgChart1"/>
    <dgm:cxn modelId="{71B3FC38-D023-4DB8-8117-BBABA864FEB7}" type="presOf" srcId="{B7AEA2E3-30AC-4BBE-A176-91F9454551E9}" destId="{0522286D-1A77-442E-9E7E-0EF6E4A29C1A}" srcOrd="0" destOrd="0" presId="urn:microsoft.com/office/officeart/2005/8/layout/orgChart1"/>
    <dgm:cxn modelId="{9C994639-DB30-4EDE-B838-896A969D8BA2}" type="presOf" srcId="{9E89FF20-73BC-4AD3-BD3B-5200FB215D19}" destId="{8BB8BF91-DA82-4547-A899-6D9011C6E8CE}" srcOrd="0" destOrd="0" presId="urn:microsoft.com/office/officeart/2005/8/layout/orgChart1"/>
    <dgm:cxn modelId="{A7CEB739-2BD4-481A-962F-45313108B920}" type="presOf" srcId="{7CEEA4FE-1214-471C-94B7-8695C8F63239}" destId="{A1F318AC-0EAF-490A-A96E-0BCBB0958DA1}" srcOrd="0" destOrd="0" presId="urn:microsoft.com/office/officeart/2005/8/layout/orgChart1"/>
    <dgm:cxn modelId="{C880C739-5EF1-44BA-8D86-DBA16DE79E0A}" srcId="{163F4682-8A17-4862-9B03-6BF05A3DC0F8}" destId="{08042EE2-304A-4DB1-B9DF-987216F5C312}" srcOrd="0" destOrd="0" parTransId="{D3FF0B05-B018-4164-B38F-D016F7343A7C}" sibTransId="{C323A835-F1F4-47F1-9F9D-3E4A61829840}"/>
    <dgm:cxn modelId="{1A23EE39-38D7-4B6C-B3F5-7598B4C211C0}" srcId="{8753DCB4-362D-4F98-B83F-994B751A7722}" destId="{A433B0ED-770A-4F94-8771-AC636DF5CD9E}" srcOrd="2" destOrd="0" parTransId="{E4A580BF-F1C5-4D3F-8059-39B6BB8E78D1}" sibTransId="{D600CC53-8C94-4FAA-BE92-01F1E1788B54}"/>
    <dgm:cxn modelId="{C818A63D-036B-41FC-B33E-06887AE8D5C6}" type="presOf" srcId="{A3D29328-B392-48EA-B623-105C8856FF12}" destId="{60E59C74-E95D-4D56-8D3E-F67FF5C55EA1}" srcOrd="0" destOrd="0" presId="urn:microsoft.com/office/officeart/2005/8/layout/orgChart1"/>
    <dgm:cxn modelId="{8CDABF3E-C7A3-46D1-B0C1-340D33D21D95}" type="presOf" srcId="{782C9E97-7083-43FB-8765-063A7A74D041}" destId="{60CF706F-C66D-4A78-87A4-EE226BA9CDF1}" srcOrd="0" destOrd="0" presId="urn:microsoft.com/office/officeart/2005/8/layout/orgChart1"/>
    <dgm:cxn modelId="{C8CF9240-DA76-4D26-A7D9-4A97C1301BCC}" type="presOf" srcId="{5ADB1E71-5B14-4D01-9DEF-3D15DCE04CA4}" destId="{7A239707-CA33-4334-B69D-F378B4A3F856}" srcOrd="1" destOrd="0" presId="urn:microsoft.com/office/officeart/2005/8/layout/orgChart1"/>
    <dgm:cxn modelId="{87D35B5C-7419-49FB-BEB8-5628EF1DB75E}" type="presOf" srcId="{F557AFC9-E9CC-402D-8F1B-996E9B1C9640}" destId="{4BC5CF1E-29AD-4E51-B7A2-95311EEB0532}" srcOrd="0" destOrd="0" presId="urn:microsoft.com/office/officeart/2005/8/layout/orgChart1"/>
    <dgm:cxn modelId="{66246D5E-224F-48A9-B019-79A926CAE2CD}" type="presOf" srcId="{73963C10-6CF4-49F9-A8A3-814CEBCFF4F0}" destId="{56165388-38D2-4862-AC43-7B1950FE0D7E}" srcOrd="1" destOrd="0" presId="urn:microsoft.com/office/officeart/2005/8/layout/orgChart1"/>
    <dgm:cxn modelId="{1FA98C5E-2161-426F-88B1-AB070D6C6612}" type="presOf" srcId="{6CAD1A38-D7D4-4FF7-9DFD-B75D61848B28}" destId="{A1F107E2-EBE1-4F33-8D84-DF7DA38FACF9}" srcOrd="0" destOrd="0" presId="urn:microsoft.com/office/officeart/2005/8/layout/orgChart1"/>
    <dgm:cxn modelId="{EB20DF5E-57AD-4432-BDB6-65AC2F57458F}" type="presOf" srcId="{9EEBE571-B2AB-404F-94F0-F41B75FB550C}" destId="{4CFB0862-6D13-40E2-AEFB-6DF12961EE70}" srcOrd="1" destOrd="0" presId="urn:microsoft.com/office/officeart/2005/8/layout/orgChart1"/>
    <dgm:cxn modelId="{F613245F-55F9-41A0-87F7-3DF657EFB8F1}" srcId="{0B5E5314-F888-45B7-8347-B22603C48256}" destId="{9E89FF20-73BC-4AD3-BD3B-5200FB215D19}" srcOrd="3" destOrd="0" parTransId="{9C35C9AE-9F6F-4B96-A5FF-6E329A4CED41}" sibTransId="{3F26A072-95DA-4060-95A1-F7B82AFB1A46}"/>
    <dgm:cxn modelId="{DB65E45F-35F1-4061-8259-B0BAA33C2082}" type="presOf" srcId="{B1A3690B-3C1A-455D-B60A-868487E895EA}" destId="{2D98863A-7D85-462D-8448-6B46585D6043}" srcOrd="0" destOrd="0" presId="urn:microsoft.com/office/officeart/2005/8/layout/orgChart1"/>
    <dgm:cxn modelId="{A5EFB060-9304-45FA-A424-429F3B74D119}" type="presOf" srcId="{B93FB132-43B6-4CD4-9C5A-33E731291F3C}" destId="{442C2480-886C-43DA-89BD-8314D992DA03}" srcOrd="0" destOrd="0" presId="urn:microsoft.com/office/officeart/2005/8/layout/orgChart1"/>
    <dgm:cxn modelId="{C0E53061-41E5-4497-AF14-A88B69EB6323}" type="presOf" srcId="{EECD4598-4EB7-40E3-8ADC-158908EDD0E5}" destId="{E53AE5E5-3E70-4960-92EE-FCE29C4620E1}" srcOrd="0" destOrd="0" presId="urn:microsoft.com/office/officeart/2005/8/layout/orgChart1"/>
    <dgm:cxn modelId="{BB11A941-CAAF-401E-A565-A0079069BC12}" type="presOf" srcId="{2E323779-0A3F-4BFF-9C18-42E8BBD192C2}" destId="{63FD2857-9FA0-48B9-A0EE-32A4A21099A0}" srcOrd="0" destOrd="0" presId="urn:microsoft.com/office/officeart/2005/8/layout/orgChart1"/>
    <dgm:cxn modelId="{1E22FF62-805C-4BF5-B104-CE636814B53D}" type="presOf" srcId="{EECD4598-4EB7-40E3-8ADC-158908EDD0E5}" destId="{4D4B38B6-9616-4D75-9C5A-8A49D4BC0B21}" srcOrd="1" destOrd="0" presId="urn:microsoft.com/office/officeart/2005/8/layout/orgChart1"/>
    <dgm:cxn modelId="{B9F68343-09E6-49FA-BFD4-807F78EAA7AF}" srcId="{32E26F4A-F384-42B4-825A-B8F4BFCC0B62}" destId="{F553BC62-FFF5-4E92-9EF6-B744E001C5CC}" srcOrd="2" destOrd="0" parTransId="{C9C72A36-0E01-4FAF-85A8-088A4E4F9920}" sibTransId="{58168759-CC06-41AF-9A75-ED21778C8828}"/>
    <dgm:cxn modelId="{B834C445-0BE9-488B-A49A-A22806892E37}" type="presOf" srcId="{5ADB1E71-5B14-4D01-9DEF-3D15DCE04CA4}" destId="{0BAE8311-6011-4502-986B-F175517798E1}" srcOrd="0" destOrd="0" presId="urn:microsoft.com/office/officeart/2005/8/layout/orgChart1"/>
    <dgm:cxn modelId="{C46F9066-0426-4D1F-9A64-61B7FAAD0273}" srcId="{8753DCB4-362D-4F98-B83F-994B751A7722}" destId="{72221D15-32B3-4994-9D5A-6AAE95A03CEF}" srcOrd="6" destOrd="0" parTransId="{AFC8F08B-9CCE-4B62-BF09-7D42C43DEBA6}" sibTransId="{6D841F39-7EE5-4FC4-B1C5-EA85BAD65205}"/>
    <dgm:cxn modelId="{9CB1A266-D58B-4666-9474-9F85F2959459}" type="presOf" srcId="{A433B0ED-770A-4F94-8771-AC636DF5CD9E}" destId="{0B67C0AA-BC61-4FFE-8D04-C91E0BDF7BE7}" srcOrd="0" destOrd="0" presId="urn:microsoft.com/office/officeart/2005/8/layout/orgChart1"/>
    <dgm:cxn modelId="{6C949E67-8A47-4A15-BBA2-B19564A1284C}" type="presOf" srcId="{0B5E5314-F888-45B7-8347-B22603C48256}" destId="{99FE9214-30A1-48C6-A943-44AC29666CCD}" srcOrd="0" destOrd="0" presId="urn:microsoft.com/office/officeart/2005/8/layout/orgChart1"/>
    <dgm:cxn modelId="{6615EE67-3957-4A7A-98A6-1FBDDC06DF83}" type="presOf" srcId="{5B53DC21-D393-4C84-ACA5-B5E3E98044CB}" destId="{A4C23E6E-6563-4179-B7E5-513A0C7C361E}" srcOrd="0" destOrd="0" presId="urn:microsoft.com/office/officeart/2005/8/layout/orgChart1"/>
    <dgm:cxn modelId="{65225D68-0DF0-4260-92AA-813DEF2CC0FB}" type="presOf" srcId="{BD6E78A2-67CB-4233-A29C-C9B0C46EA3D8}" destId="{23C72FB5-F29D-4721-9EF3-DF8E95B053BD}" srcOrd="0" destOrd="0" presId="urn:microsoft.com/office/officeart/2005/8/layout/orgChart1"/>
    <dgm:cxn modelId="{B483A248-1FC0-4067-A3C1-CDFC615F9A79}" type="presOf" srcId="{8601C614-449E-4F9A-83F1-1F35CF1D6E9F}" destId="{40807956-7031-4C64-B6AE-3B7E8AC82287}" srcOrd="0" destOrd="0" presId="urn:microsoft.com/office/officeart/2005/8/layout/orgChart1"/>
    <dgm:cxn modelId="{5FF4A968-9F69-48F5-AD9B-034BEEF13337}" type="presOf" srcId="{441F8F23-05BD-44CF-9855-0ECD9281EB58}" destId="{CC007470-7205-4248-8716-3AC02BDFF870}" srcOrd="0" destOrd="0" presId="urn:microsoft.com/office/officeart/2005/8/layout/orgChart1"/>
    <dgm:cxn modelId="{56B0B468-0D0F-47BC-A79C-5B01D962F6D2}" type="presOf" srcId="{53641682-0816-4F2B-9DB1-DF8FADBA11B6}" destId="{D2DF6401-FDD9-42F2-8978-FCB8CD7D3960}" srcOrd="1" destOrd="0" presId="urn:microsoft.com/office/officeart/2005/8/layout/orgChart1"/>
    <dgm:cxn modelId="{FF028B6A-0BB7-458D-8D48-A461ECEEF2DD}" type="presOf" srcId="{AFF10195-0097-4824-A464-21587A2992CD}" destId="{875293A4-2442-45AF-A6B6-0382265B422A}" srcOrd="0" destOrd="0" presId="urn:microsoft.com/office/officeart/2005/8/layout/orgChart1"/>
    <dgm:cxn modelId="{968A326B-39CE-40D8-AF5E-B3FDD612FE76}" type="presOf" srcId="{E5A54E7B-92E4-4CE7-93DC-090099B13700}" destId="{3263DE01-F3C1-4692-B8E4-81147FA3BF80}" srcOrd="0" destOrd="0" presId="urn:microsoft.com/office/officeart/2005/8/layout/orgChart1"/>
    <dgm:cxn modelId="{20F8016C-A4B2-49AD-8BED-E43133B2E9DB}" type="presOf" srcId="{0CDE0AAC-38D4-4819-81D5-BE4563453958}" destId="{73955802-F960-4314-A568-EFB6B59AE19B}" srcOrd="1" destOrd="0" presId="urn:microsoft.com/office/officeart/2005/8/layout/orgChart1"/>
    <dgm:cxn modelId="{B7BD2B6C-EE58-4F62-B97C-F9DAE56FC0B1}" srcId="{F05CCB44-40A7-4139-BF2A-092782655420}" destId="{02128904-0433-49E4-B2EC-50E472FEB8B0}" srcOrd="0" destOrd="0" parTransId="{32577D34-457D-4676-B187-6100808107ED}" sibTransId="{031A9995-B85E-4D2C-9E96-F180740AEBCE}"/>
    <dgm:cxn modelId="{921A056D-CDF9-41C7-B6A3-A99EA1DC52F7}" srcId="{2620AAFE-CA2D-4DD1-8112-C287D1780DA2}" destId="{0CDE0AAC-38D4-4819-81D5-BE4563453958}" srcOrd="4" destOrd="0" parTransId="{E5A54E7B-92E4-4CE7-93DC-090099B13700}" sibTransId="{E124E74E-F0B4-44AA-96AB-FA593F0E5424}"/>
    <dgm:cxn modelId="{D4C70A6F-C41E-40DB-9B47-5A5FCB53B346}" type="presOf" srcId="{A433B0ED-770A-4F94-8771-AC636DF5CD9E}" destId="{0014DE3B-0EBD-4001-AAFA-315B604E204C}" srcOrd="1" destOrd="0" presId="urn:microsoft.com/office/officeart/2005/8/layout/orgChart1"/>
    <dgm:cxn modelId="{483FCD4F-D549-4605-B6CD-00AE9AFD1D96}" type="presOf" srcId="{1D91E051-EF82-4238-9C72-0C2E73486E23}" destId="{E6BBB0D7-11E3-4A83-9458-D922F478F633}" srcOrd="1" destOrd="0" presId="urn:microsoft.com/office/officeart/2005/8/layout/orgChart1"/>
    <dgm:cxn modelId="{3FE9FB4F-FAD9-4D4E-94B8-CAA0600AC4E8}" type="presOf" srcId="{4A5A16CF-BA45-46D5-B380-A7755A66B3DB}" destId="{23BD4AAE-2534-47DD-BE83-9B28A27D2216}" srcOrd="0" destOrd="0" presId="urn:microsoft.com/office/officeart/2005/8/layout/orgChart1"/>
    <dgm:cxn modelId="{390F1070-17EC-4EC3-83DD-E5C1118A9C56}" type="presOf" srcId="{2B27AECC-ECE8-47CB-8ADA-25E4CECE9F1A}" destId="{71805B3B-A744-47A1-80CC-98E9C86852AE}" srcOrd="1" destOrd="0" presId="urn:microsoft.com/office/officeart/2005/8/layout/orgChart1"/>
    <dgm:cxn modelId="{E3E67970-C80D-4A3B-AB95-6356C2D3C832}" type="presOf" srcId="{1C7586C3-C836-4260-9818-762A0F3AAFFE}" destId="{23C2B706-4D24-4AC1-809F-C8F74E68E1B4}" srcOrd="0" destOrd="0" presId="urn:microsoft.com/office/officeart/2005/8/layout/orgChart1"/>
    <dgm:cxn modelId="{678F7D50-A89F-413E-8DA6-03A2729102E1}" type="presOf" srcId="{C5D11651-DA96-49BB-94B1-1B713FD6F363}" destId="{0B058810-B4FE-4259-B30A-09F088D6E20A}" srcOrd="0" destOrd="0" presId="urn:microsoft.com/office/officeart/2005/8/layout/orgChart1"/>
    <dgm:cxn modelId="{B8C89F70-ECDC-4B09-83AD-0F09FE36C13F}" type="presOf" srcId="{7C02E531-A95F-4C71-9272-F07C7ED3B8A2}" destId="{078A3702-3395-40E0-A88B-2C99202746AF}" srcOrd="1" destOrd="0" presId="urn:microsoft.com/office/officeart/2005/8/layout/orgChart1"/>
    <dgm:cxn modelId="{1794B570-32C6-42C7-A1DF-8ACB04D90CEE}" srcId="{1D91E051-EF82-4238-9C72-0C2E73486E23}" destId="{F05CCB44-40A7-4139-BF2A-092782655420}" srcOrd="3" destOrd="0" parTransId="{6CAD1A38-D7D4-4FF7-9DFD-B75D61848B28}" sibTransId="{8E13CCFC-312C-4D7C-92FF-C02420E48361}"/>
    <dgm:cxn modelId="{7F682D71-D0C5-4FE5-9A0B-95E49D3260BD}" type="presOf" srcId="{8E5AA6EE-00BA-4048-A286-B2A27BFA09D3}" destId="{05A3BA07-5256-47F0-9C3C-C24EDA30CD2E}" srcOrd="1" destOrd="0" presId="urn:microsoft.com/office/officeart/2005/8/layout/orgChart1"/>
    <dgm:cxn modelId="{BF07BF71-D3F0-406C-BF2F-821733A9F78D}" type="presOf" srcId="{FD080078-3848-4578-8443-459FA84B8584}" destId="{59C861E2-9ED2-4834-BD99-F8051BD44C30}" srcOrd="0" destOrd="0" presId="urn:microsoft.com/office/officeart/2005/8/layout/orgChart1"/>
    <dgm:cxn modelId="{CA40E271-08E0-4098-9953-74516FD600FE}" type="presOf" srcId="{A2FA6747-D8F8-44D4-A5DD-12A910AFB86C}" destId="{1CCEC84F-63DB-4DEE-9F25-48F1225D6EEC}" srcOrd="0" destOrd="0" presId="urn:microsoft.com/office/officeart/2005/8/layout/orgChart1"/>
    <dgm:cxn modelId="{F8B34D75-9D51-4C36-91F2-0EFEC00A81BC}" type="presOf" srcId="{53D92FCA-B5B7-406C-9C86-A9E91B777D65}" destId="{23D00F16-97E5-4E54-AF0E-D10B272C91D3}" srcOrd="1" destOrd="0" presId="urn:microsoft.com/office/officeart/2005/8/layout/orgChart1"/>
    <dgm:cxn modelId="{72498C56-9248-4411-90B1-3FBA16CC115D}" type="presOf" srcId="{B34B4176-D68B-40DC-9BEA-FF8D8CFBA503}" destId="{DDB55584-2FC4-49E9-88CB-63ECC6A0814A}" srcOrd="0" destOrd="0" presId="urn:microsoft.com/office/officeart/2005/8/layout/orgChart1"/>
    <dgm:cxn modelId="{FFB6DC76-0E99-4AF6-8387-F92D88BE069D}" srcId="{32E26F4A-F384-42B4-825A-B8F4BFCC0B62}" destId="{73963C10-6CF4-49F9-A8A3-814CEBCFF4F0}" srcOrd="1" destOrd="0" parTransId="{2BE88695-F9B9-4204-9B4B-D65918F9875F}" sibTransId="{55B687E6-9F39-4959-B5B0-A19911E410A1}"/>
    <dgm:cxn modelId="{C1ED5D57-A0C3-4A90-813B-78459E259692}" type="presOf" srcId="{163F4682-8A17-4862-9B03-6BF05A3DC0F8}" destId="{995DA771-4FAB-4FD3-A61F-E52AB3CFC318}" srcOrd="1" destOrd="0" presId="urn:microsoft.com/office/officeart/2005/8/layout/orgChart1"/>
    <dgm:cxn modelId="{8B054A78-2BAC-4FF4-B2F9-F1C1C2A5D1E3}" type="presOf" srcId="{1C7586C3-C836-4260-9818-762A0F3AAFFE}" destId="{B2594943-E997-410B-8B05-540BC8549A15}" srcOrd="1" destOrd="0" presId="urn:microsoft.com/office/officeart/2005/8/layout/orgChart1"/>
    <dgm:cxn modelId="{A9F74C78-DB62-4272-A68C-E9EA72DFE50E}" type="presOf" srcId="{F553BC62-FFF5-4E92-9EF6-B744E001C5CC}" destId="{B4306DFE-45EA-4204-B2E9-0EE947697125}" srcOrd="1" destOrd="0" presId="urn:microsoft.com/office/officeart/2005/8/layout/orgChart1"/>
    <dgm:cxn modelId="{7B5ECC78-BFB9-49AE-8DA6-EDC27440D1CE}" srcId="{7CEEA4FE-1214-471C-94B7-8695C8F63239}" destId="{B7AEA2E3-30AC-4BBE-A176-91F9454551E9}" srcOrd="0" destOrd="0" parTransId="{3B4F2FEA-B8B1-4A6D-A7E7-933BD26E1BC9}" sibTransId="{1CCF4D9C-1E47-4847-9AFF-00F37F9F5EF8}"/>
    <dgm:cxn modelId="{1548CF58-304C-407D-ABB0-F081B59A0218}" type="presOf" srcId="{9FB8FD38-E34A-4E50-BEB5-23E3F7466041}" destId="{117B99AA-4867-43FF-8233-90C400911A7C}" srcOrd="1" destOrd="0" presId="urn:microsoft.com/office/officeart/2005/8/layout/orgChart1"/>
    <dgm:cxn modelId="{326A1D79-443A-422C-AB63-106F22AE0DDB}" type="presOf" srcId="{05C33406-05F4-40D4-B3A2-C1C8DFB5FE5C}" destId="{2AD5AA6C-AC55-4965-8061-A81F73C57C15}" srcOrd="0" destOrd="0" presId="urn:microsoft.com/office/officeart/2005/8/layout/orgChart1"/>
    <dgm:cxn modelId="{221A047A-6E83-4A2D-8886-5D6C21047E81}" type="presOf" srcId="{F8D3AE10-B492-45A1-A69F-B55B86C02A21}" destId="{E7DA94E1-E7C7-46E5-B8B3-CDE5103D9CE5}" srcOrd="1" destOrd="0" presId="urn:microsoft.com/office/officeart/2005/8/layout/orgChart1"/>
    <dgm:cxn modelId="{9572165A-01E9-4BCF-B20F-3B4FC28D2EF6}" type="presOf" srcId="{05C33406-05F4-40D4-B3A2-C1C8DFB5FE5C}" destId="{ADB5CA83-94D2-4FB6-9F9B-164CE550E426}" srcOrd="1" destOrd="0" presId="urn:microsoft.com/office/officeart/2005/8/layout/orgChart1"/>
    <dgm:cxn modelId="{6672385A-0C82-4C98-9E2E-748CBC1A59A0}" type="presOf" srcId="{C16A9036-DBB5-4449-99A6-6CAD5C994810}" destId="{06246336-DCEC-4CDF-9D9A-C1CD74918602}" srcOrd="0" destOrd="0" presId="urn:microsoft.com/office/officeart/2005/8/layout/orgChart1"/>
    <dgm:cxn modelId="{D34FB07B-037F-414E-A7B1-D472072A8967}" type="presOf" srcId="{4A5A16CF-BA45-46D5-B380-A7755A66B3DB}" destId="{F6B1F40B-23F1-485B-BD41-DD178D29F798}" srcOrd="1" destOrd="0" presId="urn:microsoft.com/office/officeart/2005/8/layout/orgChart1"/>
    <dgm:cxn modelId="{CF407E7C-6C11-4B50-BD7F-5373921AB16A}" srcId="{56774BB8-8D7C-48F8-95C5-481B2EDE596A}" destId="{1D91E051-EF82-4238-9C72-0C2E73486E23}" srcOrd="0" destOrd="0" parTransId="{2E323779-0A3F-4BFF-9C18-42E8BBD192C2}" sibTransId="{BED8A1A7-AAAB-46B7-8B1D-902E872FDAFE}"/>
    <dgm:cxn modelId="{08E96E83-3D8F-429F-B07F-94923B67B0C5}" srcId="{0B5E5314-F888-45B7-8347-B22603C48256}" destId="{2620AAFE-CA2D-4DD1-8112-C287D1780DA2}" srcOrd="0" destOrd="0" parTransId="{D07164C0-BB64-419C-87F8-390775D1057B}" sibTransId="{F8E63863-E071-41B1-B9C7-14917B225C5B}"/>
    <dgm:cxn modelId="{B1EC8084-2B9E-4B58-B025-4F873F067BA3}" type="presOf" srcId="{53D92FCA-B5B7-406C-9C86-A9E91B777D65}" destId="{DA00A7A6-8E63-49C3-A93E-941D9C3AB2C1}" srcOrd="0" destOrd="0" presId="urn:microsoft.com/office/officeart/2005/8/layout/orgChart1"/>
    <dgm:cxn modelId="{EABC6085-5B4D-41E8-95E1-8B924D5B848F}" srcId="{56774BB8-8D7C-48F8-95C5-481B2EDE596A}" destId="{0B5E5314-F888-45B7-8347-B22603C48256}" srcOrd="1" destOrd="0" parTransId="{782C9E97-7083-43FB-8765-063A7A74D041}" sibTransId="{E7C39D75-B120-4766-BF64-CD20F9A09E36}"/>
    <dgm:cxn modelId="{8371EA85-91D2-4BB2-821E-B003668170B1}" type="presOf" srcId="{8705F623-148F-41CB-8658-6EE6A97CFACB}" destId="{BE6DC6F9-5D44-4940-A474-7C119B6090AB}" srcOrd="1" destOrd="0" presId="urn:microsoft.com/office/officeart/2005/8/layout/orgChart1"/>
    <dgm:cxn modelId="{3A3D4D86-FC16-4C0D-AF8F-879267CB7C57}" srcId="{1D91E051-EF82-4238-9C72-0C2E73486E23}" destId="{2B27AECC-ECE8-47CB-8ADA-25E4CECE9F1A}" srcOrd="0" destOrd="0" parTransId="{41B2EB82-6094-4F22-9032-66D46302A0CF}" sibTransId="{47E42F6A-1AA0-44A3-BC16-C57DAA5B9A20}"/>
    <dgm:cxn modelId="{EA62BA88-FC9C-4DEB-B935-86AAAA99FD68}" type="presOf" srcId="{DB4ADF44-B544-44AE-AE13-D14446C51D56}" destId="{5E488F87-37BF-4ADA-8664-3320D2940758}" srcOrd="0" destOrd="0" presId="urn:microsoft.com/office/officeart/2005/8/layout/orgChart1"/>
    <dgm:cxn modelId="{4D333689-FA1B-4CA9-BA53-A271CA388751}" type="presOf" srcId="{AFC8F08B-9CCE-4B62-BF09-7D42C43DEBA6}" destId="{1A51E322-FA58-42BB-8B31-747E9B3A293C}" srcOrd="0" destOrd="0" presId="urn:microsoft.com/office/officeart/2005/8/layout/orgChart1"/>
    <dgm:cxn modelId="{96486D8B-87F8-4B34-B8CA-1FCDBDE08D8F}" type="presOf" srcId="{600344C5-09B2-4CE9-AFF6-3271D17F4AB8}" destId="{0373F477-38A2-46CE-8163-2B5C1F3EE9CA}" srcOrd="0" destOrd="0" presId="urn:microsoft.com/office/officeart/2005/8/layout/orgChart1"/>
    <dgm:cxn modelId="{E931BC8B-4129-47AD-AC9D-C02FF5E85D00}" type="presOf" srcId="{32E26F4A-F384-42B4-825A-B8F4BFCC0B62}" destId="{CE0330FF-B6D9-47BC-A9FA-4B61D31C51E4}" srcOrd="0" destOrd="0" presId="urn:microsoft.com/office/officeart/2005/8/layout/orgChart1"/>
    <dgm:cxn modelId="{2FF9778C-7C2D-44E3-9273-CF33994F7179}" type="presOf" srcId="{41B2EB82-6094-4F22-9032-66D46302A0CF}" destId="{EB6F5BFA-E7F0-48A3-A90E-C25102DFF4B4}" srcOrd="0" destOrd="0" presId="urn:microsoft.com/office/officeart/2005/8/layout/orgChart1"/>
    <dgm:cxn modelId="{EA00A58D-403F-4F26-BF2C-084DF3CC7B9A}" type="presOf" srcId="{8518DB6C-0BD5-4F6E-981D-A2C3556E2114}" destId="{18EE296F-3803-4692-BB9E-CD776313E856}" srcOrd="0" destOrd="0" presId="urn:microsoft.com/office/officeart/2005/8/layout/orgChart1"/>
    <dgm:cxn modelId="{09005C8E-E354-4052-8F2D-2E936DED7AC7}" srcId="{2620AAFE-CA2D-4DD1-8112-C287D1780DA2}" destId="{7C02E531-A95F-4C71-9272-F07C7ED3B8A2}" srcOrd="2" destOrd="0" parTransId="{C3477971-AA57-4C9E-BD48-1B0A07F3CCAA}" sibTransId="{C123474F-ABD3-419A-8DA0-5B48BC33C55D}"/>
    <dgm:cxn modelId="{719E6F8E-584B-4B45-B114-DC015C44229A}" srcId="{7CEEA4FE-1214-471C-94B7-8695C8F63239}" destId="{F557AFC9-E9CC-402D-8F1B-996E9B1C9640}" srcOrd="2" destOrd="0" parTransId="{3799AD77-3175-416B-B7B1-C8770641F49D}" sibTransId="{F6288550-E7BF-4102-9F93-8C2B5277A8C9}"/>
    <dgm:cxn modelId="{8143B68E-B7A0-4481-B7A4-7A9F1EF69065}" type="presOf" srcId="{0B5E5314-F888-45B7-8347-B22603C48256}" destId="{C99B00FE-4433-4A2B-8775-F8DE729BA802}" srcOrd="1" destOrd="0" presId="urn:microsoft.com/office/officeart/2005/8/layout/orgChart1"/>
    <dgm:cxn modelId="{4DD7F191-23EA-43F9-AA1D-08B852C040D9}" type="presOf" srcId="{14328998-7912-4BB9-8652-5658423D7985}" destId="{95B7BD8B-FB9F-49E1-9E78-20326A343448}" srcOrd="1" destOrd="0" presId="urn:microsoft.com/office/officeart/2005/8/layout/orgChart1"/>
    <dgm:cxn modelId="{878E1694-216E-4EBB-A66C-54E3EED53378}" srcId="{32E26F4A-F384-42B4-825A-B8F4BFCC0B62}" destId="{FD080078-3848-4578-8443-459FA84B8584}" srcOrd="0" destOrd="0" parTransId="{8518DB6C-0BD5-4F6E-981D-A2C3556E2114}" sibTransId="{A7E9EE0C-2002-459B-8426-C201FBE5C90E}"/>
    <dgm:cxn modelId="{211B2594-586F-40D9-BD50-60551F2C34B1}" type="presOf" srcId="{9C35C9AE-9F6F-4B96-A5FF-6E329A4CED41}" destId="{F84D2E4A-43C3-4EC9-AA11-5EC555FF5865}" srcOrd="0" destOrd="0" presId="urn:microsoft.com/office/officeart/2005/8/layout/orgChart1"/>
    <dgm:cxn modelId="{301BA194-FB47-4E13-BEAC-570DF53B3002}" type="presOf" srcId="{851CDA1C-D0C4-4B99-BB73-FDC73244BF4F}" destId="{89763336-EA8B-45AB-8577-6CDC01F00BC9}" srcOrd="0" destOrd="0" presId="urn:microsoft.com/office/officeart/2005/8/layout/orgChart1"/>
    <dgm:cxn modelId="{3FB72895-E4F9-4509-80B3-650ABA3CEF7B}" type="presOf" srcId="{8753DCB4-362D-4F98-B83F-994B751A7722}" destId="{40342CC2-6465-4E35-849C-A7057A0E6335}" srcOrd="1" destOrd="0" presId="urn:microsoft.com/office/officeart/2005/8/layout/orgChart1"/>
    <dgm:cxn modelId="{909F1497-32C4-4DF1-8727-23C34A84C16E}" type="presOf" srcId="{9C01144A-8DA4-4847-8740-CB319C3EA304}" destId="{513B3E1E-9B74-4DAD-9D19-FAD55BD22779}" srcOrd="0" destOrd="0" presId="urn:microsoft.com/office/officeart/2005/8/layout/orgChart1"/>
    <dgm:cxn modelId="{05E8169B-0E7B-486B-9C58-4DBEB57788CD}" type="presOf" srcId="{1D91E051-EF82-4238-9C72-0C2E73486E23}" destId="{874035D2-847F-41FC-BA44-3227B9905BC0}" srcOrd="0" destOrd="0" presId="urn:microsoft.com/office/officeart/2005/8/layout/orgChart1"/>
    <dgm:cxn modelId="{A1A1699D-A37E-47F9-9CDD-633B2BF2D4C9}" type="presOf" srcId="{A5B4D8A8-A872-4616-A9B2-21BC87FBA17A}" destId="{D46D9484-029F-4BA2-8B7B-EC00FC5E9C68}" srcOrd="0" destOrd="0" presId="urn:microsoft.com/office/officeart/2005/8/layout/orgChart1"/>
    <dgm:cxn modelId="{4AE4899F-D24B-4822-B569-CDFACD0FAA8F}" type="presOf" srcId="{52832B38-AE1C-407C-A4BC-6B3EA71C1192}" destId="{52F204E7-2C0C-4393-A37C-ED6AF2E59BF0}" srcOrd="0" destOrd="0" presId="urn:microsoft.com/office/officeart/2005/8/layout/orgChart1"/>
    <dgm:cxn modelId="{46AAB6A0-E875-44A7-82A8-E112F6926FFA}" type="presOf" srcId="{FCCB518F-2DFB-4CF3-A260-C753EB1AD7E3}" destId="{F8B2EC81-DEB6-4EA8-891A-CF1AB1B4CA61}" srcOrd="0" destOrd="0" presId="urn:microsoft.com/office/officeart/2005/8/layout/orgChart1"/>
    <dgm:cxn modelId="{A6FC10A1-8A60-436E-8A2F-3E3AE385A00B}" type="presOf" srcId="{A1538513-195D-419D-B3BF-D3B4527EEBA4}" destId="{847B6ED2-E123-477F-B76D-2398BE25E943}" srcOrd="0" destOrd="0" presId="urn:microsoft.com/office/officeart/2005/8/layout/orgChart1"/>
    <dgm:cxn modelId="{6A0D1AA2-289F-44B0-8C8C-915B7F4404BA}" srcId="{8753DCB4-362D-4F98-B83F-994B751A7722}" destId="{9EEBE571-B2AB-404F-94F0-F41B75FB550C}" srcOrd="0" destOrd="0" parTransId="{441F8F23-05BD-44CF-9855-0ECD9281EB58}" sibTransId="{F8880224-C727-4252-85F9-553715255FAA}"/>
    <dgm:cxn modelId="{1B0585A3-BFF8-4D2D-A530-93C073FB88DE}" type="presOf" srcId="{F05CCB44-40A7-4139-BF2A-092782655420}" destId="{6A9212A0-A962-4707-8626-694B19BDFA9A}" srcOrd="0" destOrd="0" presId="urn:microsoft.com/office/officeart/2005/8/layout/orgChart1"/>
    <dgm:cxn modelId="{7C8C25A5-7BE7-4811-82F1-3BB57FB90577}" type="presOf" srcId="{4AFB43FE-62EF-4919-B4B8-28CF744844D3}" destId="{2B7320D6-DA52-4DC9-AB6E-5C8AB4A7BBAB}" srcOrd="0" destOrd="0" presId="urn:microsoft.com/office/officeart/2005/8/layout/orgChart1"/>
    <dgm:cxn modelId="{F10DC9A5-AB52-4B78-BAEC-EF5A6E606E68}" srcId="{9FB8FD38-E34A-4E50-BEB5-23E3F7466041}" destId="{14328998-7912-4BB9-8652-5658423D7985}" srcOrd="1" destOrd="0" parTransId="{FBDB69D7-22DC-42F8-8E76-6575BDD9A4D0}" sibTransId="{59F59FF9-5A3B-409D-8DCD-4058497CFE9F}"/>
    <dgm:cxn modelId="{CBD012A6-3D00-490F-B3B6-F1152F224CAB}" type="presOf" srcId="{71D22FB4-1705-45D8-B6EF-89873A1D7BED}" destId="{1794A120-EE87-4E1D-AAAC-4C227A4A7556}" srcOrd="0" destOrd="0" presId="urn:microsoft.com/office/officeart/2005/8/layout/orgChart1"/>
    <dgm:cxn modelId="{3AA2D1AA-FAF0-4F1A-BA26-9EA6978EC05C}" type="presOf" srcId="{D7C26EFC-E66C-4171-AFA9-89A55B532655}" destId="{B8DD2569-E8AA-4313-8B8F-F5B6C4D999BF}" srcOrd="1" destOrd="0" presId="urn:microsoft.com/office/officeart/2005/8/layout/orgChart1"/>
    <dgm:cxn modelId="{328983AD-BAE8-46A7-9F6F-318BF9279707}" type="presOf" srcId="{C5D11651-DA96-49BB-94B1-1B713FD6F363}" destId="{D05BF4EE-7E86-4691-A91E-88A09CDE3D6A}" srcOrd="1" destOrd="0" presId="urn:microsoft.com/office/officeart/2005/8/layout/orgChart1"/>
    <dgm:cxn modelId="{2D0260AF-5218-4DB7-85B8-8FFC8BDA0579}" srcId="{DB4ADF44-B544-44AE-AE13-D14446C51D56}" destId="{4A5A16CF-BA45-46D5-B380-A7755A66B3DB}" srcOrd="0" destOrd="0" parTransId="{A5B4D8A8-A872-4616-A9B2-21BC87FBA17A}" sibTransId="{61930F4A-9E40-456D-B115-89E9AB7AB630}"/>
    <dgm:cxn modelId="{840813B7-5FEA-4A89-B4E3-CB5A16DD6938}" type="presOf" srcId="{DF4EBF4E-455A-4C08-8BB1-6CDD4EF8B3AC}" destId="{A3A933B4-48A8-4901-A1A0-7B8EB4CB585F}" srcOrd="0" destOrd="0" presId="urn:microsoft.com/office/officeart/2005/8/layout/orgChart1"/>
    <dgm:cxn modelId="{F1C73ABA-4A5F-465A-BBAF-F4C597689564}" srcId="{2620AAFE-CA2D-4DD1-8112-C287D1780DA2}" destId="{7105476B-E10C-4696-8259-322EF1C647FC}" srcOrd="6" destOrd="0" parTransId="{9C01144A-8DA4-4847-8740-CB319C3EA304}" sibTransId="{109105B9-5AF9-4191-938B-B712F1FAF6EE}"/>
    <dgm:cxn modelId="{1DDE71BB-BF31-4218-974D-08A31C8C61AD}" type="presOf" srcId="{8753DCB4-362D-4F98-B83F-994B751A7722}" destId="{ECB53947-C971-48BF-B7EC-AEC3611E54C0}" srcOrd="0" destOrd="0" presId="urn:microsoft.com/office/officeart/2005/8/layout/orgChart1"/>
    <dgm:cxn modelId="{0CB626BC-D90B-4107-9D55-81AF14EB0EB8}" srcId="{1D91E051-EF82-4238-9C72-0C2E73486E23}" destId="{9FB8FD38-E34A-4E50-BEB5-23E3F7466041}" srcOrd="5" destOrd="0" parTransId="{741AC233-1906-4997-87A3-7A5F203AD37A}" sibTransId="{3FE22E45-37A6-4605-8828-AFA7F1244DBC}"/>
    <dgm:cxn modelId="{D720EFBC-4C82-4F3C-B8C9-2AC58909AE94}" type="presOf" srcId="{D66F2E39-931F-4E8E-9139-6537809CA909}" destId="{28F20A02-DB76-47E3-B8B5-87D9167F2BEF}" srcOrd="1" destOrd="0" presId="urn:microsoft.com/office/officeart/2005/8/layout/orgChart1"/>
    <dgm:cxn modelId="{6A3480BD-B052-4070-84FF-FA41CD30C15D}" type="presOf" srcId="{9E89FF20-73BC-4AD3-BD3B-5200FB215D19}" destId="{F695D33F-8EA9-4A69-BCE1-31876B509D81}" srcOrd="1" destOrd="0" presId="urn:microsoft.com/office/officeart/2005/8/layout/orgChart1"/>
    <dgm:cxn modelId="{DFD6A4BE-B51D-4AD0-A32B-D683BC44BC72}" type="presOf" srcId="{066158DB-1B7B-40F8-8E0E-C60F038AB439}" destId="{54ECAC4C-13CA-46ED-9304-DBB6AAFBE0EB}" srcOrd="1" destOrd="0" presId="urn:microsoft.com/office/officeart/2005/8/layout/orgChart1"/>
    <dgm:cxn modelId="{0A86C0BF-0868-409A-BC6C-9AC059DB9390}" type="presOf" srcId="{72221D15-32B3-4994-9D5A-6AAE95A03CEF}" destId="{FEB46D8E-4C6E-49B7-923C-36BAE70CF098}" srcOrd="0" destOrd="0" presId="urn:microsoft.com/office/officeart/2005/8/layout/orgChart1"/>
    <dgm:cxn modelId="{9DAB3AC0-4280-4D07-8438-1DF9B57B1879}" srcId="{066158DB-1B7B-40F8-8E0E-C60F038AB439}" destId="{EECD4598-4EB7-40E3-8ADC-158908EDD0E5}" srcOrd="0" destOrd="0" parTransId="{0360B448-B470-458E-BDA7-286F5EC3F60B}" sibTransId="{544477E8-22E4-40D8-A4A8-7205A3560169}"/>
    <dgm:cxn modelId="{A3951DC1-A426-4F13-A603-6FBCC2CA4209}" type="presOf" srcId="{1F53B426-C8B5-4B70-BFA6-E19ED62ACAA6}" destId="{276E2E71-3D64-4639-98D8-0D9D77DD6817}" srcOrd="0" destOrd="0" presId="urn:microsoft.com/office/officeart/2005/8/layout/orgChart1"/>
    <dgm:cxn modelId="{FBF6CFC6-3916-4671-9E93-E96B106F24DA}" type="presOf" srcId="{5B53DC21-D393-4C84-ACA5-B5E3E98044CB}" destId="{3EA1F37D-F2BA-4FAE-B4C5-B33CE733C2AB}" srcOrd="1" destOrd="0" presId="urn:microsoft.com/office/officeart/2005/8/layout/orgChart1"/>
    <dgm:cxn modelId="{28DEEECA-A39E-4BAA-BB97-CBCA4056D74F}" srcId="{2620AAFE-CA2D-4DD1-8112-C287D1780DA2}" destId="{23BCDFA8-A5F7-4B77-917B-B220C482B6BD}" srcOrd="0" destOrd="0" parTransId="{71D22FB4-1705-45D8-B6EF-89873A1D7BED}" sibTransId="{29A333F6-9220-4E59-970E-CD8E0FED25F3}"/>
    <dgm:cxn modelId="{3D3D0BCD-5FCB-48F5-A30C-63B2DF8C40A8}" type="presOf" srcId="{8E5AA6EE-00BA-4048-A286-B2A27BFA09D3}" destId="{4E102670-D758-4360-8142-7AF93F1FC1E5}" srcOrd="0" destOrd="0" presId="urn:microsoft.com/office/officeart/2005/8/layout/orgChart1"/>
    <dgm:cxn modelId="{53CD14CD-10BC-4D38-BCD5-D7F88A9C0D0B}" type="presOf" srcId="{742806BA-8F0D-4444-BC7F-0F731733BA02}" destId="{CAA180E8-80F7-4B36-9BF0-3FE782EFBA07}" srcOrd="0" destOrd="0" presId="urn:microsoft.com/office/officeart/2005/8/layout/orgChart1"/>
    <dgm:cxn modelId="{BA64EACE-3AC2-42C6-8F70-C89678B4655A}" type="presOf" srcId="{0CDE0AAC-38D4-4819-81D5-BE4563453958}" destId="{36DF2A2E-8DA1-4733-92AF-8A5170A23B02}" srcOrd="0" destOrd="0" presId="urn:microsoft.com/office/officeart/2005/8/layout/orgChart1"/>
    <dgm:cxn modelId="{81AEA4CF-6BCE-4FF7-B17D-5EBAA7039F0D}" type="presOf" srcId="{73963C10-6CF4-49F9-A8A3-814CEBCFF4F0}" destId="{8F3042C4-D9D8-4F32-854D-FD8FCE90EF6E}" srcOrd="0" destOrd="0" presId="urn:microsoft.com/office/officeart/2005/8/layout/orgChart1"/>
    <dgm:cxn modelId="{FA1BF9CF-4A14-4E06-A258-526A3F6BDC50}" srcId="{1D91E051-EF82-4238-9C72-0C2E73486E23}" destId="{DF4EBF4E-455A-4C08-8BB1-6CDD4EF8B3AC}" srcOrd="4" destOrd="0" parTransId="{1F289A18-1510-4D8C-85EF-1DA5C8B6F7F3}" sibTransId="{D88E1900-2BD0-4581-99DE-E3DC37DDF98F}"/>
    <dgm:cxn modelId="{C28689D0-261E-4321-B5FF-0733FB6C71BD}" srcId="{163F4682-8A17-4862-9B03-6BF05A3DC0F8}" destId="{8E5AA6EE-00BA-4048-A286-B2A27BFA09D3}" srcOrd="2" destOrd="0" parTransId="{742806BA-8F0D-4444-BC7F-0F731733BA02}" sibTransId="{BAE018DD-E32E-48C5-BEF5-A86F9873F906}"/>
    <dgm:cxn modelId="{224788D2-AE6A-4844-8198-DB3B9433F142}" type="presOf" srcId="{851CDA1C-D0C4-4B99-BB73-FDC73244BF4F}" destId="{EC5A9F48-4859-4A44-8EE3-D95364FF3172}" srcOrd="1" destOrd="0" presId="urn:microsoft.com/office/officeart/2005/8/layout/orgChart1"/>
    <dgm:cxn modelId="{2E7233D3-AD30-4981-8FEC-9325A20839E0}" type="presOf" srcId="{066158DB-1B7B-40F8-8E0E-C60F038AB439}" destId="{31FF6FC3-4ED7-4A02-A4FF-2155CAC805DD}" srcOrd="0" destOrd="0" presId="urn:microsoft.com/office/officeart/2005/8/layout/orgChart1"/>
    <dgm:cxn modelId="{354AC7D4-660D-44C0-82E2-0E0DE4722332}" type="presOf" srcId="{E4A580BF-F1C5-4D3F-8059-39B6BB8E78D1}" destId="{BD246E9D-7EE7-4C9D-A487-984884167E57}" srcOrd="0" destOrd="0" presId="urn:microsoft.com/office/officeart/2005/8/layout/orgChart1"/>
    <dgm:cxn modelId="{292256D6-7D1E-4352-B17E-C906DA54BF8A}" srcId="{163F4682-8A17-4862-9B03-6BF05A3DC0F8}" destId="{8705F623-148F-41CB-8658-6EE6A97CFACB}" srcOrd="1" destOrd="0" parTransId="{363FFDE6-91F2-4ACF-BA19-103E3364A77A}" sibTransId="{557F0D46-8E43-4871-830D-F62120BB1014}"/>
    <dgm:cxn modelId="{593CD4D6-19BA-4A33-B849-0084DA2FCEAD}" srcId="{1D91E051-EF82-4238-9C72-0C2E73486E23}" destId="{163F4682-8A17-4862-9B03-6BF05A3DC0F8}" srcOrd="1" destOrd="0" parTransId="{E7420DC9-E3D3-4039-99B0-C5816A400ED4}" sibTransId="{A8F6205C-B167-4756-AC2F-1358722388D9}"/>
    <dgm:cxn modelId="{6868D0D8-C7EF-4115-92D3-6177982B9443}" type="presOf" srcId="{D0338D52-5CE1-4F4A-A717-31CBE8584144}" destId="{FCB0AC24-C116-4558-9359-D497327C598E}" srcOrd="0" destOrd="0" presId="urn:microsoft.com/office/officeart/2005/8/layout/orgChart1"/>
    <dgm:cxn modelId="{FF96D6DC-1950-4A54-853F-0827F47AC791}" type="presOf" srcId="{9EEBE571-B2AB-404F-94F0-F41B75FB550C}" destId="{3B0A9805-BA80-4B57-9FD2-06090F5EA492}" srcOrd="0" destOrd="0" presId="urn:microsoft.com/office/officeart/2005/8/layout/orgChart1"/>
    <dgm:cxn modelId="{C49B28DD-9571-4C4E-A620-327116F3B5B8}" type="presOf" srcId="{581D657C-0D85-436F-9B57-F054CCDEF6AC}" destId="{ADC0528B-BAD3-4B79-AFBF-589BAE642802}" srcOrd="0" destOrd="0" presId="urn:microsoft.com/office/officeart/2005/8/layout/orgChart1"/>
    <dgm:cxn modelId="{8B4031DD-CDC9-486D-AFB1-B145DDB11A1E}" type="presOf" srcId="{D7C26EFC-E66C-4171-AFA9-89A55B532655}" destId="{12D88881-9D61-41BC-8A2F-004E008988FB}" srcOrd="0" destOrd="0" presId="urn:microsoft.com/office/officeart/2005/8/layout/orgChart1"/>
    <dgm:cxn modelId="{6F36ECDE-6ECA-4C64-BA6E-B61F0FB56809}" type="presOf" srcId="{7CEEA4FE-1214-471C-94B7-8695C8F63239}" destId="{572ACA7D-C3AD-454D-9BCF-2AC5FC984291}" srcOrd="1" destOrd="0" presId="urn:microsoft.com/office/officeart/2005/8/layout/orgChart1"/>
    <dgm:cxn modelId="{B32AC3E0-9EE8-4F85-A095-BAA4E86E26BA}" srcId="{8753DCB4-362D-4F98-B83F-994B751A7722}" destId="{507A04A1-CCB1-44F7-B0D7-C7CFD733EF03}" srcOrd="3" destOrd="0" parTransId="{600344C5-09B2-4CE9-AFF6-3271D17F4AB8}" sibTransId="{3CF3EBF6-BA63-47BF-B4F3-A78809572206}"/>
    <dgm:cxn modelId="{D2F263E1-CC64-476B-948D-A4801D4803BC}" type="presOf" srcId="{2BE88695-F9B9-4204-9B4B-D65918F9875F}" destId="{034E2D9E-DBCE-4DFE-9C1F-82E055B71737}" srcOrd="0" destOrd="0" presId="urn:microsoft.com/office/officeart/2005/8/layout/orgChart1"/>
    <dgm:cxn modelId="{ECB053E1-E83E-48A6-88E8-40850EA736B2}" type="presOf" srcId="{D0338D52-5CE1-4F4A-A717-31CBE8584144}" destId="{EACDD6DD-6835-4690-ADF9-F24DBA361DA5}" srcOrd="1" destOrd="0" presId="urn:microsoft.com/office/officeart/2005/8/layout/orgChart1"/>
    <dgm:cxn modelId="{FFB550E4-2EE7-43EE-A475-4DC095C6E367}" type="presOf" srcId="{363FFDE6-91F2-4ACF-BA19-103E3364A77A}" destId="{F7ADD417-268F-4023-9FBF-81CD86215589}" srcOrd="0" destOrd="0" presId="urn:microsoft.com/office/officeart/2005/8/layout/orgChart1"/>
    <dgm:cxn modelId="{79C6FBE9-8A27-4EE7-94D6-80D7D4C15826}" type="presOf" srcId="{D66F2E39-931F-4E8E-9139-6537809CA909}" destId="{DC484A50-024E-46A2-9924-58790020118F}" srcOrd="0" destOrd="0" presId="urn:microsoft.com/office/officeart/2005/8/layout/orgChart1"/>
    <dgm:cxn modelId="{CF1F0CEA-C4BE-453D-91EE-EA53988C8C87}" type="presOf" srcId="{9FB8FD38-E34A-4E50-BEB5-23E3F7466041}" destId="{C51B779F-ADBD-4ACA-9D50-9E3124A0DFBA}" srcOrd="0" destOrd="0" presId="urn:microsoft.com/office/officeart/2005/8/layout/orgChart1"/>
    <dgm:cxn modelId="{C09616EA-3083-4C8F-8192-7083A3DF9B34}" srcId="{2620AAFE-CA2D-4DD1-8112-C287D1780DA2}" destId="{C5D11651-DA96-49BB-94B1-1B713FD6F363}" srcOrd="5" destOrd="0" parTransId="{BD6E78A2-67CB-4233-A29C-C9B0C46EA3D8}" sibTransId="{C4357122-BC9B-4B0C-BCCB-9A9CDEC642F3}"/>
    <dgm:cxn modelId="{276337EA-9FD1-4FF1-9749-C89848A7AB71}" type="presOf" srcId="{C9C72A36-0E01-4FAF-85A8-088A4E4F9920}" destId="{570E6D5D-45FF-4A53-B7CE-65324C9FB129}" srcOrd="0" destOrd="0" presId="urn:microsoft.com/office/officeart/2005/8/layout/orgChart1"/>
    <dgm:cxn modelId="{E9F93DEB-5792-4025-8514-F7D2EF08E871}" type="presOf" srcId="{741AC233-1906-4997-87A3-7A5F203AD37A}" destId="{28D32780-5D81-4BCB-B0A0-A7CF44733EEA}" srcOrd="0" destOrd="0" presId="urn:microsoft.com/office/officeart/2005/8/layout/orgChart1"/>
    <dgm:cxn modelId="{2256A4EB-AF09-4E98-87F0-94F719249CBE}" type="presOf" srcId="{56774BB8-8D7C-48F8-95C5-481B2EDE596A}" destId="{719BB457-37F4-43E6-97B9-D2DA3763EDE1}" srcOrd="0" destOrd="0" presId="urn:microsoft.com/office/officeart/2005/8/layout/orgChart1"/>
    <dgm:cxn modelId="{0639E2EC-397D-4776-9428-4BF9E28A73F2}" type="presOf" srcId="{44F0D2D2-75BD-471E-A940-0632A611B190}" destId="{DDDB78D4-0AC6-4A51-95EA-71C51D310392}" srcOrd="0" destOrd="0" presId="urn:microsoft.com/office/officeart/2005/8/layout/orgChart1"/>
    <dgm:cxn modelId="{F502CCEF-1A42-45A7-9392-5234A6F0004F}" type="presOf" srcId="{507A04A1-CCB1-44F7-B0D7-C7CFD733EF03}" destId="{63592F45-E13F-4338-A69D-AC112E1E80E3}" srcOrd="1" destOrd="0" presId="urn:microsoft.com/office/officeart/2005/8/layout/orgChart1"/>
    <dgm:cxn modelId="{F01BF5EF-500D-41F0-BA75-77F472CD77C2}" type="presOf" srcId="{8705F623-148F-41CB-8658-6EE6A97CFACB}" destId="{310F39D1-4CD4-44CC-89E1-7E31709198E1}" srcOrd="0" destOrd="0" presId="urn:microsoft.com/office/officeart/2005/8/layout/orgChart1"/>
    <dgm:cxn modelId="{9B0AA1F1-C2D9-4E2C-B473-4954E2FCFD8F}" type="presOf" srcId="{F8D3AE10-B492-45A1-A69F-B55B86C02A21}" destId="{095537AF-6FC5-472C-8CBA-F95CCAAC2EBA}" srcOrd="0" destOrd="0" presId="urn:microsoft.com/office/officeart/2005/8/layout/orgChart1"/>
    <dgm:cxn modelId="{1F5D2DF2-0549-4DEC-9799-4113CF1C76B9}" srcId="{8753DCB4-362D-4F98-B83F-994B751A7722}" destId="{5ADB1E71-5B14-4D01-9DEF-3D15DCE04CA4}" srcOrd="4" destOrd="0" parTransId="{52832B38-AE1C-407C-A4BC-6B3EA71C1192}" sibTransId="{A4B5AB9E-2BAC-4568-9A17-7F37629277A2}"/>
    <dgm:cxn modelId="{529C6EF2-B208-4243-BF38-9510D4A8C4F3}" type="presOf" srcId="{DB4ADF44-B544-44AE-AE13-D14446C51D56}" destId="{35B1E1F4-439A-40EB-B996-1C89EDC54F8B}" srcOrd="1" destOrd="0" presId="urn:microsoft.com/office/officeart/2005/8/layout/orgChart1"/>
    <dgm:cxn modelId="{188650F3-2C37-4609-957F-5547CA278CA6}" srcId="{8753DCB4-362D-4F98-B83F-994B751A7722}" destId="{F8D3AE10-B492-45A1-A69F-B55B86C02A21}" srcOrd="5" destOrd="0" parTransId="{1F53B426-C8B5-4B70-BFA6-E19ED62ACAA6}" sibTransId="{398FB0D8-183C-4EB0-8C93-4D7DC93932C0}"/>
    <dgm:cxn modelId="{962ACBF4-7CBE-4471-A728-ABD476F6439E}" type="presOf" srcId="{72221D15-32B3-4994-9D5A-6AAE95A03CEF}" destId="{8F10A5CB-F7F8-4917-A2AB-EACAA41B1AE9}" srcOrd="1" destOrd="0" presId="urn:microsoft.com/office/officeart/2005/8/layout/orgChart1"/>
    <dgm:cxn modelId="{BF1AB3F5-BE76-464C-8A86-003C962634FA}" type="presOf" srcId="{7105476B-E10C-4696-8259-322EF1C647FC}" destId="{A14A7BF3-FA63-45F6-969D-C326FE28A10D}" srcOrd="1" destOrd="0" presId="urn:microsoft.com/office/officeart/2005/8/layout/orgChart1"/>
    <dgm:cxn modelId="{1FEFEDF6-C187-4092-BBDB-1BA209E20995}" type="presOf" srcId="{3799AD77-3175-416B-B7B1-C8770641F49D}" destId="{369FCC6B-6DF2-4522-BEC6-09979006236F}" srcOrd="0" destOrd="0" presId="urn:microsoft.com/office/officeart/2005/8/layout/orgChart1"/>
    <dgm:cxn modelId="{6B9854F7-878B-408C-8452-4A2830D5BCF7}" srcId="{9FB8FD38-E34A-4E50-BEB5-23E3F7466041}" destId="{D66F2E39-931F-4E8E-9139-6537809CA909}" srcOrd="0" destOrd="0" parTransId="{A1538513-195D-419D-B3BF-D3B4527EEBA4}" sibTransId="{89E06EA4-5BBF-49E1-95C9-59443CEA5207}"/>
    <dgm:cxn modelId="{022B0CF8-9DF1-4CE8-B300-1B9289E88B25}" type="presOf" srcId="{32E26F4A-F384-42B4-825A-B8F4BFCC0B62}" destId="{98E252C9-2236-4A8D-BD47-223CF5DE39EB}" srcOrd="1" destOrd="0" presId="urn:microsoft.com/office/officeart/2005/8/layout/orgChart1"/>
    <dgm:cxn modelId="{14D06BFC-18BF-4338-A7B8-5FB5CEB61978}" type="presOf" srcId="{3B4F2FEA-B8B1-4A6D-A7E7-933BD26E1BC9}" destId="{1C2B3A4A-9727-4624-ACF4-75C05F95F78A}" srcOrd="0" destOrd="0" presId="urn:microsoft.com/office/officeart/2005/8/layout/orgChart1"/>
    <dgm:cxn modelId="{397C2FFD-4B4C-4A3F-8493-B836C5464CF4}" type="presOf" srcId="{08042EE2-304A-4DB1-B9DF-987216F5C312}" destId="{238A4302-F258-4486-B3F4-394D708BD29D}" srcOrd="0" destOrd="0" presId="urn:microsoft.com/office/officeart/2005/8/layout/orgChart1"/>
    <dgm:cxn modelId="{C92034FD-C04D-4251-883F-862C5E337D16}" type="presOf" srcId="{E7420DC9-E3D3-4039-99B0-C5816A400ED4}" destId="{AB44957E-1384-4628-A91F-6E9753D13DC1}" srcOrd="0" destOrd="0" presId="urn:microsoft.com/office/officeart/2005/8/layout/orgChart1"/>
    <dgm:cxn modelId="{FE9984FD-E52A-42FF-9CC6-546B2E3AD64B}" type="presOf" srcId="{08042EE2-304A-4DB1-B9DF-987216F5C312}" destId="{D111E049-9548-445C-973E-EC37038D7CE7}" srcOrd="1" destOrd="0" presId="urn:microsoft.com/office/officeart/2005/8/layout/orgChart1"/>
    <dgm:cxn modelId="{096085FF-A96D-4DC9-A9B6-750492915587}" type="presOf" srcId="{507A04A1-CCB1-44F7-B0D7-C7CFD733EF03}" destId="{6056FE78-B049-46C0-92DD-C9BC0439CDCA}" srcOrd="0" destOrd="0" presId="urn:microsoft.com/office/officeart/2005/8/layout/orgChart1"/>
    <dgm:cxn modelId="{2678ED64-E8CB-496D-883A-9CCC30216055}" type="presParOf" srcId="{06246336-DCEC-4CDF-9D9A-C1CD74918602}" destId="{4CDC5893-C2F6-4ED5-859E-5F41CE4BE08B}" srcOrd="0" destOrd="0" presId="urn:microsoft.com/office/officeart/2005/8/layout/orgChart1"/>
    <dgm:cxn modelId="{3E6CB341-3673-4EED-83CA-1F85BB9627CE}" type="presParOf" srcId="{4CDC5893-C2F6-4ED5-859E-5F41CE4BE08B}" destId="{A6D3E141-5791-4ED1-B69F-B36E2F2D5EBF}" srcOrd="0" destOrd="0" presId="urn:microsoft.com/office/officeart/2005/8/layout/orgChart1"/>
    <dgm:cxn modelId="{3AFBA6EC-9D2E-4140-969B-17D4BEA80AC4}" type="presParOf" srcId="{A6D3E141-5791-4ED1-B69F-B36E2F2D5EBF}" destId="{719BB457-37F4-43E6-97B9-D2DA3763EDE1}" srcOrd="0" destOrd="0" presId="urn:microsoft.com/office/officeart/2005/8/layout/orgChart1"/>
    <dgm:cxn modelId="{A9238AA6-437D-41D1-9FA8-13D46FB7C4FC}" type="presParOf" srcId="{A6D3E141-5791-4ED1-B69F-B36E2F2D5EBF}" destId="{717CD991-FA25-4F6D-A143-23AC40A23116}" srcOrd="1" destOrd="0" presId="urn:microsoft.com/office/officeart/2005/8/layout/orgChart1"/>
    <dgm:cxn modelId="{4FC1A77A-74A8-40C1-9FC6-1F49D022AECE}" type="presParOf" srcId="{4CDC5893-C2F6-4ED5-859E-5F41CE4BE08B}" destId="{DB92DADE-960E-4B53-8602-75F0DD8B8C90}" srcOrd="1" destOrd="0" presId="urn:microsoft.com/office/officeart/2005/8/layout/orgChart1"/>
    <dgm:cxn modelId="{B1B195AC-165E-486C-9E23-F611710624EE}" type="presParOf" srcId="{DB92DADE-960E-4B53-8602-75F0DD8B8C90}" destId="{63FD2857-9FA0-48B9-A0EE-32A4A21099A0}" srcOrd="0" destOrd="0" presId="urn:microsoft.com/office/officeart/2005/8/layout/orgChart1"/>
    <dgm:cxn modelId="{DCCD82E9-4D0E-4F98-9BA4-3059D0F6569B}" type="presParOf" srcId="{DB92DADE-960E-4B53-8602-75F0DD8B8C90}" destId="{9913BA56-BF40-4D52-84CD-F584129609D3}" srcOrd="1" destOrd="0" presId="urn:microsoft.com/office/officeart/2005/8/layout/orgChart1"/>
    <dgm:cxn modelId="{B27D6DFB-16BD-444D-BD5A-0E8D672FCCF6}" type="presParOf" srcId="{9913BA56-BF40-4D52-84CD-F584129609D3}" destId="{1B43FD85-B894-4EB1-87A8-69D3CD386BB8}" srcOrd="0" destOrd="0" presId="urn:microsoft.com/office/officeart/2005/8/layout/orgChart1"/>
    <dgm:cxn modelId="{17361BC3-FE25-43FA-8793-44C826B2EC70}" type="presParOf" srcId="{1B43FD85-B894-4EB1-87A8-69D3CD386BB8}" destId="{874035D2-847F-41FC-BA44-3227B9905BC0}" srcOrd="0" destOrd="0" presId="urn:microsoft.com/office/officeart/2005/8/layout/orgChart1"/>
    <dgm:cxn modelId="{DB7EA582-389A-4051-AA9A-F1E257072B26}" type="presParOf" srcId="{1B43FD85-B894-4EB1-87A8-69D3CD386BB8}" destId="{E6BBB0D7-11E3-4A83-9458-D922F478F633}" srcOrd="1" destOrd="0" presId="urn:microsoft.com/office/officeart/2005/8/layout/orgChart1"/>
    <dgm:cxn modelId="{1CC81C30-5DA1-48F3-8FE5-DEC80258B841}" type="presParOf" srcId="{9913BA56-BF40-4D52-84CD-F584129609D3}" destId="{F8265C66-D5EE-4EBF-A0B5-A4CFD8E2C5C2}" srcOrd="1" destOrd="0" presId="urn:microsoft.com/office/officeart/2005/8/layout/orgChart1"/>
    <dgm:cxn modelId="{B4EC084B-B2AD-463F-A187-B9D1796EE763}" type="presParOf" srcId="{F8265C66-D5EE-4EBF-A0B5-A4CFD8E2C5C2}" destId="{EB6F5BFA-E7F0-48A3-A90E-C25102DFF4B4}" srcOrd="0" destOrd="0" presId="urn:microsoft.com/office/officeart/2005/8/layout/orgChart1"/>
    <dgm:cxn modelId="{2B73D420-8C3A-4142-8DCE-DF860A61C8B2}" type="presParOf" srcId="{F8265C66-D5EE-4EBF-A0B5-A4CFD8E2C5C2}" destId="{D61B3BC9-8396-4462-8148-DC5314C8C70F}" srcOrd="1" destOrd="0" presId="urn:microsoft.com/office/officeart/2005/8/layout/orgChart1"/>
    <dgm:cxn modelId="{68C48E07-57E2-430F-A893-6D1BC587D7A1}" type="presParOf" srcId="{D61B3BC9-8396-4462-8148-DC5314C8C70F}" destId="{560F0806-D0EA-4778-86DE-84B82BF600D7}" srcOrd="0" destOrd="0" presId="urn:microsoft.com/office/officeart/2005/8/layout/orgChart1"/>
    <dgm:cxn modelId="{CAE7D732-4E04-4E9C-ACEB-5E15A9F2AE53}" type="presParOf" srcId="{560F0806-D0EA-4778-86DE-84B82BF600D7}" destId="{F9F0D3F3-DDE3-402E-8495-253AE2AA6516}" srcOrd="0" destOrd="0" presId="urn:microsoft.com/office/officeart/2005/8/layout/orgChart1"/>
    <dgm:cxn modelId="{5F20DD53-71F0-40C7-8FD7-F6DB7FBAE3A3}" type="presParOf" srcId="{560F0806-D0EA-4778-86DE-84B82BF600D7}" destId="{71805B3B-A744-47A1-80CC-98E9C86852AE}" srcOrd="1" destOrd="0" presId="urn:microsoft.com/office/officeart/2005/8/layout/orgChart1"/>
    <dgm:cxn modelId="{E22AE0B0-D410-438F-9F39-35D1984AC6DC}" type="presParOf" srcId="{D61B3BC9-8396-4462-8148-DC5314C8C70F}" destId="{DB9E96F4-4988-4150-A25F-600253CF44F8}" srcOrd="1" destOrd="0" presId="urn:microsoft.com/office/officeart/2005/8/layout/orgChart1"/>
    <dgm:cxn modelId="{A413A876-7E06-4D00-A0BE-9614C2723508}" type="presParOf" srcId="{D61B3BC9-8396-4462-8148-DC5314C8C70F}" destId="{EE893146-D569-4547-BE1B-40A0E624B1EB}" srcOrd="2" destOrd="0" presId="urn:microsoft.com/office/officeart/2005/8/layout/orgChart1"/>
    <dgm:cxn modelId="{75594C48-6C26-4119-8717-7849F982BC36}" type="presParOf" srcId="{F8265C66-D5EE-4EBF-A0B5-A4CFD8E2C5C2}" destId="{AB44957E-1384-4628-A91F-6E9753D13DC1}" srcOrd="2" destOrd="0" presId="urn:microsoft.com/office/officeart/2005/8/layout/orgChart1"/>
    <dgm:cxn modelId="{8618F37E-8C34-4CB7-95C6-D01C90B74D1F}" type="presParOf" srcId="{F8265C66-D5EE-4EBF-A0B5-A4CFD8E2C5C2}" destId="{AC9B5860-47FA-4425-8677-40DAF5FC6B69}" srcOrd="3" destOrd="0" presId="urn:microsoft.com/office/officeart/2005/8/layout/orgChart1"/>
    <dgm:cxn modelId="{2897BE0E-F545-4A3B-ADE9-CF807B799BDE}" type="presParOf" srcId="{AC9B5860-47FA-4425-8677-40DAF5FC6B69}" destId="{EE069A43-2D7B-4000-A035-743D7642C438}" srcOrd="0" destOrd="0" presId="urn:microsoft.com/office/officeart/2005/8/layout/orgChart1"/>
    <dgm:cxn modelId="{8635CA65-2FB8-46D1-B3D7-285C76D1C171}" type="presParOf" srcId="{EE069A43-2D7B-4000-A035-743D7642C438}" destId="{7C466F8B-0D60-4472-861F-C7FF4F0F4E37}" srcOrd="0" destOrd="0" presId="urn:microsoft.com/office/officeart/2005/8/layout/orgChart1"/>
    <dgm:cxn modelId="{F077497D-0A53-46C0-9363-C978261E8082}" type="presParOf" srcId="{EE069A43-2D7B-4000-A035-743D7642C438}" destId="{995DA771-4FAB-4FD3-A61F-E52AB3CFC318}" srcOrd="1" destOrd="0" presId="urn:microsoft.com/office/officeart/2005/8/layout/orgChart1"/>
    <dgm:cxn modelId="{13882960-7E8D-4C33-A6C5-B04B8D6F400E}" type="presParOf" srcId="{AC9B5860-47FA-4425-8677-40DAF5FC6B69}" destId="{23FA0159-C7B7-4163-9294-0408F1406EC3}" srcOrd="1" destOrd="0" presId="urn:microsoft.com/office/officeart/2005/8/layout/orgChart1"/>
    <dgm:cxn modelId="{C94221E6-5C69-46D8-8064-3C712C042D98}" type="presParOf" srcId="{23FA0159-C7B7-4163-9294-0408F1406EC3}" destId="{09C9C083-B1B5-4A98-81BE-E5CC345E88BF}" srcOrd="0" destOrd="0" presId="urn:microsoft.com/office/officeart/2005/8/layout/orgChart1"/>
    <dgm:cxn modelId="{CE02F272-6370-4F2F-B3C4-CC3C4C9868C8}" type="presParOf" srcId="{23FA0159-C7B7-4163-9294-0408F1406EC3}" destId="{81068946-1E3A-4A9C-9791-13CDE5DC9CCF}" srcOrd="1" destOrd="0" presId="urn:microsoft.com/office/officeart/2005/8/layout/orgChart1"/>
    <dgm:cxn modelId="{4AA6BD24-B4BB-4A84-8E23-A75E8A8448EE}" type="presParOf" srcId="{81068946-1E3A-4A9C-9791-13CDE5DC9CCF}" destId="{A376225C-FD73-4B1A-B282-D44B46FCB140}" srcOrd="0" destOrd="0" presId="urn:microsoft.com/office/officeart/2005/8/layout/orgChart1"/>
    <dgm:cxn modelId="{4334C7EA-DA12-4C43-87EF-A9D00704CAB0}" type="presParOf" srcId="{A376225C-FD73-4B1A-B282-D44B46FCB140}" destId="{238A4302-F258-4486-B3F4-394D708BD29D}" srcOrd="0" destOrd="0" presId="urn:microsoft.com/office/officeart/2005/8/layout/orgChart1"/>
    <dgm:cxn modelId="{326861AE-E383-4788-AE60-D862F61981DB}" type="presParOf" srcId="{A376225C-FD73-4B1A-B282-D44B46FCB140}" destId="{D111E049-9548-445C-973E-EC37038D7CE7}" srcOrd="1" destOrd="0" presId="urn:microsoft.com/office/officeart/2005/8/layout/orgChart1"/>
    <dgm:cxn modelId="{7C1905A8-42D5-4F92-A368-0322E7ECC203}" type="presParOf" srcId="{81068946-1E3A-4A9C-9791-13CDE5DC9CCF}" destId="{55FEEEA5-0622-4618-A837-8F9904D0FA36}" srcOrd="1" destOrd="0" presId="urn:microsoft.com/office/officeart/2005/8/layout/orgChart1"/>
    <dgm:cxn modelId="{A8243E9C-D300-4EC1-AFA6-3C22C8B3B240}" type="presParOf" srcId="{81068946-1E3A-4A9C-9791-13CDE5DC9CCF}" destId="{95F61037-C5B2-4BA0-BB1C-9D8E6888F124}" srcOrd="2" destOrd="0" presId="urn:microsoft.com/office/officeart/2005/8/layout/orgChart1"/>
    <dgm:cxn modelId="{787BBCDE-8961-4CB5-BABB-C798D39EB930}" type="presParOf" srcId="{23FA0159-C7B7-4163-9294-0408F1406EC3}" destId="{F7ADD417-268F-4023-9FBF-81CD86215589}" srcOrd="2" destOrd="0" presId="urn:microsoft.com/office/officeart/2005/8/layout/orgChart1"/>
    <dgm:cxn modelId="{427B92B5-5F8B-45BB-BAB6-977DE8F7DE06}" type="presParOf" srcId="{23FA0159-C7B7-4163-9294-0408F1406EC3}" destId="{4AEF9ABA-7702-4A3A-9FF2-CC2B191B6E51}" srcOrd="3" destOrd="0" presId="urn:microsoft.com/office/officeart/2005/8/layout/orgChart1"/>
    <dgm:cxn modelId="{51CA1A55-AB0D-41F0-90A1-31455F94DE7B}" type="presParOf" srcId="{4AEF9ABA-7702-4A3A-9FF2-CC2B191B6E51}" destId="{FB275C18-1DAB-44EF-AA2C-03C3C15909F6}" srcOrd="0" destOrd="0" presId="urn:microsoft.com/office/officeart/2005/8/layout/orgChart1"/>
    <dgm:cxn modelId="{0DE6E18E-CC1B-4CBD-AD63-8B27EBC4360F}" type="presParOf" srcId="{FB275C18-1DAB-44EF-AA2C-03C3C15909F6}" destId="{310F39D1-4CD4-44CC-89E1-7E31709198E1}" srcOrd="0" destOrd="0" presId="urn:microsoft.com/office/officeart/2005/8/layout/orgChart1"/>
    <dgm:cxn modelId="{F0CD6654-A1DF-4B65-8E52-95F5A2072789}" type="presParOf" srcId="{FB275C18-1DAB-44EF-AA2C-03C3C15909F6}" destId="{BE6DC6F9-5D44-4940-A474-7C119B6090AB}" srcOrd="1" destOrd="0" presId="urn:microsoft.com/office/officeart/2005/8/layout/orgChart1"/>
    <dgm:cxn modelId="{B6DD8C02-1C0C-4AE4-A4A5-4A99FDE7C6E6}" type="presParOf" srcId="{4AEF9ABA-7702-4A3A-9FF2-CC2B191B6E51}" destId="{A176FCC0-C1A0-4C8A-85F5-C23EC78C9147}" srcOrd="1" destOrd="0" presId="urn:microsoft.com/office/officeart/2005/8/layout/orgChart1"/>
    <dgm:cxn modelId="{B72DA0DB-5ED0-40B8-9F04-629248CE2413}" type="presParOf" srcId="{4AEF9ABA-7702-4A3A-9FF2-CC2B191B6E51}" destId="{259FAC9F-A688-448D-8329-FC221A55C473}" srcOrd="2" destOrd="0" presId="urn:microsoft.com/office/officeart/2005/8/layout/orgChart1"/>
    <dgm:cxn modelId="{9A75ADCE-E522-44A4-AAA1-395D346E3A2F}" type="presParOf" srcId="{23FA0159-C7B7-4163-9294-0408F1406EC3}" destId="{CAA180E8-80F7-4B36-9BF0-3FE782EFBA07}" srcOrd="4" destOrd="0" presId="urn:microsoft.com/office/officeart/2005/8/layout/orgChart1"/>
    <dgm:cxn modelId="{1542F128-58FB-4D2B-B251-1676DABACD90}" type="presParOf" srcId="{23FA0159-C7B7-4163-9294-0408F1406EC3}" destId="{75021004-6DBF-4E66-AE93-6011183039F3}" srcOrd="5" destOrd="0" presId="urn:microsoft.com/office/officeart/2005/8/layout/orgChart1"/>
    <dgm:cxn modelId="{36B6675F-F3F2-4A6E-8348-CE808B24E267}" type="presParOf" srcId="{75021004-6DBF-4E66-AE93-6011183039F3}" destId="{7636BED7-1338-47F3-8CAE-817325295230}" srcOrd="0" destOrd="0" presId="urn:microsoft.com/office/officeart/2005/8/layout/orgChart1"/>
    <dgm:cxn modelId="{C32EBFA7-75AC-4CA4-87F8-5AF9CA0CD5B2}" type="presParOf" srcId="{7636BED7-1338-47F3-8CAE-817325295230}" destId="{4E102670-D758-4360-8142-7AF93F1FC1E5}" srcOrd="0" destOrd="0" presId="urn:microsoft.com/office/officeart/2005/8/layout/orgChart1"/>
    <dgm:cxn modelId="{507D3F4E-DF05-4937-9454-94CE2EB1E0EC}" type="presParOf" srcId="{7636BED7-1338-47F3-8CAE-817325295230}" destId="{05A3BA07-5256-47F0-9C3C-C24EDA30CD2E}" srcOrd="1" destOrd="0" presId="urn:microsoft.com/office/officeart/2005/8/layout/orgChart1"/>
    <dgm:cxn modelId="{2FE7EA05-2501-45B9-8361-DF19E5E87584}" type="presParOf" srcId="{75021004-6DBF-4E66-AE93-6011183039F3}" destId="{D77944AA-7EC5-4351-BCE5-347947974E2A}" srcOrd="1" destOrd="0" presId="urn:microsoft.com/office/officeart/2005/8/layout/orgChart1"/>
    <dgm:cxn modelId="{C2712746-586C-4531-BDC6-3A0D4235FAE3}" type="presParOf" srcId="{75021004-6DBF-4E66-AE93-6011183039F3}" destId="{73BE001A-6888-419D-A100-B292294E3597}" srcOrd="2" destOrd="0" presId="urn:microsoft.com/office/officeart/2005/8/layout/orgChart1"/>
    <dgm:cxn modelId="{2811E781-19B9-4CD2-B93D-44F95C8F19CC}" type="presParOf" srcId="{AC9B5860-47FA-4425-8677-40DAF5FC6B69}" destId="{C2CE96C7-B256-48A4-BF34-F96C374D512B}" srcOrd="2" destOrd="0" presId="urn:microsoft.com/office/officeart/2005/8/layout/orgChart1"/>
    <dgm:cxn modelId="{45F2BB86-ED6F-4E02-9D6D-CB4C32B52F5E}" type="presParOf" srcId="{F8265C66-D5EE-4EBF-A0B5-A4CFD8E2C5C2}" destId="{0945A37F-085F-4D8C-ADAC-6D068F5D07B5}" srcOrd="4" destOrd="0" presId="urn:microsoft.com/office/officeart/2005/8/layout/orgChart1"/>
    <dgm:cxn modelId="{7368F59F-8D6F-482D-A53E-312F69E8EFDC}" type="presParOf" srcId="{F8265C66-D5EE-4EBF-A0B5-A4CFD8E2C5C2}" destId="{C5A99677-F4E9-40B1-A576-05B1E41FC703}" srcOrd="5" destOrd="0" presId="urn:microsoft.com/office/officeart/2005/8/layout/orgChart1"/>
    <dgm:cxn modelId="{1441CAF9-D933-4DD5-B07D-CDE96E53387A}" type="presParOf" srcId="{C5A99677-F4E9-40B1-A576-05B1E41FC703}" destId="{E97B4E11-9C12-4A88-A781-E43621542101}" srcOrd="0" destOrd="0" presId="urn:microsoft.com/office/officeart/2005/8/layout/orgChart1"/>
    <dgm:cxn modelId="{43204756-F77A-4AB1-8A79-1CAA83F7B8B6}" type="presParOf" srcId="{E97B4E11-9C12-4A88-A781-E43621542101}" destId="{CE0330FF-B6D9-47BC-A9FA-4B61D31C51E4}" srcOrd="0" destOrd="0" presId="urn:microsoft.com/office/officeart/2005/8/layout/orgChart1"/>
    <dgm:cxn modelId="{BA60C271-C4CA-45FA-8489-54924B53E5E7}" type="presParOf" srcId="{E97B4E11-9C12-4A88-A781-E43621542101}" destId="{98E252C9-2236-4A8D-BD47-223CF5DE39EB}" srcOrd="1" destOrd="0" presId="urn:microsoft.com/office/officeart/2005/8/layout/orgChart1"/>
    <dgm:cxn modelId="{3F16122F-44C8-4F0F-BDFE-C1ABBA9F11BC}" type="presParOf" srcId="{C5A99677-F4E9-40B1-A576-05B1E41FC703}" destId="{D75376A9-8265-4ACC-9C1B-1F1688D3A04C}" srcOrd="1" destOrd="0" presId="urn:microsoft.com/office/officeart/2005/8/layout/orgChart1"/>
    <dgm:cxn modelId="{1AE3C857-68C6-4F31-896A-B4CA598D15EF}" type="presParOf" srcId="{D75376A9-8265-4ACC-9C1B-1F1688D3A04C}" destId="{18EE296F-3803-4692-BB9E-CD776313E856}" srcOrd="0" destOrd="0" presId="urn:microsoft.com/office/officeart/2005/8/layout/orgChart1"/>
    <dgm:cxn modelId="{819564DC-1BA6-466D-845C-F0E4D5066046}" type="presParOf" srcId="{D75376A9-8265-4ACC-9C1B-1F1688D3A04C}" destId="{221B74C2-5298-40A2-A1CE-6410CA6A1EE5}" srcOrd="1" destOrd="0" presId="urn:microsoft.com/office/officeart/2005/8/layout/orgChart1"/>
    <dgm:cxn modelId="{85290F19-26F5-4E71-BE73-F859F3FBF20D}" type="presParOf" srcId="{221B74C2-5298-40A2-A1CE-6410CA6A1EE5}" destId="{422B8067-735F-49BC-BBE9-4874977AAE3B}" srcOrd="0" destOrd="0" presId="urn:microsoft.com/office/officeart/2005/8/layout/orgChart1"/>
    <dgm:cxn modelId="{8FF19656-5352-4481-BEE3-5F6F274DE195}" type="presParOf" srcId="{422B8067-735F-49BC-BBE9-4874977AAE3B}" destId="{59C861E2-9ED2-4834-BD99-F8051BD44C30}" srcOrd="0" destOrd="0" presId="urn:microsoft.com/office/officeart/2005/8/layout/orgChart1"/>
    <dgm:cxn modelId="{C30403C9-2308-43A5-8D59-A3A29C038429}" type="presParOf" srcId="{422B8067-735F-49BC-BBE9-4874977AAE3B}" destId="{24DCBB6F-0BA2-45DD-B664-6EC9C9B8DBD8}" srcOrd="1" destOrd="0" presId="urn:microsoft.com/office/officeart/2005/8/layout/orgChart1"/>
    <dgm:cxn modelId="{FCEDA2F1-B590-42B4-B615-02625030F70B}" type="presParOf" srcId="{221B74C2-5298-40A2-A1CE-6410CA6A1EE5}" destId="{866140CD-BB73-4B45-A797-548F75A687C1}" srcOrd="1" destOrd="0" presId="urn:microsoft.com/office/officeart/2005/8/layout/orgChart1"/>
    <dgm:cxn modelId="{F3D08C06-62D6-449F-809E-DB3C17433A62}" type="presParOf" srcId="{221B74C2-5298-40A2-A1CE-6410CA6A1EE5}" destId="{9ECC0329-719F-44D5-A91A-0F2FAF1B4EFB}" srcOrd="2" destOrd="0" presId="urn:microsoft.com/office/officeart/2005/8/layout/orgChart1"/>
    <dgm:cxn modelId="{5377C565-D14F-42F3-83FA-5A3DC6AE45AC}" type="presParOf" srcId="{D75376A9-8265-4ACC-9C1B-1F1688D3A04C}" destId="{034E2D9E-DBCE-4DFE-9C1F-82E055B71737}" srcOrd="2" destOrd="0" presId="urn:microsoft.com/office/officeart/2005/8/layout/orgChart1"/>
    <dgm:cxn modelId="{568025EA-BA61-4BE7-8F69-265BC3222276}" type="presParOf" srcId="{D75376A9-8265-4ACC-9C1B-1F1688D3A04C}" destId="{23C7627D-11AE-4F0E-BEAB-25EE600B4155}" srcOrd="3" destOrd="0" presId="urn:microsoft.com/office/officeart/2005/8/layout/orgChart1"/>
    <dgm:cxn modelId="{968FFAFB-7EB7-45CE-82D3-EA28053A2C98}" type="presParOf" srcId="{23C7627D-11AE-4F0E-BEAB-25EE600B4155}" destId="{CC724DDE-C9E9-4F73-A0C1-698D540893E8}" srcOrd="0" destOrd="0" presId="urn:microsoft.com/office/officeart/2005/8/layout/orgChart1"/>
    <dgm:cxn modelId="{14A6CCD4-134D-4BA1-8F9A-C1422B1EDE38}" type="presParOf" srcId="{CC724DDE-C9E9-4F73-A0C1-698D540893E8}" destId="{8F3042C4-D9D8-4F32-854D-FD8FCE90EF6E}" srcOrd="0" destOrd="0" presId="urn:microsoft.com/office/officeart/2005/8/layout/orgChart1"/>
    <dgm:cxn modelId="{6AD5BD7C-B150-42E6-BD2A-443EF17B4E2C}" type="presParOf" srcId="{CC724DDE-C9E9-4F73-A0C1-698D540893E8}" destId="{56165388-38D2-4862-AC43-7B1950FE0D7E}" srcOrd="1" destOrd="0" presId="urn:microsoft.com/office/officeart/2005/8/layout/orgChart1"/>
    <dgm:cxn modelId="{C14E3126-1E64-400F-8711-30AE462A651D}" type="presParOf" srcId="{23C7627D-11AE-4F0E-BEAB-25EE600B4155}" destId="{E4430982-F4EF-43D1-A183-E9C5EC3BB701}" srcOrd="1" destOrd="0" presId="urn:microsoft.com/office/officeart/2005/8/layout/orgChart1"/>
    <dgm:cxn modelId="{AC5412B9-1B59-4851-9370-A062A417787F}" type="presParOf" srcId="{23C7627D-11AE-4F0E-BEAB-25EE600B4155}" destId="{07BA9C57-E7AE-4D9C-B92E-E8908C049A4C}" srcOrd="2" destOrd="0" presId="urn:microsoft.com/office/officeart/2005/8/layout/orgChart1"/>
    <dgm:cxn modelId="{96ABE948-1261-4F2E-8179-CE3E49AAB1E5}" type="presParOf" srcId="{D75376A9-8265-4ACC-9C1B-1F1688D3A04C}" destId="{570E6D5D-45FF-4A53-B7CE-65324C9FB129}" srcOrd="4" destOrd="0" presId="urn:microsoft.com/office/officeart/2005/8/layout/orgChart1"/>
    <dgm:cxn modelId="{39DCB259-50C6-4598-A108-F26D81085F41}" type="presParOf" srcId="{D75376A9-8265-4ACC-9C1B-1F1688D3A04C}" destId="{07EB13F6-8776-487E-A31E-5CB7DA6CA62D}" srcOrd="5" destOrd="0" presId="urn:microsoft.com/office/officeart/2005/8/layout/orgChart1"/>
    <dgm:cxn modelId="{20430E64-422F-4D48-B8FA-FD8A0EDA085C}" type="presParOf" srcId="{07EB13F6-8776-487E-A31E-5CB7DA6CA62D}" destId="{45E48217-B5B4-44F7-881F-ACBED71811C0}" srcOrd="0" destOrd="0" presId="urn:microsoft.com/office/officeart/2005/8/layout/orgChart1"/>
    <dgm:cxn modelId="{BF797364-5967-4FA1-B6CF-8F4219C953C7}" type="presParOf" srcId="{45E48217-B5B4-44F7-881F-ACBED71811C0}" destId="{0C59A011-132C-483B-89FA-F5778568A162}" srcOrd="0" destOrd="0" presId="urn:microsoft.com/office/officeart/2005/8/layout/orgChart1"/>
    <dgm:cxn modelId="{5DFA8505-A8B9-4CAA-98DB-381802D503CD}" type="presParOf" srcId="{45E48217-B5B4-44F7-881F-ACBED71811C0}" destId="{B4306DFE-45EA-4204-B2E9-0EE947697125}" srcOrd="1" destOrd="0" presId="urn:microsoft.com/office/officeart/2005/8/layout/orgChart1"/>
    <dgm:cxn modelId="{957A736E-968D-49AD-B49F-A862A9C2F7BB}" type="presParOf" srcId="{07EB13F6-8776-487E-A31E-5CB7DA6CA62D}" destId="{2797BF2A-E259-4758-9941-AAB886E3DE3F}" srcOrd="1" destOrd="0" presId="urn:microsoft.com/office/officeart/2005/8/layout/orgChart1"/>
    <dgm:cxn modelId="{0736ED2F-5AEF-4BF3-AC6E-833741A7AF0E}" type="presParOf" srcId="{07EB13F6-8776-487E-A31E-5CB7DA6CA62D}" destId="{18DF80DE-F84E-4A06-8199-19E1B53F73DF}" srcOrd="2" destOrd="0" presId="urn:microsoft.com/office/officeart/2005/8/layout/orgChart1"/>
    <dgm:cxn modelId="{D62D1369-3702-4D86-91D2-4B5907715123}" type="presParOf" srcId="{C5A99677-F4E9-40B1-A576-05B1E41FC703}" destId="{B6BE623B-EBC4-402B-B114-16B32C42B3D6}" srcOrd="2" destOrd="0" presId="urn:microsoft.com/office/officeart/2005/8/layout/orgChart1"/>
    <dgm:cxn modelId="{6053D4EB-58D9-495E-A4C6-65A07E136C3B}" type="presParOf" srcId="{F8265C66-D5EE-4EBF-A0B5-A4CFD8E2C5C2}" destId="{A1F107E2-EBE1-4F33-8D84-DF7DA38FACF9}" srcOrd="6" destOrd="0" presId="urn:microsoft.com/office/officeart/2005/8/layout/orgChart1"/>
    <dgm:cxn modelId="{1E2031E0-D5AF-4B57-8CD8-ED0CE0C1F319}" type="presParOf" srcId="{F8265C66-D5EE-4EBF-A0B5-A4CFD8E2C5C2}" destId="{04E659EB-43D6-4103-9F4F-203D2802B2B0}" srcOrd="7" destOrd="0" presId="urn:microsoft.com/office/officeart/2005/8/layout/orgChart1"/>
    <dgm:cxn modelId="{E22803A9-6296-4665-AE84-E668517630B2}" type="presParOf" srcId="{04E659EB-43D6-4103-9F4F-203D2802B2B0}" destId="{60A5EC52-77FF-469A-9387-0623C9C1D3AF}" srcOrd="0" destOrd="0" presId="urn:microsoft.com/office/officeart/2005/8/layout/orgChart1"/>
    <dgm:cxn modelId="{7F83C549-8337-4BB6-9D63-8E441CA0D8BF}" type="presParOf" srcId="{60A5EC52-77FF-469A-9387-0623C9C1D3AF}" destId="{6A9212A0-A962-4707-8626-694B19BDFA9A}" srcOrd="0" destOrd="0" presId="urn:microsoft.com/office/officeart/2005/8/layout/orgChart1"/>
    <dgm:cxn modelId="{99A95350-1F2F-4272-8ADF-765DBD779CAC}" type="presParOf" srcId="{60A5EC52-77FF-469A-9387-0623C9C1D3AF}" destId="{4029F4DF-C054-4EEA-ADA8-0FEEB7E3B62B}" srcOrd="1" destOrd="0" presId="urn:microsoft.com/office/officeart/2005/8/layout/orgChart1"/>
    <dgm:cxn modelId="{915744DC-371F-4734-8A60-3B2111330F95}" type="presParOf" srcId="{04E659EB-43D6-4103-9F4F-203D2802B2B0}" destId="{BEAE83C9-965F-4D7B-890C-41184A546A52}" srcOrd="1" destOrd="0" presId="urn:microsoft.com/office/officeart/2005/8/layout/orgChart1"/>
    <dgm:cxn modelId="{89FB4874-5662-4E89-9AA9-65E4548D4867}" type="presParOf" srcId="{BEAE83C9-965F-4D7B-890C-41184A546A52}" destId="{8A669C79-3360-4F80-915C-83E21FBAD3C3}" srcOrd="0" destOrd="0" presId="urn:microsoft.com/office/officeart/2005/8/layout/orgChart1"/>
    <dgm:cxn modelId="{E3919E07-1E96-4AC4-95A1-BF1FCD706AB2}" type="presParOf" srcId="{BEAE83C9-965F-4D7B-890C-41184A546A52}" destId="{D3F699A0-66C2-4885-8A9D-3E6F85E54CE5}" srcOrd="1" destOrd="0" presId="urn:microsoft.com/office/officeart/2005/8/layout/orgChart1"/>
    <dgm:cxn modelId="{A9DB95C7-EF32-4026-8AAD-EEFA1B430853}" type="presParOf" srcId="{D3F699A0-66C2-4885-8A9D-3E6F85E54CE5}" destId="{E43A9E70-DEB5-4419-9A2A-C4858A9761D7}" srcOrd="0" destOrd="0" presId="urn:microsoft.com/office/officeart/2005/8/layout/orgChart1"/>
    <dgm:cxn modelId="{87D23909-5D19-470A-B81F-5715BAE8D8A0}" type="presParOf" srcId="{E43A9E70-DEB5-4419-9A2A-C4858A9761D7}" destId="{77E24FFD-A236-4CA6-930E-B657EB5E8FBE}" srcOrd="0" destOrd="0" presId="urn:microsoft.com/office/officeart/2005/8/layout/orgChart1"/>
    <dgm:cxn modelId="{98651620-9DAD-49D4-9418-97CC56F1DAB4}" type="presParOf" srcId="{E43A9E70-DEB5-4419-9A2A-C4858A9761D7}" destId="{2976CEDE-D9D9-4322-8801-40209CEA5CDA}" srcOrd="1" destOrd="0" presId="urn:microsoft.com/office/officeart/2005/8/layout/orgChart1"/>
    <dgm:cxn modelId="{7BE267D5-F6D8-411C-A121-2DAF0404FB82}" type="presParOf" srcId="{D3F699A0-66C2-4885-8A9D-3E6F85E54CE5}" destId="{658FD759-F2DC-45AE-953A-04C3A219514C}" srcOrd="1" destOrd="0" presId="urn:microsoft.com/office/officeart/2005/8/layout/orgChart1"/>
    <dgm:cxn modelId="{F1702C0B-12C7-4A29-BFEC-7411675A7586}" type="presParOf" srcId="{D3F699A0-66C2-4885-8A9D-3E6F85E54CE5}" destId="{DD655E03-A956-4B9A-8B3B-700D28E37171}" srcOrd="2" destOrd="0" presId="urn:microsoft.com/office/officeart/2005/8/layout/orgChart1"/>
    <dgm:cxn modelId="{B445362C-D716-493B-AF97-D553E0F09395}" type="presParOf" srcId="{04E659EB-43D6-4103-9F4F-203D2802B2B0}" destId="{107FD4BE-293A-4440-A1AD-15BF45DC494C}" srcOrd="2" destOrd="0" presId="urn:microsoft.com/office/officeart/2005/8/layout/orgChart1"/>
    <dgm:cxn modelId="{AEF2B7F3-E6F4-4AB7-8BF5-D80E845AB970}" type="presParOf" srcId="{F8265C66-D5EE-4EBF-A0B5-A4CFD8E2C5C2}" destId="{8E08F8D6-3F47-400A-837A-EC912876BE24}" srcOrd="8" destOrd="0" presId="urn:microsoft.com/office/officeart/2005/8/layout/orgChart1"/>
    <dgm:cxn modelId="{ACB4800C-A5DF-486E-A67C-6D7C2378F538}" type="presParOf" srcId="{F8265C66-D5EE-4EBF-A0B5-A4CFD8E2C5C2}" destId="{A16E5409-DAC6-4519-A500-D543ECEDF1F6}" srcOrd="9" destOrd="0" presId="urn:microsoft.com/office/officeart/2005/8/layout/orgChart1"/>
    <dgm:cxn modelId="{C107D86D-F377-4906-93E0-5F0B6469190E}" type="presParOf" srcId="{A16E5409-DAC6-4519-A500-D543ECEDF1F6}" destId="{2AB3EE3D-0EB9-419D-9B1B-1A89BCCBD913}" srcOrd="0" destOrd="0" presId="urn:microsoft.com/office/officeart/2005/8/layout/orgChart1"/>
    <dgm:cxn modelId="{1CF7353D-CF0E-4E4E-8B89-E83ACB859581}" type="presParOf" srcId="{2AB3EE3D-0EB9-419D-9B1B-1A89BCCBD913}" destId="{A3A933B4-48A8-4901-A1A0-7B8EB4CB585F}" srcOrd="0" destOrd="0" presId="urn:microsoft.com/office/officeart/2005/8/layout/orgChart1"/>
    <dgm:cxn modelId="{8EF1C92E-E19D-4728-9D03-38EB93D5BA9B}" type="presParOf" srcId="{2AB3EE3D-0EB9-419D-9B1B-1A89BCCBD913}" destId="{641A669B-360B-4459-ABBB-E397E1AEB860}" srcOrd="1" destOrd="0" presId="urn:microsoft.com/office/officeart/2005/8/layout/orgChart1"/>
    <dgm:cxn modelId="{1B6250D5-3C53-492E-9D2E-7AEE21247FC2}" type="presParOf" srcId="{A16E5409-DAC6-4519-A500-D543ECEDF1F6}" destId="{CFC76E77-FC13-43D0-93CE-8FB8D80C9568}" srcOrd="1" destOrd="0" presId="urn:microsoft.com/office/officeart/2005/8/layout/orgChart1"/>
    <dgm:cxn modelId="{71D1A1E8-0F78-47FC-AD28-D437CE7CCBD3}" type="presParOf" srcId="{A16E5409-DAC6-4519-A500-D543ECEDF1F6}" destId="{2818F171-D274-46E1-9273-1A114E2BF02E}" srcOrd="2" destOrd="0" presId="urn:microsoft.com/office/officeart/2005/8/layout/orgChart1"/>
    <dgm:cxn modelId="{BCDA7513-8FD9-4D50-A314-EF86666FC614}" type="presParOf" srcId="{F8265C66-D5EE-4EBF-A0B5-A4CFD8E2C5C2}" destId="{28D32780-5D81-4BCB-B0A0-A7CF44733EEA}" srcOrd="10" destOrd="0" presId="urn:microsoft.com/office/officeart/2005/8/layout/orgChart1"/>
    <dgm:cxn modelId="{318BCC0D-BC31-4196-93D5-24AD62E52342}" type="presParOf" srcId="{F8265C66-D5EE-4EBF-A0B5-A4CFD8E2C5C2}" destId="{222C4317-B208-47F9-882A-0A1C10EEE248}" srcOrd="11" destOrd="0" presId="urn:microsoft.com/office/officeart/2005/8/layout/orgChart1"/>
    <dgm:cxn modelId="{E21C88BF-4F5B-4B50-8EA0-C32D17CAB9F3}" type="presParOf" srcId="{222C4317-B208-47F9-882A-0A1C10EEE248}" destId="{4E7FB56B-6DD5-48D9-AEA6-D9DD78A7AA8C}" srcOrd="0" destOrd="0" presId="urn:microsoft.com/office/officeart/2005/8/layout/orgChart1"/>
    <dgm:cxn modelId="{69D73001-9592-4A67-975A-9AF0B5132074}" type="presParOf" srcId="{4E7FB56B-6DD5-48D9-AEA6-D9DD78A7AA8C}" destId="{C51B779F-ADBD-4ACA-9D50-9E3124A0DFBA}" srcOrd="0" destOrd="0" presId="urn:microsoft.com/office/officeart/2005/8/layout/orgChart1"/>
    <dgm:cxn modelId="{E7BFA690-F6E1-4A2C-9E5B-E58BF781DE10}" type="presParOf" srcId="{4E7FB56B-6DD5-48D9-AEA6-D9DD78A7AA8C}" destId="{117B99AA-4867-43FF-8233-90C400911A7C}" srcOrd="1" destOrd="0" presId="urn:microsoft.com/office/officeart/2005/8/layout/orgChart1"/>
    <dgm:cxn modelId="{442C8D62-B8C6-4D46-B161-E117F0BE0E62}" type="presParOf" srcId="{222C4317-B208-47F9-882A-0A1C10EEE248}" destId="{EB7F4B13-60C1-480D-A087-4C7313F81503}" srcOrd="1" destOrd="0" presId="urn:microsoft.com/office/officeart/2005/8/layout/orgChart1"/>
    <dgm:cxn modelId="{EB36EA25-4D1E-4883-A8BB-82E790F55E52}" type="presParOf" srcId="{EB7F4B13-60C1-480D-A087-4C7313F81503}" destId="{847B6ED2-E123-477F-B76D-2398BE25E943}" srcOrd="0" destOrd="0" presId="urn:microsoft.com/office/officeart/2005/8/layout/orgChart1"/>
    <dgm:cxn modelId="{EA9FF6B0-E51E-43F1-BA00-48E1BA289783}" type="presParOf" srcId="{EB7F4B13-60C1-480D-A087-4C7313F81503}" destId="{5A2149D3-4E0A-4064-8F73-13589D49866D}" srcOrd="1" destOrd="0" presId="urn:microsoft.com/office/officeart/2005/8/layout/orgChart1"/>
    <dgm:cxn modelId="{D0F439ED-0DB8-4EB0-AE24-6518D329237E}" type="presParOf" srcId="{5A2149D3-4E0A-4064-8F73-13589D49866D}" destId="{F8E16B1C-E99B-46F5-9D9A-0077B1FF379C}" srcOrd="0" destOrd="0" presId="urn:microsoft.com/office/officeart/2005/8/layout/orgChart1"/>
    <dgm:cxn modelId="{1D44B070-4D25-4E02-B3CC-C9935D4505C3}" type="presParOf" srcId="{F8E16B1C-E99B-46F5-9D9A-0077B1FF379C}" destId="{DC484A50-024E-46A2-9924-58790020118F}" srcOrd="0" destOrd="0" presId="urn:microsoft.com/office/officeart/2005/8/layout/orgChart1"/>
    <dgm:cxn modelId="{E2DE1C99-1EC3-4D39-A171-D39811FD8B6A}" type="presParOf" srcId="{F8E16B1C-E99B-46F5-9D9A-0077B1FF379C}" destId="{28F20A02-DB76-47E3-B8B5-87D9167F2BEF}" srcOrd="1" destOrd="0" presId="urn:microsoft.com/office/officeart/2005/8/layout/orgChart1"/>
    <dgm:cxn modelId="{6484D50F-C5DD-4409-A157-A517BF00FE96}" type="presParOf" srcId="{5A2149D3-4E0A-4064-8F73-13589D49866D}" destId="{8F2E2889-FD43-47FC-8D81-BCBDF301D737}" srcOrd="1" destOrd="0" presId="urn:microsoft.com/office/officeart/2005/8/layout/orgChart1"/>
    <dgm:cxn modelId="{DE442969-085D-4812-AE78-F5B34C9FA5F6}" type="presParOf" srcId="{5A2149D3-4E0A-4064-8F73-13589D49866D}" destId="{ABDD3FE1-435B-4037-A97B-6ED7A4F70081}" srcOrd="2" destOrd="0" presId="urn:microsoft.com/office/officeart/2005/8/layout/orgChart1"/>
    <dgm:cxn modelId="{D7428769-F616-47C5-963C-490BAAE3952B}" type="presParOf" srcId="{EB7F4B13-60C1-480D-A087-4C7313F81503}" destId="{3F89004B-9163-420C-9724-BE7570023A81}" srcOrd="2" destOrd="0" presId="urn:microsoft.com/office/officeart/2005/8/layout/orgChart1"/>
    <dgm:cxn modelId="{A0CA6F89-6071-4D55-8D0A-1761B9A9163C}" type="presParOf" srcId="{EB7F4B13-60C1-480D-A087-4C7313F81503}" destId="{C2E0EFD9-F8BD-4026-B9EB-949E4AB3B41F}" srcOrd="3" destOrd="0" presId="urn:microsoft.com/office/officeart/2005/8/layout/orgChart1"/>
    <dgm:cxn modelId="{A74142E6-47F4-41AE-A5C1-74D05293BF4A}" type="presParOf" srcId="{C2E0EFD9-F8BD-4026-B9EB-949E4AB3B41F}" destId="{6A5A11CE-B8B0-4245-8E90-7690776BAED5}" srcOrd="0" destOrd="0" presId="urn:microsoft.com/office/officeart/2005/8/layout/orgChart1"/>
    <dgm:cxn modelId="{ECFCC031-F8F5-4EAB-BA70-EC3097943B33}" type="presParOf" srcId="{6A5A11CE-B8B0-4245-8E90-7690776BAED5}" destId="{113DC944-60A8-4C00-8DB6-34000C35CE64}" srcOrd="0" destOrd="0" presId="urn:microsoft.com/office/officeart/2005/8/layout/orgChart1"/>
    <dgm:cxn modelId="{2E063740-4671-4D8C-8B4D-EF7F330EC629}" type="presParOf" srcId="{6A5A11CE-B8B0-4245-8E90-7690776BAED5}" destId="{95B7BD8B-FB9F-49E1-9E78-20326A343448}" srcOrd="1" destOrd="0" presId="urn:microsoft.com/office/officeart/2005/8/layout/orgChart1"/>
    <dgm:cxn modelId="{0E8D8638-E164-486A-82DF-AFCDAC4684D9}" type="presParOf" srcId="{C2E0EFD9-F8BD-4026-B9EB-949E4AB3B41F}" destId="{D0E0BB0C-0B60-4D65-BE43-5EC525407CDB}" srcOrd="1" destOrd="0" presId="urn:microsoft.com/office/officeart/2005/8/layout/orgChart1"/>
    <dgm:cxn modelId="{9331AA5D-4949-4FB5-A628-B77F3ABCCF1B}" type="presParOf" srcId="{C2E0EFD9-F8BD-4026-B9EB-949E4AB3B41F}" destId="{559C6D10-FEDD-4863-82E2-F2B8F2497507}" srcOrd="2" destOrd="0" presId="urn:microsoft.com/office/officeart/2005/8/layout/orgChart1"/>
    <dgm:cxn modelId="{9F93F229-5DB4-4FEE-8765-CB7555D14303}" type="presParOf" srcId="{EB7F4B13-60C1-480D-A087-4C7313F81503}" destId="{1CCEC84F-63DB-4DEE-9F25-48F1225D6EEC}" srcOrd="4" destOrd="0" presId="urn:microsoft.com/office/officeart/2005/8/layout/orgChart1"/>
    <dgm:cxn modelId="{735D0163-BDE9-4B00-87C7-2E43AFBDBF2E}" type="presParOf" srcId="{EB7F4B13-60C1-480D-A087-4C7313F81503}" destId="{8796CF92-234C-4051-BCC8-BC8D5D4093D4}" srcOrd="5" destOrd="0" presId="urn:microsoft.com/office/officeart/2005/8/layout/orgChart1"/>
    <dgm:cxn modelId="{B63FF51B-B921-4F23-8FDF-D3EFBD236957}" type="presParOf" srcId="{8796CF92-234C-4051-BCC8-BC8D5D4093D4}" destId="{F5F1B86B-5305-4132-BFEC-9310FF267117}" srcOrd="0" destOrd="0" presId="urn:microsoft.com/office/officeart/2005/8/layout/orgChart1"/>
    <dgm:cxn modelId="{F6058816-340C-4E44-BE0C-A7165C776A34}" type="presParOf" srcId="{F5F1B86B-5305-4132-BFEC-9310FF267117}" destId="{4D55E6C7-BC9D-4DA4-9135-706EE1C839DC}" srcOrd="0" destOrd="0" presId="urn:microsoft.com/office/officeart/2005/8/layout/orgChart1"/>
    <dgm:cxn modelId="{9F7343F9-A342-461A-A9BF-2691862F51AD}" type="presParOf" srcId="{F5F1B86B-5305-4132-BFEC-9310FF267117}" destId="{D2DF6401-FDD9-42F2-8978-FCB8CD7D3960}" srcOrd="1" destOrd="0" presId="urn:microsoft.com/office/officeart/2005/8/layout/orgChart1"/>
    <dgm:cxn modelId="{03D51122-A4F3-42C8-9AB5-0F8D7B977011}" type="presParOf" srcId="{8796CF92-234C-4051-BCC8-BC8D5D4093D4}" destId="{74C0B49B-0471-45EA-BDE3-8ADE2FD0D3D3}" srcOrd="1" destOrd="0" presId="urn:microsoft.com/office/officeart/2005/8/layout/orgChart1"/>
    <dgm:cxn modelId="{2DCE7A9C-4898-4C4A-A74F-70AB5CC28F68}" type="presParOf" srcId="{8796CF92-234C-4051-BCC8-BC8D5D4093D4}" destId="{A88E9F10-DE6F-4A4B-884B-9DB65E14D1AA}" srcOrd="2" destOrd="0" presId="urn:microsoft.com/office/officeart/2005/8/layout/orgChart1"/>
    <dgm:cxn modelId="{46CD7915-5974-4AFD-B132-9D9BE85C5099}" type="presParOf" srcId="{222C4317-B208-47F9-882A-0A1C10EEE248}" destId="{B41976F1-9BC4-456E-96C0-C40662D529B8}" srcOrd="2" destOrd="0" presId="urn:microsoft.com/office/officeart/2005/8/layout/orgChart1"/>
    <dgm:cxn modelId="{5ABAA4CF-A48B-4D3E-BB6A-258018DB7390}" type="presParOf" srcId="{9913BA56-BF40-4D52-84CD-F584129609D3}" destId="{45583D8B-25C4-4673-972C-CF633A7873BB}" srcOrd="2" destOrd="0" presId="urn:microsoft.com/office/officeart/2005/8/layout/orgChart1"/>
    <dgm:cxn modelId="{4B05BA8F-8637-4356-8931-A6818AABCD3D}" type="presParOf" srcId="{DB92DADE-960E-4B53-8602-75F0DD8B8C90}" destId="{60CF706F-C66D-4A78-87A4-EE226BA9CDF1}" srcOrd="2" destOrd="0" presId="urn:microsoft.com/office/officeart/2005/8/layout/orgChart1"/>
    <dgm:cxn modelId="{41A85E99-75E9-49DA-A52C-4D52677F73BF}" type="presParOf" srcId="{DB92DADE-960E-4B53-8602-75F0DD8B8C90}" destId="{0728F118-22E8-4900-9748-E2B7594E7065}" srcOrd="3" destOrd="0" presId="urn:microsoft.com/office/officeart/2005/8/layout/orgChart1"/>
    <dgm:cxn modelId="{E230F158-F7A6-4717-895C-98074CF711B6}" type="presParOf" srcId="{0728F118-22E8-4900-9748-E2B7594E7065}" destId="{7B0980EA-FFEF-4712-9327-416E4F65B752}" srcOrd="0" destOrd="0" presId="urn:microsoft.com/office/officeart/2005/8/layout/orgChart1"/>
    <dgm:cxn modelId="{4828DE77-E5ED-44D3-9AF2-8BE576AE7906}" type="presParOf" srcId="{7B0980EA-FFEF-4712-9327-416E4F65B752}" destId="{99FE9214-30A1-48C6-A943-44AC29666CCD}" srcOrd="0" destOrd="0" presId="urn:microsoft.com/office/officeart/2005/8/layout/orgChart1"/>
    <dgm:cxn modelId="{7575BCF2-BDF3-4017-B1F5-ADDAF9C1CBE3}" type="presParOf" srcId="{7B0980EA-FFEF-4712-9327-416E4F65B752}" destId="{C99B00FE-4433-4A2B-8775-F8DE729BA802}" srcOrd="1" destOrd="0" presId="urn:microsoft.com/office/officeart/2005/8/layout/orgChart1"/>
    <dgm:cxn modelId="{CF7CC83D-5121-4B57-82A6-6A58412B2E48}" type="presParOf" srcId="{0728F118-22E8-4900-9748-E2B7594E7065}" destId="{F2D79A1F-A103-4FF5-8766-3F187AB5A5B6}" srcOrd="1" destOrd="0" presId="urn:microsoft.com/office/officeart/2005/8/layout/orgChart1"/>
    <dgm:cxn modelId="{A66F7F0F-77DC-42D6-B2A8-6B16DCCE168C}" type="presParOf" srcId="{F2D79A1F-A103-4FF5-8766-3F187AB5A5B6}" destId="{B26F0CCB-DA33-4585-A216-0AA5922E9447}" srcOrd="0" destOrd="0" presId="urn:microsoft.com/office/officeart/2005/8/layout/orgChart1"/>
    <dgm:cxn modelId="{D3659387-0B97-43BB-8D14-A3FF0F2DDB80}" type="presParOf" srcId="{F2D79A1F-A103-4FF5-8766-3F187AB5A5B6}" destId="{3FB4C361-A0A1-44B2-A19D-825E86F96698}" srcOrd="1" destOrd="0" presId="urn:microsoft.com/office/officeart/2005/8/layout/orgChart1"/>
    <dgm:cxn modelId="{B815D413-43AB-48A1-AE80-28E43A9A8E63}" type="presParOf" srcId="{3FB4C361-A0A1-44B2-A19D-825E86F96698}" destId="{8DC3DB63-A393-40F7-B5A6-E58E038A0AA5}" srcOrd="0" destOrd="0" presId="urn:microsoft.com/office/officeart/2005/8/layout/orgChart1"/>
    <dgm:cxn modelId="{3268E3DB-2750-4F7D-8314-4524E9943011}" type="presParOf" srcId="{8DC3DB63-A393-40F7-B5A6-E58E038A0AA5}" destId="{8D1893FB-17B4-43C0-B162-19BDB46D5A4E}" srcOrd="0" destOrd="0" presId="urn:microsoft.com/office/officeart/2005/8/layout/orgChart1"/>
    <dgm:cxn modelId="{A9AC2686-5F70-41F0-8939-44EE0D2C90A0}" type="presParOf" srcId="{8DC3DB63-A393-40F7-B5A6-E58E038A0AA5}" destId="{72E9CC83-30F4-4806-9613-BB92FB244FF7}" srcOrd="1" destOrd="0" presId="urn:microsoft.com/office/officeart/2005/8/layout/orgChart1"/>
    <dgm:cxn modelId="{559846F2-3CF5-46E9-8F39-B22401BC95CA}" type="presParOf" srcId="{3FB4C361-A0A1-44B2-A19D-825E86F96698}" destId="{6D88B4D8-71B9-4F2E-9217-26288D1DF92C}" srcOrd="1" destOrd="0" presId="urn:microsoft.com/office/officeart/2005/8/layout/orgChart1"/>
    <dgm:cxn modelId="{BEEBF15D-4C08-49EA-9C75-1A245A251A58}" type="presParOf" srcId="{6D88B4D8-71B9-4F2E-9217-26288D1DF92C}" destId="{1794A120-EE87-4E1D-AAAC-4C227A4A7556}" srcOrd="0" destOrd="0" presId="urn:microsoft.com/office/officeart/2005/8/layout/orgChart1"/>
    <dgm:cxn modelId="{36B6F72A-B093-4464-B674-943CB90D1D84}" type="presParOf" srcId="{6D88B4D8-71B9-4F2E-9217-26288D1DF92C}" destId="{8E60C24A-78ED-4681-A65A-D748D02B2DBB}" srcOrd="1" destOrd="0" presId="urn:microsoft.com/office/officeart/2005/8/layout/orgChart1"/>
    <dgm:cxn modelId="{FFD30C47-2D34-4204-90EF-6C23B6A4E6C5}" type="presParOf" srcId="{8E60C24A-78ED-4681-A65A-D748D02B2DBB}" destId="{1CE2CE1F-95BB-4741-B9C5-15319A829B6C}" srcOrd="0" destOrd="0" presId="urn:microsoft.com/office/officeart/2005/8/layout/orgChart1"/>
    <dgm:cxn modelId="{4397D77C-E78D-46ED-B9C5-2A6A6B4AAC42}" type="presParOf" srcId="{1CE2CE1F-95BB-4741-B9C5-15319A829B6C}" destId="{925B497A-6EA5-4A3F-B5DB-B0D702B72ACC}" srcOrd="0" destOrd="0" presId="urn:microsoft.com/office/officeart/2005/8/layout/orgChart1"/>
    <dgm:cxn modelId="{A1F2C2D0-AD54-43AF-9B28-635FF85E7658}" type="presParOf" srcId="{1CE2CE1F-95BB-4741-B9C5-15319A829B6C}" destId="{B4F0A4A9-FFE3-4D78-9799-4D9829D6492D}" srcOrd="1" destOrd="0" presId="urn:microsoft.com/office/officeart/2005/8/layout/orgChart1"/>
    <dgm:cxn modelId="{25CF9F60-FD5F-4FB6-A4A0-E0A031FE3DCE}" type="presParOf" srcId="{8E60C24A-78ED-4681-A65A-D748D02B2DBB}" destId="{15F06B04-FAE2-4366-BC4E-B57BC70FB10E}" srcOrd="1" destOrd="0" presId="urn:microsoft.com/office/officeart/2005/8/layout/orgChart1"/>
    <dgm:cxn modelId="{C8D1FF06-6C55-4768-9394-FE5616D9548B}" type="presParOf" srcId="{8E60C24A-78ED-4681-A65A-D748D02B2DBB}" destId="{91A8CECE-8147-41D5-8415-9A92258AD086}" srcOrd="2" destOrd="0" presId="urn:microsoft.com/office/officeart/2005/8/layout/orgChart1"/>
    <dgm:cxn modelId="{4514E6DD-8D83-44F7-A7CB-81DFD1545303}" type="presParOf" srcId="{6D88B4D8-71B9-4F2E-9217-26288D1DF92C}" destId="{2B7320D6-DA52-4DC9-AB6E-5C8AB4A7BBAB}" srcOrd="2" destOrd="0" presId="urn:microsoft.com/office/officeart/2005/8/layout/orgChart1"/>
    <dgm:cxn modelId="{609662A3-D2C1-414E-9A48-472E1B29D3B1}" type="presParOf" srcId="{6D88B4D8-71B9-4F2E-9217-26288D1DF92C}" destId="{6F3EE979-B485-482E-9F66-5FDD62B306BA}" srcOrd="3" destOrd="0" presId="urn:microsoft.com/office/officeart/2005/8/layout/orgChart1"/>
    <dgm:cxn modelId="{97AC67F8-39CC-46CD-9DC0-8A77EA0776B7}" type="presParOf" srcId="{6F3EE979-B485-482E-9F66-5FDD62B306BA}" destId="{7936BCDA-840A-423E-8621-92F24FF73594}" srcOrd="0" destOrd="0" presId="urn:microsoft.com/office/officeart/2005/8/layout/orgChart1"/>
    <dgm:cxn modelId="{03D8C8B8-0A61-4B71-9006-ACD6756D62BB}" type="presParOf" srcId="{7936BCDA-840A-423E-8621-92F24FF73594}" destId="{23C2B706-4D24-4AC1-809F-C8F74E68E1B4}" srcOrd="0" destOrd="0" presId="urn:microsoft.com/office/officeart/2005/8/layout/orgChart1"/>
    <dgm:cxn modelId="{B3596DB1-C992-4233-85F9-AAECB14BBF34}" type="presParOf" srcId="{7936BCDA-840A-423E-8621-92F24FF73594}" destId="{B2594943-E997-410B-8B05-540BC8549A15}" srcOrd="1" destOrd="0" presId="urn:microsoft.com/office/officeart/2005/8/layout/orgChart1"/>
    <dgm:cxn modelId="{09B55B9A-B628-4095-B043-71F31339BB28}" type="presParOf" srcId="{6F3EE979-B485-482E-9F66-5FDD62B306BA}" destId="{643CA6BC-17CF-4984-A5A9-9247AD5F1C54}" srcOrd="1" destOrd="0" presId="urn:microsoft.com/office/officeart/2005/8/layout/orgChart1"/>
    <dgm:cxn modelId="{4BAD4A79-F410-4CBA-9672-DA85341F99B6}" type="presParOf" srcId="{6F3EE979-B485-482E-9F66-5FDD62B306BA}" destId="{77524EB7-721A-4E90-93B0-D0EBC279A4FF}" srcOrd="2" destOrd="0" presId="urn:microsoft.com/office/officeart/2005/8/layout/orgChart1"/>
    <dgm:cxn modelId="{6D7E2DE1-4484-4D90-B3AE-3A636141E82F}" type="presParOf" srcId="{6D88B4D8-71B9-4F2E-9217-26288D1DF92C}" destId="{58682662-4715-43B5-A692-08949EB46536}" srcOrd="4" destOrd="0" presId="urn:microsoft.com/office/officeart/2005/8/layout/orgChart1"/>
    <dgm:cxn modelId="{DB8FFEA7-970A-481B-899C-A9EF9CA40201}" type="presParOf" srcId="{6D88B4D8-71B9-4F2E-9217-26288D1DF92C}" destId="{CCDAFA79-035E-400C-9AC8-794D63D7F80D}" srcOrd="5" destOrd="0" presId="urn:microsoft.com/office/officeart/2005/8/layout/orgChart1"/>
    <dgm:cxn modelId="{570D4A6A-E289-4DBA-9ABC-E46367EE6A74}" type="presParOf" srcId="{CCDAFA79-035E-400C-9AC8-794D63D7F80D}" destId="{6D86CC41-9391-4518-9B65-445559A7731B}" srcOrd="0" destOrd="0" presId="urn:microsoft.com/office/officeart/2005/8/layout/orgChart1"/>
    <dgm:cxn modelId="{868EEA65-354B-476D-B680-932B2142D2AB}" type="presParOf" srcId="{6D86CC41-9391-4518-9B65-445559A7731B}" destId="{887D6C4F-84B5-4AAC-BB6B-063F5F2E4612}" srcOrd="0" destOrd="0" presId="urn:microsoft.com/office/officeart/2005/8/layout/orgChart1"/>
    <dgm:cxn modelId="{0EE08943-BC28-4235-8A22-A188F5B67E60}" type="presParOf" srcId="{6D86CC41-9391-4518-9B65-445559A7731B}" destId="{078A3702-3395-40E0-A88B-2C99202746AF}" srcOrd="1" destOrd="0" presId="urn:microsoft.com/office/officeart/2005/8/layout/orgChart1"/>
    <dgm:cxn modelId="{2F96B398-5B7A-40D9-8E20-C61CE21B42E6}" type="presParOf" srcId="{CCDAFA79-035E-400C-9AC8-794D63D7F80D}" destId="{28A430FD-7856-4859-B032-D0ADDAE57791}" srcOrd="1" destOrd="0" presId="urn:microsoft.com/office/officeart/2005/8/layout/orgChart1"/>
    <dgm:cxn modelId="{2298A115-F087-4026-AB3F-D74591FD203A}" type="presParOf" srcId="{CCDAFA79-035E-400C-9AC8-794D63D7F80D}" destId="{8BC8D57D-1A74-488E-AB10-6D7428BB7B17}" srcOrd="2" destOrd="0" presId="urn:microsoft.com/office/officeart/2005/8/layout/orgChart1"/>
    <dgm:cxn modelId="{C808D4D2-65E4-4C75-AA36-4F7DF5EC5C39}" type="presParOf" srcId="{6D88B4D8-71B9-4F2E-9217-26288D1DF92C}" destId="{40807956-7031-4C64-B6AE-3B7E8AC82287}" srcOrd="6" destOrd="0" presId="urn:microsoft.com/office/officeart/2005/8/layout/orgChart1"/>
    <dgm:cxn modelId="{24BD284D-1D67-405A-A748-B7A806EE3E78}" type="presParOf" srcId="{6D88B4D8-71B9-4F2E-9217-26288D1DF92C}" destId="{6C6E3D65-348E-47EB-9556-D2A911A33E5B}" srcOrd="7" destOrd="0" presId="urn:microsoft.com/office/officeart/2005/8/layout/orgChart1"/>
    <dgm:cxn modelId="{F423DD4D-1AAB-4CF8-A51C-234BA7D2152F}" type="presParOf" srcId="{6C6E3D65-348E-47EB-9556-D2A911A33E5B}" destId="{6BB33FF9-E6A1-4DF7-9E42-611063C3F455}" srcOrd="0" destOrd="0" presId="urn:microsoft.com/office/officeart/2005/8/layout/orgChart1"/>
    <dgm:cxn modelId="{7C730499-0FAB-4D2D-8360-21B72FD345C5}" type="presParOf" srcId="{6BB33FF9-E6A1-4DF7-9E42-611063C3F455}" destId="{FCB0AC24-C116-4558-9359-D497327C598E}" srcOrd="0" destOrd="0" presId="urn:microsoft.com/office/officeart/2005/8/layout/orgChart1"/>
    <dgm:cxn modelId="{C6E0FD6A-4F30-450A-B2BE-7D39081A52FE}" type="presParOf" srcId="{6BB33FF9-E6A1-4DF7-9E42-611063C3F455}" destId="{EACDD6DD-6835-4690-ADF9-F24DBA361DA5}" srcOrd="1" destOrd="0" presId="urn:microsoft.com/office/officeart/2005/8/layout/orgChart1"/>
    <dgm:cxn modelId="{3056F085-BADE-4951-94B1-2FAD2727568A}" type="presParOf" srcId="{6C6E3D65-348E-47EB-9556-D2A911A33E5B}" destId="{35969CE5-E2F0-4137-AC83-5971B9289DCC}" srcOrd="1" destOrd="0" presId="urn:microsoft.com/office/officeart/2005/8/layout/orgChart1"/>
    <dgm:cxn modelId="{59694B66-36B4-471E-9B6F-4D9048F26559}" type="presParOf" srcId="{6C6E3D65-348E-47EB-9556-D2A911A33E5B}" destId="{CD024371-9378-4D5A-9C5E-062D024A9519}" srcOrd="2" destOrd="0" presId="urn:microsoft.com/office/officeart/2005/8/layout/orgChart1"/>
    <dgm:cxn modelId="{9B16421A-F7F1-491A-BD38-14C5DD289C6E}" type="presParOf" srcId="{6D88B4D8-71B9-4F2E-9217-26288D1DF92C}" destId="{3263DE01-F3C1-4692-B8E4-81147FA3BF80}" srcOrd="8" destOrd="0" presId="urn:microsoft.com/office/officeart/2005/8/layout/orgChart1"/>
    <dgm:cxn modelId="{D5C5E916-0327-4A04-A295-1996929A627E}" type="presParOf" srcId="{6D88B4D8-71B9-4F2E-9217-26288D1DF92C}" destId="{164663C1-6377-45C7-9691-4FD1A5D2B3AE}" srcOrd="9" destOrd="0" presId="urn:microsoft.com/office/officeart/2005/8/layout/orgChart1"/>
    <dgm:cxn modelId="{6127208D-F9E5-48D3-9C4C-B3F20B5C2558}" type="presParOf" srcId="{164663C1-6377-45C7-9691-4FD1A5D2B3AE}" destId="{43E4146A-7775-4A1C-A5F8-C69525ACB315}" srcOrd="0" destOrd="0" presId="urn:microsoft.com/office/officeart/2005/8/layout/orgChart1"/>
    <dgm:cxn modelId="{7E0ACC76-05F8-44A9-B0FE-3F1D44FE5712}" type="presParOf" srcId="{43E4146A-7775-4A1C-A5F8-C69525ACB315}" destId="{36DF2A2E-8DA1-4733-92AF-8A5170A23B02}" srcOrd="0" destOrd="0" presId="urn:microsoft.com/office/officeart/2005/8/layout/orgChart1"/>
    <dgm:cxn modelId="{20BDA635-CEB7-432A-9C8E-01469467F980}" type="presParOf" srcId="{43E4146A-7775-4A1C-A5F8-C69525ACB315}" destId="{73955802-F960-4314-A568-EFB6B59AE19B}" srcOrd="1" destOrd="0" presId="urn:microsoft.com/office/officeart/2005/8/layout/orgChart1"/>
    <dgm:cxn modelId="{73159D4D-00E0-4BA6-8160-4CD0DA76FA2B}" type="presParOf" srcId="{164663C1-6377-45C7-9691-4FD1A5D2B3AE}" destId="{8BF9DF5E-ABE7-48F4-AE25-008A434E10E1}" srcOrd="1" destOrd="0" presId="urn:microsoft.com/office/officeart/2005/8/layout/orgChart1"/>
    <dgm:cxn modelId="{42EB62A8-A215-4BF1-8096-D0DE87767F05}" type="presParOf" srcId="{164663C1-6377-45C7-9691-4FD1A5D2B3AE}" destId="{BAF8D89E-974C-401E-B77A-664B8A33AF79}" srcOrd="2" destOrd="0" presId="urn:microsoft.com/office/officeart/2005/8/layout/orgChart1"/>
    <dgm:cxn modelId="{562237AC-116B-4EB2-B61A-BCA8D17C6308}" type="presParOf" srcId="{6D88B4D8-71B9-4F2E-9217-26288D1DF92C}" destId="{23C72FB5-F29D-4721-9EF3-DF8E95B053BD}" srcOrd="10" destOrd="0" presId="urn:microsoft.com/office/officeart/2005/8/layout/orgChart1"/>
    <dgm:cxn modelId="{FC5A0D2F-2F90-425D-BB65-09CEBC64615E}" type="presParOf" srcId="{6D88B4D8-71B9-4F2E-9217-26288D1DF92C}" destId="{43AD1A91-CA6B-48F0-B9B0-C7D6E10DCC96}" srcOrd="11" destOrd="0" presId="urn:microsoft.com/office/officeart/2005/8/layout/orgChart1"/>
    <dgm:cxn modelId="{32C9967F-26C0-4F79-BCD3-F6CC234A951F}" type="presParOf" srcId="{43AD1A91-CA6B-48F0-B9B0-C7D6E10DCC96}" destId="{B7190E36-3BA3-4D33-BAF4-339C32B43ECF}" srcOrd="0" destOrd="0" presId="urn:microsoft.com/office/officeart/2005/8/layout/orgChart1"/>
    <dgm:cxn modelId="{71AD67D0-8C78-414A-9D2C-8DE41B27641F}" type="presParOf" srcId="{B7190E36-3BA3-4D33-BAF4-339C32B43ECF}" destId="{0B058810-B4FE-4259-B30A-09F088D6E20A}" srcOrd="0" destOrd="0" presId="urn:microsoft.com/office/officeart/2005/8/layout/orgChart1"/>
    <dgm:cxn modelId="{DE11586C-C9D5-4F2F-BD9A-56FB91AB6025}" type="presParOf" srcId="{B7190E36-3BA3-4D33-BAF4-339C32B43ECF}" destId="{D05BF4EE-7E86-4691-A91E-88A09CDE3D6A}" srcOrd="1" destOrd="0" presId="urn:microsoft.com/office/officeart/2005/8/layout/orgChart1"/>
    <dgm:cxn modelId="{47FC8BFE-B6AA-49A5-88E9-D8B4AD9CF562}" type="presParOf" srcId="{43AD1A91-CA6B-48F0-B9B0-C7D6E10DCC96}" destId="{31DD1249-F68B-455F-A890-AB3CAE6F2A46}" srcOrd="1" destOrd="0" presId="urn:microsoft.com/office/officeart/2005/8/layout/orgChart1"/>
    <dgm:cxn modelId="{D349BD5C-814F-43FD-BC88-C03549EFA33D}" type="presParOf" srcId="{43AD1A91-CA6B-48F0-B9B0-C7D6E10DCC96}" destId="{7BD99098-44FE-446C-A6E5-B46C00F27846}" srcOrd="2" destOrd="0" presId="urn:microsoft.com/office/officeart/2005/8/layout/orgChart1"/>
    <dgm:cxn modelId="{49772DA1-AB4D-4CC9-A6C3-9DB3754FD977}" type="presParOf" srcId="{6D88B4D8-71B9-4F2E-9217-26288D1DF92C}" destId="{513B3E1E-9B74-4DAD-9D19-FAD55BD22779}" srcOrd="12" destOrd="0" presId="urn:microsoft.com/office/officeart/2005/8/layout/orgChart1"/>
    <dgm:cxn modelId="{01385071-79FE-4D69-88B8-01B46C7F6B6D}" type="presParOf" srcId="{6D88B4D8-71B9-4F2E-9217-26288D1DF92C}" destId="{912D5A69-8AC9-4B3C-B866-C27680C8DA7A}" srcOrd="13" destOrd="0" presId="urn:microsoft.com/office/officeart/2005/8/layout/orgChart1"/>
    <dgm:cxn modelId="{25DD4CB3-6287-4160-8B7E-93163CBE3C04}" type="presParOf" srcId="{912D5A69-8AC9-4B3C-B866-C27680C8DA7A}" destId="{64EFAF7E-2911-4353-94B0-B3C058908399}" srcOrd="0" destOrd="0" presId="urn:microsoft.com/office/officeart/2005/8/layout/orgChart1"/>
    <dgm:cxn modelId="{8AF48492-9FF9-4C44-AC4C-6D47CED3AE75}" type="presParOf" srcId="{64EFAF7E-2911-4353-94B0-B3C058908399}" destId="{4C023ECC-8C00-40E5-8123-699F49129146}" srcOrd="0" destOrd="0" presId="urn:microsoft.com/office/officeart/2005/8/layout/orgChart1"/>
    <dgm:cxn modelId="{7BDF914C-7ADD-4C79-BE0A-4EE8F351A61B}" type="presParOf" srcId="{64EFAF7E-2911-4353-94B0-B3C058908399}" destId="{A14A7BF3-FA63-45F6-969D-C326FE28A10D}" srcOrd="1" destOrd="0" presId="urn:microsoft.com/office/officeart/2005/8/layout/orgChart1"/>
    <dgm:cxn modelId="{36CC3B49-579D-4E80-B2B3-E3703E0B9BBB}" type="presParOf" srcId="{912D5A69-8AC9-4B3C-B866-C27680C8DA7A}" destId="{70891750-7C6C-4F8C-82CE-82622F4B5900}" srcOrd="1" destOrd="0" presId="urn:microsoft.com/office/officeart/2005/8/layout/orgChart1"/>
    <dgm:cxn modelId="{508EE57A-3863-44BF-9663-0B5B088F2096}" type="presParOf" srcId="{912D5A69-8AC9-4B3C-B866-C27680C8DA7A}" destId="{586B2C57-317B-4AB7-9EC7-266212B7A79F}" srcOrd="2" destOrd="0" presId="urn:microsoft.com/office/officeart/2005/8/layout/orgChart1"/>
    <dgm:cxn modelId="{5F7DD223-C46B-4B00-87B4-82F7DFD91A60}" type="presParOf" srcId="{3FB4C361-A0A1-44B2-A19D-825E86F96698}" destId="{54F9E9A2-A270-40C9-8CB2-C36B71F2C0FF}" srcOrd="2" destOrd="0" presId="urn:microsoft.com/office/officeart/2005/8/layout/orgChart1"/>
    <dgm:cxn modelId="{45BCFEF9-E312-4085-8258-112D52007F1F}" type="presParOf" srcId="{F2D79A1F-A103-4FF5-8766-3F187AB5A5B6}" destId="{60E59C74-E95D-4D56-8D3E-F67FF5C55EA1}" srcOrd="2" destOrd="0" presId="urn:microsoft.com/office/officeart/2005/8/layout/orgChart1"/>
    <dgm:cxn modelId="{D6B83C58-E7EC-49AE-894C-009576F48553}" type="presParOf" srcId="{F2D79A1F-A103-4FF5-8766-3F187AB5A5B6}" destId="{D82CAFB5-0F40-4B54-865F-FDE1894CE3FD}" srcOrd="3" destOrd="0" presId="urn:microsoft.com/office/officeart/2005/8/layout/orgChart1"/>
    <dgm:cxn modelId="{B2369D27-621A-43F6-A5B7-F50710915088}" type="presParOf" srcId="{D82CAFB5-0F40-4B54-865F-FDE1894CE3FD}" destId="{3DAB9713-5F41-49C4-940F-6551AB21F52E}" srcOrd="0" destOrd="0" presId="urn:microsoft.com/office/officeart/2005/8/layout/orgChart1"/>
    <dgm:cxn modelId="{CD2CACC4-3E40-4598-952B-4AC65BDD9E62}" type="presParOf" srcId="{3DAB9713-5F41-49C4-940F-6551AB21F52E}" destId="{ECB53947-C971-48BF-B7EC-AEC3611E54C0}" srcOrd="0" destOrd="0" presId="urn:microsoft.com/office/officeart/2005/8/layout/orgChart1"/>
    <dgm:cxn modelId="{68CC59D1-ED9D-4C0E-9015-9D352AE3CA93}" type="presParOf" srcId="{3DAB9713-5F41-49C4-940F-6551AB21F52E}" destId="{40342CC2-6465-4E35-849C-A7057A0E6335}" srcOrd="1" destOrd="0" presId="urn:microsoft.com/office/officeart/2005/8/layout/orgChart1"/>
    <dgm:cxn modelId="{5C060221-378E-4B67-8944-ABDA32414D13}" type="presParOf" srcId="{D82CAFB5-0F40-4B54-865F-FDE1894CE3FD}" destId="{77BF1480-BFAF-4FEA-95D2-D2244BD40406}" srcOrd="1" destOrd="0" presId="urn:microsoft.com/office/officeart/2005/8/layout/orgChart1"/>
    <dgm:cxn modelId="{38DCCAF1-7652-4948-861C-7416BE650B5D}" type="presParOf" srcId="{77BF1480-BFAF-4FEA-95D2-D2244BD40406}" destId="{CC007470-7205-4248-8716-3AC02BDFF870}" srcOrd="0" destOrd="0" presId="urn:microsoft.com/office/officeart/2005/8/layout/orgChart1"/>
    <dgm:cxn modelId="{05BBDDCE-9F1D-41D2-AEE9-82F54D3A543B}" type="presParOf" srcId="{77BF1480-BFAF-4FEA-95D2-D2244BD40406}" destId="{30852502-2DAC-41CC-9397-A57A8C5C7506}" srcOrd="1" destOrd="0" presId="urn:microsoft.com/office/officeart/2005/8/layout/orgChart1"/>
    <dgm:cxn modelId="{12F03274-83C0-4680-BF55-B2C2A8BBE6C4}" type="presParOf" srcId="{30852502-2DAC-41CC-9397-A57A8C5C7506}" destId="{655675A5-7BB0-46C7-8909-C59C8154C5C2}" srcOrd="0" destOrd="0" presId="urn:microsoft.com/office/officeart/2005/8/layout/orgChart1"/>
    <dgm:cxn modelId="{14FE8045-5351-4668-B2C5-6632D846DBBA}" type="presParOf" srcId="{655675A5-7BB0-46C7-8909-C59C8154C5C2}" destId="{3B0A9805-BA80-4B57-9FD2-06090F5EA492}" srcOrd="0" destOrd="0" presId="urn:microsoft.com/office/officeart/2005/8/layout/orgChart1"/>
    <dgm:cxn modelId="{1ED7C21D-6788-46FA-A3A3-1E422D6BD416}" type="presParOf" srcId="{655675A5-7BB0-46C7-8909-C59C8154C5C2}" destId="{4CFB0862-6D13-40E2-AEFB-6DF12961EE70}" srcOrd="1" destOrd="0" presId="urn:microsoft.com/office/officeart/2005/8/layout/orgChart1"/>
    <dgm:cxn modelId="{80705890-B282-4CAB-9FA2-CAC220B7B019}" type="presParOf" srcId="{30852502-2DAC-41CC-9397-A57A8C5C7506}" destId="{1143EB7A-611B-4B37-9F33-45EE4CC1446B}" srcOrd="1" destOrd="0" presId="urn:microsoft.com/office/officeart/2005/8/layout/orgChart1"/>
    <dgm:cxn modelId="{ADBAD8F8-DE64-4861-9FC8-466B8165E46D}" type="presParOf" srcId="{30852502-2DAC-41CC-9397-A57A8C5C7506}" destId="{7EC8E825-68CA-4C08-AAC2-12A713D8374B}" srcOrd="2" destOrd="0" presId="urn:microsoft.com/office/officeart/2005/8/layout/orgChart1"/>
    <dgm:cxn modelId="{62FA2BA7-795B-4255-87D7-928307F790DF}" type="presParOf" srcId="{77BF1480-BFAF-4FEA-95D2-D2244BD40406}" destId="{F8B2EC81-DEB6-4EA8-891A-CF1AB1B4CA61}" srcOrd="2" destOrd="0" presId="urn:microsoft.com/office/officeart/2005/8/layout/orgChart1"/>
    <dgm:cxn modelId="{2D3B2AB2-40DE-4A1D-96D7-9F7F36A551DA}" type="presParOf" srcId="{77BF1480-BFAF-4FEA-95D2-D2244BD40406}" destId="{0834930A-5F62-4257-AEB1-54CC5046CBCB}" srcOrd="3" destOrd="0" presId="urn:microsoft.com/office/officeart/2005/8/layout/orgChart1"/>
    <dgm:cxn modelId="{DEBD048D-63FB-4B24-8A5D-DAA280C72836}" type="presParOf" srcId="{0834930A-5F62-4257-AEB1-54CC5046CBCB}" destId="{4F467EDA-2BB6-4E8A-A45B-706C45741F8D}" srcOrd="0" destOrd="0" presId="urn:microsoft.com/office/officeart/2005/8/layout/orgChart1"/>
    <dgm:cxn modelId="{CB1B4F4E-8C6C-4543-8BC5-8F51AE5A8A03}" type="presParOf" srcId="{4F467EDA-2BB6-4E8A-A45B-706C45741F8D}" destId="{DA00A7A6-8E63-49C3-A93E-941D9C3AB2C1}" srcOrd="0" destOrd="0" presId="urn:microsoft.com/office/officeart/2005/8/layout/orgChart1"/>
    <dgm:cxn modelId="{0D67F0AA-4A9A-455B-9551-D5B91D9C07AF}" type="presParOf" srcId="{4F467EDA-2BB6-4E8A-A45B-706C45741F8D}" destId="{23D00F16-97E5-4E54-AF0E-D10B272C91D3}" srcOrd="1" destOrd="0" presId="urn:microsoft.com/office/officeart/2005/8/layout/orgChart1"/>
    <dgm:cxn modelId="{A5A3D574-E652-4D2A-A036-232F4AF5E42D}" type="presParOf" srcId="{0834930A-5F62-4257-AEB1-54CC5046CBCB}" destId="{4104690F-C550-41B4-A526-13B3019A90A3}" srcOrd="1" destOrd="0" presId="urn:microsoft.com/office/officeart/2005/8/layout/orgChart1"/>
    <dgm:cxn modelId="{DC966C15-A668-4F61-BC82-E02461C4ED6F}" type="presParOf" srcId="{0834930A-5F62-4257-AEB1-54CC5046CBCB}" destId="{0BF47714-BED2-4458-8F59-89367065C90E}" srcOrd="2" destOrd="0" presId="urn:microsoft.com/office/officeart/2005/8/layout/orgChart1"/>
    <dgm:cxn modelId="{75AEE955-DC1F-41B6-B0A8-CACD3DE9ED27}" type="presParOf" srcId="{77BF1480-BFAF-4FEA-95D2-D2244BD40406}" destId="{BD246E9D-7EE7-4C9D-A487-984884167E57}" srcOrd="4" destOrd="0" presId="urn:microsoft.com/office/officeart/2005/8/layout/orgChart1"/>
    <dgm:cxn modelId="{5F089900-55CB-4021-A992-0A059D1B93C2}" type="presParOf" srcId="{77BF1480-BFAF-4FEA-95D2-D2244BD40406}" destId="{21D4319D-F764-498B-AC48-DC66E4D86D1F}" srcOrd="5" destOrd="0" presId="urn:microsoft.com/office/officeart/2005/8/layout/orgChart1"/>
    <dgm:cxn modelId="{49A892CC-0045-46D9-A357-6CFBEFF71787}" type="presParOf" srcId="{21D4319D-F764-498B-AC48-DC66E4D86D1F}" destId="{69536C8C-0324-4A2A-BEA5-DC366FB8FC45}" srcOrd="0" destOrd="0" presId="urn:microsoft.com/office/officeart/2005/8/layout/orgChart1"/>
    <dgm:cxn modelId="{E65A3C1E-D7A4-43A7-A3C8-9277AC15595D}" type="presParOf" srcId="{69536C8C-0324-4A2A-BEA5-DC366FB8FC45}" destId="{0B67C0AA-BC61-4FFE-8D04-C91E0BDF7BE7}" srcOrd="0" destOrd="0" presId="urn:microsoft.com/office/officeart/2005/8/layout/orgChart1"/>
    <dgm:cxn modelId="{7E771295-8162-4FA3-BBE1-460C1FE33218}" type="presParOf" srcId="{69536C8C-0324-4A2A-BEA5-DC366FB8FC45}" destId="{0014DE3B-0EBD-4001-AAFA-315B604E204C}" srcOrd="1" destOrd="0" presId="urn:microsoft.com/office/officeart/2005/8/layout/orgChart1"/>
    <dgm:cxn modelId="{83E8CCF3-DA33-4D64-8FF4-D9A8F83C7D8A}" type="presParOf" srcId="{21D4319D-F764-498B-AC48-DC66E4D86D1F}" destId="{ECBF1AA1-6888-48CB-B34C-6F3CA37C11A0}" srcOrd="1" destOrd="0" presId="urn:microsoft.com/office/officeart/2005/8/layout/orgChart1"/>
    <dgm:cxn modelId="{6175F024-B72E-4E88-BC2E-36E3350E1997}" type="presParOf" srcId="{21D4319D-F764-498B-AC48-DC66E4D86D1F}" destId="{DA4565A4-C802-4CE6-BB85-C33DC5159766}" srcOrd="2" destOrd="0" presId="urn:microsoft.com/office/officeart/2005/8/layout/orgChart1"/>
    <dgm:cxn modelId="{3CB8D4F3-52B2-42D1-8D81-43E0C14B3572}" type="presParOf" srcId="{77BF1480-BFAF-4FEA-95D2-D2244BD40406}" destId="{0373F477-38A2-46CE-8163-2B5C1F3EE9CA}" srcOrd="6" destOrd="0" presId="urn:microsoft.com/office/officeart/2005/8/layout/orgChart1"/>
    <dgm:cxn modelId="{E4DABBD4-24EB-42F9-BFBF-A60C46E4F864}" type="presParOf" srcId="{77BF1480-BFAF-4FEA-95D2-D2244BD40406}" destId="{DA0C8BF7-2D10-4DF9-AE47-EE1290F8BF17}" srcOrd="7" destOrd="0" presId="urn:microsoft.com/office/officeart/2005/8/layout/orgChart1"/>
    <dgm:cxn modelId="{80F93CB1-A879-4407-9DBD-44F00C5B59FA}" type="presParOf" srcId="{DA0C8BF7-2D10-4DF9-AE47-EE1290F8BF17}" destId="{F892C744-968D-4CC9-8D65-1C77CA3CA7DA}" srcOrd="0" destOrd="0" presId="urn:microsoft.com/office/officeart/2005/8/layout/orgChart1"/>
    <dgm:cxn modelId="{4D0DE7AE-0AEE-4A0D-B174-A89F7EEEBC1F}" type="presParOf" srcId="{F892C744-968D-4CC9-8D65-1C77CA3CA7DA}" destId="{6056FE78-B049-46C0-92DD-C9BC0439CDCA}" srcOrd="0" destOrd="0" presId="urn:microsoft.com/office/officeart/2005/8/layout/orgChart1"/>
    <dgm:cxn modelId="{E8AA7432-CB1C-4D9F-8E9E-5658669CDA95}" type="presParOf" srcId="{F892C744-968D-4CC9-8D65-1C77CA3CA7DA}" destId="{63592F45-E13F-4338-A69D-AC112E1E80E3}" srcOrd="1" destOrd="0" presId="urn:microsoft.com/office/officeart/2005/8/layout/orgChart1"/>
    <dgm:cxn modelId="{31EC7B6D-490C-4B6C-8AB9-ECE828514068}" type="presParOf" srcId="{DA0C8BF7-2D10-4DF9-AE47-EE1290F8BF17}" destId="{EABB4D9D-E090-417C-8600-F051BA8CCA53}" srcOrd="1" destOrd="0" presId="urn:microsoft.com/office/officeart/2005/8/layout/orgChart1"/>
    <dgm:cxn modelId="{693A98CC-5EAD-4C55-A54A-6DC2C76C81E0}" type="presParOf" srcId="{DA0C8BF7-2D10-4DF9-AE47-EE1290F8BF17}" destId="{EFB114F6-7887-4683-82D2-ED2311CB963F}" srcOrd="2" destOrd="0" presId="urn:microsoft.com/office/officeart/2005/8/layout/orgChart1"/>
    <dgm:cxn modelId="{FEFAA79D-C31D-4256-B709-B28E1DF449E4}" type="presParOf" srcId="{77BF1480-BFAF-4FEA-95D2-D2244BD40406}" destId="{52F204E7-2C0C-4393-A37C-ED6AF2E59BF0}" srcOrd="8" destOrd="0" presId="urn:microsoft.com/office/officeart/2005/8/layout/orgChart1"/>
    <dgm:cxn modelId="{CB42BAE4-44D9-451A-A505-D6D6CC247B04}" type="presParOf" srcId="{77BF1480-BFAF-4FEA-95D2-D2244BD40406}" destId="{72882A98-4DF7-4B69-8FA6-B0C1196E386D}" srcOrd="9" destOrd="0" presId="urn:microsoft.com/office/officeart/2005/8/layout/orgChart1"/>
    <dgm:cxn modelId="{05CF588B-66C0-4E7F-AC37-21B2D170EF1F}" type="presParOf" srcId="{72882A98-4DF7-4B69-8FA6-B0C1196E386D}" destId="{7C9DBB34-D93A-483C-BABD-178264676290}" srcOrd="0" destOrd="0" presId="urn:microsoft.com/office/officeart/2005/8/layout/orgChart1"/>
    <dgm:cxn modelId="{53491C57-5D84-4DF3-80AB-735CA1C2CFF1}" type="presParOf" srcId="{7C9DBB34-D93A-483C-BABD-178264676290}" destId="{0BAE8311-6011-4502-986B-F175517798E1}" srcOrd="0" destOrd="0" presId="urn:microsoft.com/office/officeart/2005/8/layout/orgChart1"/>
    <dgm:cxn modelId="{718CD050-E569-458E-AC1E-F57272975968}" type="presParOf" srcId="{7C9DBB34-D93A-483C-BABD-178264676290}" destId="{7A239707-CA33-4334-B69D-F378B4A3F856}" srcOrd="1" destOrd="0" presId="urn:microsoft.com/office/officeart/2005/8/layout/orgChart1"/>
    <dgm:cxn modelId="{AE11A42E-31CB-4389-A457-C4A6D9EEEB7C}" type="presParOf" srcId="{72882A98-4DF7-4B69-8FA6-B0C1196E386D}" destId="{A1257EFD-AF5F-43C0-8F89-47E0E27C002E}" srcOrd="1" destOrd="0" presId="urn:microsoft.com/office/officeart/2005/8/layout/orgChart1"/>
    <dgm:cxn modelId="{4DAC0CC0-B69C-4BE9-B2A8-C90EFD5C8DF9}" type="presParOf" srcId="{72882A98-4DF7-4B69-8FA6-B0C1196E386D}" destId="{FE63ED20-107F-4831-BD23-DB47D29A7BE5}" srcOrd="2" destOrd="0" presId="urn:microsoft.com/office/officeart/2005/8/layout/orgChart1"/>
    <dgm:cxn modelId="{1E6B32A5-2FD5-43CB-A7EF-CC40648B829F}" type="presParOf" srcId="{77BF1480-BFAF-4FEA-95D2-D2244BD40406}" destId="{276E2E71-3D64-4639-98D8-0D9D77DD6817}" srcOrd="10" destOrd="0" presId="urn:microsoft.com/office/officeart/2005/8/layout/orgChart1"/>
    <dgm:cxn modelId="{93D9E401-4C1A-4107-AB88-454B8DAEAE88}" type="presParOf" srcId="{77BF1480-BFAF-4FEA-95D2-D2244BD40406}" destId="{E07CC602-8AE6-4C21-A735-617AFE00B628}" srcOrd="11" destOrd="0" presId="urn:microsoft.com/office/officeart/2005/8/layout/orgChart1"/>
    <dgm:cxn modelId="{42CB47DE-3CF6-48E0-A1C7-E5723158C1FD}" type="presParOf" srcId="{E07CC602-8AE6-4C21-A735-617AFE00B628}" destId="{8B472369-D5F9-4D84-B3AE-94181F66BA65}" srcOrd="0" destOrd="0" presId="urn:microsoft.com/office/officeart/2005/8/layout/orgChart1"/>
    <dgm:cxn modelId="{47471AC5-7930-4B9D-9255-4F843737FDA8}" type="presParOf" srcId="{8B472369-D5F9-4D84-B3AE-94181F66BA65}" destId="{095537AF-6FC5-472C-8CBA-F95CCAAC2EBA}" srcOrd="0" destOrd="0" presId="urn:microsoft.com/office/officeart/2005/8/layout/orgChart1"/>
    <dgm:cxn modelId="{B3561343-42BC-4B0C-91D9-88874AA76692}" type="presParOf" srcId="{8B472369-D5F9-4D84-B3AE-94181F66BA65}" destId="{E7DA94E1-E7C7-46E5-B8B3-CDE5103D9CE5}" srcOrd="1" destOrd="0" presId="urn:microsoft.com/office/officeart/2005/8/layout/orgChart1"/>
    <dgm:cxn modelId="{B4F687E6-A066-4E3B-B7C3-BED81D367BD9}" type="presParOf" srcId="{E07CC602-8AE6-4C21-A735-617AFE00B628}" destId="{02096F22-275F-4124-8770-7BFB66DFF143}" srcOrd="1" destOrd="0" presId="urn:microsoft.com/office/officeart/2005/8/layout/orgChart1"/>
    <dgm:cxn modelId="{58970F72-7B3A-4815-81C5-86F023896342}" type="presParOf" srcId="{E07CC602-8AE6-4C21-A735-617AFE00B628}" destId="{1D5C7EFC-97AD-45EF-AA78-A4B7A67FACA3}" srcOrd="2" destOrd="0" presId="urn:microsoft.com/office/officeart/2005/8/layout/orgChart1"/>
    <dgm:cxn modelId="{A05824C2-C266-4A6B-BB21-5969DFEC8610}" type="presParOf" srcId="{77BF1480-BFAF-4FEA-95D2-D2244BD40406}" destId="{1A51E322-FA58-42BB-8B31-747E9B3A293C}" srcOrd="12" destOrd="0" presId="urn:microsoft.com/office/officeart/2005/8/layout/orgChart1"/>
    <dgm:cxn modelId="{BC014A83-7E6B-4BE3-8BFE-0DB2AD46B49D}" type="presParOf" srcId="{77BF1480-BFAF-4FEA-95D2-D2244BD40406}" destId="{23E51ACD-3BAC-401B-8375-03B03FFCB885}" srcOrd="13" destOrd="0" presId="urn:microsoft.com/office/officeart/2005/8/layout/orgChart1"/>
    <dgm:cxn modelId="{FEB9AACE-2F37-4335-867B-3245AF89F2B6}" type="presParOf" srcId="{23E51ACD-3BAC-401B-8375-03B03FFCB885}" destId="{C6A23D2F-BBB2-45F9-9431-9266C119C47F}" srcOrd="0" destOrd="0" presId="urn:microsoft.com/office/officeart/2005/8/layout/orgChart1"/>
    <dgm:cxn modelId="{C93BCFBE-144C-4DAF-B64D-A5B5CACDAEBE}" type="presParOf" srcId="{C6A23D2F-BBB2-45F9-9431-9266C119C47F}" destId="{FEB46D8E-4C6E-49B7-923C-36BAE70CF098}" srcOrd="0" destOrd="0" presId="urn:microsoft.com/office/officeart/2005/8/layout/orgChart1"/>
    <dgm:cxn modelId="{0FE50DB1-A2F3-403B-B4DF-E38C9D25430F}" type="presParOf" srcId="{C6A23D2F-BBB2-45F9-9431-9266C119C47F}" destId="{8F10A5CB-F7F8-4917-A2AB-EACAA41B1AE9}" srcOrd="1" destOrd="0" presId="urn:microsoft.com/office/officeart/2005/8/layout/orgChart1"/>
    <dgm:cxn modelId="{523D7821-8BAA-4D5C-8A53-CBA66553A6AC}" type="presParOf" srcId="{23E51ACD-3BAC-401B-8375-03B03FFCB885}" destId="{261D3E84-631B-4D12-82D9-E8A79EFCB4CC}" srcOrd="1" destOrd="0" presId="urn:microsoft.com/office/officeart/2005/8/layout/orgChart1"/>
    <dgm:cxn modelId="{F20A165D-7598-4659-A284-F3ECB158EF01}" type="presParOf" srcId="{23E51ACD-3BAC-401B-8375-03B03FFCB885}" destId="{CAE46E4A-080D-426D-9F89-3AF8903474F4}" srcOrd="2" destOrd="0" presId="urn:microsoft.com/office/officeart/2005/8/layout/orgChart1"/>
    <dgm:cxn modelId="{D18A10BF-3177-4430-94C0-7766C46263B2}" type="presParOf" srcId="{D82CAFB5-0F40-4B54-865F-FDE1894CE3FD}" destId="{296F61D0-AF36-43CA-9BD3-1BF4E054B50F}" srcOrd="2" destOrd="0" presId="urn:microsoft.com/office/officeart/2005/8/layout/orgChart1"/>
    <dgm:cxn modelId="{70D807CE-561F-4212-A192-64E649559A0E}" type="presParOf" srcId="{F2D79A1F-A103-4FF5-8766-3F187AB5A5B6}" destId="{ADC0528B-BAD3-4B79-AFBF-589BAE642802}" srcOrd="4" destOrd="0" presId="urn:microsoft.com/office/officeart/2005/8/layout/orgChart1"/>
    <dgm:cxn modelId="{251C1A05-D5E4-468A-9801-11A3BAD00CD9}" type="presParOf" srcId="{F2D79A1F-A103-4FF5-8766-3F187AB5A5B6}" destId="{94BBA18D-8228-4AA1-BBD5-B28F6F461CE7}" srcOrd="5" destOrd="0" presId="urn:microsoft.com/office/officeart/2005/8/layout/orgChart1"/>
    <dgm:cxn modelId="{A126EB34-E00A-445F-914E-A950E450EA30}" type="presParOf" srcId="{94BBA18D-8228-4AA1-BBD5-B28F6F461CE7}" destId="{6E6D54A0-17E4-4FC6-8B7B-6100D7718FFB}" srcOrd="0" destOrd="0" presId="urn:microsoft.com/office/officeart/2005/8/layout/orgChart1"/>
    <dgm:cxn modelId="{9ECFEC01-366E-49AC-8238-174A0A206A62}" type="presParOf" srcId="{6E6D54A0-17E4-4FC6-8B7B-6100D7718FFB}" destId="{31FF6FC3-4ED7-4A02-A4FF-2155CAC805DD}" srcOrd="0" destOrd="0" presId="urn:microsoft.com/office/officeart/2005/8/layout/orgChart1"/>
    <dgm:cxn modelId="{0B394250-41E0-4D8F-A023-5771F7F7C55D}" type="presParOf" srcId="{6E6D54A0-17E4-4FC6-8B7B-6100D7718FFB}" destId="{54ECAC4C-13CA-46ED-9304-DBB6AAFBE0EB}" srcOrd="1" destOrd="0" presId="urn:microsoft.com/office/officeart/2005/8/layout/orgChart1"/>
    <dgm:cxn modelId="{BAC31456-27F5-4A87-9725-DE89625CCB8A}" type="presParOf" srcId="{94BBA18D-8228-4AA1-BBD5-B28F6F461CE7}" destId="{6DF3D6BC-40F6-437E-927F-372D49F2A784}" srcOrd="1" destOrd="0" presId="urn:microsoft.com/office/officeart/2005/8/layout/orgChart1"/>
    <dgm:cxn modelId="{1F3DB19B-BE7F-4C6F-AB72-632223EF0CD0}" type="presParOf" srcId="{6DF3D6BC-40F6-437E-927F-372D49F2A784}" destId="{F5A5FF51-CF18-4F84-9EB7-55E807B0D81B}" srcOrd="0" destOrd="0" presId="urn:microsoft.com/office/officeart/2005/8/layout/orgChart1"/>
    <dgm:cxn modelId="{BFDABBD6-8889-4477-9FC2-A4BF9CE80892}" type="presParOf" srcId="{6DF3D6BC-40F6-437E-927F-372D49F2A784}" destId="{A0005EC4-FB70-442A-928E-E1CF2A402189}" srcOrd="1" destOrd="0" presId="urn:microsoft.com/office/officeart/2005/8/layout/orgChart1"/>
    <dgm:cxn modelId="{A847D576-BEBD-4078-86B4-91AB3A354A98}" type="presParOf" srcId="{A0005EC4-FB70-442A-928E-E1CF2A402189}" destId="{54FCAB15-EA9A-4660-B622-C29B1EBEA1AF}" srcOrd="0" destOrd="0" presId="urn:microsoft.com/office/officeart/2005/8/layout/orgChart1"/>
    <dgm:cxn modelId="{53CC0D39-1596-44E8-A5BC-186BA14A5013}" type="presParOf" srcId="{54FCAB15-EA9A-4660-B622-C29B1EBEA1AF}" destId="{E53AE5E5-3E70-4960-92EE-FCE29C4620E1}" srcOrd="0" destOrd="0" presId="urn:microsoft.com/office/officeart/2005/8/layout/orgChart1"/>
    <dgm:cxn modelId="{23C59CC7-86AA-469A-A4B2-BE99F57084FA}" type="presParOf" srcId="{54FCAB15-EA9A-4660-B622-C29B1EBEA1AF}" destId="{4D4B38B6-9616-4D75-9C5A-8A49D4BC0B21}" srcOrd="1" destOrd="0" presId="urn:microsoft.com/office/officeart/2005/8/layout/orgChart1"/>
    <dgm:cxn modelId="{1C7D1279-16D2-4311-9720-B2B51B18F016}" type="presParOf" srcId="{A0005EC4-FB70-442A-928E-E1CF2A402189}" destId="{88365D6F-7520-483F-9990-9E9CEDE2B13A}" srcOrd="1" destOrd="0" presId="urn:microsoft.com/office/officeart/2005/8/layout/orgChart1"/>
    <dgm:cxn modelId="{46B9C721-DEDC-4697-8E09-B81CB0C07824}" type="presParOf" srcId="{A0005EC4-FB70-442A-928E-E1CF2A402189}" destId="{4AACDEA7-7707-408E-AF33-B2907155E293}" srcOrd="2" destOrd="0" presId="urn:microsoft.com/office/officeart/2005/8/layout/orgChart1"/>
    <dgm:cxn modelId="{22776140-05B1-4661-950E-3D6BCB7CE97E}" type="presParOf" srcId="{94BBA18D-8228-4AA1-BBD5-B28F6F461CE7}" destId="{A1F1DA1F-022D-4036-AC75-D73FF6C2DC2B}" srcOrd="2" destOrd="0" presId="urn:microsoft.com/office/officeart/2005/8/layout/orgChart1"/>
    <dgm:cxn modelId="{EBD0A34E-8D15-4B36-B87B-0BA429FD9335}" type="presParOf" srcId="{F2D79A1F-A103-4FF5-8766-3F187AB5A5B6}" destId="{F84D2E4A-43C3-4EC9-AA11-5EC555FF5865}" srcOrd="6" destOrd="0" presId="urn:microsoft.com/office/officeart/2005/8/layout/orgChart1"/>
    <dgm:cxn modelId="{1B46F8E6-BE71-4C0A-BB5D-BCA1B37E9878}" type="presParOf" srcId="{F2D79A1F-A103-4FF5-8766-3F187AB5A5B6}" destId="{DD1AC759-C3AD-410A-9361-6C6AEAAA4520}" srcOrd="7" destOrd="0" presId="urn:microsoft.com/office/officeart/2005/8/layout/orgChart1"/>
    <dgm:cxn modelId="{3FD20705-29DC-472C-BDDE-7BF6EC61F87C}" type="presParOf" srcId="{DD1AC759-C3AD-410A-9361-6C6AEAAA4520}" destId="{E9B7DE63-7368-44C8-8325-EEF77F82EFBC}" srcOrd="0" destOrd="0" presId="urn:microsoft.com/office/officeart/2005/8/layout/orgChart1"/>
    <dgm:cxn modelId="{D80A3CC1-2E01-4325-B977-981EB5F1D5EB}" type="presParOf" srcId="{E9B7DE63-7368-44C8-8325-EEF77F82EFBC}" destId="{8BB8BF91-DA82-4547-A899-6D9011C6E8CE}" srcOrd="0" destOrd="0" presId="urn:microsoft.com/office/officeart/2005/8/layout/orgChart1"/>
    <dgm:cxn modelId="{67A84410-89C0-4711-AB6C-308CDB43A96C}" type="presParOf" srcId="{E9B7DE63-7368-44C8-8325-EEF77F82EFBC}" destId="{F695D33F-8EA9-4A69-BCE1-31876B509D81}" srcOrd="1" destOrd="0" presId="urn:microsoft.com/office/officeart/2005/8/layout/orgChart1"/>
    <dgm:cxn modelId="{70BA89C1-08E3-4881-98B7-466DB60088E3}" type="presParOf" srcId="{DD1AC759-C3AD-410A-9361-6C6AEAAA4520}" destId="{52264D59-89AC-4A00-874F-0D591653B986}" srcOrd="1" destOrd="0" presId="urn:microsoft.com/office/officeart/2005/8/layout/orgChart1"/>
    <dgm:cxn modelId="{B72ADA10-68F4-4E44-B895-6312C6FC8B18}" type="presParOf" srcId="{DD1AC759-C3AD-410A-9361-6C6AEAAA4520}" destId="{7A4A276E-9ADB-4C1E-B868-CB46E9233EF1}" srcOrd="2" destOrd="0" presId="urn:microsoft.com/office/officeart/2005/8/layout/orgChart1"/>
    <dgm:cxn modelId="{B9688650-DCEC-465D-AD22-D2BBBBECA966}" type="presParOf" srcId="{F2D79A1F-A103-4FF5-8766-3F187AB5A5B6}" destId="{875293A4-2442-45AF-A6B6-0382265B422A}" srcOrd="8" destOrd="0" presId="urn:microsoft.com/office/officeart/2005/8/layout/orgChart1"/>
    <dgm:cxn modelId="{FB19B075-140C-4FBD-8EE8-1B1D50350557}" type="presParOf" srcId="{F2D79A1F-A103-4FF5-8766-3F187AB5A5B6}" destId="{3FA1B680-F9BC-472F-8211-F5A32BE785F8}" srcOrd="9" destOrd="0" presId="urn:microsoft.com/office/officeart/2005/8/layout/orgChart1"/>
    <dgm:cxn modelId="{F2E8022C-449C-4124-AF20-2E7F6667C0BB}" type="presParOf" srcId="{3FA1B680-F9BC-472F-8211-F5A32BE785F8}" destId="{1864E89C-AEAA-40D9-BA7F-4456BEA891CE}" srcOrd="0" destOrd="0" presId="urn:microsoft.com/office/officeart/2005/8/layout/orgChart1"/>
    <dgm:cxn modelId="{D92B5AD9-800F-467D-AE80-284707F8F433}" type="presParOf" srcId="{1864E89C-AEAA-40D9-BA7F-4456BEA891CE}" destId="{A1F318AC-0EAF-490A-A96E-0BCBB0958DA1}" srcOrd="0" destOrd="0" presId="urn:microsoft.com/office/officeart/2005/8/layout/orgChart1"/>
    <dgm:cxn modelId="{93F31723-11E7-474E-92F0-4917BBF29991}" type="presParOf" srcId="{1864E89C-AEAA-40D9-BA7F-4456BEA891CE}" destId="{572ACA7D-C3AD-454D-9BCF-2AC5FC984291}" srcOrd="1" destOrd="0" presId="urn:microsoft.com/office/officeart/2005/8/layout/orgChart1"/>
    <dgm:cxn modelId="{11367164-A73F-461C-B720-C95A85B02F5A}" type="presParOf" srcId="{3FA1B680-F9BC-472F-8211-F5A32BE785F8}" destId="{DD0DA343-C2D3-48CD-827F-2BE9C15429D3}" srcOrd="1" destOrd="0" presId="urn:microsoft.com/office/officeart/2005/8/layout/orgChart1"/>
    <dgm:cxn modelId="{897F7A67-B342-4B51-AFF8-48A0A239B571}" type="presParOf" srcId="{DD0DA343-C2D3-48CD-827F-2BE9C15429D3}" destId="{1C2B3A4A-9727-4624-ACF4-75C05F95F78A}" srcOrd="0" destOrd="0" presId="urn:microsoft.com/office/officeart/2005/8/layout/orgChart1"/>
    <dgm:cxn modelId="{5065D390-FF2F-43D2-9F0F-A823623E4916}" type="presParOf" srcId="{DD0DA343-C2D3-48CD-827F-2BE9C15429D3}" destId="{C052A903-1BBD-42E8-B518-29D348CF531C}" srcOrd="1" destOrd="0" presId="urn:microsoft.com/office/officeart/2005/8/layout/orgChart1"/>
    <dgm:cxn modelId="{37FEE328-779B-439F-9389-8FE79447BD3F}" type="presParOf" srcId="{C052A903-1BBD-42E8-B518-29D348CF531C}" destId="{F50E991B-4147-46F6-8327-9E19E3A10F80}" srcOrd="0" destOrd="0" presId="urn:microsoft.com/office/officeart/2005/8/layout/orgChart1"/>
    <dgm:cxn modelId="{C38B6587-D61E-4CC1-A337-795842E2CD41}" type="presParOf" srcId="{F50E991B-4147-46F6-8327-9E19E3A10F80}" destId="{0522286D-1A77-442E-9E7E-0EF6E4A29C1A}" srcOrd="0" destOrd="0" presId="urn:microsoft.com/office/officeart/2005/8/layout/orgChart1"/>
    <dgm:cxn modelId="{E6A2885B-48DE-474C-98FC-F88C5DD7040B}" type="presParOf" srcId="{F50E991B-4147-46F6-8327-9E19E3A10F80}" destId="{CB82F472-EB8E-452D-A82E-7CC4B4445C3D}" srcOrd="1" destOrd="0" presId="urn:microsoft.com/office/officeart/2005/8/layout/orgChart1"/>
    <dgm:cxn modelId="{AACBDB2E-8452-49F5-9499-916DD1C226C3}" type="presParOf" srcId="{C052A903-1BBD-42E8-B518-29D348CF531C}" destId="{1C3DAFCD-ECC4-4674-A55C-C7B71C74D9A8}" srcOrd="1" destOrd="0" presId="urn:microsoft.com/office/officeart/2005/8/layout/orgChart1"/>
    <dgm:cxn modelId="{9F4BB93F-5B85-4591-8245-CAFCAB36AA38}" type="presParOf" srcId="{C052A903-1BBD-42E8-B518-29D348CF531C}" destId="{04FC2B04-D196-4396-8D0B-44260A03A3C8}" srcOrd="2" destOrd="0" presId="urn:microsoft.com/office/officeart/2005/8/layout/orgChart1"/>
    <dgm:cxn modelId="{CF889905-CC9F-495F-A568-6092B0A41F26}" type="presParOf" srcId="{DD0DA343-C2D3-48CD-827F-2BE9C15429D3}" destId="{F7A0D8DE-B089-4EC0-96C2-F5E833BA4C4D}" srcOrd="2" destOrd="0" presId="urn:microsoft.com/office/officeart/2005/8/layout/orgChart1"/>
    <dgm:cxn modelId="{5C6DA447-7644-4063-B2E8-53604C115390}" type="presParOf" srcId="{DD0DA343-C2D3-48CD-827F-2BE9C15429D3}" destId="{26EF8E54-F48E-4B53-BE7A-EF5B4C50FFEE}" srcOrd="3" destOrd="0" presId="urn:microsoft.com/office/officeart/2005/8/layout/orgChart1"/>
    <dgm:cxn modelId="{3EBC688E-ED54-4C47-B1FC-7ED816C46D13}" type="presParOf" srcId="{26EF8E54-F48E-4B53-BE7A-EF5B4C50FFEE}" destId="{B135A18F-9127-487E-930B-848DA5857BFE}" srcOrd="0" destOrd="0" presId="urn:microsoft.com/office/officeart/2005/8/layout/orgChart1"/>
    <dgm:cxn modelId="{280ACFE9-A3D2-40C7-87D1-D4893C6E0FB1}" type="presParOf" srcId="{B135A18F-9127-487E-930B-848DA5857BFE}" destId="{2AD5AA6C-AC55-4965-8061-A81F73C57C15}" srcOrd="0" destOrd="0" presId="urn:microsoft.com/office/officeart/2005/8/layout/orgChart1"/>
    <dgm:cxn modelId="{7AAE4EC2-145E-428F-A0E3-60E9F2890CB8}" type="presParOf" srcId="{B135A18F-9127-487E-930B-848DA5857BFE}" destId="{ADB5CA83-94D2-4FB6-9F9B-164CE550E426}" srcOrd="1" destOrd="0" presId="urn:microsoft.com/office/officeart/2005/8/layout/orgChart1"/>
    <dgm:cxn modelId="{EEF4B8F7-7F0D-4D51-B2E0-9B8DF2C1E980}" type="presParOf" srcId="{26EF8E54-F48E-4B53-BE7A-EF5B4C50FFEE}" destId="{9AC7742F-2C24-4AD2-97D3-CEFD50576C8F}" srcOrd="1" destOrd="0" presId="urn:microsoft.com/office/officeart/2005/8/layout/orgChart1"/>
    <dgm:cxn modelId="{155C5DEB-0930-4D45-BF27-2C387964E93A}" type="presParOf" srcId="{26EF8E54-F48E-4B53-BE7A-EF5B4C50FFEE}" destId="{F910C34B-3CE8-4222-83FE-BEFBE22E188F}" srcOrd="2" destOrd="0" presId="urn:microsoft.com/office/officeart/2005/8/layout/orgChart1"/>
    <dgm:cxn modelId="{9C93C11A-2BF0-4E1E-A2AE-D05D06D1E9FD}" type="presParOf" srcId="{DD0DA343-C2D3-48CD-827F-2BE9C15429D3}" destId="{369FCC6B-6DF2-4522-BEC6-09979006236F}" srcOrd="4" destOrd="0" presId="urn:microsoft.com/office/officeart/2005/8/layout/orgChart1"/>
    <dgm:cxn modelId="{2C29D6F9-26F4-4B68-9121-0C02D5EAD759}" type="presParOf" srcId="{DD0DA343-C2D3-48CD-827F-2BE9C15429D3}" destId="{2CA997A6-0CC7-488F-A26C-7BD1803EB6EA}" srcOrd="5" destOrd="0" presId="urn:microsoft.com/office/officeart/2005/8/layout/orgChart1"/>
    <dgm:cxn modelId="{D1E8A3C5-792B-4E76-B979-452CCA2220E1}" type="presParOf" srcId="{2CA997A6-0CC7-488F-A26C-7BD1803EB6EA}" destId="{0FE4698A-90AE-4D93-80C8-4B07F59A07A0}" srcOrd="0" destOrd="0" presId="urn:microsoft.com/office/officeart/2005/8/layout/orgChart1"/>
    <dgm:cxn modelId="{4845B7A8-E2D2-44DF-A7CF-B351CA864D8F}" type="presParOf" srcId="{0FE4698A-90AE-4D93-80C8-4B07F59A07A0}" destId="{4BC5CF1E-29AD-4E51-B7A2-95311EEB0532}" srcOrd="0" destOrd="0" presId="urn:microsoft.com/office/officeart/2005/8/layout/orgChart1"/>
    <dgm:cxn modelId="{E446565C-B955-49BD-AC17-D25652EB3155}" type="presParOf" srcId="{0FE4698A-90AE-4D93-80C8-4B07F59A07A0}" destId="{2BF10008-9ED5-4702-80F6-82F9E826AAE5}" srcOrd="1" destOrd="0" presId="urn:microsoft.com/office/officeart/2005/8/layout/orgChart1"/>
    <dgm:cxn modelId="{3935FD86-82D2-4971-9C39-C3D8721560C5}" type="presParOf" srcId="{2CA997A6-0CC7-488F-A26C-7BD1803EB6EA}" destId="{5D7436DB-FC5B-44DD-832B-C32FAF81D9CB}" srcOrd="1" destOrd="0" presId="urn:microsoft.com/office/officeart/2005/8/layout/orgChart1"/>
    <dgm:cxn modelId="{564B661C-E488-4AD3-A5AE-8D15BE3CC44A}" type="presParOf" srcId="{2CA997A6-0CC7-488F-A26C-7BD1803EB6EA}" destId="{36DB50B6-6B3D-41EC-9BA8-7623C60D4184}" srcOrd="2" destOrd="0" presId="urn:microsoft.com/office/officeart/2005/8/layout/orgChart1"/>
    <dgm:cxn modelId="{BF51B5FA-9ACA-4D20-9928-20143176681F}" type="presParOf" srcId="{3FA1B680-F9BC-472F-8211-F5A32BE785F8}" destId="{81454A08-8CC7-4D5C-A440-7C31079DD921}" srcOrd="2" destOrd="0" presId="urn:microsoft.com/office/officeart/2005/8/layout/orgChart1"/>
    <dgm:cxn modelId="{428999F1-6A72-4382-AB03-2DE568489FF6}" type="presParOf" srcId="{F2D79A1F-A103-4FF5-8766-3F187AB5A5B6}" destId="{2D98863A-7D85-462D-8448-6B46585D6043}" srcOrd="10" destOrd="0" presId="urn:microsoft.com/office/officeart/2005/8/layout/orgChart1"/>
    <dgm:cxn modelId="{F6BB85AC-CCD0-4233-8A10-52088DDEC492}" type="presParOf" srcId="{F2D79A1F-A103-4FF5-8766-3F187AB5A5B6}" destId="{4A9DB156-8663-4321-B09B-F8B9EB2BECA4}" srcOrd="11" destOrd="0" presId="urn:microsoft.com/office/officeart/2005/8/layout/orgChart1"/>
    <dgm:cxn modelId="{6FF92567-60FB-46C6-8870-7E8C3237DE54}" type="presParOf" srcId="{4A9DB156-8663-4321-B09B-F8B9EB2BECA4}" destId="{0F5BF7DB-4816-4DD0-AA0D-AF6E8EACF915}" srcOrd="0" destOrd="0" presId="urn:microsoft.com/office/officeart/2005/8/layout/orgChart1"/>
    <dgm:cxn modelId="{A174E015-52C7-420C-A0F8-BD42161FB738}" type="presParOf" srcId="{0F5BF7DB-4816-4DD0-AA0D-AF6E8EACF915}" destId="{5E488F87-37BF-4ADA-8664-3320D2940758}" srcOrd="0" destOrd="0" presId="urn:microsoft.com/office/officeart/2005/8/layout/orgChart1"/>
    <dgm:cxn modelId="{50AB331A-4BF4-4A4D-9C9D-3613BA2B3E83}" type="presParOf" srcId="{0F5BF7DB-4816-4DD0-AA0D-AF6E8EACF915}" destId="{35B1E1F4-439A-40EB-B996-1C89EDC54F8B}" srcOrd="1" destOrd="0" presId="urn:microsoft.com/office/officeart/2005/8/layout/orgChart1"/>
    <dgm:cxn modelId="{65549652-22DC-4211-A0EB-9558FB49AA5F}" type="presParOf" srcId="{4A9DB156-8663-4321-B09B-F8B9EB2BECA4}" destId="{7FAF0409-192D-4650-9C45-A00690D163DC}" srcOrd="1" destOrd="0" presId="urn:microsoft.com/office/officeart/2005/8/layout/orgChart1"/>
    <dgm:cxn modelId="{25A7DF0F-6D31-4E9A-8FF4-B475CCD25AC6}" type="presParOf" srcId="{7FAF0409-192D-4650-9C45-A00690D163DC}" destId="{D46D9484-029F-4BA2-8B7B-EC00FC5E9C68}" srcOrd="0" destOrd="0" presId="urn:microsoft.com/office/officeart/2005/8/layout/orgChart1"/>
    <dgm:cxn modelId="{3B539477-BC9F-4B3F-8F3D-29E994ABC19F}" type="presParOf" srcId="{7FAF0409-192D-4650-9C45-A00690D163DC}" destId="{31DDC0A8-252C-42C9-BD53-347A431D6D83}" srcOrd="1" destOrd="0" presId="urn:microsoft.com/office/officeart/2005/8/layout/orgChart1"/>
    <dgm:cxn modelId="{54535F53-2176-4A68-8907-D658390D8F25}" type="presParOf" srcId="{31DDC0A8-252C-42C9-BD53-347A431D6D83}" destId="{6E4CC5BC-CBA9-4FD9-99C5-35E0A1135FB6}" srcOrd="0" destOrd="0" presId="urn:microsoft.com/office/officeart/2005/8/layout/orgChart1"/>
    <dgm:cxn modelId="{8B82A78C-8CD5-43C3-8ACC-0B44F3DE91D5}" type="presParOf" srcId="{6E4CC5BC-CBA9-4FD9-99C5-35E0A1135FB6}" destId="{23BD4AAE-2534-47DD-BE83-9B28A27D2216}" srcOrd="0" destOrd="0" presId="urn:microsoft.com/office/officeart/2005/8/layout/orgChart1"/>
    <dgm:cxn modelId="{017F6F77-63FB-4C36-A1C0-06104977A8AC}" type="presParOf" srcId="{6E4CC5BC-CBA9-4FD9-99C5-35E0A1135FB6}" destId="{F6B1F40B-23F1-485B-BD41-DD178D29F798}" srcOrd="1" destOrd="0" presId="urn:microsoft.com/office/officeart/2005/8/layout/orgChart1"/>
    <dgm:cxn modelId="{F99F0E44-CEE2-41AA-8995-7834EC04E382}" type="presParOf" srcId="{31DDC0A8-252C-42C9-BD53-347A431D6D83}" destId="{FCC319E1-FC77-4F9E-A51E-692759B1FDD0}" srcOrd="1" destOrd="0" presId="urn:microsoft.com/office/officeart/2005/8/layout/orgChart1"/>
    <dgm:cxn modelId="{21A1D542-C649-494B-88BA-307A63075340}" type="presParOf" srcId="{31DDC0A8-252C-42C9-BD53-347A431D6D83}" destId="{5853DFFF-B265-46C3-85E3-71AD6184116D}" srcOrd="2" destOrd="0" presId="urn:microsoft.com/office/officeart/2005/8/layout/orgChart1"/>
    <dgm:cxn modelId="{7741EB3E-1C4C-45A3-8D05-BDF5F1E04AC1}" type="presParOf" srcId="{7FAF0409-192D-4650-9C45-A00690D163DC}" destId="{442C2480-886C-43DA-89BD-8314D992DA03}" srcOrd="2" destOrd="0" presId="urn:microsoft.com/office/officeart/2005/8/layout/orgChart1"/>
    <dgm:cxn modelId="{305CBC48-8D76-48F3-921D-2373CA3AB457}" type="presParOf" srcId="{7FAF0409-192D-4650-9C45-A00690D163DC}" destId="{0D545E43-3D74-46BA-AEB6-5442A8971B42}" srcOrd="3" destOrd="0" presId="urn:microsoft.com/office/officeart/2005/8/layout/orgChart1"/>
    <dgm:cxn modelId="{9B2743F4-B145-4226-9068-8C208910E5F5}" type="presParOf" srcId="{0D545E43-3D74-46BA-AEB6-5442A8971B42}" destId="{7841CD19-42CA-484F-96C6-C48C413934B7}" srcOrd="0" destOrd="0" presId="urn:microsoft.com/office/officeart/2005/8/layout/orgChart1"/>
    <dgm:cxn modelId="{C6389048-2C9A-49A7-9B14-FC84926CC589}" type="presParOf" srcId="{7841CD19-42CA-484F-96C6-C48C413934B7}" destId="{12D88881-9D61-41BC-8A2F-004E008988FB}" srcOrd="0" destOrd="0" presId="urn:microsoft.com/office/officeart/2005/8/layout/orgChart1"/>
    <dgm:cxn modelId="{5ABFD507-DD72-4A0E-9ACF-5266E96C22FE}" type="presParOf" srcId="{7841CD19-42CA-484F-96C6-C48C413934B7}" destId="{B8DD2569-E8AA-4313-8B8F-F5B6C4D999BF}" srcOrd="1" destOrd="0" presId="urn:microsoft.com/office/officeart/2005/8/layout/orgChart1"/>
    <dgm:cxn modelId="{76C4A559-1794-4946-ADA8-4E53474F4607}" type="presParOf" srcId="{0D545E43-3D74-46BA-AEB6-5442A8971B42}" destId="{FE29F51D-50BB-4B39-88A3-66D0FC1DE1A3}" srcOrd="1" destOrd="0" presId="urn:microsoft.com/office/officeart/2005/8/layout/orgChart1"/>
    <dgm:cxn modelId="{5F4D1652-AAC2-4B53-AB84-B8ECC68CA04C}" type="presParOf" srcId="{0D545E43-3D74-46BA-AEB6-5442A8971B42}" destId="{A25A7C7D-B0A2-4448-A62E-D3E56B509336}" srcOrd="2" destOrd="0" presId="urn:microsoft.com/office/officeart/2005/8/layout/orgChart1"/>
    <dgm:cxn modelId="{7C323F3C-7E1C-4357-84F8-CE5F47AF957C}" type="presParOf" srcId="{7FAF0409-192D-4650-9C45-A00690D163DC}" destId="{DDB55584-2FC4-49E9-88CB-63ECC6A0814A}" srcOrd="4" destOrd="0" presId="urn:microsoft.com/office/officeart/2005/8/layout/orgChart1"/>
    <dgm:cxn modelId="{C8D482C4-52CC-4C42-AB86-A0FE827F283B}" type="presParOf" srcId="{7FAF0409-192D-4650-9C45-A00690D163DC}" destId="{4B853929-B93E-43EC-A1BD-C89D195C086F}" srcOrd="5" destOrd="0" presId="urn:microsoft.com/office/officeart/2005/8/layout/orgChart1"/>
    <dgm:cxn modelId="{D1C4CDBE-027F-4FC5-BB43-14324D1A1212}" type="presParOf" srcId="{4B853929-B93E-43EC-A1BD-C89D195C086F}" destId="{5B01FC72-3A77-4894-BBBD-FCCE14160F62}" srcOrd="0" destOrd="0" presId="urn:microsoft.com/office/officeart/2005/8/layout/orgChart1"/>
    <dgm:cxn modelId="{3ED7DD33-E8AD-46E6-97DC-729CFA6A5E49}" type="presParOf" srcId="{5B01FC72-3A77-4894-BBBD-FCCE14160F62}" destId="{89763336-EA8B-45AB-8577-6CDC01F00BC9}" srcOrd="0" destOrd="0" presId="urn:microsoft.com/office/officeart/2005/8/layout/orgChart1"/>
    <dgm:cxn modelId="{DF399E60-66A5-4DBE-8D6C-C1D3340311C4}" type="presParOf" srcId="{5B01FC72-3A77-4894-BBBD-FCCE14160F62}" destId="{EC5A9F48-4859-4A44-8EE3-D95364FF3172}" srcOrd="1" destOrd="0" presId="urn:microsoft.com/office/officeart/2005/8/layout/orgChart1"/>
    <dgm:cxn modelId="{D4772C6E-7220-44FF-97B5-86FBB64526EE}" type="presParOf" srcId="{4B853929-B93E-43EC-A1BD-C89D195C086F}" destId="{ED669B12-587E-4F9D-B793-FEBE38E323E8}" srcOrd="1" destOrd="0" presId="urn:microsoft.com/office/officeart/2005/8/layout/orgChart1"/>
    <dgm:cxn modelId="{DA16004D-BF3A-4C5B-B066-AAB770BA5224}" type="presParOf" srcId="{4B853929-B93E-43EC-A1BD-C89D195C086F}" destId="{FC4268BC-FAA8-4A07-B3CB-37B54F542AF6}" srcOrd="2" destOrd="0" presId="urn:microsoft.com/office/officeart/2005/8/layout/orgChart1"/>
    <dgm:cxn modelId="{05FCE301-A7B9-401F-A582-E8EA82831143}" type="presParOf" srcId="{7FAF0409-192D-4650-9C45-A00690D163DC}" destId="{DDDB78D4-0AC6-4A51-95EA-71C51D310392}" srcOrd="6" destOrd="0" presId="urn:microsoft.com/office/officeart/2005/8/layout/orgChart1"/>
    <dgm:cxn modelId="{DD43C9D9-8D22-429B-8463-B9F1F674E04E}" type="presParOf" srcId="{7FAF0409-192D-4650-9C45-A00690D163DC}" destId="{18A42BDA-B046-482D-8112-DFC5136D1881}" srcOrd="7" destOrd="0" presId="urn:microsoft.com/office/officeart/2005/8/layout/orgChart1"/>
    <dgm:cxn modelId="{AC6F5115-A104-4BEC-BA2E-CE6125B13C84}" type="presParOf" srcId="{18A42BDA-B046-482D-8112-DFC5136D1881}" destId="{B523A14C-5888-465A-A6B5-58F89E91E928}" srcOrd="0" destOrd="0" presId="urn:microsoft.com/office/officeart/2005/8/layout/orgChart1"/>
    <dgm:cxn modelId="{B295A50C-AAF4-4A81-B4D7-41218DF90713}" type="presParOf" srcId="{B523A14C-5888-465A-A6B5-58F89E91E928}" destId="{A4C23E6E-6563-4179-B7E5-513A0C7C361E}" srcOrd="0" destOrd="0" presId="urn:microsoft.com/office/officeart/2005/8/layout/orgChart1"/>
    <dgm:cxn modelId="{0854E15C-4FF4-4AFD-A2F9-673F67A8729E}" type="presParOf" srcId="{B523A14C-5888-465A-A6B5-58F89E91E928}" destId="{3EA1F37D-F2BA-4FAE-B4C5-B33CE733C2AB}" srcOrd="1" destOrd="0" presId="urn:microsoft.com/office/officeart/2005/8/layout/orgChart1"/>
    <dgm:cxn modelId="{AA593210-6BFE-4CD2-BD29-0B5CE55E239F}" type="presParOf" srcId="{18A42BDA-B046-482D-8112-DFC5136D1881}" destId="{A6FAB00B-8926-4C30-8116-1D0D16F8B9F1}" srcOrd="1" destOrd="0" presId="urn:microsoft.com/office/officeart/2005/8/layout/orgChart1"/>
    <dgm:cxn modelId="{AE11A8F7-5584-44EF-9D68-FEA360FBB354}" type="presParOf" srcId="{18A42BDA-B046-482D-8112-DFC5136D1881}" destId="{D1A83E57-C3DE-48B9-A8BE-4731B76DD1D2}" srcOrd="2" destOrd="0" presId="urn:microsoft.com/office/officeart/2005/8/layout/orgChart1"/>
    <dgm:cxn modelId="{B34CBB40-5766-4188-A7F9-DE11EC2AEE7E}" type="presParOf" srcId="{4A9DB156-8663-4321-B09B-F8B9EB2BECA4}" destId="{698E6D0C-DA82-4D96-B2E6-1C930C2A935C}" srcOrd="2" destOrd="0" presId="urn:microsoft.com/office/officeart/2005/8/layout/orgChart1"/>
    <dgm:cxn modelId="{4C2464D4-A2AE-4030-A5D8-9CEE02017065}" type="presParOf" srcId="{0728F118-22E8-4900-9748-E2B7594E7065}" destId="{51922B7B-C82B-46B6-9D58-D80A4E92E9D0}" srcOrd="2" destOrd="0" presId="urn:microsoft.com/office/officeart/2005/8/layout/orgChart1"/>
    <dgm:cxn modelId="{D129DBCE-783B-4494-AFED-3C0231F9D0C7}" type="presParOf" srcId="{4CDC5893-C2F6-4ED5-859E-5F41CE4BE08B}" destId="{D18B8545-D52C-461C-A5EC-E2CDE36CC1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A9036-DBB5-4449-99A6-6CAD5C994810}"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56774BB8-8D7C-48F8-95C5-481B2EDE596A}">
      <dgm:prSet phldrT="[Text]" custT="1"/>
      <dgm:spPr>
        <a:ln w="25400">
          <a:solidFill>
            <a:schemeClr val="accent1"/>
          </a:solidFill>
        </a:ln>
      </dgm:spPr>
      <dgm:t>
        <a:bodyPr/>
        <a:lstStyle/>
        <a:p>
          <a:r>
            <a:rPr lang="en-US" sz="1100" dirty="0"/>
            <a:t>Proton Improvement Plan</a:t>
          </a:r>
          <a:br>
            <a:rPr lang="en-US" sz="1000" dirty="0"/>
          </a:br>
          <a:r>
            <a:rPr lang="en-US" sz="1000" dirty="0"/>
            <a:t>Bill Pellico, Project Manager</a:t>
          </a:r>
          <a:br>
            <a:rPr lang="en-US" sz="1000" dirty="0"/>
          </a:br>
          <a:r>
            <a:rPr lang="en-US" sz="1000" dirty="0"/>
            <a:t>Fernanda G. Garcia, Deputy Project Manager</a:t>
          </a:r>
          <a:br>
            <a:rPr lang="en-US" sz="1000" dirty="0"/>
          </a:br>
          <a:r>
            <a:rPr lang="en-US" sz="1000" dirty="0"/>
            <a:t>Kenneth Domann, Project Controls</a:t>
          </a:r>
          <a:br>
            <a:rPr lang="en-US" sz="1000" dirty="0"/>
          </a:br>
          <a:r>
            <a:rPr lang="en-US" sz="1000" dirty="0"/>
            <a:t>C.Y. Tan, Senior Scientist</a:t>
          </a:r>
        </a:p>
      </dgm:t>
    </dgm:pt>
    <dgm:pt modelId="{787CDB28-34DB-4831-B226-4C43B05E837D}" type="parTrans" cxnId="{7701BA1B-60BA-49A0-B0CC-40C03807AD73}">
      <dgm:prSet/>
      <dgm:spPr/>
      <dgm:t>
        <a:bodyPr/>
        <a:lstStyle/>
        <a:p>
          <a:endParaRPr lang="en-US"/>
        </a:p>
      </dgm:t>
    </dgm:pt>
    <dgm:pt modelId="{1CFD3F88-9F30-47D0-9F7D-EFAF9B044CFE}" type="sibTrans" cxnId="{7701BA1B-60BA-49A0-B0CC-40C03807AD73}">
      <dgm:prSet/>
      <dgm:spPr/>
      <dgm:t>
        <a:bodyPr/>
        <a:lstStyle/>
        <a:p>
          <a:endParaRPr lang="en-US"/>
        </a:p>
      </dgm:t>
    </dgm:pt>
    <dgm:pt modelId="{0B5E5314-F888-45B7-8347-B22603C48256}">
      <dgm:prSet phldrT="[Text]" custT="1"/>
      <dgm:spPr>
        <a:ln w="25400">
          <a:solidFill>
            <a:schemeClr val="accent1"/>
          </a:solidFill>
        </a:ln>
      </dgm:spPr>
      <dgm:t>
        <a:bodyPr/>
        <a:lstStyle/>
        <a:p>
          <a:r>
            <a:rPr lang="en-US" sz="800" dirty="0"/>
            <a:t>Booster</a:t>
          </a:r>
          <a:br>
            <a:rPr lang="en-US" sz="800" dirty="0"/>
          </a:br>
          <a:r>
            <a:rPr lang="en-US" sz="800" dirty="0"/>
            <a:t>Salah </a:t>
          </a:r>
          <a:r>
            <a:rPr lang="en-US" sz="800" dirty="0" err="1"/>
            <a:t>Chaurize</a:t>
          </a:r>
          <a:endParaRPr lang="en-US" sz="800" dirty="0"/>
        </a:p>
      </dgm:t>
    </dgm:pt>
    <dgm:pt modelId="{782C9E97-7083-43FB-8765-063A7A74D041}" type="parTrans" cxnId="{EABC6085-5B4D-41E8-95E1-8B924D5B848F}">
      <dgm:prSet/>
      <dgm:spPr/>
      <dgm:t>
        <a:bodyPr/>
        <a:lstStyle/>
        <a:p>
          <a:endParaRPr lang="en-US"/>
        </a:p>
      </dgm:t>
    </dgm:pt>
    <dgm:pt modelId="{E7C39D75-B120-4766-BF64-CD20F9A09E36}" type="sibTrans" cxnId="{EABC6085-5B4D-41E8-95E1-8B924D5B848F}">
      <dgm:prSet/>
      <dgm:spPr/>
      <dgm:t>
        <a:bodyPr/>
        <a:lstStyle/>
        <a:p>
          <a:endParaRPr lang="en-US"/>
        </a:p>
      </dgm:t>
    </dgm:pt>
    <dgm:pt modelId="{163F4682-8A17-4862-9B03-6BF05A3DC0F8}">
      <dgm:prSet phldrT="[Text]"/>
      <dgm:spPr>
        <a:solidFill>
          <a:srgbClr val="FFC000"/>
        </a:solidFill>
        <a:ln w="25400">
          <a:solidFill>
            <a:schemeClr val="accent1"/>
          </a:solidFill>
        </a:ln>
      </dgm:spPr>
      <dgm:t>
        <a:bodyPr/>
        <a:lstStyle/>
        <a:p>
          <a:r>
            <a:rPr lang="en-US" dirty="0"/>
            <a:t>200 MHz RF Power System</a:t>
          </a:r>
          <a:br>
            <a:rPr lang="en-US" dirty="0"/>
          </a:br>
          <a:r>
            <a:rPr lang="en-US" dirty="0"/>
            <a:t>Fernanda G.  Garcia</a:t>
          </a:r>
        </a:p>
      </dgm:t>
    </dgm:pt>
    <dgm:pt modelId="{E7420DC9-E3D3-4039-99B0-C5816A400ED4}" type="parTrans" cxnId="{593CD4D6-19BA-4A33-B849-0084DA2FCEAD}">
      <dgm:prSet/>
      <dgm:spPr/>
      <dgm:t>
        <a:bodyPr/>
        <a:lstStyle/>
        <a:p>
          <a:endParaRPr lang="en-US"/>
        </a:p>
      </dgm:t>
    </dgm:pt>
    <dgm:pt modelId="{A8F6205C-B167-4756-AC2F-1358722388D9}" type="sibTrans" cxnId="{593CD4D6-19BA-4A33-B849-0084DA2FCEAD}">
      <dgm:prSet/>
      <dgm:spPr/>
      <dgm:t>
        <a:bodyPr/>
        <a:lstStyle/>
        <a:p>
          <a:endParaRPr lang="en-US"/>
        </a:p>
      </dgm:t>
    </dgm:pt>
    <dgm:pt modelId="{08042EE2-304A-4DB1-B9DF-987216F5C312}">
      <dgm:prSet phldrT="[Text]"/>
      <dgm:spPr>
        <a:solidFill>
          <a:srgbClr val="FFC000"/>
        </a:solidFill>
      </dgm:spPr>
      <dgm:t>
        <a:bodyPr/>
        <a:lstStyle/>
        <a:p>
          <a:r>
            <a:rPr lang="en-US" dirty="0"/>
            <a:t>High-Level RF                    </a:t>
          </a:r>
          <a:br>
            <a:rPr lang="en-US" dirty="0"/>
          </a:br>
          <a:r>
            <a:rPr lang="en-US" dirty="0"/>
            <a:t>Fernanda G. Garcia</a:t>
          </a:r>
        </a:p>
      </dgm:t>
    </dgm:pt>
    <dgm:pt modelId="{D3FF0B05-B018-4164-B38F-D016F7343A7C}" type="parTrans" cxnId="{C880C739-5EF1-44BA-8D86-DBA16DE79E0A}">
      <dgm:prSet/>
      <dgm:spPr/>
      <dgm:t>
        <a:bodyPr/>
        <a:lstStyle/>
        <a:p>
          <a:endParaRPr lang="en-US"/>
        </a:p>
      </dgm:t>
    </dgm:pt>
    <dgm:pt modelId="{C323A835-F1F4-47F1-9F9D-3E4A61829840}" type="sibTrans" cxnId="{C880C739-5EF1-44BA-8D86-DBA16DE79E0A}">
      <dgm:prSet/>
      <dgm:spPr/>
      <dgm:t>
        <a:bodyPr/>
        <a:lstStyle/>
        <a:p>
          <a:endParaRPr lang="en-US"/>
        </a:p>
      </dgm:t>
    </dgm:pt>
    <dgm:pt modelId="{8705F623-148F-41CB-8658-6EE6A97CFACB}">
      <dgm:prSet phldrT="[Text]"/>
      <dgm:spPr>
        <a:solidFill>
          <a:srgbClr val="FFC000"/>
        </a:solidFill>
      </dgm:spPr>
      <dgm:t>
        <a:bodyPr/>
        <a:lstStyle/>
        <a:p>
          <a:r>
            <a:rPr lang="en-US" dirty="0"/>
            <a:t>Linac Modulator</a:t>
          </a:r>
        </a:p>
        <a:p>
          <a:r>
            <a:rPr lang="en-US" dirty="0"/>
            <a:t>Fernanda G. Garcia</a:t>
          </a:r>
        </a:p>
      </dgm:t>
    </dgm:pt>
    <dgm:pt modelId="{363FFDE6-91F2-4ACF-BA19-103E3364A77A}" type="parTrans" cxnId="{292256D6-7D1E-4352-B17E-C906DA54BF8A}">
      <dgm:prSet/>
      <dgm:spPr/>
      <dgm:t>
        <a:bodyPr/>
        <a:lstStyle/>
        <a:p>
          <a:endParaRPr lang="en-US"/>
        </a:p>
      </dgm:t>
    </dgm:pt>
    <dgm:pt modelId="{557F0D46-8E43-4871-830D-F62120BB1014}" type="sibTrans" cxnId="{292256D6-7D1E-4352-B17E-C906DA54BF8A}">
      <dgm:prSet/>
      <dgm:spPr/>
      <dgm:t>
        <a:bodyPr/>
        <a:lstStyle/>
        <a:p>
          <a:endParaRPr lang="en-US"/>
        </a:p>
      </dgm:t>
    </dgm:pt>
    <dgm:pt modelId="{8E5AA6EE-00BA-4048-A286-B2A27BFA09D3}">
      <dgm:prSet phldrT="[Text]"/>
      <dgm:spPr>
        <a:solidFill>
          <a:srgbClr val="FFC000"/>
        </a:solidFill>
      </dgm:spPr>
      <dgm:t>
        <a:bodyPr/>
        <a:lstStyle/>
        <a:p>
          <a:r>
            <a:rPr lang="en-US" dirty="0"/>
            <a:t>7835 Procurement   Fernanda G. Garcia</a:t>
          </a:r>
        </a:p>
      </dgm:t>
    </dgm:pt>
    <dgm:pt modelId="{742806BA-8F0D-4444-BC7F-0F731733BA02}" type="parTrans" cxnId="{C28689D0-261E-4321-B5FF-0733FB6C71BD}">
      <dgm:prSet/>
      <dgm:spPr/>
      <dgm:t>
        <a:bodyPr/>
        <a:lstStyle/>
        <a:p>
          <a:endParaRPr lang="en-US"/>
        </a:p>
      </dgm:t>
    </dgm:pt>
    <dgm:pt modelId="{BAE018DD-E32E-48C5-BEF5-A86F9873F906}" type="sibTrans" cxnId="{C28689D0-261E-4321-B5FF-0733FB6C71BD}">
      <dgm:prSet/>
      <dgm:spPr/>
      <dgm:t>
        <a:bodyPr/>
        <a:lstStyle/>
        <a:p>
          <a:endParaRPr lang="en-US"/>
        </a:p>
      </dgm:t>
    </dgm:pt>
    <dgm:pt modelId="{F05CCB44-40A7-4139-BF2A-092782655420}">
      <dgm:prSet/>
      <dgm:spPr>
        <a:solidFill>
          <a:srgbClr val="FFC000"/>
        </a:solidFill>
        <a:ln w="25400">
          <a:solidFill>
            <a:schemeClr val="accent1"/>
          </a:solidFill>
        </a:ln>
      </dgm:spPr>
      <dgm:t>
        <a:bodyPr/>
        <a:lstStyle/>
        <a:p>
          <a:r>
            <a:rPr lang="en-US" dirty="0"/>
            <a:t>Instrumentation</a:t>
          </a:r>
          <a:br>
            <a:rPr lang="en-US" dirty="0"/>
          </a:br>
          <a:r>
            <a:rPr lang="en-US" dirty="0"/>
            <a:t>Craig </a:t>
          </a:r>
          <a:r>
            <a:rPr lang="en-US" dirty="0" err="1"/>
            <a:t>Drennan</a:t>
          </a:r>
          <a:endParaRPr lang="en-US" dirty="0"/>
        </a:p>
      </dgm:t>
    </dgm:pt>
    <dgm:pt modelId="{6CAD1A38-D7D4-4FF7-9DFD-B75D61848B28}" type="parTrans" cxnId="{1794B570-32C6-42C7-A1DF-8ACB04D90CEE}">
      <dgm:prSet/>
      <dgm:spPr/>
      <dgm:t>
        <a:bodyPr/>
        <a:lstStyle/>
        <a:p>
          <a:endParaRPr lang="en-US"/>
        </a:p>
      </dgm:t>
    </dgm:pt>
    <dgm:pt modelId="{8E13CCFC-312C-4D7C-92FF-C02420E48361}" type="sibTrans" cxnId="{1794B570-32C6-42C7-A1DF-8ACB04D90CEE}">
      <dgm:prSet/>
      <dgm:spPr/>
      <dgm:t>
        <a:bodyPr/>
        <a:lstStyle/>
        <a:p>
          <a:endParaRPr lang="en-US"/>
        </a:p>
      </dgm:t>
    </dgm:pt>
    <dgm:pt modelId="{9FB8FD38-E34A-4E50-BEB5-23E3F7466041}">
      <dgm:prSet/>
      <dgm:spPr>
        <a:solidFill>
          <a:srgbClr val="FFC000"/>
        </a:solidFill>
        <a:ln w="25400">
          <a:solidFill>
            <a:schemeClr val="accent1"/>
          </a:solidFill>
        </a:ln>
      </dgm:spPr>
      <dgm:t>
        <a:bodyPr/>
        <a:lstStyle/>
        <a:p>
          <a:r>
            <a:rPr lang="en-US" dirty="0"/>
            <a:t>Utilities</a:t>
          </a:r>
        </a:p>
        <a:p>
          <a:r>
            <a:rPr lang="en-US" dirty="0"/>
            <a:t>Matthew Gardner</a:t>
          </a:r>
        </a:p>
      </dgm:t>
    </dgm:pt>
    <dgm:pt modelId="{741AC233-1906-4997-87A3-7A5F203AD37A}" type="parTrans" cxnId="{0CB626BC-D90B-4107-9D55-81AF14EB0EB8}">
      <dgm:prSet/>
      <dgm:spPr/>
      <dgm:t>
        <a:bodyPr/>
        <a:lstStyle/>
        <a:p>
          <a:endParaRPr lang="en-US"/>
        </a:p>
      </dgm:t>
    </dgm:pt>
    <dgm:pt modelId="{3FE22E45-37A6-4605-8828-AFA7F1244DBC}" type="sibTrans" cxnId="{0CB626BC-D90B-4107-9D55-81AF14EB0EB8}">
      <dgm:prSet/>
      <dgm:spPr/>
      <dgm:t>
        <a:bodyPr/>
        <a:lstStyle/>
        <a:p>
          <a:endParaRPr lang="en-US"/>
        </a:p>
      </dgm:t>
    </dgm:pt>
    <dgm:pt modelId="{D66F2E39-931F-4E8E-9139-6537809CA909}">
      <dgm:prSet phldrT="[Text]"/>
      <dgm:spPr>
        <a:solidFill>
          <a:srgbClr val="FFC000"/>
        </a:solidFill>
      </dgm:spPr>
      <dgm:t>
        <a:bodyPr/>
        <a:lstStyle/>
        <a:p>
          <a:r>
            <a:rPr lang="en-US" dirty="0"/>
            <a:t>Power Distribution</a:t>
          </a:r>
          <a:br>
            <a:rPr lang="en-US" dirty="0"/>
          </a:br>
          <a:r>
            <a:rPr lang="en-US" dirty="0"/>
            <a:t>Ryan Crawford</a:t>
          </a:r>
        </a:p>
      </dgm:t>
    </dgm:pt>
    <dgm:pt modelId="{A1538513-195D-419D-B3BF-D3B4527EEBA4}" type="parTrans" cxnId="{6B9854F7-878B-408C-8452-4A2830D5BCF7}">
      <dgm:prSet/>
      <dgm:spPr/>
      <dgm:t>
        <a:bodyPr/>
        <a:lstStyle/>
        <a:p>
          <a:endParaRPr lang="en-US"/>
        </a:p>
      </dgm:t>
    </dgm:pt>
    <dgm:pt modelId="{89E06EA4-5BBF-49E1-95C9-59443CEA5207}" type="sibTrans" cxnId="{6B9854F7-878B-408C-8452-4A2830D5BCF7}">
      <dgm:prSet/>
      <dgm:spPr/>
      <dgm:t>
        <a:bodyPr/>
        <a:lstStyle/>
        <a:p>
          <a:endParaRPr lang="en-US"/>
        </a:p>
      </dgm:t>
    </dgm:pt>
    <dgm:pt modelId="{2620AAFE-CA2D-4DD1-8112-C287D1780DA2}">
      <dgm:prSet phldrT="[Text]"/>
      <dgm:spPr>
        <a:ln w="25400">
          <a:solidFill>
            <a:schemeClr val="accent1"/>
          </a:solidFill>
        </a:ln>
      </dgm:spPr>
      <dgm:t>
        <a:bodyPr/>
        <a:lstStyle/>
        <a:p>
          <a:r>
            <a:rPr lang="en-US" dirty="0"/>
            <a:t>RF</a:t>
          </a:r>
          <a:br>
            <a:rPr lang="en-US" dirty="0"/>
          </a:br>
          <a:r>
            <a:rPr lang="en-US" dirty="0"/>
            <a:t>John Reid</a:t>
          </a:r>
        </a:p>
      </dgm:t>
    </dgm:pt>
    <dgm:pt modelId="{D07164C0-BB64-419C-87F8-390775D1057B}" type="parTrans" cxnId="{08E96E83-3D8F-429F-B07F-94923B67B0C5}">
      <dgm:prSet/>
      <dgm:spPr/>
      <dgm:t>
        <a:bodyPr/>
        <a:lstStyle/>
        <a:p>
          <a:endParaRPr lang="en-US"/>
        </a:p>
      </dgm:t>
    </dgm:pt>
    <dgm:pt modelId="{F8E63863-E071-41B1-B9C7-14917B225C5B}" type="sibTrans" cxnId="{08E96E83-3D8F-429F-B07F-94923B67B0C5}">
      <dgm:prSet/>
      <dgm:spPr/>
      <dgm:t>
        <a:bodyPr/>
        <a:lstStyle/>
        <a:p>
          <a:endParaRPr lang="en-US"/>
        </a:p>
      </dgm:t>
    </dgm:pt>
    <dgm:pt modelId="{23BCDFA8-A5F7-4B77-917B-B220C482B6BD}">
      <dgm:prSet/>
      <dgm:spPr>
        <a:solidFill>
          <a:srgbClr val="FFC000"/>
        </a:solidFill>
      </dgm:spPr>
      <dgm:t>
        <a:bodyPr/>
        <a:lstStyle/>
        <a:p>
          <a:r>
            <a:rPr lang="en-US" dirty="0"/>
            <a:t>Anode Supply</a:t>
          </a:r>
          <a:br>
            <a:rPr lang="en-US" dirty="0"/>
          </a:br>
          <a:r>
            <a:rPr lang="en-US" dirty="0"/>
            <a:t>Ryan Crawford</a:t>
          </a:r>
        </a:p>
      </dgm:t>
    </dgm:pt>
    <dgm:pt modelId="{71D22FB4-1705-45D8-B6EF-89873A1D7BED}" type="parTrans" cxnId="{28DEEECA-A39E-4BAA-BB97-CBCA4056D74F}">
      <dgm:prSet/>
      <dgm:spPr/>
      <dgm:t>
        <a:bodyPr/>
        <a:lstStyle/>
        <a:p>
          <a:endParaRPr lang="en-US"/>
        </a:p>
      </dgm:t>
    </dgm:pt>
    <dgm:pt modelId="{29A333F6-9220-4E59-970E-CD8E0FED25F3}" type="sibTrans" cxnId="{28DEEECA-A39E-4BAA-BB97-CBCA4056D74F}">
      <dgm:prSet/>
      <dgm:spPr/>
      <dgm:t>
        <a:bodyPr/>
        <a:lstStyle/>
        <a:p>
          <a:endParaRPr lang="en-US"/>
        </a:p>
      </dgm:t>
    </dgm:pt>
    <dgm:pt modelId="{1C7586C3-C836-4260-9818-762A0F3AAFFE}">
      <dgm:prSet/>
      <dgm:spPr>
        <a:solidFill>
          <a:srgbClr val="FFC000"/>
        </a:solidFill>
      </dgm:spPr>
      <dgm:t>
        <a:bodyPr/>
        <a:lstStyle/>
        <a:p>
          <a:r>
            <a:rPr lang="en-US" dirty="0"/>
            <a:t>Bias Supply</a:t>
          </a:r>
          <a:br>
            <a:rPr lang="en-US" dirty="0"/>
          </a:br>
          <a:r>
            <a:rPr lang="en-US" dirty="0"/>
            <a:t>Pat </a:t>
          </a:r>
          <a:r>
            <a:rPr lang="en-US" dirty="0" err="1"/>
            <a:t>Sheahan</a:t>
          </a:r>
          <a:endParaRPr lang="en-US" dirty="0"/>
        </a:p>
      </dgm:t>
    </dgm:pt>
    <dgm:pt modelId="{4AFB43FE-62EF-4919-B4B8-28CF744844D3}" type="parTrans" cxnId="{9BF6D60F-6C03-41D4-9094-23B4F74D7829}">
      <dgm:prSet/>
      <dgm:spPr/>
      <dgm:t>
        <a:bodyPr/>
        <a:lstStyle/>
        <a:p>
          <a:endParaRPr lang="en-US"/>
        </a:p>
      </dgm:t>
    </dgm:pt>
    <dgm:pt modelId="{E90EEBEC-7585-48BE-8F9F-859EBCBFA7D5}" type="sibTrans" cxnId="{9BF6D60F-6C03-41D4-9094-23B4F74D7829}">
      <dgm:prSet/>
      <dgm:spPr/>
      <dgm:t>
        <a:bodyPr/>
        <a:lstStyle/>
        <a:p>
          <a:endParaRPr lang="en-US"/>
        </a:p>
      </dgm:t>
    </dgm:pt>
    <dgm:pt modelId="{D0338D52-5CE1-4F4A-A717-31CBE8584144}">
      <dgm:prSet/>
      <dgm:spPr>
        <a:solidFill>
          <a:srgbClr val="FFC000"/>
        </a:solidFill>
      </dgm:spPr>
      <dgm:t>
        <a:bodyPr/>
        <a:lstStyle/>
        <a:p>
          <a:r>
            <a:rPr lang="en-US" dirty="0"/>
            <a:t>New Tuners</a:t>
          </a:r>
          <a:br>
            <a:rPr lang="en-US" dirty="0"/>
          </a:br>
          <a:r>
            <a:rPr lang="en-US" dirty="0"/>
            <a:t>Matt </a:t>
          </a:r>
          <a:r>
            <a:rPr lang="en-US" dirty="0" err="1"/>
            <a:t>Slabaugh</a:t>
          </a:r>
          <a:endParaRPr lang="en-US" dirty="0"/>
        </a:p>
      </dgm:t>
    </dgm:pt>
    <dgm:pt modelId="{8601C614-449E-4F9A-83F1-1F35CF1D6E9F}" type="parTrans" cxnId="{7B509028-D0B2-4CF6-AE20-6F1E67F15E56}">
      <dgm:prSet/>
      <dgm:spPr/>
      <dgm:t>
        <a:bodyPr/>
        <a:lstStyle/>
        <a:p>
          <a:endParaRPr lang="en-US"/>
        </a:p>
      </dgm:t>
    </dgm:pt>
    <dgm:pt modelId="{664C7891-5630-4BF1-90C7-63387A256D00}" type="sibTrans" cxnId="{7B509028-D0B2-4CF6-AE20-6F1E67F15E56}">
      <dgm:prSet/>
      <dgm:spPr/>
      <dgm:t>
        <a:bodyPr/>
        <a:lstStyle/>
        <a:p>
          <a:endParaRPr lang="en-US"/>
        </a:p>
      </dgm:t>
    </dgm:pt>
    <dgm:pt modelId="{0CDE0AAC-38D4-4819-81D5-BE4563453958}">
      <dgm:prSet/>
      <dgm:spPr/>
      <dgm:t>
        <a:bodyPr/>
        <a:lstStyle/>
        <a:p>
          <a:r>
            <a:rPr lang="en-US" dirty="0"/>
            <a:t>Replacement Cavities</a:t>
          </a:r>
        </a:p>
        <a:p>
          <a:r>
            <a:rPr lang="en-US" dirty="0"/>
            <a:t>Tom Kroc</a:t>
          </a:r>
        </a:p>
      </dgm:t>
    </dgm:pt>
    <dgm:pt modelId="{E5A54E7B-92E4-4CE7-93DC-090099B13700}" type="parTrans" cxnId="{921A056D-CDF9-41C7-B6A3-A99EA1DC52F7}">
      <dgm:prSet/>
      <dgm:spPr/>
      <dgm:t>
        <a:bodyPr/>
        <a:lstStyle/>
        <a:p>
          <a:endParaRPr lang="en-US"/>
        </a:p>
      </dgm:t>
    </dgm:pt>
    <dgm:pt modelId="{E124E74E-F0B4-44AA-96AB-FA593F0E5424}" type="sibTrans" cxnId="{921A056D-CDF9-41C7-B6A3-A99EA1DC52F7}">
      <dgm:prSet/>
      <dgm:spPr/>
      <dgm:t>
        <a:bodyPr/>
        <a:lstStyle/>
        <a:p>
          <a:endParaRPr lang="en-US"/>
        </a:p>
      </dgm:t>
    </dgm:pt>
    <dgm:pt modelId="{7105476B-E10C-4696-8259-322EF1C647FC}">
      <dgm:prSet/>
      <dgm:spPr>
        <a:solidFill>
          <a:srgbClr val="FFC000"/>
        </a:solidFill>
      </dgm:spPr>
      <dgm:t>
        <a:bodyPr/>
        <a:lstStyle/>
        <a:p>
          <a:r>
            <a:rPr lang="en-US" dirty="0"/>
            <a:t>Cavity 1013</a:t>
          </a:r>
          <a:br>
            <a:rPr lang="en-US" dirty="0"/>
          </a:br>
          <a:r>
            <a:rPr lang="en-US" dirty="0"/>
            <a:t>Matt </a:t>
          </a:r>
          <a:r>
            <a:rPr lang="en-US" dirty="0" err="1"/>
            <a:t>Slabaugh</a:t>
          </a:r>
          <a:br>
            <a:rPr lang="en-US" dirty="0"/>
          </a:br>
          <a:r>
            <a:rPr lang="en-US" dirty="0"/>
            <a:t>John Reid</a:t>
          </a:r>
        </a:p>
      </dgm:t>
    </dgm:pt>
    <dgm:pt modelId="{9C01144A-8DA4-4847-8740-CB319C3EA304}" type="parTrans" cxnId="{F1C73ABA-4A5F-465A-BBAF-F4C597689564}">
      <dgm:prSet/>
      <dgm:spPr/>
      <dgm:t>
        <a:bodyPr/>
        <a:lstStyle/>
        <a:p>
          <a:endParaRPr lang="en-US"/>
        </a:p>
      </dgm:t>
    </dgm:pt>
    <dgm:pt modelId="{109105B9-5AF9-4191-938B-B712F1FAF6EE}" type="sibTrans" cxnId="{F1C73ABA-4A5F-465A-BBAF-F4C597689564}">
      <dgm:prSet/>
      <dgm:spPr/>
      <dgm:t>
        <a:bodyPr/>
        <a:lstStyle/>
        <a:p>
          <a:endParaRPr lang="en-US"/>
        </a:p>
      </dgm:t>
    </dgm:pt>
    <dgm:pt modelId="{8753DCB4-362D-4F98-B83F-994B751A7722}">
      <dgm:prSet/>
      <dgm:spPr>
        <a:solidFill>
          <a:srgbClr val="FFC000"/>
        </a:solidFill>
        <a:ln w="25400">
          <a:solidFill>
            <a:schemeClr val="accent1"/>
          </a:solidFill>
        </a:ln>
      </dgm:spPr>
      <dgm:t>
        <a:bodyPr/>
        <a:lstStyle/>
        <a:p>
          <a:r>
            <a:rPr lang="en-US" dirty="0"/>
            <a:t>Accelerator Physics</a:t>
          </a:r>
          <a:br>
            <a:rPr lang="en-US" dirty="0"/>
          </a:br>
          <a:r>
            <a:rPr lang="en-US" dirty="0"/>
            <a:t>CY Tan</a:t>
          </a:r>
        </a:p>
      </dgm:t>
    </dgm:pt>
    <dgm:pt modelId="{A3D29328-B392-48EA-B623-105C8856FF12}" type="parTrans" cxnId="{A77FD31F-0E5A-4249-BC7C-106515E82D96}">
      <dgm:prSet/>
      <dgm:spPr/>
      <dgm:t>
        <a:bodyPr/>
        <a:lstStyle/>
        <a:p>
          <a:endParaRPr lang="en-US"/>
        </a:p>
      </dgm:t>
    </dgm:pt>
    <dgm:pt modelId="{0163F5C1-04D2-457A-9A39-FF614D3C0F66}" type="sibTrans" cxnId="{A77FD31F-0E5A-4249-BC7C-106515E82D96}">
      <dgm:prSet/>
      <dgm:spPr/>
      <dgm:t>
        <a:bodyPr/>
        <a:lstStyle/>
        <a:p>
          <a:endParaRPr lang="en-US"/>
        </a:p>
      </dgm:t>
    </dgm:pt>
    <dgm:pt modelId="{507A04A1-CCB1-44F7-B0D7-C7CFD733EF03}">
      <dgm:prSet/>
      <dgm:spPr>
        <a:solidFill>
          <a:srgbClr val="FFC000"/>
        </a:solidFill>
        <a:ln>
          <a:solidFill>
            <a:srgbClr val="FFC000"/>
          </a:solidFill>
        </a:ln>
      </dgm:spPr>
      <dgm:t>
        <a:bodyPr/>
        <a:lstStyle/>
        <a:p>
          <a:r>
            <a:rPr lang="en-US" dirty="0"/>
            <a:t>Booster Collimation</a:t>
          </a:r>
          <a:br>
            <a:rPr lang="en-US" dirty="0"/>
          </a:br>
          <a:r>
            <a:rPr lang="en-US" dirty="0"/>
            <a:t>Valery Kapin</a:t>
          </a:r>
        </a:p>
      </dgm:t>
    </dgm:pt>
    <dgm:pt modelId="{600344C5-09B2-4CE9-AFF6-3271D17F4AB8}" type="parTrans" cxnId="{B32AC3E0-9EE8-4F85-A095-BAA4E86E26BA}">
      <dgm:prSet/>
      <dgm:spPr/>
      <dgm:t>
        <a:bodyPr/>
        <a:lstStyle/>
        <a:p>
          <a:endParaRPr lang="en-US"/>
        </a:p>
      </dgm:t>
    </dgm:pt>
    <dgm:pt modelId="{3CF3EBF6-BA63-47BF-B4F3-A78809572206}" type="sibTrans" cxnId="{B32AC3E0-9EE8-4F85-A095-BAA4E86E26BA}">
      <dgm:prSet/>
      <dgm:spPr/>
      <dgm:t>
        <a:bodyPr/>
        <a:lstStyle/>
        <a:p>
          <a:endParaRPr lang="en-US"/>
        </a:p>
      </dgm:t>
    </dgm:pt>
    <dgm:pt modelId="{72221D15-32B3-4994-9D5A-6AAE95A03CEF}">
      <dgm:prSet/>
      <dgm:spPr>
        <a:solidFill>
          <a:srgbClr val="FFC000"/>
        </a:solidFill>
      </dgm:spPr>
      <dgm:t>
        <a:bodyPr/>
        <a:lstStyle/>
        <a:p>
          <a:r>
            <a:rPr lang="en-US" dirty="0"/>
            <a:t>Radiation Shielding</a:t>
          </a:r>
          <a:br>
            <a:rPr lang="en-US" dirty="0"/>
          </a:br>
          <a:r>
            <a:rPr lang="en-US" dirty="0"/>
            <a:t>Keith </a:t>
          </a:r>
          <a:r>
            <a:rPr lang="en-US" dirty="0" err="1"/>
            <a:t>Gollwitzer</a:t>
          </a:r>
          <a:endParaRPr lang="en-US" dirty="0"/>
        </a:p>
      </dgm:t>
    </dgm:pt>
    <dgm:pt modelId="{AFC8F08B-9CCE-4B62-BF09-7D42C43DEBA6}" type="parTrans" cxnId="{C46F9066-0426-4D1F-9A64-61B7FAAD0273}">
      <dgm:prSet/>
      <dgm:spPr/>
      <dgm:t>
        <a:bodyPr/>
        <a:lstStyle/>
        <a:p>
          <a:endParaRPr lang="en-US"/>
        </a:p>
      </dgm:t>
    </dgm:pt>
    <dgm:pt modelId="{6D841F39-7EE5-4FC4-B1C5-EA85BAD65205}" type="sibTrans" cxnId="{C46F9066-0426-4D1F-9A64-61B7FAAD0273}">
      <dgm:prSet/>
      <dgm:spPr/>
      <dgm:t>
        <a:bodyPr/>
        <a:lstStyle/>
        <a:p>
          <a:endParaRPr lang="en-US"/>
        </a:p>
      </dgm:t>
    </dgm:pt>
    <dgm:pt modelId="{9EEBE571-B2AB-404F-94F0-F41B75FB550C}">
      <dgm:prSet/>
      <dgm:spPr>
        <a:solidFill>
          <a:srgbClr val="FFC000"/>
        </a:solidFill>
      </dgm:spPr>
      <dgm:t>
        <a:bodyPr/>
        <a:lstStyle/>
        <a:p>
          <a:r>
            <a:rPr lang="en-US" dirty="0"/>
            <a:t>Alignment &amp; Aperture</a:t>
          </a:r>
          <a:br>
            <a:rPr lang="en-US" dirty="0"/>
          </a:br>
          <a:r>
            <a:rPr lang="en-US" dirty="0" err="1"/>
            <a:t>Kiyomi</a:t>
          </a:r>
          <a:r>
            <a:rPr lang="en-US" dirty="0"/>
            <a:t> </a:t>
          </a:r>
          <a:r>
            <a:rPr lang="en-US" dirty="0" err="1"/>
            <a:t>Seiya</a:t>
          </a:r>
          <a:endParaRPr lang="en-US" dirty="0"/>
        </a:p>
      </dgm:t>
    </dgm:pt>
    <dgm:pt modelId="{441F8F23-05BD-44CF-9855-0ECD9281EB58}" type="parTrans" cxnId="{6A0D1AA2-289F-44B0-8C8C-915B7F4404BA}">
      <dgm:prSet/>
      <dgm:spPr/>
      <dgm:t>
        <a:bodyPr/>
        <a:lstStyle/>
        <a:p>
          <a:endParaRPr lang="en-US"/>
        </a:p>
      </dgm:t>
    </dgm:pt>
    <dgm:pt modelId="{F8880224-C727-4252-85F9-553715255FAA}" type="sibTrans" cxnId="{6A0D1AA2-289F-44B0-8C8C-915B7F4404BA}">
      <dgm:prSet/>
      <dgm:spPr/>
      <dgm:t>
        <a:bodyPr/>
        <a:lstStyle/>
        <a:p>
          <a:endParaRPr lang="en-US"/>
        </a:p>
      </dgm:t>
    </dgm:pt>
    <dgm:pt modelId="{53D92FCA-B5B7-406C-9C86-A9E91B777D65}">
      <dgm:prSet/>
      <dgm:spPr>
        <a:solidFill>
          <a:srgbClr val="FFC000"/>
        </a:solidFill>
      </dgm:spPr>
      <dgm:t>
        <a:bodyPr/>
        <a:lstStyle/>
        <a:p>
          <a:r>
            <a:rPr lang="en-US" dirty="0"/>
            <a:t>Booster </a:t>
          </a:r>
          <a:r>
            <a:rPr lang="en-US" dirty="0" err="1"/>
            <a:t>Notcher</a:t>
          </a:r>
          <a:br>
            <a:rPr lang="en-US" dirty="0"/>
          </a:br>
          <a:r>
            <a:rPr lang="en-US" dirty="0" err="1"/>
            <a:t>Salah</a:t>
          </a:r>
          <a:r>
            <a:rPr lang="en-US" dirty="0"/>
            <a:t> </a:t>
          </a:r>
          <a:r>
            <a:rPr lang="en-US" dirty="0" err="1"/>
            <a:t>Chaurize</a:t>
          </a:r>
          <a:endParaRPr lang="en-US" dirty="0"/>
        </a:p>
      </dgm:t>
    </dgm:pt>
    <dgm:pt modelId="{FCCB518F-2DFB-4CF3-A260-C753EB1AD7E3}" type="parTrans" cxnId="{1E8B0C21-0A45-413C-947F-33F90774A0DA}">
      <dgm:prSet/>
      <dgm:spPr/>
      <dgm:t>
        <a:bodyPr/>
        <a:lstStyle/>
        <a:p>
          <a:endParaRPr lang="en-US"/>
        </a:p>
      </dgm:t>
    </dgm:pt>
    <dgm:pt modelId="{09831F78-654E-4C1D-B3B0-7F21DAA2E205}" type="sibTrans" cxnId="{1E8B0C21-0A45-413C-947F-33F90774A0DA}">
      <dgm:prSet/>
      <dgm:spPr/>
      <dgm:t>
        <a:bodyPr/>
        <a:lstStyle/>
        <a:p>
          <a:endParaRPr lang="en-US"/>
        </a:p>
      </dgm:t>
    </dgm:pt>
    <dgm:pt modelId="{B7AEA2E3-30AC-4BBE-A176-91F9454551E9}">
      <dgm:prSet phldrT="[Text]"/>
      <dgm:spPr>
        <a:solidFill>
          <a:srgbClr val="FFC000"/>
        </a:solidFill>
      </dgm:spPr>
      <dgm:t>
        <a:bodyPr/>
        <a:lstStyle/>
        <a:p>
          <a:r>
            <a:rPr lang="en-US" dirty="0"/>
            <a:t>Low-Conductivity Water  System</a:t>
          </a:r>
          <a:br>
            <a:rPr lang="en-US" dirty="0"/>
          </a:br>
          <a:r>
            <a:rPr lang="en-US" dirty="0"/>
            <a:t>David Hixson </a:t>
          </a:r>
        </a:p>
      </dgm:t>
    </dgm:pt>
    <dgm:pt modelId="{3B4F2FEA-B8B1-4A6D-A7E7-933BD26E1BC9}" type="parTrans" cxnId="{7B5ECC78-BFB9-49AE-8DA6-EDC27440D1CE}">
      <dgm:prSet/>
      <dgm:spPr/>
      <dgm:t>
        <a:bodyPr/>
        <a:lstStyle/>
        <a:p>
          <a:endParaRPr lang="en-US"/>
        </a:p>
      </dgm:t>
    </dgm:pt>
    <dgm:pt modelId="{1CCF4D9C-1E47-4847-9AFF-00F37F9F5EF8}" type="sibTrans" cxnId="{7B5ECC78-BFB9-49AE-8DA6-EDC27440D1CE}">
      <dgm:prSet/>
      <dgm:spPr/>
      <dgm:t>
        <a:bodyPr/>
        <a:lstStyle/>
        <a:p>
          <a:endParaRPr lang="en-US"/>
        </a:p>
      </dgm:t>
    </dgm:pt>
    <dgm:pt modelId="{05C33406-05F4-40D4-B3A2-C1C8DFB5FE5C}">
      <dgm:prSet/>
      <dgm:spPr>
        <a:solidFill>
          <a:srgbClr val="FFC000"/>
        </a:solidFill>
      </dgm:spPr>
      <dgm:t>
        <a:bodyPr/>
        <a:lstStyle/>
        <a:p>
          <a:r>
            <a:rPr lang="en-US" dirty="0"/>
            <a:t>Power Distribution</a:t>
          </a:r>
          <a:br>
            <a:rPr lang="en-US" dirty="0"/>
          </a:br>
          <a:r>
            <a:rPr lang="en-US" dirty="0"/>
            <a:t>Ryan Crawford</a:t>
          </a:r>
        </a:p>
      </dgm:t>
    </dgm:pt>
    <dgm:pt modelId="{827CCB13-29D1-4445-A246-62CEC3880641}" type="parTrans" cxnId="{11F69504-B844-459F-BB44-A39FFA96CD6E}">
      <dgm:prSet/>
      <dgm:spPr/>
      <dgm:t>
        <a:bodyPr/>
        <a:lstStyle/>
        <a:p>
          <a:endParaRPr lang="en-US"/>
        </a:p>
      </dgm:t>
    </dgm:pt>
    <dgm:pt modelId="{887E22A3-7055-4CD2-9032-C15BB72B12D1}" type="sibTrans" cxnId="{11F69504-B844-459F-BB44-A39FFA96CD6E}">
      <dgm:prSet/>
      <dgm:spPr/>
      <dgm:t>
        <a:bodyPr/>
        <a:lstStyle/>
        <a:p>
          <a:endParaRPr lang="en-US"/>
        </a:p>
      </dgm:t>
    </dgm:pt>
    <dgm:pt modelId="{F557AFC9-E9CC-402D-8F1B-996E9B1C9640}">
      <dgm:prSet/>
      <dgm:spPr>
        <a:solidFill>
          <a:srgbClr val="FFC000"/>
        </a:solidFill>
      </dgm:spPr>
      <dgm:t>
        <a:bodyPr/>
        <a:lstStyle/>
        <a:p>
          <a:r>
            <a:rPr lang="en-US" dirty="0"/>
            <a:t>Vacuum System</a:t>
          </a:r>
          <a:br>
            <a:rPr lang="en-US" dirty="0"/>
          </a:br>
          <a:r>
            <a:rPr lang="en-US" dirty="0"/>
            <a:t>Dave Augustine</a:t>
          </a:r>
        </a:p>
      </dgm:t>
    </dgm:pt>
    <dgm:pt modelId="{3799AD77-3175-416B-B7B1-C8770641F49D}" type="parTrans" cxnId="{719E6F8E-584B-4B45-B114-DC015C44229A}">
      <dgm:prSet/>
      <dgm:spPr/>
      <dgm:t>
        <a:bodyPr/>
        <a:lstStyle/>
        <a:p>
          <a:endParaRPr lang="en-US"/>
        </a:p>
      </dgm:t>
    </dgm:pt>
    <dgm:pt modelId="{F6288550-E7BF-4102-9F93-8C2B5277A8C9}" type="sibTrans" cxnId="{719E6F8E-584B-4B45-B114-DC015C44229A}">
      <dgm:prSet/>
      <dgm:spPr/>
      <dgm:t>
        <a:bodyPr/>
        <a:lstStyle/>
        <a:p>
          <a:endParaRPr lang="en-US"/>
        </a:p>
      </dgm:t>
    </dgm:pt>
    <dgm:pt modelId="{DB4ADF44-B544-44AE-AE13-D14446C51D56}">
      <dgm:prSet/>
      <dgm:spPr>
        <a:solidFill>
          <a:srgbClr val="FFC000"/>
        </a:solidFill>
        <a:ln w="25400">
          <a:solidFill>
            <a:schemeClr val="accent1"/>
          </a:solidFill>
        </a:ln>
      </dgm:spPr>
      <dgm:t>
        <a:bodyPr/>
        <a:lstStyle/>
        <a:p>
          <a:r>
            <a:rPr lang="en-US" dirty="0"/>
            <a:t>Solid State Upgrade</a:t>
          </a:r>
          <a:br>
            <a:rPr lang="en-US" dirty="0"/>
          </a:br>
          <a:r>
            <a:rPr lang="en-US" dirty="0"/>
            <a:t>John Reid</a:t>
          </a:r>
        </a:p>
      </dgm:t>
    </dgm:pt>
    <dgm:pt modelId="{B1A3690B-3C1A-455D-B60A-868487E895EA}" type="parTrans" cxnId="{5E2D2F12-B2E9-4D7E-B457-A04AC263016B}">
      <dgm:prSet/>
      <dgm:spPr/>
      <dgm:t>
        <a:bodyPr/>
        <a:lstStyle/>
        <a:p>
          <a:endParaRPr lang="en-US"/>
        </a:p>
      </dgm:t>
    </dgm:pt>
    <dgm:pt modelId="{F0D3B656-4F7A-4DCD-A903-23DF7E63D927}" type="sibTrans" cxnId="{5E2D2F12-B2E9-4D7E-B457-A04AC263016B}">
      <dgm:prSet/>
      <dgm:spPr/>
      <dgm:t>
        <a:bodyPr/>
        <a:lstStyle/>
        <a:p>
          <a:endParaRPr lang="en-US"/>
        </a:p>
      </dgm:t>
    </dgm:pt>
    <dgm:pt modelId="{4A5A16CF-BA45-46D5-B380-A7755A66B3DB}">
      <dgm:prSet/>
      <dgm:spPr>
        <a:solidFill>
          <a:srgbClr val="FFC000"/>
        </a:solidFill>
      </dgm:spPr>
      <dgm:t>
        <a:bodyPr/>
        <a:lstStyle/>
        <a:p>
          <a:r>
            <a:rPr lang="en-US" dirty="0"/>
            <a:t>Power Amplifier</a:t>
          </a:r>
          <a:br>
            <a:rPr lang="en-US" dirty="0"/>
          </a:br>
          <a:r>
            <a:rPr lang="en-US" dirty="0"/>
            <a:t>Steve </a:t>
          </a:r>
          <a:r>
            <a:rPr lang="en-US" dirty="0" err="1"/>
            <a:t>Kotz</a:t>
          </a:r>
          <a:endParaRPr lang="en-US" dirty="0"/>
        </a:p>
      </dgm:t>
    </dgm:pt>
    <dgm:pt modelId="{A5B4D8A8-A872-4616-A9B2-21BC87FBA17A}" type="parTrans" cxnId="{2D0260AF-5218-4DB7-85B8-8FFC8BDA0579}">
      <dgm:prSet/>
      <dgm:spPr/>
      <dgm:t>
        <a:bodyPr/>
        <a:lstStyle/>
        <a:p>
          <a:endParaRPr lang="en-US"/>
        </a:p>
      </dgm:t>
    </dgm:pt>
    <dgm:pt modelId="{61930F4A-9E40-456D-B115-89E9AB7AB630}" type="sibTrans" cxnId="{2D0260AF-5218-4DB7-85B8-8FFC8BDA0579}">
      <dgm:prSet/>
      <dgm:spPr/>
      <dgm:t>
        <a:bodyPr/>
        <a:lstStyle/>
        <a:p>
          <a:endParaRPr lang="en-US"/>
        </a:p>
      </dgm:t>
    </dgm:pt>
    <dgm:pt modelId="{D7C26EFC-E66C-4171-AFA9-89A55B532655}">
      <dgm:prSet/>
      <dgm:spPr>
        <a:solidFill>
          <a:srgbClr val="FFC000"/>
        </a:solidFill>
      </dgm:spPr>
      <dgm:t>
        <a:bodyPr/>
        <a:lstStyle/>
        <a:p>
          <a:r>
            <a:rPr lang="en-US" dirty="0"/>
            <a:t>Driver Module</a:t>
          </a:r>
          <a:br>
            <a:rPr lang="en-US" dirty="0"/>
          </a:br>
          <a:r>
            <a:rPr lang="en-US" dirty="0"/>
            <a:t>Tom </a:t>
          </a:r>
          <a:r>
            <a:rPr lang="en-US" dirty="0" err="1"/>
            <a:t>Kubicki</a:t>
          </a:r>
          <a:endParaRPr lang="en-US" dirty="0"/>
        </a:p>
      </dgm:t>
    </dgm:pt>
    <dgm:pt modelId="{B93FB132-43B6-4CD4-9C5A-33E731291F3C}" type="parTrans" cxnId="{F75E590F-EACC-4752-BDFA-86701644F55A}">
      <dgm:prSet/>
      <dgm:spPr/>
      <dgm:t>
        <a:bodyPr/>
        <a:lstStyle/>
        <a:p>
          <a:endParaRPr lang="en-US"/>
        </a:p>
      </dgm:t>
    </dgm:pt>
    <dgm:pt modelId="{5DFDF825-9138-4FC7-9194-371879575F69}" type="sibTrans" cxnId="{F75E590F-EACC-4752-BDFA-86701644F55A}">
      <dgm:prSet/>
      <dgm:spPr/>
      <dgm:t>
        <a:bodyPr/>
        <a:lstStyle/>
        <a:p>
          <a:endParaRPr lang="en-US"/>
        </a:p>
      </dgm:t>
    </dgm:pt>
    <dgm:pt modelId="{7C02E531-A95F-4C71-9272-F07C7ED3B8A2}">
      <dgm:prSet/>
      <dgm:spPr>
        <a:solidFill>
          <a:srgbClr val="FFC000"/>
        </a:solidFill>
      </dgm:spPr>
      <dgm:t>
        <a:bodyPr/>
        <a:lstStyle/>
        <a:p>
          <a:r>
            <a:rPr lang="en-US" dirty="0"/>
            <a:t>Cavity Test Stand</a:t>
          </a:r>
          <a:br>
            <a:rPr lang="en-US" dirty="0"/>
          </a:br>
          <a:r>
            <a:rPr lang="en-US" dirty="0"/>
            <a:t>Pat </a:t>
          </a:r>
          <a:r>
            <a:rPr lang="en-US" dirty="0" err="1"/>
            <a:t>Sheahan</a:t>
          </a:r>
          <a:endParaRPr lang="en-US" dirty="0"/>
        </a:p>
      </dgm:t>
    </dgm:pt>
    <dgm:pt modelId="{C123474F-ABD3-419A-8DA0-5B48BC33C55D}" type="sibTrans" cxnId="{09005C8E-E354-4052-8F2D-2E936DED7AC7}">
      <dgm:prSet/>
      <dgm:spPr/>
      <dgm:t>
        <a:bodyPr/>
        <a:lstStyle/>
        <a:p>
          <a:endParaRPr lang="en-US"/>
        </a:p>
      </dgm:t>
    </dgm:pt>
    <dgm:pt modelId="{C3477971-AA57-4C9E-BD48-1B0A07F3CCAA}" type="parTrans" cxnId="{09005C8E-E354-4052-8F2D-2E936DED7AC7}">
      <dgm:prSet/>
      <dgm:spPr/>
      <dgm:t>
        <a:bodyPr/>
        <a:lstStyle/>
        <a:p>
          <a:endParaRPr lang="en-US"/>
        </a:p>
      </dgm:t>
    </dgm:pt>
    <dgm:pt modelId="{73963C10-6CF4-49F9-A8A3-814CEBCFF4F0}">
      <dgm:prSet/>
      <dgm:spPr>
        <a:solidFill>
          <a:srgbClr val="FFC000"/>
        </a:solidFill>
        <a:ln>
          <a:solidFill>
            <a:srgbClr val="FFC000"/>
          </a:solidFill>
        </a:ln>
      </dgm:spPr>
      <dgm:t>
        <a:bodyPr/>
        <a:lstStyle/>
        <a:p>
          <a:r>
            <a:rPr lang="en-US" dirty="0"/>
            <a:t>Linac Notch Creation</a:t>
          </a:r>
          <a:br>
            <a:rPr lang="en-US" dirty="0"/>
          </a:br>
          <a:r>
            <a:rPr lang="en-US" dirty="0"/>
            <a:t>Dave Johnson</a:t>
          </a:r>
        </a:p>
      </dgm:t>
    </dgm:pt>
    <dgm:pt modelId="{FD080078-3848-4578-8443-459FA84B8584}">
      <dgm:prSet/>
      <dgm:spPr>
        <a:solidFill>
          <a:srgbClr val="FFC000"/>
        </a:solidFill>
      </dgm:spPr>
      <dgm:t>
        <a:bodyPr/>
        <a:lstStyle/>
        <a:p>
          <a:r>
            <a:rPr lang="en-US" dirty="0"/>
            <a:t>Simulations &amp; Studies</a:t>
          </a:r>
          <a:br>
            <a:rPr lang="en-US" dirty="0"/>
          </a:br>
          <a:r>
            <a:rPr lang="en-US" dirty="0"/>
            <a:t>Valery </a:t>
          </a:r>
          <a:r>
            <a:rPr lang="en-US" dirty="0" err="1"/>
            <a:t>Kapin</a:t>
          </a:r>
          <a:endParaRPr lang="en-US" dirty="0"/>
        </a:p>
      </dgm:t>
    </dgm:pt>
    <dgm:pt modelId="{32E26F4A-F384-42B4-825A-B8F4BFCC0B62}">
      <dgm:prSet phldrT="[Text]"/>
      <dgm:spPr>
        <a:solidFill>
          <a:srgbClr val="FFC000"/>
        </a:solidFill>
        <a:ln w="25400">
          <a:solidFill>
            <a:schemeClr val="accent1"/>
          </a:solidFill>
        </a:ln>
      </dgm:spPr>
      <dgm:t>
        <a:bodyPr/>
        <a:lstStyle/>
        <a:p>
          <a:r>
            <a:rPr lang="en-US" dirty="0"/>
            <a:t>Accelerator Physics</a:t>
          </a:r>
          <a:br>
            <a:rPr lang="en-US" dirty="0"/>
          </a:br>
          <a:r>
            <a:rPr lang="en-US" dirty="0" err="1"/>
            <a:t>Valeri</a:t>
          </a:r>
          <a:r>
            <a:rPr lang="en-US" dirty="0"/>
            <a:t> </a:t>
          </a:r>
          <a:r>
            <a:rPr lang="en-US" dirty="0" err="1"/>
            <a:t>Lebedev</a:t>
          </a:r>
          <a:endParaRPr lang="en-US" dirty="0"/>
        </a:p>
      </dgm:t>
    </dgm:pt>
    <dgm:pt modelId="{1B7A8F52-52FC-4D4E-B901-7AC211E73C04}" type="sibTrans" cxnId="{50BEBF0A-1FB9-451D-8D3D-9EEB270DD5AB}">
      <dgm:prSet/>
      <dgm:spPr/>
      <dgm:t>
        <a:bodyPr/>
        <a:lstStyle/>
        <a:p>
          <a:endParaRPr lang="en-US"/>
        </a:p>
      </dgm:t>
    </dgm:pt>
    <dgm:pt modelId="{7FF0B8B0-C4D3-41FC-AC02-5552B4C28EAC}" type="parTrans" cxnId="{50BEBF0A-1FB9-451D-8D3D-9EEB270DD5AB}">
      <dgm:prSet/>
      <dgm:spPr/>
      <dgm:t>
        <a:bodyPr/>
        <a:lstStyle/>
        <a:p>
          <a:endParaRPr lang="en-US"/>
        </a:p>
      </dgm:t>
    </dgm:pt>
    <dgm:pt modelId="{55B687E6-9F39-4959-B5B0-A19911E410A1}" type="sibTrans" cxnId="{FFB6DC76-0E99-4AF6-8387-F92D88BE069D}">
      <dgm:prSet/>
      <dgm:spPr/>
      <dgm:t>
        <a:bodyPr/>
        <a:lstStyle/>
        <a:p>
          <a:endParaRPr lang="en-US"/>
        </a:p>
      </dgm:t>
    </dgm:pt>
    <dgm:pt modelId="{2BE88695-F9B9-4204-9B4B-D65918F9875F}" type="parTrans" cxnId="{FFB6DC76-0E99-4AF6-8387-F92D88BE069D}">
      <dgm:prSet/>
      <dgm:spPr/>
      <dgm:t>
        <a:bodyPr/>
        <a:lstStyle/>
        <a:p>
          <a:endParaRPr lang="en-US"/>
        </a:p>
      </dgm:t>
    </dgm:pt>
    <dgm:pt modelId="{A7E9EE0C-2002-459B-8426-C201FBE5C90E}" type="sibTrans" cxnId="{878E1694-216E-4EBB-A66C-54E3EED53378}">
      <dgm:prSet/>
      <dgm:spPr/>
      <dgm:t>
        <a:bodyPr/>
        <a:lstStyle/>
        <a:p>
          <a:endParaRPr lang="en-US"/>
        </a:p>
      </dgm:t>
    </dgm:pt>
    <dgm:pt modelId="{8518DB6C-0BD5-4F6E-981D-A2C3556E2114}" type="parTrans" cxnId="{878E1694-216E-4EBB-A66C-54E3EED53378}">
      <dgm:prSet/>
      <dgm:spPr/>
      <dgm:t>
        <a:bodyPr/>
        <a:lstStyle/>
        <a:p>
          <a:endParaRPr lang="en-US"/>
        </a:p>
      </dgm:t>
    </dgm:pt>
    <dgm:pt modelId="{53641682-0816-4F2B-9DB1-DF8FADBA11B6}">
      <dgm:prSet/>
      <dgm:spPr>
        <a:solidFill>
          <a:srgbClr val="FFC000"/>
        </a:solidFill>
      </dgm:spPr>
      <dgm:t>
        <a:bodyPr/>
        <a:lstStyle/>
        <a:p>
          <a:r>
            <a:rPr lang="en-US" dirty="0"/>
            <a:t>Vacuum System</a:t>
          </a:r>
          <a:br>
            <a:rPr lang="en-US" dirty="0"/>
          </a:br>
          <a:r>
            <a:rPr lang="en-US" dirty="0"/>
            <a:t>Dave Augustine</a:t>
          </a:r>
        </a:p>
      </dgm:t>
    </dgm:pt>
    <dgm:pt modelId="{A2FA6747-D8F8-44D4-A5DD-12A910AFB86C}" type="parTrans" cxnId="{A612B430-D442-47BB-8DFD-1C4853374F7F}">
      <dgm:prSet/>
      <dgm:spPr/>
      <dgm:t>
        <a:bodyPr/>
        <a:lstStyle/>
        <a:p>
          <a:endParaRPr lang="en-US"/>
        </a:p>
      </dgm:t>
    </dgm:pt>
    <dgm:pt modelId="{46D2FF8E-31DB-4A7B-AF09-155591858977}" type="sibTrans" cxnId="{A612B430-D442-47BB-8DFD-1C4853374F7F}">
      <dgm:prSet/>
      <dgm:spPr/>
      <dgm:t>
        <a:bodyPr/>
        <a:lstStyle/>
        <a:p>
          <a:endParaRPr lang="en-US"/>
        </a:p>
      </dgm:t>
    </dgm:pt>
    <dgm:pt modelId="{851CDA1C-D0C4-4B99-BB73-FDC73244BF4F}">
      <dgm:prSet/>
      <dgm:spPr>
        <a:solidFill>
          <a:srgbClr val="FFC000"/>
        </a:solidFill>
      </dgm:spPr>
      <dgm:t>
        <a:bodyPr/>
        <a:lstStyle/>
        <a:p>
          <a:r>
            <a:rPr lang="en-US" dirty="0"/>
            <a:t>Modulator</a:t>
          </a:r>
          <a:br>
            <a:rPr lang="en-US" dirty="0"/>
          </a:br>
          <a:r>
            <a:rPr lang="en-US" dirty="0"/>
            <a:t>Rene Padilla</a:t>
          </a:r>
        </a:p>
      </dgm:t>
    </dgm:pt>
    <dgm:pt modelId="{B34B4176-D68B-40DC-9BEA-FF8D8CFBA503}" type="parTrans" cxnId="{2A9D6800-E108-4DF3-9A2C-82E75923CA17}">
      <dgm:prSet/>
      <dgm:spPr/>
      <dgm:t>
        <a:bodyPr/>
        <a:lstStyle/>
        <a:p>
          <a:endParaRPr lang="en-US"/>
        </a:p>
      </dgm:t>
    </dgm:pt>
    <dgm:pt modelId="{6B1630AB-4DD6-4242-969D-CA6C3661100E}" type="sibTrans" cxnId="{2A9D6800-E108-4DF3-9A2C-82E75923CA17}">
      <dgm:prSet/>
      <dgm:spPr/>
      <dgm:t>
        <a:bodyPr/>
        <a:lstStyle/>
        <a:p>
          <a:endParaRPr lang="en-US"/>
        </a:p>
      </dgm:t>
    </dgm:pt>
    <dgm:pt modelId="{5B53DC21-D393-4C84-ACA5-B5E3E98044CB}">
      <dgm:prSet/>
      <dgm:spPr>
        <a:solidFill>
          <a:srgbClr val="FFC000"/>
        </a:solidFill>
      </dgm:spPr>
      <dgm:t>
        <a:bodyPr/>
        <a:lstStyle/>
        <a:p>
          <a:r>
            <a:rPr lang="en-US" dirty="0"/>
            <a:t>Installation</a:t>
          </a:r>
          <a:br>
            <a:rPr lang="en-US" dirty="0"/>
          </a:br>
          <a:r>
            <a:rPr lang="en-US" dirty="0"/>
            <a:t>Rene Padilla</a:t>
          </a:r>
          <a:br>
            <a:rPr lang="en-US" dirty="0"/>
          </a:br>
          <a:r>
            <a:rPr lang="en-US" dirty="0"/>
            <a:t>Steve </a:t>
          </a:r>
          <a:r>
            <a:rPr lang="en-US" dirty="0" err="1"/>
            <a:t>Kotz</a:t>
          </a:r>
          <a:endParaRPr lang="en-US" dirty="0"/>
        </a:p>
      </dgm:t>
    </dgm:pt>
    <dgm:pt modelId="{44F0D2D2-75BD-471E-A940-0632A611B190}" type="parTrans" cxnId="{F68E0D2F-E563-4F21-99C7-91F6CA00E872}">
      <dgm:prSet/>
      <dgm:spPr/>
      <dgm:t>
        <a:bodyPr/>
        <a:lstStyle/>
        <a:p>
          <a:endParaRPr lang="en-US"/>
        </a:p>
      </dgm:t>
    </dgm:pt>
    <dgm:pt modelId="{93FA768B-24E8-48B5-8F54-5E870BC8715F}" type="sibTrans" cxnId="{F68E0D2F-E563-4F21-99C7-91F6CA00E872}">
      <dgm:prSet/>
      <dgm:spPr/>
      <dgm:t>
        <a:bodyPr/>
        <a:lstStyle/>
        <a:p>
          <a:endParaRPr lang="en-US"/>
        </a:p>
      </dgm:t>
    </dgm:pt>
    <dgm:pt modelId="{066158DB-1B7B-40F8-8E0E-C60F038AB439}">
      <dgm:prSet/>
      <dgm:spPr>
        <a:solidFill>
          <a:srgbClr val="FFC000"/>
        </a:solidFill>
        <a:ln w="25400">
          <a:solidFill>
            <a:schemeClr val="accent1"/>
          </a:solidFill>
        </a:ln>
      </dgm:spPr>
      <dgm:t>
        <a:bodyPr/>
        <a:lstStyle/>
        <a:p>
          <a:r>
            <a:rPr lang="en-US" dirty="0"/>
            <a:t>Instrumentation</a:t>
          </a:r>
          <a:br>
            <a:rPr lang="en-US" dirty="0"/>
          </a:br>
          <a:r>
            <a:rPr lang="en-US" dirty="0"/>
            <a:t>Craig </a:t>
          </a:r>
          <a:r>
            <a:rPr lang="en-US" dirty="0" err="1"/>
            <a:t>Drennan</a:t>
          </a:r>
          <a:endParaRPr lang="en-US" dirty="0"/>
        </a:p>
      </dgm:t>
    </dgm:pt>
    <dgm:pt modelId="{581D657C-0D85-436F-9B57-F054CCDEF6AC}" type="parTrans" cxnId="{EDD9D604-E7DE-42D8-AB6B-6C7F129EF02A}">
      <dgm:prSet/>
      <dgm:spPr/>
      <dgm:t>
        <a:bodyPr/>
        <a:lstStyle/>
        <a:p>
          <a:endParaRPr lang="en-US"/>
        </a:p>
      </dgm:t>
    </dgm:pt>
    <dgm:pt modelId="{1206D0A9-C177-48E8-B8B6-27362D0BAA9C}" type="sibTrans" cxnId="{EDD9D604-E7DE-42D8-AB6B-6C7F129EF02A}">
      <dgm:prSet/>
      <dgm:spPr/>
      <dgm:t>
        <a:bodyPr/>
        <a:lstStyle/>
        <a:p>
          <a:endParaRPr lang="en-US"/>
        </a:p>
      </dgm:t>
    </dgm:pt>
    <dgm:pt modelId="{EECD4598-4EB7-40E3-8ADC-158908EDD0E5}">
      <dgm:prSet/>
      <dgm:spPr>
        <a:solidFill>
          <a:srgbClr val="FFC000"/>
        </a:solidFill>
      </dgm:spPr>
      <dgm:t>
        <a:bodyPr/>
        <a:lstStyle/>
        <a:p>
          <a:r>
            <a:rPr lang="en-US" dirty="0"/>
            <a:t>Dampers</a:t>
          </a:r>
          <a:br>
            <a:rPr lang="en-US" dirty="0"/>
          </a:br>
          <a:r>
            <a:rPr lang="en-US" dirty="0"/>
            <a:t>Nathan Eddy</a:t>
          </a:r>
        </a:p>
      </dgm:t>
    </dgm:pt>
    <dgm:pt modelId="{0360B448-B470-458E-BDA7-286F5EC3F60B}" type="parTrans" cxnId="{9DAB3AC0-4280-4D07-8438-1DF9B57B1879}">
      <dgm:prSet/>
      <dgm:spPr/>
      <dgm:t>
        <a:bodyPr/>
        <a:lstStyle/>
        <a:p>
          <a:endParaRPr lang="en-US"/>
        </a:p>
      </dgm:t>
    </dgm:pt>
    <dgm:pt modelId="{544477E8-22E4-40D8-A4A8-7205A3560169}" type="sibTrans" cxnId="{9DAB3AC0-4280-4D07-8438-1DF9B57B1879}">
      <dgm:prSet/>
      <dgm:spPr/>
      <dgm:t>
        <a:bodyPr/>
        <a:lstStyle/>
        <a:p>
          <a:endParaRPr lang="en-US"/>
        </a:p>
      </dgm:t>
    </dgm:pt>
    <dgm:pt modelId="{7CEEA4FE-1214-471C-94B7-8695C8F63239}">
      <dgm:prSet/>
      <dgm:spPr>
        <a:solidFill>
          <a:srgbClr val="FFC000"/>
        </a:solidFill>
        <a:ln w="25400">
          <a:solidFill>
            <a:schemeClr val="accent1"/>
          </a:solidFill>
        </a:ln>
      </dgm:spPr>
      <dgm:t>
        <a:bodyPr/>
        <a:lstStyle/>
        <a:p>
          <a:r>
            <a:rPr lang="en-US" dirty="0"/>
            <a:t>Utilities</a:t>
          </a:r>
          <a:br>
            <a:rPr lang="en-US" dirty="0"/>
          </a:br>
          <a:r>
            <a:rPr lang="en-US" dirty="0"/>
            <a:t>Todd Sullivan</a:t>
          </a:r>
        </a:p>
      </dgm:t>
    </dgm:pt>
    <dgm:pt modelId="{AFF10195-0097-4824-A464-21587A2992CD}" type="parTrans" cxnId="{A2D3772B-D1BA-4959-938C-042A69AC5D65}">
      <dgm:prSet/>
      <dgm:spPr/>
      <dgm:t>
        <a:bodyPr/>
        <a:lstStyle/>
        <a:p>
          <a:endParaRPr lang="en-US"/>
        </a:p>
      </dgm:t>
    </dgm:pt>
    <dgm:pt modelId="{6DB49E07-F79C-4B91-89AF-AD55BB212173}" type="sibTrans" cxnId="{A2D3772B-D1BA-4959-938C-042A69AC5D65}">
      <dgm:prSet/>
      <dgm:spPr/>
      <dgm:t>
        <a:bodyPr/>
        <a:lstStyle/>
        <a:p>
          <a:endParaRPr lang="en-US"/>
        </a:p>
      </dgm:t>
    </dgm:pt>
    <dgm:pt modelId="{A433B0ED-770A-4F94-8771-AC636DF5CD9E}">
      <dgm:prSet/>
      <dgm:spPr>
        <a:solidFill>
          <a:srgbClr val="FFC000"/>
        </a:solidFill>
      </dgm:spPr>
      <dgm:t>
        <a:bodyPr/>
        <a:lstStyle/>
        <a:p>
          <a:r>
            <a:rPr lang="en-US" dirty="0"/>
            <a:t>Booster Cogging</a:t>
          </a:r>
          <a:br>
            <a:rPr lang="en-US" dirty="0"/>
          </a:br>
          <a:r>
            <a:rPr lang="en-US" dirty="0" err="1"/>
            <a:t>Kiyomi</a:t>
          </a:r>
          <a:r>
            <a:rPr lang="en-US" dirty="0"/>
            <a:t> </a:t>
          </a:r>
          <a:r>
            <a:rPr lang="en-US" dirty="0" err="1"/>
            <a:t>Seiya</a:t>
          </a:r>
          <a:endParaRPr lang="en-US" dirty="0"/>
        </a:p>
      </dgm:t>
    </dgm:pt>
    <dgm:pt modelId="{E4A580BF-F1C5-4D3F-8059-39B6BB8E78D1}" type="parTrans" cxnId="{1A23EE39-38D7-4B6C-B3F5-7598B4C211C0}">
      <dgm:prSet/>
      <dgm:spPr/>
      <dgm:t>
        <a:bodyPr/>
        <a:lstStyle/>
        <a:p>
          <a:endParaRPr lang="en-US"/>
        </a:p>
      </dgm:t>
    </dgm:pt>
    <dgm:pt modelId="{D600CC53-8C94-4FAA-BE92-01F1E1788B54}" type="sibTrans" cxnId="{1A23EE39-38D7-4B6C-B3F5-7598B4C211C0}">
      <dgm:prSet/>
      <dgm:spPr/>
      <dgm:t>
        <a:bodyPr/>
        <a:lstStyle/>
        <a:p>
          <a:endParaRPr lang="en-US"/>
        </a:p>
      </dgm:t>
    </dgm:pt>
    <dgm:pt modelId="{02128904-0433-49E4-B2EC-50E472FEB8B0}">
      <dgm:prSet/>
      <dgm:spPr>
        <a:solidFill>
          <a:srgbClr val="FFC000"/>
        </a:solidFill>
      </dgm:spPr>
      <dgm:t>
        <a:bodyPr/>
        <a:lstStyle/>
        <a:p>
          <a:r>
            <a:rPr lang="en-US" dirty="0"/>
            <a:t>Beam Position Monitors</a:t>
          </a:r>
          <a:br>
            <a:rPr lang="en-US" dirty="0"/>
          </a:br>
          <a:r>
            <a:rPr lang="en-US" dirty="0"/>
            <a:t>Nathan Eddy</a:t>
          </a:r>
        </a:p>
      </dgm:t>
    </dgm:pt>
    <dgm:pt modelId="{32577D34-457D-4676-B187-6100808107ED}" type="parTrans" cxnId="{B7BD2B6C-EE58-4F62-B97C-F9DAE56FC0B1}">
      <dgm:prSet/>
      <dgm:spPr/>
      <dgm:t>
        <a:bodyPr/>
        <a:lstStyle/>
        <a:p>
          <a:endParaRPr lang="en-US"/>
        </a:p>
      </dgm:t>
    </dgm:pt>
    <dgm:pt modelId="{031A9995-B85E-4D2C-9E96-F180740AEBCE}" type="sibTrans" cxnId="{B7BD2B6C-EE58-4F62-B97C-F9DAE56FC0B1}">
      <dgm:prSet/>
      <dgm:spPr/>
      <dgm:t>
        <a:bodyPr/>
        <a:lstStyle/>
        <a:p>
          <a:endParaRPr lang="en-US"/>
        </a:p>
      </dgm:t>
    </dgm:pt>
    <dgm:pt modelId="{6281E67C-1A16-4CCD-B7F2-F85804A26E10}">
      <dgm:prSet/>
      <dgm:spPr>
        <a:solidFill>
          <a:srgbClr val="FFC000"/>
        </a:solidFill>
      </dgm:spPr>
      <dgm:t>
        <a:bodyPr/>
        <a:lstStyle/>
        <a:p>
          <a:r>
            <a:rPr lang="en-US" dirty="0"/>
            <a:t>Simulation &amp; Studies</a:t>
          </a:r>
        </a:p>
        <a:p>
          <a:r>
            <a:rPr lang="en-US" dirty="0"/>
            <a:t>CY Tan</a:t>
          </a:r>
        </a:p>
      </dgm:t>
    </dgm:pt>
    <dgm:pt modelId="{07DA4DA9-5D25-4E59-A9BB-6FFE6ACB0BBB}" type="parTrans" cxnId="{F0D62A2F-AE55-4224-A85F-E02C4687A1EA}">
      <dgm:prSet/>
      <dgm:spPr/>
      <dgm:t>
        <a:bodyPr/>
        <a:lstStyle/>
        <a:p>
          <a:endParaRPr lang="en-US"/>
        </a:p>
      </dgm:t>
    </dgm:pt>
    <dgm:pt modelId="{056946C9-2ABC-48EB-9031-44337ABC19AB}" type="sibTrans" cxnId="{F0D62A2F-AE55-4224-A85F-E02C4687A1EA}">
      <dgm:prSet/>
      <dgm:spPr/>
      <dgm:t>
        <a:bodyPr/>
        <a:lstStyle/>
        <a:p>
          <a:endParaRPr lang="en-US"/>
        </a:p>
      </dgm:t>
    </dgm:pt>
    <dgm:pt modelId="{E984AE08-2F68-4931-A8E0-939143BD9CA0}">
      <dgm:prSet phldrT="[Text]" custT="1"/>
      <dgm:spPr>
        <a:solidFill>
          <a:srgbClr val="FFC000"/>
        </a:solidFill>
        <a:ln w="25400">
          <a:solidFill>
            <a:schemeClr val="accent1"/>
          </a:solidFill>
        </a:ln>
      </dgm:spPr>
      <dgm:t>
        <a:bodyPr/>
        <a:lstStyle/>
        <a:p>
          <a:r>
            <a:rPr lang="en-US" sz="800" dirty="0"/>
            <a:t>Linac</a:t>
          </a:r>
          <a:br>
            <a:rPr lang="en-US" sz="800" dirty="0"/>
          </a:br>
          <a:r>
            <a:rPr lang="en-US" sz="800" dirty="0"/>
            <a:t>Fernanda  G. Garcia</a:t>
          </a:r>
        </a:p>
      </dgm:t>
    </dgm:pt>
    <dgm:pt modelId="{175A9A38-2094-4671-9346-A0C67E25CDBF}" type="parTrans" cxnId="{61C1D6FE-49CD-48D7-9E3D-356BD4CAEC17}">
      <dgm:prSet/>
      <dgm:spPr/>
      <dgm:t>
        <a:bodyPr/>
        <a:lstStyle/>
        <a:p>
          <a:endParaRPr lang="en-US"/>
        </a:p>
      </dgm:t>
    </dgm:pt>
    <dgm:pt modelId="{F371BA5C-DAA9-4BF7-82C6-DA5CE3400B20}" type="sibTrans" cxnId="{61C1D6FE-49CD-48D7-9E3D-356BD4CAEC17}">
      <dgm:prSet/>
      <dgm:spPr/>
      <dgm:t>
        <a:bodyPr/>
        <a:lstStyle/>
        <a:p>
          <a:endParaRPr lang="en-US"/>
        </a:p>
      </dgm:t>
    </dgm:pt>
    <dgm:pt modelId="{BDFCF9CE-144E-404B-9635-5A5C1169AC81}">
      <dgm:prSet/>
      <dgm:spPr>
        <a:solidFill>
          <a:srgbClr val="FFC000"/>
        </a:solidFill>
      </dgm:spPr>
      <dgm:t>
        <a:bodyPr/>
        <a:lstStyle/>
        <a:p>
          <a:r>
            <a:rPr lang="en-US" dirty="0"/>
            <a:t>Cavity &amp; Tuner </a:t>
          </a:r>
          <a:r>
            <a:rPr lang="en-US" dirty="0" err="1"/>
            <a:t>Refurb</a:t>
          </a:r>
          <a:r>
            <a:rPr lang="en-US" dirty="0"/>
            <a:t>.</a:t>
          </a:r>
          <a:br>
            <a:rPr lang="en-US" dirty="0"/>
          </a:br>
          <a:r>
            <a:rPr lang="en-US" dirty="0"/>
            <a:t>Matt </a:t>
          </a:r>
          <a:r>
            <a:rPr lang="en-US" dirty="0" err="1"/>
            <a:t>Slabaugh</a:t>
          </a:r>
          <a:endParaRPr lang="en-US" dirty="0"/>
        </a:p>
      </dgm:t>
    </dgm:pt>
    <dgm:pt modelId="{5FD2D371-9979-4A44-BE11-B551CFA5ACEB}" type="parTrans" cxnId="{7CBD6CED-E2C0-44F8-9427-58524F8845FA}">
      <dgm:prSet/>
      <dgm:spPr/>
      <dgm:t>
        <a:bodyPr/>
        <a:lstStyle/>
        <a:p>
          <a:endParaRPr lang="en-US"/>
        </a:p>
      </dgm:t>
    </dgm:pt>
    <dgm:pt modelId="{7E619921-0C4A-4C17-ABF7-B7E586C030C4}" type="sibTrans" cxnId="{7CBD6CED-E2C0-44F8-9427-58524F8845FA}">
      <dgm:prSet/>
      <dgm:spPr/>
      <dgm:t>
        <a:bodyPr/>
        <a:lstStyle/>
        <a:p>
          <a:endParaRPr lang="en-US"/>
        </a:p>
      </dgm:t>
    </dgm:pt>
    <dgm:pt modelId="{2011A44A-00B4-44C9-9357-70098EE34DDB}">
      <dgm:prSet phldrT="[Text]"/>
      <dgm:spPr>
        <a:solidFill>
          <a:srgbClr val="FFC000"/>
        </a:solidFill>
        <a:ln w="25400">
          <a:solidFill>
            <a:schemeClr val="accent1"/>
          </a:solidFill>
        </a:ln>
      </dgm:spPr>
      <dgm:t>
        <a:bodyPr/>
        <a:lstStyle/>
        <a:p>
          <a:r>
            <a:rPr lang="en-US" dirty="0"/>
            <a:t>RFQ Injector</a:t>
          </a:r>
          <a:br>
            <a:rPr lang="en-US" dirty="0"/>
          </a:br>
          <a:r>
            <a:rPr lang="en-US" dirty="0"/>
            <a:t>C. Y. Tan</a:t>
          </a:r>
        </a:p>
      </dgm:t>
    </dgm:pt>
    <dgm:pt modelId="{D1AA3A56-7064-4B67-935E-7FC8D2E2E2F4}" type="parTrans" cxnId="{F0CE02D2-C0E5-4C28-AEC9-B1CD112DF9DD}">
      <dgm:prSet/>
      <dgm:spPr/>
      <dgm:t>
        <a:bodyPr/>
        <a:lstStyle/>
        <a:p>
          <a:endParaRPr lang="en-US"/>
        </a:p>
      </dgm:t>
    </dgm:pt>
    <dgm:pt modelId="{3743B7DF-FB68-4B5A-8C10-88363BB4ADDE}" type="sibTrans" cxnId="{F0CE02D2-C0E5-4C28-AEC9-B1CD112DF9DD}">
      <dgm:prSet/>
      <dgm:spPr/>
      <dgm:t>
        <a:bodyPr/>
        <a:lstStyle/>
        <a:p>
          <a:endParaRPr lang="en-US"/>
        </a:p>
      </dgm:t>
    </dgm:pt>
    <dgm:pt modelId="{6FF778C7-EB33-4C26-8595-3DF6DBCE0907}">
      <dgm:prSet/>
      <dgm:spPr>
        <a:solidFill>
          <a:srgbClr val="FFC000"/>
        </a:solidFill>
      </dgm:spPr>
      <dgm:t>
        <a:bodyPr/>
        <a:lstStyle/>
        <a:p>
          <a:r>
            <a:rPr lang="en-US" dirty="0"/>
            <a:t>Beam Position Monitors</a:t>
          </a:r>
          <a:br>
            <a:rPr lang="en-US" dirty="0"/>
          </a:br>
          <a:r>
            <a:rPr lang="en-US" dirty="0"/>
            <a:t>Peter Prieto</a:t>
          </a:r>
        </a:p>
      </dgm:t>
    </dgm:pt>
    <dgm:pt modelId="{D52EE6D2-D909-48EC-A1D8-D7B75A588575}" type="parTrans" cxnId="{D613006D-06E2-4538-B4DC-66A18102660B}">
      <dgm:prSet/>
      <dgm:spPr/>
      <dgm:t>
        <a:bodyPr/>
        <a:lstStyle/>
        <a:p>
          <a:endParaRPr lang="en-US"/>
        </a:p>
      </dgm:t>
    </dgm:pt>
    <dgm:pt modelId="{22CB2C04-F5B7-4FCA-85A1-1D186A9679F2}" type="sibTrans" cxnId="{D613006D-06E2-4538-B4DC-66A18102660B}">
      <dgm:prSet/>
      <dgm:spPr/>
      <dgm:t>
        <a:bodyPr/>
        <a:lstStyle/>
        <a:p>
          <a:endParaRPr lang="en-US"/>
        </a:p>
      </dgm:t>
    </dgm:pt>
    <dgm:pt modelId="{17697A3F-8538-4EFD-8CC1-7E14B19B6329}">
      <dgm:prSet/>
      <dgm:spPr>
        <a:solidFill>
          <a:srgbClr val="FFC000"/>
        </a:solidFill>
        <a:ln>
          <a:solidFill>
            <a:srgbClr val="FFC000"/>
          </a:solidFill>
        </a:ln>
      </dgm:spPr>
      <dgm:t>
        <a:bodyPr/>
        <a:lstStyle/>
        <a:p>
          <a:r>
            <a:rPr lang="en-US" dirty="0"/>
            <a:t>Low-Cond. Water System               </a:t>
          </a:r>
        </a:p>
        <a:p>
          <a:r>
            <a:rPr lang="en-US" dirty="0"/>
            <a:t> Matt Gardner</a:t>
          </a:r>
        </a:p>
      </dgm:t>
    </dgm:pt>
    <dgm:pt modelId="{E3C2B178-B051-4015-BCED-7448507C531E}" type="parTrans" cxnId="{2765028C-E2EC-418C-A629-83C325FC9E0D}">
      <dgm:prSet/>
      <dgm:spPr/>
      <dgm:t>
        <a:bodyPr/>
        <a:lstStyle/>
        <a:p>
          <a:endParaRPr lang="en-US"/>
        </a:p>
      </dgm:t>
    </dgm:pt>
    <dgm:pt modelId="{0385B772-3F38-4699-B9E8-451C85296F65}" type="sibTrans" cxnId="{2765028C-E2EC-418C-A629-83C325FC9E0D}">
      <dgm:prSet/>
      <dgm:spPr/>
      <dgm:t>
        <a:bodyPr/>
        <a:lstStyle/>
        <a:p>
          <a:endParaRPr lang="en-US"/>
        </a:p>
      </dgm:t>
    </dgm:pt>
    <dgm:pt modelId="{9C673717-2873-440B-AE71-7B213D7DF74F}">
      <dgm:prSet/>
      <dgm:spPr/>
      <dgm:t>
        <a:bodyPr/>
        <a:lstStyle/>
        <a:p>
          <a:r>
            <a:rPr lang="en-US" dirty="0"/>
            <a:t>Perpendicular Cavity                     CY Tan</a:t>
          </a:r>
        </a:p>
      </dgm:t>
    </dgm:pt>
    <dgm:pt modelId="{CBD97B77-640C-499A-AC98-2BAD90365F19}" type="parTrans" cxnId="{117779AE-55F0-4063-AA95-7F624FC14D7B}">
      <dgm:prSet/>
      <dgm:spPr/>
      <dgm:t>
        <a:bodyPr/>
        <a:lstStyle/>
        <a:p>
          <a:endParaRPr lang="en-US"/>
        </a:p>
      </dgm:t>
    </dgm:pt>
    <dgm:pt modelId="{7B6EEA83-D290-4E95-809D-AEE320B822D2}" type="sibTrans" cxnId="{117779AE-55F0-4063-AA95-7F624FC14D7B}">
      <dgm:prSet/>
      <dgm:spPr/>
      <dgm:t>
        <a:bodyPr/>
        <a:lstStyle/>
        <a:p>
          <a:endParaRPr lang="en-US"/>
        </a:p>
      </dgm:t>
    </dgm:pt>
    <dgm:pt modelId="{F446CD90-606C-4BFA-9513-26A19E51FA17}">
      <dgm:prSet/>
      <dgm:spPr>
        <a:solidFill>
          <a:srgbClr val="FFC000"/>
        </a:solidFill>
      </dgm:spPr>
      <dgm:t>
        <a:bodyPr/>
        <a:lstStyle/>
        <a:p>
          <a:pPr algn="ctr"/>
          <a:r>
            <a:rPr lang="en-US" dirty="0"/>
            <a:t>Cavities 21&amp;22             </a:t>
          </a:r>
        </a:p>
        <a:p>
          <a:pPr algn="ctr"/>
          <a:r>
            <a:rPr lang="en-US" dirty="0"/>
            <a:t>  Matt </a:t>
          </a:r>
          <a:r>
            <a:rPr lang="en-US" dirty="0" err="1"/>
            <a:t>Slabaugh</a:t>
          </a:r>
          <a:endParaRPr lang="en-US" dirty="0"/>
        </a:p>
      </dgm:t>
    </dgm:pt>
    <dgm:pt modelId="{C39D3DFC-564D-402A-A8B6-8034F555A6EE}" type="parTrans" cxnId="{8083347D-F5E0-4FE7-AB07-C3C0BA34BDE9}">
      <dgm:prSet/>
      <dgm:spPr/>
      <dgm:t>
        <a:bodyPr/>
        <a:lstStyle/>
        <a:p>
          <a:endParaRPr lang="en-US"/>
        </a:p>
      </dgm:t>
    </dgm:pt>
    <dgm:pt modelId="{99FA5F61-8E6A-4162-835F-C3F3EAD83B2B}" type="sibTrans" cxnId="{8083347D-F5E0-4FE7-AB07-C3C0BA34BDE9}">
      <dgm:prSet/>
      <dgm:spPr/>
      <dgm:t>
        <a:bodyPr/>
        <a:lstStyle/>
        <a:p>
          <a:endParaRPr lang="en-US"/>
        </a:p>
      </dgm:t>
    </dgm:pt>
    <dgm:pt modelId="{5144C187-28E0-4B98-BF58-6B635EFA1979}">
      <dgm:prSet/>
      <dgm:spPr>
        <a:solidFill>
          <a:srgbClr val="FFC000"/>
        </a:solidFill>
        <a:ln>
          <a:solidFill>
            <a:srgbClr val="FFC000"/>
          </a:solidFill>
        </a:ln>
      </dgm:spPr>
      <dgm:t>
        <a:bodyPr/>
        <a:lstStyle/>
        <a:p>
          <a:pPr algn="ctr"/>
          <a:r>
            <a:rPr lang="en-US" dirty="0"/>
            <a:t>Stations 21&amp;22             </a:t>
          </a:r>
        </a:p>
        <a:p>
          <a:pPr algn="ctr"/>
          <a:r>
            <a:rPr lang="en-US" dirty="0"/>
            <a:t> Rene Padilla</a:t>
          </a:r>
        </a:p>
      </dgm:t>
    </dgm:pt>
    <dgm:pt modelId="{5F0BFF6C-B970-473E-9559-E1ADE402EF90}" type="parTrans" cxnId="{BB5C9B8D-9884-41A8-BDDC-F1B0044789D6}">
      <dgm:prSet/>
      <dgm:spPr/>
      <dgm:t>
        <a:bodyPr/>
        <a:lstStyle/>
        <a:p>
          <a:endParaRPr lang="en-US"/>
        </a:p>
      </dgm:t>
    </dgm:pt>
    <dgm:pt modelId="{8944D373-B841-4B8C-85D0-06F2F1B6B5B3}" type="sibTrans" cxnId="{BB5C9B8D-9884-41A8-BDDC-F1B0044789D6}">
      <dgm:prSet/>
      <dgm:spPr/>
      <dgm:t>
        <a:bodyPr/>
        <a:lstStyle/>
        <a:p>
          <a:endParaRPr lang="en-US"/>
        </a:p>
      </dgm:t>
    </dgm:pt>
    <dgm:pt modelId="{27999CD5-7E09-4014-B562-E95D4D362A83}">
      <dgm:prSet/>
      <dgm:spPr>
        <a:solidFill>
          <a:srgbClr val="FFC000"/>
        </a:solidFill>
        <a:ln>
          <a:solidFill>
            <a:srgbClr val="FFC000"/>
          </a:solidFill>
        </a:ln>
      </dgm:spPr>
      <dgm:t>
        <a:bodyPr/>
        <a:lstStyle/>
        <a:p>
          <a:r>
            <a:rPr lang="en-US" dirty="0"/>
            <a:t>Utility Pumps</a:t>
          </a:r>
        </a:p>
        <a:p>
          <a:r>
            <a:rPr lang="en-US" dirty="0"/>
            <a:t>Todd Sullivan</a:t>
          </a:r>
        </a:p>
      </dgm:t>
    </dgm:pt>
    <dgm:pt modelId="{5BBD3D61-3C82-43C9-92C5-F60641DDEA9F}" type="parTrans" cxnId="{823D3E85-C474-4CBB-B1E8-D53B6194212E}">
      <dgm:prSet/>
      <dgm:spPr/>
      <dgm:t>
        <a:bodyPr/>
        <a:lstStyle/>
        <a:p>
          <a:endParaRPr lang="en-US"/>
        </a:p>
      </dgm:t>
    </dgm:pt>
    <dgm:pt modelId="{2EA9B759-1DEE-4E19-BF30-CBF1F2947BD0}" type="sibTrans" cxnId="{823D3E85-C474-4CBB-B1E8-D53B6194212E}">
      <dgm:prSet/>
      <dgm:spPr/>
      <dgm:t>
        <a:bodyPr/>
        <a:lstStyle/>
        <a:p>
          <a:endParaRPr lang="en-US"/>
        </a:p>
      </dgm:t>
    </dgm:pt>
    <dgm:pt modelId="{06246336-DCEC-4CDF-9D9A-C1CD74918602}" type="pres">
      <dgm:prSet presAssocID="{C16A9036-DBB5-4449-99A6-6CAD5C994810}" presName="hierChild1" presStyleCnt="0">
        <dgm:presLayoutVars>
          <dgm:orgChart val="1"/>
          <dgm:chPref val="1"/>
          <dgm:dir/>
          <dgm:animOne val="branch"/>
          <dgm:animLvl val="lvl"/>
          <dgm:resizeHandles/>
        </dgm:presLayoutVars>
      </dgm:prSet>
      <dgm:spPr/>
    </dgm:pt>
    <dgm:pt modelId="{4CDC5893-C2F6-4ED5-859E-5F41CE4BE08B}" type="pres">
      <dgm:prSet presAssocID="{56774BB8-8D7C-48F8-95C5-481B2EDE596A}" presName="hierRoot1" presStyleCnt="0">
        <dgm:presLayoutVars>
          <dgm:hierBranch val="init"/>
        </dgm:presLayoutVars>
      </dgm:prSet>
      <dgm:spPr/>
    </dgm:pt>
    <dgm:pt modelId="{A6D3E141-5791-4ED1-B69F-B36E2F2D5EBF}" type="pres">
      <dgm:prSet presAssocID="{56774BB8-8D7C-48F8-95C5-481B2EDE596A}" presName="rootComposite1" presStyleCnt="0"/>
      <dgm:spPr/>
    </dgm:pt>
    <dgm:pt modelId="{719BB457-37F4-43E6-97B9-D2DA3763EDE1}" type="pres">
      <dgm:prSet presAssocID="{56774BB8-8D7C-48F8-95C5-481B2EDE596A}" presName="rootText1" presStyleLbl="node0" presStyleIdx="0" presStyleCnt="1" custScaleX="487854" custScaleY="312679" custLinFactNeighborX="-52156" custLinFactNeighborY="2373">
        <dgm:presLayoutVars>
          <dgm:chPref val="3"/>
        </dgm:presLayoutVars>
      </dgm:prSet>
      <dgm:spPr/>
    </dgm:pt>
    <dgm:pt modelId="{717CD991-FA25-4F6D-A143-23AC40A23116}" type="pres">
      <dgm:prSet presAssocID="{56774BB8-8D7C-48F8-95C5-481B2EDE596A}" presName="rootConnector1" presStyleLbl="node1" presStyleIdx="0" presStyleCnt="0"/>
      <dgm:spPr/>
    </dgm:pt>
    <dgm:pt modelId="{DB92DADE-960E-4B53-8602-75F0DD8B8C90}" type="pres">
      <dgm:prSet presAssocID="{56774BB8-8D7C-48F8-95C5-481B2EDE596A}" presName="hierChild2" presStyleCnt="0"/>
      <dgm:spPr/>
    </dgm:pt>
    <dgm:pt modelId="{8B704965-1AE9-4B06-9788-35DDBF39A4BA}" type="pres">
      <dgm:prSet presAssocID="{175A9A38-2094-4671-9346-A0C67E25CDBF}" presName="Name37" presStyleLbl="parChTrans1D2" presStyleIdx="0" presStyleCnt="3"/>
      <dgm:spPr/>
    </dgm:pt>
    <dgm:pt modelId="{05CA4E20-03CB-4D63-8349-690C131126C5}" type="pres">
      <dgm:prSet presAssocID="{E984AE08-2F68-4931-A8E0-939143BD9CA0}" presName="hierRoot2" presStyleCnt="0">
        <dgm:presLayoutVars>
          <dgm:hierBranch val="init"/>
        </dgm:presLayoutVars>
      </dgm:prSet>
      <dgm:spPr/>
    </dgm:pt>
    <dgm:pt modelId="{5F879C33-645F-4499-B826-96BC3B2DA4BE}" type="pres">
      <dgm:prSet presAssocID="{E984AE08-2F68-4931-A8E0-939143BD9CA0}" presName="rootComposite" presStyleCnt="0"/>
      <dgm:spPr/>
    </dgm:pt>
    <dgm:pt modelId="{3268331D-829A-43BF-B4E5-875DA3813209}" type="pres">
      <dgm:prSet presAssocID="{E984AE08-2F68-4931-A8E0-939143BD9CA0}" presName="rootText" presStyleLbl="node2" presStyleIdx="0" presStyleCnt="3" custScaleX="168381">
        <dgm:presLayoutVars>
          <dgm:chPref val="3"/>
        </dgm:presLayoutVars>
      </dgm:prSet>
      <dgm:spPr/>
    </dgm:pt>
    <dgm:pt modelId="{1DF72EE5-C347-456E-9A1B-88A9C2F55764}" type="pres">
      <dgm:prSet presAssocID="{E984AE08-2F68-4931-A8E0-939143BD9CA0}" presName="rootConnector" presStyleLbl="node2" presStyleIdx="0" presStyleCnt="3"/>
      <dgm:spPr/>
    </dgm:pt>
    <dgm:pt modelId="{F72588A7-725B-4BC3-AF79-24AF183D2A0D}" type="pres">
      <dgm:prSet presAssocID="{E984AE08-2F68-4931-A8E0-939143BD9CA0}" presName="hierChild4" presStyleCnt="0"/>
      <dgm:spPr/>
    </dgm:pt>
    <dgm:pt modelId="{AB44957E-1384-4628-A91F-6E9753D13DC1}" type="pres">
      <dgm:prSet presAssocID="{E7420DC9-E3D3-4039-99B0-C5816A400ED4}" presName="Name37" presStyleLbl="parChTrans1D3" presStyleIdx="0" presStyleCnt="9"/>
      <dgm:spPr/>
    </dgm:pt>
    <dgm:pt modelId="{AC9B5860-47FA-4425-8677-40DAF5FC6B69}" type="pres">
      <dgm:prSet presAssocID="{163F4682-8A17-4862-9B03-6BF05A3DC0F8}" presName="hierRoot2" presStyleCnt="0">
        <dgm:presLayoutVars>
          <dgm:hierBranch val="init"/>
        </dgm:presLayoutVars>
      </dgm:prSet>
      <dgm:spPr/>
    </dgm:pt>
    <dgm:pt modelId="{EE069A43-2D7B-4000-A035-743D7642C438}" type="pres">
      <dgm:prSet presAssocID="{163F4682-8A17-4862-9B03-6BF05A3DC0F8}" presName="rootComposite" presStyleCnt="0"/>
      <dgm:spPr/>
    </dgm:pt>
    <dgm:pt modelId="{7C466F8B-0D60-4472-861F-C7FF4F0F4E37}" type="pres">
      <dgm:prSet presAssocID="{163F4682-8A17-4862-9B03-6BF05A3DC0F8}" presName="rootText" presStyleLbl="node3" presStyleIdx="0" presStyleCnt="9" custScaleX="135295" custLinFactNeighborY="37836">
        <dgm:presLayoutVars>
          <dgm:chPref val="3"/>
        </dgm:presLayoutVars>
      </dgm:prSet>
      <dgm:spPr/>
    </dgm:pt>
    <dgm:pt modelId="{995DA771-4FAB-4FD3-A61F-E52AB3CFC318}" type="pres">
      <dgm:prSet presAssocID="{163F4682-8A17-4862-9B03-6BF05A3DC0F8}" presName="rootConnector" presStyleLbl="node3" presStyleIdx="0" presStyleCnt="9"/>
      <dgm:spPr/>
    </dgm:pt>
    <dgm:pt modelId="{23FA0159-C7B7-4163-9294-0408F1406EC3}" type="pres">
      <dgm:prSet presAssocID="{163F4682-8A17-4862-9B03-6BF05A3DC0F8}" presName="hierChild4" presStyleCnt="0"/>
      <dgm:spPr/>
    </dgm:pt>
    <dgm:pt modelId="{09C9C083-B1B5-4A98-81BE-E5CC345E88BF}" type="pres">
      <dgm:prSet presAssocID="{D3FF0B05-B018-4164-B38F-D016F7343A7C}" presName="Name37" presStyleLbl="parChTrans1D4" presStyleIdx="0" presStyleCnt="35"/>
      <dgm:spPr/>
    </dgm:pt>
    <dgm:pt modelId="{81068946-1E3A-4A9C-9791-13CDE5DC9CCF}" type="pres">
      <dgm:prSet presAssocID="{08042EE2-304A-4DB1-B9DF-987216F5C312}" presName="hierRoot2" presStyleCnt="0">
        <dgm:presLayoutVars>
          <dgm:hierBranch val="init"/>
        </dgm:presLayoutVars>
      </dgm:prSet>
      <dgm:spPr/>
    </dgm:pt>
    <dgm:pt modelId="{A376225C-FD73-4B1A-B282-D44B46FCB140}" type="pres">
      <dgm:prSet presAssocID="{08042EE2-304A-4DB1-B9DF-987216F5C312}" presName="rootComposite" presStyleCnt="0"/>
      <dgm:spPr/>
    </dgm:pt>
    <dgm:pt modelId="{238A4302-F258-4486-B3F4-394D708BD29D}" type="pres">
      <dgm:prSet presAssocID="{08042EE2-304A-4DB1-B9DF-987216F5C312}" presName="rootText" presStyleLbl="node4" presStyleIdx="0" presStyleCnt="35" custScaleX="113772" custLinFactNeighborY="37836">
        <dgm:presLayoutVars>
          <dgm:chPref val="3"/>
        </dgm:presLayoutVars>
      </dgm:prSet>
      <dgm:spPr/>
    </dgm:pt>
    <dgm:pt modelId="{D111E049-9548-445C-973E-EC37038D7CE7}" type="pres">
      <dgm:prSet presAssocID="{08042EE2-304A-4DB1-B9DF-987216F5C312}" presName="rootConnector" presStyleLbl="node4" presStyleIdx="0" presStyleCnt="35"/>
      <dgm:spPr/>
    </dgm:pt>
    <dgm:pt modelId="{55FEEEA5-0622-4618-A837-8F9904D0FA36}" type="pres">
      <dgm:prSet presAssocID="{08042EE2-304A-4DB1-B9DF-987216F5C312}" presName="hierChild4" presStyleCnt="0"/>
      <dgm:spPr/>
    </dgm:pt>
    <dgm:pt modelId="{95F61037-C5B2-4BA0-BB1C-9D8E6888F124}" type="pres">
      <dgm:prSet presAssocID="{08042EE2-304A-4DB1-B9DF-987216F5C312}" presName="hierChild5" presStyleCnt="0"/>
      <dgm:spPr/>
    </dgm:pt>
    <dgm:pt modelId="{F7ADD417-268F-4023-9FBF-81CD86215589}" type="pres">
      <dgm:prSet presAssocID="{363FFDE6-91F2-4ACF-BA19-103E3364A77A}" presName="Name37" presStyleLbl="parChTrans1D4" presStyleIdx="1" presStyleCnt="35"/>
      <dgm:spPr/>
    </dgm:pt>
    <dgm:pt modelId="{4AEF9ABA-7702-4A3A-9FF2-CC2B191B6E51}" type="pres">
      <dgm:prSet presAssocID="{8705F623-148F-41CB-8658-6EE6A97CFACB}" presName="hierRoot2" presStyleCnt="0">
        <dgm:presLayoutVars>
          <dgm:hierBranch val="init"/>
        </dgm:presLayoutVars>
      </dgm:prSet>
      <dgm:spPr/>
    </dgm:pt>
    <dgm:pt modelId="{FB275C18-1DAB-44EF-AA2C-03C3C15909F6}" type="pres">
      <dgm:prSet presAssocID="{8705F623-148F-41CB-8658-6EE6A97CFACB}" presName="rootComposite" presStyleCnt="0"/>
      <dgm:spPr/>
    </dgm:pt>
    <dgm:pt modelId="{310F39D1-4CD4-44CC-89E1-7E31709198E1}" type="pres">
      <dgm:prSet presAssocID="{8705F623-148F-41CB-8658-6EE6A97CFACB}" presName="rootText" presStyleLbl="node4" presStyleIdx="1" presStyleCnt="35" custScaleX="113772" custLinFactNeighborY="37836">
        <dgm:presLayoutVars>
          <dgm:chPref val="3"/>
        </dgm:presLayoutVars>
      </dgm:prSet>
      <dgm:spPr/>
    </dgm:pt>
    <dgm:pt modelId="{BE6DC6F9-5D44-4940-A474-7C119B6090AB}" type="pres">
      <dgm:prSet presAssocID="{8705F623-148F-41CB-8658-6EE6A97CFACB}" presName="rootConnector" presStyleLbl="node4" presStyleIdx="1" presStyleCnt="35"/>
      <dgm:spPr/>
    </dgm:pt>
    <dgm:pt modelId="{A176FCC0-C1A0-4C8A-85F5-C23EC78C9147}" type="pres">
      <dgm:prSet presAssocID="{8705F623-148F-41CB-8658-6EE6A97CFACB}" presName="hierChild4" presStyleCnt="0"/>
      <dgm:spPr/>
    </dgm:pt>
    <dgm:pt modelId="{259FAC9F-A688-448D-8329-FC221A55C473}" type="pres">
      <dgm:prSet presAssocID="{8705F623-148F-41CB-8658-6EE6A97CFACB}" presName="hierChild5" presStyleCnt="0"/>
      <dgm:spPr/>
    </dgm:pt>
    <dgm:pt modelId="{CAA180E8-80F7-4B36-9BF0-3FE782EFBA07}" type="pres">
      <dgm:prSet presAssocID="{742806BA-8F0D-4444-BC7F-0F731733BA02}" presName="Name37" presStyleLbl="parChTrans1D4" presStyleIdx="2" presStyleCnt="35"/>
      <dgm:spPr/>
    </dgm:pt>
    <dgm:pt modelId="{75021004-6DBF-4E66-AE93-6011183039F3}" type="pres">
      <dgm:prSet presAssocID="{8E5AA6EE-00BA-4048-A286-B2A27BFA09D3}" presName="hierRoot2" presStyleCnt="0">
        <dgm:presLayoutVars>
          <dgm:hierBranch val="init"/>
        </dgm:presLayoutVars>
      </dgm:prSet>
      <dgm:spPr/>
    </dgm:pt>
    <dgm:pt modelId="{7636BED7-1338-47F3-8CAE-817325295230}" type="pres">
      <dgm:prSet presAssocID="{8E5AA6EE-00BA-4048-A286-B2A27BFA09D3}" presName="rootComposite" presStyleCnt="0"/>
      <dgm:spPr/>
    </dgm:pt>
    <dgm:pt modelId="{4E102670-D758-4360-8142-7AF93F1FC1E5}" type="pres">
      <dgm:prSet presAssocID="{8E5AA6EE-00BA-4048-A286-B2A27BFA09D3}" presName="rootText" presStyleLbl="node4" presStyleIdx="2" presStyleCnt="35" custScaleX="113772" custLinFactNeighborY="37836">
        <dgm:presLayoutVars>
          <dgm:chPref val="3"/>
        </dgm:presLayoutVars>
      </dgm:prSet>
      <dgm:spPr/>
    </dgm:pt>
    <dgm:pt modelId="{05A3BA07-5256-47F0-9C3C-C24EDA30CD2E}" type="pres">
      <dgm:prSet presAssocID="{8E5AA6EE-00BA-4048-A286-B2A27BFA09D3}" presName="rootConnector" presStyleLbl="node4" presStyleIdx="2" presStyleCnt="35"/>
      <dgm:spPr/>
    </dgm:pt>
    <dgm:pt modelId="{D77944AA-7EC5-4351-BCE5-347947974E2A}" type="pres">
      <dgm:prSet presAssocID="{8E5AA6EE-00BA-4048-A286-B2A27BFA09D3}" presName="hierChild4" presStyleCnt="0"/>
      <dgm:spPr/>
    </dgm:pt>
    <dgm:pt modelId="{73BE001A-6888-419D-A100-B292294E3597}" type="pres">
      <dgm:prSet presAssocID="{8E5AA6EE-00BA-4048-A286-B2A27BFA09D3}" presName="hierChild5" presStyleCnt="0"/>
      <dgm:spPr/>
    </dgm:pt>
    <dgm:pt modelId="{C2CE96C7-B256-48A4-BF34-F96C374D512B}" type="pres">
      <dgm:prSet presAssocID="{163F4682-8A17-4862-9B03-6BF05A3DC0F8}" presName="hierChild5" presStyleCnt="0"/>
      <dgm:spPr/>
    </dgm:pt>
    <dgm:pt modelId="{0945A37F-085F-4D8C-ADAC-6D068F5D07B5}" type="pres">
      <dgm:prSet presAssocID="{7FF0B8B0-C4D3-41FC-AC02-5552B4C28EAC}" presName="Name37" presStyleLbl="parChTrans1D3" presStyleIdx="1" presStyleCnt="9"/>
      <dgm:spPr/>
    </dgm:pt>
    <dgm:pt modelId="{C5A99677-F4E9-40B1-A576-05B1E41FC703}" type="pres">
      <dgm:prSet presAssocID="{32E26F4A-F384-42B4-825A-B8F4BFCC0B62}" presName="hierRoot2" presStyleCnt="0">
        <dgm:presLayoutVars>
          <dgm:hierBranch val="init"/>
        </dgm:presLayoutVars>
      </dgm:prSet>
      <dgm:spPr/>
    </dgm:pt>
    <dgm:pt modelId="{E97B4E11-9C12-4A88-A781-E43621542101}" type="pres">
      <dgm:prSet presAssocID="{32E26F4A-F384-42B4-825A-B8F4BFCC0B62}" presName="rootComposite" presStyleCnt="0"/>
      <dgm:spPr/>
    </dgm:pt>
    <dgm:pt modelId="{CE0330FF-B6D9-47BC-A9FA-4B61D31C51E4}" type="pres">
      <dgm:prSet presAssocID="{32E26F4A-F384-42B4-825A-B8F4BFCC0B62}" presName="rootText" presStyleLbl="node3" presStyleIdx="1" presStyleCnt="9" custScaleX="121447" custLinFactNeighborY="37836">
        <dgm:presLayoutVars>
          <dgm:chPref val="3"/>
        </dgm:presLayoutVars>
      </dgm:prSet>
      <dgm:spPr/>
    </dgm:pt>
    <dgm:pt modelId="{98E252C9-2236-4A8D-BD47-223CF5DE39EB}" type="pres">
      <dgm:prSet presAssocID="{32E26F4A-F384-42B4-825A-B8F4BFCC0B62}" presName="rootConnector" presStyleLbl="node3" presStyleIdx="1" presStyleCnt="9"/>
      <dgm:spPr/>
    </dgm:pt>
    <dgm:pt modelId="{D75376A9-8265-4ACC-9C1B-1F1688D3A04C}" type="pres">
      <dgm:prSet presAssocID="{32E26F4A-F384-42B4-825A-B8F4BFCC0B62}" presName="hierChild4" presStyleCnt="0"/>
      <dgm:spPr/>
    </dgm:pt>
    <dgm:pt modelId="{18EE296F-3803-4692-BB9E-CD776313E856}" type="pres">
      <dgm:prSet presAssocID="{8518DB6C-0BD5-4F6E-981D-A2C3556E2114}" presName="Name37" presStyleLbl="parChTrans1D4" presStyleIdx="3" presStyleCnt="35"/>
      <dgm:spPr/>
    </dgm:pt>
    <dgm:pt modelId="{221B74C2-5298-40A2-A1CE-6410CA6A1EE5}" type="pres">
      <dgm:prSet presAssocID="{FD080078-3848-4578-8443-459FA84B8584}" presName="hierRoot2" presStyleCnt="0">
        <dgm:presLayoutVars>
          <dgm:hierBranch val="init"/>
        </dgm:presLayoutVars>
      </dgm:prSet>
      <dgm:spPr/>
    </dgm:pt>
    <dgm:pt modelId="{422B8067-735F-49BC-BBE9-4874977AAE3B}" type="pres">
      <dgm:prSet presAssocID="{FD080078-3848-4578-8443-459FA84B8584}" presName="rootComposite" presStyleCnt="0"/>
      <dgm:spPr/>
    </dgm:pt>
    <dgm:pt modelId="{59C861E2-9ED2-4834-BD99-F8051BD44C30}" type="pres">
      <dgm:prSet presAssocID="{FD080078-3848-4578-8443-459FA84B8584}" presName="rootText" presStyleLbl="node4" presStyleIdx="3" presStyleCnt="35" custScaleX="130510" custScaleY="99531" custLinFactNeighborY="37836">
        <dgm:presLayoutVars>
          <dgm:chPref val="3"/>
        </dgm:presLayoutVars>
      </dgm:prSet>
      <dgm:spPr/>
    </dgm:pt>
    <dgm:pt modelId="{24DCBB6F-0BA2-45DD-B664-6EC9C9B8DBD8}" type="pres">
      <dgm:prSet presAssocID="{FD080078-3848-4578-8443-459FA84B8584}" presName="rootConnector" presStyleLbl="node4" presStyleIdx="3" presStyleCnt="35"/>
      <dgm:spPr/>
    </dgm:pt>
    <dgm:pt modelId="{866140CD-BB73-4B45-A797-548F75A687C1}" type="pres">
      <dgm:prSet presAssocID="{FD080078-3848-4578-8443-459FA84B8584}" presName="hierChild4" presStyleCnt="0"/>
      <dgm:spPr/>
    </dgm:pt>
    <dgm:pt modelId="{9ECC0329-719F-44D5-A91A-0F2FAF1B4EFB}" type="pres">
      <dgm:prSet presAssocID="{FD080078-3848-4578-8443-459FA84B8584}" presName="hierChild5" presStyleCnt="0"/>
      <dgm:spPr/>
    </dgm:pt>
    <dgm:pt modelId="{034E2D9E-DBCE-4DFE-9C1F-82E055B71737}" type="pres">
      <dgm:prSet presAssocID="{2BE88695-F9B9-4204-9B4B-D65918F9875F}" presName="Name37" presStyleLbl="parChTrans1D4" presStyleIdx="4" presStyleCnt="35"/>
      <dgm:spPr/>
    </dgm:pt>
    <dgm:pt modelId="{23C7627D-11AE-4F0E-BEAB-25EE600B4155}" type="pres">
      <dgm:prSet presAssocID="{73963C10-6CF4-49F9-A8A3-814CEBCFF4F0}" presName="hierRoot2" presStyleCnt="0">
        <dgm:presLayoutVars>
          <dgm:hierBranch val="init"/>
        </dgm:presLayoutVars>
      </dgm:prSet>
      <dgm:spPr/>
    </dgm:pt>
    <dgm:pt modelId="{CC724DDE-C9E9-4F73-A0C1-698D540893E8}" type="pres">
      <dgm:prSet presAssocID="{73963C10-6CF4-49F9-A8A3-814CEBCFF4F0}" presName="rootComposite" presStyleCnt="0"/>
      <dgm:spPr/>
    </dgm:pt>
    <dgm:pt modelId="{8F3042C4-D9D8-4F32-854D-FD8FCE90EF6E}" type="pres">
      <dgm:prSet presAssocID="{73963C10-6CF4-49F9-A8A3-814CEBCFF4F0}" presName="rootText" presStyleLbl="node4" presStyleIdx="4" presStyleCnt="35" custScaleX="130510" custScaleY="99531" custLinFactNeighborY="37836">
        <dgm:presLayoutVars>
          <dgm:chPref val="3"/>
        </dgm:presLayoutVars>
      </dgm:prSet>
      <dgm:spPr/>
    </dgm:pt>
    <dgm:pt modelId="{56165388-38D2-4862-AC43-7B1950FE0D7E}" type="pres">
      <dgm:prSet presAssocID="{73963C10-6CF4-49F9-A8A3-814CEBCFF4F0}" presName="rootConnector" presStyleLbl="node4" presStyleIdx="4" presStyleCnt="35"/>
      <dgm:spPr/>
    </dgm:pt>
    <dgm:pt modelId="{E4430982-F4EF-43D1-A183-E9C5EC3BB701}" type="pres">
      <dgm:prSet presAssocID="{73963C10-6CF4-49F9-A8A3-814CEBCFF4F0}" presName="hierChild4" presStyleCnt="0"/>
      <dgm:spPr/>
    </dgm:pt>
    <dgm:pt modelId="{07BA9C57-E7AE-4D9C-B92E-E8908C049A4C}" type="pres">
      <dgm:prSet presAssocID="{73963C10-6CF4-49F9-A8A3-814CEBCFF4F0}" presName="hierChild5" presStyleCnt="0"/>
      <dgm:spPr/>
    </dgm:pt>
    <dgm:pt modelId="{B6BE623B-EBC4-402B-B114-16B32C42B3D6}" type="pres">
      <dgm:prSet presAssocID="{32E26F4A-F384-42B4-825A-B8F4BFCC0B62}" presName="hierChild5" presStyleCnt="0"/>
      <dgm:spPr/>
    </dgm:pt>
    <dgm:pt modelId="{A1F107E2-EBE1-4F33-8D84-DF7DA38FACF9}" type="pres">
      <dgm:prSet presAssocID="{6CAD1A38-D7D4-4FF7-9DFD-B75D61848B28}" presName="Name37" presStyleLbl="parChTrans1D3" presStyleIdx="2" presStyleCnt="9"/>
      <dgm:spPr/>
    </dgm:pt>
    <dgm:pt modelId="{04E659EB-43D6-4103-9F4F-203D2802B2B0}" type="pres">
      <dgm:prSet presAssocID="{F05CCB44-40A7-4139-BF2A-092782655420}" presName="hierRoot2" presStyleCnt="0">
        <dgm:presLayoutVars>
          <dgm:hierBranch val="init"/>
        </dgm:presLayoutVars>
      </dgm:prSet>
      <dgm:spPr/>
    </dgm:pt>
    <dgm:pt modelId="{60A5EC52-77FF-469A-9387-0623C9C1D3AF}" type="pres">
      <dgm:prSet presAssocID="{F05CCB44-40A7-4139-BF2A-092782655420}" presName="rootComposite" presStyleCnt="0"/>
      <dgm:spPr/>
    </dgm:pt>
    <dgm:pt modelId="{6A9212A0-A962-4707-8626-694B19BDFA9A}" type="pres">
      <dgm:prSet presAssocID="{F05CCB44-40A7-4139-BF2A-092782655420}" presName="rootText" presStyleLbl="node3" presStyleIdx="2" presStyleCnt="9" custLinFactNeighborY="37836">
        <dgm:presLayoutVars>
          <dgm:chPref val="3"/>
        </dgm:presLayoutVars>
      </dgm:prSet>
      <dgm:spPr/>
    </dgm:pt>
    <dgm:pt modelId="{4029F4DF-C054-4EEA-ADA8-0FEEB7E3B62B}" type="pres">
      <dgm:prSet presAssocID="{F05CCB44-40A7-4139-BF2A-092782655420}" presName="rootConnector" presStyleLbl="node3" presStyleIdx="2" presStyleCnt="9"/>
      <dgm:spPr/>
    </dgm:pt>
    <dgm:pt modelId="{BEAE83C9-965F-4D7B-890C-41184A546A52}" type="pres">
      <dgm:prSet presAssocID="{F05CCB44-40A7-4139-BF2A-092782655420}" presName="hierChild4" presStyleCnt="0"/>
      <dgm:spPr/>
    </dgm:pt>
    <dgm:pt modelId="{8A669C79-3360-4F80-915C-83E21FBAD3C3}" type="pres">
      <dgm:prSet presAssocID="{32577D34-457D-4676-B187-6100808107ED}" presName="Name37" presStyleLbl="parChTrans1D4" presStyleIdx="5" presStyleCnt="35"/>
      <dgm:spPr/>
    </dgm:pt>
    <dgm:pt modelId="{D3F699A0-66C2-4885-8A9D-3E6F85E54CE5}" type="pres">
      <dgm:prSet presAssocID="{02128904-0433-49E4-B2EC-50E472FEB8B0}" presName="hierRoot2" presStyleCnt="0">
        <dgm:presLayoutVars>
          <dgm:hierBranch val="init"/>
        </dgm:presLayoutVars>
      </dgm:prSet>
      <dgm:spPr/>
    </dgm:pt>
    <dgm:pt modelId="{E43A9E70-DEB5-4419-9A2A-C4858A9761D7}" type="pres">
      <dgm:prSet presAssocID="{02128904-0433-49E4-B2EC-50E472FEB8B0}" presName="rootComposite" presStyleCnt="0"/>
      <dgm:spPr/>
    </dgm:pt>
    <dgm:pt modelId="{77E24FFD-A236-4CA6-930E-B657EB5E8FBE}" type="pres">
      <dgm:prSet presAssocID="{02128904-0433-49E4-B2EC-50E472FEB8B0}" presName="rootText" presStyleLbl="node4" presStyleIdx="5" presStyleCnt="35" custLinFactNeighborY="37836">
        <dgm:presLayoutVars>
          <dgm:chPref val="3"/>
        </dgm:presLayoutVars>
      </dgm:prSet>
      <dgm:spPr/>
    </dgm:pt>
    <dgm:pt modelId="{2976CEDE-D9D9-4322-8801-40209CEA5CDA}" type="pres">
      <dgm:prSet presAssocID="{02128904-0433-49E4-B2EC-50E472FEB8B0}" presName="rootConnector" presStyleLbl="node4" presStyleIdx="5" presStyleCnt="35"/>
      <dgm:spPr/>
    </dgm:pt>
    <dgm:pt modelId="{658FD759-F2DC-45AE-953A-04C3A219514C}" type="pres">
      <dgm:prSet presAssocID="{02128904-0433-49E4-B2EC-50E472FEB8B0}" presName="hierChild4" presStyleCnt="0"/>
      <dgm:spPr/>
    </dgm:pt>
    <dgm:pt modelId="{DD655E03-A956-4B9A-8B3B-700D28E37171}" type="pres">
      <dgm:prSet presAssocID="{02128904-0433-49E4-B2EC-50E472FEB8B0}" presName="hierChild5" presStyleCnt="0"/>
      <dgm:spPr/>
    </dgm:pt>
    <dgm:pt modelId="{107FD4BE-293A-4440-A1AD-15BF45DC494C}" type="pres">
      <dgm:prSet presAssocID="{F05CCB44-40A7-4139-BF2A-092782655420}" presName="hierChild5" presStyleCnt="0"/>
      <dgm:spPr/>
    </dgm:pt>
    <dgm:pt modelId="{28D32780-5D81-4BCB-B0A0-A7CF44733EEA}" type="pres">
      <dgm:prSet presAssocID="{741AC233-1906-4997-87A3-7A5F203AD37A}" presName="Name37" presStyleLbl="parChTrans1D3" presStyleIdx="3" presStyleCnt="9"/>
      <dgm:spPr/>
    </dgm:pt>
    <dgm:pt modelId="{222C4317-B208-47F9-882A-0A1C10EEE248}" type="pres">
      <dgm:prSet presAssocID="{9FB8FD38-E34A-4E50-BEB5-23E3F7466041}" presName="hierRoot2" presStyleCnt="0">
        <dgm:presLayoutVars>
          <dgm:hierBranch val="init"/>
        </dgm:presLayoutVars>
      </dgm:prSet>
      <dgm:spPr/>
    </dgm:pt>
    <dgm:pt modelId="{4E7FB56B-6DD5-48D9-AEA6-D9DD78A7AA8C}" type="pres">
      <dgm:prSet presAssocID="{9FB8FD38-E34A-4E50-BEB5-23E3F7466041}" presName="rootComposite" presStyleCnt="0"/>
      <dgm:spPr/>
    </dgm:pt>
    <dgm:pt modelId="{C51B779F-ADBD-4ACA-9D50-9E3124A0DFBA}" type="pres">
      <dgm:prSet presAssocID="{9FB8FD38-E34A-4E50-BEB5-23E3F7466041}" presName="rootText" presStyleLbl="node3" presStyleIdx="3" presStyleCnt="9" custScaleX="128819" custLinFactNeighborY="37836">
        <dgm:presLayoutVars>
          <dgm:chPref val="3"/>
        </dgm:presLayoutVars>
      </dgm:prSet>
      <dgm:spPr/>
    </dgm:pt>
    <dgm:pt modelId="{117B99AA-4867-43FF-8233-90C400911A7C}" type="pres">
      <dgm:prSet presAssocID="{9FB8FD38-E34A-4E50-BEB5-23E3F7466041}" presName="rootConnector" presStyleLbl="node3" presStyleIdx="3" presStyleCnt="9"/>
      <dgm:spPr/>
    </dgm:pt>
    <dgm:pt modelId="{EB7F4B13-60C1-480D-A087-4C7313F81503}" type="pres">
      <dgm:prSet presAssocID="{9FB8FD38-E34A-4E50-BEB5-23E3F7466041}" presName="hierChild4" presStyleCnt="0"/>
      <dgm:spPr/>
    </dgm:pt>
    <dgm:pt modelId="{847B6ED2-E123-477F-B76D-2398BE25E943}" type="pres">
      <dgm:prSet presAssocID="{A1538513-195D-419D-B3BF-D3B4527EEBA4}" presName="Name37" presStyleLbl="parChTrans1D4" presStyleIdx="6" presStyleCnt="35"/>
      <dgm:spPr/>
    </dgm:pt>
    <dgm:pt modelId="{5A2149D3-4E0A-4064-8F73-13589D49866D}" type="pres">
      <dgm:prSet presAssocID="{D66F2E39-931F-4E8E-9139-6537809CA909}" presName="hierRoot2" presStyleCnt="0">
        <dgm:presLayoutVars>
          <dgm:hierBranch val="init"/>
        </dgm:presLayoutVars>
      </dgm:prSet>
      <dgm:spPr/>
    </dgm:pt>
    <dgm:pt modelId="{F8E16B1C-E99B-46F5-9D9A-0077B1FF379C}" type="pres">
      <dgm:prSet presAssocID="{D66F2E39-931F-4E8E-9139-6537809CA909}" presName="rootComposite" presStyleCnt="0"/>
      <dgm:spPr/>
    </dgm:pt>
    <dgm:pt modelId="{DC484A50-024E-46A2-9924-58790020118F}" type="pres">
      <dgm:prSet presAssocID="{D66F2E39-931F-4E8E-9139-6537809CA909}" presName="rootText" presStyleLbl="node4" presStyleIdx="6" presStyleCnt="35" custLinFactNeighborY="37836">
        <dgm:presLayoutVars>
          <dgm:chPref val="3"/>
        </dgm:presLayoutVars>
      </dgm:prSet>
      <dgm:spPr/>
    </dgm:pt>
    <dgm:pt modelId="{28F20A02-DB76-47E3-B8B5-87D9167F2BEF}" type="pres">
      <dgm:prSet presAssocID="{D66F2E39-931F-4E8E-9139-6537809CA909}" presName="rootConnector" presStyleLbl="node4" presStyleIdx="6" presStyleCnt="35"/>
      <dgm:spPr/>
    </dgm:pt>
    <dgm:pt modelId="{8F2E2889-FD43-47FC-8D81-BCBDF301D737}" type="pres">
      <dgm:prSet presAssocID="{D66F2E39-931F-4E8E-9139-6537809CA909}" presName="hierChild4" presStyleCnt="0"/>
      <dgm:spPr/>
    </dgm:pt>
    <dgm:pt modelId="{ABDD3FE1-435B-4037-A97B-6ED7A4F70081}" type="pres">
      <dgm:prSet presAssocID="{D66F2E39-931F-4E8E-9139-6537809CA909}" presName="hierChild5" presStyleCnt="0"/>
      <dgm:spPr/>
    </dgm:pt>
    <dgm:pt modelId="{1CCEC84F-63DB-4DEE-9F25-48F1225D6EEC}" type="pres">
      <dgm:prSet presAssocID="{A2FA6747-D8F8-44D4-A5DD-12A910AFB86C}" presName="Name37" presStyleLbl="parChTrans1D4" presStyleIdx="7" presStyleCnt="35"/>
      <dgm:spPr/>
    </dgm:pt>
    <dgm:pt modelId="{8796CF92-234C-4051-BCC8-BC8D5D4093D4}" type="pres">
      <dgm:prSet presAssocID="{53641682-0816-4F2B-9DB1-DF8FADBA11B6}" presName="hierRoot2" presStyleCnt="0">
        <dgm:presLayoutVars>
          <dgm:hierBranch val="init"/>
        </dgm:presLayoutVars>
      </dgm:prSet>
      <dgm:spPr/>
    </dgm:pt>
    <dgm:pt modelId="{F5F1B86B-5305-4132-BFEC-9310FF267117}" type="pres">
      <dgm:prSet presAssocID="{53641682-0816-4F2B-9DB1-DF8FADBA11B6}" presName="rootComposite" presStyleCnt="0"/>
      <dgm:spPr/>
    </dgm:pt>
    <dgm:pt modelId="{4D55E6C7-BC9D-4DA4-9135-706EE1C839DC}" type="pres">
      <dgm:prSet presAssocID="{53641682-0816-4F2B-9DB1-DF8FADBA11B6}" presName="rootText" presStyleLbl="node4" presStyleIdx="7" presStyleCnt="35" custLinFactNeighborY="37836">
        <dgm:presLayoutVars>
          <dgm:chPref val="3"/>
        </dgm:presLayoutVars>
      </dgm:prSet>
      <dgm:spPr/>
    </dgm:pt>
    <dgm:pt modelId="{D2DF6401-FDD9-42F2-8978-FCB8CD7D3960}" type="pres">
      <dgm:prSet presAssocID="{53641682-0816-4F2B-9DB1-DF8FADBA11B6}" presName="rootConnector" presStyleLbl="node4" presStyleIdx="7" presStyleCnt="35"/>
      <dgm:spPr/>
    </dgm:pt>
    <dgm:pt modelId="{74C0B49B-0471-45EA-BDE3-8ADE2FD0D3D3}" type="pres">
      <dgm:prSet presAssocID="{53641682-0816-4F2B-9DB1-DF8FADBA11B6}" presName="hierChild4" presStyleCnt="0"/>
      <dgm:spPr/>
    </dgm:pt>
    <dgm:pt modelId="{A88E9F10-DE6F-4A4B-884B-9DB65E14D1AA}" type="pres">
      <dgm:prSet presAssocID="{53641682-0816-4F2B-9DB1-DF8FADBA11B6}" presName="hierChild5" presStyleCnt="0"/>
      <dgm:spPr/>
    </dgm:pt>
    <dgm:pt modelId="{43785C99-F1EF-4590-B4D1-31BE07FB159F}" type="pres">
      <dgm:prSet presAssocID="{E3C2B178-B051-4015-BCED-7448507C531E}" presName="Name37" presStyleLbl="parChTrans1D4" presStyleIdx="8" presStyleCnt="35"/>
      <dgm:spPr/>
    </dgm:pt>
    <dgm:pt modelId="{97238DD4-D3A2-42ED-B847-1AEBA743C7E6}" type="pres">
      <dgm:prSet presAssocID="{17697A3F-8538-4EFD-8CC1-7E14B19B6329}" presName="hierRoot2" presStyleCnt="0">
        <dgm:presLayoutVars>
          <dgm:hierBranch val="init"/>
        </dgm:presLayoutVars>
      </dgm:prSet>
      <dgm:spPr/>
    </dgm:pt>
    <dgm:pt modelId="{330D77A3-8C75-465F-B76A-7AE25BAD2A46}" type="pres">
      <dgm:prSet presAssocID="{17697A3F-8538-4EFD-8CC1-7E14B19B6329}" presName="rootComposite" presStyleCnt="0"/>
      <dgm:spPr/>
    </dgm:pt>
    <dgm:pt modelId="{B3E33EC8-8960-4311-AFB7-2736FAFE68E8}" type="pres">
      <dgm:prSet presAssocID="{17697A3F-8538-4EFD-8CC1-7E14B19B6329}" presName="rootText" presStyleLbl="node4" presStyleIdx="8" presStyleCnt="35" custLinFactNeighborY="27464">
        <dgm:presLayoutVars>
          <dgm:chPref val="3"/>
        </dgm:presLayoutVars>
      </dgm:prSet>
      <dgm:spPr/>
    </dgm:pt>
    <dgm:pt modelId="{7792AA0B-5340-4113-BC4A-4791F56A0F37}" type="pres">
      <dgm:prSet presAssocID="{17697A3F-8538-4EFD-8CC1-7E14B19B6329}" presName="rootConnector" presStyleLbl="node4" presStyleIdx="8" presStyleCnt="35"/>
      <dgm:spPr/>
    </dgm:pt>
    <dgm:pt modelId="{20A8A64C-86C8-4DE2-9C38-627E1F8D06B3}" type="pres">
      <dgm:prSet presAssocID="{17697A3F-8538-4EFD-8CC1-7E14B19B6329}" presName="hierChild4" presStyleCnt="0"/>
      <dgm:spPr/>
    </dgm:pt>
    <dgm:pt modelId="{44C7E7FB-B510-48D8-BBA4-93EEE0BB0D10}" type="pres">
      <dgm:prSet presAssocID="{17697A3F-8538-4EFD-8CC1-7E14B19B6329}" presName="hierChild5" presStyleCnt="0"/>
      <dgm:spPr/>
    </dgm:pt>
    <dgm:pt modelId="{B41976F1-9BC4-456E-96C0-C40662D529B8}" type="pres">
      <dgm:prSet presAssocID="{9FB8FD38-E34A-4E50-BEB5-23E3F7466041}" presName="hierChild5" presStyleCnt="0"/>
      <dgm:spPr/>
    </dgm:pt>
    <dgm:pt modelId="{F7D3861F-7EF1-4D9F-9430-150223D6E74C}" type="pres">
      <dgm:prSet presAssocID="{E984AE08-2F68-4931-A8E0-939143BD9CA0}" presName="hierChild5" presStyleCnt="0"/>
      <dgm:spPr/>
    </dgm:pt>
    <dgm:pt modelId="{60CF706F-C66D-4A78-87A4-EE226BA9CDF1}" type="pres">
      <dgm:prSet presAssocID="{782C9E97-7083-43FB-8765-063A7A74D041}" presName="Name37" presStyleLbl="parChTrans1D2" presStyleIdx="1" presStyleCnt="3"/>
      <dgm:spPr/>
    </dgm:pt>
    <dgm:pt modelId="{0728F118-22E8-4900-9748-E2B7594E7065}" type="pres">
      <dgm:prSet presAssocID="{0B5E5314-F888-45B7-8347-B22603C48256}" presName="hierRoot2" presStyleCnt="0">
        <dgm:presLayoutVars>
          <dgm:hierBranch val="init"/>
        </dgm:presLayoutVars>
      </dgm:prSet>
      <dgm:spPr/>
    </dgm:pt>
    <dgm:pt modelId="{7B0980EA-FFEF-4712-9327-416E4F65B752}" type="pres">
      <dgm:prSet presAssocID="{0B5E5314-F888-45B7-8347-B22603C48256}" presName="rootComposite" presStyleCnt="0"/>
      <dgm:spPr/>
    </dgm:pt>
    <dgm:pt modelId="{99FE9214-30A1-48C6-A943-44AC29666CCD}" type="pres">
      <dgm:prSet presAssocID="{0B5E5314-F888-45B7-8347-B22603C48256}" presName="rootText" presStyleLbl="node2" presStyleIdx="1" presStyleCnt="3" custScaleX="141706" custLinFactNeighborX="-52652">
        <dgm:presLayoutVars>
          <dgm:chPref val="3"/>
        </dgm:presLayoutVars>
      </dgm:prSet>
      <dgm:spPr/>
    </dgm:pt>
    <dgm:pt modelId="{C99B00FE-4433-4A2B-8775-F8DE729BA802}" type="pres">
      <dgm:prSet presAssocID="{0B5E5314-F888-45B7-8347-B22603C48256}" presName="rootConnector" presStyleLbl="node2" presStyleIdx="1" presStyleCnt="3"/>
      <dgm:spPr/>
    </dgm:pt>
    <dgm:pt modelId="{F2D79A1F-A103-4FF5-8766-3F187AB5A5B6}" type="pres">
      <dgm:prSet presAssocID="{0B5E5314-F888-45B7-8347-B22603C48256}" presName="hierChild4" presStyleCnt="0"/>
      <dgm:spPr/>
    </dgm:pt>
    <dgm:pt modelId="{B26F0CCB-DA33-4585-A216-0AA5922E9447}" type="pres">
      <dgm:prSet presAssocID="{D07164C0-BB64-419C-87F8-390775D1057B}" presName="Name37" presStyleLbl="parChTrans1D3" presStyleIdx="4" presStyleCnt="9"/>
      <dgm:spPr/>
    </dgm:pt>
    <dgm:pt modelId="{3FB4C361-A0A1-44B2-A19D-825E86F96698}" type="pres">
      <dgm:prSet presAssocID="{2620AAFE-CA2D-4DD1-8112-C287D1780DA2}" presName="hierRoot2" presStyleCnt="0">
        <dgm:presLayoutVars>
          <dgm:hierBranch val="init"/>
        </dgm:presLayoutVars>
      </dgm:prSet>
      <dgm:spPr/>
    </dgm:pt>
    <dgm:pt modelId="{8DC3DB63-A393-40F7-B5A6-E58E038A0AA5}" type="pres">
      <dgm:prSet presAssocID="{2620AAFE-CA2D-4DD1-8112-C287D1780DA2}" presName="rootComposite" presStyleCnt="0"/>
      <dgm:spPr/>
    </dgm:pt>
    <dgm:pt modelId="{8D1893FB-17B4-43C0-B162-19BDB46D5A4E}" type="pres">
      <dgm:prSet presAssocID="{2620AAFE-CA2D-4DD1-8112-C287D1780DA2}" presName="rootText" presStyleLbl="node3" presStyleIdx="4" presStyleCnt="9" custScaleX="117440" custLinFactNeighborY="37836">
        <dgm:presLayoutVars>
          <dgm:chPref val="3"/>
        </dgm:presLayoutVars>
      </dgm:prSet>
      <dgm:spPr/>
    </dgm:pt>
    <dgm:pt modelId="{72E9CC83-30F4-4806-9613-BB92FB244FF7}" type="pres">
      <dgm:prSet presAssocID="{2620AAFE-CA2D-4DD1-8112-C287D1780DA2}" presName="rootConnector" presStyleLbl="node3" presStyleIdx="4" presStyleCnt="9"/>
      <dgm:spPr/>
    </dgm:pt>
    <dgm:pt modelId="{6D88B4D8-71B9-4F2E-9217-26288D1DF92C}" type="pres">
      <dgm:prSet presAssocID="{2620AAFE-CA2D-4DD1-8112-C287D1780DA2}" presName="hierChild4" presStyleCnt="0"/>
      <dgm:spPr/>
    </dgm:pt>
    <dgm:pt modelId="{1794A120-EE87-4E1D-AAAC-4C227A4A7556}" type="pres">
      <dgm:prSet presAssocID="{71D22FB4-1705-45D8-B6EF-89873A1D7BED}" presName="Name37" presStyleLbl="parChTrans1D4" presStyleIdx="9" presStyleCnt="35"/>
      <dgm:spPr/>
    </dgm:pt>
    <dgm:pt modelId="{8E60C24A-78ED-4681-A65A-D748D02B2DBB}" type="pres">
      <dgm:prSet presAssocID="{23BCDFA8-A5F7-4B77-917B-B220C482B6BD}" presName="hierRoot2" presStyleCnt="0">
        <dgm:presLayoutVars>
          <dgm:hierBranch val="init"/>
        </dgm:presLayoutVars>
      </dgm:prSet>
      <dgm:spPr/>
    </dgm:pt>
    <dgm:pt modelId="{1CE2CE1F-95BB-4741-B9C5-15319A829B6C}" type="pres">
      <dgm:prSet presAssocID="{23BCDFA8-A5F7-4B77-917B-B220C482B6BD}" presName="rootComposite" presStyleCnt="0"/>
      <dgm:spPr/>
    </dgm:pt>
    <dgm:pt modelId="{925B497A-6EA5-4A3F-B5DB-B0D702B72ACC}" type="pres">
      <dgm:prSet presAssocID="{23BCDFA8-A5F7-4B77-917B-B220C482B6BD}" presName="rootText" presStyleLbl="node4" presStyleIdx="9" presStyleCnt="35" custScaleX="139267" custLinFactNeighborY="37836">
        <dgm:presLayoutVars>
          <dgm:chPref val="3"/>
        </dgm:presLayoutVars>
      </dgm:prSet>
      <dgm:spPr/>
    </dgm:pt>
    <dgm:pt modelId="{B4F0A4A9-FFE3-4D78-9799-4D9829D6492D}" type="pres">
      <dgm:prSet presAssocID="{23BCDFA8-A5F7-4B77-917B-B220C482B6BD}" presName="rootConnector" presStyleLbl="node4" presStyleIdx="9" presStyleCnt="35"/>
      <dgm:spPr/>
    </dgm:pt>
    <dgm:pt modelId="{15F06B04-FAE2-4366-BC4E-B57BC70FB10E}" type="pres">
      <dgm:prSet presAssocID="{23BCDFA8-A5F7-4B77-917B-B220C482B6BD}" presName="hierChild4" presStyleCnt="0"/>
      <dgm:spPr/>
    </dgm:pt>
    <dgm:pt modelId="{91A8CECE-8147-41D5-8415-9A92258AD086}" type="pres">
      <dgm:prSet presAssocID="{23BCDFA8-A5F7-4B77-917B-B220C482B6BD}" presName="hierChild5" presStyleCnt="0"/>
      <dgm:spPr/>
    </dgm:pt>
    <dgm:pt modelId="{2B7320D6-DA52-4DC9-AB6E-5C8AB4A7BBAB}" type="pres">
      <dgm:prSet presAssocID="{4AFB43FE-62EF-4919-B4B8-28CF744844D3}" presName="Name37" presStyleLbl="parChTrans1D4" presStyleIdx="10" presStyleCnt="35"/>
      <dgm:spPr/>
    </dgm:pt>
    <dgm:pt modelId="{6F3EE979-B485-482E-9F66-5FDD62B306BA}" type="pres">
      <dgm:prSet presAssocID="{1C7586C3-C836-4260-9818-762A0F3AAFFE}" presName="hierRoot2" presStyleCnt="0">
        <dgm:presLayoutVars>
          <dgm:hierBranch val="init"/>
        </dgm:presLayoutVars>
      </dgm:prSet>
      <dgm:spPr/>
    </dgm:pt>
    <dgm:pt modelId="{7936BCDA-840A-423E-8621-92F24FF73594}" type="pres">
      <dgm:prSet presAssocID="{1C7586C3-C836-4260-9818-762A0F3AAFFE}" presName="rootComposite" presStyleCnt="0"/>
      <dgm:spPr/>
    </dgm:pt>
    <dgm:pt modelId="{23C2B706-4D24-4AC1-809F-C8F74E68E1B4}" type="pres">
      <dgm:prSet presAssocID="{1C7586C3-C836-4260-9818-762A0F3AAFFE}" presName="rootText" presStyleLbl="node4" presStyleIdx="10" presStyleCnt="35" custScaleX="138344" custLinFactNeighborY="37836">
        <dgm:presLayoutVars>
          <dgm:chPref val="3"/>
        </dgm:presLayoutVars>
      </dgm:prSet>
      <dgm:spPr/>
    </dgm:pt>
    <dgm:pt modelId="{B2594943-E997-410B-8B05-540BC8549A15}" type="pres">
      <dgm:prSet presAssocID="{1C7586C3-C836-4260-9818-762A0F3AAFFE}" presName="rootConnector" presStyleLbl="node4" presStyleIdx="10" presStyleCnt="35"/>
      <dgm:spPr/>
    </dgm:pt>
    <dgm:pt modelId="{643CA6BC-17CF-4984-A5A9-9247AD5F1C54}" type="pres">
      <dgm:prSet presAssocID="{1C7586C3-C836-4260-9818-762A0F3AAFFE}" presName="hierChild4" presStyleCnt="0"/>
      <dgm:spPr/>
    </dgm:pt>
    <dgm:pt modelId="{77524EB7-721A-4E90-93B0-D0EBC279A4FF}" type="pres">
      <dgm:prSet presAssocID="{1C7586C3-C836-4260-9818-762A0F3AAFFE}" presName="hierChild5" presStyleCnt="0"/>
      <dgm:spPr/>
    </dgm:pt>
    <dgm:pt modelId="{58682662-4715-43B5-A692-08949EB46536}" type="pres">
      <dgm:prSet presAssocID="{C3477971-AA57-4C9E-BD48-1B0A07F3CCAA}" presName="Name37" presStyleLbl="parChTrans1D4" presStyleIdx="11" presStyleCnt="35"/>
      <dgm:spPr/>
    </dgm:pt>
    <dgm:pt modelId="{CCDAFA79-035E-400C-9AC8-794D63D7F80D}" type="pres">
      <dgm:prSet presAssocID="{7C02E531-A95F-4C71-9272-F07C7ED3B8A2}" presName="hierRoot2" presStyleCnt="0">
        <dgm:presLayoutVars>
          <dgm:hierBranch val="init"/>
        </dgm:presLayoutVars>
      </dgm:prSet>
      <dgm:spPr/>
    </dgm:pt>
    <dgm:pt modelId="{6D86CC41-9391-4518-9B65-445559A7731B}" type="pres">
      <dgm:prSet presAssocID="{7C02E531-A95F-4C71-9272-F07C7ED3B8A2}" presName="rootComposite" presStyleCnt="0"/>
      <dgm:spPr/>
    </dgm:pt>
    <dgm:pt modelId="{887D6C4F-84B5-4AAC-BB6B-063F5F2E4612}" type="pres">
      <dgm:prSet presAssocID="{7C02E531-A95F-4C71-9272-F07C7ED3B8A2}" presName="rootText" presStyleLbl="node4" presStyleIdx="11" presStyleCnt="35" custScaleX="139267" custLinFactNeighborY="37836">
        <dgm:presLayoutVars>
          <dgm:chPref val="3"/>
        </dgm:presLayoutVars>
      </dgm:prSet>
      <dgm:spPr/>
    </dgm:pt>
    <dgm:pt modelId="{078A3702-3395-40E0-A88B-2C99202746AF}" type="pres">
      <dgm:prSet presAssocID="{7C02E531-A95F-4C71-9272-F07C7ED3B8A2}" presName="rootConnector" presStyleLbl="node4" presStyleIdx="11" presStyleCnt="35"/>
      <dgm:spPr/>
    </dgm:pt>
    <dgm:pt modelId="{28A430FD-7856-4859-B032-D0ADDAE57791}" type="pres">
      <dgm:prSet presAssocID="{7C02E531-A95F-4C71-9272-F07C7ED3B8A2}" presName="hierChild4" presStyleCnt="0"/>
      <dgm:spPr/>
    </dgm:pt>
    <dgm:pt modelId="{8BC8D57D-1A74-488E-AB10-6D7428BB7B17}" type="pres">
      <dgm:prSet presAssocID="{7C02E531-A95F-4C71-9272-F07C7ED3B8A2}" presName="hierChild5" presStyleCnt="0"/>
      <dgm:spPr/>
    </dgm:pt>
    <dgm:pt modelId="{B452A87D-6163-463D-93B4-5B169434CED3}" type="pres">
      <dgm:prSet presAssocID="{5FD2D371-9979-4A44-BE11-B551CFA5ACEB}" presName="Name37" presStyleLbl="parChTrans1D4" presStyleIdx="12" presStyleCnt="35"/>
      <dgm:spPr/>
    </dgm:pt>
    <dgm:pt modelId="{8BCB603E-9003-4719-8A3E-5A29C438DD24}" type="pres">
      <dgm:prSet presAssocID="{BDFCF9CE-144E-404B-9635-5A5C1169AC81}" presName="hierRoot2" presStyleCnt="0">
        <dgm:presLayoutVars>
          <dgm:hierBranch val="init"/>
        </dgm:presLayoutVars>
      </dgm:prSet>
      <dgm:spPr/>
    </dgm:pt>
    <dgm:pt modelId="{7A46320D-3052-4E16-80A8-9262E36A45DC}" type="pres">
      <dgm:prSet presAssocID="{BDFCF9CE-144E-404B-9635-5A5C1169AC81}" presName="rootComposite" presStyleCnt="0"/>
      <dgm:spPr/>
    </dgm:pt>
    <dgm:pt modelId="{5F64926D-F482-4AFA-AA80-DD8C9F3E144C}" type="pres">
      <dgm:prSet presAssocID="{BDFCF9CE-144E-404B-9635-5A5C1169AC81}" presName="rootText" presStyleLbl="node4" presStyleIdx="12" presStyleCnt="35" custScaleX="138869" custLinFactNeighborY="35869">
        <dgm:presLayoutVars>
          <dgm:chPref val="3"/>
        </dgm:presLayoutVars>
      </dgm:prSet>
      <dgm:spPr/>
    </dgm:pt>
    <dgm:pt modelId="{17BFFF37-36D5-4D56-8897-828C2E6F7D6C}" type="pres">
      <dgm:prSet presAssocID="{BDFCF9CE-144E-404B-9635-5A5C1169AC81}" presName="rootConnector" presStyleLbl="node4" presStyleIdx="12" presStyleCnt="35"/>
      <dgm:spPr/>
    </dgm:pt>
    <dgm:pt modelId="{A3C77872-F9C0-4D62-BC2E-3DCCDC8CC96F}" type="pres">
      <dgm:prSet presAssocID="{BDFCF9CE-144E-404B-9635-5A5C1169AC81}" presName="hierChild4" presStyleCnt="0"/>
      <dgm:spPr/>
    </dgm:pt>
    <dgm:pt modelId="{41BA5652-C0C7-41F3-980F-8AA07040BBF5}" type="pres">
      <dgm:prSet presAssocID="{BDFCF9CE-144E-404B-9635-5A5C1169AC81}" presName="hierChild5" presStyleCnt="0"/>
      <dgm:spPr/>
    </dgm:pt>
    <dgm:pt modelId="{40807956-7031-4C64-B6AE-3B7E8AC82287}" type="pres">
      <dgm:prSet presAssocID="{8601C614-449E-4F9A-83F1-1F35CF1D6E9F}" presName="Name37" presStyleLbl="parChTrans1D4" presStyleIdx="13" presStyleCnt="35"/>
      <dgm:spPr/>
    </dgm:pt>
    <dgm:pt modelId="{6C6E3D65-348E-47EB-9556-D2A911A33E5B}" type="pres">
      <dgm:prSet presAssocID="{D0338D52-5CE1-4F4A-A717-31CBE8584144}" presName="hierRoot2" presStyleCnt="0">
        <dgm:presLayoutVars>
          <dgm:hierBranch val="init"/>
        </dgm:presLayoutVars>
      </dgm:prSet>
      <dgm:spPr/>
    </dgm:pt>
    <dgm:pt modelId="{6BB33FF9-E6A1-4DF7-9E42-611063C3F455}" type="pres">
      <dgm:prSet presAssocID="{D0338D52-5CE1-4F4A-A717-31CBE8584144}" presName="rootComposite" presStyleCnt="0"/>
      <dgm:spPr/>
    </dgm:pt>
    <dgm:pt modelId="{FCB0AC24-C116-4558-9359-D497327C598E}" type="pres">
      <dgm:prSet presAssocID="{D0338D52-5CE1-4F4A-A717-31CBE8584144}" presName="rootText" presStyleLbl="node4" presStyleIdx="13" presStyleCnt="35" custScaleX="139267" custLinFactNeighborY="37836">
        <dgm:presLayoutVars>
          <dgm:chPref val="3"/>
        </dgm:presLayoutVars>
      </dgm:prSet>
      <dgm:spPr/>
    </dgm:pt>
    <dgm:pt modelId="{EACDD6DD-6835-4690-ADF9-F24DBA361DA5}" type="pres">
      <dgm:prSet presAssocID="{D0338D52-5CE1-4F4A-A717-31CBE8584144}" presName="rootConnector" presStyleLbl="node4" presStyleIdx="13" presStyleCnt="35"/>
      <dgm:spPr/>
    </dgm:pt>
    <dgm:pt modelId="{35969CE5-E2F0-4137-AC83-5971B9289DCC}" type="pres">
      <dgm:prSet presAssocID="{D0338D52-5CE1-4F4A-A717-31CBE8584144}" presName="hierChild4" presStyleCnt="0"/>
      <dgm:spPr/>
    </dgm:pt>
    <dgm:pt modelId="{CD024371-9378-4D5A-9C5E-062D024A9519}" type="pres">
      <dgm:prSet presAssocID="{D0338D52-5CE1-4F4A-A717-31CBE8584144}" presName="hierChild5" presStyleCnt="0"/>
      <dgm:spPr/>
    </dgm:pt>
    <dgm:pt modelId="{3263DE01-F3C1-4692-B8E4-81147FA3BF80}" type="pres">
      <dgm:prSet presAssocID="{E5A54E7B-92E4-4CE7-93DC-090099B13700}" presName="Name37" presStyleLbl="parChTrans1D4" presStyleIdx="14" presStyleCnt="35"/>
      <dgm:spPr/>
    </dgm:pt>
    <dgm:pt modelId="{164663C1-6377-45C7-9691-4FD1A5D2B3AE}" type="pres">
      <dgm:prSet presAssocID="{0CDE0AAC-38D4-4819-81D5-BE4563453958}" presName="hierRoot2" presStyleCnt="0">
        <dgm:presLayoutVars>
          <dgm:hierBranch val="init"/>
        </dgm:presLayoutVars>
      </dgm:prSet>
      <dgm:spPr/>
    </dgm:pt>
    <dgm:pt modelId="{43E4146A-7775-4A1C-A5F8-C69525ACB315}" type="pres">
      <dgm:prSet presAssocID="{0CDE0AAC-38D4-4819-81D5-BE4563453958}" presName="rootComposite" presStyleCnt="0"/>
      <dgm:spPr/>
    </dgm:pt>
    <dgm:pt modelId="{36DF2A2E-8DA1-4733-92AF-8A5170A23B02}" type="pres">
      <dgm:prSet presAssocID="{0CDE0AAC-38D4-4819-81D5-BE4563453958}" presName="rootText" presStyleLbl="node4" presStyleIdx="14" presStyleCnt="35" custScaleX="139267" custLinFactNeighborY="37836">
        <dgm:presLayoutVars>
          <dgm:chPref val="3"/>
        </dgm:presLayoutVars>
      </dgm:prSet>
      <dgm:spPr/>
    </dgm:pt>
    <dgm:pt modelId="{73955802-F960-4314-A568-EFB6B59AE19B}" type="pres">
      <dgm:prSet presAssocID="{0CDE0AAC-38D4-4819-81D5-BE4563453958}" presName="rootConnector" presStyleLbl="node4" presStyleIdx="14" presStyleCnt="35"/>
      <dgm:spPr/>
    </dgm:pt>
    <dgm:pt modelId="{8BF9DF5E-ABE7-48F4-AE25-008A434E10E1}" type="pres">
      <dgm:prSet presAssocID="{0CDE0AAC-38D4-4819-81D5-BE4563453958}" presName="hierChild4" presStyleCnt="0"/>
      <dgm:spPr/>
    </dgm:pt>
    <dgm:pt modelId="{BAF8D89E-974C-401E-B77A-664B8A33AF79}" type="pres">
      <dgm:prSet presAssocID="{0CDE0AAC-38D4-4819-81D5-BE4563453958}" presName="hierChild5" presStyleCnt="0"/>
      <dgm:spPr/>
    </dgm:pt>
    <dgm:pt modelId="{4C15C390-EBCE-42DA-92E1-4DA0962E22C2}" type="pres">
      <dgm:prSet presAssocID="{CBD97B77-640C-499A-AC98-2BAD90365F19}" presName="Name37" presStyleLbl="parChTrans1D4" presStyleIdx="15" presStyleCnt="35"/>
      <dgm:spPr/>
    </dgm:pt>
    <dgm:pt modelId="{DBB4B35C-CCE2-4CD2-A3C4-956C0F082B14}" type="pres">
      <dgm:prSet presAssocID="{9C673717-2873-440B-AE71-7B213D7DF74F}" presName="hierRoot2" presStyleCnt="0">
        <dgm:presLayoutVars>
          <dgm:hierBranch val="init"/>
        </dgm:presLayoutVars>
      </dgm:prSet>
      <dgm:spPr/>
    </dgm:pt>
    <dgm:pt modelId="{318F1F14-A232-4EC2-BC07-E8EDC3041092}" type="pres">
      <dgm:prSet presAssocID="{9C673717-2873-440B-AE71-7B213D7DF74F}" presName="rootComposite" presStyleCnt="0"/>
      <dgm:spPr/>
    </dgm:pt>
    <dgm:pt modelId="{AB64E427-7958-4860-BA4C-3183F5A344C3}" type="pres">
      <dgm:prSet presAssocID="{9C673717-2873-440B-AE71-7B213D7DF74F}" presName="rootText" presStyleLbl="node4" presStyleIdx="15" presStyleCnt="35" custScaleX="138763" custLinFactNeighborX="2943" custLinFactNeighborY="14413">
        <dgm:presLayoutVars>
          <dgm:chPref val="3"/>
        </dgm:presLayoutVars>
      </dgm:prSet>
      <dgm:spPr/>
    </dgm:pt>
    <dgm:pt modelId="{E09ECE97-0D2C-4018-9140-55B87CB02AFE}" type="pres">
      <dgm:prSet presAssocID="{9C673717-2873-440B-AE71-7B213D7DF74F}" presName="rootConnector" presStyleLbl="node4" presStyleIdx="15" presStyleCnt="35"/>
      <dgm:spPr/>
    </dgm:pt>
    <dgm:pt modelId="{F2892FFF-BEA9-43BD-930C-5068A14AC244}" type="pres">
      <dgm:prSet presAssocID="{9C673717-2873-440B-AE71-7B213D7DF74F}" presName="hierChild4" presStyleCnt="0"/>
      <dgm:spPr/>
    </dgm:pt>
    <dgm:pt modelId="{AC02AF68-209A-4BB8-AA12-07D20EC83D68}" type="pres">
      <dgm:prSet presAssocID="{9C673717-2873-440B-AE71-7B213D7DF74F}" presName="hierChild5" presStyleCnt="0"/>
      <dgm:spPr/>
    </dgm:pt>
    <dgm:pt modelId="{D53D8279-C76A-40AF-B9EA-6919CA9F6BAA}" type="pres">
      <dgm:prSet presAssocID="{C39D3DFC-564D-402A-A8B6-8034F555A6EE}" presName="Name37" presStyleLbl="parChTrans1D4" presStyleIdx="16" presStyleCnt="35"/>
      <dgm:spPr/>
    </dgm:pt>
    <dgm:pt modelId="{6439D227-6B0A-45A4-9508-885B9DCE8B96}" type="pres">
      <dgm:prSet presAssocID="{F446CD90-606C-4BFA-9513-26A19E51FA17}" presName="hierRoot2" presStyleCnt="0">
        <dgm:presLayoutVars>
          <dgm:hierBranch val="init"/>
        </dgm:presLayoutVars>
      </dgm:prSet>
      <dgm:spPr/>
    </dgm:pt>
    <dgm:pt modelId="{5FE78E0E-AC1F-48FA-9185-5ED5E872AFB6}" type="pres">
      <dgm:prSet presAssocID="{F446CD90-606C-4BFA-9513-26A19E51FA17}" presName="rootComposite" presStyleCnt="0"/>
      <dgm:spPr/>
    </dgm:pt>
    <dgm:pt modelId="{D0314D97-DFF7-4C27-A499-DF908DF851AE}" type="pres">
      <dgm:prSet presAssocID="{F446CD90-606C-4BFA-9513-26A19E51FA17}" presName="rootText" presStyleLbl="node4" presStyleIdx="16" presStyleCnt="35" custScaleX="140164" custScaleY="101583">
        <dgm:presLayoutVars>
          <dgm:chPref val="3"/>
        </dgm:presLayoutVars>
      </dgm:prSet>
      <dgm:spPr/>
    </dgm:pt>
    <dgm:pt modelId="{A194F9CD-E859-4AA2-A439-410C9EBC21A0}" type="pres">
      <dgm:prSet presAssocID="{F446CD90-606C-4BFA-9513-26A19E51FA17}" presName="rootConnector" presStyleLbl="node4" presStyleIdx="16" presStyleCnt="35"/>
      <dgm:spPr/>
    </dgm:pt>
    <dgm:pt modelId="{2669E63D-FDF5-4195-A515-066FDC5CA6C6}" type="pres">
      <dgm:prSet presAssocID="{F446CD90-606C-4BFA-9513-26A19E51FA17}" presName="hierChild4" presStyleCnt="0"/>
      <dgm:spPr/>
    </dgm:pt>
    <dgm:pt modelId="{0577DE38-C900-4F50-916B-E6F393F53A8D}" type="pres">
      <dgm:prSet presAssocID="{F446CD90-606C-4BFA-9513-26A19E51FA17}" presName="hierChild5" presStyleCnt="0"/>
      <dgm:spPr/>
    </dgm:pt>
    <dgm:pt modelId="{2EFD2F85-21D7-4F78-9D1E-B29BEBAA6A55}" type="pres">
      <dgm:prSet presAssocID="{5F0BFF6C-B970-473E-9559-E1ADE402EF90}" presName="Name37" presStyleLbl="parChTrans1D4" presStyleIdx="17" presStyleCnt="35"/>
      <dgm:spPr/>
    </dgm:pt>
    <dgm:pt modelId="{E121A935-5FC2-403C-AE43-7F37723EEDC4}" type="pres">
      <dgm:prSet presAssocID="{5144C187-28E0-4B98-BF58-6B635EFA1979}" presName="hierRoot2" presStyleCnt="0">
        <dgm:presLayoutVars>
          <dgm:hierBranch val="init"/>
        </dgm:presLayoutVars>
      </dgm:prSet>
      <dgm:spPr/>
    </dgm:pt>
    <dgm:pt modelId="{0BD90DAE-3383-493E-9FE2-7B2964924C9A}" type="pres">
      <dgm:prSet presAssocID="{5144C187-28E0-4B98-BF58-6B635EFA1979}" presName="rootComposite" presStyleCnt="0"/>
      <dgm:spPr/>
    </dgm:pt>
    <dgm:pt modelId="{87073524-24CB-40E1-84C1-3AF2ABDE64AE}" type="pres">
      <dgm:prSet presAssocID="{5144C187-28E0-4B98-BF58-6B635EFA1979}" presName="rootText" presStyleLbl="node4" presStyleIdx="17" presStyleCnt="35" custScaleX="138593" custScaleY="100650">
        <dgm:presLayoutVars>
          <dgm:chPref val="3"/>
        </dgm:presLayoutVars>
      </dgm:prSet>
      <dgm:spPr/>
    </dgm:pt>
    <dgm:pt modelId="{97786DFF-C7D6-432D-8C52-5A70A60E77EC}" type="pres">
      <dgm:prSet presAssocID="{5144C187-28E0-4B98-BF58-6B635EFA1979}" presName="rootConnector" presStyleLbl="node4" presStyleIdx="17" presStyleCnt="35"/>
      <dgm:spPr/>
    </dgm:pt>
    <dgm:pt modelId="{236CD9B6-28F1-48A0-B6BA-8E4D869B1448}" type="pres">
      <dgm:prSet presAssocID="{5144C187-28E0-4B98-BF58-6B635EFA1979}" presName="hierChild4" presStyleCnt="0"/>
      <dgm:spPr/>
    </dgm:pt>
    <dgm:pt modelId="{33C45626-C744-4FA3-9FDD-0312865643C1}" type="pres">
      <dgm:prSet presAssocID="{5144C187-28E0-4B98-BF58-6B635EFA1979}" presName="hierChild5" presStyleCnt="0"/>
      <dgm:spPr/>
    </dgm:pt>
    <dgm:pt modelId="{513B3E1E-9B74-4DAD-9D19-FAD55BD22779}" type="pres">
      <dgm:prSet presAssocID="{9C01144A-8DA4-4847-8740-CB319C3EA304}" presName="Name37" presStyleLbl="parChTrans1D4" presStyleIdx="18" presStyleCnt="35"/>
      <dgm:spPr/>
    </dgm:pt>
    <dgm:pt modelId="{912D5A69-8AC9-4B3C-B866-C27680C8DA7A}" type="pres">
      <dgm:prSet presAssocID="{7105476B-E10C-4696-8259-322EF1C647FC}" presName="hierRoot2" presStyleCnt="0">
        <dgm:presLayoutVars>
          <dgm:hierBranch val="init"/>
        </dgm:presLayoutVars>
      </dgm:prSet>
      <dgm:spPr/>
    </dgm:pt>
    <dgm:pt modelId="{64EFAF7E-2911-4353-94B0-B3C058908399}" type="pres">
      <dgm:prSet presAssocID="{7105476B-E10C-4696-8259-322EF1C647FC}" presName="rootComposite" presStyleCnt="0"/>
      <dgm:spPr/>
    </dgm:pt>
    <dgm:pt modelId="{4C023ECC-8C00-40E5-8123-699F49129146}" type="pres">
      <dgm:prSet presAssocID="{7105476B-E10C-4696-8259-322EF1C647FC}" presName="rootText" presStyleLbl="node4" presStyleIdx="18" presStyleCnt="35" custScaleX="139267" custLinFactNeighborX="2943" custLinFactNeighborY="1850">
        <dgm:presLayoutVars>
          <dgm:chPref val="3"/>
        </dgm:presLayoutVars>
      </dgm:prSet>
      <dgm:spPr/>
    </dgm:pt>
    <dgm:pt modelId="{A14A7BF3-FA63-45F6-969D-C326FE28A10D}" type="pres">
      <dgm:prSet presAssocID="{7105476B-E10C-4696-8259-322EF1C647FC}" presName="rootConnector" presStyleLbl="node4" presStyleIdx="18" presStyleCnt="35"/>
      <dgm:spPr/>
    </dgm:pt>
    <dgm:pt modelId="{70891750-7C6C-4F8C-82CE-82622F4B5900}" type="pres">
      <dgm:prSet presAssocID="{7105476B-E10C-4696-8259-322EF1C647FC}" presName="hierChild4" presStyleCnt="0"/>
      <dgm:spPr/>
    </dgm:pt>
    <dgm:pt modelId="{586B2C57-317B-4AB7-9EC7-266212B7A79F}" type="pres">
      <dgm:prSet presAssocID="{7105476B-E10C-4696-8259-322EF1C647FC}" presName="hierChild5" presStyleCnt="0"/>
      <dgm:spPr/>
    </dgm:pt>
    <dgm:pt modelId="{54F9E9A2-A270-40C9-8CB2-C36B71F2C0FF}" type="pres">
      <dgm:prSet presAssocID="{2620AAFE-CA2D-4DD1-8112-C287D1780DA2}" presName="hierChild5" presStyleCnt="0"/>
      <dgm:spPr/>
    </dgm:pt>
    <dgm:pt modelId="{60E59C74-E95D-4D56-8D3E-F67FF5C55EA1}" type="pres">
      <dgm:prSet presAssocID="{A3D29328-B392-48EA-B623-105C8856FF12}" presName="Name37" presStyleLbl="parChTrans1D3" presStyleIdx="5" presStyleCnt="9"/>
      <dgm:spPr/>
    </dgm:pt>
    <dgm:pt modelId="{D82CAFB5-0F40-4B54-865F-FDE1894CE3FD}" type="pres">
      <dgm:prSet presAssocID="{8753DCB4-362D-4F98-B83F-994B751A7722}" presName="hierRoot2" presStyleCnt="0">
        <dgm:presLayoutVars>
          <dgm:hierBranch val="init"/>
        </dgm:presLayoutVars>
      </dgm:prSet>
      <dgm:spPr/>
    </dgm:pt>
    <dgm:pt modelId="{3DAB9713-5F41-49C4-940F-6551AB21F52E}" type="pres">
      <dgm:prSet presAssocID="{8753DCB4-362D-4F98-B83F-994B751A7722}" presName="rootComposite" presStyleCnt="0"/>
      <dgm:spPr/>
    </dgm:pt>
    <dgm:pt modelId="{ECB53947-C971-48BF-B7EC-AEC3611E54C0}" type="pres">
      <dgm:prSet presAssocID="{8753DCB4-362D-4F98-B83F-994B751A7722}" presName="rootText" presStyleLbl="node3" presStyleIdx="5" presStyleCnt="9" custScaleX="117440" custLinFactNeighborY="37836">
        <dgm:presLayoutVars>
          <dgm:chPref val="3"/>
        </dgm:presLayoutVars>
      </dgm:prSet>
      <dgm:spPr/>
    </dgm:pt>
    <dgm:pt modelId="{40342CC2-6465-4E35-849C-A7057A0E6335}" type="pres">
      <dgm:prSet presAssocID="{8753DCB4-362D-4F98-B83F-994B751A7722}" presName="rootConnector" presStyleLbl="node3" presStyleIdx="5" presStyleCnt="9"/>
      <dgm:spPr/>
    </dgm:pt>
    <dgm:pt modelId="{77BF1480-BFAF-4FEA-95D2-D2244BD40406}" type="pres">
      <dgm:prSet presAssocID="{8753DCB4-362D-4F98-B83F-994B751A7722}" presName="hierChild4" presStyleCnt="0"/>
      <dgm:spPr/>
    </dgm:pt>
    <dgm:pt modelId="{9CEE4CE6-8AEE-4F43-B1A5-B85101022DB3}" type="pres">
      <dgm:prSet presAssocID="{07DA4DA9-5D25-4E59-A9BB-6FFE6ACB0BBB}" presName="Name37" presStyleLbl="parChTrans1D4" presStyleIdx="19" presStyleCnt="35"/>
      <dgm:spPr/>
    </dgm:pt>
    <dgm:pt modelId="{55E234B0-5CAA-4494-AEB7-B3A4A3A17BE0}" type="pres">
      <dgm:prSet presAssocID="{6281E67C-1A16-4CCD-B7F2-F85804A26E10}" presName="hierRoot2" presStyleCnt="0">
        <dgm:presLayoutVars>
          <dgm:hierBranch val="init"/>
        </dgm:presLayoutVars>
      </dgm:prSet>
      <dgm:spPr/>
    </dgm:pt>
    <dgm:pt modelId="{6043044C-8260-4428-93AF-E90B6ABB1FA1}" type="pres">
      <dgm:prSet presAssocID="{6281E67C-1A16-4CCD-B7F2-F85804A26E10}" presName="rootComposite" presStyleCnt="0"/>
      <dgm:spPr/>
    </dgm:pt>
    <dgm:pt modelId="{2602637A-0866-4579-B96E-7034EB26BE6D}" type="pres">
      <dgm:prSet presAssocID="{6281E67C-1A16-4CCD-B7F2-F85804A26E10}" presName="rootText" presStyleLbl="node4" presStyleIdx="19" presStyleCnt="35" custScaleX="110235" custLinFactNeighborY="37836">
        <dgm:presLayoutVars>
          <dgm:chPref val="3"/>
        </dgm:presLayoutVars>
      </dgm:prSet>
      <dgm:spPr/>
    </dgm:pt>
    <dgm:pt modelId="{D14B4F90-BEA1-4E6C-9946-E2FC1F5DA796}" type="pres">
      <dgm:prSet presAssocID="{6281E67C-1A16-4CCD-B7F2-F85804A26E10}" presName="rootConnector" presStyleLbl="node4" presStyleIdx="19" presStyleCnt="35"/>
      <dgm:spPr/>
    </dgm:pt>
    <dgm:pt modelId="{DA4B6C7C-1DED-482F-B03D-5B69AE8E744E}" type="pres">
      <dgm:prSet presAssocID="{6281E67C-1A16-4CCD-B7F2-F85804A26E10}" presName="hierChild4" presStyleCnt="0"/>
      <dgm:spPr/>
    </dgm:pt>
    <dgm:pt modelId="{FA071543-DA09-4A6F-9C1B-097D14AB701E}" type="pres">
      <dgm:prSet presAssocID="{6281E67C-1A16-4CCD-B7F2-F85804A26E10}" presName="hierChild5" presStyleCnt="0"/>
      <dgm:spPr/>
    </dgm:pt>
    <dgm:pt modelId="{CC007470-7205-4248-8716-3AC02BDFF870}" type="pres">
      <dgm:prSet presAssocID="{441F8F23-05BD-44CF-9855-0ECD9281EB58}" presName="Name37" presStyleLbl="parChTrans1D4" presStyleIdx="20" presStyleCnt="35"/>
      <dgm:spPr/>
    </dgm:pt>
    <dgm:pt modelId="{30852502-2DAC-41CC-9397-A57A8C5C7506}" type="pres">
      <dgm:prSet presAssocID="{9EEBE571-B2AB-404F-94F0-F41B75FB550C}" presName="hierRoot2" presStyleCnt="0">
        <dgm:presLayoutVars>
          <dgm:hierBranch val="init"/>
        </dgm:presLayoutVars>
      </dgm:prSet>
      <dgm:spPr/>
    </dgm:pt>
    <dgm:pt modelId="{655675A5-7BB0-46C7-8909-C59C8154C5C2}" type="pres">
      <dgm:prSet presAssocID="{9EEBE571-B2AB-404F-94F0-F41B75FB550C}" presName="rootComposite" presStyleCnt="0"/>
      <dgm:spPr/>
    </dgm:pt>
    <dgm:pt modelId="{3B0A9805-BA80-4B57-9FD2-06090F5EA492}" type="pres">
      <dgm:prSet presAssocID="{9EEBE571-B2AB-404F-94F0-F41B75FB550C}" presName="rootText" presStyleLbl="node4" presStyleIdx="20" presStyleCnt="35" custScaleX="111953" custLinFactNeighborY="37836">
        <dgm:presLayoutVars>
          <dgm:chPref val="3"/>
        </dgm:presLayoutVars>
      </dgm:prSet>
      <dgm:spPr/>
    </dgm:pt>
    <dgm:pt modelId="{4CFB0862-6D13-40E2-AEFB-6DF12961EE70}" type="pres">
      <dgm:prSet presAssocID="{9EEBE571-B2AB-404F-94F0-F41B75FB550C}" presName="rootConnector" presStyleLbl="node4" presStyleIdx="20" presStyleCnt="35"/>
      <dgm:spPr/>
    </dgm:pt>
    <dgm:pt modelId="{1143EB7A-611B-4B37-9F33-45EE4CC1446B}" type="pres">
      <dgm:prSet presAssocID="{9EEBE571-B2AB-404F-94F0-F41B75FB550C}" presName="hierChild4" presStyleCnt="0"/>
      <dgm:spPr/>
    </dgm:pt>
    <dgm:pt modelId="{7EC8E825-68CA-4C08-AAC2-12A713D8374B}" type="pres">
      <dgm:prSet presAssocID="{9EEBE571-B2AB-404F-94F0-F41B75FB550C}" presName="hierChild5" presStyleCnt="0"/>
      <dgm:spPr/>
    </dgm:pt>
    <dgm:pt modelId="{F8B2EC81-DEB6-4EA8-891A-CF1AB1B4CA61}" type="pres">
      <dgm:prSet presAssocID="{FCCB518F-2DFB-4CF3-A260-C753EB1AD7E3}" presName="Name37" presStyleLbl="parChTrans1D4" presStyleIdx="21" presStyleCnt="35"/>
      <dgm:spPr/>
    </dgm:pt>
    <dgm:pt modelId="{0834930A-5F62-4257-AEB1-54CC5046CBCB}" type="pres">
      <dgm:prSet presAssocID="{53D92FCA-B5B7-406C-9C86-A9E91B777D65}" presName="hierRoot2" presStyleCnt="0">
        <dgm:presLayoutVars>
          <dgm:hierBranch val="init"/>
        </dgm:presLayoutVars>
      </dgm:prSet>
      <dgm:spPr/>
    </dgm:pt>
    <dgm:pt modelId="{4F467EDA-2BB6-4E8A-A45B-706C45741F8D}" type="pres">
      <dgm:prSet presAssocID="{53D92FCA-B5B7-406C-9C86-A9E91B777D65}" presName="rootComposite" presStyleCnt="0"/>
      <dgm:spPr/>
    </dgm:pt>
    <dgm:pt modelId="{DA00A7A6-8E63-49C3-A93E-941D9C3AB2C1}" type="pres">
      <dgm:prSet presAssocID="{53D92FCA-B5B7-406C-9C86-A9E91B777D65}" presName="rootText" presStyleLbl="node4" presStyleIdx="21" presStyleCnt="35" custScaleX="111953" custLinFactNeighborY="37836">
        <dgm:presLayoutVars>
          <dgm:chPref val="3"/>
        </dgm:presLayoutVars>
      </dgm:prSet>
      <dgm:spPr/>
    </dgm:pt>
    <dgm:pt modelId="{23D00F16-97E5-4E54-AF0E-D10B272C91D3}" type="pres">
      <dgm:prSet presAssocID="{53D92FCA-B5B7-406C-9C86-A9E91B777D65}" presName="rootConnector" presStyleLbl="node4" presStyleIdx="21" presStyleCnt="35"/>
      <dgm:spPr/>
    </dgm:pt>
    <dgm:pt modelId="{4104690F-C550-41B4-A526-13B3019A90A3}" type="pres">
      <dgm:prSet presAssocID="{53D92FCA-B5B7-406C-9C86-A9E91B777D65}" presName="hierChild4" presStyleCnt="0"/>
      <dgm:spPr/>
    </dgm:pt>
    <dgm:pt modelId="{0BF47714-BED2-4458-8F59-89367065C90E}" type="pres">
      <dgm:prSet presAssocID="{53D92FCA-B5B7-406C-9C86-A9E91B777D65}" presName="hierChild5" presStyleCnt="0"/>
      <dgm:spPr/>
    </dgm:pt>
    <dgm:pt modelId="{BD246E9D-7EE7-4C9D-A487-984884167E57}" type="pres">
      <dgm:prSet presAssocID="{E4A580BF-F1C5-4D3F-8059-39B6BB8E78D1}" presName="Name37" presStyleLbl="parChTrans1D4" presStyleIdx="22" presStyleCnt="35"/>
      <dgm:spPr/>
    </dgm:pt>
    <dgm:pt modelId="{21D4319D-F764-498B-AC48-DC66E4D86D1F}" type="pres">
      <dgm:prSet presAssocID="{A433B0ED-770A-4F94-8771-AC636DF5CD9E}" presName="hierRoot2" presStyleCnt="0">
        <dgm:presLayoutVars>
          <dgm:hierBranch val="init"/>
        </dgm:presLayoutVars>
      </dgm:prSet>
      <dgm:spPr/>
    </dgm:pt>
    <dgm:pt modelId="{69536C8C-0324-4A2A-BEA5-DC366FB8FC45}" type="pres">
      <dgm:prSet presAssocID="{A433B0ED-770A-4F94-8771-AC636DF5CD9E}" presName="rootComposite" presStyleCnt="0"/>
      <dgm:spPr/>
    </dgm:pt>
    <dgm:pt modelId="{0B67C0AA-BC61-4FFE-8D04-C91E0BDF7BE7}" type="pres">
      <dgm:prSet presAssocID="{A433B0ED-770A-4F94-8771-AC636DF5CD9E}" presName="rootText" presStyleLbl="node4" presStyleIdx="22" presStyleCnt="35" custScaleX="111953" custLinFactNeighborY="37836">
        <dgm:presLayoutVars>
          <dgm:chPref val="3"/>
        </dgm:presLayoutVars>
      </dgm:prSet>
      <dgm:spPr/>
    </dgm:pt>
    <dgm:pt modelId="{0014DE3B-0EBD-4001-AAFA-315B604E204C}" type="pres">
      <dgm:prSet presAssocID="{A433B0ED-770A-4F94-8771-AC636DF5CD9E}" presName="rootConnector" presStyleLbl="node4" presStyleIdx="22" presStyleCnt="35"/>
      <dgm:spPr/>
    </dgm:pt>
    <dgm:pt modelId="{ECBF1AA1-6888-48CB-B34C-6F3CA37C11A0}" type="pres">
      <dgm:prSet presAssocID="{A433B0ED-770A-4F94-8771-AC636DF5CD9E}" presName="hierChild4" presStyleCnt="0"/>
      <dgm:spPr/>
    </dgm:pt>
    <dgm:pt modelId="{DA4565A4-C802-4CE6-BB85-C33DC5159766}" type="pres">
      <dgm:prSet presAssocID="{A433B0ED-770A-4F94-8771-AC636DF5CD9E}" presName="hierChild5" presStyleCnt="0"/>
      <dgm:spPr/>
    </dgm:pt>
    <dgm:pt modelId="{0373F477-38A2-46CE-8163-2B5C1F3EE9CA}" type="pres">
      <dgm:prSet presAssocID="{600344C5-09B2-4CE9-AFF6-3271D17F4AB8}" presName="Name37" presStyleLbl="parChTrans1D4" presStyleIdx="23" presStyleCnt="35"/>
      <dgm:spPr/>
    </dgm:pt>
    <dgm:pt modelId="{DA0C8BF7-2D10-4DF9-AE47-EE1290F8BF17}" type="pres">
      <dgm:prSet presAssocID="{507A04A1-CCB1-44F7-B0D7-C7CFD733EF03}" presName="hierRoot2" presStyleCnt="0">
        <dgm:presLayoutVars>
          <dgm:hierBranch val="init"/>
        </dgm:presLayoutVars>
      </dgm:prSet>
      <dgm:spPr/>
    </dgm:pt>
    <dgm:pt modelId="{F892C744-968D-4CC9-8D65-1C77CA3CA7DA}" type="pres">
      <dgm:prSet presAssocID="{507A04A1-CCB1-44F7-B0D7-C7CFD733EF03}" presName="rootComposite" presStyleCnt="0"/>
      <dgm:spPr/>
    </dgm:pt>
    <dgm:pt modelId="{6056FE78-B049-46C0-92DD-C9BC0439CDCA}" type="pres">
      <dgm:prSet presAssocID="{507A04A1-CCB1-44F7-B0D7-C7CFD733EF03}" presName="rootText" presStyleLbl="node4" presStyleIdx="23" presStyleCnt="35" custScaleX="111953" custLinFactNeighborY="37836">
        <dgm:presLayoutVars>
          <dgm:chPref val="3"/>
        </dgm:presLayoutVars>
      </dgm:prSet>
      <dgm:spPr/>
    </dgm:pt>
    <dgm:pt modelId="{63592F45-E13F-4338-A69D-AC112E1E80E3}" type="pres">
      <dgm:prSet presAssocID="{507A04A1-CCB1-44F7-B0D7-C7CFD733EF03}" presName="rootConnector" presStyleLbl="node4" presStyleIdx="23" presStyleCnt="35"/>
      <dgm:spPr/>
    </dgm:pt>
    <dgm:pt modelId="{EABB4D9D-E090-417C-8600-F051BA8CCA53}" type="pres">
      <dgm:prSet presAssocID="{507A04A1-CCB1-44F7-B0D7-C7CFD733EF03}" presName="hierChild4" presStyleCnt="0"/>
      <dgm:spPr/>
    </dgm:pt>
    <dgm:pt modelId="{EFB114F6-7887-4683-82D2-ED2311CB963F}" type="pres">
      <dgm:prSet presAssocID="{507A04A1-CCB1-44F7-B0D7-C7CFD733EF03}" presName="hierChild5" presStyleCnt="0"/>
      <dgm:spPr/>
    </dgm:pt>
    <dgm:pt modelId="{1A51E322-FA58-42BB-8B31-747E9B3A293C}" type="pres">
      <dgm:prSet presAssocID="{AFC8F08B-9CCE-4B62-BF09-7D42C43DEBA6}" presName="Name37" presStyleLbl="parChTrans1D4" presStyleIdx="24" presStyleCnt="35"/>
      <dgm:spPr/>
    </dgm:pt>
    <dgm:pt modelId="{23E51ACD-3BAC-401B-8375-03B03FFCB885}" type="pres">
      <dgm:prSet presAssocID="{72221D15-32B3-4994-9D5A-6AAE95A03CEF}" presName="hierRoot2" presStyleCnt="0">
        <dgm:presLayoutVars>
          <dgm:hierBranch val="init"/>
        </dgm:presLayoutVars>
      </dgm:prSet>
      <dgm:spPr/>
    </dgm:pt>
    <dgm:pt modelId="{C6A23D2F-BBB2-45F9-9431-9266C119C47F}" type="pres">
      <dgm:prSet presAssocID="{72221D15-32B3-4994-9D5A-6AAE95A03CEF}" presName="rootComposite" presStyleCnt="0"/>
      <dgm:spPr/>
    </dgm:pt>
    <dgm:pt modelId="{FEB46D8E-4C6E-49B7-923C-36BAE70CF098}" type="pres">
      <dgm:prSet presAssocID="{72221D15-32B3-4994-9D5A-6AAE95A03CEF}" presName="rootText" presStyleLbl="node4" presStyleIdx="24" presStyleCnt="35" custScaleX="111953" custLinFactNeighborY="37836">
        <dgm:presLayoutVars>
          <dgm:chPref val="3"/>
        </dgm:presLayoutVars>
      </dgm:prSet>
      <dgm:spPr/>
    </dgm:pt>
    <dgm:pt modelId="{8F10A5CB-F7F8-4917-A2AB-EACAA41B1AE9}" type="pres">
      <dgm:prSet presAssocID="{72221D15-32B3-4994-9D5A-6AAE95A03CEF}" presName="rootConnector" presStyleLbl="node4" presStyleIdx="24" presStyleCnt="35"/>
      <dgm:spPr/>
    </dgm:pt>
    <dgm:pt modelId="{261D3E84-631B-4D12-82D9-E8A79EFCB4CC}" type="pres">
      <dgm:prSet presAssocID="{72221D15-32B3-4994-9D5A-6AAE95A03CEF}" presName="hierChild4" presStyleCnt="0"/>
      <dgm:spPr/>
    </dgm:pt>
    <dgm:pt modelId="{CAE46E4A-080D-426D-9F89-3AF8903474F4}" type="pres">
      <dgm:prSet presAssocID="{72221D15-32B3-4994-9D5A-6AAE95A03CEF}" presName="hierChild5" presStyleCnt="0"/>
      <dgm:spPr/>
    </dgm:pt>
    <dgm:pt modelId="{296F61D0-AF36-43CA-9BD3-1BF4E054B50F}" type="pres">
      <dgm:prSet presAssocID="{8753DCB4-362D-4F98-B83F-994B751A7722}" presName="hierChild5" presStyleCnt="0"/>
      <dgm:spPr/>
    </dgm:pt>
    <dgm:pt modelId="{ADC0528B-BAD3-4B79-AFBF-589BAE642802}" type="pres">
      <dgm:prSet presAssocID="{581D657C-0D85-436F-9B57-F054CCDEF6AC}" presName="Name37" presStyleLbl="parChTrans1D3" presStyleIdx="6" presStyleCnt="9"/>
      <dgm:spPr/>
    </dgm:pt>
    <dgm:pt modelId="{94BBA18D-8228-4AA1-BBD5-B28F6F461CE7}" type="pres">
      <dgm:prSet presAssocID="{066158DB-1B7B-40F8-8E0E-C60F038AB439}" presName="hierRoot2" presStyleCnt="0">
        <dgm:presLayoutVars>
          <dgm:hierBranch val="init"/>
        </dgm:presLayoutVars>
      </dgm:prSet>
      <dgm:spPr/>
    </dgm:pt>
    <dgm:pt modelId="{6E6D54A0-17E4-4FC6-8B7B-6100D7718FFB}" type="pres">
      <dgm:prSet presAssocID="{066158DB-1B7B-40F8-8E0E-C60F038AB439}" presName="rootComposite" presStyleCnt="0"/>
      <dgm:spPr/>
    </dgm:pt>
    <dgm:pt modelId="{31FF6FC3-4ED7-4A02-A4FF-2155CAC805DD}" type="pres">
      <dgm:prSet presAssocID="{066158DB-1B7B-40F8-8E0E-C60F038AB439}" presName="rootText" presStyleLbl="node3" presStyleIdx="6" presStyleCnt="9" custLinFactNeighborY="37836">
        <dgm:presLayoutVars>
          <dgm:chPref val="3"/>
        </dgm:presLayoutVars>
      </dgm:prSet>
      <dgm:spPr/>
    </dgm:pt>
    <dgm:pt modelId="{54ECAC4C-13CA-46ED-9304-DBB6AAFBE0EB}" type="pres">
      <dgm:prSet presAssocID="{066158DB-1B7B-40F8-8E0E-C60F038AB439}" presName="rootConnector" presStyleLbl="node3" presStyleIdx="6" presStyleCnt="9"/>
      <dgm:spPr/>
    </dgm:pt>
    <dgm:pt modelId="{6DF3D6BC-40F6-437E-927F-372D49F2A784}" type="pres">
      <dgm:prSet presAssocID="{066158DB-1B7B-40F8-8E0E-C60F038AB439}" presName="hierChild4" presStyleCnt="0"/>
      <dgm:spPr/>
    </dgm:pt>
    <dgm:pt modelId="{8C87A2D7-D29E-46E0-8E33-FA8004F0B24F}" type="pres">
      <dgm:prSet presAssocID="{D52EE6D2-D909-48EC-A1D8-D7B75A588575}" presName="Name37" presStyleLbl="parChTrans1D4" presStyleIdx="25" presStyleCnt="35"/>
      <dgm:spPr/>
    </dgm:pt>
    <dgm:pt modelId="{8E426E7E-7478-44D6-A56B-05D2FA069D4D}" type="pres">
      <dgm:prSet presAssocID="{6FF778C7-EB33-4C26-8595-3DF6DBCE0907}" presName="hierRoot2" presStyleCnt="0">
        <dgm:presLayoutVars>
          <dgm:hierBranch val="init"/>
        </dgm:presLayoutVars>
      </dgm:prSet>
      <dgm:spPr/>
    </dgm:pt>
    <dgm:pt modelId="{FD08FAEB-F1FA-4AEA-A87A-948AB5A4C624}" type="pres">
      <dgm:prSet presAssocID="{6FF778C7-EB33-4C26-8595-3DF6DBCE0907}" presName="rootComposite" presStyleCnt="0"/>
      <dgm:spPr/>
    </dgm:pt>
    <dgm:pt modelId="{A7BE6F62-E35F-4D73-862A-442375EE33C7}" type="pres">
      <dgm:prSet presAssocID="{6FF778C7-EB33-4C26-8595-3DF6DBCE0907}" presName="rootText" presStyleLbl="node4" presStyleIdx="25" presStyleCnt="35" custLinFactNeighborY="38656">
        <dgm:presLayoutVars>
          <dgm:chPref val="3"/>
        </dgm:presLayoutVars>
      </dgm:prSet>
      <dgm:spPr/>
    </dgm:pt>
    <dgm:pt modelId="{171C66E2-7D08-4AE0-8115-BFABEFE2C299}" type="pres">
      <dgm:prSet presAssocID="{6FF778C7-EB33-4C26-8595-3DF6DBCE0907}" presName="rootConnector" presStyleLbl="node4" presStyleIdx="25" presStyleCnt="35"/>
      <dgm:spPr/>
    </dgm:pt>
    <dgm:pt modelId="{586A175C-D35C-45C1-BA79-3B96AE3AB509}" type="pres">
      <dgm:prSet presAssocID="{6FF778C7-EB33-4C26-8595-3DF6DBCE0907}" presName="hierChild4" presStyleCnt="0"/>
      <dgm:spPr/>
    </dgm:pt>
    <dgm:pt modelId="{BA93DB8B-0AD0-49E8-B55B-6FAC5072D62A}" type="pres">
      <dgm:prSet presAssocID="{6FF778C7-EB33-4C26-8595-3DF6DBCE0907}" presName="hierChild5" presStyleCnt="0"/>
      <dgm:spPr/>
    </dgm:pt>
    <dgm:pt modelId="{F5A5FF51-CF18-4F84-9EB7-55E807B0D81B}" type="pres">
      <dgm:prSet presAssocID="{0360B448-B470-458E-BDA7-286F5EC3F60B}" presName="Name37" presStyleLbl="parChTrans1D4" presStyleIdx="26" presStyleCnt="35"/>
      <dgm:spPr/>
    </dgm:pt>
    <dgm:pt modelId="{A0005EC4-FB70-442A-928E-E1CF2A402189}" type="pres">
      <dgm:prSet presAssocID="{EECD4598-4EB7-40E3-8ADC-158908EDD0E5}" presName="hierRoot2" presStyleCnt="0">
        <dgm:presLayoutVars>
          <dgm:hierBranch val="init"/>
        </dgm:presLayoutVars>
      </dgm:prSet>
      <dgm:spPr/>
    </dgm:pt>
    <dgm:pt modelId="{54FCAB15-EA9A-4660-B622-C29B1EBEA1AF}" type="pres">
      <dgm:prSet presAssocID="{EECD4598-4EB7-40E3-8ADC-158908EDD0E5}" presName="rootComposite" presStyleCnt="0"/>
      <dgm:spPr/>
    </dgm:pt>
    <dgm:pt modelId="{E53AE5E5-3E70-4960-92EE-FCE29C4620E1}" type="pres">
      <dgm:prSet presAssocID="{EECD4598-4EB7-40E3-8ADC-158908EDD0E5}" presName="rootText" presStyleLbl="node4" presStyleIdx="26" presStyleCnt="35" custLinFactNeighborY="37836">
        <dgm:presLayoutVars>
          <dgm:chPref val="3"/>
        </dgm:presLayoutVars>
      </dgm:prSet>
      <dgm:spPr/>
    </dgm:pt>
    <dgm:pt modelId="{4D4B38B6-9616-4D75-9C5A-8A49D4BC0B21}" type="pres">
      <dgm:prSet presAssocID="{EECD4598-4EB7-40E3-8ADC-158908EDD0E5}" presName="rootConnector" presStyleLbl="node4" presStyleIdx="26" presStyleCnt="35"/>
      <dgm:spPr/>
    </dgm:pt>
    <dgm:pt modelId="{88365D6F-7520-483F-9990-9E9CEDE2B13A}" type="pres">
      <dgm:prSet presAssocID="{EECD4598-4EB7-40E3-8ADC-158908EDD0E5}" presName="hierChild4" presStyleCnt="0"/>
      <dgm:spPr/>
    </dgm:pt>
    <dgm:pt modelId="{4AACDEA7-7707-408E-AF33-B2907155E293}" type="pres">
      <dgm:prSet presAssocID="{EECD4598-4EB7-40E3-8ADC-158908EDD0E5}" presName="hierChild5" presStyleCnt="0"/>
      <dgm:spPr/>
    </dgm:pt>
    <dgm:pt modelId="{A1F1DA1F-022D-4036-AC75-D73FF6C2DC2B}" type="pres">
      <dgm:prSet presAssocID="{066158DB-1B7B-40F8-8E0E-C60F038AB439}" presName="hierChild5" presStyleCnt="0"/>
      <dgm:spPr/>
    </dgm:pt>
    <dgm:pt modelId="{875293A4-2442-45AF-A6B6-0382265B422A}" type="pres">
      <dgm:prSet presAssocID="{AFF10195-0097-4824-A464-21587A2992CD}" presName="Name37" presStyleLbl="parChTrans1D3" presStyleIdx="7" presStyleCnt="9"/>
      <dgm:spPr/>
    </dgm:pt>
    <dgm:pt modelId="{3FA1B680-F9BC-472F-8211-F5A32BE785F8}" type="pres">
      <dgm:prSet presAssocID="{7CEEA4FE-1214-471C-94B7-8695C8F63239}" presName="hierRoot2" presStyleCnt="0">
        <dgm:presLayoutVars>
          <dgm:hierBranch val="init"/>
        </dgm:presLayoutVars>
      </dgm:prSet>
      <dgm:spPr/>
    </dgm:pt>
    <dgm:pt modelId="{1864E89C-AEAA-40D9-BA7F-4456BEA891CE}" type="pres">
      <dgm:prSet presAssocID="{7CEEA4FE-1214-471C-94B7-8695C8F63239}" presName="rootComposite" presStyleCnt="0"/>
      <dgm:spPr/>
    </dgm:pt>
    <dgm:pt modelId="{A1F318AC-0EAF-490A-A96E-0BCBB0958DA1}" type="pres">
      <dgm:prSet presAssocID="{7CEEA4FE-1214-471C-94B7-8695C8F63239}" presName="rootText" presStyleLbl="node3" presStyleIdx="7" presStyleCnt="9" custLinFactNeighborY="37836">
        <dgm:presLayoutVars>
          <dgm:chPref val="3"/>
        </dgm:presLayoutVars>
      </dgm:prSet>
      <dgm:spPr/>
    </dgm:pt>
    <dgm:pt modelId="{572ACA7D-C3AD-454D-9BCF-2AC5FC984291}" type="pres">
      <dgm:prSet presAssocID="{7CEEA4FE-1214-471C-94B7-8695C8F63239}" presName="rootConnector" presStyleLbl="node3" presStyleIdx="7" presStyleCnt="9"/>
      <dgm:spPr/>
    </dgm:pt>
    <dgm:pt modelId="{DD0DA343-C2D3-48CD-827F-2BE9C15429D3}" type="pres">
      <dgm:prSet presAssocID="{7CEEA4FE-1214-471C-94B7-8695C8F63239}" presName="hierChild4" presStyleCnt="0"/>
      <dgm:spPr/>
    </dgm:pt>
    <dgm:pt modelId="{1C2B3A4A-9727-4624-ACF4-75C05F95F78A}" type="pres">
      <dgm:prSet presAssocID="{3B4F2FEA-B8B1-4A6D-A7E7-933BD26E1BC9}" presName="Name37" presStyleLbl="parChTrans1D4" presStyleIdx="27" presStyleCnt="35"/>
      <dgm:spPr/>
    </dgm:pt>
    <dgm:pt modelId="{C052A903-1BBD-42E8-B518-29D348CF531C}" type="pres">
      <dgm:prSet presAssocID="{B7AEA2E3-30AC-4BBE-A176-91F9454551E9}" presName="hierRoot2" presStyleCnt="0">
        <dgm:presLayoutVars>
          <dgm:hierBranch val="init"/>
        </dgm:presLayoutVars>
      </dgm:prSet>
      <dgm:spPr/>
    </dgm:pt>
    <dgm:pt modelId="{F50E991B-4147-46F6-8327-9E19E3A10F80}" type="pres">
      <dgm:prSet presAssocID="{B7AEA2E3-30AC-4BBE-A176-91F9454551E9}" presName="rootComposite" presStyleCnt="0"/>
      <dgm:spPr/>
    </dgm:pt>
    <dgm:pt modelId="{0522286D-1A77-442E-9E7E-0EF6E4A29C1A}" type="pres">
      <dgm:prSet presAssocID="{B7AEA2E3-30AC-4BBE-A176-91F9454551E9}" presName="rootText" presStyleLbl="node4" presStyleIdx="27" presStyleCnt="35" custScaleX="126936" custScaleY="99519" custLinFactNeighborY="37836">
        <dgm:presLayoutVars>
          <dgm:chPref val="3"/>
        </dgm:presLayoutVars>
      </dgm:prSet>
      <dgm:spPr/>
    </dgm:pt>
    <dgm:pt modelId="{CB82F472-EB8E-452D-A82E-7CC4B4445C3D}" type="pres">
      <dgm:prSet presAssocID="{B7AEA2E3-30AC-4BBE-A176-91F9454551E9}" presName="rootConnector" presStyleLbl="node4" presStyleIdx="27" presStyleCnt="35"/>
      <dgm:spPr/>
    </dgm:pt>
    <dgm:pt modelId="{1C3DAFCD-ECC4-4674-A55C-C7B71C74D9A8}" type="pres">
      <dgm:prSet presAssocID="{B7AEA2E3-30AC-4BBE-A176-91F9454551E9}" presName="hierChild4" presStyleCnt="0"/>
      <dgm:spPr/>
    </dgm:pt>
    <dgm:pt modelId="{04FC2B04-D196-4396-8D0B-44260A03A3C8}" type="pres">
      <dgm:prSet presAssocID="{B7AEA2E3-30AC-4BBE-A176-91F9454551E9}" presName="hierChild5" presStyleCnt="0"/>
      <dgm:spPr/>
    </dgm:pt>
    <dgm:pt modelId="{F7A0D8DE-B089-4EC0-96C2-F5E833BA4C4D}" type="pres">
      <dgm:prSet presAssocID="{827CCB13-29D1-4445-A246-62CEC3880641}" presName="Name37" presStyleLbl="parChTrans1D4" presStyleIdx="28" presStyleCnt="35"/>
      <dgm:spPr/>
    </dgm:pt>
    <dgm:pt modelId="{26EF8E54-F48E-4B53-BE7A-EF5B4C50FFEE}" type="pres">
      <dgm:prSet presAssocID="{05C33406-05F4-40D4-B3A2-C1C8DFB5FE5C}" presName="hierRoot2" presStyleCnt="0">
        <dgm:presLayoutVars>
          <dgm:hierBranch val="init"/>
        </dgm:presLayoutVars>
      </dgm:prSet>
      <dgm:spPr/>
    </dgm:pt>
    <dgm:pt modelId="{B135A18F-9127-487E-930B-848DA5857BFE}" type="pres">
      <dgm:prSet presAssocID="{05C33406-05F4-40D4-B3A2-C1C8DFB5FE5C}" presName="rootComposite" presStyleCnt="0"/>
      <dgm:spPr/>
    </dgm:pt>
    <dgm:pt modelId="{2AD5AA6C-AC55-4965-8061-A81F73C57C15}" type="pres">
      <dgm:prSet presAssocID="{05C33406-05F4-40D4-B3A2-C1C8DFB5FE5C}" presName="rootText" presStyleLbl="node4" presStyleIdx="28" presStyleCnt="35" custScaleX="126936" custScaleY="99519" custLinFactNeighborY="37836">
        <dgm:presLayoutVars>
          <dgm:chPref val="3"/>
        </dgm:presLayoutVars>
      </dgm:prSet>
      <dgm:spPr/>
    </dgm:pt>
    <dgm:pt modelId="{ADB5CA83-94D2-4FB6-9F9B-164CE550E426}" type="pres">
      <dgm:prSet presAssocID="{05C33406-05F4-40D4-B3A2-C1C8DFB5FE5C}" presName="rootConnector" presStyleLbl="node4" presStyleIdx="28" presStyleCnt="35"/>
      <dgm:spPr/>
    </dgm:pt>
    <dgm:pt modelId="{9AC7742F-2C24-4AD2-97D3-CEFD50576C8F}" type="pres">
      <dgm:prSet presAssocID="{05C33406-05F4-40D4-B3A2-C1C8DFB5FE5C}" presName="hierChild4" presStyleCnt="0"/>
      <dgm:spPr/>
    </dgm:pt>
    <dgm:pt modelId="{F910C34B-3CE8-4222-83FE-BEFBE22E188F}" type="pres">
      <dgm:prSet presAssocID="{05C33406-05F4-40D4-B3A2-C1C8DFB5FE5C}" presName="hierChild5" presStyleCnt="0"/>
      <dgm:spPr/>
    </dgm:pt>
    <dgm:pt modelId="{369FCC6B-6DF2-4522-BEC6-09979006236F}" type="pres">
      <dgm:prSet presAssocID="{3799AD77-3175-416B-B7B1-C8770641F49D}" presName="Name37" presStyleLbl="parChTrans1D4" presStyleIdx="29" presStyleCnt="35"/>
      <dgm:spPr/>
    </dgm:pt>
    <dgm:pt modelId="{2CA997A6-0CC7-488F-A26C-7BD1803EB6EA}" type="pres">
      <dgm:prSet presAssocID="{F557AFC9-E9CC-402D-8F1B-996E9B1C9640}" presName="hierRoot2" presStyleCnt="0">
        <dgm:presLayoutVars>
          <dgm:hierBranch val="init"/>
        </dgm:presLayoutVars>
      </dgm:prSet>
      <dgm:spPr/>
    </dgm:pt>
    <dgm:pt modelId="{0FE4698A-90AE-4D93-80C8-4B07F59A07A0}" type="pres">
      <dgm:prSet presAssocID="{F557AFC9-E9CC-402D-8F1B-996E9B1C9640}" presName="rootComposite" presStyleCnt="0"/>
      <dgm:spPr/>
    </dgm:pt>
    <dgm:pt modelId="{4BC5CF1E-29AD-4E51-B7A2-95311EEB0532}" type="pres">
      <dgm:prSet presAssocID="{F557AFC9-E9CC-402D-8F1B-996E9B1C9640}" presName="rootText" presStyleLbl="node4" presStyleIdx="29" presStyleCnt="35" custScaleX="126936" custScaleY="99519" custLinFactNeighborY="37836">
        <dgm:presLayoutVars>
          <dgm:chPref val="3"/>
        </dgm:presLayoutVars>
      </dgm:prSet>
      <dgm:spPr/>
    </dgm:pt>
    <dgm:pt modelId="{2BF10008-9ED5-4702-80F6-82F9E826AAE5}" type="pres">
      <dgm:prSet presAssocID="{F557AFC9-E9CC-402D-8F1B-996E9B1C9640}" presName="rootConnector" presStyleLbl="node4" presStyleIdx="29" presStyleCnt="35"/>
      <dgm:spPr/>
    </dgm:pt>
    <dgm:pt modelId="{5D7436DB-FC5B-44DD-832B-C32FAF81D9CB}" type="pres">
      <dgm:prSet presAssocID="{F557AFC9-E9CC-402D-8F1B-996E9B1C9640}" presName="hierChild4" presStyleCnt="0"/>
      <dgm:spPr/>
    </dgm:pt>
    <dgm:pt modelId="{36DB50B6-6B3D-41EC-9BA8-7623C60D4184}" type="pres">
      <dgm:prSet presAssocID="{F557AFC9-E9CC-402D-8F1B-996E9B1C9640}" presName="hierChild5" presStyleCnt="0"/>
      <dgm:spPr/>
    </dgm:pt>
    <dgm:pt modelId="{2D0C39C6-9BD8-42E6-9EED-416DD5D5B9E5}" type="pres">
      <dgm:prSet presAssocID="{5BBD3D61-3C82-43C9-92C5-F60641DDEA9F}" presName="Name37" presStyleLbl="parChTrans1D4" presStyleIdx="30" presStyleCnt="35"/>
      <dgm:spPr/>
    </dgm:pt>
    <dgm:pt modelId="{E7D272EC-4558-40C2-B254-24DD172EFCBA}" type="pres">
      <dgm:prSet presAssocID="{27999CD5-7E09-4014-B562-E95D4D362A83}" presName="hierRoot2" presStyleCnt="0">
        <dgm:presLayoutVars>
          <dgm:hierBranch val="init"/>
        </dgm:presLayoutVars>
      </dgm:prSet>
      <dgm:spPr/>
    </dgm:pt>
    <dgm:pt modelId="{76BEDC0F-89AC-4A47-B546-BA01CC2F9577}" type="pres">
      <dgm:prSet presAssocID="{27999CD5-7E09-4014-B562-E95D4D362A83}" presName="rootComposite" presStyleCnt="0"/>
      <dgm:spPr/>
    </dgm:pt>
    <dgm:pt modelId="{570428A6-1DE3-4FC9-8D7F-9C4F7F7D6608}" type="pres">
      <dgm:prSet presAssocID="{27999CD5-7E09-4014-B562-E95D4D362A83}" presName="rootText" presStyleLbl="node4" presStyleIdx="30" presStyleCnt="35" custScaleX="126423" custLinFactNeighborY="37836">
        <dgm:presLayoutVars>
          <dgm:chPref val="3"/>
        </dgm:presLayoutVars>
      </dgm:prSet>
      <dgm:spPr/>
    </dgm:pt>
    <dgm:pt modelId="{E1FDA8F9-99A0-4444-986B-7E6C33E0B186}" type="pres">
      <dgm:prSet presAssocID="{27999CD5-7E09-4014-B562-E95D4D362A83}" presName="rootConnector" presStyleLbl="node4" presStyleIdx="30" presStyleCnt="35"/>
      <dgm:spPr/>
    </dgm:pt>
    <dgm:pt modelId="{B1DB30F7-25A3-4989-9FF9-3DED5FA5D568}" type="pres">
      <dgm:prSet presAssocID="{27999CD5-7E09-4014-B562-E95D4D362A83}" presName="hierChild4" presStyleCnt="0"/>
      <dgm:spPr/>
    </dgm:pt>
    <dgm:pt modelId="{53AA9114-2D44-49FA-80D2-589FA87C42F6}" type="pres">
      <dgm:prSet presAssocID="{27999CD5-7E09-4014-B562-E95D4D362A83}" presName="hierChild5" presStyleCnt="0"/>
      <dgm:spPr/>
    </dgm:pt>
    <dgm:pt modelId="{81454A08-8CC7-4D5C-A440-7C31079DD921}" type="pres">
      <dgm:prSet presAssocID="{7CEEA4FE-1214-471C-94B7-8695C8F63239}" presName="hierChild5" presStyleCnt="0"/>
      <dgm:spPr/>
    </dgm:pt>
    <dgm:pt modelId="{2D98863A-7D85-462D-8448-6B46585D6043}" type="pres">
      <dgm:prSet presAssocID="{B1A3690B-3C1A-455D-B60A-868487E895EA}" presName="Name37" presStyleLbl="parChTrans1D3" presStyleIdx="8" presStyleCnt="9"/>
      <dgm:spPr/>
    </dgm:pt>
    <dgm:pt modelId="{4A9DB156-8663-4321-B09B-F8B9EB2BECA4}" type="pres">
      <dgm:prSet presAssocID="{DB4ADF44-B544-44AE-AE13-D14446C51D56}" presName="hierRoot2" presStyleCnt="0">
        <dgm:presLayoutVars>
          <dgm:hierBranch val="init"/>
        </dgm:presLayoutVars>
      </dgm:prSet>
      <dgm:spPr/>
    </dgm:pt>
    <dgm:pt modelId="{0F5BF7DB-4816-4DD0-AA0D-AF6E8EACF915}" type="pres">
      <dgm:prSet presAssocID="{DB4ADF44-B544-44AE-AE13-D14446C51D56}" presName="rootComposite" presStyleCnt="0"/>
      <dgm:spPr/>
    </dgm:pt>
    <dgm:pt modelId="{5E488F87-37BF-4ADA-8664-3320D2940758}" type="pres">
      <dgm:prSet presAssocID="{DB4ADF44-B544-44AE-AE13-D14446C51D56}" presName="rootText" presStyleLbl="node3" presStyleIdx="8" presStyleCnt="9" custScaleX="117440" custLinFactNeighborY="37836">
        <dgm:presLayoutVars>
          <dgm:chPref val="3"/>
        </dgm:presLayoutVars>
      </dgm:prSet>
      <dgm:spPr/>
    </dgm:pt>
    <dgm:pt modelId="{35B1E1F4-439A-40EB-B996-1C89EDC54F8B}" type="pres">
      <dgm:prSet presAssocID="{DB4ADF44-B544-44AE-AE13-D14446C51D56}" presName="rootConnector" presStyleLbl="node3" presStyleIdx="8" presStyleCnt="9"/>
      <dgm:spPr/>
    </dgm:pt>
    <dgm:pt modelId="{7FAF0409-192D-4650-9C45-A00690D163DC}" type="pres">
      <dgm:prSet presAssocID="{DB4ADF44-B544-44AE-AE13-D14446C51D56}" presName="hierChild4" presStyleCnt="0"/>
      <dgm:spPr/>
    </dgm:pt>
    <dgm:pt modelId="{D46D9484-029F-4BA2-8B7B-EC00FC5E9C68}" type="pres">
      <dgm:prSet presAssocID="{A5B4D8A8-A872-4616-A9B2-21BC87FBA17A}" presName="Name37" presStyleLbl="parChTrans1D4" presStyleIdx="31" presStyleCnt="35"/>
      <dgm:spPr/>
    </dgm:pt>
    <dgm:pt modelId="{31DDC0A8-252C-42C9-BD53-347A431D6D83}" type="pres">
      <dgm:prSet presAssocID="{4A5A16CF-BA45-46D5-B380-A7755A66B3DB}" presName="hierRoot2" presStyleCnt="0">
        <dgm:presLayoutVars>
          <dgm:hierBranch val="init"/>
        </dgm:presLayoutVars>
      </dgm:prSet>
      <dgm:spPr/>
    </dgm:pt>
    <dgm:pt modelId="{6E4CC5BC-CBA9-4FD9-99C5-35E0A1135FB6}" type="pres">
      <dgm:prSet presAssocID="{4A5A16CF-BA45-46D5-B380-A7755A66B3DB}" presName="rootComposite" presStyleCnt="0"/>
      <dgm:spPr/>
    </dgm:pt>
    <dgm:pt modelId="{23BD4AAE-2534-47DD-BE83-9B28A27D2216}" type="pres">
      <dgm:prSet presAssocID="{4A5A16CF-BA45-46D5-B380-A7755A66B3DB}" presName="rootText" presStyleLbl="node4" presStyleIdx="31" presStyleCnt="35" custLinFactNeighborY="37836">
        <dgm:presLayoutVars>
          <dgm:chPref val="3"/>
        </dgm:presLayoutVars>
      </dgm:prSet>
      <dgm:spPr/>
    </dgm:pt>
    <dgm:pt modelId="{F6B1F40B-23F1-485B-BD41-DD178D29F798}" type="pres">
      <dgm:prSet presAssocID="{4A5A16CF-BA45-46D5-B380-A7755A66B3DB}" presName="rootConnector" presStyleLbl="node4" presStyleIdx="31" presStyleCnt="35"/>
      <dgm:spPr/>
    </dgm:pt>
    <dgm:pt modelId="{FCC319E1-FC77-4F9E-A51E-692759B1FDD0}" type="pres">
      <dgm:prSet presAssocID="{4A5A16CF-BA45-46D5-B380-A7755A66B3DB}" presName="hierChild4" presStyleCnt="0"/>
      <dgm:spPr/>
    </dgm:pt>
    <dgm:pt modelId="{5853DFFF-B265-46C3-85E3-71AD6184116D}" type="pres">
      <dgm:prSet presAssocID="{4A5A16CF-BA45-46D5-B380-A7755A66B3DB}" presName="hierChild5" presStyleCnt="0"/>
      <dgm:spPr/>
    </dgm:pt>
    <dgm:pt modelId="{442C2480-886C-43DA-89BD-8314D992DA03}" type="pres">
      <dgm:prSet presAssocID="{B93FB132-43B6-4CD4-9C5A-33E731291F3C}" presName="Name37" presStyleLbl="parChTrans1D4" presStyleIdx="32" presStyleCnt="35"/>
      <dgm:spPr/>
    </dgm:pt>
    <dgm:pt modelId="{0D545E43-3D74-46BA-AEB6-5442A8971B42}" type="pres">
      <dgm:prSet presAssocID="{D7C26EFC-E66C-4171-AFA9-89A55B532655}" presName="hierRoot2" presStyleCnt="0">
        <dgm:presLayoutVars>
          <dgm:hierBranch val="init"/>
        </dgm:presLayoutVars>
      </dgm:prSet>
      <dgm:spPr/>
    </dgm:pt>
    <dgm:pt modelId="{7841CD19-42CA-484F-96C6-C48C413934B7}" type="pres">
      <dgm:prSet presAssocID="{D7C26EFC-E66C-4171-AFA9-89A55B532655}" presName="rootComposite" presStyleCnt="0"/>
      <dgm:spPr/>
    </dgm:pt>
    <dgm:pt modelId="{12D88881-9D61-41BC-8A2F-004E008988FB}" type="pres">
      <dgm:prSet presAssocID="{D7C26EFC-E66C-4171-AFA9-89A55B532655}" presName="rootText" presStyleLbl="node4" presStyleIdx="32" presStyleCnt="35" custLinFactNeighborY="37836">
        <dgm:presLayoutVars>
          <dgm:chPref val="3"/>
        </dgm:presLayoutVars>
      </dgm:prSet>
      <dgm:spPr/>
    </dgm:pt>
    <dgm:pt modelId="{B8DD2569-E8AA-4313-8B8F-F5B6C4D999BF}" type="pres">
      <dgm:prSet presAssocID="{D7C26EFC-E66C-4171-AFA9-89A55B532655}" presName="rootConnector" presStyleLbl="node4" presStyleIdx="32" presStyleCnt="35"/>
      <dgm:spPr/>
    </dgm:pt>
    <dgm:pt modelId="{FE29F51D-50BB-4B39-88A3-66D0FC1DE1A3}" type="pres">
      <dgm:prSet presAssocID="{D7C26EFC-E66C-4171-AFA9-89A55B532655}" presName="hierChild4" presStyleCnt="0"/>
      <dgm:spPr/>
    </dgm:pt>
    <dgm:pt modelId="{A25A7C7D-B0A2-4448-A62E-D3E56B509336}" type="pres">
      <dgm:prSet presAssocID="{D7C26EFC-E66C-4171-AFA9-89A55B532655}" presName="hierChild5" presStyleCnt="0"/>
      <dgm:spPr/>
    </dgm:pt>
    <dgm:pt modelId="{DDB55584-2FC4-49E9-88CB-63ECC6A0814A}" type="pres">
      <dgm:prSet presAssocID="{B34B4176-D68B-40DC-9BEA-FF8D8CFBA503}" presName="Name37" presStyleLbl="parChTrans1D4" presStyleIdx="33" presStyleCnt="35"/>
      <dgm:spPr/>
    </dgm:pt>
    <dgm:pt modelId="{4B853929-B93E-43EC-A1BD-C89D195C086F}" type="pres">
      <dgm:prSet presAssocID="{851CDA1C-D0C4-4B99-BB73-FDC73244BF4F}" presName="hierRoot2" presStyleCnt="0">
        <dgm:presLayoutVars>
          <dgm:hierBranch val="init"/>
        </dgm:presLayoutVars>
      </dgm:prSet>
      <dgm:spPr/>
    </dgm:pt>
    <dgm:pt modelId="{5B01FC72-3A77-4894-BBBD-FCCE14160F62}" type="pres">
      <dgm:prSet presAssocID="{851CDA1C-D0C4-4B99-BB73-FDC73244BF4F}" presName="rootComposite" presStyleCnt="0"/>
      <dgm:spPr/>
    </dgm:pt>
    <dgm:pt modelId="{89763336-EA8B-45AB-8577-6CDC01F00BC9}" type="pres">
      <dgm:prSet presAssocID="{851CDA1C-D0C4-4B99-BB73-FDC73244BF4F}" presName="rootText" presStyleLbl="node4" presStyleIdx="33" presStyleCnt="35" custLinFactNeighborY="37836">
        <dgm:presLayoutVars>
          <dgm:chPref val="3"/>
        </dgm:presLayoutVars>
      </dgm:prSet>
      <dgm:spPr/>
    </dgm:pt>
    <dgm:pt modelId="{EC5A9F48-4859-4A44-8EE3-D95364FF3172}" type="pres">
      <dgm:prSet presAssocID="{851CDA1C-D0C4-4B99-BB73-FDC73244BF4F}" presName="rootConnector" presStyleLbl="node4" presStyleIdx="33" presStyleCnt="35"/>
      <dgm:spPr/>
    </dgm:pt>
    <dgm:pt modelId="{ED669B12-587E-4F9D-B793-FEBE38E323E8}" type="pres">
      <dgm:prSet presAssocID="{851CDA1C-D0C4-4B99-BB73-FDC73244BF4F}" presName="hierChild4" presStyleCnt="0"/>
      <dgm:spPr/>
    </dgm:pt>
    <dgm:pt modelId="{FC4268BC-FAA8-4A07-B3CB-37B54F542AF6}" type="pres">
      <dgm:prSet presAssocID="{851CDA1C-D0C4-4B99-BB73-FDC73244BF4F}" presName="hierChild5" presStyleCnt="0"/>
      <dgm:spPr/>
    </dgm:pt>
    <dgm:pt modelId="{DDDB78D4-0AC6-4A51-95EA-71C51D310392}" type="pres">
      <dgm:prSet presAssocID="{44F0D2D2-75BD-471E-A940-0632A611B190}" presName="Name37" presStyleLbl="parChTrans1D4" presStyleIdx="34" presStyleCnt="35"/>
      <dgm:spPr/>
    </dgm:pt>
    <dgm:pt modelId="{18A42BDA-B046-482D-8112-DFC5136D1881}" type="pres">
      <dgm:prSet presAssocID="{5B53DC21-D393-4C84-ACA5-B5E3E98044CB}" presName="hierRoot2" presStyleCnt="0">
        <dgm:presLayoutVars>
          <dgm:hierBranch val="init"/>
        </dgm:presLayoutVars>
      </dgm:prSet>
      <dgm:spPr/>
    </dgm:pt>
    <dgm:pt modelId="{B523A14C-5888-465A-A6B5-58F89E91E928}" type="pres">
      <dgm:prSet presAssocID="{5B53DC21-D393-4C84-ACA5-B5E3E98044CB}" presName="rootComposite" presStyleCnt="0"/>
      <dgm:spPr/>
    </dgm:pt>
    <dgm:pt modelId="{A4C23E6E-6563-4179-B7E5-513A0C7C361E}" type="pres">
      <dgm:prSet presAssocID="{5B53DC21-D393-4C84-ACA5-B5E3E98044CB}" presName="rootText" presStyleLbl="node4" presStyleIdx="34" presStyleCnt="35" custLinFactNeighborY="37836">
        <dgm:presLayoutVars>
          <dgm:chPref val="3"/>
        </dgm:presLayoutVars>
      </dgm:prSet>
      <dgm:spPr/>
    </dgm:pt>
    <dgm:pt modelId="{3EA1F37D-F2BA-4FAE-B4C5-B33CE733C2AB}" type="pres">
      <dgm:prSet presAssocID="{5B53DC21-D393-4C84-ACA5-B5E3E98044CB}" presName="rootConnector" presStyleLbl="node4" presStyleIdx="34" presStyleCnt="35"/>
      <dgm:spPr/>
    </dgm:pt>
    <dgm:pt modelId="{A6FAB00B-8926-4C30-8116-1D0D16F8B9F1}" type="pres">
      <dgm:prSet presAssocID="{5B53DC21-D393-4C84-ACA5-B5E3E98044CB}" presName="hierChild4" presStyleCnt="0"/>
      <dgm:spPr/>
    </dgm:pt>
    <dgm:pt modelId="{D1A83E57-C3DE-48B9-A8BE-4731B76DD1D2}" type="pres">
      <dgm:prSet presAssocID="{5B53DC21-D393-4C84-ACA5-B5E3E98044CB}" presName="hierChild5" presStyleCnt="0"/>
      <dgm:spPr/>
    </dgm:pt>
    <dgm:pt modelId="{698E6D0C-DA82-4D96-B2E6-1C930C2A935C}" type="pres">
      <dgm:prSet presAssocID="{DB4ADF44-B544-44AE-AE13-D14446C51D56}" presName="hierChild5" presStyleCnt="0"/>
      <dgm:spPr/>
    </dgm:pt>
    <dgm:pt modelId="{51922B7B-C82B-46B6-9D58-D80A4E92E9D0}" type="pres">
      <dgm:prSet presAssocID="{0B5E5314-F888-45B7-8347-B22603C48256}" presName="hierChild5" presStyleCnt="0"/>
      <dgm:spPr/>
    </dgm:pt>
    <dgm:pt modelId="{527C80F8-B3C0-4A8A-9D3C-5753B09F16EC}" type="pres">
      <dgm:prSet presAssocID="{D1AA3A56-7064-4B67-935E-7FC8D2E2E2F4}" presName="Name37" presStyleLbl="parChTrans1D2" presStyleIdx="2" presStyleCnt="3"/>
      <dgm:spPr/>
    </dgm:pt>
    <dgm:pt modelId="{152E5B7F-1441-49B3-96D9-A3BFCAA68527}" type="pres">
      <dgm:prSet presAssocID="{2011A44A-00B4-44C9-9357-70098EE34DDB}" presName="hierRoot2" presStyleCnt="0">
        <dgm:presLayoutVars>
          <dgm:hierBranch val="init"/>
        </dgm:presLayoutVars>
      </dgm:prSet>
      <dgm:spPr/>
    </dgm:pt>
    <dgm:pt modelId="{853FE953-AB68-4DE2-9485-5657493E0883}" type="pres">
      <dgm:prSet presAssocID="{2011A44A-00B4-44C9-9357-70098EE34DDB}" presName="rootComposite" presStyleCnt="0"/>
      <dgm:spPr/>
    </dgm:pt>
    <dgm:pt modelId="{7CC0134C-1D7F-4BFA-A2AB-067938D095A3}" type="pres">
      <dgm:prSet presAssocID="{2011A44A-00B4-44C9-9357-70098EE34DDB}" presName="rootText" presStyleLbl="node2" presStyleIdx="2" presStyleCnt="3" custScaleX="160541" custLinFactNeighborX="4977" custLinFactNeighborY="-2132">
        <dgm:presLayoutVars>
          <dgm:chPref val="3"/>
        </dgm:presLayoutVars>
      </dgm:prSet>
      <dgm:spPr/>
    </dgm:pt>
    <dgm:pt modelId="{2C62BD0E-AFA0-4256-B10C-96DB44A5AD11}" type="pres">
      <dgm:prSet presAssocID="{2011A44A-00B4-44C9-9357-70098EE34DDB}" presName="rootConnector" presStyleLbl="node2" presStyleIdx="2" presStyleCnt="3"/>
      <dgm:spPr/>
    </dgm:pt>
    <dgm:pt modelId="{B7D91EA5-2EF9-4B5C-9155-240CB6FEE9E4}" type="pres">
      <dgm:prSet presAssocID="{2011A44A-00B4-44C9-9357-70098EE34DDB}" presName="hierChild4" presStyleCnt="0"/>
      <dgm:spPr/>
    </dgm:pt>
    <dgm:pt modelId="{1DA8D2A5-9755-4666-8552-AF475154509D}" type="pres">
      <dgm:prSet presAssocID="{2011A44A-00B4-44C9-9357-70098EE34DDB}" presName="hierChild5" presStyleCnt="0"/>
      <dgm:spPr/>
    </dgm:pt>
    <dgm:pt modelId="{D18B8545-D52C-461C-A5EC-E2CDE36CC119}" type="pres">
      <dgm:prSet presAssocID="{56774BB8-8D7C-48F8-95C5-481B2EDE596A}" presName="hierChild3" presStyleCnt="0"/>
      <dgm:spPr/>
    </dgm:pt>
  </dgm:ptLst>
  <dgm:cxnLst>
    <dgm:cxn modelId="{2A9D6800-E108-4DF3-9A2C-82E75923CA17}" srcId="{DB4ADF44-B544-44AE-AE13-D14446C51D56}" destId="{851CDA1C-D0C4-4B99-BB73-FDC73244BF4F}" srcOrd="2" destOrd="0" parTransId="{B34B4176-D68B-40DC-9BEA-FF8D8CFBA503}" sibTransId="{6B1630AB-4DD6-4242-969D-CA6C3661100E}"/>
    <dgm:cxn modelId="{CDD7DE00-566A-476F-999F-C5AC49A20A11}" type="presOf" srcId="{CBD97B77-640C-499A-AC98-2BAD90365F19}" destId="{4C15C390-EBCE-42DA-92E1-4DA0962E22C2}" srcOrd="0" destOrd="0" presId="urn:microsoft.com/office/officeart/2005/8/layout/orgChart1"/>
    <dgm:cxn modelId="{E92B6302-AE11-42C1-83F2-E7909879A1A4}" type="presOf" srcId="{2620AAFE-CA2D-4DD1-8112-C287D1780DA2}" destId="{72E9CC83-30F4-4806-9613-BB92FB244FF7}" srcOrd="1" destOrd="0" presId="urn:microsoft.com/office/officeart/2005/8/layout/orgChart1"/>
    <dgm:cxn modelId="{02057803-444C-43C6-8A15-9004070D996B}" type="presOf" srcId="{F05CCB44-40A7-4139-BF2A-092782655420}" destId="{4029F4DF-C054-4EEA-ADA8-0FEEB7E3B62B}" srcOrd="1" destOrd="0" presId="urn:microsoft.com/office/officeart/2005/8/layout/orgChart1"/>
    <dgm:cxn modelId="{60437104-976F-472D-A2D8-29D77D94D5DC}" type="presOf" srcId="{1C7586C3-C836-4260-9818-762A0F3AAFFE}" destId="{B2594943-E997-410B-8B05-540BC8549A15}" srcOrd="1" destOrd="0" presId="urn:microsoft.com/office/officeart/2005/8/layout/orgChart1"/>
    <dgm:cxn modelId="{11F69504-B844-459F-BB44-A39FFA96CD6E}" srcId="{7CEEA4FE-1214-471C-94B7-8695C8F63239}" destId="{05C33406-05F4-40D4-B3A2-C1C8DFB5FE5C}" srcOrd="1" destOrd="0" parTransId="{827CCB13-29D1-4445-A246-62CEC3880641}" sibTransId="{887E22A3-7055-4CD2-9032-C15BB72B12D1}"/>
    <dgm:cxn modelId="{EDD9D604-E7DE-42D8-AB6B-6C7F129EF02A}" srcId="{0B5E5314-F888-45B7-8347-B22603C48256}" destId="{066158DB-1B7B-40F8-8E0E-C60F038AB439}" srcOrd="2" destOrd="0" parTransId="{581D657C-0D85-436F-9B57-F054CCDEF6AC}" sibTransId="{1206D0A9-C177-48E8-B8B6-27362D0BAA9C}"/>
    <dgm:cxn modelId="{34C2F705-93F3-4F12-A388-4AC1F47B7EB3}" type="presOf" srcId="{17697A3F-8538-4EFD-8CC1-7E14B19B6329}" destId="{7792AA0B-5340-4113-BC4A-4791F56A0F37}" srcOrd="1" destOrd="0" presId="urn:microsoft.com/office/officeart/2005/8/layout/orgChart1"/>
    <dgm:cxn modelId="{FAC41D0A-EFF5-4FE3-BE7B-0E6D62E4E220}" type="presOf" srcId="{9C673717-2873-440B-AE71-7B213D7DF74F}" destId="{E09ECE97-0D2C-4018-9140-55B87CB02AFE}" srcOrd="1" destOrd="0" presId="urn:microsoft.com/office/officeart/2005/8/layout/orgChart1"/>
    <dgm:cxn modelId="{80E5400A-BA3F-451A-B7DF-46BAABEBC558}" type="presOf" srcId="{E7420DC9-E3D3-4039-99B0-C5816A400ED4}" destId="{AB44957E-1384-4628-A91F-6E9753D13DC1}" srcOrd="0" destOrd="0" presId="urn:microsoft.com/office/officeart/2005/8/layout/orgChart1"/>
    <dgm:cxn modelId="{0B37890A-2607-4806-B5DD-B872E2A7C929}" type="presOf" srcId="{A433B0ED-770A-4F94-8771-AC636DF5CD9E}" destId="{0B67C0AA-BC61-4FFE-8D04-C91E0BDF7BE7}" srcOrd="0" destOrd="0" presId="urn:microsoft.com/office/officeart/2005/8/layout/orgChart1"/>
    <dgm:cxn modelId="{50BEBF0A-1FB9-451D-8D3D-9EEB270DD5AB}" srcId="{E984AE08-2F68-4931-A8E0-939143BD9CA0}" destId="{32E26F4A-F384-42B4-825A-B8F4BFCC0B62}" srcOrd="1" destOrd="0" parTransId="{7FF0B8B0-C4D3-41FC-AC02-5552B4C28EAC}" sibTransId="{1B7A8F52-52FC-4D4E-B901-7AC211E73C04}"/>
    <dgm:cxn modelId="{0047C70B-EEF2-4892-BF27-B2B6F9777EF9}" type="presOf" srcId="{A3D29328-B392-48EA-B623-105C8856FF12}" destId="{60E59C74-E95D-4D56-8D3E-F67FF5C55EA1}" srcOrd="0" destOrd="0" presId="urn:microsoft.com/office/officeart/2005/8/layout/orgChart1"/>
    <dgm:cxn modelId="{98DC930D-29D1-43EB-8004-64363B251481}" type="presOf" srcId="{6CAD1A38-D7D4-4FF7-9DFD-B75D61848B28}" destId="{A1F107E2-EBE1-4F33-8D84-DF7DA38FACF9}" srcOrd="0" destOrd="0" presId="urn:microsoft.com/office/officeart/2005/8/layout/orgChart1"/>
    <dgm:cxn modelId="{F75E590F-EACC-4752-BDFA-86701644F55A}" srcId="{DB4ADF44-B544-44AE-AE13-D14446C51D56}" destId="{D7C26EFC-E66C-4171-AFA9-89A55B532655}" srcOrd="1" destOrd="0" parTransId="{B93FB132-43B6-4CD4-9C5A-33E731291F3C}" sibTransId="{5DFDF825-9138-4FC7-9194-371879575F69}"/>
    <dgm:cxn modelId="{9BF6D60F-6C03-41D4-9094-23B4F74D7829}" srcId="{2620AAFE-CA2D-4DD1-8112-C287D1780DA2}" destId="{1C7586C3-C836-4260-9818-762A0F3AAFFE}" srcOrd="1" destOrd="0" parTransId="{4AFB43FE-62EF-4919-B4B8-28CF744844D3}" sibTransId="{E90EEBEC-7585-48BE-8F9F-859EBCBFA7D5}"/>
    <dgm:cxn modelId="{5E2D2F12-B2E9-4D7E-B457-A04AC263016B}" srcId="{0B5E5314-F888-45B7-8347-B22603C48256}" destId="{DB4ADF44-B544-44AE-AE13-D14446C51D56}" srcOrd="4" destOrd="0" parTransId="{B1A3690B-3C1A-455D-B60A-868487E895EA}" sibTransId="{F0D3B656-4F7A-4DCD-A903-23DF7E63D927}"/>
    <dgm:cxn modelId="{FF93C412-3D42-4030-9E3D-7F636EE8D45E}" type="presOf" srcId="{73963C10-6CF4-49F9-A8A3-814CEBCFF4F0}" destId="{56165388-38D2-4862-AC43-7B1950FE0D7E}" srcOrd="1" destOrd="0" presId="urn:microsoft.com/office/officeart/2005/8/layout/orgChart1"/>
    <dgm:cxn modelId="{2012DA14-A93C-47D9-8BF3-71CBFAC224F4}" type="presOf" srcId="{9C01144A-8DA4-4847-8740-CB319C3EA304}" destId="{513B3E1E-9B74-4DAD-9D19-FAD55BD22779}" srcOrd="0" destOrd="0" presId="urn:microsoft.com/office/officeart/2005/8/layout/orgChart1"/>
    <dgm:cxn modelId="{D8DE3A15-694C-4EAB-98FE-48CCF8EE381B}" type="presOf" srcId="{6281E67C-1A16-4CCD-B7F2-F85804A26E10}" destId="{D14B4F90-BEA1-4E6C-9946-E2FC1F5DA796}" srcOrd="1" destOrd="0" presId="urn:microsoft.com/office/officeart/2005/8/layout/orgChart1"/>
    <dgm:cxn modelId="{73555215-2F7C-40D4-BB49-F22E74A293FA}" type="presOf" srcId="{066158DB-1B7B-40F8-8E0E-C60F038AB439}" destId="{31FF6FC3-4ED7-4A02-A4FF-2155CAC805DD}" srcOrd="0" destOrd="0" presId="urn:microsoft.com/office/officeart/2005/8/layout/orgChart1"/>
    <dgm:cxn modelId="{96D96516-3A81-4650-AA27-F71DE0AEB1E7}" type="presOf" srcId="{507A04A1-CCB1-44F7-B0D7-C7CFD733EF03}" destId="{63592F45-E13F-4338-A69D-AC112E1E80E3}" srcOrd="1" destOrd="0" presId="urn:microsoft.com/office/officeart/2005/8/layout/orgChart1"/>
    <dgm:cxn modelId="{AB1F5E17-BF97-40DE-8DF8-24D1F90F69B2}" type="presOf" srcId="{9FB8FD38-E34A-4E50-BEB5-23E3F7466041}" destId="{117B99AA-4867-43FF-8233-90C400911A7C}" srcOrd="1" destOrd="0" presId="urn:microsoft.com/office/officeart/2005/8/layout/orgChart1"/>
    <dgm:cxn modelId="{7CEF2A1A-0E92-45F2-A81B-C22F1E39C0CC}" type="presOf" srcId="{1C7586C3-C836-4260-9818-762A0F3AAFFE}" destId="{23C2B706-4D24-4AC1-809F-C8F74E68E1B4}" srcOrd="0" destOrd="0" presId="urn:microsoft.com/office/officeart/2005/8/layout/orgChart1"/>
    <dgm:cxn modelId="{65F91A1B-0E45-4BF3-9F76-B10FA7AEDEBD}" type="presOf" srcId="{E984AE08-2F68-4931-A8E0-939143BD9CA0}" destId="{1DF72EE5-C347-456E-9A1B-88A9C2F55764}" srcOrd="1" destOrd="0" presId="urn:microsoft.com/office/officeart/2005/8/layout/orgChart1"/>
    <dgm:cxn modelId="{7701BA1B-60BA-49A0-B0CC-40C03807AD73}" srcId="{C16A9036-DBB5-4449-99A6-6CAD5C994810}" destId="{56774BB8-8D7C-48F8-95C5-481B2EDE596A}" srcOrd="0" destOrd="0" parTransId="{787CDB28-34DB-4831-B226-4C43B05E837D}" sibTransId="{1CFD3F88-9F30-47D0-9F7D-EFAF9B044CFE}"/>
    <dgm:cxn modelId="{7D8A131C-6614-46CA-B766-652B8DC50688}" type="presOf" srcId="{B1A3690B-3C1A-455D-B60A-868487E895EA}" destId="{2D98863A-7D85-462D-8448-6B46585D6043}" srcOrd="0" destOrd="0" presId="urn:microsoft.com/office/officeart/2005/8/layout/orgChart1"/>
    <dgm:cxn modelId="{FCDCD21C-2ACB-4266-A588-FACDA579AD81}" type="presOf" srcId="{5FD2D371-9979-4A44-BE11-B551CFA5ACEB}" destId="{B452A87D-6163-463D-93B4-5B169434CED3}" srcOrd="0" destOrd="0" presId="urn:microsoft.com/office/officeart/2005/8/layout/orgChart1"/>
    <dgm:cxn modelId="{20AC6C1D-FB92-4486-AC99-8EB48AAFD052}" type="presOf" srcId="{B93FB132-43B6-4CD4-9C5A-33E731291F3C}" destId="{442C2480-886C-43DA-89BD-8314D992DA03}" srcOrd="0" destOrd="0" presId="urn:microsoft.com/office/officeart/2005/8/layout/orgChart1"/>
    <dgm:cxn modelId="{A9DD881E-FF1D-48AD-8922-FE5A4B0B5F69}" type="presOf" srcId="{23BCDFA8-A5F7-4B77-917B-B220C482B6BD}" destId="{B4F0A4A9-FFE3-4D78-9799-4D9829D6492D}" srcOrd="1" destOrd="0" presId="urn:microsoft.com/office/officeart/2005/8/layout/orgChart1"/>
    <dgm:cxn modelId="{A77FD31F-0E5A-4249-BC7C-106515E82D96}" srcId="{0B5E5314-F888-45B7-8347-B22603C48256}" destId="{8753DCB4-362D-4F98-B83F-994B751A7722}" srcOrd="1" destOrd="0" parTransId="{A3D29328-B392-48EA-B623-105C8856FF12}" sibTransId="{0163F5C1-04D2-457A-9A39-FF614D3C0F66}"/>
    <dgm:cxn modelId="{5E6CD71F-959E-4F0E-8CFE-06A636C1C557}" type="presOf" srcId="{6FF778C7-EB33-4C26-8595-3DF6DBCE0907}" destId="{171C66E2-7D08-4AE0-8115-BFABEFE2C299}" srcOrd="1" destOrd="0" presId="urn:microsoft.com/office/officeart/2005/8/layout/orgChart1"/>
    <dgm:cxn modelId="{2CF99820-64FA-4774-9D12-9D577B72E652}" type="presOf" srcId="{363FFDE6-91F2-4ACF-BA19-103E3364A77A}" destId="{F7ADD417-268F-4023-9FBF-81CD86215589}" srcOrd="0" destOrd="0" presId="urn:microsoft.com/office/officeart/2005/8/layout/orgChart1"/>
    <dgm:cxn modelId="{1E8B0C21-0A45-413C-947F-33F90774A0DA}" srcId="{8753DCB4-362D-4F98-B83F-994B751A7722}" destId="{53D92FCA-B5B7-406C-9C86-A9E91B777D65}" srcOrd="2" destOrd="0" parTransId="{FCCB518F-2DFB-4CF3-A260-C753EB1AD7E3}" sibTransId="{09831F78-654E-4C1D-B3B0-7F21DAA2E205}"/>
    <dgm:cxn modelId="{95F0DF22-F4BE-40DB-80DB-CD4C4076DB53}" type="presOf" srcId="{0CDE0AAC-38D4-4819-81D5-BE4563453958}" destId="{73955802-F960-4314-A568-EFB6B59AE19B}" srcOrd="1" destOrd="0" presId="urn:microsoft.com/office/officeart/2005/8/layout/orgChart1"/>
    <dgm:cxn modelId="{F3BBB624-649F-4389-8F94-9FA09A29A833}" type="presOf" srcId="{72221D15-32B3-4994-9D5A-6AAE95A03CEF}" destId="{8F10A5CB-F7F8-4917-A2AB-EACAA41B1AE9}" srcOrd="1" destOrd="0" presId="urn:microsoft.com/office/officeart/2005/8/layout/orgChart1"/>
    <dgm:cxn modelId="{B320CD24-D1B8-4CB0-8F44-E22641ECA8D4}" type="presOf" srcId="{7CEEA4FE-1214-471C-94B7-8695C8F63239}" destId="{A1F318AC-0EAF-490A-A96E-0BCBB0958DA1}" srcOrd="0" destOrd="0" presId="urn:microsoft.com/office/officeart/2005/8/layout/orgChart1"/>
    <dgm:cxn modelId="{AEDD5626-53C8-41CE-B248-95B2BF3A4ECD}" type="presOf" srcId="{E5A54E7B-92E4-4CE7-93DC-090099B13700}" destId="{3263DE01-F3C1-4692-B8E4-81147FA3BF80}" srcOrd="0" destOrd="0" presId="urn:microsoft.com/office/officeart/2005/8/layout/orgChart1"/>
    <dgm:cxn modelId="{FE389627-4EED-4820-9958-F26A55A75492}" type="presOf" srcId="{08042EE2-304A-4DB1-B9DF-987216F5C312}" destId="{D111E049-9548-445C-973E-EC37038D7CE7}" srcOrd="1" destOrd="0" presId="urn:microsoft.com/office/officeart/2005/8/layout/orgChart1"/>
    <dgm:cxn modelId="{7B509028-D0B2-4CF6-AE20-6F1E67F15E56}" srcId="{2620AAFE-CA2D-4DD1-8112-C287D1780DA2}" destId="{D0338D52-5CE1-4F4A-A717-31CBE8584144}" srcOrd="4" destOrd="0" parTransId="{8601C614-449E-4F9A-83F1-1F35CF1D6E9F}" sibTransId="{664C7891-5630-4BF1-90C7-63387A256D00}"/>
    <dgm:cxn modelId="{FF450B2B-FADA-46AB-8FA5-EB23338D6D4A}" type="presOf" srcId="{53641682-0816-4F2B-9DB1-DF8FADBA11B6}" destId="{4D55E6C7-BC9D-4DA4-9135-706EE1C839DC}" srcOrd="0" destOrd="0" presId="urn:microsoft.com/office/officeart/2005/8/layout/orgChart1"/>
    <dgm:cxn modelId="{A2D3772B-D1BA-4959-938C-042A69AC5D65}" srcId="{0B5E5314-F888-45B7-8347-B22603C48256}" destId="{7CEEA4FE-1214-471C-94B7-8695C8F63239}" srcOrd="3" destOrd="0" parTransId="{AFF10195-0097-4824-A464-21587A2992CD}" sibTransId="{6DB49E07-F79C-4B91-89AF-AD55BB212173}"/>
    <dgm:cxn modelId="{74C1042E-6C54-41DB-A668-D2081014A4F2}" type="presOf" srcId="{581D657C-0D85-436F-9B57-F054CCDEF6AC}" destId="{ADC0528B-BAD3-4B79-AFBF-589BAE642802}" srcOrd="0" destOrd="0" presId="urn:microsoft.com/office/officeart/2005/8/layout/orgChart1"/>
    <dgm:cxn modelId="{3DDB262E-2F09-4A7B-AB5C-303177587779}" type="presOf" srcId="{3799AD77-3175-416B-B7B1-C8770641F49D}" destId="{369FCC6B-6DF2-4522-BEC6-09979006236F}" srcOrd="0" destOrd="0" presId="urn:microsoft.com/office/officeart/2005/8/layout/orgChart1"/>
    <dgm:cxn modelId="{37A6FF2E-772A-4255-BF74-66D24F3FC7D2}" type="presOf" srcId="{BDFCF9CE-144E-404B-9635-5A5C1169AC81}" destId="{17BFFF37-36D5-4D56-8897-828C2E6F7D6C}" srcOrd="1" destOrd="0" presId="urn:microsoft.com/office/officeart/2005/8/layout/orgChart1"/>
    <dgm:cxn modelId="{F68E0D2F-E563-4F21-99C7-91F6CA00E872}" srcId="{DB4ADF44-B544-44AE-AE13-D14446C51D56}" destId="{5B53DC21-D393-4C84-ACA5-B5E3E98044CB}" srcOrd="3" destOrd="0" parTransId="{44F0D2D2-75BD-471E-A940-0632A611B190}" sibTransId="{93FA768B-24E8-48B5-8F54-5E870BC8715F}"/>
    <dgm:cxn modelId="{F0D62A2F-AE55-4224-A85F-E02C4687A1EA}" srcId="{8753DCB4-362D-4F98-B83F-994B751A7722}" destId="{6281E67C-1A16-4CCD-B7F2-F85804A26E10}" srcOrd="0" destOrd="0" parTransId="{07DA4DA9-5D25-4E59-A9BB-6FFE6ACB0BBB}" sibTransId="{056946C9-2ABC-48EB-9031-44337ABC19AB}"/>
    <dgm:cxn modelId="{A612B430-D442-47BB-8DFD-1C4853374F7F}" srcId="{9FB8FD38-E34A-4E50-BEB5-23E3F7466041}" destId="{53641682-0816-4F2B-9DB1-DF8FADBA11B6}" srcOrd="1" destOrd="0" parTransId="{A2FA6747-D8F8-44D4-A5DD-12A910AFB86C}" sibTransId="{46D2FF8E-31DB-4A7B-AF09-155591858977}"/>
    <dgm:cxn modelId="{AA7FE733-1172-4CBA-AF02-5D5F113BDBE7}" type="presOf" srcId="{8E5AA6EE-00BA-4048-A286-B2A27BFA09D3}" destId="{4E102670-D758-4360-8142-7AF93F1FC1E5}" srcOrd="0" destOrd="0" presId="urn:microsoft.com/office/officeart/2005/8/layout/orgChart1"/>
    <dgm:cxn modelId="{1B097634-C3E0-44D1-96DD-9182B1301BE0}" type="presOf" srcId="{D66F2E39-931F-4E8E-9139-6537809CA909}" destId="{28F20A02-DB76-47E3-B8B5-87D9167F2BEF}" srcOrd="1" destOrd="0" presId="urn:microsoft.com/office/officeart/2005/8/layout/orgChart1"/>
    <dgm:cxn modelId="{6CB71535-A4B7-4997-86B9-CCA6A38BC7C9}" type="presOf" srcId="{741AC233-1906-4997-87A3-7A5F203AD37A}" destId="{28D32780-5D81-4BCB-B0A0-A7CF44733EEA}" srcOrd="0" destOrd="0" presId="urn:microsoft.com/office/officeart/2005/8/layout/orgChart1"/>
    <dgm:cxn modelId="{8EC1AF35-DE04-4416-91C1-861B62ACEBFD}" type="presOf" srcId="{73963C10-6CF4-49F9-A8A3-814CEBCFF4F0}" destId="{8F3042C4-D9D8-4F32-854D-FD8FCE90EF6E}" srcOrd="0" destOrd="0" presId="urn:microsoft.com/office/officeart/2005/8/layout/orgChart1"/>
    <dgm:cxn modelId="{CE0C9438-33DF-4DE3-925A-E1ED1F9BFD15}" type="presOf" srcId="{0CDE0AAC-38D4-4819-81D5-BE4563453958}" destId="{36DF2A2E-8DA1-4733-92AF-8A5170A23B02}" srcOrd="0" destOrd="0" presId="urn:microsoft.com/office/officeart/2005/8/layout/orgChart1"/>
    <dgm:cxn modelId="{C880C739-5EF1-44BA-8D86-DBA16DE79E0A}" srcId="{163F4682-8A17-4862-9B03-6BF05A3DC0F8}" destId="{08042EE2-304A-4DB1-B9DF-987216F5C312}" srcOrd="0" destOrd="0" parTransId="{D3FF0B05-B018-4164-B38F-D016F7343A7C}" sibTransId="{C323A835-F1F4-47F1-9F9D-3E4A61829840}"/>
    <dgm:cxn modelId="{1A23EE39-38D7-4B6C-B3F5-7598B4C211C0}" srcId="{8753DCB4-362D-4F98-B83F-994B751A7722}" destId="{A433B0ED-770A-4F94-8771-AC636DF5CD9E}" srcOrd="3" destOrd="0" parTransId="{E4A580BF-F1C5-4D3F-8059-39B6BB8E78D1}" sibTransId="{D600CC53-8C94-4FAA-BE92-01F1E1788B54}"/>
    <dgm:cxn modelId="{0558633B-D926-4AEF-8E4C-13990350DF28}" type="presOf" srcId="{F446CD90-606C-4BFA-9513-26A19E51FA17}" destId="{A194F9CD-E859-4AA2-A439-410C9EBC21A0}" srcOrd="1" destOrd="0" presId="urn:microsoft.com/office/officeart/2005/8/layout/orgChart1"/>
    <dgm:cxn modelId="{A2A1A13B-868C-4157-BD28-7F3582B3B052}" type="presOf" srcId="{7105476B-E10C-4696-8259-322EF1C647FC}" destId="{4C023ECC-8C00-40E5-8123-699F49129146}" srcOrd="0" destOrd="0" presId="urn:microsoft.com/office/officeart/2005/8/layout/orgChart1"/>
    <dgm:cxn modelId="{AA18C43B-8AE3-4330-9AB8-B194A26316F0}" type="presOf" srcId="{507A04A1-CCB1-44F7-B0D7-C7CFD733EF03}" destId="{6056FE78-B049-46C0-92DD-C9BC0439CDCA}" srcOrd="0" destOrd="0" presId="urn:microsoft.com/office/officeart/2005/8/layout/orgChart1"/>
    <dgm:cxn modelId="{FBC91B3D-7B98-4442-B50C-528674A2AD24}" type="presOf" srcId="{C3477971-AA57-4C9E-BD48-1B0A07F3CCAA}" destId="{58682662-4715-43B5-A692-08949EB46536}" srcOrd="0" destOrd="0" presId="urn:microsoft.com/office/officeart/2005/8/layout/orgChart1"/>
    <dgm:cxn modelId="{9083D03F-B117-4DF3-9C6A-EF09613A6C21}" type="presOf" srcId="{5B53DC21-D393-4C84-ACA5-B5E3E98044CB}" destId="{A4C23E6E-6563-4179-B7E5-513A0C7C361E}" srcOrd="0" destOrd="0" presId="urn:microsoft.com/office/officeart/2005/8/layout/orgChart1"/>
    <dgm:cxn modelId="{F6D6DA3F-DBEB-4DB5-8741-64BF476E8FEF}" type="presOf" srcId="{600344C5-09B2-4CE9-AFF6-3271D17F4AB8}" destId="{0373F477-38A2-46CE-8163-2B5C1F3EE9CA}" srcOrd="0" destOrd="0" presId="urn:microsoft.com/office/officeart/2005/8/layout/orgChart1"/>
    <dgm:cxn modelId="{4201415C-6DFA-4E0F-AF0B-5BB859A00843}" type="presOf" srcId="{AFC8F08B-9CCE-4B62-BF09-7D42C43DEBA6}" destId="{1A51E322-FA58-42BB-8B31-747E9B3A293C}" srcOrd="0" destOrd="0" presId="urn:microsoft.com/office/officeart/2005/8/layout/orgChart1"/>
    <dgm:cxn modelId="{6E93F55C-1D56-4723-B458-A8207A9692B5}" type="presOf" srcId="{EECD4598-4EB7-40E3-8ADC-158908EDD0E5}" destId="{4D4B38B6-9616-4D75-9C5A-8A49D4BC0B21}" srcOrd="1" destOrd="0" presId="urn:microsoft.com/office/officeart/2005/8/layout/orgChart1"/>
    <dgm:cxn modelId="{99E99F5D-BB73-4487-935A-68983AB0D43B}" type="presOf" srcId="{5144C187-28E0-4B98-BF58-6B635EFA1979}" destId="{87073524-24CB-40E1-84C1-3AF2ABDE64AE}" srcOrd="0" destOrd="0" presId="urn:microsoft.com/office/officeart/2005/8/layout/orgChart1"/>
    <dgm:cxn modelId="{D9DACE5D-CF4A-4D53-9669-0BA9803CC960}" type="presOf" srcId="{0B5E5314-F888-45B7-8347-B22603C48256}" destId="{99FE9214-30A1-48C6-A943-44AC29666CCD}" srcOrd="0" destOrd="0" presId="urn:microsoft.com/office/officeart/2005/8/layout/orgChart1"/>
    <dgm:cxn modelId="{E2D1AC5E-4D29-4B01-B716-9F48208945C5}" type="presOf" srcId="{56774BB8-8D7C-48F8-95C5-481B2EDE596A}" destId="{717CD991-FA25-4F6D-A143-23AC40A23116}" srcOrd="1" destOrd="0" presId="urn:microsoft.com/office/officeart/2005/8/layout/orgChart1"/>
    <dgm:cxn modelId="{827B7D41-6BF4-4476-85B3-A5749BB2B374}" type="presOf" srcId="{FD080078-3848-4578-8443-459FA84B8584}" destId="{59C861E2-9ED2-4834-BD99-F8051BD44C30}" srcOrd="0" destOrd="0" presId="urn:microsoft.com/office/officeart/2005/8/layout/orgChart1"/>
    <dgm:cxn modelId="{7C131C62-ED1B-47E2-A466-4ACBB1D459D2}" type="presOf" srcId="{8601C614-449E-4F9A-83F1-1F35CF1D6E9F}" destId="{40807956-7031-4C64-B6AE-3B7E8AC82287}" srcOrd="0" destOrd="0" presId="urn:microsoft.com/office/officeart/2005/8/layout/orgChart1"/>
    <dgm:cxn modelId="{C59E2A44-712B-4D3C-9D11-030C5B1DC24A}" type="presOf" srcId="{163F4682-8A17-4862-9B03-6BF05A3DC0F8}" destId="{7C466F8B-0D60-4472-861F-C7FF4F0F4E37}" srcOrd="0" destOrd="0" presId="urn:microsoft.com/office/officeart/2005/8/layout/orgChart1"/>
    <dgm:cxn modelId="{E250F544-54A3-48AD-BEF3-0DA90AD65837}" type="presOf" srcId="{D1AA3A56-7064-4B67-935E-7FC8D2E2E2F4}" destId="{527C80F8-B3C0-4A8A-9D3C-5753B09F16EC}" srcOrd="0" destOrd="0" presId="urn:microsoft.com/office/officeart/2005/8/layout/orgChart1"/>
    <dgm:cxn modelId="{D8D1C745-3374-4783-8933-5C65C3006D38}" type="presOf" srcId="{32577D34-457D-4676-B187-6100808107ED}" destId="{8A669C79-3360-4F80-915C-83E21FBAD3C3}" srcOrd="0" destOrd="0" presId="urn:microsoft.com/office/officeart/2005/8/layout/orgChart1"/>
    <dgm:cxn modelId="{C46F9066-0426-4D1F-9A64-61B7FAAD0273}" srcId="{8753DCB4-362D-4F98-B83F-994B751A7722}" destId="{72221D15-32B3-4994-9D5A-6AAE95A03CEF}" srcOrd="5" destOrd="0" parTransId="{AFC8F08B-9CCE-4B62-BF09-7D42C43DEBA6}" sibTransId="{6D841F39-7EE5-4FC4-B1C5-EA85BAD65205}"/>
    <dgm:cxn modelId="{5E80DC66-1706-44B0-8F9B-CA89EFAF5473}" type="presOf" srcId="{BDFCF9CE-144E-404B-9635-5A5C1169AC81}" destId="{5F64926D-F482-4AFA-AA80-DD8C9F3E144C}" srcOrd="0" destOrd="0" presId="urn:microsoft.com/office/officeart/2005/8/layout/orgChart1"/>
    <dgm:cxn modelId="{2972DF68-6366-4F87-ADB1-5B1BC78AABB7}" type="presOf" srcId="{2620AAFE-CA2D-4DD1-8112-C287D1780DA2}" destId="{8D1893FB-17B4-43C0-B162-19BDB46D5A4E}" srcOrd="0" destOrd="0" presId="urn:microsoft.com/office/officeart/2005/8/layout/orgChart1"/>
    <dgm:cxn modelId="{6A59FD48-5AFF-4A1D-A353-D41EDE395A13}" type="presOf" srcId="{0360B448-B470-458E-BDA7-286F5EC3F60B}" destId="{F5A5FF51-CF18-4F84-9EB7-55E807B0D81B}" srcOrd="0" destOrd="0" presId="urn:microsoft.com/office/officeart/2005/8/layout/orgChart1"/>
    <dgm:cxn modelId="{90B5AF49-8059-40A2-82D1-44CA7577E5DF}" type="presOf" srcId="{D7C26EFC-E66C-4171-AFA9-89A55B532655}" destId="{12D88881-9D61-41BC-8A2F-004E008988FB}" srcOrd="0" destOrd="0" presId="urn:microsoft.com/office/officeart/2005/8/layout/orgChart1"/>
    <dgm:cxn modelId="{5335236A-EDD7-481C-B4A7-FE435B450214}" type="presOf" srcId="{9EEBE571-B2AB-404F-94F0-F41B75FB550C}" destId="{4CFB0862-6D13-40E2-AEFB-6DF12961EE70}" srcOrd="1" destOrd="0" presId="urn:microsoft.com/office/officeart/2005/8/layout/orgChart1"/>
    <dgm:cxn modelId="{4C5B414A-99F5-474D-B4A8-BB60AAF30D90}" type="presOf" srcId="{72221D15-32B3-4994-9D5A-6AAE95A03CEF}" destId="{FEB46D8E-4C6E-49B7-923C-36BAE70CF098}" srcOrd="0" destOrd="0" presId="urn:microsoft.com/office/officeart/2005/8/layout/orgChart1"/>
    <dgm:cxn modelId="{4231444B-EB32-4906-AF99-0E343440B84E}" type="presOf" srcId="{8753DCB4-362D-4F98-B83F-994B751A7722}" destId="{ECB53947-C971-48BF-B7EC-AEC3611E54C0}" srcOrd="0" destOrd="0" presId="urn:microsoft.com/office/officeart/2005/8/layout/orgChart1"/>
    <dgm:cxn modelId="{F5C4BA6B-B9B7-4D59-9260-E3312D447ACE}" type="presOf" srcId="{851CDA1C-D0C4-4B99-BB73-FDC73244BF4F}" destId="{89763336-EA8B-45AB-8577-6CDC01F00BC9}" srcOrd="0" destOrd="0" presId="urn:microsoft.com/office/officeart/2005/8/layout/orgChart1"/>
    <dgm:cxn modelId="{B7BD2B6C-EE58-4F62-B97C-F9DAE56FC0B1}" srcId="{F05CCB44-40A7-4139-BF2A-092782655420}" destId="{02128904-0433-49E4-B2EC-50E472FEB8B0}" srcOrd="0" destOrd="0" parTransId="{32577D34-457D-4676-B187-6100808107ED}" sibTransId="{031A9995-B85E-4D2C-9E96-F180740AEBCE}"/>
    <dgm:cxn modelId="{D613006D-06E2-4538-B4DC-66A18102660B}" srcId="{066158DB-1B7B-40F8-8E0E-C60F038AB439}" destId="{6FF778C7-EB33-4C26-8595-3DF6DBCE0907}" srcOrd="0" destOrd="0" parTransId="{D52EE6D2-D909-48EC-A1D8-D7B75A588575}" sibTransId="{22CB2C04-F5B7-4FCA-85A1-1D186A9679F2}"/>
    <dgm:cxn modelId="{921A056D-CDF9-41C7-B6A3-A99EA1DC52F7}" srcId="{2620AAFE-CA2D-4DD1-8112-C287D1780DA2}" destId="{0CDE0AAC-38D4-4819-81D5-BE4563453958}" srcOrd="5" destOrd="0" parTransId="{E5A54E7B-92E4-4CE7-93DC-090099B13700}" sibTransId="{E124E74E-F0B4-44AA-96AB-FA593F0E5424}"/>
    <dgm:cxn modelId="{8389906D-BFC1-4930-BABE-3D7BB3F088D5}" type="presOf" srcId="{23BCDFA8-A5F7-4B77-917B-B220C482B6BD}" destId="{925B497A-6EA5-4A3F-B5DB-B0D702B72ACC}" srcOrd="0" destOrd="0" presId="urn:microsoft.com/office/officeart/2005/8/layout/orgChart1"/>
    <dgm:cxn modelId="{4F12FE6D-D669-42E5-85AF-C428D90974C4}" type="presOf" srcId="{27999CD5-7E09-4014-B562-E95D4D362A83}" destId="{E1FDA8F9-99A0-4444-986B-7E6C33E0B186}" srcOrd="1" destOrd="0" presId="urn:microsoft.com/office/officeart/2005/8/layout/orgChart1"/>
    <dgm:cxn modelId="{C292986E-A2B1-4473-A688-6E9350F3DDF9}" type="presOf" srcId="{066158DB-1B7B-40F8-8E0E-C60F038AB439}" destId="{54ECAC4C-13CA-46ED-9304-DBB6AAFBE0EB}" srcOrd="1" destOrd="0" presId="urn:microsoft.com/office/officeart/2005/8/layout/orgChart1"/>
    <dgm:cxn modelId="{6344ED4E-731A-42F5-BECD-BE15D2280EFE}" type="presOf" srcId="{6281E67C-1A16-4CCD-B7F2-F85804A26E10}" destId="{2602637A-0866-4579-B96E-7034EB26BE6D}" srcOrd="0" destOrd="0" presId="urn:microsoft.com/office/officeart/2005/8/layout/orgChart1"/>
    <dgm:cxn modelId="{DCADBD4F-4447-4699-8288-C2B562DE8C1F}" type="presOf" srcId="{7C02E531-A95F-4C71-9272-F07C7ED3B8A2}" destId="{887D6C4F-84B5-4AAC-BB6B-063F5F2E4612}" srcOrd="0" destOrd="0" presId="urn:microsoft.com/office/officeart/2005/8/layout/orgChart1"/>
    <dgm:cxn modelId="{1794B570-32C6-42C7-A1DF-8ACB04D90CEE}" srcId="{E984AE08-2F68-4931-A8E0-939143BD9CA0}" destId="{F05CCB44-40A7-4139-BF2A-092782655420}" srcOrd="2" destOrd="0" parTransId="{6CAD1A38-D7D4-4FF7-9DFD-B75D61848B28}" sibTransId="{8E13CCFC-312C-4D7C-92FF-C02420E48361}"/>
    <dgm:cxn modelId="{88C23871-4FFA-48BC-ADD3-FC275897E9C2}" type="presOf" srcId="{7CEEA4FE-1214-471C-94B7-8695C8F63239}" destId="{572ACA7D-C3AD-454D-9BCF-2AC5FC984291}" srcOrd="1" destOrd="0" presId="urn:microsoft.com/office/officeart/2005/8/layout/orgChart1"/>
    <dgm:cxn modelId="{BCB24F51-899C-48EE-A2CA-77ECC2FC1515}" type="presOf" srcId="{163F4682-8A17-4862-9B03-6BF05A3DC0F8}" destId="{995DA771-4FAB-4FD3-A61F-E52AB3CFC318}" srcOrd="1" destOrd="0" presId="urn:microsoft.com/office/officeart/2005/8/layout/orgChart1"/>
    <dgm:cxn modelId="{ABCCCC71-47AB-4B64-95C8-9613ED9A6163}" type="presOf" srcId="{44F0D2D2-75BD-471E-A940-0632A611B190}" destId="{DDDB78D4-0AC6-4A51-95EA-71C51D310392}" srcOrd="0" destOrd="0" presId="urn:microsoft.com/office/officeart/2005/8/layout/orgChart1"/>
    <dgm:cxn modelId="{D8E64553-4635-4016-AACD-7766C8D91A9E}" type="presOf" srcId="{FD080078-3848-4578-8443-459FA84B8584}" destId="{24DCBB6F-0BA2-45DD-B664-6EC9C9B8DBD8}" srcOrd="1" destOrd="0" presId="urn:microsoft.com/office/officeart/2005/8/layout/orgChart1"/>
    <dgm:cxn modelId="{F2761E74-4205-4F39-884A-67E006F63D60}" type="presOf" srcId="{53D92FCA-B5B7-406C-9C86-A9E91B777D65}" destId="{DA00A7A6-8E63-49C3-A93E-941D9C3AB2C1}" srcOrd="0" destOrd="0" presId="urn:microsoft.com/office/officeart/2005/8/layout/orgChart1"/>
    <dgm:cxn modelId="{319D4E54-0926-451E-9EDE-7C5C67007A15}" type="presOf" srcId="{B34B4176-D68B-40DC-9BEA-FF8D8CFBA503}" destId="{DDB55584-2FC4-49E9-88CB-63ECC6A0814A}" srcOrd="0" destOrd="0" presId="urn:microsoft.com/office/officeart/2005/8/layout/orgChart1"/>
    <dgm:cxn modelId="{21CB8074-FB79-4CA2-B7EE-3D7E2D19DE9A}" type="presOf" srcId="{0B5E5314-F888-45B7-8347-B22603C48256}" destId="{C99B00FE-4433-4A2B-8775-F8DE729BA802}" srcOrd="1" destOrd="0" presId="urn:microsoft.com/office/officeart/2005/8/layout/orgChart1"/>
    <dgm:cxn modelId="{FFB6DC76-0E99-4AF6-8387-F92D88BE069D}" srcId="{32E26F4A-F384-42B4-825A-B8F4BFCC0B62}" destId="{73963C10-6CF4-49F9-A8A3-814CEBCFF4F0}" srcOrd="1" destOrd="0" parTransId="{2BE88695-F9B9-4204-9B4B-D65918F9875F}" sibTransId="{55B687E6-9F39-4959-B5B0-A19911E410A1}"/>
    <dgm:cxn modelId="{EC7C0C78-E80D-4774-80EF-BE75019D76BF}" type="presOf" srcId="{D52EE6D2-D909-48EC-A1D8-D7B75A588575}" destId="{8C87A2D7-D29E-46E0-8E33-FA8004F0B24F}" srcOrd="0" destOrd="0" presId="urn:microsoft.com/office/officeart/2005/8/layout/orgChart1"/>
    <dgm:cxn modelId="{16652578-C36B-44A2-9990-39C83C73418B}" type="presOf" srcId="{07DA4DA9-5D25-4E59-A9BB-6FFE6ACB0BBB}" destId="{9CEE4CE6-8AEE-4F43-B1A5-B85101022DB3}" srcOrd="0" destOrd="0" presId="urn:microsoft.com/office/officeart/2005/8/layout/orgChart1"/>
    <dgm:cxn modelId="{E8D03A58-0173-42ED-8243-196F46FC6525}" type="presOf" srcId="{A433B0ED-770A-4F94-8771-AC636DF5CD9E}" destId="{0014DE3B-0EBD-4001-AAFA-315B604E204C}" srcOrd="1" destOrd="0" presId="urn:microsoft.com/office/officeart/2005/8/layout/orgChart1"/>
    <dgm:cxn modelId="{7B5ECC78-BFB9-49AE-8DA6-EDC27440D1CE}" srcId="{7CEEA4FE-1214-471C-94B7-8695C8F63239}" destId="{B7AEA2E3-30AC-4BBE-A176-91F9454551E9}" srcOrd="0" destOrd="0" parTransId="{3B4F2FEA-B8B1-4A6D-A7E7-933BD26E1BC9}" sibTransId="{1CCF4D9C-1E47-4847-9AFF-00F37F9F5EF8}"/>
    <dgm:cxn modelId="{DF32005A-312D-4431-88EC-C42A49C39DF8}" type="presOf" srcId="{71D22FB4-1705-45D8-B6EF-89873A1D7BED}" destId="{1794A120-EE87-4E1D-AAAC-4C227A4A7556}" srcOrd="0" destOrd="0" presId="urn:microsoft.com/office/officeart/2005/8/layout/orgChart1"/>
    <dgm:cxn modelId="{A8E0227A-C7C9-4453-9DBD-BB88A1A9F320}" type="presOf" srcId="{53D92FCA-B5B7-406C-9C86-A9E91B777D65}" destId="{23D00F16-97E5-4E54-AF0E-D10B272C91D3}" srcOrd="1" destOrd="0" presId="urn:microsoft.com/office/officeart/2005/8/layout/orgChart1"/>
    <dgm:cxn modelId="{10E5227B-EF50-4C02-A7B3-B3AF877209C2}" type="presOf" srcId="{827CCB13-29D1-4445-A246-62CEC3880641}" destId="{F7A0D8DE-B089-4EC0-96C2-F5E833BA4C4D}" srcOrd="0" destOrd="0" presId="urn:microsoft.com/office/officeart/2005/8/layout/orgChart1"/>
    <dgm:cxn modelId="{8083347D-F5E0-4FE7-AB07-C3C0BA34BDE9}" srcId="{2620AAFE-CA2D-4DD1-8112-C287D1780DA2}" destId="{F446CD90-606C-4BFA-9513-26A19E51FA17}" srcOrd="7" destOrd="0" parTransId="{C39D3DFC-564D-402A-A8B6-8034F555A6EE}" sibTransId="{99FA5F61-8E6A-4162-835F-C3F3EAD83B2B}"/>
    <dgm:cxn modelId="{8EDB097F-AD9C-4AE8-B787-66207171903C}" type="presOf" srcId="{05C33406-05F4-40D4-B3A2-C1C8DFB5FE5C}" destId="{ADB5CA83-94D2-4FB6-9F9B-164CE550E426}" srcOrd="1" destOrd="0" presId="urn:microsoft.com/office/officeart/2005/8/layout/orgChart1"/>
    <dgm:cxn modelId="{4C87EA7F-2D03-406F-B3BA-FB8650A8FF3C}" type="presOf" srcId="{53641682-0816-4F2B-9DB1-DF8FADBA11B6}" destId="{D2DF6401-FDD9-42F2-8978-FCB8CD7D3960}" srcOrd="1" destOrd="0" presId="urn:microsoft.com/office/officeart/2005/8/layout/orgChart1"/>
    <dgm:cxn modelId="{08E96E83-3D8F-429F-B07F-94923B67B0C5}" srcId="{0B5E5314-F888-45B7-8347-B22603C48256}" destId="{2620AAFE-CA2D-4DD1-8112-C287D1780DA2}" srcOrd="0" destOrd="0" parTransId="{D07164C0-BB64-419C-87F8-390775D1057B}" sibTransId="{F8E63863-E071-41B1-B9C7-14917B225C5B}"/>
    <dgm:cxn modelId="{46567883-EDA1-463A-9B8E-D46695C985E3}" type="presOf" srcId="{A2FA6747-D8F8-44D4-A5DD-12A910AFB86C}" destId="{1CCEC84F-63DB-4DEE-9F25-48F1225D6EEC}" srcOrd="0" destOrd="0" presId="urn:microsoft.com/office/officeart/2005/8/layout/orgChart1"/>
    <dgm:cxn modelId="{F4F3F883-CF68-446B-AF77-FD56980DCC47}" type="presOf" srcId="{FCCB518F-2DFB-4CF3-A260-C753EB1AD7E3}" destId="{F8B2EC81-DEB6-4EA8-891A-CF1AB1B4CA61}" srcOrd="0" destOrd="0" presId="urn:microsoft.com/office/officeart/2005/8/layout/orgChart1"/>
    <dgm:cxn modelId="{823D3E85-C474-4CBB-B1E8-D53B6194212E}" srcId="{7CEEA4FE-1214-471C-94B7-8695C8F63239}" destId="{27999CD5-7E09-4014-B562-E95D4D362A83}" srcOrd="3" destOrd="0" parTransId="{5BBD3D61-3C82-43C9-92C5-F60641DDEA9F}" sibTransId="{2EA9B759-1DEE-4E19-BF30-CBF1F2947BD0}"/>
    <dgm:cxn modelId="{EABC6085-5B4D-41E8-95E1-8B924D5B848F}" srcId="{56774BB8-8D7C-48F8-95C5-481B2EDE596A}" destId="{0B5E5314-F888-45B7-8347-B22603C48256}" srcOrd="1" destOrd="0" parTransId="{782C9E97-7083-43FB-8765-063A7A74D041}" sibTransId="{E7C39D75-B120-4766-BF64-CD20F9A09E36}"/>
    <dgm:cxn modelId="{A0FDE186-A836-480B-B7DD-01C79A14C4FF}" type="presOf" srcId="{4AFB43FE-62EF-4919-B4B8-28CF744844D3}" destId="{2B7320D6-DA52-4DC9-AB6E-5C8AB4A7BBAB}" srcOrd="0" destOrd="0" presId="urn:microsoft.com/office/officeart/2005/8/layout/orgChart1"/>
    <dgm:cxn modelId="{2BA90089-EC01-43EA-8DD5-93BF04DFC2B5}" type="presOf" srcId="{F557AFC9-E9CC-402D-8F1B-996E9B1C9640}" destId="{4BC5CF1E-29AD-4E51-B7A2-95311EEB0532}" srcOrd="0" destOrd="0" presId="urn:microsoft.com/office/officeart/2005/8/layout/orgChart1"/>
    <dgm:cxn modelId="{2765028C-E2EC-418C-A629-83C325FC9E0D}" srcId="{9FB8FD38-E34A-4E50-BEB5-23E3F7466041}" destId="{17697A3F-8538-4EFD-8CC1-7E14B19B6329}" srcOrd="2" destOrd="0" parTransId="{E3C2B178-B051-4015-BCED-7448507C531E}" sibTransId="{0385B772-3F38-4699-B9E8-451C85296F65}"/>
    <dgm:cxn modelId="{38D31B8D-3370-4EFF-A983-0FCC31E4AF83}" type="presOf" srcId="{DB4ADF44-B544-44AE-AE13-D14446C51D56}" destId="{5E488F87-37BF-4ADA-8664-3320D2940758}" srcOrd="0" destOrd="0" presId="urn:microsoft.com/office/officeart/2005/8/layout/orgChart1"/>
    <dgm:cxn modelId="{BB5C9B8D-9884-41A8-BDDC-F1B0044789D6}" srcId="{2620AAFE-CA2D-4DD1-8112-C287D1780DA2}" destId="{5144C187-28E0-4B98-BF58-6B635EFA1979}" srcOrd="8" destOrd="0" parTransId="{5F0BFF6C-B970-473E-9559-E1ADE402EF90}" sibTransId="{8944D373-B841-4B8C-85D0-06F2F1B6B5B3}"/>
    <dgm:cxn modelId="{09005C8E-E354-4052-8F2D-2E936DED7AC7}" srcId="{2620AAFE-CA2D-4DD1-8112-C287D1780DA2}" destId="{7C02E531-A95F-4C71-9272-F07C7ED3B8A2}" srcOrd="2" destOrd="0" parTransId="{C3477971-AA57-4C9E-BD48-1B0A07F3CCAA}" sibTransId="{C123474F-ABD3-419A-8DA0-5B48BC33C55D}"/>
    <dgm:cxn modelId="{719E6F8E-584B-4B45-B114-DC015C44229A}" srcId="{7CEEA4FE-1214-471C-94B7-8695C8F63239}" destId="{F557AFC9-E9CC-402D-8F1B-996E9B1C9640}" srcOrd="2" destOrd="0" parTransId="{3799AD77-3175-416B-B7B1-C8770641F49D}" sibTransId="{F6288550-E7BF-4102-9F93-8C2B5277A8C9}"/>
    <dgm:cxn modelId="{432C5892-7369-4269-8AAF-CD5C0BDEFDE2}" type="presOf" srcId="{D66F2E39-931F-4E8E-9139-6537809CA909}" destId="{DC484A50-024E-46A2-9924-58790020118F}" srcOrd="0" destOrd="0" presId="urn:microsoft.com/office/officeart/2005/8/layout/orgChart1"/>
    <dgm:cxn modelId="{97D9BA92-9714-45CC-9642-A5384B1A2B37}" type="presOf" srcId="{17697A3F-8538-4EFD-8CC1-7E14B19B6329}" destId="{B3E33EC8-8960-4311-AFB7-2736FAFE68E8}" srcOrd="0" destOrd="0" presId="urn:microsoft.com/office/officeart/2005/8/layout/orgChart1"/>
    <dgm:cxn modelId="{878E1694-216E-4EBB-A66C-54E3EED53378}" srcId="{32E26F4A-F384-42B4-825A-B8F4BFCC0B62}" destId="{FD080078-3848-4578-8443-459FA84B8584}" srcOrd="0" destOrd="0" parTransId="{8518DB6C-0BD5-4F6E-981D-A2C3556E2114}" sibTransId="{A7E9EE0C-2002-459B-8426-C201FBE5C90E}"/>
    <dgm:cxn modelId="{CA571395-F28B-41D1-8266-21AD05AD3F1E}" type="presOf" srcId="{D07164C0-BB64-419C-87F8-390775D1057B}" destId="{B26F0CCB-DA33-4585-A216-0AA5922E9447}" srcOrd="0" destOrd="0" presId="urn:microsoft.com/office/officeart/2005/8/layout/orgChart1"/>
    <dgm:cxn modelId="{089AA396-A5CE-499D-B09C-1A71CD1D75A3}" type="presOf" srcId="{3B4F2FEA-B8B1-4A6D-A7E7-933BD26E1BC9}" destId="{1C2B3A4A-9727-4624-ACF4-75C05F95F78A}" srcOrd="0" destOrd="0" presId="urn:microsoft.com/office/officeart/2005/8/layout/orgChart1"/>
    <dgm:cxn modelId="{017F589C-0887-4369-B01F-A2C5E59F5BAB}" type="presOf" srcId="{5BBD3D61-3C82-43C9-92C5-F60641DDEA9F}" destId="{2D0C39C6-9BD8-42E6-9EED-416DD5D5B9E5}" srcOrd="0" destOrd="0" presId="urn:microsoft.com/office/officeart/2005/8/layout/orgChart1"/>
    <dgm:cxn modelId="{CA553C9D-0DD6-4368-AD31-60091D0080BE}" type="presOf" srcId="{E3C2B178-B051-4015-BCED-7448507C531E}" destId="{43785C99-F1EF-4590-B4D1-31BE07FB159F}" srcOrd="0" destOrd="0" presId="urn:microsoft.com/office/officeart/2005/8/layout/orgChart1"/>
    <dgm:cxn modelId="{75ACDA9D-410E-4674-B54D-88505D790D93}" type="presOf" srcId="{F05CCB44-40A7-4139-BF2A-092782655420}" destId="{6A9212A0-A962-4707-8626-694B19BDFA9A}" srcOrd="0" destOrd="0" presId="urn:microsoft.com/office/officeart/2005/8/layout/orgChart1"/>
    <dgm:cxn modelId="{B0F29B9F-7DC0-49B4-A7D1-B559FCF21DA5}" type="presOf" srcId="{2011A44A-00B4-44C9-9357-70098EE34DDB}" destId="{2C62BD0E-AFA0-4256-B10C-96DB44A5AD11}" srcOrd="1" destOrd="0" presId="urn:microsoft.com/office/officeart/2005/8/layout/orgChart1"/>
    <dgm:cxn modelId="{6A0D1AA2-289F-44B0-8C8C-915B7F4404BA}" srcId="{8753DCB4-362D-4F98-B83F-994B751A7722}" destId="{9EEBE571-B2AB-404F-94F0-F41B75FB550C}" srcOrd="1" destOrd="0" parTransId="{441F8F23-05BD-44CF-9855-0ECD9281EB58}" sibTransId="{F8880224-C727-4252-85F9-553715255FAA}"/>
    <dgm:cxn modelId="{E747CDA5-374B-40EC-997B-95D18809A850}" type="presOf" srcId="{D7C26EFC-E66C-4171-AFA9-89A55B532655}" destId="{B8DD2569-E8AA-4313-8B8F-F5B6C4D999BF}" srcOrd="1" destOrd="0" presId="urn:microsoft.com/office/officeart/2005/8/layout/orgChart1"/>
    <dgm:cxn modelId="{3FE618A6-F522-414E-A38D-9EC35125E0F9}" type="presOf" srcId="{A5B4D8A8-A872-4616-A9B2-21BC87FBA17A}" destId="{D46D9484-029F-4BA2-8B7B-EC00FC5E9C68}" srcOrd="0" destOrd="0" presId="urn:microsoft.com/office/officeart/2005/8/layout/orgChart1"/>
    <dgm:cxn modelId="{A9CF4FA6-9EB6-40E5-A85C-62970C8E2D83}" type="presOf" srcId="{8518DB6C-0BD5-4F6E-981D-A2C3556E2114}" destId="{18EE296F-3803-4692-BB9E-CD776313E856}" srcOrd="0" destOrd="0" presId="urn:microsoft.com/office/officeart/2005/8/layout/orgChart1"/>
    <dgm:cxn modelId="{532B83A6-0300-40BB-9439-DB020059E62D}" type="presOf" srcId="{7FF0B8B0-C4D3-41FC-AC02-5552B4C28EAC}" destId="{0945A37F-085F-4D8C-ADAC-6D068F5D07B5}" srcOrd="0" destOrd="0" presId="urn:microsoft.com/office/officeart/2005/8/layout/orgChart1"/>
    <dgm:cxn modelId="{FF2542A7-4166-4760-9FD8-FCB329D8B94C}" type="presOf" srcId="{9C673717-2873-440B-AE71-7B213D7DF74F}" destId="{AB64E427-7958-4860-BA4C-3183F5A344C3}" srcOrd="0" destOrd="0" presId="urn:microsoft.com/office/officeart/2005/8/layout/orgChart1"/>
    <dgm:cxn modelId="{D6FA83A9-7EBC-4BE6-B4BE-9D08BB8DD7E8}" type="presOf" srcId="{27999CD5-7E09-4014-B562-E95D4D362A83}" destId="{570428A6-1DE3-4FC9-8D7F-9C4F7F7D6608}" srcOrd="0" destOrd="0" presId="urn:microsoft.com/office/officeart/2005/8/layout/orgChart1"/>
    <dgm:cxn modelId="{239626AD-DD2C-4764-81D5-F9001AEAE2BF}" type="presOf" srcId="{F446CD90-606C-4BFA-9513-26A19E51FA17}" destId="{D0314D97-DFF7-4C27-A499-DF908DF851AE}" srcOrd="0" destOrd="0" presId="urn:microsoft.com/office/officeart/2005/8/layout/orgChart1"/>
    <dgm:cxn modelId="{1F6C28AE-AA1B-4F29-B278-C872264CD3C9}" type="presOf" srcId="{2011A44A-00B4-44C9-9357-70098EE34DDB}" destId="{7CC0134C-1D7F-4BFA-A2AB-067938D095A3}" srcOrd="0" destOrd="0" presId="urn:microsoft.com/office/officeart/2005/8/layout/orgChart1"/>
    <dgm:cxn modelId="{117779AE-55F0-4063-AA95-7F624FC14D7B}" srcId="{2620AAFE-CA2D-4DD1-8112-C287D1780DA2}" destId="{9C673717-2873-440B-AE71-7B213D7DF74F}" srcOrd="6" destOrd="0" parTransId="{CBD97B77-640C-499A-AC98-2BAD90365F19}" sibTransId="{7B6EEA83-D290-4E95-809D-AEE320B822D2}"/>
    <dgm:cxn modelId="{3F80F2AE-94B6-4EE9-B1F3-42C7378B122B}" type="presOf" srcId="{441F8F23-05BD-44CF-9855-0ECD9281EB58}" destId="{CC007470-7205-4248-8716-3AC02BDFF870}" srcOrd="0" destOrd="0" presId="urn:microsoft.com/office/officeart/2005/8/layout/orgChart1"/>
    <dgm:cxn modelId="{2D0260AF-5218-4DB7-85B8-8FFC8BDA0579}" srcId="{DB4ADF44-B544-44AE-AE13-D14446C51D56}" destId="{4A5A16CF-BA45-46D5-B380-A7755A66B3DB}" srcOrd="0" destOrd="0" parTransId="{A5B4D8A8-A872-4616-A9B2-21BC87FBA17A}" sibTransId="{61930F4A-9E40-456D-B115-89E9AB7AB630}"/>
    <dgm:cxn modelId="{8B6600B1-290E-4636-8F85-38A56AB265EB}" type="presOf" srcId="{4A5A16CF-BA45-46D5-B380-A7755A66B3DB}" destId="{F6B1F40B-23F1-485B-BD41-DD178D29F798}" srcOrd="1" destOrd="0" presId="urn:microsoft.com/office/officeart/2005/8/layout/orgChart1"/>
    <dgm:cxn modelId="{39B47AB1-622F-4A3D-B3E6-0ECB9B0EA6E3}" type="presOf" srcId="{D3FF0B05-B018-4164-B38F-D016F7343A7C}" destId="{09C9C083-B1B5-4A98-81BE-E5CC345E88BF}" srcOrd="0" destOrd="0" presId="urn:microsoft.com/office/officeart/2005/8/layout/orgChart1"/>
    <dgm:cxn modelId="{58CB18B2-7BC7-4FD0-952B-C02443CBCF7F}" type="presOf" srcId="{6FF778C7-EB33-4C26-8595-3DF6DBCE0907}" destId="{A7BE6F62-E35F-4D73-862A-442375EE33C7}" srcOrd="0" destOrd="0" presId="urn:microsoft.com/office/officeart/2005/8/layout/orgChart1"/>
    <dgm:cxn modelId="{48425FB2-C04F-47EB-98F3-596B0A737DB4}" type="presOf" srcId="{02128904-0433-49E4-B2EC-50E472FEB8B0}" destId="{77E24FFD-A236-4CA6-930E-B657EB5E8FBE}" srcOrd="0" destOrd="0" presId="urn:microsoft.com/office/officeart/2005/8/layout/orgChart1"/>
    <dgm:cxn modelId="{C32E68B5-0B87-426F-8C61-B7DBC59EE394}" type="presOf" srcId="{9EEBE571-B2AB-404F-94F0-F41B75FB550C}" destId="{3B0A9805-BA80-4B57-9FD2-06090F5EA492}" srcOrd="0" destOrd="0" presId="urn:microsoft.com/office/officeart/2005/8/layout/orgChart1"/>
    <dgm:cxn modelId="{2D5C1CB6-C0C5-4EFB-A716-867F4C5FC55C}" type="presOf" srcId="{B7AEA2E3-30AC-4BBE-A176-91F9454551E9}" destId="{0522286D-1A77-442E-9E7E-0EF6E4A29C1A}" srcOrd="0" destOrd="0" presId="urn:microsoft.com/office/officeart/2005/8/layout/orgChart1"/>
    <dgm:cxn modelId="{DD0B3DB7-57B0-4D2B-8D1F-C8344F565FEB}" type="presOf" srcId="{D0338D52-5CE1-4F4A-A717-31CBE8584144}" destId="{FCB0AC24-C116-4558-9359-D497327C598E}" srcOrd="0" destOrd="0" presId="urn:microsoft.com/office/officeart/2005/8/layout/orgChart1"/>
    <dgm:cxn modelId="{129F87B7-1C8E-4A9B-92F1-ED3F8E416E0B}" type="presOf" srcId="{8753DCB4-362D-4F98-B83F-994B751A7722}" destId="{40342CC2-6465-4E35-849C-A7057A0E6335}" srcOrd="1" destOrd="0" presId="urn:microsoft.com/office/officeart/2005/8/layout/orgChart1"/>
    <dgm:cxn modelId="{E039A9B7-4E70-4429-9B23-1005498BF455}" type="presOf" srcId="{5144C187-28E0-4B98-BF58-6B635EFA1979}" destId="{97786DFF-C7D6-432D-8C52-5A70A60E77EC}" srcOrd="1" destOrd="0" presId="urn:microsoft.com/office/officeart/2005/8/layout/orgChart1"/>
    <dgm:cxn modelId="{92335FB8-A095-4B18-AD46-FDF30F923094}" type="presOf" srcId="{7C02E531-A95F-4C71-9272-F07C7ED3B8A2}" destId="{078A3702-3395-40E0-A88B-2C99202746AF}" srcOrd="1" destOrd="0" presId="urn:microsoft.com/office/officeart/2005/8/layout/orgChart1"/>
    <dgm:cxn modelId="{9487B3B8-3D16-4D24-999E-314EC4E16F75}" type="presOf" srcId="{E4A580BF-F1C5-4D3F-8059-39B6BB8E78D1}" destId="{BD246E9D-7EE7-4C9D-A487-984884167E57}" srcOrd="0" destOrd="0" presId="urn:microsoft.com/office/officeart/2005/8/layout/orgChart1"/>
    <dgm:cxn modelId="{F1C73ABA-4A5F-465A-BBAF-F4C597689564}" srcId="{2620AAFE-CA2D-4DD1-8112-C287D1780DA2}" destId="{7105476B-E10C-4696-8259-322EF1C647FC}" srcOrd="9" destOrd="0" parTransId="{9C01144A-8DA4-4847-8740-CB319C3EA304}" sibTransId="{109105B9-5AF9-4191-938B-B712F1FAF6EE}"/>
    <dgm:cxn modelId="{EA6456BA-B22E-490E-A1AD-85DCACD453BB}" type="presOf" srcId="{08042EE2-304A-4DB1-B9DF-987216F5C312}" destId="{238A4302-F258-4486-B3F4-394D708BD29D}" srcOrd="0" destOrd="0" presId="urn:microsoft.com/office/officeart/2005/8/layout/orgChart1"/>
    <dgm:cxn modelId="{66BEC4BB-D8C7-4B60-9197-8BE3DBA25DC9}" type="presOf" srcId="{851CDA1C-D0C4-4B99-BB73-FDC73244BF4F}" destId="{EC5A9F48-4859-4A44-8EE3-D95364FF3172}" srcOrd="1" destOrd="0" presId="urn:microsoft.com/office/officeart/2005/8/layout/orgChart1"/>
    <dgm:cxn modelId="{0CB626BC-D90B-4107-9D55-81AF14EB0EB8}" srcId="{E984AE08-2F68-4931-A8E0-939143BD9CA0}" destId="{9FB8FD38-E34A-4E50-BEB5-23E3F7466041}" srcOrd="3" destOrd="0" parTransId="{741AC233-1906-4997-87A3-7A5F203AD37A}" sibTransId="{3FE22E45-37A6-4605-8828-AFA7F1244DBC}"/>
    <dgm:cxn modelId="{849EDDBC-E61B-4C81-AF01-C3812178DF72}" type="presOf" srcId="{56774BB8-8D7C-48F8-95C5-481B2EDE596A}" destId="{719BB457-37F4-43E6-97B9-D2DA3763EDE1}" srcOrd="0" destOrd="0" presId="urn:microsoft.com/office/officeart/2005/8/layout/orgChart1"/>
    <dgm:cxn modelId="{D68BFBBE-0FA0-4972-BC74-D635113231E0}" type="presOf" srcId="{D0338D52-5CE1-4F4A-A717-31CBE8584144}" destId="{EACDD6DD-6835-4690-ADF9-F24DBA361DA5}" srcOrd="1" destOrd="0" presId="urn:microsoft.com/office/officeart/2005/8/layout/orgChart1"/>
    <dgm:cxn modelId="{9DAB3AC0-4280-4D07-8438-1DF9B57B1879}" srcId="{066158DB-1B7B-40F8-8E0E-C60F038AB439}" destId="{EECD4598-4EB7-40E3-8ADC-158908EDD0E5}" srcOrd="1" destOrd="0" parTransId="{0360B448-B470-458E-BDA7-286F5EC3F60B}" sibTransId="{544477E8-22E4-40D8-A4A8-7205A3560169}"/>
    <dgm:cxn modelId="{58902AC3-4501-4A46-80A7-9EEE7328910A}" type="presOf" srcId="{EECD4598-4EB7-40E3-8ADC-158908EDD0E5}" destId="{E53AE5E5-3E70-4960-92EE-FCE29C4620E1}" srcOrd="0" destOrd="0" presId="urn:microsoft.com/office/officeart/2005/8/layout/orgChart1"/>
    <dgm:cxn modelId="{09C7A8C7-4ADB-4C6D-AF70-2897D6AF674C}" type="presOf" srcId="{F557AFC9-E9CC-402D-8F1B-996E9B1C9640}" destId="{2BF10008-9ED5-4702-80F6-82F9E826AAE5}" srcOrd="1" destOrd="0" presId="urn:microsoft.com/office/officeart/2005/8/layout/orgChart1"/>
    <dgm:cxn modelId="{6EA849CA-D573-45B4-A40E-5DA70A3A0F60}" type="presOf" srcId="{5F0BFF6C-B970-473E-9559-E1ADE402EF90}" destId="{2EFD2F85-21D7-4F78-9D1E-B29BEBAA6A55}" srcOrd="0" destOrd="0" presId="urn:microsoft.com/office/officeart/2005/8/layout/orgChart1"/>
    <dgm:cxn modelId="{28DEEECA-A39E-4BAA-BB97-CBCA4056D74F}" srcId="{2620AAFE-CA2D-4DD1-8112-C287D1780DA2}" destId="{23BCDFA8-A5F7-4B77-917B-B220C482B6BD}" srcOrd="0" destOrd="0" parTransId="{71D22FB4-1705-45D8-B6EF-89873A1D7BED}" sibTransId="{29A333F6-9220-4E59-970E-CD8E0FED25F3}"/>
    <dgm:cxn modelId="{2D9CBFCB-ACE2-43C6-806D-53433E66EAA9}" type="presOf" srcId="{A1538513-195D-419D-B3BF-D3B4527EEBA4}" destId="{847B6ED2-E123-477F-B76D-2398BE25E943}" srcOrd="0" destOrd="0" presId="urn:microsoft.com/office/officeart/2005/8/layout/orgChart1"/>
    <dgm:cxn modelId="{869F17D0-295E-4BEE-86D4-B0DE8A2771A1}" type="presOf" srcId="{C39D3DFC-564D-402A-A8B6-8034F555A6EE}" destId="{D53D8279-C76A-40AF-B9EA-6919CA9F6BAA}" srcOrd="0" destOrd="0" presId="urn:microsoft.com/office/officeart/2005/8/layout/orgChart1"/>
    <dgm:cxn modelId="{C28689D0-261E-4321-B5FF-0733FB6C71BD}" srcId="{163F4682-8A17-4862-9B03-6BF05A3DC0F8}" destId="{8E5AA6EE-00BA-4048-A286-B2A27BFA09D3}" srcOrd="2" destOrd="0" parTransId="{742806BA-8F0D-4444-BC7F-0F731733BA02}" sibTransId="{BAE018DD-E32E-48C5-BEF5-A86F9873F906}"/>
    <dgm:cxn modelId="{ED9C61D1-066D-484F-977C-24DEF0DA7F42}" type="presOf" srcId="{AFF10195-0097-4824-A464-21587A2992CD}" destId="{875293A4-2442-45AF-A6B6-0382265B422A}" srcOrd="0" destOrd="0" presId="urn:microsoft.com/office/officeart/2005/8/layout/orgChart1"/>
    <dgm:cxn modelId="{F0CE02D2-C0E5-4C28-AEC9-B1CD112DF9DD}" srcId="{56774BB8-8D7C-48F8-95C5-481B2EDE596A}" destId="{2011A44A-00B4-44C9-9357-70098EE34DDB}" srcOrd="2" destOrd="0" parTransId="{D1AA3A56-7064-4B67-935E-7FC8D2E2E2F4}" sibTransId="{3743B7DF-FB68-4B5A-8C10-88363BB4ADDE}"/>
    <dgm:cxn modelId="{A11095D4-4BA1-49D2-BD12-407E6472C839}" type="presOf" srcId="{DB4ADF44-B544-44AE-AE13-D14446C51D56}" destId="{35B1E1F4-439A-40EB-B996-1C89EDC54F8B}" srcOrd="1" destOrd="0" presId="urn:microsoft.com/office/officeart/2005/8/layout/orgChart1"/>
    <dgm:cxn modelId="{DBC0C6D4-BC83-4B94-B6C9-6E76D002846A}" type="presOf" srcId="{5B53DC21-D393-4C84-ACA5-B5E3E98044CB}" destId="{3EA1F37D-F2BA-4FAE-B4C5-B33CE733C2AB}" srcOrd="1" destOrd="0" presId="urn:microsoft.com/office/officeart/2005/8/layout/orgChart1"/>
    <dgm:cxn modelId="{167AAAD5-720F-48D4-A73E-6C08EFAD797B}" type="presOf" srcId="{175A9A38-2094-4671-9346-A0C67E25CDBF}" destId="{8B704965-1AE9-4B06-9788-35DDBF39A4BA}" srcOrd="0" destOrd="0" presId="urn:microsoft.com/office/officeart/2005/8/layout/orgChart1"/>
    <dgm:cxn modelId="{292256D6-7D1E-4352-B17E-C906DA54BF8A}" srcId="{163F4682-8A17-4862-9B03-6BF05A3DC0F8}" destId="{8705F623-148F-41CB-8658-6EE6A97CFACB}" srcOrd="1" destOrd="0" parTransId="{363FFDE6-91F2-4ACF-BA19-103E3364A77A}" sibTransId="{557F0D46-8E43-4871-830D-F62120BB1014}"/>
    <dgm:cxn modelId="{593CD4D6-19BA-4A33-B849-0084DA2FCEAD}" srcId="{E984AE08-2F68-4931-A8E0-939143BD9CA0}" destId="{163F4682-8A17-4862-9B03-6BF05A3DC0F8}" srcOrd="0" destOrd="0" parTransId="{E7420DC9-E3D3-4039-99B0-C5816A400ED4}" sibTransId="{A8F6205C-B167-4756-AC2F-1358722388D9}"/>
    <dgm:cxn modelId="{295C92DA-F262-4BA2-AE43-475D1B9AB959}" type="presOf" srcId="{8705F623-148F-41CB-8658-6EE6A97CFACB}" destId="{BE6DC6F9-5D44-4940-A474-7C119B6090AB}" srcOrd="1" destOrd="0" presId="urn:microsoft.com/office/officeart/2005/8/layout/orgChart1"/>
    <dgm:cxn modelId="{882B5FDB-DDF3-42FC-AF64-49387AD63742}" type="presOf" srcId="{4A5A16CF-BA45-46D5-B380-A7755A66B3DB}" destId="{23BD4AAE-2534-47DD-BE83-9B28A27D2216}" srcOrd="0" destOrd="0" presId="urn:microsoft.com/office/officeart/2005/8/layout/orgChart1"/>
    <dgm:cxn modelId="{E1D49FDE-27CF-404B-A17C-CD3228C870C4}" type="presOf" srcId="{C16A9036-DBB5-4449-99A6-6CAD5C994810}" destId="{06246336-DCEC-4CDF-9D9A-C1CD74918602}" srcOrd="0" destOrd="0" presId="urn:microsoft.com/office/officeart/2005/8/layout/orgChart1"/>
    <dgm:cxn modelId="{EA238ADF-6B38-4541-90D6-4FD22FB63347}" type="presOf" srcId="{8705F623-148F-41CB-8658-6EE6A97CFACB}" destId="{310F39D1-4CD4-44CC-89E1-7E31709198E1}" srcOrd="0" destOrd="0" presId="urn:microsoft.com/office/officeart/2005/8/layout/orgChart1"/>
    <dgm:cxn modelId="{38C9E9DF-6A31-4776-803B-128CBAE02A3C}" type="presOf" srcId="{742806BA-8F0D-4444-BC7F-0F731733BA02}" destId="{CAA180E8-80F7-4B36-9BF0-3FE782EFBA07}" srcOrd="0" destOrd="0" presId="urn:microsoft.com/office/officeart/2005/8/layout/orgChart1"/>
    <dgm:cxn modelId="{DE01A0E0-9621-4B8E-B6FC-2D36C358780B}" type="presOf" srcId="{B7AEA2E3-30AC-4BBE-A176-91F9454551E9}" destId="{CB82F472-EB8E-452D-A82E-7CC4B4445C3D}" srcOrd="1" destOrd="0" presId="urn:microsoft.com/office/officeart/2005/8/layout/orgChart1"/>
    <dgm:cxn modelId="{B32AC3E0-9EE8-4F85-A095-BAA4E86E26BA}" srcId="{8753DCB4-362D-4F98-B83F-994B751A7722}" destId="{507A04A1-CCB1-44F7-B0D7-C7CFD733EF03}" srcOrd="4" destOrd="0" parTransId="{600344C5-09B2-4CE9-AFF6-3271D17F4AB8}" sibTransId="{3CF3EBF6-BA63-47BF-B4F3-A78809572206}"/>
    <dgm:cxn modelId="{B68CD7E6-09D8-4928-9BFF-7B181F710D2D}" type="presOf" srcId="{2BE88695-F9B9-4204-9B4B-D65918F9875F}" destId="{034E2D9E-DBCE-4DFE-9C1F-82E055B71737}" srcOrd="0" destOrd="0" presId="urn:microsoft.com/office/officeart/2005/8/layout/orgChart1"/>
    <dgm:cxn modelId="{2D84C1E7-E8AC-40E6-A3ED-7B50A04992C0}" type="presOf" srcId="{02128904-0433-49E4-B2EC-50E472FEB8B0}" destId="{2976CEDE-D9D9-4322-8801-40209CEA5CDA}" srcOrd="1" destOrd="0" presId="urn:microsoft.com/office/officeart/2005/8/layout/orgChart1"/>
    <dgm:cxn modelId="{B74B17E9-096F-4214-86D7-692978EF1C6B}" type="presOf" srcId="{782C9E97-7083-43FB-8765-063A7A74D041}" destId="{60CF706F-C66D-4A78-87A4-EE226BA9CDF1}" srcOrd="0" destOrd="0" presId="urn:microsoft.com/office/officeart/2005/8/layout/orgChart1"/>
    <dgm:cxn modelId="{7CBD6CED-E2C0-44F8-9427-58524F8845FA}" srcId="{2620AAFE-CA2D-4DD1-8112-C287D1780DA2}" destId="{BDFCF9CE-144E-404B-9635-5A5C1169AC81}" srcOrd="3" destOrd="0" parTransId="{5FD2D371-9979-4A44-BE11-B551CFA5ACEB}" sibTransId="{7E619921-0C4A-4C17-ABF7-B7E586C030C4}"/>
    <dgm:cxn modelId="{743139EF-9395-4B05-B1DA-2F20316AEF0D}" type="presOf" srcId="{05C33406-05F4-40D4-B3A2-C1C8DFB5FE5C}" destId="{2AD5AA6C-AC55-4965-8061-A81F73C57C15}" srcOrd="0" destOrd="0" presId="urn:microsoft.com/office/officeart/2005/8/layout/orgChart1"/>
    <dgm:cxn modelId="{45FC08F5-D984-4D9E-BA01-75BDFD15748E}" type="presOf" srcId="{7105476B-E10C-4696-8259-322EF1C647FC}" destId="{A14A7BF3-FA63-45F6-969D-C326FE28A10D}" srcOrd="1" destOrd="0" presId="urn:microsoft.com/office/officeart/2005/8/layout/orgChart1"/>
    <dgm:cxn modelId="{6B9854F7-878B-408C-8452-4A2830D5BCF7}" srcId="{9FB8FD38-E34A-4E50-BEB5-23E3F7466041}" destId="{D66F2E39-931F-4E8E-9139-6537809CA909}" srcOrd="0" destOrd="0" parTransId="{A1538513-195D-419D-B3BF-D3B4527EEBA4}" sibTransId="{89E06EA4-5BBF-49E1-95C9-59443CEA5207}"/>
    <dgm:cxn modelId="{91BDC6F7-C909-41E9-9C71-F8B517E1D08A}" type="presOf" srcId="{32E26F4A-F384-42B4-825A-B8F4BFCC0B62}" destId="{98E252C9-2236-4A8D-BD47-223CF5DE39EB}" srcOrd="1" destOrd="0" presId="urn:microsoft.com/office/officeart/2005/8/layout/orgChart1"/>
    <dgm:cxn modelId="{658B7DF9-4EFA-47F3-B2CA-A7DE5331CE0A}" type="presOf" srcId="{8E5AA6EE-00BA-4048-A286-B2A27BFA09D3}" destId="{05A3BA07-5256-47F0-9C3C-C24EDA30CD2E}" srcOrd="1" destOrd="0" presId="urn:microsoft.com/office/officeart/2005/8/layout/orgChart1"/>
    <dgm:cxn modelId="{37D350FB-4E7A-4DE6-92F9-52510D699318}" type="presOf" srcId="{32E26F4A-F384-42B4-825A-B8F4BFCC0B62}" destId="{CE0330FF-B6D9-47BC-A9FA-4B61D31C51E4}" srcOrd="0" destOrd="0" presId="urn:microsoft.com/office/officeart/2005/8/layout/orgChart1"/>
    <dgm:cxn modelId="{C835CCFD-E9DA-4EBE-8ACC-76A8148E5777}" type="presOf" srcId="{E984AE08-2F68-4931-A8E0-939143BD9CA0}" destId="{3268331D-829A-43BF-B4E5-875DA3813209}" srcOrd="0" destOrd="0" presId="urn:microsoft.com/office/officeart/2005/8/layout/orgChart1"/>
    <dgm:cxn modelId="{61C1D6FE-49CD-48D7-9E3D-356BD4CAEC17}" srcId="{56774BB8-8D7C-48F8-95C5-481B2EDE596A}" destId="{E984AE08-2F68-4931-A8E0-939143BD9CA0}" srcOrd="0" destOrd="0" parTransId="{175A9A38-2094-4671-9346-A0C67E25CDBF}" sibTransId="{F371BA5C-DAA9-4BF7-82C6-DA5CE3400B20}"/>
    <dgm:cxn modelId="{38E410FF-94D1-4413-9DE7-A0E5F92E336D}" type="presOf" srcId="{9FB8FD38-E34A-4E50-BEB5-23E3F7466041}" destId="{C51B779F-ADBD-4ACA-9D50-9E3124A0DFBA}" srcOrd="0" destOrd="0" presId="urn:microsoft.com/office/officeart/2005/8/layout/orgChart1"/>
    <dgm:cxn modelId="{403A6928-F203-4469-AC8B-A387D0FAC17F}" type="presParOf" srcId="{06246336-DCEC-4CDF-9D9A-C1CD74918602}" destId="{4CDC5893-C2F6-4ED5-859E-5F41CE4BE08B}" srcOrd="0" destOrd="0" presId="urn:microsoft.com/office/officeart/2005/8/layout/orgChart1"/>
    <dgm:cxn modelId="{097C7F19-2C57-443B-B20F-016E380142AE}" type="presParOf" srcId="{4CDC5893-C2F6-4ED5-859E-5F41CE4BE08B}" destId="{A6D3E141-5791-4ED1-B69F-B36E2F2D5EBF}" srcOrd="0" destOrd="0" presId="urn:microsoft.com/office/officeart/2005/8/layout/orgChart1"/>
    <dgm:cxn modelId="{E7CEEFD9-A055-4617-B810-7F870D7C6FD9}" type="presParOf" srcId="{A6D3E141-5791-4ED1-B69F-B36E2F2D5EBF}" destId="{719BB457-37F4-43E6-97B9-D2DA3763EDE1}" srcOrd="0" destOrd="0" presId="urn:microsoft.com/office/officeart/2005/8/layout/orgChart1"/>
    <dgm:cxn modelId="{863768A8-44E1-4392-B717-3CBB674645FC}" type="presParOf" srcId="{A6D3E141-5791-4ED1-B69F-B36E2F2D5EBF}" destId="{717CD991-FA25-4F6D-A143-23AC40A23116}" srcOrd="1" destOrd="0" presId="urn:microsoft.com/office/officeart/2005/8/layout/orgChart1"/>
    <dgm:cxn modelId="{8C771850-343A-46DB-9BEE-5615D0E197E7}" type="presParOf" srcId="{4CDC5893-C2F6-4ED5-859E-5F41CE4BE08B}" destId="{DB92DADE-960E-4B53-8602-75F0DD8B8C90}" srcOrd="1" destOrd="0" presId="urn:microsoft.com/office/officeart/2005/8/layout/orgChart1"/>
    <dgm:cxn modelId="{8BD62578-5F9A-428E-B331-52CB1E03D02B}" type="presParOf" srcId="{DB92DADE-960E-4B53-8602-75F0DD8B8C90}" destId="{8B704965-1AE9-4B06-9788-35DDBF39A4BA}" srcOrd="0" destOrd="0" presId="urn:microsoft.com/office/officeart/2005/8/layout/orgChart1"/>
    <dgm:cxn modelId="{5E45E7CB-50E6-4FEC-9B8A-27FB21F927FA}" type="presParOf" srcId="{DB92DADE-960E-4B53-8602-75F0DD8B8C90}" destId="{05CA4E20-03CB-4D63-8349-690C131126C5}" srcOrd="1" destOrd="0" presId="urn:microsoft.com/office/officeart/2005/8/layout/orgChart1"/>
    <dgm:cxn modelId="{1D48BCD5-003E-4ABC-8BA7-EF3801B3D534}" type="presParOf" srcId="{05CA4E20-03CB-4D63-8349-690C131126C5}" destId="{5F879C33-645F-4499-B826-96BC3B2DA4BE}" srcOrd="0" destOrd="0" presId="urn:microsoft.com/office/officeart/2005/8/layout/orgChart1"/>
    <dgm:cxn modelId="{BBE1CA7A-0D2F-452A-A202-FA807CBC1C52}" type="presParOf" srcId="{5F879C33-645F-4499-B826-96BC3B2DA4BE}" destId="{3268331D-829A-43BF-B4E5-875DA3813209}" srcOrd="0" destOrd="0" presId="urn:microsoft.com/office/officeart/2005/8/layout/orgChart1"/>
    <dgm:cxn modelId="{5B7F9912-DCE0-4BEF-9659-6EE790293BB7}" type="presParOf" srcId="{5F879C33-645F-4499-B826-96BC3B2DA4BE}" destId="{1DF72EE5-C347-456E-9A1B-88A9C2F55764}" srcOrd="1" destOrd="0" presId="urn:microsoft.com/office/officeart/2005/8/layout/orgChart1"/>
    <dgm:cxn modelId="{BAA54CFE-35A2-4360-90F6-B45A50028AF3}" type="presParOf" srcId="{05CA4E20-03CB-4D63-8349-690C131126C5}" destId="{F72588A7-725B-4BC3-AF79-24AF183D2A0D}" srcOrd="1" destOrd="0" presId="urn:microsoft.com/office/officeart/2005/8/layout/orgChart1"/>
    <dgm:cxn modelId="{8AAF8F9F-4212-4B08-902A-D728A96515DB}" type="presParOf" srcId="{F72588A7-725B-4BC3-AF79-24AF183D2A0D}" destId="{AB44957E-1384-4628-A91F-6E9753D13DC1}" srcOrd="0" destOrd="0" presId="urn:microsoft.com/office/officeart/2005/8/layout/orgChart1"/>
    <dgm:cxn modelId="{D4DF2708-D2F8-4DB6-925D-F0306809C3B2}" type="presParOf" srcId="{F72588A7-725B-4BC3-AF79-24AF183D2A0D}" destId="{AC9B5860-47FA-4425-8677-40DAF5FC6B69}" srcOrd="1" destOrd="0" presId="urn:microsoft.com/office/officeart/2005/8/layout/orgChart1"/>
    <dgm:cxn modelId="{0838A7D3-E57C-47B9-AB1A-A0FA3E136185}" type="presParOf" srcId="{AC9B5860-47FA-4425-8677-40DAF5FC6B69}" destId="{EE069A43-2D7B-4000-A035-743D7642C438}" srcOrd="0" destOrd="0" presId="urn:microsoft.com/office/officeart/2005/8/layout/orgChart1"/>
    <dgm:cxn modelId="{21628BEA-33A0-437A-B028-7C0466B86CF6}" type="presParOf" srcId="{EE069A43-2D7B-4000-A035-743D7642C438}" destId="{7C466F8B-0D60-4472-861F-C7FF4F0F4E37}" srcOrd="0" destOrd="0" presId="urn:microsoft.com/office/officeart/2005/8/layout/orgChart1"/>
    <dgm:cxn modelId="{5B2B50F9-5D1D-44AA-9A8C-1883316692E7}" type="presParOf" srcId="{EE069A43-2D7B-4000-A035-743D7642C438}" destId="{995DA771-4FAB-4FD3-A61F-E52AB3CFC318}" srcOrd="1" destOrd="0" presId="urn:microsoft.com/office/officeart/2005/8/layout/orgChart1"/>
    <dgm:cxn modelId="{B6AC5534-9BB9-48C7-8F7A-0FBEBC63B22D}" type="presParOf" srcId="{AC9B5860-47FA-4425-8677-40DAF5FC6B69}" destId="{23FA0159-C7B7-4163-9294-0408F1406EC3}" srcOrd="1" destOrd="0" presId="urn:microsoft.com/office/officeart/2005/8/layout/orgChart1"/>
    <dgm:cxn modelId="{8456FB6D-8B6B-44F9-947B-81C353742FBE}" type="presParOf" srcId="{23FA0159-C7B7-4163-9294-0408F1406EC3}" destId="{09C9C083-B1B5-4A98-81BE-E5CC345E88BF}" srcOrd="0" destOrd="0" presId="urn:microsoft.com/office/officeart/2005/8/layout/orgChart1"/>
    <dgm:cxn modelId="{9F02CDD7-2F0A-46C6-BE13-6A447756812C}" type="presParOf" srcId="{23FA0159-C7B7-4163-9294-0408F1406EC3}" destId="{81068946-1E3A-4A9C-9791-13CDE5DC9CCF}" srcOrd="1" destOrd="0" presId="urn:microsoft.com/office/officeart/2005/8/layout/orgChart1"/>
    <dgm:cxn modelId="{193771D0-C850-4B25-8D91-0597CEBEF408}" type="presParOf" srcId="{81068946-1E3A-4A9C-9791-13CDE5DC9CCF}" destId="{A376225C-FD73-4B1A-B282-D44B46FCB140}" srcOrd="0" destOrd="0" presId="urn:microsoft.com/office/officeart/2005/8/layout/orgChart1"/>
    <dgm:cxn modelId="{FC43E763-D457-4F70-B37A-6DD94639DDE1}" type="presParOf" srcId="{A376225C-FD73-4B1A-B282-D44B46FCB140}" destId="{238A4302-F258-4486-B3F4-394D708BD29D}" srcOrd="0" destOrd="0" presId="urn:microsoft.com/office/officeart/2005/8/layout/orgChart1"/>
    <dgm:cxn modelId="{FF8F1218-AB0E-4C70-B189-32F14DEF4889}" type="presParOf" srcId="{A376225C-FD73-4B1A-B282-D44B46FCB140}" destId="{D111E049-9548-445C-973E-EC37038D7CE7}" srcOrd="1" destOrd="0" presId="urn:microsoft.com/office/officeart/2005/8/layout/orgChart1"/>
    <dgm:cxn modelId="{78031BC4-5734-47FE-91D0-107B09CEAFDB}" type="presParOf" srcId="{81068946-1E3A-4A9C-9791-13CDE5DC9CCF}" destId="{55FEEEA5-0622-4618-A837-8F9904D0FA36}" srcOrd="1" destOrd="0" presId="urn:microsoft.com/office/officeart/2005/8/layout/orgChart1"/>
    <dgm:cxn modelId="{DBA07BAB-6D66-4E23-994E-11056F8972B2}" type="presParOf" srcId="{81068946-1E3A-4A9C-9791-13CDE5DC9CCF}" destId="{95F61037-C5B2-4BA0-BB1C-9D8E6888F124}" srcOrd="2" destOrd="0" presId="urn:microsoft.com/office/officeart/2005/8/layout/orgChart1"/>
    <dgm:cxn modelId="{76D8F333-871B-4FE8-822E-C689D0DE3AB6}" type="presParOf" srcId="{23FA0159-C7B7-4163-9294-0408F1406EC3}" destId="{F7ADD417-268F-4023-9FBF-81CD86215589}" srcOrd="2" destOrd="0" presId="urn:microsoft.com/office/officeart/2005/8/layout/orgChart1"/>
    <dgm:cxn modelId="{348F0E11-2DB7-4026-B785-2917BC880496}" type="presParOf" srcId="{23FA0159-C7B7-4163-9294-0408F1406EC3}" destId="{4AEF9ABA-7702-4A3A-9FF2-CC2B191B6E51}" srcOrd="3" destOrd="0" presId="urn:microsoft.com/office/officeart/2005/8/layout/orgChart1"/>
    <dgm:cxn modelId="{495F828D-7FEA-4EF3-8883-386138F5438D}" type="presParOf" srcId="{4AEF9ABA-7702-4A3A-9FF2-CC2B191B6E51}" destId="{FB275C18-1DAB-44EF-AA2C-03C3C15909F6}" srcOrd="0" destOrd="0" presId="urn:microsoft.com/office/officeart/2005/8/layout/orgChart1"/>
    <dgm:cxn modelId="{A45E9F68-BC23-41F0-ACB0-92984A851E1C}" type="presParOf" srcId="{FB275C18-1DAB-44EF-AA2C-03C3C15909F6}" destId="{310F39D1-4CD4-44CC-89E1-7E31709198E1}" srcOrd="0" destOrd="0" presId="urn:microsoft.com/office/officeart/2005/8/layout/orgChart1"/>
    <dgm:cxn modelId="{BE2863F3-2188-4AD7-9C94-92BA6CCE2A13}" type="presParOf" srcId="{FB275C18-1DAB-44EF-AA2C-03C3C15909F6}" destId="{BE6DC6F9-5D44-4940-A474-7C119B6090AB}" srcOrd="1" destOrd="0" presId="urn:microsoft.com/office/officeart/2005/8/layout/orgChart1"/>
    <dgm:cxn modelId="{443ED7CD-806D-45EE-8321-E785CFDA1AFC}" type="presParOf" srcId="{4AEF9ABA-7702-4A3A-9FF2-CC2B191B6E51}" destId="{A176FCC0-C1A0-4C8A-85F5-C23EC78C9147}" srcOrd="1" destOrd="0" presId="urn:microsoft.com/office/officeart/2005/8/layout/orgChart1"/>
    <dgm:cxn modelId="{998742B0-68E7-428D-BEAD-BBFEA3FDD511}" type="presParOf" srcId="{4AEF9ABA-7702-4A3A-9FF2-CC2B191B6E51}" destId="{259FAC9F-A688-448D-8329-FC221A55C473}" srcOrd="2" destOrd="0" presId="urn:microsoft.com/office/officeart/2005/8/layout/orgChart1"/>
    <dgm:cxn modelId="{B02CE4F8-017D-4342-8EC6-86214D68F086}" type="presParOf" srcId="{23FA0159-C7B7-4163-9294-0408F1406EC3}" destId="{CAA180E8-80F7-4B36-9BF0-3FE782EFBA07}" srcOrd="4" destOrd="0" presId="urn:microsoft.com/office/officeart/2005/8/layout/orgChart1"/>
    <dgm:cxn modelId="{FE8CCD00-FCA5-42EC-B60B-FEE2EE0FBB84}" type="presParOf" srcId="{23FA0159-C7B7-4163-9294-0408F1406EC3}" destId="{75021004-6DBF-4E66-AE93-6011183039F3}" srcOrd="5" destOrd="0" presId="urn:microsoft.com/office/officeart/2005/8/layout/orgChart1"/>
    <dgm:cxn modelId="{9FBFA028-8330-4B96-99E6-5B538100F8FC}" type="presParOf" srcId="{75021004-6DBF-4E66-AE93-6011183039F3}" destId="{7636BED7-1338-47F3-8CAE-817325295230}" srcOrd="0" destOrd="0" presId="urn:microsoft.com/office/officeart/2005/8/layout/orgChart1"/>
    <dgm:cxn modelId="{37C6E606-2A1F-4E44-801E-A0BF2481F772}" type="presParOf" srcId="{7636BED7-1338-47F3-8CAE-817325295230}" destId="{4E102670-D758-4360-8142-7AF93F1FC1E5}" srcOrd="0" destOrd="0" presId="urn:microsoft.com/office/officeart/2005/8/layout/orgChart1"/>
    <dgm:cxn modelId="{1BC4341B-0264-4FDC-BB0C-CBAB3CF7BC90}" type="presParOf" srcId="{7636BED7-1338-47F3-8CAE-817325295230}" destId="{05A3BA07-5256-47F0-9C3C-C24EDA30CD2E}" srcOrd="1" destOrd="0" presId="urn:microsoft.com/office/officeart/2005/8/layout/orgChart1"/>
    <dgm:cxn modelId="{149C9888-6691-4F11-9839-6E8E12E8BFCE}" type="presParOf" srcId="{75021004-6DBF-4E66-AE93-6011183039F3}" destId="{D77944AA-7EC5-4351-BCE5-347947974E2A}" srcOrd="1" destOrd="0" presId="urn:microsoft.com/office/officeart/2005/8/layout/orgChart1"/>
    <dgm:cxn modelId="{03B10A30-3580-4C98-A591-459C035435BB}" type="presParOf" srcId="{75021004-6DBF-4E66-AE93-6011183039F3}" destId="{73BE001A-6888-419D-A100-B292294E3597}" srcOrd="2" destOrd="0" presId="urn:microsoft.com/office/officeart/2005/8/layout/orgChart1"/>
    <dgm:cxn modelId="{3B77E4FE-29D9-4BD2-AA29-8FB2082A129A}" type="presParOf" srcId="{AC9B5860-47FA-4425-8677-40DAF5FC6B69}" destId="{C2CE96C7-B256-48A4-BF34-F96C374D512B}" srcOrd="2" destOrd="0" presId="urn:microsoft.com/office/officeart/2005/8/layout/orgChart1"/>
    <dgm:cxn modelId="{2FD47F5B-2390-40E5-B40B-76EE8A78F860}" type="presParOf" srcId="{F72588A7-725B-4BC3-AF79-24AF183D2A0D}" destId="{0945A37F-085F-4D8C-ADAC-6D068F5D07B5}" srcOrd="2" destOrd="0" presId="urn:microsoft.com/office/officeart/2005/8/layout/orgChart1"/>
    <dgm:cxn modelId="{22F5A6CF-3F74-40C1-8B4B-350EF886B37F}" type="presParOf" srcId="{F72588A7-725B-4BC3-AF79-24AF183D2A0D}" destId="{C5A99677-F4E9-40B1-A576-05B1E41FC703}" srcOrd="3" destOrd="0" presId="urn:microsoft.com/office/officeart/2005/8/layout/orgChart1"/>
    <dgm:cxn modelId="{5F243C2C-02BB-48C5-A76F-8F047DF53650}" type="presParOf" srcId="{C5A99677-F4E9-40B1-A576-05B1E41FC703}" destId="{E97B4E11-9C12-4A88-A781-E43621542101}" srcOrd="0" destOrd="0" presId="urn:microsoft.com/office/officeart/2005/8/layout/orgChart1"/>
    <dgm:cxn modelId="{C8065CD2-BA89-4916-A2A6-508CDE74E87C}" type="presParOf" srcId="{E97B4E11-9C12-4A88-A781-E43621542101}" destId="{CE0330FF-B6D9-47BC-A9FA-4B61D31C51E4}" srcOrd="0" destOrd="0" presId="urn:microsoft.com/office/officeart/2005/8/layout/orgChart1"/>
    <dgm:cxn modelId="{FCE7D21D-41F4-4F8C-8D49-1CDC316F1996}" type="presParOf" srcId="{E97B4E11-9C12-4A88-A781-E43621542101}" destId="{98E252C9-2236-4A8D-BD47-223CF5DE39EB}" srcOrd="1" destOrd="0" presId="urn:microsoft.com/office/officeart/2005/8/layout/orgChart1"/>
    <dgm:cxn modelId="{C61473BB-2247-42A7-9A1D-5F7403C395DE}" type="presParOf" srcId="{C5A99677-F4E9-40B1-A576-05B1E41FC703}" destId="{D75376A9-8265-4ACC-9C1B-1F1688D3A04C}" srcOrd="1" destOrd="0" presId="urn:microsoft.com/office/officeart/2005/8/layout/orgChart1"/>
    <dgm:cxn modelId="{540B6C54-FF63-48CA-B5E5-CBDDD31CCAEB}" type="presParOf" srcId="{D75376A9-8265-4ACC-9C1B-1F1688D3A04C}" destId="{18EE296F-3803-4692-BB9E-CD776313E856}" srcOrd="0" destOrd="0" presId="urn:microsoft.com/office/officeart/2005/8/layout/orgChart1"/>
    <dgm:cxn modelId="{D4EFF8E0-C880-4F6F-81F0-69C9515BDDE0}" type="presParOf" srcId="{D75376A9-8265-4ACC-9C1B-1F1688D3A04C}" destId="{221B74C2-5298-40A2-A1CE-6410CA6A1EE5}" srcOrd="1" destOrd="0" presId="urn:microsoft.com/office/officeart/2005/8/layout/orgChart1"/>
    <dgm:cxn modelId="{9ECDDDC0-EDD2-47E4-AE4E-B90DBEF01060}" type="presParOf" srcId="{221B74C2-5298-40A2-A1CE-6410CA6A1EE5}" destId="{422B8067-735F-49BC-BBE9-4874977AAE3B}" srcOrd="0" destOrd="0" presId="urn:microsoft.com/office/officeart/2005/8/layout/orgChart1"/>
    <dgm:cxn modelId="{D355A2A0-A05E-436C-8913-8A815C6F010B}" type="presParOf" srcId="{422B8067-735F-49BC-BBE9-4874977AAE3B}" destId="{59C861E2-9ED2-4834-BD99-F8051BD44C30}" srcOrd="0" destOrd="0" presId="urn:microsoft.com/office/officeart/2005/8/layout/orgChart1"/>
    <dgm:cxn modelId="{714D8B2C-808A-47A6-96B1-819CDAC61011}" type="presParOf" srcId="{422B8067-735F-49BC-BBE9-4874977AAE3B}" destId="{24DCBB6F-0BA2-45DD-B664-6EC9C9B8DBD8}" srcOrd="1" destOrd="0" presId="urn:microsoft.com/office/officeart/2005/8/layout/orgChart1"/>
    <dgm:cxn modelId="{BEEFC884-9165-49AC-A2B5-5011D41EBCAF}" type="presParOf" srcId="{221B74C2-5298-40A2-A1CE-6410CA6A1EE5}" destId="{866140CD-BB73-4B45-A797-548F75A687C1}" srcOrd="1" destOrd="0" presId="urn:microsoft.com/office/officeart/2005/8/layout/orgChart1"/>
    <dgm:cxn modelId="{4F854CD3-6A62-4FF3-8231-E036C44820B6}" type="presParOf" srcId="{221B74C2-5298-40A2-A1CE-6410CA6A1EE5}" destId="{9ECC0329-719F-44D5-A91A-0F2FAF1B4EFB}" srcOrd="2" destOrd="0" presId="urn:microsoft.com/office/officeart/2005/8/layout/orgChart1"/>
    <dgm:cxn modelId="{B3160CBF-628B-4245-AD6E-B01A8C6A4300}" type="presParOf" srcId="{D75376A9-8265-4ACC-9C1B-1F1688D3A04C}" destId="{034E2D9E-DBCE-4DFE-9C1F-82E055B71737}" srcOrd="2" destOrd="0" presId="urn:microsoft.com/office/officeart/2005/8/layout/orgChart1"/>
    <dgm:cxn modelId="{F0F82D26-2505-487A-8D47-19F51E6DEE5E}" type="presParOf" srcId="{D75376A9-8265-4ACC-9C1B-1F1688D3A04C}" destId="{23C7627D-11AE-4F0E-BEAB-25EE600B4155}" srcOrd="3" destOrd="0" presId="urn:microsoft.com/office/officeart/2005/8/layout/orgChart1"/>
    <dgm:cxn modelId="{489C7366-E1A6-446B-8235-3F255A567853}" type="presParOf" srcId="{23C7627D-11AE-4F0E-BEAB-25EE600B4155}" destId="{CC724DDE-C9E9-4F73-A0C1-698D540893E8}" srcOrd="0" destOrd="0" presId="urn:microsoft.com/office/officeart/2005/8/layout/orgChart1"/>
    <dgm:cxn modelId="{97A40976-507D-47C7-B767-4BAC8C7B60DE}" type="presParOf" srcId="{CC724DDE-C9E9-4F73-A0C1-698D540893E8}" destId="{8F3042C4-D9D8-4F32-854D-FD8FCE90EF6E}" srcOrd="0" destOrd="0" presId="urn:microsoft.com/office/officeart/2005/8/layout/orgChart1"/>
    <dgm:cxn modelId="{5BAC73BF-F87F-4425-BB8D-2C126E9A9B73}" type="presParOf" srcId="{CC724DDE-C9E9-4F73-A0C1-698D540893E8}" destId="{56165388-38D2-4862-AC43-7B1950FE0D7E}" srcOrd="1" destOrd="0" presId="urn:microsoft.com/office/officeart/2005/8/layout/orgChart1"/>
    <dgm:cxn modelId="{78B848DB-4CF4-442F-AB03-5EC1D17CCE6E}" type="presParOf" srcId="{23C7627D-11AE-4F0E-BEAB-25EE600B4155}" destId="{E4430982-F4EF-43D1-A183-E9C5EC3BB701}" srcOrd="1" destOrd="0" presId="urn:microsoft.com/office/officeart/2005/8/layout/orgChart1"/>
    <dgm:cxn modelId="{32A83E2F-8E60-4047-9B9A-3887E8071070}" type="presParOf" srcId="{23C7627D-11AE-4F0E-BEAB-25EE600B4155}" destId="{07BA9C57-E7AE-4D9C-B92E-E8908C049A4C}" srcOrd="2" destOrd="0" presId="urn:microsoft.com/office/officeart/2005/8/layout/orgChart1"/>
    <dgm:cxn modelId="{BD6520C1-9891-44F9-98E9-36A6E51CD40E}" type="presParOf" srcId="{C5A99677-F4E9-40B1-A576-05B1E41FC703}" destId="{B6BE623B-EBC4-402B-B114-16B32C42B3D6}" srcOrd="2" destOrd="0" presId="urn:microsoft.com/office/officeart/2005/8/layout/orgChart1"/>
    <dgm:cxn modelId="{484AD998-543C-4B99-97DC-56AA4EC30AFE}" type="presParOf" srcId="{F72588A7-725B-4BC3-AF79-24AF183D2A0D}" destId="{A1F107E2-EBE1-4F33-8D84-DF7DA38FACF9}" srcOrd="4" destOrd="0" presId="urn:microsoft.com/office/officeart/2005/8/layout/orgChart1"/>
    <dgm:cxn modelId="{3FF07031-6021-4A7F-A34A-541C01FA4973}" type="presParOf" srcId="{F72588A7-725B-4BC3-AF79-24AF183D2A0D}" destId="{04E659EB-43D6-4103-9F4F-203D2802B2B0}" srcOrd="5" destOrd="0" presId="urn:microsoft.com/office/officeart/2005/8/layout/orgChart1"/>
    <dgm:cxn modelId="{ED414195-8CE7-46F2-BC53-B510AEB7DA8E}" type="presParOf" srcId="{04E659EB-43D6-4103-9F4F-203D2802B2B0}" destId="{60A5EC52-77FF-469A-9387-0623C9C1D3AF}" srcOrd="0" destOrd="0" presId="urn:microsoft.com/office/officeart/2005/8/layout/orgChart1"/>
    <dgm:cxn modelId="{98661726-3D5F-4A82-B8E2-CA7ADE75086F}" type="presParOf" srcId="{60A5EC52-77FF-469A-9387-0623C9C1D3AF}" destId="{6A9212A0-A962-4707-8626-694B19BDFA9A}" srcOrd="0" destOrd="0" presId="urn:microsoft.com/office/officeart/2005/8/layout/orgChart1"/>
    <dgm:cxn modelId="{9ABCC6D9-76A7-49F5-8F5E-74408D9F26C4}" type="presParOf" srcId="{60A5EC52-77FF-469A-9387-0623C9C1D3AF}" destId="{4029F4DF-C054-4EEA-ADA8-0FEEB7E3B62B}" srcOrd="1" destOrd="0" presId="urn:microsoft.com/office/officeart/2005/8/layout/orgChart1"/>
    <dgm:cxn modelId="{00049F9D-AD1D-4AA5-9A28-161E53A1E6BE}" type="presParOf" srcId="{04E659EB-43D6-4103-9F4F-203D2802B2B0}" destId="{BEAE83C9-965F-4D7B-890C-41184A546A52}" srcOrd="1" destOrd="0" presId="urn:microsoft.com/office/officeart/2005/8/layout/orgChart1"/>
    <dgm:cxn modelId="{8AD83929-793B-4B5F-B4D7-19E0397128B0}" type="presParOf" srcId="{BEAE83C9-965F-4D7B-890C-41184A546A52}" destId="{8A669C79-3360-4F80-915C-83E21FBAD3C3}" srcOrd="0" destOrd="0" presId="urn:microsoft.com/office/officeart/2005/8/layout/orgChart1"/>
    <dgm:cxn modelId="{06EE732F-0F0C-4040-BEDD-7A607837086E}" type="presParOf" srcId="{BEAE83C9-965F-4D7B-890C-41184A546A52}" destId="{D3F699A0-66C2-4885-8A9D-3E6F85E54CE5}" srcOrd="1" destOrd="0" presId="urn:microsoft.com/office/officeart/2005/8/layout/orgChart1"/>
    <dgm:cxn modelId="{F7794742-8CBF-4A51-BB50-27D6C74508D9}" type="presParOf" srcId="{D3F699A0-66C2-4885-8A9D-3E6F85E54CE5}" destId="{E43A9E70-DEB5-4419-9A2A-C4858A9761D7}" srcOrd="0" destOrd="0" presId="urn:microsoft.com/office/officeart/2005/8/layout/orgChart1"/>
    <dgm:cxn modelId="{D24EE082-2C50-4745-8242-7CE7AA7063D3}" type="presParOf" srcId="{E43A9E70-DEB5-4419-9A2A-C4858A9761D7}" destId="{77E24FFD-A236-4CA6-930E-B657EB5E8FBE}" srcOrd="0" destOrd="0" presId="urn:microsoft.com/office/officeart/2005/8/layout/orgChart1"/>
    <dgm:cxn modelId="{A97872C6-1EAB-474A-99F2-A96EBE4CC72A}" type="presParOf" srcId="{E43A9E70-DEB5-4419-9A2A-C4858A9761D7}" destId="{2976CEDE-D9D9-4322-8801-40209CEA5CDA}" srcOrd="1" destOrd="0" presId="urn:microsoft.com/office/officeart/2005/8/layout/orgChart1"/>
    <dgm:cxn modelId="{A290FA28-2DBE-469A-81CE-B4405F39C20A}" type="presParOf" srcId="{D3F699A0-66C2-4885-8A9D-3E6F85E54CE5}" destId="{658FD759-F2DC-45AE-953A-04C3A219514C}" srcOrd="1" destOrd="0" presId="urn:microsoft.com/office/officeart/2005/8/layout/orgChart1"/>
    <dgm:cxn modelId="{AA5400BF-9938-479B-8A0F-54ADBAF6DACD}" type="presParOf" srcId="{D3F699A0-66C2-4885-8A9D-3E6F85E54CE5}" destId="{DD655E03-A956-4B9A-8B3B-700D28E37171}" srcOrd="2" destOrd="0" presId="urn:microsoft.com/office/officeart/2005/8/layout/orgChart1"/>
    <dgm:cxn modelId="{8DC8BA44-8E7E-4374-BB4F-16AC442B6CA0}" type="presParOf" srcId="{04E659EB-43D6-4103-9F4F-203D2802B2B0}" destId="{107FD4BE-293A-4440-A1AD-15BF45DC494C}" srcOrd="2" destOrd="0" presId="urn:microsoft.com/office/officeart/2005/8/layout/orgChart1"/>
    <dgm:cxn modelId="{B2C146CD-0452-43CB-95DF-B27514A38B0C}" type="presParOf" srcId="{F72588A7-725B-4BC3-AF79-24AF183D2A0D}" destId="{28D32780-5D81-4BCB-B0A0-A7CF44733EEA}" srcOrd="6" destOrd="0" presId="urn:microsoft.com/office/officeart/2005/8/layout/orgChart1"/>
    <dgm:cxn modelId="{69562AB7-1A6B-411E-BFE0-496B61D9FC76}" type="presParOf" srcId="{F72588A7-725B-4BC3-AF79-24AF183D2A0D}" destId="{222C4317-B208-47F9-882A-0A1C10EEE248}" srcOrd="7" destOrd="0" presId="urn:microsoft.com/office/officeart/2005/8/layout/orgChart1"/>
    <dgm:cxn modelId="{C5F29F3C-BFDA-4DEE-842D-80D6FDC3C9E8}" type="presParOf" srcId="{222C4317-B208-47F9-882A-0A1C10EEE248}" destId="{4E7FB56B-6DD5-48D9-AEA6-D9DD78A7AA8C}" srcOrd="0" destOrd="0" presId="urn:microsoft.com/office/officeart/2005/8/layout/orgChart1"/>
    <dgm:cxn modelId="{0718A276-E76F-4BC4-84DB-EC00155BDC74}" type="presParOf" srcId="{4E7FB56B-6DD5-48D9-AEA6-D9DD78A7AA8C}" destId="{C51B779F-ADBD-4ACA-9D50-9E3124A0DFBA}" srcOrd="0" destOrd="0" presId="urn:microsoft.com/office/officeart/2005/8/layout/orgChart1"/>
    <dgm:cxn modelId="{8F294AD7-D4FB-4165-B60C-F8FBB179FA52}" type="presParOf" srcId="{4E7FB56B-6DD5-48D9-AEA6-D9DD78A7AA8C}" destId="{117B99AA-4867-43FF-8233-90C400911A7C}" srcOrd="1" destOrd="0" presId="urn:microsoft.com/office/officeart/2005/8/layout/orgChart1"/>
    <dgm:cxn modelId="{FB7C61A2-9541-4213-A3B8-3EB958860E1A}" type="presParOf" srcId="{222C4317-B208-47F9-882A-0A1C10EEE248}" destId="{EB7F4B13-60C1-480D-A087-4C7313F81503}" srcOrd="1" destOrd="0" presId="urn:microsoft.com/office/officeart/2005/8/layout/orgChart1"/>
    <dgm:cxn modelId="{462C55B6-7D9F-47BC-8F24-B73A7D9AE019}" type="presParOf" srcId="{EB7F4B13-60C1-480D-A087-4C7313F81503}" destId="{847B6ED2-E123-477F-B76D-2398BE25E943}" srcOrd="0" destOrd="0" presId="urn:microsoft.com/office/officeart/2005/8/layout/orgChart1"/>
    <dgm:cxn modelId="{38AC5F42-AB6F-4365-B894-93B879F65305}" type="presParOf" srcId="{EB7F4B13-60C1-480D-A087-4C7313F81503}" destId="{5A2149D3-4E0A-4064-8F73-13589D49866D}" srcOrd="1" destOrd="0" presId="urn:microsoft.com/office/officeart/2005/8/layout/orgChart1"/>
    <dgm:cxn modelId="{B5D01CF9-5B11-4740-8554-8CC39EBB0476}" type="presParOf" srcId="{5A2149D3-4E0A-4064-8F73-13589D49866D}" destId="{F8E16B1C-E99B-46F5-9D9A-0077B1FF379C}" srcOrd="0" destOrd="0" presId="urn:microsoft.com/office/officeart/2005/8/layout/orgChart1"/>
    <dgm:cxn modelId="{2B619E46-AC46-4A6B-AA74-51BED17C8DA9}" type="presParOf" srcId="{F8E16B1C-E99B-46F5-9D9A-0077B1FF379C}" destId="{DC484A50-024E-46A2-9924-58790020118F}" srcOrd="0" destOrd="0" presId="urn:microsoft.com/office/officeart/2005/8/layout/orgChart1"/>
    <dgm:cxn modelId="{A476E233-FFFF-4331-B228-40221E185B38}" type="presParOf" srcId="{F8E16B1C-E99B-46F5-9D9A-0077B1FF379C}" destId="{28F20A02-DB76-47E3-B8B5-87D9167F2BEF}" srcOrd="1" destOrd="0" presId="urn:microsoft.com/office/officeart/2005/8/layout/orgChart1"/>
    <dgm:cxn modelId="{A456D739-E88E-4E6B-A145-4BDC26204E95}" type="presParOf" srcId="{5A2149D3-4E0A-4064-8F73-13589D49866D}" destId="{8F2E2889-FD43-47FC-8D81-BCBDF301D737}" srcOrd="1" destOrd="0" presId="urn:microsoft.com/office/officeart/2005/8/layout/orgChart1"/>
    <dgm:cxn modelId="{D028909A-25CC-4751-8089-F59C024BDF8C}" type="presParOf" srcId="{5A2149D3-4E0A-4064-8F73-13589D49866D}" destId="{ABDD3FE1-435B-4037-A97B-6ED7A4F70081}" srcOrd="2" destOrd="0" presId="urn:microsoft.com/office/officeart/2005/8/layout/orgChart1"/>
    <dgm:cxn modelId="{30D07D83-1057-4F03-8AE3-BEBF50F87552}" type="presParOf" srcId="{EB7F4B13-60C1-480D-A087-4C7313F81503}" destId="{1CCEC84F-63DB-4DEE-9F25-48F1225D6EEC}" srcOrd="2" destOrd="0" presId="urn:microsoft.com/office/officeart/2005/8/layout/orgChart1"/>
    <dgm:cxn modelId="{E2E01AE8-4CA4-44DB-AA21-6FD6626AA5A8}" type="presParOf" srcId="{EB7F4B13-60C1-480D-A087-4C7313F81503}" destId="{8796CF92-234C-4051-BCC8-BC8D5D4093D4}" srcOrd="3" destOrd="0" presId="urn:microsoft.com/office/officeart/2005/8/layout/orgChart1"/>
    <dgm:cxn modelId="{D8E093FE-A624-42F8-A97D-7582144A7621}" type="presParOf" srcId="{8796CF92-234C-4051-BCC8-BC8D5D4093D4}" destId="{F5F1B86B-5305-4132-BFEC-9310FF267117}" srcOrd="0" destOrd="0" presId="urn:microsoft.com/office/officeart/2005/8/layout/orgChart1"/>
    <dgm:cxn modelId="{734968E5-5002-440D-9B0D-1D5F9BA4CC3D}" type="presParOf" srcId="{F5F1B86B-5305-4132-BFEC-9310FF267117}" destId="{4D55E6C7-BC9D-4DA4-9135-706EE1C839DC}" srcOrd="0" destOrd="0" presId="urn:microsoft.com/office/officeart/2005/8/layout/orgChart1"/>
    <dgm:cxn modelId="{EA4FB588-83F6-4A40-B247-B5965C41E658}" type="presParOf" srcId="{F5F1B86B-5305-4132-BFEC-9310FF267117}" destId="{D2DF6401-FDD9-42F2-8978-FCB8CD7D3960}" srcOrd="1" destOrd="0" presId="urn:microsoft.com/office/officeart/2005/8/layout/orgChart1"/>
    <dgm:cxn modelId="{863D10C4-A294-4875-8A8D-2709B36AC45C}" type="presParOf" srcId="{8796CF92-234C-4051-BCC8-BC8D5D4093D4}" destId="{74C0B49B-0471-45EA-BDE3-8ADE2FD0D3D3}" srcOrd="1" destOrd="0" presId="urn:microsoft.com/office/officeart/2005/8/layout/orgChart1"/>
    <dgm:cxn modelId="{F5B612DA-7D59-4E1C-A0D2-FAB93BD1606C}" type="presParOf" srcId="{8796CF92-234C-4051-BCC8-BC8D5D4093D4}" destId="{A88E9F10-DE6F-4A4B-884B-9DB65E14D1AA}" srcOrd="2" destOrd="0" presId="urn:microsoft.com/office/officeart/2005/8/layout/orgChart1"/>
    <dgm:cxn modelId="{96DE6D63-B5AE-4655-84BE-4947A6E1E91B}" type="presParOf" srcId="{EB7F4B13-60C1-480D-A087-4C7313F81503}" destId="{43785C99-F1EF-4590-B4D1-31BE07FB159F}" srcOrd="4" destOrd="0" presId="urn:microsoft.com/office/officeart/2005/8/layout/orgChart1"/>
    <dgm:cxn modelId="{3C54C117-7C2C-46C7-8549-5F6FAE92F387}" type="presParOf" srcId="{EB7F4B13-60C1-480D-A087-4C7313F81503}" destId="{97238DD4-D3A2-42ED-B847-1AEBA743C7E6}" srcOrd="5" destOrd="0" presId="urn:microsoft.com/office/officeart/2005/8/layout/orgChart1"/>
    <dgm:cxn modelId="{6AD219FF-2098-42DE-B400-69FB96F24B2E}" type="presParOf" srcId="{97238DD4-D3A2-42ED-B847-1AEBA743C7E6}" destId="{330D77A3-8C75-465F-B76A-7AE25BAD2A46}" srcOrd="0" destOrd="0" presId="urn:microsoft.com/office/officeart/2005/8/layout/orgChart1"/>
    <dgm:cxn modelId="{4794938A-DA20-4C21-97A8-8BE7AC9952DD}" type="presParOf" srcId="{330D77A3-8C75-465F-B76A-7AE25BAD2A46}" destId="{B3E33EC8-8960-4311-AFB7-2736FAFE68E8}" srcOrd="0" destOrd="0" presId="urn:microsoft.com/office/officeart/2005/8/layout/orgChart1"/>
    <dgm:cxn modelId="{5A3DC4CC-787D-4406-A896-39E0B134D465}" type="presParOf" srcId="{330D77A3-8C75-465F-B76A-7AE25BAD2A46}" destId="{7792AA0B-5340-4113-BC4A-4791F56A0F37}" srcOrd="1" destOrd="0" presId="urn:microsoft.com/office/officeart/2005/8/layout/orgChart1"/>
    <dgm:cxn modelId="{F5F5C554-5E39-4AB0-899C-A135CA67F557}" type="presParOf" srcId="{97238DD4-D3A2-42ED-B847-1AEBA743C7E6}" destId="{20A8A64C-86C8-4DE2-9C38-627E1F8D06B3}" srcOrd="1" destOrd="0" presId="urn:microsoft.com/office/officeart/2005/8/layout/orgChart1"/>
    <dgm:cxn modelId="{652725E4-E043-4576-8EB3-C9DB8E1424CE}" type="presParOf" srcId="{97238DD4-D3A2-42ED-B847-1AEBA743C7E6}" destId="{44C7E7FB-B510-48D8-BBA4-93EEE0BB0D10}" srcOrd="2" destOrd="0" presId="urn:microsoft.com/office/officeart/2005/8/layout/orgChart1"/>
    <dgm:cxn modelId="{2B36FD53-B8AA-47C3-9CFA-B31CD29989E2}" type="presParOf" srcId="{222C4317-B208-47F9-882A-0A1C10EEE248}" destId="{B41976F1-9BC4-456E-96C0-C40662D529B8}" srcOrd="2" destOrd="0" presId="urn:microsoft.com/office/officeart/2005/8/layout/orgChart1"/>
    <dgm:cxn modelId="{4955BE00-11F3-4052-B759-BBFC94A31620}" type="presParOf" srcId="{05CA4E20-03CB-4D63-8349-690C131126C5}" destId="{F7D3861F-7EF1-4D9F-9430-150223D6E74C}" srcOrd="2" destOrd="0" presId="urn:microsoft.com/office/officeart/2005/8/layout/orgChart1"/>
    <dgm:cxn modelId="{C4F72FE1-B6A8-416A-B8E6-1FB53F3E1BB3}" type="presParOf" srcId="{DB92DADE-960E-4B53-8602-75F0DD8B8C90}" destId="{60CF706F-C66D-4A78-87A4-EE226BA9CDF1}" srcOrd="2" destOrd="0" presId="urn:microsoft.com/office/officeart/2005/8/layout/orgChart1"/>
    <dgm:cxn modelId="{3FBBA331-3263-48A4-BFB7-22D166075CEA}" type="presParOf" srcId="{DB92DADE-960E-4B53-8602-75F0DD8B8C90}" destId="{0728F118-22E8-4900-9748-E2B7594E7065}" srcOrd="3" destOrd="0" presId="urn:microsoft.com/office/officeart/2005/8/layout/orgChart1"/>
    <dgm:cxn modelId="{E8FC49B4-86B2-4E5F-B2AC-0574AC404523}" type="presParOf" srcId="{0728F118-22E8-4900-9748-E2B7594E7065}" destId="{7B0980EA-FFEF-4712-9327-416E4F65B752}" srcOrd="0" destOrd="0" presId="urn:microsoft.com/office/officeart/2005/8/layout/orgChart1"/>
    <dgm:cxn modelId="{03C4A871-BD22-4232-B1FA-E67EC6371FD0}" type="presParOf" srcId="{7B0980EA-FFEF-4712-9327-416E4F65B752}" destId="{99FE9214-30A1-48C6-A943-44AC29666CCD}" srcOrd="0" destOrd="0" presId="urn:microsoft.com/office/officeart/2005/8/layout/orgChart1"/>
    <dgm:cxn modelId="{9A61E408-3101-4407-970E-7A345BF037B5}" type="presParOf" srcId="{7B0980EA-FFEF-4712-9327-416E4F65B752}" destId="{C99B00FE-4433-4A2B-8775-F8DE729BA802}" srcOrd="1" destOrd="0" presId="urn:microsoft.com/office/officeart/2005/8/layout/orgChart1"/>
    <dgm:cxn modelId="{94E8519F-1351-463D-81D6-6CF5CE12F0B4}" type="presParOf" srcId="{0728F118-22E8-4900-9748-E2B7594E7065}" destId="{F2D79A1F-A103-4FF5-8766-3F187AB5A5B6}" srcOrd="1" destOrd="0" presId="urn:microsoft.com/office/officeart/2005/8/layout/orgChart1"/>
    <dgm:cxn modelId="{277004B2-EAAC-4B8F-9FD4-39AD38646098}" type="presParOf" srcId="{F2D79A1F-A103-4FF5-8766-3F187AB5A5B6}" destId="{B26F0CCB-DA33-4585-A216-0AA5922E9447}" srcOrd="0" destOrd="0" presId="urn:microsoft.com/office/officeart/2005/8/layout/orgChart1"/>
    <dgm:cxn modelId="{B7BED901-211B-43D4-8CF8-3B831356503A}" type="presParOf" srcId="{F2D79A1F-A103-4FF5-8766-3F187AB5A5B6}" destId="{3FB4C361-A0A1-44B2-A19D-825E86F96698}" srcOrd="1" destOrd="0" presId="urn:microsoft.com/office/officeart/2005/8/layout/orgChart1"/>
    <dgm:cxn modelId="{46AFB0F1-B270-45F4-BBE1-D5C76888B3C1}" type="presParOf" srcId="{3FB4C361-A0A1-44B2-A19D-825E86F96698}" destId="{8DC3DB63-A393-40F7-B5A6-E58E038A0AA5}" srcOrd="0" destOrd="0" presId="urn:microsoft.com/office/officeart/2005/8/layout/orgChart1"/>
    <dgm:cxn modelId="{8B0A0CE4-AD06-4039-98FA-F49D0791307B}" type="presParOf" srcId="{8DC3DB63-A393-40F7-B5A6-E58E038A0AA5}" destId="{8D1893FB-17B4-43C0-B162-19BDB46D5A4E}" srcOrd="0" destOrd="0" presId="urn:microsoft.com/office/officeart/2005/8/layout/orgChart1"/>
    <dgm:cxn modelId="{9824FC80-654C-4893-ABAE-34C48AD7B73A}" type="presParOf" srcId="{8DC3DB63-A393-40F7-B5A6-E58E038A0AA5}" destId="{72E9CC83-30F4-4806-9613-BB92FB244FF7}" srcOrd="1" destOrd="0" presId="urn:microsoft.com/office/officeart/2005/8/layout/orgChart1"/>
    <dgm:cxn modelId="{4F44FF10-2525-474F-91DA-F14786588478}" type="presParOf" srcId="{3FB4C361-A0A1-44B2-A19D-825E86F96698}" destId="{6D88B4D8-71B9-4F2E-9217-26288D1DF92C}" srcOrd="1" destOrd="0" presId="urn:microsoft.com/office/officeart/2005/8/layout/orgChart1"/>
    <dgm:cxn modelId="{BF412F18-9ADA-4321-80F4-12D43D292F57}" type="presParOf" srcId="{6D88B4D8-71B9-4F2E-9217-26288D1DF92C}" destId="{1794A120-EE87-4E1D-AAAC-4C227A4A7556}" srcOrd="0" destOrd="0" presId="urn:microsoft.com/office/officeart/2005/8/layout/orgChart1"/>
    <dgm:cxn modelId="{EB070AEB-D010-4522-B940-3461497DD026}" type="presParOf" srcId="{6D88B4D8-71B9-4F2E-9217-26288D1DF92C}" destId="{8E60C24A-78ED-4681-A65A-D748D02B2DBB}" srcOrd="1" destOrd="0" presId="urn:microsoft.com/office/officeart/2005/8/layout/orgChart1"/>
    <dgm:cxn modelId="{76AE0F93-AAB7-4417-A4CE-82F399F7185F}" type="presParOf" srcId="{8E60C24A-78ED-4681-A65A-D748D02B2DBB}" destId="{1CE2CE1F-95BB-4741-B9C5-15319A829B6C}" srcOrd="0" destOrd="0" presId="urn:microsoft.com/office/officeart/2005/8/layout/orgChart1"/>
    <dgm:cxn modelId="{B6ACDDBB-5FF6-41F4-94AD-B68FE3E237BE}" type="presParOf" srcId="{1CE2CE1F-95BB-4741-B9C5-15319A829B6C}" destId="{925B497A-6EA5-4A3F-B5DB-B0D702B72ACC}" srcOrd="0" destOrd="0" presId="urn:microsoft.com/office/officeart/2005/8/layout/orgChart1"/>
    <dgm:cxn modelId="{44CA4111-80CC-40AD-8EA9-EBAE2BE61F40}" type="presParOf" srcId="{1CE2CE1F-95BB-4741-B9C5-15319A829B6C}" destId="{B4F0A4A9-FFE3-4D78-9799-4D9829D6492D}" srcOrd="1" destOrd="0" presId="urn:microsoft.com/office/officeart/2005/8/layout/orgChart1"/>
    <dgm:cxn modelId="{87950FAD-761A-494C-A9C0-13873463820C}" type="presParOf" srcId="{8E60C24A-78ED-4681-A65A-D748D02B2DBB}" destId="{15F06B04-FAE2-4366-BC4E-B57BC70FB10E}" srcOrd="1" destOrd="0" presId="urn:microsoft.com/office/officeart/2005/8/layout/orgChart1"/>
    <dgm:cxn modelId="{10F80774-4A7F-4B93-BE14-019B35C76844}" type="presParOf" srcId="{8E60C24A-78ED-4681-A65A-D748D02B2DBB}" destId="{91A8CECE-8147-41D5-8415-9A92258AD086}" srcOrd="2" destOrd="0" presId="urn:microsoft.com/office/officeart/2005/8/layout/orgChart1"/>
    <dgm:cxn modelId="{C993022A-D2F6-4EC6-8479-B2AD37E92E9A}" type="presParOf" srcId="{6D88B4D8-71B9-4F2E-9217-26288D1DF92C}" destId="{2B7320D6-DA52-4DC9-AB6E-5C8AB4A7BBAB}" srcOrd="2" destOrd="0" presId="urn:microsoft.com/office/officeart/2005/8/layout/orgChart1"/>
    <dgm:cxn modelId="{745465AC-B1C3-4425-B9A3-62A9BA66E012}" type="presParOf" srcId="{6D88B4D8-71B9-4F2E-9217-26288D1DF92C}" destId="{6F3EE979-B485-482E-9F66-5FDD62B306BA}" srcOrd="3" destOrd="0" presId="urn:microsoft.com/office/officeart/2005/8/layout/orgChart1"/>
    <dgm:cxn modelId="{359096EF-00BC-4FEC-A3E5-70F454F69797}" type="presParOf" srcId="{6F3EE979-B485-482E-9F66-5FDD62B306BA}" destId="{7936BCDA-840A-423E-8621-92F24FF73594}" srcOrd="0" destOrd="0" presId="urn:microsoft.com/office/officeart/2005/8/layout/orgChart1"/>
    <dgm:cxn modelId="{B50A8DFF-66C9-4836-A7AC-9E4C252BB848}" type="presParOf" srcId="{7936BCDA-840A-423E-8621-92F24FF73594}" destId="{23C2B706-4D24-4AC1-809F-C8F74E68E1B4}" srcOrd="0" destOrd="0" presId="urn:microsoft.com/office/officeart/2005/8/layout/orgChart1"/>
    <dgm:cxn modelId="{2F202B0F-B9DF-4133-8425-64533AB14319}" type="presParOf" srcId="{7936BCDA-840A-423E-8621-92F24FF73594}" destId="{B2594943-E997-410B-8B05-540BC8549A15}" srcOrd="1" destOrd="0" presId="urn:microsoft.com/office/officeart/2005/8/layout/orgChart1"/>
    <dgm:cxn modelId="{6BA25E57-3568-4F42-848D-D311FAD35C05}" type="presParOf" srcId="{6F3EE979-B485-482E-9F66-5FDD62B306BA}" destId="{643CA6BC-17CF-4984-A5A9-9247AD5F1C54}" srcOrd="1" destOrd="0" presId="urn:microsoft.com/office/officeart/2005/8/layout/orgChart1"/>
    <dgm:cxn modelId="{7A8BE299-B99D-4531-A866-E82A0E5BC944}" type="presParOf" srcId="{6F3EE979-B485-482E-9F66-5FDD62B306BA}" destId="{77524EB7-721A-4E90-93B0-D0EBC279A4FF}" srcOrd="2" destOrd="0" presId="urn:microsoft.com/office/officeart/2005/8/layout/orgChart1"/>
    <dgm:cxn modelId="{69F1F54D-B329-4CC2-A70C-8850CBB32106}" type="presParOf" srcId="{6D88B4D8-71B9-4F2E-9217-26288D1DF92C}" destId="{58682662-4715-43B5-A692-08949EB46536}" srcOrd="4" destOrd="0" presId="urn:microsoft.com/office/officeart/2005/8/layout/orgChart1"/>
    <dgm:cxn modelId="{EDAB1370-AA27-4C23-B13D-6AE9BC408032}" type="presParOf" srcId="{6D88B4D8-71B9-4F2E-9217-26288D1DF92C}" destId="{CCDAFA79-035E-400C-9AC8-794D63D7F80D}" srcOrd="5" destOrd="0" presId="urn:microsoft.com/office/officeart/2005/8/layout/orgChart1"/>
    <dgm:cxn modelId="{7252EB04-6F7D-4955-9A6F-8BDD1E969854}" type="presParOf" srcId="{CCDAFA79-035E-400C-9AC8-794D63D7F80D}" destId="{6D86CC41-9391-4518-9B65-445559A7731B}" srcOrd="0" destOrd="0" presId="urn:microsoft.com/office/officeart/2005/8/layout/orgChart1"/>
    <dgm:cxn modelId="{135BFD5B-D375-4B61-8091-3188EBE8C3EC}" type="presParOf" srcId="{6D86CC41-9391-4518-9B65-445559A7731B}" destId="{887D6C4F-84B5-4AAC-BB6B-063F5F2E4612}" srcOrd="0" destOrd="0" presId="urn:microsoft.com/office/officeart/2005/8/layout/orgChart1"/>
    <dgm:cxn modelId="{61695CC0-7C4A-42FE-9230-3F71DF862B83}" type="presParOf" srcId="{6D86CC41-9391-4518-9B65-445559A7731B}" destId="{078A3702-3395-40E0-A88B-2C99202746AF}" srcOrd="1" destOrd="0" presId="urn:microsoft.com/office/officeart/2005/8/layout/orgChart1"/>
    <dgm:cxn modelId="{54BE726F-89EC-420C-9C38-B86634ED072B}" type="presParOf" srcId="{CCDAFA79-035E-400C-9AC8-794D63D7F80D}" destId="{28A430FD-7856-4859-B032-D0ADDAE57791}" srcOrd="1" destOrd="0" presId="urn:microsoft.com/office/officeart/2005/8/layout/orgChart1"/>
    <dgm:cxn modelId="{97788081-5A85-4049-930B-5F20819E19AF}" type="presParOf" srcId="{CCDAFA79-035E-400C-9AC8-794D63D7F80D}" destId="{8BC8D57D-1A74-488E-AB10-6D7428BB7B17}" srcOrd="2" destOrd="0" presId="urn:microsoft.com/office/officeart/2005/8/layout/orgChart1"/>
    <dgm:cxn modelId="{F23B3EFA-58C7-4E6E-9907-2B83A1F6349A}" type="presParOf" srcId="{6D88B4D8-71B9-4F2E-9217-26288D1DF92C}" destId="{B452A87D-6163-463D-93B4-5B169434CED3}" srcOrd="6" destOrd="0" presId="urn:microsoft.com/office/officeart/2005/8/layout/orgChart1"/>
    <dgm:cxn modelId="{B4526CE1-2D54-4008-BA54-C1A7B1FDEAF8}" type="presParOf" srcId="{6D88B4D8-71B9-4F2E-9217-26288D1DF92C}" destId="{8BCB603E-9003-4719-8A3E-5A29C438DD24}" srcOrd="7" destOrd="0" presId="urn:microsoft.com/office/officeart/2005/8/layout/orgChart1"/>
    <dgm:cxn modelId="{1EC55B7C-2105-404C-99E9-B4DAEA52F484}" type="presParOf" srcId="{8BCB603E-9003-4719-8A3E-5A29C438DD24}" destId="{7A46320D-3052-4E16-80A8-9262E36A45DC}" srcOrd="0" destOrd="0" presId="urn:microsoft.com/office/officeart/2005/8/layout/orgChart1"/>
    <dgm:cxn modelId="{8ED188B5-076E-41DB-9916-A88495DE286A}" type="presParOf" srcId="{7A46320D-3052-4E16-80A8-9262E36A45DC}" destId="{5F64926D-F482-4AFA-AA80-DD8C9F3E144C}" srcOrd="0" destOrd="0" presId="urn:microsoft.com/office/officeart/2005/8/layout/orgChart1"/>
    <dgm:cxn modelId="{E567A0A1-3943-40FF-B518-82A635D0C842}" type="presParOf" srcId="{7A46320D-3052-4E16-80A8-9262E36A45DC}" destId="{17BFFF37-36D5-4D56-8897-828C2E6F7D6C}" srcOrd="1" destOrd="0" presId="urn:microsoft.com/office/officeart/2005/8/layout/orgChart1"/>
    <dgm:cxn modelId="{E4F45FD9-D593-4F42-9572-FE31B97001DF}" type="presParOf" srcId="{8BCB603E-9003-4719-8A3E-5A29C438DD24}" destId="{A3C77872-F9C0-4D62-BC2E-3DCCDC8CC96F}" srcOrd="1" destOrd="0" presId="urn:microsoft.com/office/officeart/2005/8/layout/orgChart1"/>
    <dgm:cxn modelId="{9A1BED2D-B6A1-4583-91C2-0B2E79EE95A0}" type="presParOf" srcId="{8BCB603E-9003-4719-8A3E-5A29C438DD24}" destId="{41BA5652-C0C7-41F3-980F-8AA07040BBF5}" srcOrd="2" destOrd="0" presId="urn:microsoft.com/office/officeart/2005/8/layout/orgChart1"/>
    <dgm:cxn modelId="{B08816E3-60D2-49BA-8B3A-BEDCCA23732A}" type="presParOf" srcId="{6D88B4D8-71B9-4F2E-9217-26288D1DF92C}" destId="{40807956-7031-4C64-B6AE-3B7E8AC82287}" srcOrd="8" destOrd="0" presId="urn:microsoft.com/office/officeart/2005/8/layout/orgChart1"/>
    <dgm:cxn modelId="{050503C3-FB45-469E-A539-96E6F0F26186}" type="presParOf" srcId="{6D88B4D8-71B9-4F2E-9217-26288D1DF92C}" destId="{6C6E3D65-348E-47EB-9556-D2A911A33E5B}" srcOrd="9" destOrd="0" presId="urn:microsoft.com/office/officeart/2005/8/layout/orgChart1"/>
    <dgm:cxn modelId="{1C38B38E-1C19-41F1-B004-25F99186A332}" type="presParOf" srcId="{6C6E3D65-348E-47EB-9556-D2A911A33E5B}" destId="{6BB33FF9-E6A1-4DF7-9E42-611063C3F455}" srcOrd="0" destOrd="0" presId="urn:microsoft.com/office/officeart/2005/8/layout/orgChart1"/>
    <dgm:cxn modelId="{54335B34-5E7B-44D7-9A3D-A554AE3CC961}" type="presParOf" srcId="{6BB33FF9-E6A1-4DF7-9E42-611063C3F455}" destId="{FCB0AC24-C116-4558-9359-D497327C598E}" srcOrd="0" destOrd="0" presId="urn:microsoft.com/office/officeart/2005/8/layout/orgChart1"/>
    <dgm:cxn modelId="{DF329704-34C0-4E95-8A30-0F40CDF9D0C8}" type="presParOf" srcId="{6BB33FF9-E6A1-4DF7-9E42-611063C3F455}" destId="{EACDD6DD-6835-4690-ADF9-F24DBA361DA5}" srcOrd="1" destOrd="0" presId="urn:microsoft.com/office/officeart/2005/8/layout/orgChart1"/>
    <dgm:cxn modelId="{6F667C12-0E3D-4894-B44A-4A2C91E429A7}" type="presParOf" srcId="{6C6E3D65-348E-47EB-9556-D2A911A33E5B}" destId="{35969CE5-E2F0-4137-AC83-5971B9289DCC}" srcOrd="1" destOrd="0" presId="urn:microsoft.com/office/officeart/2005/8/layout/orgChart1"/>
    <dgm:cxn modelId="{9BCD09D3-8CB4-4A5E-8705-66ABC899EEE4}" type="presParOf" srcId="{6C6E3D65-348E-47EB-9556-D2A911A33E5B}" destId="{CD024371-9378-4D5A-9C5E-062D024A9519}" srcOrd="2" destOrd="0" presId="urn:microsoft.com/office/officeart/2005/8/layout/orgChart1"/>
    <dgm:cxn modelId="{1D13AF9E-4AE3-4A79-8C03-0A92C21D74BD}" type="presParOf" srcId="{6D88B4D8-71B9-4F2E-9217-26288D1DF92C}" destId="{3263DE01-F3C1-4692-B8E4-81147FA3BF80}" srcOrd="10" destOrd="0" presId="urn:microsoft.com/office/officeart/2005/8/layout/orgChart1"/>
    <dgm:cxn modelId="{34150318-EF2C-4916-AEBE-C874C35D5C77}" type="presParOf" srcId="{6D88B4D8-71B9-4F2E-9217-26288D1DF92C}" destId="{164663C1-6377-45C7-9691-4FD1A5D2B3AE}" srcOrd="11" destOrd="0" presId="urn:microsoft.com/office/officeart/2005/8/layout/orgChart1"/>
    <dgm:cxn modelId="{17E6DCC7-9FD4-4AE3-8A53-436F60D7F7D1}" type="presParOf" srcId="{164663C1-6377-45C7-9691-4FD1A5D2B3AE}" destId="{43E4146A-7775-4A1C-A5F8-C69525ACB315}" srcOrd="0" destOrd="0" presId="urn:microsoft.com/office/officeart/2005/8/layout/orgChart1"/>
    <dgm:cxn modelId="{43AF0CC6-DCE9-4521-8C94-ED58DE9DFE61}" type="presParOf" srcId="{43E4146A-7775-4A1C-A5F8-C69525ACB315}" destId="{36DF2A2E-8DA1-4733-92AF-8A5170A23B02}" srcOrd="0" destOrd="0" presId="urn:microsoft.com/office/officeart/2005/8/layout/orgChart1"/>
    <dgm:cxn modelId="{D2B4672A-3FD7-47AC-969E-913B37C2D2AF}" type="presParOf" srcId="{43E4146A-7775-4A1C-A5F8-C69525ACB315}" destId="{73955802-F960-4314-A568-EFB6B59AE19B}" srcOrd="1" destOrd="0" presId="urn:microsoft.com/office/officeart/2005/8/layout/orgChart1"/>
    <dgm:cxn modelId="{2DD16A2B-92B5-406B-AD56-C50D7EB2F5E3}" type="presParOf" srcId="{164663C1-6377-45C7-9691-4FD1A5D2B3AE}" destId="{8BF9DF5E-ABE7-48F4-AE25-008A434E10E1}" srcOrd="1" destOrd="0" presId="urn:microsoft.com/office/officeart/2005/8/layout/orgChart1"/>
    <dgm:cxn modelId="{6BD5F2A1-BA0A-40E5-9BBF-0C85DDA4240B}" type="presParOf" srcId="{164663C1-6377-45C7-9691-4FD1A5D2B3AE}" destId="{BAF8D89E-974C-401E-B77A-664B8A33AF79}" srcOrd="2" destOrd="0" presId="urn:microsoft.com/office/officeart/2005/8/layout/orgChart1"/>
    <dgm:cxn modelId="{22E3DD30-EF76-49B2-9167-2F8A90C8CD25}" type="presParOf" srcId="{6D88B4D8-71B9-4F2E-9217-26288D1DF92C}" destId="{4C15C390-EBCE-42DA-92E1-4DA0962E22C2}" srcOrd="12" destOrd="0" presId="urn:microsoft.com/office/officeart/2005/8/layout/orgChart1"/>
    <dgm:cxn modelId="{F2E556CD-E4B5-4F45-99BA-B74AD79BFA5E}" type="presParOf" srcId="{6D88B4D8-71B9-4F2E-9217-26288D1DF92C}" destId="{DBB4B35C-CCE2-4CD2-A3C4-956C0F082B14}" srcOrd="13" destOrd="0" presId="urn:microsoft.com/office/officeart/2005/8/layout/orgChart1"/>
    <dgm:cxn modelId="{69F96767-2DBD-43D7-A1FC-EE301CCAF72C}" type="presParOf" srcId="{DBB4B35C-CCE2-4CD2-A3C4-956C0F082B14}" destId="{318F1F14-A232-4EC2-BC07-E8EDC3041092}" srcOrd="0" destOrd="0" presId="urn:microsoft.com/office/officeart/2005/8/layout/orgChart1"/>
    <dgm:cxn modelId="{CC8E8AD8-B4F9-42A6-82F0-AE55FA903D56}" type="presParOf" srcId="{318F1F14-A232-4EC2-BC07-E8EDC3041092}" destId="{AB64E427-7958-4860-BA4C-3183F5A344C3}" srcOrd="0" destOrd="0" presId="urn:microsoft.com/office/officeart/2005/8/layout/orgChart1"/>
    <dgm:cxn modelId="{ED83B45F-2E97-45E6-AEE2-FB39B9746380}" type="presParOf" srcId="{318F1F14-A232-4EC2-BC07-E8EDC3041092}" destId="{E09ECE97-0D2C-4018-9140-55B87CB02AFE}" srcOrd="1" destOrd="0" presId="urn:microsoft.com/office/officeart/2005/8/layout/orgChart1"/>
    <dgm:cxn modelId="{1C0537CF-9C8E-4A9B-803E-26FB8F516EA9}" type="presParOf" srcId="{DBB4B35C-CCE2-4CD2-A3C4-956C0F082B14}" destId="{F2892FFF-BEA9-43BD-930C-5068A14AC244}" srcOrd="1" destOrd="0" presId="urn:microsoft.com/office/officeart/2005/8/layout/orgChart1"/>
    <dgm:cxn modelId="{13799CB0-C5B0-41F2-8388-C71DEDCE9CB8}" type="presParOf" srcId="{DBB4B35C-CCE2-4CD2-A3C4-956C0F082B14}" destId="{AC02AF68-209A-4BB8-AA12-07D20EC83D68}" srcOrd="2" destOrd="0" presId="urn:microsoft.com/office/officeart/2005/8/layout/orgChart1"/>
    <dgm:cxn modelId="{D206F8AC-AD2D-4E35-A56F-B104036DA0DF}" type="presParOf" srcId="{6D88B4D8-71B9-4F2E-9217-26288D1DF92C}" destId="{D53D8279-C76A-40AF-B9EA-6919CA9F6BAA}" srcOrd="14" destOrd="0" presId="urn:microsoft.com/office/officeart/2005/8/layout/orgChart1"/>
    <dgm:cxn modelId="{38696EBD-7BA0-4CE9-87F4-309B0B54CF18}" type="presParOf" srcId="{6D88B4D8-71B9-4F2E-9217-26288D1DF92C}" destId="{6439D227-6B0A-45A4-9508-885B9DCE8B96}" srcOrd="15" destOrd="0" presId="urn:microsoft.com/office/officeart/2005/8/layout/orgChart1"/>
    <dgm:cxn modelId="{7A0F5FB5-B085-48D7-8790-CDF2E7947C56}" type="presParOf" srcId="{6439D227-6B0A-45A4-9508-885B9DCE8B96}" destId="{5FE78E0E-AC1F-48FA-9185-5ED5E872AFB6}" srcOrd="0" destOrd="0" presId="urn:microsoft.com/office/officeart/2005/8/layout/orgChart1"/>
    <dgm:cxn modelId="{EC3FFD5C-B61E-4840-8028-54C6C5CCF04B}" type="presParOf" srcId="{5FE78E0E-AC1F-48FA-9185-5ED5E872AFB6}" destId="{D0314D97-DFF7-4C27-A499-DF908DF851AE}" srcOrd="0" destOrd="0" presId="urn:microsoft.com/office/officeart/2005/8/layout/orgChart1"/>
    <dgm:cxn modelId="{D4C8DC5C-F35F-442A-B6F1-37846700A149}" type="presParOf" srcId="{5FE78E0E-AC1F-48FA-9185-5ED5E872AFB6}" destId="{A194F9CD-E859-4AA2-A439-410C9EBC21A0}" srcOrd="1" destOrd="0" presId="urn:microsoft.com/office/officeart/2005/8/layout/orgChart1"/>
    <dgm:cxn modelId="{677896CC-87C2-4A02-81C4-7CDB4EF25B51}" type="presParOf" srcId="{6439D227-6B0A-45A4-9508-885B9DCE8B96}" destId="{2669E63D-FDF5-4195-A515-066FDC5CA6C6}" srcOrd="1" destOrd="0" presId="urn:microsoft.com/office/officeart/2005/8/layout/orgChart1"/>
    <dgm:cxn modelId="{6468E555-DA82-483E-A652-F0E9D26A56D3}" type="presParOf" srcId="{6439D227-6B0A-45A4-9508-885B9DCE8B96}" destId="{0577DE38-C900-4F50-916B-E6F393F53A8D}" srcOrd="2" destOrd="0" presId="urn:microsoft.com/office/officeart/2005/8/layout/orgChart1"/>
    <dgm:cxn modelId="{12989301-5661-4431-A364-8ADF99E90D31}" type="presParOf" srcId="{6D88B4D8-71B9-4F2E-9217-26288D1DF92C}" destId="{2EFD2F85-21D7-4F78-9D1E-B29BEBAA6A55}" srcOrd="16" destOrd="0" presId="urn:microsoft.com/office/officeart/2005/8/layout/orgChart1"/>
    <dgm:cxn modelId="{A9F7E9FC-D28D-4AE5-9BB7-2135C4656CE3}" type="presParOf" srcId="{6D88B4D8-71B9-4F2E-9217-26288D1DF92C}" destId="{E121A935-5FC2-403C-AE43-7F37723EEDC4}" srcOrd="17" destOrd="0" presId="urn:microsoft.com/office/officeart/2005/8/layout/orgChart1"/>
    <dgm:cxn modelId="{3D1B9995-F7DF-4ADC-9B56-88898CC7B09A}" type="presParOf" srcId="{E121A935-5FC2-403C-AE43-7F37723EEDC4}" destId="{0BD90DAE-3383-493E-9FE2-7B2964924C9A}" srcOrd="0" destOrd="0" presId="urn:microsoft.com/office/officeart/2005/8/layout/orgChart1"/>
    <dgm:cxn modelId="{E0B5160D-9CB7-4CBA-A092-B3904C25D2D0}" type="presParOf" srcId="{0BD90DAE-3383-493E-9FE2-7B2964924C9A}" destId="{87073524-24CB-40E1-84C1-3AF2ABDE64AE}" srcOrd="0" destOrd="0" presId="urn:microsoft.com/office/officeart/2005/8/layout/orgChart1"/>
    <dgm:cxn modelId="{3A102F69-65C1-4552-857E-B18B69631C78}" type="presParOf" srcId="{0BD90DAE-3383-493E-9FE2-7B2964924C9A}" destId="{97786DFF-C7D6-432D-8C52-5A70A60E77EC}" srcOrd="1" destOrd="0" presId="urn:microsoft.com/office/officeart/2005/8/layout/orgChart1"/>
    <dgm:cxn modelId="{FF14F690-014A-4F4A-82C4-FB64C2052B9D}" type="presParOf" srcId="{E121A935-5FC2-403C-AE43-7F37723EEDC4}" destId="{236CD9B6-28F1-48A0-B6BA-8E4D869B1448}" srcOrd="1" destOrd="0" presId="urn:microsoft.com/office/officeart/2005/8/layout/orgChart1"/>
    <dgm:cxn modelId="{63497D67-CE4B-48F0-919D-0F31B3C59497}" type="presParOf" srcId="{E121A935-5FC2-403C-AE43-7F37723EEDC4}" destId="{33C45626-C744-4FA3-9FDD-0312865643C1}" srcOrd="2" destOrd="0" presId="urn:microsoft.com/office/officeart/2005/8/layout/orgChart1"/>
    <dgm:cxn modelId="{274CFF78-48E1-42CF-B340-41D86637AF7F}" type="presParOf" srcId="{6D88B4D8-71B9-4F2E-9217-26288D1DF92C}" destId="{513B3E1E-9B74-4DAD-9D19-FAD55BD22779}" srcOrd="18" destOrd="0" presId="urn:microsoft.com/office/officeart/2005/8/layout/orgChart1"/>
    <dgm:cxn modelId="{2C32E925-89A6-4EE9-A1AE-29333278922E}" type="presParOf" srcId="{6D88B4D8-71B9-4F2E-9217-26288D1DF92C}" destId="{912D5A69-8AC9-4B3C-B866-C27680C8DA7A}" srcOrd="19" destOrd="0" presId="urn:microsoft.com/office/officeart/2005/8/layout/orgChart1"/>
    <dgm:cxn modelId="{2BD39291-68F5-464E-92B1-DD9207F2FA64}" type="presParOf" srcId="{912D5A69-8AC9-4B3C-B866-C27680C8DA7A}" destId="{64EFAF7E-2911-4353-94B0-B3C058908399}" srcOrd="0" destOrd="0" presId="urn:microsoft.com/office/officeart/2005/8/layout/orgChart1"/>
    <dgm:cxn modelId="{2F3D551F-F9F8-4E07-A007-B1C373AA8A33}" type="presParOf" srcId="{64EFAF7E-2911-4353-94B0-B3C058908399}" destId="{4C023ECC-8C00-40E5-8123-699F49129146}" srcOrd="0" destOrd="0" presId="urn:microsoft.com/office/officeart/2005/8/layout/orgChart1"/>
    <dgm:cxn modelId="{108AA53E-1CDD-422C-8A11-4027C3E3AFE1}" type="presParOf" srcId="{64EFAF7E-2911-4353-94B0-B3C058908399}" destId="{A14A7BF3-FA63-45F6-969D-C326FE28A10D}" srcOrd="1" destOrd="0" presId="urn:microsoft.com/office/officeart/2005/8/layout/orgChart1"/>
    <dgm:cxn modelId="{7E0BE35C-BF84-4EDB-A4D0-B0B4B019C6EF}" type="presParOf" srcId="{912D5A69-8AC9-4B3C-B866-C27680C8DA7A}" destId="{70891750-7C6C-4F8C-82CE-82622F4B5900}" srcOrd="1" destOrd="0" presId="urn:microsoft.com/office/officeart/2005/8/layout/orgChart1"/>
    <dgm:cxn modelId="{113DC801-AAE3-4AD7-85EC-06480162D549}" type="presParOf" srcId="{912D5A69-8AC9-4B3C-B866-C27680C8DA7A}" destId="{586B2C57-317B-4AB7-9EC7-266212B7A79F}" srcOrd="2" destOrd="0" presId="urn:microsoft.com/office/officeart/2005/8/layout/orgChart1"/>
    <dgm:cxn modelId="{C7819869-F22B-4EDB-B76A-B7EACE2DBB7B}" type="presParOf" srcId="{3FB4C361-A0A1-44B2-A19D-825E86F96698}" destId="{54F9E9A2-A270-40C9-8CB2-C36B71F2C0FF}" srcOrd="2" destOrd="0" presId="urn:microsoft.com/office/officeart/2005/8/layout/orgChart1"/>
    <dgm:cxn modelId="{544E713C-E835-4169-8083-5D79A5F7B650}" type="presParOf" srcId="{F2D79A1F-A103-4FF5-8766-3F187AB5A5B6}" destId="{60E59C74-E95D-4D56-8D3E-F67FF5C55EA1}" srcOrd="2" destOrd="0" presId="urn:microsoft.com/office/officeart/2005/8/layout/orgChart1"/>
    <dgm:cxn modelId="{D9B293EA-C8AC-4E62-88F6-B4F3DA68B060}" type="presParOf" srcId="{F2D79A1F-A103-4FF5-8766-3F187AB5A5B6}" destId="{D82CAFB5-0F40-4B54-865F-FDE1894CE3FD}" srcOrd="3" destOrd="0" presId="urn:microsoft.com/office/officeart/2005/8/layout/orgChart1"/>
    <dgm:cxn modelId="{3EA2362B-C37C-421F-8644-3239C109ADF6}" type="presParOf" srcId="{D82CAFB5-0F40-4B54-865F-FDE1894CE3FD}" destId="{3DAB9713-5F41-49C4-940F-6551AB21F52E}" srcOrd="0" destOrd="0" presId="urn:microsoft.com/office/officeart/2005/8/layout/orgChart1"/>
    <dgm:cxn modelId="{E43C6A7E-F527-4EBD-9651-E5DDA1397442}" type="presParOf" srcId="{3DAB9713-5F41-49C4-940F-6551AB21F52E}" destId="{ECB53947-C971-48BF-B7EC-AEC3611E54C0}" srcOrd="0" destOrd="0" presId="urn:microsoft.com/office/officeart/2005/8/layout/orgChart1"/>
    <dgm:cxn modelId="{E5263DED-833F-4A80-A0AF-8D5BD4143C12}" type="presParOf" srcId="{3DAB9713-5F41-49C4-940F-6551AB21F52E}" destId="{40342CC2-6465-4E35-849C-A7057A0E6335}" srcOrd="1" destOrd="0" presId="urn:microsoft.com/office/officeart/2005/8/layout/orgChart1"/>
    <dgm:cxn modelId="{3E32B246-7940-4A71-B9E4-ADA267D4D2C7}" type="presParOf" srcId="{D82CAFB5-0F40-4B54-865F-FDE1894CE3FD}" destId="{77BF1480-BFAF-4FEA-95D2-D2244BD40406}" srcOrd="1" destOrd="0" presId="urn:microsoft.com/office/officeart/2005/8/layout/orgChart1"/>
    <dgm:cxn modelId="{0999BCB9-CF28-4466-8A85-37C41603A159}" type="presParOf" srcId="{77BF1480-BFAF-4FEA-95D2-D2244BD40406}" destId="{9CEE4CE6-8AEE-4F43-B1A5-B85101022DB3}" srcOrd="0" destOrd="0" presId="urn:microsoft.com/office/officeart/2005/8/layout/orgChart1"/>
    <dgm:cxn modelId="{87A14340-8AFA-4CC0-97C6-D5269FD8756F}" type="presParOf" srcId="{77BF1480-BFAF-4FEA-95D2-D2244BD40406}" destId="{55E234B0-5CAA-4494-AEB7-B3A4A3A17BE0}" srcOrd="1" destOrd="0" presId="urn:microsoft.com/office/officeart/2005/8/layout/orgChart1"/>
    <dgm:cxn modelId="{F9EADB6A-05CA-4FF3-BBE6-33D5905D0C34}" type="presParOf" srcId="{55E234B0-5CAA-4494-AEB7-B3A4A3A17BE0}" destId="{6043044C-8260-4428-93AF-E90B6ABB1FA1}" srcOrd="0" destOrd="0" presId="urn:microsoft.com/office/officeart/2005/8/layout/orgChart1"/>
    <dgm:cxn modelId="{33484F38-030D-4FE3-B76F-EAFFC8CA2212}" type="presParOf" srcId="{6043044C-8260-4428-93AF-E90B6ABB1FA1}" destId="{2602637A-0866-4579-B96E-7034EB26BE6D}" srcOrd="0" destOrd="0" presId="urn:microsoft.com/office/officeart/2005/8/layout/orgChart1"/>
    <dgm:cxn modelId="{A501CC0F-78F2-4296-904A-DFE3245417FA}" type="presParOf" srcId="{6043044C-8260-4428-93AF-E90B6ABB1FA1}" destId="{D14B4F90-BEA1-4E6C-9946-E2FC1F5DA796}" srcOrd="1" destOrd="0" presId="urn:microsoft.com/office/officeart/2005/8/layout/orgChart1"/>
    <dgm:cxn modelId="{2402F377-4F30-4157-92E3-77431FA98C9D}" type="presParOf" srcId="{55E234B0-5CAA-4494-AEB7-B3A4A3A17BE0}" destId="{DA4B6C7C-1DED-482F-B03D-5B69AE8E744E}" srcOrd="1" destOrd="0" presId="urn:microsoft.com/office/officeart/2005/8/layout/orgChart1"/>
    <dgm:cxn modelId="{F9D1158F-2F8C-4A91-80AC-83CF7EEA3CC0}" type="presParOf" srcId="{55E234B0-5CAA-4494-AEB7-B3A4A3A17BE0}" destId="{FA071543-DA09-4A6F-9C1B-097D14AB701E}" srcOrd="2" destOrd="0" presId="urn:microsoft.com/office/officeart/2005/8/layout/orgChart1"/>
    <dgm:cxn modelId="{E790FE42-1FDE-468B-AF07-5B516EA567AF}" type="presParOf" srcId="{77BF1480-BFAF-4FEA-95D2-D2244BD40406}" destId="{CC007470-7205-4248-8716-3AC02BDFF870}" srcOrd="2" destOrd="0" presId="urn:microsoft.com/office/officeart/2005/8/layout/orgChart1"/>
    <dgm:cxn modelId="{32C6DC05-DE0E-4563-A576-C41D25504E54}" type="presParOf" srcId="{77BF1480-BFAF-4FEA-95D2-D2244BD40406}" destId="{30852502-2DAC-41CC-9397-A57A8C5C7506}" srcOrd="3" destOrd="0" presId="urn:microsoft.com/office/officeart/2005/8/layout/orgChart1"/>
    <dgm:cxn modelId="{0CE2C1A4-3B63-43DE-900B-3B626E08CC35}" type="presParOf" srcId="{30852502-2DAC-41CC-9397-A57A8C5C7506}" destId="{655675A5-7BB0-46C7-8909-C59C8154C5C2}" srcOrd="0" destOrd="0" presId="urn:microsoft.com/office/officeart/2005/8/layout/orgChart1"/>
    <dgm:cxn modelId="{E6D4BFB9-0A7F-4EB1-9473-B14AE08A3F49}" type="presParOf" srcId="{655675A5-7BB0-46C7-8909-C59C8154C5C2}" destId="{3B0A9805-BA80-4B57-9FD2-06090F5EA492}" srcOrd="0" destOrd="0" presId="urn:microsoft.com/office/officeart/2005/8/layout/orgChart1"/>
    <dgm:cxn modelId="{DF9E7A06-3B9D-4937-8B1F-4F0736A0AE3D}" type="presParOf" srcId="{655675A5-7BB0-46C7-8909-C59C8154C5C2}" destId="{4CFB0862-6D13-40E2-AEFB-6DF12961EE70}" srcOrd="1" destOrd="0" presId="urn:microsoft.com/office/officeart/2005/8/layout/orgChart1"/>
    <dgm:cxn modelId="{BAD968FE-2001-4384-AE09-256FCC105173}" type="presParOf" srcId="{30852502-2DAC-41CC-9397-A57A8C5C7506}" destId="{1143EB7A-611B-4B37-9F33-45EE4CC1446B}" srcOrd="1" destOrd="0" presId="urn:microsoft.com/office/officeart/2005/8/layout/orgChart1"/>
    <dgm:cxn modelId="{B595B828-CDCB-47FC-9080-376EECA106B7}" type="presParOf" srcId="{30852502-2DAC-41CC-9397-A57A8C5C7506}" destId="{7EC8E825-68CA-4C08-AAC2-12A713D8374B}" srcOrd="2" destOrd="0" presId="urn:microsoft.com/office/officeart/2005/8/layout/orgChart1"/>
    <dgm:cxn modelId="{6062C8C6-9A50-47B4-A488-8EBA19CC36F3}" type="presParOf" srcId="{77BF1480-BFAF-4FEA-95D2-D2244BD40406}" destId="{F8B2EC81-DEB6-4EA8-891A-CF1AB1B4CA61}" srcOrd="4" destOrd="0" presId="urn:microsoft.com/office/officeart/2005/8/layout/orgChart1"/>
    <dgm:cxn modelId="{9596764E-5680-4008-B8A1-002523CD2859}" type="presParOf" srcId="{77BF1480-BFAF-4FEA-95D2-D2244BD40406}" destId="{0834930A-5F62-4257-AEB1-54CC5046CBCB}" srcOrd="5" destOrd="0" presId="urn:microsoft.com/office/officeart/2005/8/layout/orgChart1"/>
    <dgm:cxn modelId="{96DB9F16-4330-495F-A66A-A9876E00BCA9}" type="presParOf" srcId="{0834930A-5F62-4257-AEB1-54CC5046CBCB}" destId="{4F467EDA-2BB6-4E8A-A45B-706C45741F8D}" srcOrd="0" destOrd="0" presId="urn:microsoft.com/office/officeart/2005/8/layout/orgChart1"/>
    <dgm:cxn modelId="{C8874B65-86DA-4A6E-8D7C-C276DB5E14EC}" type="presParOf" srcId="{4F467EDA-2BB6-4E8A-A45B-706C45741F8D}" destId="{DA00A7A6-8E63-49C3-A93E-941D9C3AB2C1}" srcOrd="0" destOrd="0" presId="urn:microsoft.com/office/officeart/2005/8/layout/orgChart1"/>
    <dgm:cxn modelId="{8783B322-EDF8-4CD5-828D-37D296B275D5}" type="presParOf" srcId="{4F467EDA-2BB6-4E8A-A45B-706C45741F8D}" destId="{23D00F16-97E5-4E54-AF0E-D10B272C91D3}" srcOrd="1" destOrd="0" presId="urn:microsoft.com/office/officeart/2005/8/layout/orgChart1"/>
    <dgm:cxn modelId="{BD363971-F225-4B1F-9C6B-E81F7B9D39B3}" type="presParOf" srcId="{0834930A-5F62-4257-AEB1-54CC5046CBCB}" destId="{4104690F-C550-41B4-A526-13B3019A90A3}" srcOrd="1" destOrd="0" presId="urn:microsoft.com/office/officeart/2005/8/layout/orgChart1"/>
    <dgm:cxn modelId="{7B91EB96-2444-4243-BA0F-CD2C29DD027D}" type="presParOf" srcId="{0834930A-5F62-4257-AEB1-54CC5046CBCB}" destId="{0BF47714-BED2-4458-8F59-89367065C90E}" srcOrd="2" destOrd="0" presId="urn:microsoft.com/office/officeart/2005/8/layout/orgChart1"/>
    <dgm:cxn modelId="{FC1F7836-F59A-4ABC-A152-EDC098D4322F}" type="presParOf" srcId="{77BF1480-BFAF-4FEA-95D2-D2244BD40406}" destId="{BD246E9D-7EE7-4C9D-A487-984884167E57}" srcOrd="6" destOrd="0" presId="urn:microsoft.com/office/officeart/2005/8/layout/orgChart1"/>
    <dgm:cxn modelId="{33DA0AF4-662A-4DF2-A60B-F1E03A540784}" type="presParOf" srcId="{77BF1480-BFAF-4FEA-95D2-D2244BD40406}" destId="{21D4319D-F764-498B-AC48-DC66E4D86D1F}" srcOrd="7" destOrd="0" presId="urn:microsoft.com/office/officeart/2005/8/layout/orgChart1"/>
    <dgm:cxn modelId="{D6657937-D38E-4004-99B4-00E6B202CCAA}" type="presParOf" srcId="{21D4319D-F764-498B-AC48-DC66E4D86D1F}" destId="{69536C8C-0324-4A2A-BEA5-DC366FB8FC45}" srcOrd="0" destOrd="0" presId="urn:microsoft.com/office/officeart/2005/8/layout/orgChart1"/>
    <dgm:cxn modelId="{C0367970-ADCA-4E9E-B357-94A0D43C9B42}" type="presParOf" srcId="{69536C8C-0324-4A2A-BEA5-DC366FB8FC45}" destId="{0B67C0AA-BC61-4FFE-8D04-C91E0BDF7BE7}" srcOrd="0" destOrd="0" presId="urn:microsoft.com/office/officeart/2005/8/layout/orgChart1"/>
    <dgm:cxn modelId="{DAB13E05-108C-45C0-AABF-384232295AEB}" type="presParOf" srcId="{69536C8C-0324-4A2A-BEA5-DC366FB8FC45}" destId="{0014DE3B-0EBD-4001-AAFA-315B604E204C}" srcOrd="1" destOrd="0" presId="urn:microsoft.com/office/officeart/2005/8/layout/orgChart1"/>
    <dgm:cxn modelId="{47E8551D-83DB-4FA2-B3BA-6D9C18ED8F34}" type="presParOf" srcId="{21D4319D-F764-498B-AC48-DC66E4D86D1F}" destId="{ECBF1AA1-6888-48CB-B34C-6F3CA37C11A0}" srcOrd="1" destOrd="0" presId="urn:microsoft.com/office/officeart/2005/8/layout/orgChart1"/>
    <dgm:cxn modelId="{BBC2CF91-3878-49E3-8F00-7CD489BE7103}" type="presParOf" srcId="{21D4319D-F764-498B-AC48-DC66E4D86D1F}" destId="{DA4565A4-C802-4CE6-BB85-C33DC5159766}" srcOrd="2" destOrd="0" presId="urn:microsoft.com/office/officeart/2005/8/layout/orgChart1"/>
    <dgm:cxn modelId="{7EFEEC2B-63BD-46D4-AB7B-14DB773547DD}" type="presParOf" srcId="{77BF1480-BFAF-4FEA-95D2-D2244BD40406}" destId="{0373F477-38A2-46CE-8163-2B5C1F3EE9CA}" srcOrd="8" destOrd="0" presId="urn:microsoft.com/office/officeart/2005/8/layout/orgChart1"/>
    <dgm:cxn modelId="{B21F877D-38F1-4D23-A710-9B37F6008F3B}" type="presParOf" srcId="{77BF1480-BFAF-4FEA-95D2-D2244BD40406}" destId="{DA0C8BF7-2D10-4DF9-AE47-EE1290F8BF17}" srcOrd="9" destOrd="0" presId="urn:microsoft.com/office/officeart/2005/8/layout/orgChart1"/>
    <dgm:cxn modelId="{11D429A7-70D3-4E56-8F9A-068F5A2A2C69}" type="presParOf" srcId="{DA0C8BF7-2D10-4DF9-AE47-EE1290F8BF17}" destId="{F892C744-968D-4CC9-8D65-1C77CA3CA7DA}" srcOrd="0" destOrd="0" presId="urn:microsoft.com/office/officeart/2005/8/layout/orgChart1"/>
    <dgm:cxn modelId="{0F07BE18-E0F5-44F6-88B6-8EF5AAF2DCBA}" type="presParOf" srcId="{F892C744-968D-4CC9-8D65-1C77CA3CA7DA}" destId="{6056FE78-B049-46C0-92DD-C9BC0439CDCA}" srcOrd="0" destOrd="0" presId="urn:microsoft.com/office/officeart/2005/8/layout/orgChart1"/>
    <dgm:cxn modelId="{4F8B5035-7ED0-4C93-B2C0-534CAB598035}" type="presParOf" srcId="{F892C744-968D-4CC9-8D65-1C77CA3CA7DA}" destId="{63592F45-E13F-4338-A69D-AC112E1E80E3}" srcOrd="1" destOrd="0" presId="urn:microsoft.com/office/officeart/2005/8/layout/orgChart1"/>
    <dgm:cxn modelId="{CB52BEC2-B7EE-42B5-BE96-CDC2EF3C3062}" type="presParOf" srcId="{DA0C8BF7-2D10-4DF9-AE47-EE1290F8BF17}" destId="{EABB4D9D-E090-417C-8600-F051BA8CCA53}" srcOrd="1" destOrd="0" presId="urn:microsoft.com/office/officeart/2005/8/layout/orgChart1"/>
    <dgm:cxn modelId="{746B9C52-FD00-4092-9E5B-C40F6D09A844}" type="presParOf" srcId="{DA0C8BF7-2D10-4DF9-AE47-EE1290F8BF17}" destId="{EFB114F6-7887-4683-82D2-ED2311CB963F}" srcOrd="2" destOrd="0" presId="urn:microsoft.com/office/officeart/2005/8/layout/orgChart1"/>
    <dgm:cxn modelId="{8DE8DDFD-D97E-49AA-BE12-B8FD5EB4E19E}" type="presParOf" srcId="{77BF1480-BFAF-4FEA-95D2-D2244BD40406}" destId="{1A51E322-FA58-42BB-8B31-747E9B3A293C}" srcOrd="10" destOrd="0" presId="urn:microsoft.com/office/officeart/2005/8/layout/orgChart1"/>
    <dgm:cxn modelId="{07D752A1-3E0B-4381-BD92-8CE6B49C165E}" type="presParOf" srcId="{77BF1480-BFAF-4FEA-95D2-D2244BD40406}" destId="{23E51ACD-3BAC-401B-8375-03B03FFCB885}" srcOrd="11" destOrd="0" presId="urn:microsoft.com/office/officeart/2005/8/layout/orgChart1"/>
    <dgm:cxn modelId="{01D56D01-B844-43FB-8ACB-6CD3B20790AE}" type="presParOf" srcId="{23E51ACD-3BAC-401B-8375-03B03FFCB885}" destId="{C6A23D2F-BBB2-45F9-9431-9266C119C47F}" srcOrd="0" destOrd="0" presId="urn:microsoft.com/office/officeart/2005/8/layout/orgChart1"/>
    <dgm:cxn modelId="{BE6FB244-E0E4-47B6-8AA1-FDBAE9E1502F}" type="presParOf" srcId="{C6A23D2F-BBB2-45F9-9431-9266C119C47F}" destId="{FEB46D8E-4C6E-49B7-923C-36BAE70CF098}" srcOrd="0" destOrd="0" presId="urn:microsoft.com/office/officeart/2005/8/layout/orgChart1"/>
    <dgm:cxn modelId="{51BBF467-FCFF-4B84-A52B-FC6D680A6B99}" type="presParOf" srcId="{C6A23D2F-BBB2-45F9-9431-9266C119C47F}" destId="{8F10A5CB-F7F8-4917-A2AB-EACAA41B1AE9}" srcOrd="1" destOrd="0" presId="urn:microsoft.com/office/officeart/2005/8/layout/orgChart1"/>
    <dgm:cxn modelId="{01E05EAE-7AA7-4335-9E06-6CD1D11FF00D}" type="presParOf" srcId="{23E51ACD-3BAC-401B-8375-03B03FFCB885}" destId="{261D3E84-631B-4D12-82D9-E8A79EFCB4CC}" srcOrd="1" destOrd="0" presId="urn:microsoft.com/office/officeart/2005/8/layout/orgChart1"/>
    <dgm:cxn modelId="{6E432A07-F7AE-4E92-B88A-033BF4424A26}" type="presParOf" srcId="{23E51ACD-3BAC-401B-8375-03B03FFCB885}" destId="{CAE46E4A-080D-426D-9F89-3AF8903474F4}" srcOrd="2" destOrd="0" presId="urn:microsoft.com/office/officeart/2005/8/layout/orgChart1"/>
    <dgm:cxn modelId="{F1610BD3-9DB8-4D8C-9D95-4E963B34B1B6}" type="presParOf" srcId="{D82CAFB5-0F40-4B54-865F-FDE1894CE3FD}" destId="{296F61D0-AF36-43CA-9BD3-1BF4E054B50F}" srcOrd="2" destOrd="0" presId="urn:microsoft.com/office/officeart/2005/8/layout/orgChart1"/>
    <dgm:cxn modelId="{E0B8C51F-8B4B-4AF5-8076-FE1ED305971C}" type="presParOf" srcId="{F2D79A1F-A103-4FF5-8766-3F187AB5A5B6}" destId="{ADC0528B-BAD3-4B79-AFBF-589BAE642802}" srcOrd="4" destOrd="0" presId="urn:microsoft.com/office/officeart/2005/8/layout/orgChart1"/>
    <dgm:cxn modelId="{0EB5B842-A348-4ACF-AB92-7EC89827D9AB}" type="presParOf" srcId="{F2D79A1F-A103-4FF5-8766-3F187AB5A5B6}" destId="{94BBA18D-8228-4AA1-BBD5-B28F6F461CE7}" srcOrd="5" destOrd="0" presId="urn:microsoft.com/office/officeart/2005/8/layout/orgChart1"/>
    <dgm:cxn modelId="{B1E929DE-04BD-446E-95E8-AEE0AE50D117}" type="presParOf" srcId="{94BBA18D-8228-4AA1-BBD5-B28F6F461CE7}" destId="{6E6D54A0-17E4-4FC6-8B7B-6100D7718FFB}" srcOrd="0" destOrd="0" presId="urn:microsoft.com/office/officeart/2005/8/layout/orgChart1"/>
    <dgm:cxn modelId="{425D7D54-048A-4DCA-BEAD-649EA17D11FF}" type="presParOf" srcId="{6E6D54A0-17E4-4FC6-8B7B-6100D7718FFB}" destId="{31FF6FC3-4ED7-4A02-A4FF-2155CAC805DD}" srcOrd="0" destOrd="0" presId="urn:microsoft.com/office/officeart/2005/8/layout/orgChart1"/>
    <dgm:cxn modelId="{E9F4DCC4-CE55-4D9B-AB2C-B78C3DCDF29E}" type="presParOf" srcId="{6E6D54A0-17E4-4FC6-8B7B-6100D7718FFB}" destId="{54ECAC4C-13CA-46ED-9304-DBB6AAFBE0EB}" srcOrd="1" destOrd="0" presId="urn:microsoft.com/office/officeart/2005/8/layout/orgChart1"/>
    <dgm:cxn modelId="{0D7D1BF3-058D-48C8-AE59-3596E32615B4}" type="presParOf" srcId="{94BBA18D-8228-4AA1-BBD5-B28F6F461CE7}" destId="{6DF3D6BC-40F6-437E-927F-372D49F2A784}" srcOrd="1" destOrd="0" presId="urn:microsoft.com/office/officeart/2005/8/layout/orgChart1"/>
    <dgm:cxn modelId="{DC8C1E8C-683D-43A5-9FB6-93B416D0E9FD}" type="presParOf" srcId="{6DF3D6BC-40F6-437E-927F-372D49F2A784}" destId="{8C87A2D7-D29E-46E0-8E33-FA8004F0B24F}" srcOrd="0" destOrd="0" presId="urn:microsoft.com/office/officeart/2005/8/layout/orgChart1"/>
    <dgm:cxn modelId="{E6C47528-6918-463B-A199-EF4346C29CC1}" type="presParOf" srcId="{6DF3D6BC-40F6-437E-927F-372D49F2A784}" destId="{8E426E7E-7478-44D6-A56B-05D2FA069D4D}" srcOrd="1" destOrd="0" presId="urn:microsoft.com/office/officeart/2005/8/layout/orgChart1"/>
    <dgm:cxn modelId="{50E1E5F5-64C9-484A-BC21-4DEAEC686ABF}" type="presParOf" srcId="{8E426E7E-7478-44D6-A56B-05D2FA069D4D}" destId="{FD08FAEB-F1FA-4AEA-A87A-948AB5A4C624}" srcOrd="0" destOrd="0" presId="urn:microsoft.com/office/officeart/2005/8/layout/orgChart1"/>
    <dgm:cxn modelId="{8DA594EA-D055-4FE5-A16C-E71A9D9D7E81}" type="presParOf" srcId="{FD08FAEB-F1FA-4AEA-A87A-948AB5A4C624}" destId="{A7BE6F62-E35F-4D73-862A-442375EE33C7}" srcOrd="0" destOrd="0" presId="urn:microsoft.com/office/officeart/2005/8/layout/orgChart1"/>
    <dgm:cxn modelId="{9247C5E0-A39E-4632-9581-F5A6CEE51F9D}" type="presParOf" srcId="{FD08FAEB-F1FA-4AEA-A87A-948AB5A4C624}" destId="{171C66E2-7D08-4AE0-8115-BFABEFE2C299}" srcOrd="1" destOrd="0" presId="urn:microsoft.com/office/officeart/2005/8/layout/orgChart1"/>
    <dgm:cxn modelId="{F9A7A98B-2CD5-464D-8FB3-9845714C2C8A}" type="presParOf" srcId="{8E426E7E-7478-44D6-A56B-05D2FA069D4D}" destId="{586A175C-D35C-45C1-BA79-3B96AE3AB509}" srcOrd="1" destOrd="0" presId="urn:microsoft.com/office/officeart/2005/8/layout/orgChart1"/>
    <dgm:cxn modelId="{C31FB128-F765-4040-982F-0C19D1EDF66D}" type="presParOf" srcId="{8E426E7E-7478-44D6-A56B-05D2FA069D4D}" destId="{BA93DB8B-0AD0-49E8-B55B-6FAC5072D62A}" srcOrd="2" destOrd="0" presId="urn:microsoft.com/office/officeart/2005/8/layout/orgChart1"/>
    <dgm:cxn modelId="{20B07A55-3C83-4DFC-BE02-F5BAC4DD629D}" type="presParOf" srcId="{6DF3D6BC-40F6-437E-927F-372D49F2A784}" destId="{F5A5FF51-CF18-4F84-9EB7-55E807B0D81B}" srcOrd="2" destOrd="0" presId="urn:microsoft.com/office/officeart/2005/8/layout/orgChart1"/>
    <dgm:cxn modelId="{CD53029D-DE7E-4900-914C-0263AD209364}" type="presParOf" srcId="{6DF3D6BC-40F6-437E-927F-372D49F2A784}" destId="{A0005EC4-FB70-442A-928E-E1CF2A402189}" srcOrd="3" destOrd="0" presId="urn:microsoft.com/office/officeart/2005/8/layout/orgChart1"/>
    <dgm:cxn modelId="{4DEB5C11-9B38-43E4-9A96-D236AC6475B4}" type="presParOf" srcId="{A0005EC4-FB70-442A-928E-E1CF2A402189}" destId="{54FCAB15-EA9A-4660-B622-C29B1EBEA1AF}" srcOrd="0" destOrd="0" presId="urn:microsoft.com/office/officeart/2005/8/layout/orgChart1"/>
    <dgm:cxn modelId="{EA097FC2-BE82-4107-975E-3706E5531FD3}" type="presParOf" srcId="{54FCAB15-EA9A-4660-B622-C29B1EBEA1AF}" destId="{E53AE5E5-3E70-4960-92EE-FCE29C4620E1}" srcOrd="0" destOrd="0" presId="urn:microsoft.com/office/officeart/2005/8/layout/orgChart1"/>
    <dgm:cxn modelId="{2FAA4DE6-8E17-45CB-9327-994BF4FB741D}" type="presParOf" srcId="{54FCAB15-EA9A-4660-B622-C29B1EBEA1AF}" destId="{4D4B38B6-9616-4D75-9C5A-8A49D4BC0B21}" srcOrd="1" destOrd="0" presId="urn:microsoft.com/office/officeart/2005/8/layout/orgChart1"/>
    <dgm:cxn modelId="{69B081E4-D7FD-4027-ADC2-DC7933C0485F}" type="presParOf" srcId="{A0005EC4-FB70-442A-928E-E1CF2A402189}" destId="{88365D6F-7520-483F-9990-9E9CEDE2B13A}" srcOrd="1" destOrd="0" presId="urn:microsoft.com/office/officeart/2005/8/layout/orgChart1"/>
    <dgm:cxn modelId="{4977884D-B9DA-437B-A92F-F1DFB9BCCB1B}" type="presParOf" srcId="{A0005EC4-FB70-442A-928E-E1CF2A402189}" destId="{4AACDEA7-7707-408E-AF33-B2907155E293}" srcOrd="2" destOrd="0" presId="urn:microsoft.com/office/officeart/2005/8/layout/orgChart1"/>
    <dgm:cxn modelId="{DD17F00D-AFB9-45AD-BE02-8089CB52E69B}" type="presParOf" srcId="{94BBA18D-8228-4AA1-BBD5-B28F6F461CE7}" destId="{A1F1DA1F-022D-4036-AC75-D73FF6C2DC2B}" srcOrd="2" destOrd="0" presId="urn:microsoft.com/office/officeart/2005/8/layout/orgChart1"/>
    <dgm:cxn modelId="{0180AE79-491B-4C3C-B807-938636DF0749}" type="presParOf" srcId="{F2D79A1F-A103-4FF5-8766-3F187AB5A5B6}" destId="{875293A4-2442-45AF-A6B6-0382265B422A}" srcOrd="6" destOrd="0" presId="urn:microsoft.com/office/officeart/2005/8/layout/orgChart1"/>
    <dgm:cxn modelId="{A06449E8-3FA7-45F0-B55F-1FD6C5E4D3BC}" type="presParOf" srcId="{F2D79A1F-A103-4FF5-8766-3F187AB5A5B6}" destId="{3FA1B680-F9BC-472F-8211-F5A32BE785F8}" srcOrd="7" destOrd="0" presId="urn:microsoft.com/office/officeart/2005/8/layout/orgChart1"/>
    <dgm:cxn modelId="{A102A1FE-95D5-4E20-A761-E57A6207F4F3}" type="presParOf" srcId="{3FA1B680-F9BC-472F-8211-F5A32BE785F8}" destId="{1864E89C-AEAA-40D9-BA7F-4456BEA891CE}" srcOrd="0" destOrd="0" presId="urn:microsoft.com/office/officeart/2005/8/layout/orgChart1"/>
    <dgm:cxn modelId="{6C60D1CF-7014-48D6-A37F-276CB3C3DC48}" type="presParOf" srcId="{1864E89C-AEAA-40D9-BA7F-4456BEA891CE}" destId="{A1F318AC-0EAF-490A-A96E-0BCBB0958DA1}" srcOrd="0" destOrd="0" presId="urn:microsoft.com/office/officeart/2005/8/layout/orgChart1"/>
    <dgm:cxn modelId="{E318F1A4-E3AD-4855-B508-84A18546DAC2}" type="presParOf" srcId="{1864E89C-AEAA-40D9-BA7F-4456BEA891CE}" destId="{572ACA7D-C3AD-454D-9BCF-2AC5FC984291}" srcOrd="1" destOrd="0" presId="urn:microsoft.com/office/officeart/2005/8/layout/orgChart1"/>
    <dgm:cxn modelId="{52967242-42AE-47B5-BB5B-D737BAA4F9F6}" type="presParOf" srcId="{3FA1B680-F9BC-472F-8211-F5A32BE785F8}" destId="{DD0DA343-C2D3-48CD-827F-2BE9C15429D3}" srcOrd="1" destOrd="0" presId="urn:microsoft.com/office/officeart/2005/8/layout/orgChart1"/>
    <dgm:cxn modelId="{DCC05496-20C3-4A0B-BEA3-83565C9CF2C4}" type="presParOf" srcId="{DD0DA343-C2D3-48CD-827F-2BE9C15429D3}" destId="{1C2B3A4A-9727-4624-ACF4-75C05F95F78A}" srcOrd="0" destOrd="0" presId="urn:microsoft.com/office/officeart/2005/8/layout/orgChart1"/>
    <dgm:cxn modelId="{C0A50CE1-1233-4E71-988B-EE51A1FB177C}" type="presParOf" srcId="{DD0DA343-C2D3-48CD-827F-2BE9C15429D3}" destId="{C052A903-1BBD-42E8-B518-29D348CF531C}" srcOrd="1" destOrd="0" presId="urn:microsoft.com/office/officeart/2005/8/layout/orgChart1"/>
    <dgm:cxn modelId="{536F2351-2A4F-4AF0-997E-141A2B84E833}" type="presParOf" srcId="{C052A903-1BBD-42E8-B518-29D348CF531C}" destId="{F50E991B-4147-46F6-8327-9E19E3A10F80}" srcOrd="0" destOrd="0" presId="urn:microsoft.com/office/officeart/2005/8/layout/orgChart1"/>
    <dgm:cxn modelId="{154C59F9-477C-4FEC-897D-7EDAB9474B54}" type="presParOf" srcId="{F50E991B-4147-46F6-8327-9E19E3A10F80}" destId="{0522286D-1A77-442E-9E7E-0EF6E4A29C1A}" srcOrd="0" destOrd="0" presId="urn:microsoft.com/office/officeart/2005/8/layout/orgChart1"/>
    <dgm:cxn modelId="{77703F34-0CD8-4C6D-93B9-24A036C4AF4E}" type="presParOf" srcId="{F50E991B-4147-46F6-8327-9E19E3A10F80}" destId="{CB82F472-EB8E-452D-A82E-7CC4B4445C3D}" srcOrd="1" destOrd="0" presId="urn:microsoft.com/office/officeart/2005/8/layout/orgChart1"/>
    <dgm:cxn modelId="{EA2927D2-E1B7-4265-970D-1E6F3AA1AFD7}" type="presParOf" srcId="{C052A903-1BBD-42E8-B518-29D348CF531C}" destId="{1C3DAFCD-ECC4-4674-A55C-C7B71C74D9A8}" srcOrd="1" destOrd="0" presId="urn:microsoft.com/office/officeart/2005/8/layout/orgChart1"/>
    <dgm:cxn modelId="{AA840402-FF72-4B4D-9B28-FC253745CB34}" type="presParOf" srcId="{C052A903-1BBD-42E8-B518-29D348CF531C}" destId="{04FC2B04-D196-4396-8D0B-44260A03A3C8}" srcOrd="2" destOrd="0" presId="urn:microsoft.com/office/officeart/2005/8/layout/orgChart1"/>
    <dgm:cxn modelId="{5C274EA6-4693-433A-8270-67B80BBF4B5B}" type="presParOf" srcId="{DD0DA343-C2D3-48CD-827F-2BE9C15429D3}" destId="{F7A0D8DE-B089-4EC0-96C2-F5E833BA4C4D}" srcOrd="2" destOrd="0" presId="urn:microsoft.com/office/officeart/2005/8/layout/orgChart1"/>
    <dgm:cxn modelId="{B92F4347-DFA3-4236-A303-95708A508AE2}" type="presParOf" srcId="{DD0DA343-C2D3-48CD-827F-2BE9C15429D3}" destId="{26EF8E54-F48E-4B53-BE7A-EF5B4C50FFEE}" srcOrd="3" destOrd="0" presId="urn:microsoft.com/office/officeart/2005/8/layout/orgChart1"/>
    <dgm:cxn modelId="{35AC8007-BB70-40A6-885B-7D520F96D07A}" type="presParOf" srcId="{26EF8E54-F48E-4B53-BE7A-EF5B4C50FFEE}" destId="{B135A18F-9127-487E-930B-848DA5857BFE}" srcOrd="0" destOrd="0" presId="urn:microsoft.com/office/officeart/2005/8/layout/orgChart1"/>
    <dgm:cxn modelId="{47E72BC6-ED7E-4246-BC13-CD35664EF5CD}" type="presParOf" srcId="{B135A18F-9127-487E-930B-848DA5857BFE}" destId="{2AD5AA6C-AC55-4965-8061-A81F73C57C15}" srcOrd="0" destOrd="0" presId="urn:microsoft.com/office/officeart/2005/8/layout/orgChart1"/>
    <dgm:cxn modelId="{837A93FA-64C0-410A-951A-6B74C99C0C21}" type="presParOf" srcId="{B135A18F-9127-487E-930B-848DA5857BFE}" destId="{ADB5CA83-94D2-4FB6-9F9B-164CE550E426}" srcOrd="1" destOrd="0" presId="urn:microsoft.com/office/officeart/2005/8/layout/orgChart1"/>
    <dgm:cxn modelId="{7083F07D-D41C-4A61-814C-6EE1B8CD4C60}" type="presParOf" srcId="{26EF8E54-F48E-4B53-BE7A-EF5B4C50FFEE}" destId="{9AC7742F-2C24-4AD2-97D3-CEFD50576C8F}" srcOrd="1" destOrd="0" presId="urn:microsoft.com/office/officeart/2005/8/layout/orgChart1"/>
    <dgm:cxn modelId="{449DE3B7-352A-4DA0-A37F-9CCA10B3519F}" type="presParOf" srcId="{26EF8E54-F48E-4B53-BE7A-EF5B4C50FFEE}" destId="{F910C34B-3CE8-4222-83FE-BEFBE22E188F}" srcOrd="2" destOrd="0" presId="urn:microsoft.com/office/officeart/2005/8/layout/orgChart1"/>
    <dgm:cxn modelId="{96AB6FFF-2763-4A66-A743-AA82B5E7B855}" type="presParOf" srcId="{DD0DA343-C2D3-48CD-827F-2BE9C15429D3}" destId="{369FCC6B-6DF2-4522-BEC6-09979006236F}" srcOrd="4" destOrd="0" presId="urn:microsoft.com/office/officeart/2005/8/layout/orgChart1"/>
    <dgm:cxn modelId="{89447D4F-ED5A-47BA-B33F-10BE82E79C98}" type="presParOf" srcId="{DD0DA343-C2D3-48CD-827F-2BE9C15429D3}" destId="{2CA997A6-0CC7-488F-A26C-7BD1803EB6EA}" srcOrd="5" destOrd="0" presId="urn:microsoft.com/office/officeart/2005/8/layout/orgChart1"/>
    <dgm:cxn modelId="{F81BE9FD-35B0-457C-BD26-9A1343120E82}" type="presParOf" srcId="{2CA997A6-0CC7-488F-A26C-7BD1803EB6EA}" destId="{0FE4698A-90AE-4D93-80C8-4B07F59A07A0}" srcOrd="0" destOrd="0" presId="urn:microsoft.com/office/officeart/2005/8/layout/orgChart1"/>
    <dgm:cxn modelId="{89CE32CD-8717-4DA3-9EF6-96D01B1E74C8}" type="presParOf" srcId="{0FE4698A-90AE-4D93-80C8-4B07F59A07A0}" destId="{4BC5CF1E-29AD-4E51-B7A2-95311EEB0532}" srcOrd="0" destOrd="0" presId="urn:microsoft.com/office/officeart/2005/8/layout/orgChart1"/>
    <dgm:cxn modelId="{1A4E3BA8-62B6-4575-9054-11C598917501}" type="presParOf" srcId="{0FE4698A-90AE-4D93-80C8-4B07F59A07A0}" destId="{2BF10008-9ED5-4702-80F6-82F9E826AAE5}" srcOrd="1" destOrd="0" presId="urn:microsoft.com/office/officeart/2005/8/layout/orgChart1"/>
    <dgm:cxn modelId="{16B389BE-8031-492D-A6D4-2E744C56A596}" type="presParOf" srcId="{2CA997A6-0CC7-488F-A26C-7BD1803EB6EA}" destId="{5D7436DB-FC5B-44DD-832B-C32FAF81D9CB}" srcOrd="1" destOrd="0" presId="urn:microsoft.com/office/officeart/2005/8/layout/orgChart1"/>
    <dgm:cxn modelId="{17AE8286-FD99-460A-B4BE-7B41E3873E3E}" type="presParOf" srcId="{2CA997A6-0CC7-488F-A26C-7BD1803EB6EA}" destId="{36DB50B6-6B3D-41EC-9BA8-7623C60D4184}" srcOrd="2" destOrd="0" presId="urn:microsoft.com/office/officeart/2005/8/layout/orgChart1"/>
    <dgm:cxn modelId="{AECCAB29-3B3F-43D0-813C-D183F9D1C8A4}" type="presParOf" srcId="{DD0DA343-C2D3-48CD-827F-2BE9C15429D3}" destId="{2D0C39C6-9BD8-42E6-9EED-416DD5D5B9E5}" srcOrd="6" destOrd="0" presId="urn:microsoft.com/office/officeart/2005/8/layout/orgChart1"/>
    <dgm:cxn modelId="{38075961-5E78-4E26-B9C5-3616D550B58F}" type="presParOf" srcId="{DD0DA343-C2D3-48CD-827F-2BE9C15429D3}" destId="{E7D272EC-4558-40C2-B254-24DD172EFCBA}" srcOrd="7" destOrd="0" presId="urn:microsoft.com/office/officeart/2005/8/layout/orgChart1"/>
    <dgm:cxn modelId="{E8FC7E23-E8AB-4069-BB6D-A8723EFA544E}" type="presParOf" srcId="{E7D272EC-4558-40C2-B254-24DD172EFCBA}" destId="{76BEDC0F-89AC-4A47-B546-BA01CC2F9577}" srcOrd="0" destOrd="0" presId="urn:microsoft.com/office/officeart/2005/8/layout/orgChart1"/>
    <dgm:cxn modelId="{F2F941DB-0189-4AF8-A672-D958E22BB560}" type="presParOf" srcId="{76BEDC0F-89AC-4A47-B546-BA01CC2F9577}" destId="{570428A6-1DE3-4FC9-8D7F-9C4F7F7D6608}" srcOrd="0" destOrd="0" presId="urn:microsoft.com/office/officeart/2005/8/layout/orgChart1"/>
    <dgm:cxn modelId="{DE32CDC9-B2E5-4856-B4EE-8939EF7AF91C}" type="presParOf" srcId="{76BEDC0F-89AC-4A47-B546-BA01CC2F9577}" destId="{E1FDA8F9-99A0-4444-986B-7E6C33E0B186}" srcOrd="1" destOrd="0" presId="urn:microsoft.com/office/officeart/2005/8/layout/orgChart1"/>
    <dgm:cxn modelId="{148399B8-A8E1-4B50-92A5-D7D8789BCE8F}" type="presParOf" srcId="{E7D272EC-4558-40C2-B254-24DD172EFCBA}" destId="{B1DB30F7-25A3-4989-9FF9-3DED5FA5D568}" srcOrd="1" destOrd="0" presId="urn:microsoft.com/office/officeart/2005/8/layout/orgChart1"/>
    <dgm:cxn modelId="{E0E46FC2-2FC3-4F30-B50E-E0C7910A1A69}" type="presParOf" srcId="{E7D272EC-4558-40C2-B254-24DD172EFCBA}" destId="{53AA9114-2D44-49FA-80D2-589FA87C42F6}" srcOrd="2" destOrd="0" presId="urn:microsoft.com/office/officeart/2005/8/layout/orgChart1"/>
    <dgm:cxn modelId="{D5F68682-9652-4F61-ACEE-277CB754A183}" type="presParOf" srcId="{3FA1B680-F9BC-472F-8211-F5A32BE785F8}" destId="{81454A08-8CC7-4D5C-A440-7C31079DD921}" srcOrd="2" destOrd="0" presId="urn:microsoft.com/office/officeart/2005/8/layout/orgChart1"/>
    <dgm:cxn modelId="{59E9204C-CB4E-4D94-96C7-EC5D9B6BBC71}" type="presParOf" srcId="{F2D79A1F-A103-4FF5-8766-3F187AB5A5B6}" destId="{2D98863A-7D85-462D-8448-6B46585D6043}" srcOrd="8" destOrd="0" presId="urn:microsoft.com/office/officeart/2005/8/layout/orgChart1"/>
    <dgm:cxn modelId="{7E2A113B-63AF-4522-A11D-A37538EF8C80}" type="presParOf" srcId="{F2D79A1F-A103-4FF5-8766-3F187AB5A5B6}" destId="{4A9DB156-8663-4321-B09B-F8B9EB2BECA4}" srcOrd="9" destOrd="0" presId="urn:microsoft.com/office/officeart/2005/8/layout/orgChart1"/>
    <dgm:cxn modelId="{F2AAD1F9-D0A9-446C-A8DB-8A6B61AC0012}" type="presParOf" srcId="{4A9DB156-8663-4321-B09B-F8B9EB2BECA4}" destId="{0F5BF7DB-4816-4DD0-AA0D-AF6E8EACF915}" srcOrd="0" destOrd="0" presId="urn:microsoft.com/office/officeart/2005/8/layout/orgChart1"/>
    <dgm:cxn modelId="{6781BE39-24AA-4574-83A4-6EBA66DB9729}" type="presParOf" srcId="{0F5BF7DB-4816-4DD0-AA0D-AF6E8EACF915}" destId="{5E488F87-37BF-4ADA-8664-3320D2940758}" srcOrd="0" destOrd="0" presId="urn:microsoft.com/office/officeart/2005/8/layout/orgChart1"/>
    <dgm:cxn modelId="{40CE8896-99C2-4F77-B56B-A56BB59D50A5}" type="presParOf" srcId="{0F5BF7DB-4816-4DD0-AA0D-AF6E8EACF915}" destId="{35B1E1F4-439A-40EB-B996-1C89EDC54F8B}" srcOrd="1" destOrd="0" presId="urn:microsoft.com/office/officeart/2005/8/layout/orgChart1"/>
    <dgm:cxn modelId="{58FA1E03-FA64-4CC1-8DE2-A822AF00FA3E}" type="presParOf" srcId="{4A9DB156-8663-4321-B09B-F8B9EB2BECA4}" destId="{7FAF0409-192D-4650-9C45-A00690D163DC}" srcOrd="1" destOrd="0" presId="urn:microsoft.com/office/officeart/2005/8/layout/orgChart1"/>
    <dgm:cxn modelId="{831A230D-4E8E-4673-9AA3-3E84F34CFAE5}" type="presParOf" srcId="{7FAF0409-192D-4650-9C45-A00690D163DC}" destId="{D46D9484-029F-4BA2-8B7B-EC00FC5E9C68}" srcOrd="0" destOrd="0" presId="urn:microsoft.com/office/officeart/2005/8/layout/orgChart1"/>
    <dgm:cxn modelId="{DB0BEA16-5B02-4D4A-888C-91B5D789551A}" type="presParOf" srcId="{7FAF0409-192D-4650-9C45-A00690D163DC}" destId="{31DDC0A8-252C-42C9-BD53-347A431D6D83}" srcOrd="1" destOrd="0" presId="urn:microsoft.com/office/officeart/2005/8/layout/orgChart1"/>
    <dgm:cxn modelId="{9329668A-B789-4476-BF3D-EDEBDC72F951}" type="presParOf" srcId="{31DDC0A8-252C-42C9-BD53-347A431D6D83}" destId="{6E4CC5BC-CBA9-4FD9-99C5-35E0A1135FB6}" srcOrd="0" destOrd="0" presId="urn:microsoft.com/office/officeart/2005/8/layout/orgChart1"/>
    <dgm:cxn modelId="{8BA51895-AAA3-4E4C-B1EC-6F69C59411FD}" type="presParOf" srcId="{6E4CC5BC-CBA9-4FD9-99C5-35E0A1135FB6}" destId="{23BD4AAE-2534-47DD-BE83-9B28A27D2216}" srcOrd="0" destOrd="0" presId="urn:microsoft.com/office/officeart/2005/8/layout/orgChart1"/>
    <dgm:cxn modelId="{94456875-12C3-46F4-A9CA-9A2C8460C7E0}" type="presParOf" srcId="{6E4CC5BC-CBA9-4FD9-99C5-35E0A1135FB6}" destId="{F6B1F40B-23F1-485B-BD41-DD178D29F798}" srcOrd="1" destOrd="0" presId="urn:microsoft.com/office/officeart/2005/8/layout/orgChart1"/>
    <dgm:cxn modelId="{6BF37CB6-25E7-4D51-BA41-59D15D72C470}" type="presParOf" srcId="{31DDC0A8-252C-42C9-BD53-347A431D6D83}" destId="{FCC319E1-FC77-4F9E-A51E-692759B1FDD0}" srcOrd="1" destOrd="0" presId="urn:microsoft.com/office/officeart/2005/8/layout/orgChart1"/>
    <dgm:cxn modelId="{BEAD4923-645A-489B-9A27-4797451C9F0D}" type="presParOf" srcId="{31DDC0A8-252C-42C9-BD53-347A431D6D83}" destId="{5853DFFF-B265-46C3-85E3-71AD6184116D}" srcOrd="2" destOrd="0" presId="urn:microsoft.com/office/officeart/2005/8/layout/orgChart1"/>
    <dgm:cxn modelId="{09269A9B-9EE9-4A18-A78A-C23247758D12}" type="presParOf" srcId="{7FAF0409-192D-4650-9C45-A00690D163DC}" destId="{442C2480-886C-43DA-89BD-8314D992DA03}" srcOrd="2" destOrd="0" presId="urn:microsoft.com/office/officeart/2005/8/layout/orgChart1"/>
    <dgm:cxn modelId="{4634E063-ACE2-4230-833F-BEE72D7600D9}" type="presParOf" srcId="{7FAF0409-192D-4650-9C45-A00690D163DC}" destId="{0D545E43-3D74-46BA-AEB6-5442A8971B42}" srcOrd="3" destOrd="0" presId="urn:microsoft.com/office/officeart/2005/8/layout/orgChart1"/>
    <dgm:cxn modelId="{724FE1A2-496C-4ED5-8EA9-E33842B1B872}" type="presParOf" srcId="{0D545E43-3D74-46BA-AEB6-5442A8971B42}" destId="{7841CD19-42CA-484F-96C6-C48C413934B7}" srcOrd="0" destOrd="0" presId="urn:microsoft.com/office/officeart/2005/8/layout/orgChart1"/>
    <dgm:cxn modelId="{D6C38D6F-0EE6-41E5-9EE3-D09887AE5365}" type="presParOf" srcId="{7841CD19-42CA-484F-96C6-C48C413934B7}" destId="{12D88881-9D61-41BC-8A2F-004E008988FB}" srcOrd="0" destOrd="0" presId="urn:microsoft.com/office/officeart/2005/8/layout/orgChart1"/>
    <dgm:cxn modelId="{07CAE646-D73E-46E9-AC36-27F30F046B27}" type="presParOf" srcId="{7841CD19-42CA-484F-96C6-C48C413934B7}" destId="{B8DD2569-E8AA-4313-8B8F-F5B6C4D999BF}" srcOrd="1" destOrd="0" presId="urn:microsoft.com/office/officeart/2005/8/layout/orgChart1"/>
    <dgm:cxn modelId="{75B45627-D0BB-44E5-9B7F-B304E08722F4}" type="presParOf" srcId="{0D545E43-3D74-46BA-AEB6-5442A8971B42}" destId="{FE29F51D-50BB-4B39-88A3-66D0FC1DE1A3}" srcOrd="1" destOrd="0" presId="urn:microsoft.com/office/officeart/2005/8/layout/orgChart1"/>
    <dgm:cxn modelId="{9F425743-65C1-4A98-BE60-FDEF10E34E93}" type="presParOf" srcId="{0D545E43-3D74-46BA-AEB6-5442A8971B42}" destId="{A25A7C7D-B0A2-4448-A62E-D3E56B509336}" srcOrd="2" destOrd="0" presId="urn:microsoft.com/office/officeart/2005/8/layout/orgChart1"/>
    <dgm:cxn modelId="{2E9A20D6-ACDC-464E-B4E7-23EEF086DB80}" type="presParOf" srcId="{7FAF0409-192D-4650-9C45-A00690D163DC}" destId="{DDB55584-2FC4-49E9-88CB-63ECC6A0814A}" srcOrd="4" destOrd="0" presId="urn:microsoft.com/office/officeart/2005/8/layout/orgChart1"/>
    <dgm:cxn modelId="{ACDF94D3-1238-4F49-BC53-92ED0E22869E}" type="presParOf" srcId="{7FAF0409-192D-4650-9C45-A00690D163DC}" destId="{4B853929-B93E-43EC-A1BD-C89D195C086F}" srcOrd="5" destOrd="0" presId="urn:microsoft.com/office/officeart/2005/8/layout/orgChart1"/>
    <dgm:cxn modelId="{8B8F2BBE-4CD0-4115-A87A-B2ED0F105D74}" type="presParOf" srcId="{4B853929-B93E-43EC-A1BD-C89D195C086F}" destId="{5B01FC72-3A77-4894-BBBD-FCCE14160F62}" srcOrd="0" destOrd="0" presId="urn:microsoft.com/office/officeart/2005/8/layout/orgChart1"/>
    <dgm:cxn modelId="{9C7A2D92-E224-4426-A056-AAE40258B20A}" type="presParOf" srcId="{5B01FC72-3A77-4894-BBBD-FCCE14160F62}" destId="{89763336-EA8B-45AB-8577-6CDC01F00BC9}" srcOrd="0" destOrd="0" presId="urn:microsoft.com/office/officeart/2005/8/layout/orgChart1"/>
    <dgm:cxn modelId="{330AD84B-2F6A-44A9-B816-EB188DF23DDC}" type="presParOf" srcId="{5B01FC72-3A77-4894-BBBD-FCCE14160F62}" destId="{EC5A9F48-4859-4A44-8EE3-D95364FF3172}" srcOrd="1" destOrd="0" presId="urn:microsoft.com/office/officeart/2005/8/layout/orgChart1"/>
    <dgm:cxn modelId="{E0CED268-B573-41EE-9B34-7A5A06D48832}" type="presParOf" srcId="{4B853929-B93E-43EC-A1BD-C89D195C086F}" destId="{ED669B12-587E-4F9D-B793-FEBE38E323E8}" srcOrd="1" destOrd="0" presId="urn:microsoft.com/office/officeart/2005/8/layout/orgChart1"/>
    <dgm:cxn modelId="{43BAE3E8-F4EE-4965-9611-1BCF1B046FD5}" type="presParOf" srcId="{4B853929-B93E-43EC-A1BD-C89D195C086F}" destId="{FC4268BC-FAA8-4A07-B3CB-37B54F542AF6}" srcOrd="2" destOrd="0" presId="urn:microsoft.com/office/officeart/2005/8/layout/orgChart1"/>
    <dgm:cxn modelId="{5C6DF5D3-51BA-4F75-B53C-014AB09C8734}" type="presParOf" srcId="{7FAF0409-192D-4650-9C45-A00690D163DC}" destId="{DDDB78D4-0AC6-4A51-95EA-71C51D310392}" srcOrd="6" destOrd="0" presId="urn:microsoft.com/office/officeart/2005/8/layout/orgChart1"/>
    <dgm:cxn modelId="{8F4B87A3-1AE8-44A9-A1BE-5A91564C9C0C}" type="presParOf" srcId="{7FAF0409-192D-4650-9C45-A00690D163DC}" destId="{18A42BDA-B046-482D-8112-DFC5136D1881}" srcOrd="7" destOrd="0" presId="urn:microsoft.com/office/officeart/2005/8/layout/orgChart1"/>
    <dgm:cxn modelId="{6B56C76C-6EDD-4645-87EC-E850FE85FF6C}" type="presParOf" srcId="{18A42BDA-B046-482D-8112-DFC5136D1881}" destId="{B523A14C-5888-465A-A6B5-58F89E91E928}" srcOrd="0" destOrd="0" presId="urn:microsoft.com/office/officeart/2005/8/layout/orgChart1"/>
    <dgm:cxn modelId="{75B9C026-DF36-48C9-9FCD-55D4CC3B599D}" type="presParOf" srcId="{B523A14C-5888-465A-A6B5-58F89E91E928}" destId="{A4C23E6E-6563-4179-B7E5-513A0C7C361E}" srcOrd="0" destOrd="0" presId="urn:microsoft.com/office/officeart/2005/8/layout/orgChart1"/>
    <dgm:cxn modelId="{FC3453CC-4BC1-40DF-A1FB-2C5F1F4F1F96}" type="presParOf" srcId="{B523A14C-5888-465A-A6B5-58F89E91E928}" destId="{3EA1F37D-F2BA-4FAE-B4C5-B33CE733C2AB}" srcOrd="1" destOrd="0" presId="urn:microsoft.com/office/officeart/2005/8/layout/orgChart1"/>
    <dgm:cxn modelId="{F2B9D38A-3D28-43ED-B7CD-C2690801F608}" type="presParOf" srcId="{18A42BDA-B046-482D-8112-DFC5136D1881}" destId="{A6FAB00B-8926-4C30-8116-1D0D16F8B9F1}" srcOrd="1" destOrd="0" presId="urn:microsoft.com/office/officeart/2005/8/layout/orgChart1"/>
    <dgm:cxn modelId="{36FF8FBA-2608-4EB9-948C-549F382B9105}" type="presParOf" srcId="{18A42BDA-B046-482D-8112-DFC5136D1881}" destId="{D1A83E57-C3DE-48B9-A8BE-4731B76DD1D2}" srcOrd="2" destOrd="0" presId="urn:microsoft.com/office/officeart/2005/8/layout/orgChart1"/>
    <dgm:cxn modelId="{FA277E08-5955-41F4-83E0-82BECA119F44}" type="presParOf" srcId="{4A9DB156-8663-4321-B09B-F8B9EB2BECA4}" destId="{698E6D0C-DA82-4D96-B2E6-1C930C2A935C}" srcOrd="2" destOrd="0" presId="urn:microsoft.com/office/officeart/2005/8/layout/orgChart1"/>
    <dgm:cxn modelId="{212A3A52-4A91-43BE-BEA1-119D625FF701}" type="presParOf" srcId="{0728F118-22E8-4900-9748-E2B7594E7065}" destId="{51922B7B-C82B-46B6-9D58-D80A4E92E9D0}" srcOrd="2" destOrd="0" presId="urn:microsoft.com/office/officeart/2005/8/layout/orgChart1"/>
    <dgm:cxn modelId="{FB5176D9-D445-483D-BCD3-97D2FB4F988C}" type="presParOf" srcId="{DB92DADE-960E-4B53-8602-75F0DD8B8C90}" destId="{527C80F8-B3C0-4A8A-9D3C-5753B09F16EC}" srcOrd="4" destOrd="0" presId="urn:microsoft.com/office/officeart/2005/8/layout/orgChart1"/>
    <dgm:cxn modelId="{B4E565DC-A2D8-427E-A796-081F1C7FBE4D}" type="presParOf" srcId="{DB92DADE-960E-4B53-8602-75F0DD8B8C90}" destId="{152E5B7F-1441-49B3-96D9-A3BFCAA68527}" srcOrd="5" destOrd="0" presId="urn:microsoft.com/office/officeart/2005/8/layout/orgChart1"/>
    <dgm:cxn modelId="{E6F5037A-1C9C-4A27-A951-8FF532F1DC07}" type="presParOf" srcId="{152E5B7F-1441-49B3-96D9-A3BFCAA68527}" destId="{853FE953-AB68-4DE2-9485-5657493E0883}" srcOrd="0" destOrd="0" presId="urn:microsoft.com/office/officeart/2005/8/layout/orgChart1"/>
    <dgm:cxn modelId="{E624892F-7A1A-47EE-A3A0-C29B8C05D8A1}" type="presParOf" srcId="{853FE953-AB68-4DE2-9485-5657493E0883}" destId="{7CC0134C-1D7F-4BFA-A2AB-067938D095A3}" srcOrd="0" destOrd="0" presId="urn:microsoft.com/office/officeart/2005/8/layout/orgChart1"/>
    <dgm:cxn modelId="{07EBE5F8-6E50-458A-9154-6AAD99077A1D}" type="presParOf" srcId="{853FE953-AB68-4DE2-9485-5657493E0883}" destId="{2C62BD0E-AFA0-4256-B10C-96DB44A5AD11}" srcOrd="1" destOrd="0" presId="urn:microsoft.com/office/officeart/2005/8/layout/orgChart1"/>
    <dgm:cxn modelId="{5A511994-4095-41DD-B399-F81A86B2037B}" type="presParOf" srcId="{152E5B7F-1441-49B3-96D9-A3BFCAA68527}" destId="{B7D91EA5-2EF9-4B5C-9155-240CB6FEE9E4}" srcOrd="1" destOrd="0" presId="urn:microsoft.com/office/officeart/2005/8/layout/orgChart1"/>
    <dgm:cxn modelId="{76868690-0AA8-45CD-BC8F-FE5A51DE1DD3}" type="presParOf" srcId="{152E5B7F-1441-49B3-96D9-A3BFCAA68527}" destId="{1DA8D2A5-9755-4666-8552-AF475154509D}" srcOrd="2" destOrd="0" presId="urn:microsoft.com/office/officeart/2005/8/layout/orgChart1"/>
    <dgm:cxn modelId="{DFCE00A6-7601-43D3-97F9-CBAD4AF2131B}" type="presParOf" srcId="{4CDC5893-C2F6-4ED5-859E-5F41CE4BE08B}" destId="{D18B8545-D52C-461C-A5EC-E2CDE36CC1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D63A7-4DFF-4869-9A0F-3CAC1E288151}">
      <dsp:nvSpPr>
        <dsp:cNvPr id="0" name=""/>
        <dsp:cNvSpPr/>
      </dsp:nvSpPr>
      <dsp:spPr>
        <a:xfrm>
          <a:off x="0" y="0"/>
          <a:ext cx="6680739" cy="736529"/>
        </a:xfrm>
        <a:prstGeom prst="roundRect">
          <a:avLst>
            <a:gd name="adj" fmla="val 10000"/>
          </a:avLst>
        </a:prstGeom>
        <a:solidFill>
          <a:srgbClr val="6ACC2E"/>
        </a:solidFill>
        <a:ln w="25400" cap="flat" cmpd="sng" algn="ctr">
          <a:solidFill>
            <a:schemeClr val="tx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Proton Source Workshop 2010</a:t>
          </a:r>
        </a:p>
      </dsp:txBody>
      <dsp:txXfrm>
        <a:off x="21572" y="21572"/>
        <a:ext cx="5823729" cy="693385"/>
      </dsp:txXfrm>
    </dsp:sp>
    <dsp:sp modelId="{2CB81361-A091-46B1-B5CE-DEBA5F3F6349}">
      <dsp:nvSpPr>
        <dsp:cNvPr id="0" name=""/>
        <dsp:cNvSpPr/>
      </dsp:nvSpPr>
      <dsp:spPr>
        <a:xfrm>
          <a:off x="559511" y="870444"/>
          <a:ext cx="6680739" cy="736529"/>
        </a:xfrm>
        <a:prstGeom prst="roundRect">
          <a:avLst>
            <a:gd name="adj" fmla="val 10000"/>
          </a:avLst>
        </a:prstGeom>
        <a:solidFill>
          <a:srgbClr val="59AB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Proton Source Task Force Report 2010</a:t>
          </a:r>
        </a:p>
      </dsp:txBody>
      <dsp:txXfrm>
        <a:off x="581083" y="892016"/>
        <a:ext cx="5599339" cy="693385"/>
      </dsp:txXfrm>
    </dsp:sp>
    <dsp:sp modelId="{E2B8E48A-C7BC-437C-9F52-480909D237CE}">
      <dsp:nvSpPr>
        <dsp:cNvPr id="0" name=""/>
        <dsp:cNvSpPr/>
      </dsp:nvSpPr>
      <dsp:spPr>
        <a:xfrm>
          <a:off x="1110672" y="1740888"/>
          <a:ext cx="6680739" cy="736529"/>
        </a:xfrm>
        <a:prstGeom prst="roundRect">
          <a:avLst>
            <a:gd name="adj" fmla="val 10000"/>
          </a:avLst>
        </a:prstGeom>
        <a:solidFill>
          <a:srgbClr val="498C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Proton Improvement Plan (PIP) Outline Document 2011</a:t>
          </a:r>
        </a:p>
      </dsp:txBody>
      <dsp:txXfrm>
        <a:off x="1132244" y="1762460"/>
        <a:ext cx="5607689" cy="693385"/>
      </dsp:txXfrm>
    </dsp:sp>
    <dsp:sp modelId="{B3C93DDE-1013-43C2-BDA5-4D07640764F5}">
      <dsp:nvSpPr>
        <dsp:cNvPr id="0" name=""/>
        <dsp:cNvSpPr/>
      </dsp:nvSpPr>
      <dsp:spPr>
        <a:xfrm>
          <a:off x="1670184" y="2611332"/>
          <a:ext cx="6680739" cy="736529"/>
        </a:xfrm>
        <a:prstGeom prst="roundRect">
          <a:avLst>
            <a:gd name="adj" fmla="val 10000"/>
          </a:avLst>
        </a:prstGeom>
        <a:solidFill>
          <a:srgbClr val="3666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PIP Handbook and PIP Baselined with Labor and Budget Profile 2012</a:t>
          </a:r>
        </a:p>
      </dsp:txBody>
      <dsp:txXfrm>
        <a:off x="1691756" y="2632904"/>
        <a:ext cx="5599339" cy="693385"/>
      </dsp:txXfrm>
    </dsp:sp>
    <dsp:sp modelId="{CCA0B8F1-B2A7-4806-8E04-1A7B0D0B06F3}">
      <dsp:nvSpPr>
        <dsp:cNvPr id="0" name=""/>
        <dsp:cNvSpPr/>
      </dsp:nvSpPr>
      <dsp:spPr>
        <a:xfrm>
          <a:off x="6201994" y="564114"/>
          <a:ext cx="478744" cy="47874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309711" y="564114"/>
        <a:ext cx="263310" cy="360255"/>
      </dsp:txXfrm>
    </dsp:sp>
    <dsp:sp modelId="{A7BAB490-420F-4866-8501-68A8E6ABFAEA}">
      <dsp:nvSpPr>
        <dsp:cNvPr id="0" name=""/>
        <dsp:cNvSpPr/>
      </dsp:nvSpPr>
      <dsp:spPr>
        <a:xfrm>
          <a:off x="6761506" y="1434558"/>
          <a:ext cx="478744" cy="47874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869223" y="1434558"/>
        <a:ext cx="263310" cy="360255"/>
      </dsp:txXfrm>
    </dsp:sp>
    <dsp:sp modelId="{6B9660EB-0E26-487D-B11A-9092A263FBE2}">
      <dsp:nvSpPr>
        <dsp:cNvPr id="0" name=""/>
        <dsp:cNvSpPr/>
      </dsp:nvSpPr>
      <dsp:spPr>
        <a:xfrm>
          <a:off x="7312667" y="2305002"/>
          <a:ext cx="478744" cy="47874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420384" y="2305002"/>
        <a:ext cx="263310" cy="360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B78D4-0AC6-4A51-95EA-71C51D310392}">
      <dsp:nvSpPr>
        <dsp:cNvPr id="0" name=""/>
        <dsp:cNvSpPr/>
      </dsp:nvSpPr>
      <dsp:spPr>
        <a:xfrm>
          <a:off x="8470581" y="2750723"/>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DB55584-2FC4-49E9-88CB-63ECC6A0814A}">
      <dsp:nvSpPr>
        <dsp:cNvPr id="0" name=""/>
        <dsp:cNvSpPr/>
      </dsp:nvSpPr>
      <dsp:spPr>
        <a:xfrm>
          <a:off x="8470581" y="2750723"/>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42C2480-886C-43DA-89BD-8314D992DA03}">
      <dsp:nvSpPr>
        <dsp:cNvPr id="0" name=""/>
        <dsp:cNvSpPr/>
      </dsp:nvSpPr>
      <dsp:spPr>
        <a:xfrm>
          <a:off x="8470581" y="2750723"/>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46D9484-029F-4BA2-8B7B-EC00FC5E9C68}">
      <dsp:nvSpPr>
        <dsp:cNvPr id="0" name=""/>
        <dsp:cNvSpPr/>
      </dsp:nvSpPr>
      <dsp:spPr>
        <a:xfrm>
          <a:off x="8470581" y="2750723"/>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D98863A-7D85-462D-8448-6B46585D6043}">
      <dsp:nvSpPr>
        <dsp:cNvPr id="0" name=""/>
        <dsp:cNvSpPr/>
      </dsp:nvSpPr>
      <dsp:spPr>
        <a:xfrm>
          <a:off x="6807417" y="2347038"/>
          <a:ext cx="1930255" cy="119399"/>
        </a:xfrm>
        <a:custGeom>
          <a:avLst/>
          <a:gdLst/>
          <a:ahLst/>
          <a:cxnLst/>
          <a:rect l="0" t="0" r="0" b="0"/>
          <a:pathLst>
            <a:path>
              <a:moveTo>
                <a:pt x="0" y="0"/>
              </a:moveTo>
              <a:lnTo>
                <a:pt x="0" y="59699"/>
              </a:lnTo>
              <a:lnTo>
                <a:pt x="1930255" y="59699"/>
              </a:lnTo>
              <a:lnTo>
                <a:pt x="1930255"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69FCC6B-6DF2-4522-BEC6-09979006236F}">
      <dsp:nvSpPr>
        <dsp:cNvPr id="0" name=""/>
        <dsp:cNvSpPr/>
      </dsp:nvSpPr>
      <dsp:spPr>
        <a:xfrm>
          <a:off x="7726975" y="2750723"/>
          <a:ext cx="91440" cy="1068911"/>
        </a:xfrm>
        <a:custGeom>
          <a:avLst/>
          <a:gdLst/>
          <a:ahLst/>
          <a:cxnLst/>
          <a:rect l="0" t="0" r="0" b="0"/>
          <a:pathLst>
            <a:path>
              <a:moveTo>
                <a:pt x="45720" y="0"/>
              </a:moveTo>
              <a:lnTo>
                <a:pt x="45720" y="1068911"/>
              </a:lnTo>
              <a:lnTo>
                <a:pt x="131005"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A0D8DE-B089-4EC0-96C2-F5E833BA4C4D}">
      <dsp:nvSpPr>
        <dsp:cNvPr id="0" name=""/>
        <dsp:cNvSpPr/>
      </dsp:nvSpPr>
      <dsp:spPr>
        <a:xfrm>
          <a:off x="7726975" y="2750723"/>
          <a:ext cx="91440" cy="665226"/>
        </a:xfrm>
        <a:custGeom>
          <a:avLst/>
          <a:gdLst/>
          <a:ahLst/>
          <a:cxnLst/>
          <a:rect l="0" t="0" r="0" b="0"/>
          <a:pathLst>
            <a:path>
              <a:moveTo>
                <a:pt x="45720" y="0"/>
              </a:moveTo>
              <a:lnTo>
                <a:pt x="45720" y="665226"/>
              </a:lnTo>
              <a:lnTo>
                <a:pt x="131005"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C2B3A4A-9727-4624-ACF4-75C05F95F78A}">
      <dsp:nvSpPr>
        <dsp:cNvPr id="0" name=""/>
        <dsp:cNvSpPr/>
      </dsp:nvSpPr>
      <dsp:spPr>
        <a:xfrm>
          <a:off x="7726975" y="2750723"/>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75293A4-2442-45AF-A6B6-0382265B422A}">
      <dsp:nvSpPr>
        <dsp:cNvPr id="0" name=""/>
        <dsp:cNvSpPr/>
      </dsp:nvSpPr>
      <dsp:spPr>
        <a:xfrm>
          <a:off x="6807417" y="2347038"/>
          <a:ext cx="1192706" cy="119399"/>
        </a:xfrm>
        <a:custGeom>
          <a:avLst/>
          <a:gdLst/>
          <a:ahLst/>
          <a:cxnLst/>
          <a:rect l="0" t="0" r="0" b="0"/>
          <a:pathLst>
            <a:path>
              <a:moveTo>
                <a:pt x="0" y="0"/>
              </a:moveTo>
              <a:lnTo>
                <a:pt x="0" y="59699"/>
              </a:lnTo>
              <a:lnTo>
                <a:pt x="1192706" y="59699"/>
              </a:lnTo>
              <a:lnTo>
                <a:pt x="1192706"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84D2E4A-43C3-4EC9-AA11-5EC555FF5865}">
      <dsp:nvSpPr>
        <dsp:cNvPr id="0" name=""/>
        <dsp:cNvSpPr/>
      </dsp:nvSpPr>
      <dsp:spPr>
        <a:xfrm>
          <a:off x="6807417" y="2347038"/>
          <a:ext cx="504736" cy="119399"/>
        </a:xfrm>
        <a:custGeom>
          <a:avLst/>
          <a:gdLst/>
          <a:ahLst/>
          <a:cxnLst/>
          <a:rect l="0" t="0" r="0" b="0"/>
          <a:pathLst>
            <a:path>
              <a:moveTo>
                <a:pt x="0" y="0"/>
              </a:moveTo>
              <a:lnTo>
                <a:pt x="0" y="59699"/>
              </a:lnTo>
              <a:lnTo>
                <a:pt x="504736" y="59699"/>
              </a:lnTo>
              <a:lnTo>
                <a:pt x="504736"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5A5FF51-CF18-4F84-9EB7-55E807B0D81B}">
      <dsp:nvSpPr>
        <dsp:cNvPr id="0" name=""/>
        <dsp:cNvSpPr/>
      </dsp:nvSpPr>
      <dsp:spPr>
        <a:xfrm>
          <a:off x="6351036" y="2750723"/>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DC0528B-BAD3-4B79-AFBF-589BAE642802}">
      <dsp:nvSpPr>
        <dsp:cNvPr id="0" name=""/>
        <dsp:cNvSpPr/>
      </dsp:nvSpPr>
      <dsp:spPr>
        <a:xfrm>
          <a:off x="6624184" y="2347038"/>
          <a:ext cx="183233" cy="119399"/>
        </a:xfrm>
        <a:custGeom>
          <a:avLst/>
          <a:gdLst/>
          <a:ahLst/>
          <a:cxnLst/>
          <a:rect l="0" t="0" r="0" b="0"/>
          <a:pathLst>
            <a:path>
              <a:moveTo>
                <a:pt x="183233" y="0"/>
              </a:moveTo>
              <a:lnTo>
                <a:pt x="183233"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A51E322-FA58-42BB-8B31-747E9B3A293C}">
      <dsp:nvSpPr>
        <dsp:cNvPr id="0" name=""/>
        <dsp:cNvSpPr/>
      </dsp:nvSpPr>
      <dsp:spPr>
        <a:xfrm>
          <a:off x="5521300" y="2750723"/>
          <a:ext cx="100159" cy="2683650"/>
        </a:xfrm>
        <a:custGeom>
          <a:avLst/>
          <a:gdLst/>
          <a:ahLst/>
          <a:cxnLst/>
          <a:rect l="0" t="0" r="0" b="0"/>
          <a:pathLst>
            <a:path>
              <a:moveTo>
                <a:pt x="0" y="0"/>
              </a:moveTo>
              <a:lnTo>
                <a:pt x="0" y="2683650"/>
              </a:lnTo>
              <a:lnTo>
                <a:pt x="100159" y="268365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76E2E71-3D64-4639-98D8-0D9D77DD6817}">
      <dsp:nvSpPr>
        <dsp:cNvPr id="0" name=""/>
        <dsp:cNvSpPr/>
      </dsp:nvSpPr>
      <dsp:spPr>
        <a:xfrm>
          <a:off x="5521300" y="2750723"/>
          <a:ext cx="100159" cy="2279965"/>
        </a:xfrm>
        <a:custGeom>
          <a:avLst/>
          <a:gdLst/>
          <a:ahLst/>
          <a:cxnLst/>
          <a:rect l="0" t="0" r="0" b="0"/>
          <a:pathLst>
            <a:path>
              <a:moveTo>
                <a:pt x="0" y="0"/>
              </a:moveTo>
              <a:lnTo>
                <a:pt x="0" y="2279965"/>
              </a:lnTo>
              <a:lnTo>
                <a:pt x="100159" y="22799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2F204E7-2C0C-4393-A37C-ED6AF2E59BF0}">
      <dsp:nvSpPr>
        <dsp:cNvPr id="0" name=""/>
        <dsp:cNvSpPr/>
      </dsp:nvSpPr>
      <dsp:spPr>
        <a:xfrm>
          <a:off x="5521300" y="2750723"/>
          <a:ext cx="100159" cy="1876280"/>
        </a:xfrm>
        <a:custGeom>
          <a:avLst/>
          <a:gdLst/>
          <a:ahLst/>
          <a:cxnLst/>
          <a:rect l="0" t="0" r="0" b="0"/>
          <a:pathLst>
            <a:path>
              <a:moveTo>
                <a:pt x="0" y="0"/>
              </a:moveTo>
              <a:lnTo>
                <a:pt x="0" y="1876280"/>
              </a:lnTo>
              <a:lnTo>
                <a:pt x="100159" y="187628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373F477-38A2-46CE-8163-2B5C1F3EE9CA}">
      <dsp:nvSpPr>
        <dsp:cNvPr id="0" name=""/>
        <dsp:cNvSpPr/>
      </dsp:nvSpPr>
      <dsp:spPr>
        <a:xfrm>
          <a:off x="5521300" y="2750723"/>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D246E9D-7EE7-4C9D-A487-984884167E57}">
      <dsp:nvSpPr>
        <dsp:cNvPr id="0" name=""/>
        <dsp:cNvSpPr/>
      </dsp:nvSpPr>
      <dsp:spPr>
        <a:xfrm>
          <a:off x="5521300" y="2750723"/>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8B2EC81-DEB6-4EA8-891A-CF1AB1B4CA61}">
      <dsp:nvSpPr>
        <dsp:cNvPr id="0" name=""/>
        <dsp:cNvSpPr/>
      </dsp:nvSpPr>
      <dsp:spPr>
        <a:xfrm>
          <a:off x="5521300" y="2750723"/>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C007470-7205-4248-8716-3AC02BDFF870}">
      <dsp:nvSpPr>
        <dsp:cNvPr id="0" name=""/>
        <dsp:cNvSpPr/>
      </dsp:nvSpPr>
      <dsp:spPr>
        <a:xfrm>
          <a:off x="5521300" y="2750723"/>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0E59C74-E95D-4D56-8D3E-F67FF5C55EA1}">
      <dsp:nvSpPr>
        <dsp:cNvPr id="0" name=""/>
        <dsp:cNvSpPr/>
      </dsp:nvSpPr>
      <dsp:spPr>
        <a:xfrm>
          <a:off x="5788392" y="2347038"/>
          <a:ext cx="1019025" cy="119399"/>
        </a:xfrm>
        <a:custGeom>
          <a:avLst/>
          <a:gdLst/>
          <a:ahLst/>
          <a:cxnLst/>
          <a:rect l="0" t="0" r="0" b="0"/>
          <a:pathLst>
            <a:path>
              <a:moveTo>
                <a:pt x="1019025" y="0"/>
              </a:moveTo>
              <a:lnTo>
                <a:pt x="1019025"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13B3E1E-9B74-4DAD-9D19-FAD55BD22779}">
      <dsp:nvSpPr>
        <dsp:cNvPr id="0" name=""/>
        <dsp:cNvSpPr/>
      </dsp:nvSpPr>
      <dsp:spPr>
        <a:xfrm>
          <a:off x="4610070" y="2750723"/>
          <a:ext cx="100159" cy="2683650"/>
        </a:xfrm>
        <a:custGeom>
          <a:avLst/>
          <a:gdLst/>
          <a:ahLst/>
          <a:cxnLst/>
          <a:rect l="0" t="0" r="0" b="0"/>
          <a:pathLst>
            <a:path>
              <a:moveTo>
                <a:pt x="0" y="0"/>
              </a:moveTo>
              <a:lnTo>
                <a:pt x="0" y="2683650"/>
              </a:lnTo>
              <a:lnTo>
                <a:pt x="100159" y="268365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3C72FB5-F29D-4721-9EF3-DF8E95B053BD}">
      <dsp:nvSpPr>
        <dsp:cNvPr id="0" name=""/>
        <dsp:cNvSpPr/>
      </dsp:nvSpPr>
      <dsp:spPr>
        <a:xfrm>
          <a:off x="4610070" y="2750723"/>
          <a:ext cx="100159" cy="2279965"/>
        </a:xfrm>
        <a:custGeom>
          <a:avLst/>
          <a:gdLst/>
          <a:ahLst/>
          <a:cxnLst/>
          <a:rect l="0" t="0" r="0" b="0"/>
          <a:pathLst>
            <a:path>
              <a:moveTo>
                <a:pt x="0" y="0"/>
              </a:moveTo>
              <a:lnTo>
                <a:pt x="0" y="2279965"/>
              </a:lnTo>
              <a:lnTo>
                <a:pt x="100159" y="22799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263DE01-F3C1-4692-B8E4-81147FA3BF80}">
      <dsp:nvSpPr>
        <dsp:cNvPr id="0" name=""/>
        <dsp:cNvSpPr/>
      </dsp:nvSpPr>
      <dsp:spPr>
        <a:xfrm>
          <a:off x="4610070" y="2750723"/>
          <a:ext cx="100159" cy="1876280"/>
        </a:xfrm>
        <a:custGeom>
          <a:avLst/>
          <a:gdLst/>
          <a:ahLst/>
          <a:cxnLst/>
          <a:rect l="0" t="0" r="0" b="0"/>
          <a:pathLst>
            <a:path>
              <a:moveTo>
                <a:pt x="0" y="0"/>
              </a:moveTo>
              <a:lnTo>
                <a:pt x="0" y="1876280"/>
              </a:lnTo>
              <a:lnTo>
                <a:pt x="100159" y="187628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0807956-7031-4C64-B6AE-3B7E8AC82287}">
      <dsp:nvSpPr>
        <dsp:cNvPr id="0" name=""/>
        <dsp:cNvSpPr/>
      </dsp:nvSpPr>
      <dsp:spPr>
        <a:xfrm>
          <a:off x="4610070" y="2750723"/>
          <a:ext cx="100159" cy="1472596"/>
        </a:xfrm>
        <a:custGeom>
          <a:avLst/>
          <a:gdLst/>
          <a:ahLst/>
          <a:cxnLst/>
          <a:rect l="0" t="0" r="0" b="0"/>
          <a:pathLst>
            <a:path>
              <a:moveTo>
                <a:pt x="0" y="0"/>
              </a:moveTo>
              <a:lnTo>
                <a:pt x="0" y="1472596"/>
              </a:lnTo>
              <a:lnTo>
                <a:pt x="100159" y="14725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8682662-4715-43B5-A692-08949EB46536}">
      <dsp:nvSpPr>
        <dsp:cNvPr id="0" name=""/>
        <dsp:cNvSpPr/>
      </dsp:nvSpPr>
      <dsp:spPr>
        <a:xfrm>
          <a:off x="4610070" y="2750723"/>
          <a:ext cx="100159" cy="1068911"/>
        </a:xfrm>
        <a:custGeom>
          <a:avLst/>
          <a:gdLst/>
          <a:ahLst/>
          <a:cxnLst/>
          <a:rect l="0" t="0" r="0" b="0"/>
          <a:pathLst>
            <a:path>
              <a:moveTo>
                <a:pt x="0" y="0"/>
              </a:moveTo>
              <a:lnTo>
                <a:pt x="0" y="1068911"/>
              </a:lnTo>
              <a:lnTo>
                <a:pt x="100159"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B7320D6-DA52-4DC9-AB6E-5C8AB4A7BBAB}">
      <dsp:nvSpPr>
        <dsp:cNvPr id="0" name=""/>
        <dsp:cNvSpPr/>
      </dsp:nvSpPr>
      <dsp:spPr>
        <a:xfrm>
          <a:off x="4610070" y="2750723"/>
          <a:ext cx="100159" cy="665226"/>
        </a:xfrm>
        <a:custGeom>
          <a:avLst/>
          <a:gdLst/>
          <a:ahLst/>
          <a:cxnLst/>
          <a:rect l="0" t="0" r="0" b="0"/>
          <a:pathLst>
            <a:path>
              <a:moveTo>
                <a:pt x="0" y="0"/>
              </a:moveTo>
              <a:lnTo>
                <a:pt x="0" y="665226"/>
              </a:lnTo>
              <a:lnTo>
                <a:pt x="100159"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794A120-EE87-4E1D-AAAC-4C227A4A7556}">
      <dsp:nvSpPr>
        <dsp:cNvPr id="0" name=""/>
        <dsp:cNvSpPr/>
      </dsp:nvSpPr>
      <dsp:spPr>
        <a:xfrm>
          <a:off x="4610070" y="2750723"/>
          <a:ext cx="100159" cy="261542"/>
        </a:xfrm>
        <a:custGeom>
          <a:avLst/>
          <a:gdLst/>
          <a:ahLst/>
          <a:cxnLst/>
          <a:rect l="0" t="0" r="0" b="0"/>
          <a:pathLst>
            <a:path>
              <a:moveTo>
                <a:pt x="0" y="0"/>
              </a:moveTo>
              <a:lnTo>
                <a:pt x="0" y="261542"/>
              </a:lnTo>
              <a:lnTo>
                <a:pt x="100159"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26F0CCB-DA33-4585-A216-0AA5922E9447}">
      <dsp:nvSpPr>
        <dsp:cNvPr id="0" name=""/>
        <dsp:cNvSpPr/>
      </dsp:nvSpPr>
      <dsp:spPr>
        <a:xfrm>
          <a:off x="4877162" y="2347038"/>
          <a:ext cx="1930255" cy="119399"/>
        </a:xfrm>
        <a:custGeom>
          <a:avLst/>
          <a:gdLst/>
          <a:ahLst/>
          <a:cxnLst/>
          <a:rect l="0" t="0" r="0" b="0"/>
          <a:pathLst>
            <a:path>
              <a:moveTo>
                <a:pt x="1930255" y="0"/>
              </a:moveTo>
              <a:lnTo>
                <a:pt x="1930255"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0CF706F-C66D-4A78-87A4-EE226BA9CDF1}">
      <dsp:nvSpPr>
        <dsp:cNvPr id="0" name=""/>
        <dsp:cNvSpPr/>
      </dsp:nvSpPr>
      <dsp:spPr>
        <a:xfrm>
          <a:off x="4484083" y="1943354"/>
          <a:ext cx="2323334" cy="119399"/>
        </a:xfrm>
        <a:custGeom>
          <a:avLst/>
          <a:gdLst/>
          <a:ahLst/>
          <a:cxnLst/>
          <a:rect l="0" t="0" r="0" b="0"/>
          <a:pathLst>
            <a:path>
              <a:moveTo>
                <a:pt x="0" y="0"/>
              </a:moveTo>
              <a:lnTo>
                <a:pt x="0" y="59699"/>
              </a:lnTo>
              <a:lnTo>
                <a:pt x="2323334" y="59699"/>
              </a:lnTo>
              <a:lnTo>
                <a:pt x="2323334" y="119399"/>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CCEC84F-63DB-4DEE-9F25-48F1225D6EEC}">
      <dsp:nvSpPr>
        <dsp:cNvPr id="0" name=""/>
        <dsp:cNvSpPr/>
      </dsp:nvSpPr>
      <dsp:spPr>
        <a:xfrm>
          <a:off x="3866465" y="2750723"/>
          <a:ext cx="91440" cy="1068911"/>
        </a:xfrm>
        <a:custGeom>
          <a:avLst/>
          <a:gdLst/>
          <a:ahLst/>
          <a:cxnLst/>
          <a:rect l="0" t="0" r="0" b="0"/>
          <a:pathLst>
            <a:path>
              <a:moveTo>
                <a:pt x="45720" y="0"/>
              </a:moveTo>
              <a:lnTo>
                <a:pt x="45720" y="1068911"/>
              </a:lnTo>
              <a:lnTo>
                <a:pt x="131005"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F89004B-9163-420C-9724-BE7570023A81}">
      <dsp:nvSpPr>
        <dsp:cNvPr id="0" name=""/>
        <dsp:cNvSpPr/>
      </dsp:nvSpPr>
      <dsp:spPr>
        <a:xfrm>
          <a:off x="3866465" y="2750723"/>
          <a:ext cx="91440" cy="665226"/>
        </a:xfrm>
        <a:custGeom>
          <a:avLst/>
          <a:gdLst/>
          <a:ahLst/>
          <a:cxnLst/>
          <a:rect l="0" t="0" r="0" b="0"/>
          <a:pathLst>
            <a:path>
              <a:moveTo>
                <a:pt x="45720" y="0"/>
              </a:moveTo>
              <a:lnTo>
                <a:pt x="45720" y="665226"/>
              </a:lnTo>
              <a:lnTo>
                <a:pt x="131005"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47B6ED2-E123-477F-B76D-2398BE25E943}">
      <dsp:nvSpPr>
        <dsp:cNvPr id="0" name=""/>
        <dsp:cNvSpPr/>
      </dsp:nvSpPr>
      <dsp:spPr>
        <a:xfrm>
          <a:off x="3866465" y="2750723"/>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8D32780-5D81-4BCB-B0A0-A7CF44733EEA}">
      <dsp:nvSpPr>
        <dsp:cNvPr id="0" name=""/>
        <dsp:cNvSpPr/>
      </dsp:nvSpPr>
      <dsp:spPr>
        <a:xfrm>
          <a:off x="2214293" y="2347038"/>
          <a:ext cx="1925319" cy="119399"/>
        </a:xfrm>
        <a:custGeom>
          <a:avLst/>
          <a:gdLst/>
          <a:ahLst/>
          <a:cxnLst/>
          <a:rect l="0" t="0" r="0" b="0"/>
          <a:pathLst>
            <a:path>
              <a:moveTo>
                <a:pt x="0" y="0"/>
              </a:moveTo>
              <a:lnTo>
                <a:pt x="0" y="59699"/>
              </a:lnTo>
              <a:lnTo>
                <a:pt x="1925319" y="59699"/>
              </a:lnTo>
              <a:lnTo>
                <a:pt x="1925319"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E08F8D6-3F47-400A-837A-EC912876BE24}">
      <dsp:nvSpPr>
        <dsp:cNvPr id="0" name=""/>
        <dsp:cNvSpPr/>
      </dsp:nvSpPr>
      <dsp:spPr>
        <a:xfrm>
          <a:off x="2214293" y="2347038"/>
          <a:ext cx="1237349" cy="119399"/>
        </a:xfrm>
        <a:custGeom>
          <a:avLst/>
          <a:gdLst/>
          <a:ahLst/>
          <a:cxnLst/>
          <a:rect l="0" t="0" r="0" b="0"/>
          <a:pathLst>
            <a:path>
              <a:moveTo>
                <a:pt x="0" y="0"/>
              </a:moveTo>
              <a:lnTo>
                <a:pt x="0" y="59699"/>
              </a:lnTo>
              <a:lnTo>
                <a:pt x="1237349" y="59699"/>
              </a:lnTo>
              <a:lnTo>
                <a:pt x="1237349"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A669C79-3360-4F80-915C-83E21FBAD3C3}">
      <dsp:nvSpPr>
        <dsp:cNvPr id="0" name=""/>
        <dsp:cNvSpPr/>
      </dsp:nvSpPr>
      <dsp:spPr>
        <a:xfrm>
          <a:off x="2490525" y="2750723"/>
          <a:ext cx="91440" cy="261542"/>
        </a:xfrm>
        <a:custGeom>
          <a:avLst/>
          <a:gdLst/>
          <a:ahLst/>
          <a:cxnLst/>
          <a:rect l="0" t="0" r="0" b="0"/>
          <a:pathLst>
            <a:path>
              <a:moveTo>
                <a:pt x="45720" y="0"/>
              </a:moveTo>
              <a:lnTo>
                <a:pt x="45720" y="261542"/>
              </a:lnTo>
              <a:lnTo>
                <a:pt x="131005"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1F107E2-EBE1-4F33-8D84-DF7DA38FACF9}">
      <dsp:nvSpPr>
        <dsp:cNvPr id="0" name=""/>
        <dsp:cNvSpPr/>
      </dsp:nvSpPr>
      <dsp:spPr>
        <a:xfrm>
          <a:off x="2214293" y="2347038"/>
          <a:ext cx="549379" cy="119399"/>
        </a:xfrm>
        <a:custGeom>
          <a:avLst/>
          <a:gdLst/>
          <a:ahLst/>
          <a:cxnLst/>
          <a:rect l="0" t="0" r="0" b="0"/>
          <a:pathLst>
            <a:path>
              <a:moveTo>
                <a:pt x="0" y="0"/>
              </a:moveTo>
              <a:lnTo>
                <a:pt x="0" y="59699"/>
              </a:lnTo>
              <a:lnTo>
                <a:pt x="549379" y="59699"/>
              </a:lnTo>
              <a:lnTo>
                <a:pt x="549379"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70E6D5D-45FF-4A53-B7CE-65324C9FB129}">
      <dsp:nvSpPr>
        <dsp:cNvPr id="0" name=""/>
        <dsp:cNvSpPr/>
      </dsp:nvSpPr>
      <dsp:spPr>
        <a:xfrm>
          <a:off x="1629085" y="2750723"/>
          <a:ext cx="91440" cy="1335641"/>
        </a:xfrm>
        <a:custGeom>
          <a:avLst/>
          <a:gdLst/>
          <a:ahLst/>
          <a:cxnLst/>
          <a:rect l="0" t="0" r="0" b="0"/>
          <a:pathLst>
            <a:path>
              <a:moveTo>
                <a:pt x="45720" y="0"/>
              </a:moveTo>
              <a:lnTo>
                <a:pt x="45720" y="1335641"/>
              </a:lnTo>
              <a:lnTo>
                <a:pt x="131005" y="133564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34E2D9E-DBCE-4DFE-9C1F-82E055B71737}">
      <dsp:nvSpPr>
        <dsp:cNvPr id="0" name=""/>
        <dsp:cNvSpPr/>
      </dsp:nvSpPr>
      <dsp:spPr>
        <a:xfrm>
          <a:off x="1629085" y="2750723"/>
          <a:ext cx="91440" cy="825265"/>
        </a:xfrm>
        <a:custGeom>
          <a:avLst/>
          <a:gdLst/>
          <a:ahLst/>
          <a:cxnLst/>
          <a:rect l="0" t="0" r="0" b="0"/>
          <a:pathLst>
            <a:path>
              <a:moveTo>
                <a:pt x="45720" y="0"/>
              </a:moveTo>
              <a:lnTo>
                <a:pt x="45720" y="825265"/>
              </a:lnTo>
              <a:lnTo>
                <a:pt x="131005" y="8252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8EE296F-3803-4692-BB9E-CD776313E856}">
      <dsp:nvSpPr>
        <dsp:cNvPr id="0" name=""/>
        <dsp:cNvSpPr/>
      </dsp:nvSpPr>
      <dsp:spPr>
        <a:xfrm>
          <a:off x="1629085" y="2750723"/>
          <a:ext cx="91440" cy="314888"/>
        </a:xfrm>
        <a:custGeom>
          <a:avLst/>
          <a:gdLst/>
          <a:ahLst/>
          <a:cxnLst/>
          <a:rect l="0" t="0" r="0" b="0"/>
          <a:pathLst>
            <a:path>
              <a:moveTo>
                <a:pt x="45720" y="0"/>
              </a:moveTo>
              <a:lnTo>
                <a:pt x="45720" y="314888"/>
              </a:lnTo>
              <a:lnTo>
                <a:pt x="131005" y="31488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945A37F-085F-4D8C-ADAC-6D068F5D07B5}">
      <dsp:nvSpPr>
        <dsp:cNvPr id="0" name=""/>
        <dsp:cNvSpPr/>
      </dsp:nvSpPr>
      <dsp:spPr>
        <a:xfrm>
          <a:off x="1902233" y="2347038"/>
          <a:ext cx="312060" cy="119399"/>
        </a:xfrm>
        <a:custGeom>
          <a:avLst/>
          <a:gdLst/>
          <a:ahLst/>
          <a:cxnLst/>
          <a:rect l="0" t="0" r="0" b="0"/>
          <a:pathLst>
            <a:path>
              <a:moveTo>
                <a:pt x="312060" y="0"/>
              </a:moveTo>
              <a:lnTo>
                <a:pt x="312060"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AA180E8-80F7-4B36-9BF0-3FE782EFBA07}">
      <dsp:nvSpPr>
        <dsp:cNvPr id="0" name=""/>
        <dsp:cNvSpPr/>
      </dsp:nvSpPr>
      <dsp:spPr>
        <a:xfrm>
          <a:off x="769584" y="2750723"/>
          <a:ext cx="115387" cy="1068911"/>
        </a:xfrm>
        <a:custGeom>
          <a:avLst/>
          <a:gdLst/>
          <a:ahLst/>
          <a:cxnLst/>
          <a:rect l="0" t="0" r="0" b="0"/>
          <a:pathLst>
            <a:path>
              <a:moveTo>
                <a:pt x="0" y="0"/>
              </a:moveTo>
              <a:lnTo>
                <a:pt x="0" y="1068911"/>
              </a:lnTo>
              <a:lnTo>
                <a:pt x="115387" y="1068911"/>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ADD417-268F-4023-9FBF-81CD86215589}">
      <dsp:nvSpPr>
        <dsp:cNvPr id="0" name=""/>
        <dsp:cNvSpPr/>
      </dsp:nvSpPr>
      <dsp:spPr>
        <a:xfrm>
          <a:off x="769584" y="2750723"/>
          <a:ext cx="115387" cy="665226"/>
        </a:xfrm>
        <a:custGeom>
          <a:avLst/>
          <a:gdLst/>
          <a:ahLst/>
          <a:cxnLst/>
          <a:rect l="0" t="0" r="0" b="0"/>
          <a:pathLst>
            <a:path>
              <a:moveTo>
                <a:pt x="0" y="0"/>
              </a:moveTo>
              <a:lnTo>
                <a:pt x="0" y="665226"/>
              </a:lnTo>
              <a:lnTo>
                <a:pt x="115387" y="6652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9C9C083-B1B5-4A98-81BE-E5CC345E88BF}">
      <dsp:nvSpPr>
        <dsp:cNvPr id="0" name=""/>
        <dsp:cNvSpPr/>
      </dsp:nvSpPr>
      <dsp:spPr>
        <a:xfrm>
          <a:off x="769584" y="2750723"/>
          <a:ext cx="115387" cy="261542"/>
        </a:xfrm>
        <a:custGeom>
          <a:avLst/>
          <a:gdLst/>
          <a:ahLst/>
          <a:cxnLst/>
          <a:rect l="0" t="0" r="0" b="0"/>
          <a:pathLst>
            <a:path>
              <a:moveTo>
                <a:pt x="0" y="0"/>
              </a:moveTo>
              <a:lnTo>
                <a:pt x="0" y="261542"/>
              </a:lnTo>
              <a:lnTo>
                <a:pt x="115387" y="2615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B44957E-1384-4628-A91F-6E9753D13DC1}">
      <dsp:nvSpPr>
        <dsp:cNvPr id="0" name=""/>
        <dsp:cNvSpPr/>
      </dsp:nvSpPr>
      <dsp:spPr>
        <a:xfrm>
          <a:off x="1077282" y="2347038"/>
          <a:ext cx="1137011" cy="119399"/>
        </a:xfrm>
        <a:custGeom>
          <a:avLst/>
          <a:gdLst/>
          <a:ahLst/>
          <a:cxnLst/>
          <a:rect l="0" t="0" r="0" b="0"/>
          <a:pathLst>
            <a:path>
              <a:moveTo>
                <a:pt x="1137011" y="0"/>
              </a:moveTo>
              <a:lnTo>
                <a:pt x="1137011"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B6F5BFA-E7F0-48A3-A90E-C25102DFF4B4}">
      <dsp:nvSpPr>
        <dsp:cNvPr id="0" name=""/>
        <dsp:cNvSpPr/>
      </dsp:nvSpPr>
      <dsp:spPr>
        <a:xfrm>
          <a:off x="288974" y="2347038"/>
          <a:ext cx="1925319" cy="119399"/>
        </a:xfrm>
        <a:custGeom>
          <a:avLst/>
          <a:gdLst/>
          <a:ahLst/>
          <a:cxnLst/>
          <a:rect l="0" t="0" r="0" b="0"/>
          <a:pathLst>
            <a:path>
              <a:moveTo>
                <a:pt x="1925319" y="0"/>
              </a:moveTo>
              <a:lnTo>
                <a:pt x="1925319" y="59699"/>
              </a:lnTo>
              <a:lnTo>
                <a:pt x="0" y="59699"/>
              </a:lnTo>
              <a:lnTo>
                <a:pt x="0" y="11939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3FD2857-9FA0-48B9-A0EE-32A4A21099A0}">
      <dsp:nvSpPr>
        <dsp:cNvPr id="0" name=""/>
        <dsp:cNvSpPr/>
      </dsp:nvSpPr>
      <dsp:spPr>
        <a:xfrm>
          <a:off x="2214293" y="1943354"/>
          <a:ext cx="2269789" cy="119399"/>
        </a:xfrm>
        <a:custGeom>
          <a:avLst/>
          <a:gdLst/>
          <a:ahLst/>
          <a:cxnLst/>
          <a:rect l="0" t="0" r="0" b="0"/>
          <a:pathLst>
            <a:path>
              <a:moveTo>
                <a:pt x="2269789" y="0"/>
              </a:moveTo>
              <a:lnTo>
                <a:pt x="2269789" y="59699"/>
              </a:lnTo>
              <a:lnTo>
                <a:pt x="0" y="59699"/>
              </a:lnTo>
              <a:lnTo>
                <a:pt x="0" y="119399"/>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19BB457-37F4-43E6-97B9-D2DA3763EDE1}">
      <dsp:nvSpPr>
        <dsp:cNvPr id="0" name=""/>
        <dsp:cNvSpPr/>
      </dsp:nvSpPr>
      <dsp:spPr>
        <a:xfrm>
          <a:off x="3429792" y="1054454"/>
          <a:ext cx="2108581" cy="888899"/>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Text" lastClr="000000"/>
              </a:solidFill>
              <a:latin typeface="Calibri"/>
              <a:ea typeface="+mn-ea"/>
              <a:cs typeface="+mn-cs"/>
            </a:rPr>
            <a:t>Proton Improvement Plan</a:t>
          </a:r>
          <a:br>
            <a:rPr lang="en-US" sz="1000" kern="1200" dirty="0">
              <a:solidFill>
                <a:sysClr val="windowText" lastClr="000000"/>
              </a:solidFill>
              <a:latin typeface="Calibri"/>
              <a:ea typeface="+mn-ea"/>
              <a:cs typeface="+mn-cs"/>
            </a:rPr>
          </a:br>
          <a:r>
            <a:rPr lang="en-US" sz="1000" kern="1200" dirty="0">
              <a:solidFill>
                <a:sysClr val="windowText" lastClr="000000"/>
              </a:solidFill>
              <a:latin typeface="Calibri"/>
              <a:ea typeface="+mn-ea"/>
              <a:cs typeface="+mn-cs"/>
            </a:rPr>
            <a:t>Bill Pellico</a:t>
          </a:r>
          <a:br>
            <a:rPr lang="en-US" sz="1000" kern="1200" dirty="0">
              <a:solidFill>
                <a:sysClr val="windowText" lastClr="000000"/>
              </a:solidFill>
              <a:latin typeface="Calibri"/>
              <a:ea typeface="+mn-ea"/>
              <a:cs typeface="+mn-cs"/>
            </a:rPr>
          </a:br>
          <a:r>
            <a:rPr lang="en-US" sz="1000" kern="1200" dirty="0">
              <a:solidFill>
                <a:sysClr val="windowText" lastClr="000000"/>
              </a:solidFill>
              <a:latin typeface="Calibri"/>
              <a:ea typeface="+mn-ea"/>
              <a:cs typeface="+mn-cs"/>
            </a:rPr>
            <a:t>Bob Zwaska, Deputy</a:t>
          </a:r>
          <a:br>
            <a:rPr lang="en-US" sz="1000" kern="1200" dirty="0">
              <a:solidFill>
                <a:sysClr val="windowText" lastClr="000000"/>
              </a:solidFill>
              <a:latin typeface="Calibri"/>
              <a:ea typeface="+mn-ea"/>
              <a:cs typeface="+mn-cs"/>
            </a:rPr>
          </a:br>
          <a:r>
            <a:rPr lang="en-US" sz="1000" kern="1200" dirty="0">
              <a:solidFill>
                <a:sysClr val="windowText" lastClr="000000"/>
              </a:solidFill>
              <a:latin typeface="Calibri"/>
              <a:ea typeface="+mn-ea"/>
              <a:cs typeface="+mn-cs"/>
            </a:rPr>
            <a:t>Elmie Peoples-Evans, Project Controls</a:t>
          </a:r>
          <a:br>
            <a:rPr lang="en-US" sz="1000" kern="1200" dirty="0">
              <a:solidFill>
                <a:sysClr val="windowText" lastClr="000000"/>
              </a:solidFill>
              <a:latin typeface="Calibri"/>
              <a:ea typeface="+mn-ea"/>
              <a:cs typeface="+mn-cs"/>
            </a:rPr>
          </a:br>
          <a:r>
            <a:rPr lang="en-US" sz="1000" kern="1200" dirty="0">
              <a:solidFill>
                <a:sysClr val="windowText" lastClr="000000"/>
              </a:solidFill>
              <a:latin typeface="Calibri"/>
              <a:ea typeface="+mn-ea"/>
              <a:cs typeface="+mn-cs"/>
            </a:rPr>
            <a:t>Mary </a:t>
          </a:r>
          <a:r>
            <a:rPr lang="en-US" sz="1000" kern="1200" dirty="0" err="1">
              <a:solidFill>
                <a:sysClr val="windowText" lastClr="000000"/>
              </a:solidFill>
              <a:latin typeface="Calibri"/>
              <a:ea typeface="+mn-ea"/>
              <a:cs typeface="+mn-cs"/>
            </a:rPr>
            <a:t>Convery</a:t>
          </a:r>
          <a:r>
            <a:rPr lang="en-US" sz="1000" kern="1200" dirty="0">
              <a:solidFill>
                <a:sysClr val="windowText" lastClr="000000"/>
              </a:solidFill>
              <a:latin typeface="Calibri"/>
              <a:ea typeface="+mn-ea"/>
              <a:cs typeface="+mn-cs"/>
            </a:rPr>
            <a:t>, Installation Coordinator</a:t>
          </a:r>
          <a:br>
            <a:rPr lang="en-US" sz="1000" kern="1200" dirty="0">
              <a:solidFill>
                <a:sysClr val="windowText" lastClr="000000"/>
              </a:solidFill>
              <a:latin typeface="Calibri"/>
              <a:ea typeface="+mn-ea"/>
              <a:cs typeface="+mn-cs"/>
            </a:rPr>
          </a:br>
          <a:r>
            <a:rPr lang="en-US" sz="1000" kern="1200" dirty="0" err="1">
              <a:solidFill>
                <a:sysClr val="windowText" lastClr="000000"/>
              </a:solidFill>
              <a:latin typeface="Calibri"/>
              <a:ea typeface="+mn-ea"/>
              <a:cs typeface="+mn-cs"/>
            </a:rPr>
            <a:t>Valeri</a:t>
          </a:r>
          <a:r>
            <a:rPr lang="en-US" sz="1000" kern="1200" dirty="0">
              <a:solidFill>
                <a:sysClr val="windowText" lastClr="000000"/>
              </a:solidFill>
              <a:latin typeface="Calibri"/>
              <a:ea typeface="+mn-ea"/>
              <a:cs typeface="+mn-cs"/>
            </a:rPr>
            <a:t> Lebedev, Free Agent</a:t>
          </a:r>
        </a:p>
      </dsp:txBody>
      <dsp:txXfrm>
        <a:off x="3429792" y="1054454"/>
        <a:ext cx="2108581" cy="888899"/>
      </dsp:txXfrm>
    </dsp:sp>
    <dsp:sp modelId="{874035D2-847F-41FC-BA44-3227B9905BC0}">
      <dsp:nvSpPr>
        <dsp:cNvPr id="0" name=""/>
        <dsp:cNvSpPr/>
      </dsp:nvSpPr>
      <dsp:spPr>
        <a:xfrm>
          <a:off x="1757900" y="2062753"/>
          <a:ext cx="912787"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ysClr val="windowText" lastClr="000000"/>
              </a:solidFill>
              <a:latin typeface="Calibri"/>
              <a:ea typeface="+mn-ea"/>
              <a:cs typeface="+mn-cs"/>
            </a:rPr>
            <a:t>Linac</a:t>
          </a:r>
          <a:br>
            <a:rPr lang="en-US" sz="800" kern="1200" dirty="0">
              <a:solidFill>
                <a:sysClr val="windowText" lastClr="000000"/>
              </a:solidFill>
              <a:latin typeface="Calibri"/>
              <a:ea typeface="+mn-ea"/>
              <a:cs typeface="+mn-cs"/>
            </a:rPr>
          </a:br>
          <a:r>
            <a:rPr lang="en-US" sz="800" kern="1200" dirty="0">
              <a:solidFill>
                <a:sysClr val="windowText" lastClr="000000"/>
              </a:solidFill>
              <a:latin typeface="Calibri"/>
              <a:ea typeface="+mn-ea"/>
              <a:cs typeface="+mn-cs"/>
            </a:rPr>
            <a:t>Fernanda  G. Garcia</a:t>
          </a:r>
        </a:p>
      </dsp:txBody>
      <dsp:txXfrm>
        <a:off x="1757900" y="2062753"/>
        <a:ext cx="912787" cy="284284"/>
      </dsp:txXfrm>
    </dsp:sp>
    <dsp:sp modelId="{F9F0D3F3-DDE3-402E-8495-253AE2AA6516}">
      <dsp:nvSpPr>
        <dsp:cNvPr id="0" name=""/>
        <dsp:cNvSpPr/>
      </dsp:nvSpPr>
      <dsp:spPr>
        <a:xfrm>
          <a:off x="4689"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RFQ Injector</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C. Y. Tan</a:t>
          </a:r>
        </a:p>
      </dsp:txBody>
      <dsp:txXfrm>
        <a:off x="4689" y="2466438"/>
        <a:ext cx="568569" cy="284284"/>
      </dsp:txXfrm>
    </dsp:sp>
    <dsp:sp modelId="{7C466F8B-0D60-4472-861F-C7FF4F0F4E37}">
      <dsp:nvSpPr>
        <dsp:cNvPr id="0" name=""/>
        <dsp:cNvSpPr/>
      </dsp:nvSpPr>
      <dsp:spPr>
        <a:xfrm>
          <a:off x="692659" y="2466438"/>
          <a:ext cx="769246"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200 MHz Accelerating System</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Fernanda G.  Garcia</a:t>
          </a:r>
        </a:p>
      </dsp:txBody>
      <dsp:txXfrm>
        <a:off x="692659" y="2466438"/>
        <a:ext cx="769246" cy="284284"/>
      </dsp:txXfrm>
    </dsp:sp>
    <dsp:sp modelId="{238A4302-F258-4486-B3F4-394D708BD29D}">
      <dsp:nvSpPr>
        <dsp:cNvPr id="0" name=""/>
        <dsp:cNvSpPr/>
      </dsp:nvSpPr>
      <dsp:spPr>
        <a:xfrm>
          <a:off x="884971" y="2870123"/>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HLRF                      </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a:t>
          </a:r>
        </a:p>
      </dsp:txBody>
      <dsp:txXfrm>
        <a:off x="884971" y="2870123"/>
        <a:ext cx="755720" cy="284284"/>
      </dsp:txXfrm>
    </dsp:sp>
    <dsp:sp modelId="{310F39D1-4CD4-44CC-89E1-7E31709198E1}">
      <dsp:nvSpPr>
        <dsp:cNvPr id="0" name=""/>
        <dsp:cNvSpPr/>
      </dsp:nvSpPr>
      <dsp:spPr>
        <a:xfrm>
          <a:off x="884971" y="3273807"/>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Linac Modulator</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Trevor Butler</a:t>
          </a:r>
        </a:p>
      </dsp:txBody>
      <dsp:txXfrm>
        <a:off x="884971" y="3273807"/>
        <a:ext cx="755720" cy="284284"/>
      </dsp:txXfrm>
    </dsp:sp>
    <dsp:sp modelId="{4E102670-D758-4360-8142-7AF93F1FC1E5}">
      <dsp:nvSpPr>
        <dsp:cNvPr id="0" name=""/>
        <dsp:cNvSpPr/>
      </dsp:nvSpPr>
      <dsp:spPr>
        <a:xfrm>
          <a:off x="884971" y="3677492"/>
          <a:ext cx="75572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7835 Procurement   Fernanda G. Garcia</a:t>
          </a:r>
        </a:p>
      </dsp:txBody>
      <dsp:txXfrm>
        <a:off x="884971" y="3677492"/>
        <a:ext cx="755720" cy="284284"/>
      </dsp:txXfrm>
    </dsp:sp>
    <dsp:sp modelId="{CE0330FF-B6D9-47BC-A9FA-4B61D31C51E4}">
      <dsp:nvSpPr>
        <dsp:cNvPr id="0" name=""/>
        <dsp:cNvSpPr/>
      </dsp:nvSpPr>
      <dsp:spPr>
        <a:xfrm>
          <a:off x="161794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Accelerator Physics</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Valeri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Lebedev</a:t>
          </a:r>
          <a:endParaRPr lang="en-US" sz="600" kern="1200" dirty="0">
            <a:solidFill>
              <a:sysClr val="windowText" lastClr="000000"/>
            </a:solidFill>
            <a:latin typeface="Calibri"/>
            <a:ea typeface="+mn-ea"/>
            <a:cs typeface="+mn-cs"/>
          </a:endParaRPr>
        </a:p>
      </dsp:txBody>
      <dsp:txXfrm>
        <a:off x="1617948" y="2466438"/>
        <a:ext cx="568569" cy="284284"/>
      </dsp:txXfrm>
    </dsp:sp>
    <dsp:sp modelId="{59C861E2-9ED2-4834-BD99-F8051BD44C30}">
      <dsp:nvSpPr>
        <dsp:cNvPr id="0" name=""/>
        <dsp:cNvSpPr/>
      </dsp:nvSpPr>
      <dsp:spPr>
        <a:xfrm>
          <a:off x="1760091" y="2870123"/>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Linac Lattice , Orbits and Collimation</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Hyung</a:t>
          </a:r>
          <a:r>
            <a:rPr lang="en-US" sz="600" kern="1200" dirty="0">
              <a:solidFill>
                <a:sysClr val="windowText" lastClr="000000"/>
              </a:solidFill>
              <a:latin typeface="Calibri"/>
              <a:ea typeface="+mn-ea"/>
              <a:cs typeface="+mn-cs"/>
            </a:rPr>
            <a:t> Jin Kim</a:t>
          </a:r>
        </a:p>
      </dsp:txBody>
      <dsp:txXfrm>
        <a:off x="1760091" y="2870123"/>
        <a:ext cx="742040" cy="390977"/>
      </dsp:txXfrm>
    </dsp:sp>
    <dsp:sp modelId="{8F3042C4-D9D8-4F32-854D-FD8FCE90EF6E}">
      <dsp:nvSpPr>
        <dsp:cNvPr id="0" name=""/>
        <dsp:cNvSpPr/>
      </dsp:nvSpPr>
      <dsp:spPr>
        <a:xfrm>
          <a:off x="1760091" y="3380500"/>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Linac Notch Creation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Dave Johnson</a:t>
          </a:r>
        </a:p>
      </dsp:txBody>
      <dsp:txXfrm>
        <a:off x="1760091" y="3380500"/>
        <a:ext cx="742040" cy="390977"/>
      </dsp:txXfrm>
    </dsp:sp>
    <dsp:sp modelId="{0C59A011-132C-483B-89FA-F5778568A162}">
      <dsp:nvSpPr>
        <dsp:cNvPr id="0" name=""/>
        <dsp:cNvSpPr/>
      </dsp:nvSpPr>
      <dsp:spPr>
        <a:xfrm>
          <a:off x="1760091" y="3890876"/>
          <a:ext cx="742040" cy="39097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400 MeV Optics Matching &amp; Collimation</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Valeri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Lebedev</a:t>
          </a:r>
          <a:endParaRPr lang="en-US" sz="600" kern="1200" dirty="0">
            <a:solidFill>
              <a:sysClr val="windowText" lastClr="000000"/>
            </a:solidFill>
            <a:latin typeface="Calibri"/>
            <a:ea typeface="+mn-ea"/>
            <a:cs typeface="+mn-cs"/>
          </a:endParaRPr>
        </a:p>
      </dsp:txBody>
      <dsp:txXfrm>
        <a:off x="1760091" y="3890876"/>
        <a:ext cx="742040" cy="390977"/>
      </dsp:txXfrm>
    </dsp:sp>
    <dsp:sp modelId="{6A9212A0-A962-4707-8626-694B19BDFA9A}">
      <dsp:nvSpPr>
        <dsp:cNvPr id="0" name=""/>
        <dsp:cNvSpPr/>
      </dsp:nvSpPr>
      <dsp:spPr>
        <a:xfrm>
          <a:off x="247938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Instrumentation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Craig </a:t>
          </a:r>
          <a:r>
            <a:rPr lang="en-US" sz="600" kern="1200" dirty="0" err="1">
              <a:solidFill>
                <a:sysClr val="windowText" lastClr="000000"/>
              </a:solidFill>
              <a:latin typeface="Calibri"/>
              <a:ea typeface="+mn-ea"/>
              <a:cs typeface="+mn-cs"/>
            </a:rPr>
            <a:t>Drennan</a:t>
          </a:r>
          <a:endParaRPr lang="en-US" sz="600" kern="1200" dirty="0">
            <a:solidFill>
              <a:sysClr val="windowText" lastClr="000000"/>
            </a:solidFill>
            <a:latin typeface="Calibri"/>
            <a:ea typeface="+mn-ea"/>
            <a:cs typeface="+mn-cs"/>
          </a:endParaRPr>
        </a:p>
      </dsp:txBody>
      <dsp:txXfrm>
        <a:off x="2479388" y="2466438"/>
        <a:ext cx="568569" cy="284284"/>
      </dsp:txXfrm>
    </dsp:sp>
    <dsp:sp modelId="{77E24FFD-A236-4CA6-930E-B657EB5E8FBE}">
      <dsp:nvSpPr>
        <dsp:cNvPr id="0" name=""/>
        <dsp:cNvSpPr/>
      </dsp:nvSpPr>
      <dsp:spPr>
        <a:xfrm>
          <a:off x="2621531" y="287012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BPM Upgrade</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Nathan Eddy</a:t>
          </a:r>
        </a:p>
      </dsp:txBody>
      <dsp:txXfrm>
        <a:off x="2621531" y="2870123"/>
        <a:ext cx="568569" cy="284284"/>
      </dsp:txXfrm>
    </dsp:sp>
    <dsp:sp modelId="{A3A933B4-48A8-4901-A1A0-7B8EB4CB585F}">
      <dsp:nvSpPr>
        <dsp:cNvPr id="0" name=""/>
        <dsp:cNvSpPr/>
      </dsp:nvSpPr>
      <dsp:spPr>
        <a:xfrm>
          <a:off x="316735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Controls Upgrade            Mike </a:t>
          </a:r>
          <a:r>
            <a:rPr lang="en-US" sz="600" kern="1200" dirty="0" err="1">
              <a:solidFill>
                <a:sysClr val="windowText" lastClr="000000"/>
              </a:solidFill>
              <a:latin typeface="Calibri"/>
              <a:ea typeface="+mn-ea"/>
              <a:cs typeface="+mn-cs"/>
            </a:rPr>
            <a:t>Kucera</a:t>
          </a:r>
          <a:endParaRPr lang="en-US" sz="600" kern="1200" dirty="0">
            <a:solidFill>
              <a:sysClr val="windowText" lastClr="000000"/>
            </a:solidFill>
            <a:latin typeface="Calibri"/>
            <a:ea typeface="+mn-ea"/>
            <a:cs typeface="+mn-cs"/>
          </a:endParaRPr>
        </a:p>
      </dsp:txBody>
      <dsp:txXfrm>
        <a:off x="3167358" y="2466438"/>
        <a:ext cx="568569" cy="284284"/>
      </dsp:txXfrm>
    </dsp:sp>
    <dsp:sp modelId="{C51B779F-ADBD-4ACA-9D50-9E3124A0DFBA}">
      <dsp:nvSpPr>
        <dsp:cNvPr id="0" name=""/>
        <dsp:cNvSpPr/>
      </dsp:nvSpPr>
      <dsp:spPr>
        <a:xfrm>
          <a:off x="385532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Utilities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Patrick Karns</a:t>
          </a:r>
        </a:p>
      </dsp:txBody>
      <dsp:txXfrm>
        <a:off x="3855328" y="2466438"/>
        <a:ext cx="568569" cy="284284"/>
      </dsp:txXfrm>
    </dsp:sp>
    <dsp:sp modelId="{DC484A50-024E-46A2-9924-58790020118F}">
      <dsp:nvSpPr>
        <dsp:cNvPr id="0" name=""/>
        <dsp:cNvSpPr/>
      </dsp:nvSpPr>
      <dsp:spPr>
        <a:xfrm>
          <a:off x="3997470" y="287012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Power Distribution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Steve Hayes</a:t>
          </a:r>
        </a:p>
      </dsp:txBody>
      <dsp:txXfrm>
        <a:off x="3997470" y="2870123"/>
        <a:ext cx="568569" cy="284284"/>
      </dsp:txXfrm>
    </dsp:sp>
    <dsp:sp modelId="{113DC944-60A8-4C00-8DB6-34000C35CE64}">
      <dsp:nvSpPr>
        <dsp:cNvPr id="0" name=""/>
        <dsp:cNvSpPr/>
      </dsp:nvSpPr>
      <dsp:spPr>
        <a:xfrm>
          <a:off x="3997470" y="32738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Cooling System     David Hixson</a:t>
          </a:r>
        </a:p>
      </dsp:txBody>
      <dsp:txXfrm>
        <a:off x="3997470" y="3273807"/>
        <a:ext cx="568569" cy="284284"/>
      </dsp:txXfrm>
    </dsp:sp>
    <dsp:sp modelId="{4D55E6C7-BC9D-4DA4-9135-706EE1C839DC}">
      <dsp:nvSpPr>
        <dsp:cNvPr id="0" name=""/>
        <dsp:cNvSpPr/>
      </dsp:nvSpPr>
      <dsp:spPr>
        <a:xfrm>
          <a:off x="3997470" y="367749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Vacuum Systems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Dave Augustine</a:t>
          </a:r>
        </a:p>
      </dsp:txBody>
      <dsp:txXfrm>
        <a:off x="3997470" y="3677492"/>
        <a:ext cx="568569" cy="284284"/>
      </dsp:txXfrm>
    </dsp:sp>
    <dsp:sp modelId="{99FE9214-30A1-48C6-A943-44AC29666CCD}">
      <dsp:nvSpPr>
        <dsp:cNvPr id="0" name=""/>
        <dsp:cNvSpPr/>
      </dsp:nvSpPr>
      <dsp:spPr>
        <a:xfrm>
          <a:off x="6404568" y="2062753"/>
          <a:ext cx="805697"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ysClr val="windowText" lastClr="000000"/>
              </a:solidFill>
              <a:latin typeface="Calibri"/>
              <a:ea typeface="+mn-ea"/>
              <a:cs typeface="+mn-cs"/>
            </a:rPr>
            <a:t>Booster</a:t>
          </a:r>
          <a:br>
            <a:rPr lang="en-US" sz="800" kern="1200" dirty="0">
              <a:solidFill>
                <a:sysClr val="windowText" lastClr="000000"/>
              </a:solidFill>
              <a:latin typeface="Calibri"/>
              <a:ea typeface="+mn-ea"/>
              <a:cs typeface="+mn-cs"/>
            </a:rPr>
          </a:br>
          <a:r>
            <a:rPr lang="en-US" sz="800" kern="1200" dirty="0">
              <a:solidFill>
                <a:sysClr val="windowText" lastClr="000000"/>
              </a:solidFill>
              <a:latin typeface="Calibri"/>
              <a:ea typeface="+mn-ea"/>
              <a:cs typeface="+mn-cs"/>
            </a:rPr>
            <a:t>Keith </a:t>
          </a:r>
          <a:r>
            <a:rPr lang="en-US" sz="800" kern="1200" dirty="0" err="1">
              <a:solidFill>
                <a:sysClr val="windowText" lastClr="000000"/>
              </a:solidFill>
              <a:latin typeface="Calibri"/>
              <a:ea typeface="+mn-ea"/>
              <a:cs typeface="+mn-cs"/>
            </a:rPr>
            <a:t>Gollwitzer</a:t>
          </a:r>
          <a:endParaRPr lang="en-US" sz="800" kern="1200" dirty="0">
            <a:solidFill>
              <a:sysClr val="windowText" lastClr="000000"/>
            </a:solidFill>
            <a:latin typeface="Calibri"/>
            <a:ea typeface="+mn-ea"/>
            <a:cs typeface="+mn-cs"/>
          </a:endParaRPr>
        </a:p>
      </dsp:txBody>
      <dsp:txXfrm>
        <a:off x="6404568" y="2062753"/>
        <a:ext cx="805697" cy="284284"/>
      </dsp:txXfrm>
    </dsp:sp>
    <dsp:sp modelId="{8D1893FB-17B4-43C0-B162-19BDB46D5A4E}">
      <dsp:nvSpPr>
        <dsp:cNvPr id="0" name=""/>
        <dsp:cNvSpPr/>
      </dsp:nvSpPr>
      <dsp:spPr>
        <a:xfrm>
          <a:off x="4543297" y="2466438"/>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Booster RF</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John Reid</a:t>
          </a:r>
        </a:p>
      </dsp:txBody>
      <dsp:txXfrm>
        <a:off x="4543297" y="2466438"/>
        <a:ext cx="667728" cy="284284"/>
      </dsp:txXfrm>
    </dsp:sp>
    <dsp:sp modelId="{925B497A-6EA5-4A3F-B5DB-B0D702B72ACC}">
      <dsp:nvSpPr>
        <dsp:cNvPr id="0" name=""/>
        <dsp:cNvSpPr/>
      </dsp:nvSpPr>
      <dsp:spPr>
        <a:xfrm>
          <a:off x="4710230" y="2870123"/>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Anode PS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Rene Padilla</a:t>
          </a:r>
        </a:p>
      </dsp:txBody>
      <dsp:txXfrm>
        <a:off x="4710230" y="2870123"/>
        <a:ext cx="791830" cy="284284"/>
      </dsp:txXfrm>
    </dsp:sp>
    <dsp:sp modelId="{23C2B706-4D24-4AC1-809F-C8F74E68E1B4}">
      <dsp:nvSpPr>
        <dsp:cNvPr id="0" name=""/>
        <dsp:cNvSpPr/>
      </dsp:nvSpPr>
      <dsp:spPr>
        <a:xfrm>
          <a:off x="4710230" y="3273807"/>
          <a:ext cx="776604"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Bias Supplies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Pat </a:t>
          </a:r>
          <a:r>
            <a:rPr lang="en-US" sz="600" kern="1200" dirty="0" err="1">
              <a:solidFill>
                <a:sysClr val="windowText" lastClr="000000"/>
              </a:solidFill>
              <a:latin typeface="Calibri"/>
              <a:ea typeface="+mn-ea"/>
              <a:cs typeface="+mn-cs"/>
            </a:rPr>
            <a:t>Sheahan</a:t>
          </a:r>
          <a:endParaRPr lang="en-US" sz="600" kern="1200" dirty="0">
            <a:solidFill>
              <a:sysClr val="windowText" lastClr="000000"/>
            </a:solidFill>
            <a:latin typeface="Calibri"/>
            <a:ea typeface="+mn-ea"/>
            <a:cs typeface="+mn-cs"/>
          </a:endParaRPr>
        </a:p>
      </dsp:txBody>
      <dsp:txXfrm>
        <a:off x="4710230" y="3273807"/>
        <a:ext cx="776604" cy="284284"/>
      </dsp:txXfrm>
    </dsp:sp>
    <dsp:sp modelId="{887D6C4F-84B5-4AAC-BB6B-063F5F2E4612}">
      <dsp:nvSpPr>
        <dsp:cNvPr id="0" name=""/>
        <dsp:cNvSpPr/>
      </dsp:nvSpPr>
      <dsp:spPr>
        <a:xfrm>
          <a:off x="4710230" y="3677492"/>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Cavity &amp; Tuner </a:t>
          </a:r>
          <a:r>
            <a:rPr lang="en-US" sz="600" kern="1200" dirty="0" err="1">
              <a:solidFill>
                <a:sysClr val="windowText" lastClr="000000"/>
              </a:solidFill>
              <a:latin typeface="Calibri"/>
              <a:ea typeface="+mn-ea"/>
              <a:cs typeface="+mn-cs"/>
            </a:rPr>
            <a:t>Refurb</a:t>
          </a:r>
          <a:r>
            <a:rPr lang="en-US" sz="600" kern="1200" dirty="0">
              <a:solidFill>
                <a:sysClr val="windowText" lastClr="000000"/>
              </a:solidFill>
              <a:latin typeface="Calibri"/>
              <a:ea typeface="+mn-ea"/>
              <a:cs typeface="+mn-cs"/>
            </a:rPr>
            <a:t>.</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Matt Slabaugh</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Mary Convery</a:t>
          </a:r>
        </a:p>
      </dsp:txBody>
      <dsp:txXfrm>
        <a:off x="4710230" y="3677492"/>
        <a:ext cx="791830" cy="284284"/>
      </dsp:txXfrm>
    </dsp:sp>
    <dsp:sp modelId="{FCB0AC24-C116-4558-9359-D497327C598E}">
      <dsp:nvSpPr>
        <dsp:cNvPr id="0" name=""/>
        <dsp:cNvSpPr/>
      </dsp:nvSpPr>
      <dsp:spPr>
        <a:xfrm>
          <a:off x="4710230" y="4081177"/>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New Tuners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Matt </a:t>
          </a:r>
          <a:r>
            <a:rPr lang="en-US" sz="600" kern="1200" dirty="0" err="1">
              <a:solidFill>
                <a:sysClr val="windowText" lastClr="000000"/>
              </a:solidFill>
              <a:latin typeface="Calibri"/>
              <a:ea typeface="+mn-ea"/>
              <a:cs typeface="+mn-cs"/>
            </a:rPr>
            <a:t>Slabaugh</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Ralph </a:t>
          </a:r>
          <a:r>
            <a:rPr lang="en-US" sz="600" kern="1200" dirty="0" err="1">
              <a:solidFill>
                <a:sysClr val="windowText" lastClr="000000"/>
              </a:solidFill>
              <a:latin typeface="Calibri"/>
              <a:ea typeface="+mn-ea"/>
              <a:cs typeface="+mn-cs"/>
            </a:rPr>
            <a:t>Pasquinelli</a:t>
          </a:r>
          <a:endParaRPr lang="en-US" sz="600" kern="1200" dirty="0">
            <a:solidFill>
              <a:sysClr val="windowText" lastClr="000000"/>
            </a:solidFill>
            <a:latin typeface="Calibri"/>
            <a:ea typeface="+mn-ea"/>
            <a:cs typeface="+mn-cs"/>
          </a:endParaRPr>
        </a:p>
      </dsp:txBody>
      <dsp:txXfrm>
        <a:off x="4710230" y="4081177"/>
        <a:ext cx="791830" cy="284284"/>
      </dsp:txXfrm>
    </dsp:sp>
    <dsp:sp modelId="{36DF2A2E-8DA1-4733-92AF-8A5170A23B02}">
      <dsp:nvSpPr>
        <dsp:cNvPr id="0" name=""/>
        <dsp:cNvSpPr/>
      </dsp:nvSpPr>
      <dsp:spPr>
        <a:xfrm>
          <a:off x="4710230" y="4484861"/>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New Cavities</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Valeri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Lebedev</a:t>
          </a:r>
          <a:endParaRPr lang="en-US" sz="600" kern="1200" dirty="0">
            <a:solidFill>
              <a:sysClr val="windowText" lastClr="000000"/>
            </a:solidFill>
            <a:latin typeface="Calibri"/>
            <a:ea typeface="+mn-ea"/>
            <a:cs typeface="+mn-cs"/>
          </a:endParaRPr>
        </a:p>
      </dsp:txBody>
      <dsp:txXfrm>
        <a:off x="4710230" y="4484861"/>
        <a:ext cx="791830" cy="284284"/>
      </dsp:txXfrm>
    </dsp:sp>
    <dsp:sp modelId="{0B058810-B4FE-4259-B30A-09F088D6E20A}">
      <dsp:nvSpPr>
        <dsp:cNvPr id="0" name=""/>
        <dsp:cNvSpPr/>
      </dsp:nvSpPr>
      <dsp:spPr>
        <a:xfrm>
          <a:off x="4710230" y="4888546"/>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Cavity Test Stand</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Pat </a:t>
          </a:r>
          <a:r>
            <a:rPr lang="en-US" sz="600" kern="1200" dirty="0" err="1">
              <a:solidFill>
                <a:sysClr val="windowText" lastClr="000000"/>
              </a:solidFill>
              <a:latin typeface="Calibri"/>
              <a:ea typeface="+mn-ea"/>
              <a:cs typeface="+mn-cs"/>
            </a:rPr>
            <a:t>Sheahan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John Reid</a:t>
          </a:r>
        </a:p>
      </dsp:txBody>
      <dsp:txXfrm>
        <a:off x="4710230" y="4888546"/>
        <a:ext cx="791830" cy="284284"/>
      </dsp:txXfrm>
    </dsp:sp>
    <dsp:sp modelId="{4C023ECC-8C00-40E5-8123-699F49129146}">
      <dsp:nvSpPr>
        <dsp:cNvPr id="0" name=""/>
        <dsp:cNvSpPr/>
      </dsp:nvSpPr>
      <dsp:spPr>
        <a:xfrm>
          <a:off x="4710230" y="5292231"/>
          <a:ext cx="791830"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Cavity 20</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Matt </a:t>
          </a:r>
          <a:r>
            <a:rPr lang="en-US" sz="600" kern="1200" dirty="0" err="1">
              <a:solidFill>
                <a:sysClr val="windowText" lastClr="000000"/>
              </a:solidFill>
              <a:latin typeface="Calibri"/>
              <a:ea typeface="+mn-ea"/>
              <a:cs typeface="+mn-cs"/>
            </a:rPr>
            <a:t>Slabaugh</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John Reid</a:t>
          </a:r>
        </a:p>
      </dsp:txBody>
      <dsp:txXfrm>
        <a:off x="4710230" y="5292231"/>
        <a:ext cx="791830" cy="284284"/>
      </dsp:txXfrm>
    </dsp:sp>
    <dsp:sp modelId="{ECB53947-C971-48BF-B7EC-AEC3611E54C0}">
      <dsp:nvSpPr>
        <dsp:cNvPr id="0" name=""/>
        <dsp:cNvSpPr/>
      </dsp:nvSpPr>
      <dsp:spPr>
        <a:xfrm>
          <a:off x="5454527" y="2466438"/>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Accelerator Physics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Bob Zwaska</a:t>
          </a:r>
        </a:p>
      </dsp:txBody>
      <dsp:txXfrm>
        <a:off x="5454527" y="2466438"/>
        <a:ext cx="667728" cy="284284"/>
      </dsp:txXfrm>
    </dsp:sp>
    <dsp:sp modelId="{3B0A9805-BA80-4B57-9FD2-06090F5EA492}">
      <dsp:nvSpPr>
        <dsp:cNvPr id="0" name=""/>
        <dsp:cNvSpPr/>
      </dsp:nvSpPr>
      <dsp:spPr>
        <a:xfrm>
          <a:off x="5621460" y="2870123"/>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Alignment &amp; Aperture</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Kiyomi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Seiya</a:t>
          </a:r>
          <a:endParaRPr lang="en-US" sz="600" kern="1200" dirty="0">
            <a:solidFill>
              <a:sysClr val="windowText" lastClr="000000"/>
            </a:solidFill>
            <a:latin typeface="Calibri"/>
            <a:ea typeface="+mn-ea"/>
            <a:cs typeface="+mn-cs"/>
          </a:endParaRPr>
        </a:p>
      </dsp:txBody>
      <dsp:txXfrm>
        <a:off x="5621460" y="2870123"/>
        <a:ext cx="741182" cy="284284"/>
      </dsp:txXfrm>
    </dsp:sp>
    <dsp:sp modelId="{DA00A7A6-8E63-49C3-A93E-941D9C3AB2C1}">
      <dsp:nvSpPr>
        <dsp:cNvPr id="0" name=""/>
        <dsp:cNvSpPr/>
      </dsp:nvSpPr>
      <dsp:spPr>
        <a:xfrm>
          <a:off x="5621460" y="3273807"/>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Booster </a:t>
          </a:r>
          <a:r>
            <a:rPr lang="en-US" sz="600" kern="1200" dirty="0" err="1">
              <a:solidFill>
                <a:sysClr val="windowText" lastClr="000000"/>
              </a:solidFill>
              <a:latin typeface="Calibri"/>
              <a:ea typeface="+mn-ea"/>
              <a:cs typeface="+mn-cs"/>
            </a:rPr>
            <a:t>Notcher</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Bruce Hanna</a:t>
          </a:r>
        </a:p>
      </dsp:txBody>
      <dsp:txXfrm>
        <a:off x="5621460" y="3273807"/>
        <a:ext cx="741182" cy="284284"/>
      </dsp:txXfrm>
    </dsp:sp>
    <dsp:sp modelId="{0B67C0AA-BC61-4FFE-8D04-C91E0BDF7BE7}">
      <dsp:nvSpPr>
        <dsp:cNvPr id="0" name=""/>
        <dsp:cNvSpPr/>
      </dsp:nvSpPr>
      <dsp:spPr>
        <a:xfrm>
          <a:off x="5621460" y="3677492"/>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Booster Collimation</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Valeri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Lebedev</a:t>
          </a:r>
          <a:endParaRPr lang="en-US" sz="600" kern="1200" dirty="0">
            <a:solidFill>
              <a:sysClr val="windowText" lastClr="000000"/>
            </a:solidFill>
            <a:latin typeface="Calibri"/>
            <a:ea typeface="+mn-ea"/>
            <a:cs typeface="+mn-cs"/>
          </a:endParaRPr>
        </a:p>
      </dsp:txBody>
      <dsp:txXfrm>
        <a:off x="5621460" y="3677492"/>
        <a:ext cx="741182" cy="284284"/>
      </dsp:txXfrm>
    </dsp:sp>
    <dsp:sp modelId="{6056FE78-B049-46C0-92DD-C9BC0439CDCA}">
      <dsp:nvSpPr>
        <dsp:cNvPr id="0" name=""/>
        <dsp:cNvSpPr/>
      </dsp:nvSpPr>
      <dsp:spPr>
        <a:xfrm>
          <a:off x="5621460" y="4081177"/>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Booster Cogging</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Kiyomi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Seiya</a:t>
          </a:r>
          <a:endParaRPr lang="en-US" sz="600" kern="1200" dirty="0">
            <a:solidFill>
              <a:sysClr val="windowText" lastClr="000000"/>
            </a:solidFill>
            <a:latin typeface="Calibri"/>
            <a:ea typeface="+mn-ea"/>
            <a:cs typeface="+mn-cs"/>
          </a:endParaRPr>
        </a:p>
      </dsp:txBody>
      <dsp:txXfrm>
        <a:off x="5621460" y="4081177"/>
        <a:ext cx="741182" cy="284284"/>
      </dsp:txXfrm>
    </dsp:sp>
    <dsp:sp modelId="{0BAE8311-6011-4502-986B-F175517798E1}">
      <dsp:nvSpPr>
        <dsp:cNvPr id="0" name=""/>
        <dsp:cNvSpPr/>
      </dsp:nvSpPr>
      <dsp:spPr>
        <a:xfrm>
          <a:off x="5621460" y="4484861"/>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Booster Instabilities &amp; Feedback</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Bob Zwaska</a:t>
          </a:r>
        </a:p>
      </dsp:txBody>
      <dsp:txXfrm>
        <a:off x="5621460" y="4484861"/>
        <a:ext cx="741182" cy="284284"/>
      </dsp:txXfrm>
    </dsp:sp>
    <dsp:sp modelId="{095537AF-6FC5-472C-8CBA-F95CCAAC2EBA}">
      <dsp:nvSpPr>
        <dsp:cNvPr id="0" name=""/>
        <dsp:cNvSpPr/>
      </dsp:nvSpPr>
      <dsp:spPr>
        <a:xfrm>
          <a:off x="5621460" y="4888546"/>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Injection Painting</a:t>
          </a:r>
          <a:br>
            <a:rPr lang="en-US" sz="600" kern="1200" dirty="0">
              <a:solidFill>
                <a:sysClr val="windowText" lastClr="000000"/>
              </a:solidFill>
              <a:latin typeface="Calibri"/>
              <a:ea typeface="+mn-ea"/>
              <a:cs typeface="+mn-cs"/>
            </a:rPr>
          </a:br>
          <a:r>
            <a:rPr lang="en-US" sz="600" kern="1200" dirty="0" err="1">
              <a:solidFill>
                <a:sysClr val="windowText" lastClr="000000"/>
              </a:solidFill>
              <a:latin typeface="Calibri"/>
              <a:ea typeface="+mn-ea"/>
              <a:cs typeface="+mn-cs"/>
            </a:rPr>
            <a:t>Valeri</a:t>
          </a:r>
          <a:r>
            <a:rPr lang="en-US" sz="600" kern="1200" dirty="0">
              <a:solidFill>
                <a:sysClr val="windowText" lastClr="000000"/>
              </a:solidFill>
              <a:latin typeface="Calibri"/>
              <a:ea typeface="+mn-ea"/>
              <a:cs typeface="+mn-cs"/>
            </a:rPr>
            <a:t> </a:t>
          </a:r>
          <a:r>
            <a:rPr lang="en-US" sz="600" kern="1200" dirty="0" err="1">
              <a:solidFill>
                <a:sysClr val="windowText" lastClr="000000"/>
              </a:solidFill>
              <a:latin typeface="Calibri"/>
              <a:ea typeface="+mn-ea"/>
              <a:cs typeface="+mn-cs"/>
            </a:rPr>
            <a:t>Lebedev</a:t>
          </a:r>
          <a:endParaRPr lang="en-US" sz="600" kern="1200" dirty="0">
            <a:solidFill>
              <a:sysClr val="windowText" lastClr="000000"/>
            </a:solidFill>
            <a:latin typeface="Calibri"/>
            <a:ea typeface="+mn-ea"/>
            <a:cs typeface="+mn-cs"/>
          </a:endParaRPr>
        </a:p>
      </dsp:txBody>
      <dsp:txXfrm>
        <a:off x="5621460" y="4888546"/>
        <a:ext cx="741182" cy="284284"/>
      </dsp:txXfrm>
    </dsp:sp>
    <dsp:sp modelId="{FEB46D8E-4C6E-49B7-923C-36BAE70CF098}">
      <dsp:nvSpPr>
        <dsp:cNvPr id="0" name=""/>
        <dsp:cNvSpPr/>
      </dsp:nvSpPr>
      <dsp:spPr>
        <a:xfrm>
          <a:off x="5621460" y="5292231"/>
          <a:ext cx="741182"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Radiation Shielding</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Peter Kasper</a:t>
          </a:r>
        </a:p>
      </dsp:txBody>
      <dsp:txXfrm>
        <a:off x="5621460" y="5292231"/>
        <a:ext cx="741182" cy="284284"/>
      </dsp:txXfrm>
    </dsp:sp>
    <dsp:sp modelId="{31FF6FC3-4ED7-4A02-A4FF-2155CAC805DD}">
      <dsp:nvSpPr>
        <dsp:cNvPr id="0" name=""/>
        <dsp:cNvSpPr/>
      </dsp:nvSpPr>
      <dsp:spPr>
        <a:xfrm>
          <a:off x="6339899"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Instrumentation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Craig </a:t>
          </a:r>
          <a:r>
            <a:rPr lang="en-US" sz="600" kern="1200" dirty="0" err="1">
              <a:solidFill>
                <a:sysClr val="windowText" lastClr="000000"/>
              </a:solidFill>
              <a:latin typeface="Calibri"/>
              <a:ea typeface="+mn-ea"/>
              <a:cs typeface="+mn-cs"/>
            </a:rPr>
            <a:t>Drennan</a:t>
          </a:r>
          <a:endParaRPr lang="en-US" sz="600" kern="1200" dirty="0">
            <a:solidFill>
              <a:sysClr val="windowText" lastClr="000000"/>
            </a:solidFill>
            <a:latin typeface="Calibri"/>
            <a:ea typeface="+mn-ea"/>
            <a:cs typeface="+mn-cs"/>
          </a:endParaRPr>
        </a:p>
      </dsp:txBody>
      <dsp:txXfrm>
        <a:off x="6339899" y="2466438"/>
        <a:ext cx="568569" cy="284284"/>
      </dsp:txXfrm>
    </dsp:sp>
    <dsp:sp modelId="{E53AE5E5-3E70-4960-92EE-FCE29C4620E1}">
      <dsp:nvSpPr>
        <dsp:cNvPr id="0" name=""/>
        <dsp:cNvSpPr/>
      </dsp:nvSpPr>
      <dsp:spPr>
        <a:xfrm>
          <a:off x="6482041" y="287012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Dampers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Nathan Eddy</a:t>
          </a:r>
        </a:p>
      </dsp:txBody>
      <dsp:txXfrm>
        <a:off x="6482041" y="2870123"/>
        <a:ext cx="568569" cy="284284"/>
      </dsp:txXfrm>
    </dsp:sp>
    <dsp:sp modelId="{8BB8BF91-DA82-4547-A899-6D9011C6E8CE}">
      <dsp:nvSpPr>
        <dsp:cNvPr id="0" name=""/>
        <dsp:cNvSpPr/>
      </dsp:nvSpPr>
      <dsp:spPr>
        <a:xfrm>
          <a:off x="702786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Controls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Craig </a:t>
          </a:r>
          <a:r>
            <a:rPr lang="en-US" sz="600" kern="1200" dirty="0" err="1">
              <a:solidFill>
                <a:sysClr val="windowText" lastClr="000000"/>
              </a:solidFill>
              <a:latin typeface="Calibri"/>
              <a:ea typeface="+mn-ea"/>
              <a:cs typeface="+mn-cs"/>
            </a:rPr>
            <a:t>Drennan</a:t>
          </a:r>
          <a:endParaRPr lang="en-US" sz="600" kern="1200" dirty="0">
            <a:solidFill>
              <a:sysClr val="windowText" lastClr="000000"/>
            </a:solidFill>
            <a:latin typeface="Calibri"/>
            <a:ea typeface="+mn-ea"/>
            <a:cs typeface="+mn-cs"/>
          </a:endParaRPr>
        </a:p>
      </dsp:txBody>
      <dsp:txXfrm>
        <a:off x="7027868" y="2466438"/>
        <a:ext cx="568569" cy="284284"/>
      </dsp:txXfrm>
    </dsp:sp>
    <dsp:sp modelId="{A1F318AC-0EAF-490A-A96E-0BCBB0958DA1}">
      <dsp:nvSpPr>
        <dsp:cNvPr id="0" name=""/>
        <dsp:cNvSpPr/>
      </dsp:nvSpPr>
      <dsp:spPr>
        <a:xfrm>
          <a:off x="7715838" y="2466438"/>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Utilities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Todd Sullivan</a:t>
          </a:r>
        </a:p>
      </dsp:txBody>
      <dsp:txXfrm>
        <a:off x="7715838" y="2466438"/>
        <a:ext cx="568569" cy="284284"/>
      </dsp:txXfrm>
    </dsp:sp>
    <dsp:sp modelId="{0522286D-1A77-442E-9E7E-0EF6E4A29C1A}">
      <dsp:nvSpPr>
        <dsp:cNvPr id="0" name=""/>
        <dsp:cNvSpPr/>
      </dsp:nvSpPr>
      <dsp:spPr>
        <a:xfrm>
          <a:off x="7857981" y="287012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Power Distribution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Steve Hayes</a:t>
          </a:r>
        </a:p>
      </dsp:txBody>
      <dsp:txXfrm>
        <a:off x="7857981" y="2870123"/>
        <a:ext cx="568569" cy="284284"/>
      </dsp:txXfrm>
    </dsp:sp>
    <dsp:sp modelId="{2AD5AA6C-AC55-4965-8061-A81F73C57C15}">
      <dsp:nvSpPr>
        <dsp:cNvPr id="0" name=""/>
        <dsp:cNvSpPr/>
      </dsp:nvSpPr>
      <dsp:spPr>
        <a:xfrm>
          <a:off x="7857981" y="32738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95LCW System</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Maurice Ball</a:t>
          </a:r>
        </a:p>
      </dsp:txBody>
      <dsp:txXfrm>
        <a:off x="7857981" y="3273807"/>
        <a:ext cx="568569" cy="284284"/>
      </dsp:txXfrm>
    </dsp:sp>
    <dsp:sp modelId="{4BC5CF1E-29AD-4E51-B7A2-95311EEB0532}">
      <dsp:nvSpPr>
        <dsp:cNvPr id="0" name=""/>
        <dsp:cNvSpPr/>
      </dsp:nvSpPr>
      <dsp:spPr>
        <a:xfrm>
          <a:off x="7857981" y="367749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Vacuum Systems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Dave Augustine</a:t>
          </a:r>
        </a:p>
      </dsp:txBody>
      <dsp:txXfrm>
        <a:off x="7857981" y="3677492"/>
        <a:ext cx="568569" cy="284284"/>
      </dsp:txXfrm>
    </dsp:sp>
    <dsp:sp modelId="{5E488F87-37BF-4ADA-8664-3320D2940758}">
      <dsp:nvSpPr>
        <dsp:cNvPr id="0" name=""/>
        <dsp:cNvSpPr/>
      </dsp:nvSpPr>
      <dsp:spPr>
        <a:xfrm>
          <a:off x="8403808" y="2466438"/>
          <a:ext cx="667728"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Solid State Upgrade</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John Reid</a:t>
          </a:r>
        </a:p>
      </dsp:txBody>
      <dsp:txXfrm>
        <a:off x="8403808" y="2466438"/>
        <a:ext cx="667728" cy="284284"/>
      </dsp:txXfrm>
    </dsp:sp>
    <dsp:sp modelId="{23BD4AAE-2534-47DD-BE83-9B28A27D2216}">
      <dsp:nvSpPr>
        <dsp:cNvPr id="0" name=""/>
        <dsp:cNvSpPr/>
      </dsp:nvSpPr>
      <dsp:spPr>
        <a:xfrm>
          <a:off x="8570740" y="2870123"/>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Modulators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Rene Padilla</a:t>
          </a:r>
        </a:p>
      </dsp:txBody>
      <dsp:txXfrm>
        <a:off x="8570740" y="2870123"/>
        <a:ext cx="568569" cy="284284"/>
      </dsp:txXfrm>
    </dsp:sp>
    <dsp:sp modelId="{12D88881-9D61-41BC-8A2F-004E008988FB}">
      <dsp:nvSpPr>
        <dsp:cNvPr id="0" name=""/>
        <dsp:cNvSpPr/>
      </dsp:nvSpPr>
      <dsp:spPr>
        <a:xfrm>
          <a:off x="8570740" y="327380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Driver Amplifiers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Tom </a:t>
          </a:r>
          <a:r>
            <a:rPr lang="en-US" sz="600" kern="1200" dirty="0" err="1">
              <a:solidFill>
                <a:sysClr val="windowText" lastClr="000000"/>
              </a:solidFill>
              <a:latin typeface="Calibri"/>
              <a:ea typeface="+mn-ea"/>
              <a:cs typeface="+mn-cs"/>
            </a:rPr>
            <a:t>Kubicki</a:t>
          </a:r>
          <a:endParaRPr lang="en-US" sz="600" kern="1200" dirty="0">
            <a:solidFill>
              <a:sysClr val="windowText" lastClr="000000"/>
            </a:solidFill>
            <a:latin typeface="Calibri"/>
            <a:ea typeface="+mn-ea"/>
            <a:cs typeface="+mn-cs"/>
          </a:endParaRPr>
        </a:p>
      </dsp:txBody>
      <dsp:txXfrm>
        <a:off x="8570740" y="3273807"/>
        <a:ext cx="568569" cy="284284"/>
      </dsp:txXfrm>
    </dsp:sp>
    <dsp:sp modelId="{89763336-EA8B-45AB-8577-6CDC01F00BC9}">
      <dsp:nvSpPr>
        <dsp:cNvPr id="0" name=""/>
        <dsp:cNvSpPr/>
      </dsp:nvSpPr>
      <dsp:spPr>
        <a:xfrm>
          <a:off x="8570740" y="3677492"/>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Power Amplifiers</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Steve </a:t>
          </a:r>
          <a:r>
            <a:rPr lang="en-US" sz="600" kern="1200" dirty="0" err="1">
              <a:solidFill>
                <a:sysClr val="windowText" lastClr="000000"/>
              </a:solidFill>
              <a:latin typeface="Calibri"/>
              <a:ea typeface="+mn-ea"/>
              <a:cs typeface="+mn-cs"/>
            </a:rPr>
            <a:t>Kotz</a:t>
          </a:r>
          <a:endParaRPr lang="en-US" sz="600" kern="1200" dirty="0">
            <a:solidFill>
              <a:sysClr val="windowText" lastClr="000000"/>
            </a:solidFill>
            <a:latin typeface="Calibri"/>
            <a:ea typeface="+mn-ea"/>
            <a:cs typeface="+mn-cs"/>
          </a:endParaRPr>
        </a:p>
      </dsp:txBody>
      <dsp:txXfrm>
        <a:off x="8570740" y="3677492"/>
        <a:ext cx="568569" cy="284284"/>
      </dsp:txXfrm>
    </dsp:sp>
    <dsp:sp modelId="{A4C23E6E-6563-4179-B7E5-513A0C7C361E}">
      <dsp:nvSpPr>
        <dsp:cNvPr id="0" name=""/>
        <dsp:cNvSpPr/>
      </dsp:nvSpPr>
      <dsp:spPr>
        <a:xfrm>
          <a:off x="8570740" y="4081177"/>
          <a:ext cx="568569" cy="28428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ysClr val="windowText" lastClr="000000"/>
              </a:solidFill>
              <a:latin typeface="Calibri"/>
              <a:ea typeface="+mn-ea"/>
              <a:cs typeface="+mn-cs"/>
            </a:rPr>
            <a:t>Installation</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Rene Padilla</a:t>
          </a:r>
          <a:br>
            <a:rPr lang="en-US" sz="600" kern="1200" dirty="0">
              <a:solidFill>
                <a:sysClr val="windowText" lastClr="000000"/>
              </a:solidFill>
              <a:latin typeface="Calibri"/>
              <a:ea typeface="+mn-ea"/>
              <a:cs typeface="+mn-cs"/>
            </a:rPr>
          </a:br>
          <a:r>
            <a:rPr lang="en-US" sz="600" kern="1200" dirty="0">
              <a:solidFill>
                <a:sysClr val="windowText" lastClr="000000"/>
              </a:solidFill>
              <a:latin typeface="Calibri"/>
              <a:ea typeface="+mn-ea"/>
              <a:cs typeface="+mn-cs"/>
            </a:rPr>
            <a:t>Steve </a:t>
          </a:r>
          <a:r>
            <a:rPr lang="en-US" sz="600" kern="1200" dirty="0" err="1">
              <a:solidFill>
                <a:sysClr val="windowText" lastClr="000000"/>
              </a:solidFill>
              <a:latin typeface="Calibri"/>
              <a:ea typeface="+mn-ea"/>
              <a:cs typeface="+mn-cs"/>
            </a:rPr>
            <a:t>Kotz</a:t>
          </a:r>
          <a:endParaRPr lang="en-US" sz="600" kern="1200" dirty="0">
            <a:solidFill>
              <a:sysClr val="windowText" lastClr="000000"/>
            </a:solidFill>
            <a:latin typeface="Calibri"/>
            <a:ea typeface="+mn-ea"/>
            <a:cs typeface="+mn-cs"/>
          </a:endParaRPr>
        </a:p>
      </dsp:txBody>
      <dsp:txXfrm>
        <a:off x="8570740" y="4081177"/>
        <a:ext cx="568569" cy="2842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C80F8-B3C0-4A8A-9D3C-5753B09F16EC}">
      <dsp:nvSpPr>
        <dsp:cNvPr id="0" name=""/>
        <dsp:cNvSpPr/>
      </dsp:nvSpPr>
      <dsp:spPr>
        <a:xfrm>
          <a:off x="4237310" y="943709"/>
          <a:ext cx="2788905" cy="112059"/>
        </a:xfrm>
        <a:custGeom>
          <a:avLst/>
          <a:gdLst/>
          <a:ahLst/>
          <a:cxnLst/>
          <a:rect l="0" t="0" r="0" b="0"/>
          <a:pathLst>
            <a:path>
              <a:moveTo>
                <a:pt x="0" y="0"/>
              </a:moveTo>
              <a:lnTo>
                <a:pt x="0" y="49297"/>
              </a:lnTo>
              <a:lnTo>
                <a:pt x="2788905" y="49297"/>
              </a:lnTo>
              <a:lnTo>
                <a:pt x="2788905" y="112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DB78D4-0AC6-4A51-95EA-71C51D310392}">
      <dsp:nvSpPr>
        <dsp:cNvPr id="0" name=""/>
        <dsp:cNvSpPr/>
      </dsp:nvSpPr>
      <dsp:spPr>
        <a:xfrm>
          <a:off x="7370299" y="1898474"/>
          <a:ext cx="105296" cy="1548123"/>
        </a:xfrm>
        <a:custGeom>
          <a:avLst/>
          <a:gdLst/>
          <a:ahLst/>
          <a:cxnLst/>
          <a:rect l="0" t="0" r="0" b="0"/>
          <a:pathLst>
            <a:path>
              <a:moveTo>
                <a:pt x="0" y="0"/>
              </a:moveTo>
              <a:lnTo>
                <a:pt x="0" y="1548123"/>
              </a:lnTo>
              <a:lnTo>
                <a:pt x="105296" y="15481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B55584-2FC4-49E9-88CB-63ECC6A0814A}">
      <dsp:nvSpPr>
        <dsp:cNvPr id="0" name=""/>
        <dsp:cNvSpPr/>
      </dsp:nvSpPr>
      <dsp:spPr>
        <a:xfrm>
          <a:off x="7370299" y="1898474"/>
          <a:ext cx="105296" cy="1123734"/>
        </a:xfrm>
        <a:custGeom>
          <a:avLst/>
          <a:gdLst/>
          <a:ahLst/>
          <a:cxnLst/>
          <a:rect l="0" t="0" r="0" b="0"/>
          <a:pathLst>
            <a:path>
              <a:moveTo>
                <a:pt x="0" y="0"/>
              </a:moveTo>
              <a:lnTo>
                <a:pt x="0" y="1123734"/>
              </a:lnTo>
              <a:lnTo>
                <a:pt x="105296" y="11237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C2480-886C-43DA-89BD-8314D992DA03}">
      <dsp:nvSpPr>
        <dsp:cNvPr id="0" name=""/>
        <dsp:cNvSpPr/>
      </dsp:nvSpPr>
      <dsp:spPr>
        <a:xfrm>
          <a:off x="7370299" y="1898474"/>
          <a:ext cx="105296" cy="699345"/>
        </a:xfrm>
        <a:custGeom>
          <a:avLst/>
          <a:gdLst/>
          <a:ahLst/>
          <a:cxnLst/>
          <a:rect l="0" t="0" r="0" b="0"/>
          <a:pathLst>
            <a:path>
              <a:moveTo>
                <a:pt x="0" y="0"/>
              </a:moveTo>
              <a:lnTo>
                <a:pt x="0" y="699345"/>
              </a:lnTo>
              <a:lnTo>
                <a:pt x="105296"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6D9484-029F-4BA2-8B7B-EC00FC5E9C68}">
      <dsp:nvSpPr>
        <dsp:cNvPr id="0" name=""/>
        <dsp:cNvSpPr/>
      </dsp:nvSpPr>
      <dsp:spPr>
        <a:xfrm>
          <a:off x="7370299" y="1898474"/>
          <a:ext cx="105296" cy="274956"/>
        </a:xfrm>
        <a:custGeom>
          <a:avLst/>
          <a:gdLst/>
          <a:ahLst/>
          <a:cxnLst/>
          <a:rect l="0" t="0" r="0" b="0"/>
          <a:pathLst>
            <a:path>
              <a:moveTo>
                <a:pt x="0" y="0"/>
              </a:moveTo>
              <a:lnTo>
                <a:pt x="0" y="274956"/>
              </a:lnTo>
              <a:lnTo>
                <a:pt x="105296"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98863A-7D85-462D-8448-6B46585D6043}">
      <dsp:nvSpPr>
        <dsp:cNvPr id="0" name=""/>
        <dsp:cNvSpPr/>
      </dsp:nvSpPr>
      <dsp:spPr>
        <a:xfrm>
          <a:off x="5652913" y="1361006"/>
          <a:ext cx="1998175" cy="238602"/>
        </a:xfrm>
        <a:custGeom>
          <a:avLst/>
          <a:gdLst/>
          <a:ahLst/>
          <a:cxnLst/>
          <a:rect l="0" t="0" r="0" b="0"/>
          <a:pathLst>
            <a:path>
              <a:moveTo>
                <a:pt x="0" y="0"/>
              </a:moveTo>
              <a:lnTo>
                <a:pt x="0" y="175840"/>
              </a:lnTo>
              <a:lnTo>
                <a:pt x="1998175" y="175840"/>
              </a:lnTo>
              <a:lnTo>
                <a:pt x="1998175"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C39C6-9BD8-42E6-9EED-416DD5D5B9E5}">
      <dsp:nvSpPr>
        <dsp:cNvPr id="0" name=""/>
        <dsp:cNvSpPr/>
      </dsp:nvSpPr>
      <dsp:spPr>
        <a:xfrm>
          <a:off x="6455957" y="1898474"/>
          <a:ext cx="91440" cy="1543810"/>
        </a:xfrm>
        <a:custGeom>
          <a:avLst/>
          <a:gdLst/>
          <a:ahLst/>
          <a:cxnLst/>
          <a:rect l="0" t="0" r="0" b="0"/>
          <a:pathLst>
            <a:path>
              <a:moveTo>
                <a:pt x="45720" y="0"/>
              </a:moveTo>
              <a:lnTo>
                <a:pt x="45720" y="1543810"/>
              </a:lnTo>
              <a:lnTo>
                <a:pt x="135379" y="15438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9FCC6B-6DF2-4522-BEC6-09979006236F}">
      <dsp:nvSpPr>
        <dsp:cNvPr id="0" name=""/>
        <dsp:cNvSpPr/>
      </dsp:nvSpPr>
      <dsp:spPr>
        <a:xfrm>
          <a:off x="6455957" y="1898474"/>
          <a:ext cx="91440" cy="1120140"/>
        </a:xfrm>
        <a:custGeom>
          <a:avLst/>
          <a:gdLst/>
          <a:ahLst/>
          <a:cxnLst/>
          <a:rect l="0" t="0" r="0" b="0"/>
          <a:pathLst>
            <a:path>
              <a:moveTo>
                <a:pt x="45720" y="0"/>
              </a:moveTo>
              <a:lnTo>
                <a:pt x="45720" y="1120140"/>
              </a:lnTo>
              <a:lnTo>
                <a:pt x="135379" y="11201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A0D8DE-B089-4EC0-96C2-F5E833BA4C4D}">
      <dsp:nvSpPr>
        <dsp:cNvPr id="0" name=""/>
        <dsp:cNvSpPr/>
      </dsp:nvSpPr>
      <dsp:spPr>
        <a:xfrm>
          <a:off x="6455957" y="1898474"/>
          <a:ext cx="91440" cy="697188"/>
        </a:xfrm>
        <a:custGeom>
          <a:avLst/>
          <a:gdLst/>
          <a:ahLst/>
          <a:cxnLst/>
          <a:rect l="0" t="0" r="0" b="0"/>
          <a:pathLst>
            <a:path>
              <a:moveTo>
                <a:pt x="45720" y="0"/>
              </a:moveTo>
              <a:lnTo>
                <a:pt x="45720" y="697188"/>
              </a:lnTo>
              <a:lnTo>
                <a:pt x="135379" y="6971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3A4A-9727-4624-ACF4-75C05F95F78A}">
      <dsp:nvSpPr>
        <dsp:cNvPr id="0" name=""/>
        <dsp:cNvSpPr/>
      </dsp:nvSpPr>
      <dsp:spPr>
        <a:xfrm>
          <a:off x="6455957" y="1898474"/>
          <a:ext cx="91440" cy="274237"/>
        </a:xfrm>
        <a:custGeom>
          <a:avLst/>
          <a:gdLst/>
          <a:ahLst/>
          <a:cxnLst/>
          <a:rect l="0" t="0" r="0" b="0"/>
          <a:pathLst>
            <a:path>
              <a:moveTo>
                <a:pt x="45720" y="0"/>
              </a:moveTo>
              <a:lnTo>
                <a:pt x="45720" y="274237"/>
              </a:lnTo>
              <a:lnTo>
                <a:pt x="135379" y="274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5293A4-2442-45AF-A6B6-0382265B422A}">
      <dsp:nvSpPr>
        <dsp:cNvPr id="0" name=""/>
        <dsp:cNvSpPr/>
      </dsp:nvSpPr>
      <dsp:spPr>
        <a:xfrm>
          <a:off x="5652913" y="1361006"/>
          <a:ext cx="1087855" cy="238602"/>
        </a:xfrm>
        <a:custGeom>
          <a:avLst/>
          <a:gdLst/>
          <a:ahLst/>
          <a:cxnLst/>
          <a:rect l="0" t="0" r="0" b="0"/>
          <a:pathLst>
            <a:path>
              <a:moveTo>
                <a:pt x="0" y="0"/>
              </a:moveTo>
              <a:lnTo>
                <a:pt x="0" y="175840"/>
              </a:lnTo>
              <a:lnTo>
                <a:pt x="1087855" y="175840"/>
              </a:lnTo>
              <a:lnTo>
                <a:pt x="1087855"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A5FF51-CF18-4F84-9EB7-55E807B0D81B}">
      <dsp:nvSpPr>
        <dsp:cNvPr id="0" name=""/>
        <dsp:cNvSpPr/>
      </dsp:nvSpPr>
      <dsp:spPr>
        <a:xfrm>
          <a:off x="5732702" y="1898474"/>
          <a:ext cx="91440" cy="699345"/>
        </a:xfrm>
        <a:custGeom>
          <a:avLst/>
          <a:gdLst/>
          <a:ahLst/>
          <a:cxnLst/>
          <a:rect l="0" t="0" r="0" b="0"/>
          <a:pathLst>
            <a:path>
              <a:moveTo>
                <a:pt x="45720" y="0"/>
              </a:moveTo>
              <a:lnTo>
                <a:pt x="45720" y="699345"/>
              </a:lnTo>
              <a:lnTo>
                <a:pt x="135379"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87A2D7-D29E-46E0-8E33-FA8004F0B24F}">
      <dsp:nvSpPr>
        <dsp:cNvPr id="0" name=""/>
        <dsp:cNvSpPr/>
      </dsp:nvSpPr>
      <dsp:spPr>
        <a:xfrm>
          <a:off x="5732702" y="1898474"/>
          <a:ext cx="91440" cy="277406"/>
        </a:xfrm>
        <a:custGeom>
          <a:avLst/>
          <a:gdLst/>
          <a:ahLst/>
          <a:cxnLst/>
          <a:rect l="0" t="0" r="0" b="0"/>
          <a:pathLst>
            <a:path>
              <a:moveTo>
                <a:pt x="45720" y="0"/>
              </a:moveTo>
              <a:lnTo>
                <a:pt x="45720" y="277406"/>
              </a:lnTo>
              <a:lnTo>
                <a:pt x="135379" y="2774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C0528B-BAD3-4B79-AFBF-589BAE642802}">
      <dsp:nvSpPr>
        <dsp:cNvPr id="0" name=""/>
        <dsp:cNvSpPr/>
      </dsp:nvSpPr>
      <dsp:spPr>
        <a:xfrm>
          <a:off x="5652913" y="1361006"/>
          <a:ext cx="364600" cy="238602"/>
        </a:xfrm>
        <a:custGeom>
          <a:avLst/>
          <a:gdLst/>
          <a:ahLst/>
          <a:cxnLst/>
          <a:rect l="0" t="0" r="0" b="0"/>
          <a:pathLst>
            <a:path>
              <a:moveTo>
                <a:pt x="0" y="0"/>
              </a:moveTo>
              <a:lnTo>
                <a:pt x="0" y="175840"/>
              </a:lnTo>
              <a:lnTo>
                <a:pt x="364600" y="175840"/>
              </a:lnTo>
              <a:lnTo>
                <a:pt x="36460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51E322-FA58-42BB-8B31-747E9B3A293C}">
      <dsp:nvSpPr>
        <dsp:cNvPr id="0" name=""/>
        <dsp:cNvSpPr/>
      </dsp:nvSpPr>
      <dsp:spPr>
        <a:xfrm>
          <a:off x="4961348" y="1898474"/>
          <a:ext cx="105296" cy="2396901"/>
        </a:xfrm>
        <a:custGeom>
          <a:avLst/>
          <a:gdLst/>
          <a:ahLst/>
          <a:cxnLst/>
          <a:rect l="0" t="0" r="0" b="0"/>
          <a:pathLst>
            <a:path>
              <a:moveTo>
                <a:pt x="0" y="0"/>
              </a:moveTo>
              <a:lnTo>
                <a:pt x="0" y="2396901"/>
              </a:lnTo>
              <a:lnTo>
                <a:pt x="105296" y="23969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73F477-38A2-46CE-8163-2B5C1F3EE9CA}">
      <dsp:nvSpPr>
        <dsp:cNvPr id="0" name=""/>
        <dsp:cNvSpPr/>
      </dsp:nvSpPr>
      <dsp:spPr>
        <a:xfrm>
          <a:off x="4961348" y="1898474"/>
          <a:ext cx="105296" cy="1972512"/>
        </a:xfrm>
        <a:custGeom>
          <a:avLst/>
          <a:gdLst/>
          <a:ahLst/>
          <a:cxnLst/>
          <a:rect l="0" t="0" r="0" b="0"/>
          <a:pathLst>
            <a:path>
              <a:moveTo>
                <a:pt x="0" y="0"/>
              </a:moveTo>
              <a:lnTo>
                <a:pt x="0" y="1972512"/>
              </a:lnTo>
              <a:lnTo>
                <a:pt x="105296" y="19725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246E9D-7EE7-4C9D-A487-984884167E57}">
      <dsp:nvSpPr>
        <dsp:cNvPr id="0" name=""/>
        <dsp:cNvSpPr/>
      </dsp:nvSpPr>
      <dsp:spPr>
        <a:xfrm>
          <a:off x="4961348" y="1898474"/>
          <a:ext cx="105296" cy="1548123"/>
        </a:xfrm>
        <a:custGeom>
          <a:avLst/>
          <a:gdLst/>
          <a:ahLst/>
          <a:cxnLst/>
          <a:rect l="0" t="0" r="0" b="0"/>
          <a:pathLst>
            <a:path>
              <a:moveTo>
                <a:pt x="0" y="0"/>
              </a:moveTo>
              <a:lnTo>
                <a:pt x="0" y="1548123"/>
              </a:lnTo>
              <a:lnTo>
                <a:pt x="105296" y="15481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B2EC81-DEB6-4EA8-891A-CF1AB1B4CA61}">
      <dsp:nvSpPr>
        <dsp:cNvPr id="0" name=""/>
        <dsp:cNvSpPr/>
      </dsp:nvSpPr>
      <dsp:spPr>
        <a:xfrm>
          <a:off x="4961348" y="1898474"/>
          <a:ext cx="105296" cy="1123734"/>
        </a:xfrm>
        <a:custGeom>
          <a:avLst/>
          <a:gdLst/>
          <a:ahLst/>
          <a:cxnLst/>
          <a:rect l="0" t="0" r="0" b="0"/>
          <a:pathLst>
            <a:path>
              <a:moveTo>
                <a:pt x="0" y="0"/>
              </a:moveTo>
              <a:lnTo>
                <a:pt x="0" y="1123734"/>
              </a:lnTo>
              <a:lnTo>
                <a:pt x="105296" y="11237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007470-7205-4248-8716-3AC02BDFF870}">
      <dsp:nvSpPr>
        <dsp:cNvPr id="0" name=""/>
        <dsp:cNvSpPr/>
      </dsp:nvSpPr>
      <dsp:spPr>
        <a:xfrm>
          <a:off x="4961348" y="1898474"/>
          <a:ext cx="105296" cy="699345"/>
        </a:xfrm>
        <a:custGeom>
          <a:avLst/>
          <a:gdLst/>
          <a:ahLst/>
          <a:cxnLst/>
          <a:rect l="0" t="0" r="0" b="0"/>
          <a:pathLst>
            <a:path>
              <a:moveTo>
                <a:pt x="0" y="0"/>
              </a:moveTo>
              <a:lnTo>
                <a:pt x="0" y="699345"/>
              </a:lnTo>
              <a:lnTo>
                <a:pt x="105296"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EE4CE6-8AEE-4F43-B1A5-B85101022DB3}">
      <dsp:nvSpPr>
        <dsp:cNvPr id="0" name=""/>
        <dsp:cNvSpPr/>
      </dsp:nvSpPr>
      <dsp:spPr>
        <a:xfrm>
          <a:off x="4961348" y="1898474"/>
          <a:ext cx="105296" cy="274956"/>
        </a:xfrm>
        <a:custGeom>
          <a:avLst/>
          <a:gdLst/>
          <a:ahLst/>
          <a:cxnLst/>
          <a:rect l="0" t="0" r="0" b="0"/>
          <a:pathLst>
            <a:path>
              <a:moveTo>
                <a:pt x="0" y="0"/>
              </a:moveTo>
              <a:lnTo>
                <a:pt x="0" y="274956"/>
              </a:lnTo>
              <a:lnTo>
                <a:pt x="105296"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E59C74-E95D-4D56-8D3E-F67FF5C55EA1}">
      <dsp:nvSpPr>
        <dsp:cNvPr id="0" name=""/>
        <dsp:cNvSpPr/>
      </dsp:nvSpPr>
      <dsp:spPr>
        <a:xfrm>
          <a:off x="5242138" y="1361006"/>
          <a:ext cx="410775" cy="238602"/>
        </a:xfrm>
        <a:custGeom>
          <a:avLst/>
          <a:gdLst/>
          <a:ahLst/>
          <a:cxnLst/>
          <a:rect l="0" t="0" r="0" b="0"/>
          <a:pathLst>
            <a:path>
              <a:moveTo>
                <a:pt x="410775" y="0"/>
              </a:moveTo>
              <a:lnTo>
                <a:pt x="410775" y="175840"/>
              </a:lnTo>
              <a:lnTo>
                <a:pt x="0" y="175840"/>
              </a:lnTo>
              <a:lnTo>
                <a:pt x="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3B3E1E-9B74-4DAD-9D19-FAD55BD22779}">
      <dsp:nvSpPr>
        <dsp:cNvPr id="0" name=""/>
        <dsp:cNvSpPr/>
      </dsp:nvSpPr>
      <dsp:spPr>
        <a:xfrm>
          <a:off x="4003382" y="1898474"/>
          <a:ext cx="122887" cy="3990180"/>
        </a:xfrm>
        <a:custGeom>
          <a:avLst/>
          <a:gdLst/>
          <a:ahLst/>
          <a:cxnLst/>
          <a:rect l="0" t="0" r="0" b="0"/>
          <a:pathLst>
            <a:path>
              <a:moveTo>
                <a:pt x="0" y="0"/>
              </a:moveTo>
              <a:lnTo>
                <a:pt x="0" y="3990180"/>
              </a:lnTo>
              <a:lnTo>
                <a:pt x="122887" y="3990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FD2F85-21D7-4F78-9D1E-B29BEBAA6A55}">
      <dsp:nvSpPr>
        <dsp:cNvPr id="0" name=""/>
        <dsp:cNvSpPr/>
      </dsp:nvSpPr>
      <dsp:spPr>
        <a:xfrm>
          <a:off x="4003382" y="1898474"/>
          <a:ext cx="105296" cy="3562692"/>
        </a:xfrm>
        <a:custGeom>
          <a:avLst/>
          <a:gdLst/>
          <a:ahLst/>
          <a:cxnLst/>
          <a:rect l="0" t="0" r="0" b="0"/>
          <a:pathLst>
            <a:path>
              <a:moveTo>
                <a:pt x="0" y="0"/>
              </a:moveTo>
              <a:lnTo>
                <a:pt x="0" y="3562692"/>
              </a:lnTo>
              <a:lnTo>
                <a:pt x="105296" y="35626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3D8279-C76A-40AF-B9EA-6919CA9F6BAA}">
      <dsp:nvSpPr>
        <dsp:cNvPr id="0" name=""/>
        <dsp:cNvSpPr/>
      </dsp:nvSpPr>
      <dsp:spPr>
        <a:xfrm>
          <a:off x="4003382" y="1898474"/>
          <a:ext cx="105296" cy="3134966"/>
        </a:xfrm>
        <a:custGeom>
          <a:avLst/>
          <a:gdLst/>
          <a:ahLst/>
          <a:cxnLst/>
          <a:rect l="0" t="0" r="0" b="0"/>
          <a:pathLst>
            <a:path>
              <a:moveTo>
                <a:pt x="0" y="0"/>
              </a:moveTo>
              <a:lnTo>
                <a:pt x="0" y="3134966"/>
              </a:lnTo>
              <a:lnTo>
                <a:pt x="105296" y="3134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15C390-EBCE-42DA-92E1-4DA0962E22C2}">
      <dsp:nvSpPr>
        <dsp:cNvPr id="0" name=""/>
        <dsp:cNvSpPr/>
      </dsp:nvSpPr>
      <dsp:spPr>
        <a:xfrm>
          <a:off x="4003382" y="1898474"/>
          <a:ext cx="122887" cy="2751287"/>
        </a:xfrm>
        <a:custGeom>
          <a:avLst/>
          <a:gdLst/>
          <a:ahLst/>
          <a:cxnLst/>
          <a:rect l="0" t="0" r="0" b="0"/>
          <a:pathLst>
            <a:path>
              <a:moveTo>
                <a:pt x="0" y="0"/>
              </a:moveTo>
              <a:lnTo>
                <a:pt x="0" y="2751287"/>
              </a:lnTo>
              <a:lnTo>
                <a:pt x="122887" y="27512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63DE01-F3C1-4692-B8E4-81147FA3BF80}">
      <dsp:nvSpPr>
        <dsp:cNvPr id="0" name=""/>
        <dsp:cNvSpPr/>
      </dsp:nvSpPr>
      <dsp:spPr>
        <a:xfrm>
          <a:off x="4003382" y="1898474"/>
          <a:ext cx="105296" cy="2396901"/>
        </a:xfrm>
        <a:custGeom>
          <a:avLst/>
          <a:gdLst/>
          <a:ahLst/>
          <a:cxnLst/>
          <a:rect l="0" t="0" r="0" b="0"/>
          <a:pathLst>
            <a:path>
              <a:moveTo>
                <a:pt x="0" y="0"/>
              </a:moveTo>
              <a:lnTo>
                <a:pt x="0" y="2396901"/>
              </a:lnTo>
              <a:lnTo>
                <a:pt x="105296" y="23969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07956-7031-4C64-B6AE-3B7E8AC82287}">
      <dsp:nvSpPr>
        <dsp:cNvPr id="0" name=""/>
        <dsp:cNvSpPr/>
      </dsp:nvSpPr>
      <dsp:spPr>
        <a:xfrm>
          <a:off x="4003382" y="1898474"/>
          <a:ext cx="105296" cy="1972512"/>
        </a:xfrm>
        <a:custGeom>
          <a:avLst/>
          <a:gdLst/>
          <a:ahLst/>
          <a:cxnLst/>
          <a:rect l="0" t="0" r="0" b="0"/>
          <a:pathLst>
            <a:path>
              <a:moveTo>
                <a:pt x="0" y="0"/>
              </a:moveTo>
              <a:lnTo>
                <a:pt x="0" y="1972512"/>
              </a:lnTo>
              <a:lnTo>
                <a:pt x="105296" y="19725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52A87D-6163-463D-93B4-5B169434CED3}">
      <dsp:nvSpPr>
        <dsp:cNvPr id="0" name=""/>
        <dsp:cNvSpPr/>
      </dsp:nvSpPr>
      <dsp:spPr>
        <a:xfrm>
          <a:off x="4003382" y="1898474"/>
          <a:ext cx="105296" cy="1542244"/>
        </a:xfrm>
        <a:custGeom>
          <a:avLst/>
          <a:gdLst/>
          <a:ahLst/>
          <a:cxnLst/>
          <a:rect l="0" t="0" r="0" b="0"/>
          <a:pathLst>
            <a:path>
              <a:moveTo>
                <a:pt x="0" y="0"/>
              </a:moveTo>
              <a:lnTo>
                <a:pt x="0" y="1542244"/>
              </a:lnTo>
              <a:lnTo>
                <a:pt x="105296" y="15422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82662-4715-43B5-A692-08949EB46536}">
      <dsp:nvSpPr>
        <dsp:cNvPr id="0" name=""/>
        <dsp:cNvSpPr/>
      </dsp:nvSpPr>
      <dsp:spPr>
        <a:xfrm>
          <a:off x="4003382" y="1898474"/>
          <a:ext cx="105296" cy="1123734"/>
        </a:xfrm>
        <a:custGeom>
          <a:avLst/>
          <a:gdLst/>
          <a:ahLst/>
          <a:cxnLst/>
          <a:rect l="0" t="0" r="0" b="0"/>
          <a:pathLst>
            <a:path>
              <a:moveTo>
                <a:pt x="0" y="0"/>
              </a:moveTo>
              <a:lnTo>
                <a:pt x="0" y="1123734"/>
              </a:lnTo>
              <a:lnTo>
                <a:pt x="105296" y="11237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7320D6-DA52-4DC9-AB6E-5C8AB4A7BBAB}">
      <dsp:nvSpPr>
        <dsp:cNvPr id="0" name=""/>
        <dsp:cNvSpPr/>
      </dsp:nvSpPr>
      <dsp:spPr>
        <a:xfrm>
          <a:off x="4003382" y="1898474"/>
          <a:ext cx="105296" cy="699345"/>
        </a:xfrm>
        <a:custGeom>
          <a:avLst/>
          <a:gdLst/>
          <a:ahLst/>
          <a:cxnLst/>
          <a:rect l="0" t="0" r="0" b="0"/>
          <a:pathLst>
            <a:path>
              <a:moveTo>
                <a:pt x="0" y="0"/>
              </a:moveTo>
              <a:lnTo>
                <a:pt x="0" y="699345"/>
              </a:lnTo>
              <a:lnTo>
                <a:pt x="105296"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94A120-EE87-4E1D-AAAC-4C227A4A7556}">
      <dsp:nvSpPr>
        <dsp:cNvPr id="0" name=""/>
        <dsp:cNvSpPr/>
      </dsp:nvSpPr>
      <dsp:spPr>
        <a:xfrm>
          <a:off x="4003382" y="1898474"/>
          <a:ext cx="105296" cy="274956"/>
        </a:xfrm>
        <a:custGeom>
          <a:avLst/>
          <a:gdLst/>
          <a:ahLst/>
          <a:cxnLst/>
          <a:rect l="0" t="0" r="0" b="0"/>
          <a:pathLst>
            <a:path>
              <a:moveTo>
                <a:pt x="0" y="0"/>
              </a:moveTo>
              <a:lnTo>
                <a:pt x="0" y="274956"/>
              </a:lnTo>
              <a:lnTo>
                <a:pt x="105296"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6F0CCB-DA33-4585-A216-0AA5922E9447}">
      <dsp:nvSpPr>
        <dsp:cNvPr id="0" name=""/>
        <dsp:cNvSpPr/>
      </dsp:nvSpPr>
      <dsp:spPr>
        <a:xfrm>
          <a:off x="4284172" y="1361006"/>
          <a:ext cx="1368741" cy="238602"/>
        </a:xfrm>
        <a:custGeom>
          <a:avLst/>
          <a:gdLst/>
          <a:ahLst/>
          <a:cxnLst/>
          <a:rect l="0" t="0" r="0" b="0"/>
          <a:pathLst>
            <a:path>
              <a:moveTo>
                <a:pt x="1368741" y="0"/>
              </a:moveTo>
              <a:lnTo>
                <a:pt x="1368741" y="175840"/>
              </a:lnTo>
              <a:lnTo>
                <a:pt x="0" y="175840"/>
              </a:lnTo>
              <a:lnTo>
                <a:pt x="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F706F-C66D-4A78-87A4-EE226BA9CDF1}">
      <dsp:nvSpPr>
        <dsp:cNvPr id="0" name=""/>
        <dsp:cNvSpPr/>
      </dsp:nvSpPr>
      <dsp:spPr>
        <a:xfrm>
          <a:off x="4237310" y="943709"/>
          <a:ext cx="1415603" cy="118431"/>
        </a:xfrm>
        <a:custGeom>
          <a:avLst/>
          <a:gdLst/>
          <a:ahLst/>
          <a:cxnLst/>
          <a:rect l="0" t="0" r="0" b="0"/>
          <a:pathLst>
            <a:path>
              <a:moveTo>
                <a:pt x="0" y="0"/>
              </a:moveTo>
              <a:lnTo>
                <a:pt x="0" y="55669"/>
              </a:lnTo>
              <a:lnTo>
                <a:pt x="1415603" y="55669"/>
              </a:lnTo>
              <a:lnTo>
                <a:pt x="1415603" y="1184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785C99-F1EF-4590-B4D1-31BE07FB159F}">
      <dsp:nvSpPr>
        <dsp:cNvPr id="0" name=""/>
        <dsp:cNvSpPr/>
      </dsp:nvSpPr>
      <dsp:spPr>
        <a:xfrm>
          <a:off x="3114669" y="1898474"/>
          <a:ext cx="115498" cy="1092736"/>
        </a:xfrm>
        <a:custGeom>
          <a:avLst/>
          <a:gdLst/>
          <a:ahLst/>
          <a:cxnLst/>
          <a:rect l="0" t="0" r="0" b="0"/>
          <a:pathLst>
            <a:path>
              <a:moveTo>
                <a:pt x="0" y="0"/>
              </a:moveTo>
              <a:lnTo>
                <a:pt x="0" y="1092736"/>
              </a:lnTo>
              <a:lnTo>
                <a:pt x="115498" y="10927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CEC84F-63DB-4DEE-9F25-48F1225D6EEC}">
      <dsp:nvSpPr>
        <dsp:cNvPr id="0" name=""/>
        <dsp:cNvSpPr/>
      </dsp:nvSpPr>
      <dsp:spPr>
        <a:xfrm>
          <a:off x="3114669" y="1898474"/>
          <a:ext cx="115498" cy="699345"/>
        </a:xfrm>
        <a:custGeom>
          <a:avLst/>
          <a:gdLst/>
          <a:ahLst/>
          <a:cxnLst/>
          <a:rect l="0" t="0" r="0" b="0"/>
          <a:pathLst>
            <a:path>
              <a:moveTo>
                <a:pt x="0" y="0"/>
              </a:moveTo>
              <a:lnTo>
                <a:pt x="0" y="699345"/>
              </a:lnTo>
              <a:lnTo>
                <a:pt x="115498"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7B6ED2-E123-477F-B76D-2398BE25E943}">
      <dsp:nvSpPr>
        <dsp:cNvPr id="0" name=""/>
        <dsp:cNvSpPr/>
      </dsp:nvSpPr>
      <dsp:spPr>
        <a:xfrm>
          <a:off x="3114669" y="1898474"/>
          <a:ext cx="115498" cy="274956"/>
        </a:xfrm>
        <a:custGeom>
          <a:avLst/>
          <a:gdLst/>
          <a:ahLst/>
          <a:cxnLst/>
          <a:rect l="0" t="0" r="0" b="0"/>
          <a:pathLst>
            <a:path>
              <a:moveTo>
                <a:pt x="0" y="0"/>
              </a:moveTo>
              <a:lnTo>
                <a:pt x="0" y="274956"/>
              </a:lnTo>
              <a:lnTo>
                <a:pt x="115498"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D32780-5D81-4BCB-B0A0-A7CF44733EEA}">
      <dsp:nvSpPr>
        <dsp:cNvPr id="0" name=""/>
        <dsp:cNvSpPr/>
      </dsp:nvSpPr>
      <dsp:spPr>
        <a:xfrm>
          <a:off x="2125091" y="1361006"/>
          <a:ext cx="1297574" cy="238602"/>
        </a:xfrm>
        <a:custGeom>
          <a:avLst/>
          <a:gdLst/>
          <a:ahLst/>
          <a:cxnLst/>
          <a:rect l="0" t="0" r="0" b="0"/>
          <a:pathLst>
            <a:path>
              <a:moveTo>
                <a:pt x="0" y="0"/>
              </a:moveTo>
              <a:lnTo>
                <a:pt x="0" y="175840"/>
              </a:lnTo>
              <a:lnTo>
                <a:pt x="1297574" y="175840"/>
              </a:lnTo>
              <a:lnTo>
                <a:pt x="1297574"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669C79-3360-4F80-915C-83E21FBAD3C3}">
      <dsp:nvSpPr>
        <dsp:cNvPr id="0" name=""/>
        <dsp:cNvSpPr/>
      </dsp:nvSpPr>
      <dsp:spPr>
        <a:xfrm>
          <a:off x="2328468" y="1898474"/>
          <a:ext cx="91440" cy="274956"/>
        </a:xfrm>
        <a:custGeom>
          <a:avLst/>
          <a:gdLst/>
          <a:ahLst/>
          <a:cxnLst/>
          <a:rect l="0" t="0" r="0" b="0"/>
          <a:pathLst>
            <a:path>
              <a:moveTo>
                <a:pt x="45720" y="0"/>
              </a:moveTo>
              <a:lnTo>
                <a:pt x="45720" y="274956"/>
              </a:lnTo>
              <a:lnTo>
                <a:pt x="135379"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107E2-EBE1-4F33-8D84-DF7DA38FACF9}">
      <dsp:nvSpPr>
        <dsp:cNvPr id="0" name=""/>
        <dsp:cNvSpPr/>
      </dsp:nvSpPr>
      <dsp:spPr>
        <a:xfrm>
          <a:off x="2125091" y="1361006"/>
          <a:ext cx="488190" cy="238602"/>
        </a:xfrm>
        <a:custGeom>
          <a:avLst/>
          <a:gdLst/>
          <a:ahLst/>
          <a:cxnLst/>
          <a:rect l="0" t="0" r="0" b="0"/>
          <a:pathLst>
            <a:path>
              <a:moveTo>
                <a:pt x="0" y="0"/>
              </a:moveTo>
              <a:lnTo>
                <a:pt x="0" y="175840"/>
              </a:lnTo>
              <a:lnTo>
                <a:pt x="488190" y="175840"/>
              </a:lnTo>
              <a:lnTo>
                <a:pt x="48819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4E2D9E-DBCE-4DFE-9C1F-82E055B71737}">
      <dsp:nvSpPr>
        <dsp:cNvPr id="0" name=""/>
        <dsp:cNvSpPr/>
      </dsp:nvSpPr>
      <dsp:spPr>
        <a:xfrm>
          <a:off x="1449337" y="1898474"/>
          <a:ext cx="108888" cy="697242"/>
        </a:xfrm>
        <a:custGeom>
          <a:avLst/>
          <a:gdLst/>
          <a:ahLst/>
          <a:cxnLst/>
          <a:rect l="0" t="0" r="0" b="0"/>
          <a:pathLst>
            <a:path>
              <a:moveTo>
                <a:pt x="0" y="0"/>
              </a:moveTo>
              <a:lnTo>
                <a:pt x="0" y="697242"/>
              </a:lnTo>
              <a:lnTo>
                <a:pt x="108888" y="6972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EE296F-3803-4692-BB9E-CD776313E856}">
      <dsp:nvSpPr>
        <dsp:cNvPr id="0" name=""/>
        <dsp:cNvSpPr/>
      </dsp:nvSpPr>
      <dsp:spPr>
        <a:xfrm>
          <a:off x="1449337" y="1898474"/>
          <a:ext cx="108888" cy="274255"/>
        </a:xfrm>
        <a:custGeom>
          <a:avLst/>
          <a:gdLst/>
          <a:ahLst/>
          <a:cxnLst/>
          <a:rect l="0" t="0" r="0" b="0"/>
          <a:pathLst>
            <a:path>
              <a:moveTo>
                <a:pt x="0" y="0"/>
              </a:moveTo>
              <a:lnTo>
                <a:pt x="0" y="274255"/>
              </a:lnTo>
              <a:lnTo>
                <a:pt x="108888" y="2742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45A37F-085F-4D8C-ADAC-6D068F5D07B5}">
      <dsp:nvSpPr>
        <dsp:cNvPr id="0" name=""/>
        <dsp:cNvSpPr/>
      </dsp:nvSpPr>
      <dsp:spPr>
        <a:xfrm>
          <a:off x="1739707" y="1361006"/>
          <a:ext cx="385383" cy="238602"/>
        </a:xfrm>
        <a:custGeom>
          <a:avLst/>
          <a:gdLst/>
          <a:ahLst/>
          <a:cxnLst/>
          <a:rect l="0" t="0" r="0" b="0"/>
          <a:pathLst>
            <a:path>
              <a:moveTo>
                <a:pt x="385383" y="0"/>
              </a:moveTo>
              <a:lnTo>
                <a:pt x="385383" y="175840"/>
              </a:lnTo>
              <a:lnTo>
                <a:pt x="0" y="175840"/>
              </a:lnTo>
              <a:lnTo>
                <a:pt x="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180E8-80F7-4B36-9BF0-3FE782EFBA07}">
      <dsp:nvSpPr>
        <dsp:cNvPr id="0" name=""/>
        <dsp:cNvSpPr/>
      </dsp:nvSpPr>
      <dsp:spPr>
        <a:xfrm>
          <a:off x="523390" y="1898474"/>
          <a:ext cx="121305" cy="1123734"/>
        </a:xfrm>
        <a:custGeom>
          <a:avLst/>
          <a:gdLst/>
          <a:ahLst/>
          <a:cxnLst/>
          <a:rect l="0" t="0" r="0" b="0"/>
          <a:pathLst>
            <a:path>
              <a:moveTo>
                <a:pt x="0" y="0"/>
              </a:moveTo>
              <a:lnTo>
                <a:pt x="0" y="1123734"/>
              </a:lnTo>
              <a:lnTo>
                <a:pt x="121305" y="11237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ADD417-268F-4023-9FBF-81CD86215589}">
      <dsp:nvSpPr>
        <dsp:cNvPr id="0" name=""/>
        <dsp:cNvSpPr/>
      </dsp:nvSpPr>
      <dsp:spPr>
        <a:xfrm>
          <a:off x="523390" y="1898474"/>
          <a:ext cx="121305" cy="699345"/>
        </a:xfrm>
        <a:custGeom>
          <a:avLst/>
          <a:gdLst/>
          <a:ahLst/>
          <a:cxnLst/>
          <a:rect l="0" t="0" r="0" b="0"/>
          <a:pathLst>
            <a:path>
              <a:moveTo>
                <a:pt x="0" y="0"/>
              </a:moveTo>
              <a:lnTo>
                <a:pt x="0" y="699345"/>
              </a:lnTo>
              <a:lnTo>
                <a:pt x="121305" y="6993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C9C083-B1B5-4A98-81BE-E5CC345E88BF}">
      <dsp:nvSpPr>
        <dsp:cNvPr id="0" name=""/>
        <dsp:cNvSpPr/>
      </dsp:nvSpPr>
      <dsp:spPr>
        <a:xfrm>
          <a:off x="523390" y="1898474"/>
          <a:ext cx="121305" cy="274956"/>
        </a:xfrm>
        <a:custGeom>
          <a:avLst/>
          <a:gdLst/>
          <a:ahLst/>
          <a:cxnLst/>
          <a:rect l="0" t="0" r="0" b="0"/>
          <a:pathLst>
            <a:path>
              <a:moveTo>
                <a:pt x="0" y="0"/>
              </a:moveTo>
              <a:lnTo>
                <a:pt x="0" y="274956"/>
              </a:lnTo>
              <a:lnTo>
                <a:pt x="121305" y="2749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44957E-1384-4628-A91F-6E9753D13DC1}">
      <dsp:nvSpPr>
        <dsp:cNvPr id="0" name=""/>
        <dsp:cNvSpPr/>
      </dsp:nvSpPr>
      <dsp:spPr>
        <a:xfrm>
          <a:off x="846871" y="1361006"/>
          <a:ext cx="1278220" cy="238602"/>
        </a:xfrm>
        <a:custGeom>
          <a:avLst/>
          <a:gdLst/>
          <a:ahLst/>
          <a:cxnLst/>
          <a:rect l="0" t="0" r="0" b="0"/>
          <a:pathLst>
            <a:path>
              <a:moveTo>
                <a:pt x="1278220" y="0"/>
              </a:moveTo>
              <a:lnTo>
                <a:pt x="1278220" y="175840"/>
              </a:lnTo>
              <a:lnTo>
                <a:pt x="0" y="175840"/>
              </a:lnTo>
              <a:lnTo>
                <a:pt x="0" y="2386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704965-1AE9-4B06-9788-35DDBF39A4BA}">
      <dsp:nvSpPr>
        <dsp:cNvPr id="0" name=""/>
        <dsp:cNvSpPr/>
      </dsp:nvSpPr>
      <dsp:spPr>
        <a:xfrm>
          <a:off x="2125091" y="943709"/>
          <a:ext cx="2112219" cy="118431"/>
        </a:xfrm>
        <a:custGeom>
          <a:avLst/>
          <a:gdLst/>
          <a:ahLst/>
          <a:cxnLst/>
          <a:rect l="0" t="0" r="0" b="0"/>
          <a:pathLst>
            <a:path>
              <a:moveTo>
                <a:pt x="2112219" y="0"/>
              </a:moveTo>
              <a:lnTo>
                <a:pt x="2112219" y="55669"/>
              </a:lnTo>
              <a:lnTo>
                <a:pt x="0" y="55669"/>
              </a:lnTo>
              <a:lnTo>
                <a:pt x="0" y="1184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9BB457-37F4-43E6-97B9-D2DA3763EDE1}">
      <dsp:nvSpPr>
        <dsp:cNvPr id="0" name=""/>
        <dsp:cNvSpPr/>
      </dsp:nvSpPr>
      <dsp:spPr>
        <a:xfrm>
          <a:off x="2779283" y="9220"/>
          <a:ext cx="2916054" cy="9344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Proton Improvement Plan</a:t>
          </a:r>
          <a:br>
            <a:rPr lang="en-US" sz="1000" kern="1200" dirty="0"/>
          </a:br>
          <a:r>
            <a:rPr lang="en-US" sz="1000" kern="1200" dirty="0"/>
            <a:t>Bill Pellico, Project Manager</a:t>
          </a:r>
          <a:br>
            <a:rPr lang="en-US" sz="1000" kern="1200" dirty="0"/>
          </a:br>
          <a:r>
            <a:rPr lang="en-US" sz="1000" kern="1200" dirty="0"/>
            <a:t>Fernanda G. Garcia, Deputy Project Manager</a:t>
          </a:r>
          <a:br>
            <a:rPr lang="en-US" sz="1000" kern="1200" dirty="0"/>
          </a:br>
          <a:r>
            <a:rPr lang="en-US" sz="1000" kern="1200" dirty="0"/>
            <a:t>Kenneth Domann, Project Controls</a:t>
          </a:r>
          <a:br>
            <a:rPr lang="en-US" sz="1000" kern="1200" dirty="0"/>
          </a:br>
          <a:r>
            <a:rPr lang="en-US" sz="1000" kern="1200" dirty="0"/>
            <a:t>C.Y. Tan, Senior Scientist</a:t>
          </a:r>
        </a:p>
      </dsp:txBody>
      <dsp:txXfrm>
        <a:off x="2779283" y="9220"/>
        <a:ext cx="2916054" cy="934489"/>
      </dsp:txXfrm>
    </dsp:sp>
    <dsp:sp modelId="{3268331D-829A-43BF-B4E5-875DA3813209}">
      <dsp:nvSpPr>
        <dsp:cNvPr id="0" name=""/>
        <dsp:cNvSpPr/>
      </dsp:nvSpPr>
      <dsp:spPr>
        <a:xfrm>
          <a:off x="1621858" y="1062141"/>
          <a:ext cx="1006465"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Linac</a:t>
          </a:r>
          <a:br>
            <a:rPr lang="en-US" sz="800" kern="1200" dirty="0"/>
          </a:br>
          <a:r>
            <a:rPr lang="en-US" sz="800" kern="1200" dirty="0"/>
            <a:t>Fernanda  G. Garcia</a:t>
          </a:r>
        </a:p>
      </dsp:txBody>
      <dsp:txXfrm>
        <a:off x="1621858" y="1062141"/>
        <a:ext cx="1006465" cy="298865"/>
      </dsp:txXfrm>
    </dsp:sp>
    <dsp:sp modelId="{7C466F8B-0D60-4472-861F-C7FF4F0F4E37}">
      <dsp:nvSpPr>
        <dsp:cNvPr id="0" name=""/>
        <dsp:cNvSpPr/>
      </dsp:nvSpPr>
      <dsp:spPr>
        <a:xfrm>
          <a:off x="442520" y="1599609"/>
          <a:ext cx="808700"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200 MHz RF Power System</a:t>
          </a:r>
          <a:br>
            <a:rPr lang="en-US" sz="600" kern="1200" dirty="0"/>
          </a:br>
          <a:r>
            <a:rPr lang="en-US" sz="600" kern="1200" dirty="0"/>
            <a:t>Fernanda G.  Garcia</a:t>
          </a:r>
        </a:p>
      </dsp:txBody>
      <dsp:txXfrm>
        <a:off x="442520" y="1599609"/>
        <a:ext cx="808700" cy="298865"/>
      </dsp:txXfrm>
    </dsp:sp>
    <dsp:sp modelId="{238A4302-F258-4486-B3F4-394D708BD29D}">
      <dsp:nvSpPr>
        <dsp:cNvPr id="0" name=""/>
        <dsp:cNvSpPr/>
      </dsp:nvSpPr>
      <dsp:spPr>
        <a:xfrm>
          <a:off x="644695" y="2023998"/>
          <a:ext cx="680050"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High-Level RF                    </a:t>
          </a:r>
          <a:br>
            <a:rPr lang="en-US" sz="600" kern="1200" dirty="0"/>
          </a:br>
          <a:r>
            <a:rPr lang="en-US" sz="600" kern="1200" dirty="0"/>
            <a:t>Fernanda G. Garcia</a:t>
          </a:r>
        </a:p>
      </dsp:txBody>
      <dsp:txXfrm>
        <a:off x="644695" y="2023998"/>
        <a:ext cx="680050" cy="298865"/>
      </dsp:txXfrm>
    </dsp:sp>
    <dsp:sp modelId="{310F39D1-4CD4-44CC-89E1-7E31709198E1}">
      <dsp:nvSpPr>
        <dsp:cNvPr id="0" name=""/>
        <dsp:cNvSpPr/>
      </dsp:nvSpPr>
      <dsp:spPr>
        <a:xfrm>
          <a:off x="644695" y="2448387"/>
          <a:ext cx="680050"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Linac Modulator</a:t>
          </a:r>
        </a:p>
        <a:p>
          <a:pPr marL="0" lvl="0" indent="0" algn="ctr" defTabSz="266700">
            <a:lnSpc>
              <a:spcPct val="90000"/>
            </a:lnSpc>
            <a:spcBef>
              <a:spcPct val="0"/>
            </a:spcBef>
            <a:spcAft>
              <a:spcPct val="35000"/>
            </a:spcAft>
            <a:buNone/>
          </a:pPr>
          <a:r>
            <a:rPr lang="en-US" sz="600" kern="1200" dirty="0"/>
            <a:t>Fernanda G. Garcia</a:t>
          </a:r>
        </a:p>
      </dsp:txBody>
      <dsp:txXfrm>
        <a:off x="644695" y="2448387"/>
        <a:ext cx="680050" cy="298865"/>
      </dsp:txXfrm>
    </dsp:sp>
    <dsp:sp modelId="{4E102670-D758-4360-8142-7AF93F1FC1E5}">
      <dsp:nvSpPr>
        <dsp:cNvPr id="0" name=""/>
        <dsp:cNvSpPr/>
      </dsp:nvSpPr>
      <dsp:spPr>
        <a:xfrm>
          <a:off x="644695" y="2872776"/>
          <a:ext cx="680050"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7835 Procurement   Fernanda G. Garcia</a:t>
          </a:r>
        </a:p>
      </dsp:txBody>
      <dsp:txXfrm>
        <a:off x="644695" y="2872776"/>
        <a:ext cx="680050" cy="298865"/>
      </dsp:txXfrm>
    </dsp:sp>
    <dsp:sp modelId="{CE0330FF-B6D9-47BC-A9FA-4B61D31C51E4}">
      <dsp:nvSpPr>
        <dsp:cNvPr id="0" name=""/>
        <dsp:cNvSpPr/>
      </dsp:nvSpPr>
      <dsp:spPr>
        <a:xfrm>
          <a:off x="1376744" y="1599609"/>
          <a:ext cx="725926"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Accelerator Physics</a:t>
          </a:r>
          <a:br>
            <a:rPr lang="en-US" sz="600" kern="1200" dirty="0"/>
          </a:br>
          <a:r>
            <a:rPr lang="en-US" sz="600" kern="1200" dirty="0" err="1"/>
            <a:t>Valeri</a:t>
          </a:r>
          <a:r>
            <a:rPr lang="en-US" sz="600" kern="1200" dirty="0"/>
            <a:t> </a:t>
          </a:r>
          <a:r>
            <a:rPr lang="en-US" sz="600" kern="1200" dirty="0" err="1"/>
            <a:t>Lebedev</a:t>
          </a:r>
          <a:endParaRPr lang="en-US" sz="600" kern="1200" dirty="0"/>
        </a:p>
      </dsp:txBody>
      <dsp:txXfrm>
        <a:off x="1376744" y="1599609"/>
        <a:ext cx="725926" cy="298865"/>
      </dsp:txXfrm>
    </dsp:sp>
    <dsp:sp modelId="{59C861E2-9ED2-4834-BD99-F8051BD44C30}">
      <dsp:nvSpPr>
        <dsp:cNvPr id="0" name=""/>
        <dsp:cNvSpPr/>
      </dsp:nvSpPr>
      <dsp:spPr>
        <a:xfrm>
          <a:off x="1558226" y="2023998"/>
          <a:ext cx="780098" cy="297463"/>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Simulations &amp; Studies</a:t>
          </a:r>
          <a:br>
            <a:rPr lang="en-US" sz="600" kern="1200" dirty="0"/>
          </a:br>
          <a:r>
            <a:rPr lang="en-US" sz="600" kern="1200" dirty="0"/>
            <a:t>Valery </a:t>
          </a:r>
          <a:r>
            <a:rPr lang="en-US" sz="600" kern="1200" dirty="0" err="1"/>
            <a:t>Kapin</a:t>
          </a:r>
          <a:endParaRPr lang="en-US" sz="600" kern="1200" dirty="0"/>
        </a:p>
      </dsp:txBody>
      <dsp:txXfrm>
        <a:off x="1558226" y="2023998"/>
        <a:ext cx="780098" cy="297463"/>
      </dsp:txXfrm>
    </dsp:sp>
    <dsp:sp modelId="{8F3042C4-D9D8-4F32-854D-FD8FCE90EF6E}">
      <dsp:nvSpPr>
        <dsp:cNvPr id="0" name=""/>
        <dsp:cNvSpPr/>
      </dsp:nvSpPr>
      <dsp:spPr>
        <a:xfrm>
          <a:off x="1558226" y="2446985"/>
          <a:ext cx="780098" cy="297463"/>
        </a:xfrm>
        <a:prstGeom prst="rect">
          <a:avLst/>
        </a:prstGeom>
        <a:solidFill>
          <a:srgbClr val="FFC000"/>
        </a:soli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Linac Notch Creation</a:t>
          </a:r>
          <a:br>
            <a:rPr lang="en-US" sz="600" kern="1200" dirty="0"/>
          </a:br>
          <a:r>
            <a:rPr lang="en-US" sz="600" kern="1200" dirty="0"/>
            <a:t>Dave Johnson</a:t>
          </a:r>
        </a:p>
      </dsp:txBody>
      <dsp:txXfrm>
        <a:off x="1558226" y="2446985"/>
        <a:ext cx="780098" cy="297463"/>
      </dsp:txXfrm>
    </dsp:sp>
    <dsp:sp modelId="{6A9212A0-A962-4707-8626-694B19BDFA9A}">
      <dsp:nvSpPr>
        <dsp:cNvPr id="0" name=""/>
        <dsp:cNvSpPr/>
      </dsp:nvSpPr>
      <dsp:spPr>
        <a:xfrm>
          <a:off x="2314415" y="1599609"/>
          <a:ext cx="597731"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Instrumentation</a:t>
          </a:r>
          <a:br>
            <a:rPr lang="en-US" sz="600" kern="1200" dirty="0"/>
          </a:br>
          <a:r>
            <a:rPr lang="en-US" sz="600" kern="1200" dirty="0"/>
            <a:t>Craig </a:t>
          </a:r>
          <a:r>
            <a:rPr lang="en-US" sz="600" kern="1200" dirty="0" err="1"/>
            <a:t>Drennan</a:t>
          </a:r>
          <a:endParaRPr lang="en-US" sz="600" kern="1200" dirty="0"/>
        </a:p>
      </dsp:txBody>
      <dsp:txXfrm>
        <a:off x="2314415" y="1599609"/>
        <a:ext cx="597731" cy="298865"/>
      </dsp:txXfrm>
    </dsp:sp>
    <dsp:sp modelId="{77E24FFD-A236-4CA6-930E-B657EB5E8FBE}">
      <dsp:nvSpPr>
        <dsp:cNvPr id="0" name=""/>
        <dsp:cNvSpPr/>
      </dsp:nvSpPr>
      <dsp:spPr>
        <a:xfrm>
          <a:off x="2463848" y="2023998"/>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Beam Position Monitors</a:t>
          </a:r>
          <a:br>
            <a:rPr lang="en-US" sz="600" kern="1200" dirty="0"/>
          </a:br>
          <a:r>
            <a:rPr lang="en-US" sz="600" kern="1200" dirty="0"/>
            <a:t>Nathan Eddy</a:t>
          </a:r>
        </a:p>
      </dsp:txBody>
      <dsp:txXfrm>
        <a:off x="2463848" y="2023998"/>
        <a:ext cx="597731" cy="298865"/>
      </dsp:txXfrm>
    </dsp:sp>
    <dsp:sp modelId="{C51B779F-ADBD-4ACA-9D50-9E3124A0DFBA}">
      <dsp:nvSpPr>
        <dsp:cNvPr id="0" name=""/>
        <dsp:cNvSpPr/>
      </dsp:nvSpPr>
      <dsp:spPr>
        <a:xfrm>
          <a:off x="3037670" y="1599609"/>
          <a:ext cx="769991"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Utilities</a:t>
          </a:r>
        </a:p>
        <a:p>
          <a:pPr marL="0" lvl="0" indent="0" algn="ctr" defTabSz="266700">
            <a:lnSpc>
              <a:spcPct val="90000"/>
            </a:lnSpc>
            <a:spcBef>
              <a:spcPct val="0"/>
            </a:spcBef>
            <a:spcAft>
              <a:spcPct val="35000"/>
            </a:spcAft>
            <a:buNone/>
          </a:pPr>
          <a:r>
            <a:rPr lang="en-US" sz="600" kern="1200" dirty="0"/>
            <a:t>Matthew Gardner</a:t>
          </a:r>
        </a:p>
      </dsp:txBody>
      <dsp:txXfrm>
        <a:off x="3037670" y="1599609"/>
        <a:ext cx="769991" cy="298865"/>
      </dsp:txXfrm>
    </dsp:sp>
    <dsp:sp modelId="{DC484A50-024E-46A2-9924-58790020118F}">
      <dsp:nvSpPr>
        <dsp:cNvPr id="0" name=""/>
        <dsp:cNvSpPr/>
      </dsp:nvSpPr>
      <dsp:spPr>
        <a:xfrm>
          <a:off x="3230168" y="2023998"/>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Power Distribution</a:t>
          </a:r>
          <a:br>
            <a:rPr lang="en-US" sz="600" kern="1200" dirty="0"/>
          </a:br>
          <a:r>
            <a:rPr lang="en-US" sz="600" kern="1200" dirty="0"/>
            <a:t>Ryan Crawford</a:t>
          </a:r>
        </a:p>
      </dsp:txBody>
      <dsp:txXfrm>
        <a:off x="3230168" y="2023998"/>
        <a:ext cx="597731" cy="298865"/>
      </dsp:txXfrm>
    </dsp:sp>
    <dsp:sp modelId="{4D55E6C7-BC9D-4DA4-9135-706EE1C839DC}">
      <dsp:nvSpPr>
        <dsp:cNvPr id="0" name=""/>
        <dsp:cNvSpPr/>
      </dsp:nvSpPr>
      <dsp:spPr>
        <a:xfrm>
          <a:off x="3230168" y="2448387"/>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Vacuum System</a:t>
          </a:r>
          <a:br>
            <a:rPr lang="en-US" sz="600" kern="1200" dirty="0"/>
          </a:br>
          <a:r>
            <a:rPr lang="en-US" sz="600" kern="1200" dirty="0"/>
            <a:t>Dave Augustine</a:t>
          </a:r>
        </a:p>
      </dsp:txBody>
      <dsp:txXfrm>
        <a:off x="3230168" y="2448387"/>
        <a:ext cx="597731" cy="298865"/>
      </dsp:txXfrm>
    </dsp:sp>
    <dsp:sp modelId="{B3E33EC8-8960-4311-AFB7-2736FAFE68E8}">
      <dsp:nvSpPr>
        <dsp:cNvPr id="0" name=""/>
        <dsp:cNvSpPr/>
      </dsp:nvSpPr>
      <dsp:spPr>
        <a:xfrm>
          <a:off x="3230168" y="2841777"/>
          <a:ext cx="597731" cy="298865"/>
        </a:xfrm>
        <a:prstGeom prst="rect">
          <a:avLst/>
        </a:prstGeom>
        <a:solidFill>
          <a:srgbClr val="FFC000"/>
        </a:soli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Low-Cond. Water System               </a:t>
          </a:r>
        </a:p>
        <a:p>
          <a:pPr marL="0" lvl="0" indent="0" algn="ctr" defTabSz="266700">
            <a:lnSpc>
              <a:spcPct val="90000"/>
            </a:lnSpc>
            <a:spcBef>
              <a:spcPct val="0"/>
            </a:spcBef>
            <a:spcAft>
              <a:spcPct val="35000"/>
            </a:spcAft>
            <a:buNone/>
          </a:pPr>
          <a:r>
            <a:rPr lang="en-US" sz="600" kern="1200" dirty="0"/>
            <a:t> Matt Gardner</a:t>
          </a:r>
        </a:p>
      </dsp:txBody>
      <dsp:txXfrm>
        <a:off x="3230168" y="2841777"/>
        <a:ext cx="597731" cy="298865"/>
      </dsp:txXfrm>
    </dsp:sp>
    <dsp:sp modelId="{99FE9214-30A1-48C6-A943-44AC29666CCD}">
      <dsp:nvSpPr>
        <dsp:cNvPr id="0" name=""/>
        <dsp:cNvSpPr/>
      </dsp:nvSpPr>
      <dsp:spPr>
        <a:xfrm>
          <a:off x="5229403" y="1062141"/>
          <a:ext cx="847020" cy="29886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Booster</a:t>
          </a:r>
          <a:br>
            <a:rPr lang="en-US" sz="800" kern="1200" dirty="0"/>
          </a:br>
          <a:r>
            <a:rPr lang="en-US" sz="800" kern="1200" dirty="0"/>
            <a:t>Salah </a:t>
          </a:r>
          <a:r>
            <a:rPr lang="en-US" sz="800" kern="1200" dirty="0" err="1"/>
            <a:t>Chaurize</a:t>
          </a:r>
          <a:endParaRPr lang="en-US" sz="800" kern="1200" dirty="0"/>
        </a:p>
      </dsp:txBody>
      <dsp:txXfrm>
        <a:off x="5229403" y="1062141"/>
        <a:ext cx="847020" cy="298865"/>
      </dsp:txXfrm>
    </dsp:sp>
    <dsp:sp modelId="{8D1893FB-17B4-43C0-B162-19BDB46D5A4E}">
      <dsp:nvSpPr>
        <dsp:cNvPr id="0" name=""/>
        <dsp:cNvSpPr/>
      </dsp:nvSpPr>
      <dsp:spPr>
        <a:xfrm>
          <a:off x="3933184" y="1599609"/>
          <a:ext cx="701975" cy="29886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RF</a:t>
          </a:r>
          <a:br>
            <a:rPr lang="en-US" sz="600" kern="1200" dirty="0"/>
          </a:br>
          <a:r>
            <a:rPr lang="en-US" sz="600" kern="1200" dirty="0"/>
            <a:t>John Reid</a:t>
          </a:r>
        </a:p>
      </dsp:txBody>
      <dsp:txXfrm>
        <a:off x="3933184" y="1599609"/>
        <a:ext cx="701975" cy="298865"/>
      </dsp:txXfrm>
    </dsp:sp>
    <dsp:sp modelId="{925B497A-6EA5-4A3F-B5DB-B0D702B72ACC}">
      <dsp:nvSpPr>
        <dsp:cNvPr id="0" name=""/>
        <dsp:cNvSpPr/>
      </dsp:nvSpPr>
      <dsp:spPr>
        <a:xfrm>
          <a:off x="4108678" y="2023998"/>
          <a:ext cx="832442"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Anode Supply</a:t>
          </a:r>
          <a:br>
            <a:rPr lang="en-US" sz="600" kern="1200" dirty="0"/>
          </a:br>
          <a:r>
            <a:rPr lang="en-US" sz="600" kern="1200" dirty="0"/>
            <a:t>Ryan Crawford</a:t>
          </a:r>
        </a:p>
      </dsp:txBody>
      <dsp:txXfrm>
        <a:off x="4108678" y="2023998"/>
        <a:ext cx="832442" cy="298865"/>
      </dsp:txXfrm>
    </dsp:sp>
    <dsp:sp modelId="{23C2B706-4D24-4AC1-809F-C8F74E68E1B4}">
      <dsp:nvSpPr>
        <dsp:cNvPr id="0" name=""/>
        <dsp:cNvSpPr/>
      </dsp:nvSpPr>
      <dsp:spPr>
        <a:xfrm>
          <a:off x="4108678" y="2448387"/>
          <a:ext cx="826925"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Bias Supply</a:t>
          </a:r>
          <a:br>
            <a:rPr lang="en-US" sz="600" kern="1200" dirty="0"/>
          </a:br>
          <a:r>
            <a:rPr lang="en-US" sz="600" kern="1200" dirty="0"/>
            <a:t>Pat </a:t>
          </a:r>
          <a:r>
            <a:rPr lang="en-US" sz="600" kern="1200" dirty="0" err="1"/>
            <a:t>Sheahan</a:t>
          </a:r>
          <a:endParaRPr lang="en-US" sz="600" kern="1200" dirty="0"/>
        </a:p>
      </dsp:txBody>
      <dsp:txXfrm>
        <a:off x="4108678" y="2448387"/>
        <a:ext cx="826925" cy="298865"/>
      </dsp:txXfrm>
    </dsp:sp>
    <dsp:sp modelId="{887D6C4F-84B5-4AAC-BB6B-063F5F2E4612}">
      <dsp:nvSpPr>
        <dsp:cNvPr id="0" name=""/>
        <dsp:cNvSpPr/>
      </dsp:nvSpPr>
      <dsp:spPr>
        <a:xfrm>
          <a:off x="4108678" y="2872776"/>
          <a:ext cx="832442"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Cavity Test Stand</a:t>
          </a:r>
          <a:br>
            <a:rPr lang="en-US" sz="600" kern="1200" dirty="0"/>
          </a:br>
          <a:r>
            <a:rPr lang="en-US" sz="600" kern="1200" dirty="0"/>
            <a:t>Pat </a:t>
          </a:r>
          <a:r>
            <a:rPr lang="en-US" sz="600" kern="1200" dirty="0" err="1"/>
            <a:t>Sheahan</a:t>
          </a:r>
          <a:endParaRPr lang="en-US" sz="600" kern="1200" dirty="0"/>
        </a:p>
      </dsp:txBody>
      <dsp:txXfrm>
        <a:off x="4108678" y="2872776"/>
        <a:ext cx="832442" cy="298865"/>
      </dsp:txXfrm>
    </dsp:sp>
    <dsp:sp modelId="{5F64926D-F482-4AFA-AA80-DD8C9F3E144C}">
      <dsp:nvSpPr>
        <dsp:cNvPr id="0" name=""/>
        <dsp:cNvSpPr/>
      </dsp:nvSpPr>
      <dsp:spPr>
        <a:xfrm>
          <a:off x="4108678" y="3291286"/>
          <a:ext cx="830063"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Cavity &amp; Tuner </a:t>
          </a:r>
          <a:r>
            <a:rPr lang="en-US" sz="600" kern="1200" dirty="0" err="1"/>
            <a:t>Refurb</a:t>
          </a:r>
          <a:r>
            <a:rPr lang="en-US" sz="600" kern="1200" dirty="0"/>
            <a:t>.</a:t>
          </a:r>
          <a:br>
            <a:rPr lang="en-US" sz="600" kern="1200" dirty="0"/>
          </a:br>
          <a:r>
            <a:rPr lang="en-US" sz="600" kern="1200" dirty="0"/>
            <a:t>Matt </a:t>
          </a:r>
          <a:r>
            <a:rPr lang="en-US" sz="600" kern="1200" dirty="0" err="1"/>
            <a:t>Slabaugh</a:t>
          </a:r>
          <a:endParaRPr lang="en-US" sz="600" kern="1200" dirty="0"/>
        </a:p>
      </dsp:txBody>
      <dsp:txXfrm>
        <a:off x="4108678" y="3291286"/>
        <a:ext cx="830063" cy="298865"/>
      </dsp:txXfrm>
    </dsp:sp>
    <dsp:sp modelId="{FCB0AC24-C116-4558-9359-D497327C598E}">
      <dsp:nvSpPr>
        <dsp:cNvPr id="0" name=""/>
        <dsp:cNvSpPr/>
      </dsp:nvSpPr>
      <dsp:spPr>
        <a:xfrm>
          <a:off x="4108678" y="3721554"/>
          <a:ext cx="832442"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New Tuners</a:t>
          </a:r>
          <a:br>
            <a:rPr lang="en-US" sz="600" kern="1200" dirty="0"/>
          </a:br>
          <a:r>
            <a:rPr lang="en-US" sz="600" kern="1200" dirty="0"/>
            <a:t>Matt </a:t>
          </a:r>
          <a:r>
            <a:rPr lang="en-US" sz="600" kern="1200" dirty="0" err="1"/>
            <a:t>Slabaugh</a:t>
          </a:r>
          <a:endParaRPr lang="en-US" sz="600" kern="1200" dirty="0"/>
        </a:p>
      </dsp:txBody>
      <dsp:txXfrm>
        <a:off x="4108678" y="3721554"/>
        <a:ext cx="832442" cy="298865"/>
      </dsp:txXfrm>
    </dsp:sp>
    <dsp:sp modelId="{36DF2A2E-8DA1-4733-92AF-8A5170A23B02}">
      <dsp:nvSpPr>
        <dsp:cNvPr id="0" name=""/>
        <dsp:cNvSpPr/>
      </dsp:nvSpPr>
      <dsp:spPr>
        <a:xfrm>
          <a:off x="4108678" y="4145943"/>
          <a:ext cx="832442" cy="29886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Replacement Cavities</a:t>
          </a:r>
        </a:p>
        <a:p>
          <a:pPr marL="0" lvl="0" indent="0" algn="ctr" defTabSz="266700">
            <a:lnSpc>
              <a:spcPct val="90000"/>
            </a:lnSpc>
            <a:spcBef>
              <a:spcPct val="0"/>
            </a:spcBef>
            <a:spcAft>
              <a:spcPct val="35000"/>
            </a:spcAft>
            <a:buNone/>
          </a:pPr>
          <a:r>
            <a:rPr lang="en-US" sz="600" kern="1200" dirty="0"/>
            <a:t>Tom Kroc</a:t>
          </a:r>
        </a:p>
      </dsp:txBody>
      <dsp:txXfrm>
        <a:off x="4108678" y="4145943"/>
        <a:ext cx="832442" cy="298865"/>
      </dsp:txXfrm>
    </dsp:sp>
    <dsp:sp modelId="{AB64E427-7958-4860-BA4C-3183F5A344C3}">
      <dsp:nvSpPr>
        <dsp:cNvPr id="0" name=""/>
        <dsp:cNvSpPr/>
      </dsp:nvSpPr>
      <dsp:spPr>
        <a:xfrm>
          <a:off x="4126270" y="4500329"/>
          <a:ext cx="829429" cy="29886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Perpendicular Cavity                     CY Tan</a:t>
          </a:r>
        </a:p>
      </dsp:txBody>
      <dsp:txXfrm>
        <a:off x="4126270" y="4500329"/>
        <a:ext cx="829429" cy="298865"/>
      </dsp:txXfrm>
    </dsp:sp>
    <dsp:sp modelId="{D0314D97-DFF7-4C27-A499-DF908DF851AE}">
      <dsp:nvSpPr>
        <dsp:cNvPr id="0" name=""/>
        <dsp:cNvSpPr/>
      </dsp:nvSpPr>
      <dsp:spPr>
        <a:xfrm>
          <a:off x="4108678" y="4881642"/>
          <a:ext cx="837803" cy="303596"/>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Cavities 21&amp;22             </a:t>
          </a:r>
        </a:p>
        <a:p>
          <a:pPr marL="0" lvl="0" indent="0" algn="ctr" defTabSz="266700">
            <a:lnSpc>
              <a:spcPct val="90000"/>
            </a:lnSpc>
            <a:spcBef>
              <a:spcPct val="0"/>
            </a:spcBef>
            <a:spcAft>
              <a:spcPct val="35000"/>
            </a:spcAft>
            <a:buNone/>
          </a:pPr>
          <a:r>
            <a:rPr lang="en-US" sz="600" kern="1200" dirty="0"/>
            <a:t>  Matt </a:t>
          </a:r>
          <a:r>
            <a:rPr lang="en-US" sz="600" kern="1200" dirty="0" err="1"/>
            <a:t>Slabaugh</a:t>
          </a:r>
          <a:endParaRPr lang="en-US" sz="600" kern="1200" dirty="0"/>
        </a:p>
      </dsp:txBody>
      <dsp:txXfrm>
        <a:off x="4108678" y="4881642"/>
        <a:ext cx="837803" cy="303596"/>
      </dsp:txXfrm>
    </dsp:sp>
    <dsp:sp modelId="{87073524-24CB-40E1-84C1-3AF2ABDE64AE}">
      <dsp:nvSpPr>
        <dsp:cNvPr id="0" name=""/>
        <dsp:cNvSpPr/>
      </dsp:nvSpPr>
      <dsp:spPr>
        <a:xfrm>
          <a:off x="4108678" y="5310762"/>
          <a:ext cx="828413" cy="300808"/>
        </a:xfrm>
        <a:prstGeom prst="rect">
          <a:avLst/>
        </a:prstGeom>
        <a:solidFill>
          <a:srgbClr val="FFC000"/>
        </a:soli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Stations 21&amp;22             </a:t>
          </a:r>
        </a:p>
        <a:p>
          <a:pPr marL="0" lvl="0" indent="0" algn="ctr" defTabSz="266700">
            <a:lnSpc>
              <a:spcPct val="90000"/>
            </a:lnSpc>
            <a:spcBef>
              <a:spcPct val="0"/>
            </a:spcBef>
            <a:spcAft>
              <a:spcPct val="35000"/>
            </a:spcAft>
            <a:buNone/>
          </a:pPr>
          <a:r>
            <a:rPr lang="en-US" sz="600" kern="1200" dirty="0"/>
            <a:t> Rene Padilla</a:t>
          </a:r>
        </a:p>
      </dsp:txBody>
      <dsp:txXfrm>
        <a:off x="4108678" y="5310762"/>
        <a:ext cx="828413" cy="300808"/>
      </dsp:txXfrm>
    </dsp:sp>
    <dsp:sp modelId="{4C023ECC-8C00-40E5-8123-699F49129146}">
      <dsp:nvSpPr>
        <dsp:cNvPr id="0" name=""/>
        <dsp:cNvSpPr/>
      </dsp:nvSpPr>
      <dsp:spPr>
        <a:xfrm>
          <a:off x="4126270" y="5739222"/>
          <a:ext cx="832442"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Cavity 1013</a:t>
          </a:r>
          <a:br>
            <a:rPr lang="en-US" sz="600" kern="1200" dirty="0"/>
          </a:br>
          <a:r>
            <a:rPr lang="en-US" sz="600" kern="1200" dirty="0"/>
            <a:t>Matt </a:t>
          </a:r>
          <a:r>
            <a:rPr lang="en-US" sz="600" kern="1200" dirty="0" err="1"/>
            <a:t>Slabaugh</a:t>
          </a:r>
          <a:br>
            <a:rPr lang="en-US" sz="600" kern="1200" dirty="0"/>
          </a:br>
          <a:r>
            <a:rPr lang="en-US" sz="600" kern="1200" dirty="0"/>
            <a:t>John Reid</a:t>
          </a:r>
        </a:p>
      </dsp:txBody>
      <dsp:txXfrm>
        <a:off x="4126270" y="5739222"/>
        <a:ext cx="832442" cy="298865"/>
      </dsp:txXfrm>
    </dsp:sp>
    <dsp:sp modelId="{ECB53947-C971-48BF-B7EC-AEC3611E54C0}">
      <dsp:nvSpPr>
        <dsp:cNvPr id="0" name=""/>
        <dsp:cNvSpPr/>
      </dsp:nvSpPr>
      <dsp:spPr>
        <a:xfrm>
          <a:off x="4891150" y="1599609"/>
          <a:ext cx="701975"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Accelerator Physics</a:t>
          </a:r>
          <a:br>
            <a:rPr lang="en-US" sz="600" kern="1200" dirty="0"/>
          </a:br>
          <a:r>
            <a:rPr lang="en-US" sz="600" kern="1200" dirty="0"/>
            <a:t>CY Tan</a:t>
          </a:r>
        </a:p>
      </dsp:txBody>
      <dsp:txXfrm>
        <a:off x="4891150" y="1599609"/>
        <a:ext cx="701975" cy="298865"/>
      </dsp:txXfrm>
    </dsp:sp>
    <dsp:sp modelId="{2602637A-0866-4579-B96E-7034EB26BE6D}">
      <dsp:nvSpPr>
        <dsp:cNvPr id="0" name=""/>
        <dsp:cNvSpPr/>
      </dsp:nvSpPr>
      <dsp:spPr>
        <a:xfrm>
          <a:off x="5066644" y="2023998"/>
          <a:ext cx="658908"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Simulation &amp; Studies</a:t>
          </a:r>
        </a:p>
        <a:p>
          <a:pPr marL="0" lvl="0" indent="0" algn="ctr" defTabSz="266700">
            <a:lnSpc>
              <a:spcPct val="90000"/>
            </a:lnSpc>
            <a:spcBef>
              <a:spcPct val="0"/>
            </a:spcBef>
            <a:spcAft>
              <a:spcPct val="35000"/>
            </a:spcAft>
            <a:buNone/>
          </a:pPr>
          <a:r>
            <a:rPr lang="en-US" sz="600" kern="1200" dirty="0"/>
            <a:t>CY Tan</a:t>
          </a:r>
        </a:p>
      </dsp:txBody>
      <dsp:txXfrm>
        <a:off x="5066644" y="2023998"/>
        <a:ext cx="658908" cy="298865"/>
      </dsp:txXfrm>
    </dsp:sp>
    <dsp:sp modelId="{3B0A9805-BA80-4B57-9FD2-06090F5EA492}">
      <dsp:nvSpPr>
        <dsp:cNvPr id="0" name=""/>
        <dsp:cNvSpPr/>
      </dsp:nvSpPr>
      <dsp:spPr>
        <a:xfrm>
          <a:off x="5066644" y="2448387"/>
          <a:ext cx="669177"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Alignment &amp; Aperture</a:t>
          </a:r>
          <a:br>
            <a:rPr lang="en-US" sz="600" kern="1200" dirty="0"/>
          </a:br>
          <a:r>
            <a:rPr lang="en-US" sz="600" kern="1200" dirty="0" err="1"/>
            <a:t>Kiyomi</a:t>
          </a:r>
          <a:r>
            <a:rPr lang="en-US" sz="600" kern="1200" dirty="0"/>
            <a:t> </a:t>
          </a:r>
          <a:r>
            <a:rPr lang="en-US" sz="600" kern="1200" dirty="0" err="1"/>
            <a:t>Seiya</a:t>
          </a:r>
          <a:endParaRPr lang="en-US" sz="600" kern="1200" dirty="0"/>
        </a:p>
      </dsp:txBody>
      <dsp:txXfrm>
        <a:off x="5066644" y="2448387"/>
        <a:ext cx="669177" cy="298865"/>
      </dsp:txXfrm>
    </dsp:sp>
    <dsp:sp modelId="{DA00A7A6-8E63-49C3-A93E-941D9C3AB2C1}">
      <dsp:nvSpPr>
        <dsp:cNvPr id="0" name=""/>
        <dsp:cNvSpPr/>
      </dsp:nvSpPr>
      <dsp:spPr>
        <a:xfrm>
          <a:off x="5066644" y="2872776"/>
          <a:ext cx="669177"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Booster </a:t>
          </a:r>
          <a:r>
            <a:rPr lang="en-US" sz="600" kern="1200" dirty="0" err="1"/>
            <a:t>Notcher</a:t>
          </a:r>
          <a:br>
            <a:rPr lang="en-US" sz="600" kern="1200" dirty="0"/>
          </a:br>
          <a:r>
            <a:rPr lang="en-US" sz="600" kern="1200" dirty="0" err="1"/>
            <a:t>Salah</a:t>
          </a:r>
          <a:r>
            <a:rPr lang="en-US" sz="600" kern="1200" dirty="0"/>
            <a:t> </a:t>
          </a:r>
          <a:r>
            <a:rPr lang="en-US" sz="600" kern="1200" dirty="0" err="1"/>
            <a:t>Chaurize</a:t>
          </a:r>
          <a:endParaRPr lang="en-US" sz="600" kern="1200" dirty="0"/>
        </a:p>
      </dsp:txBody>
      <dsp:txXfrm>
        <a:off x="5066644" y="2872776"/>
        <a:ext cx="669177" cy="298865"/>
      </dsp:txXfrm>
    </dsp:sp>
    <dsp:sp modelId="{0B67C0AA-BC61-4FFE-8D04-C91E0BDF7BE7}">
      <dsp:nvSpPr>
        <dsp:cNvPr id="0" name=""/>
        <dsp:cNvSpPr/>
      </dsp:nvSpPr>
      <dsp:spPr>
        <a:xfrm>
          <a:off x="5066644" y="3297165"/>
          <a:ext cx="669177"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Booster Cogging</a:t>
          </a:r>
          <a:br>
            <a:rPr lang="en-US" sz="600" kern="1200" dirty="0"/>
          </a:br>
          <a:r>
            <a:rPr lang="en-US" sz="600" kern="1200" dirty="0" err="1"/>
            <a:t>Kiyomi</a:t>
          </a:r>
          <a:r>
            <a:rPr lang="en-US" sz="600" kern="1200" dirty="0"/>
            <a:t> </a:t>
          </a:r>
          <a:r>
            <a:rPr lang="en-US" sz="600" kern="1200" dirty="0" err="1"/>
            <a:t>Seiya</a:t>
          </a:r>
          <a:endParaRPr lang="en-US" sz="600" kern="1200" dirty="0"/>
        </a:p>
      </dsp:txBody>
      <dsp:txXfrm>
        <a:off x="5066644" y="3297165"/>
        <a:ext cx="669177" cy="298865"/>
      </dsp:txXfrm>
    </dsp:sp>
    <dsp:sp modelId="{6056FE78-B049-46C0-92DD-C9BC0439CDCA}">
      <dsp:nvSpPr>
        <dsp:cNvPr id="0" name=""/>
        <dsp:cNvSpPr/>
      </dsp:nvSpPr>
      <dsp:spPr>
        <a:xfrm>
          <a:off x="5066644" y="3721554"/>
          <a:ext cx="669177" cy="298865"/>
        </a:xfrm>
        <a:prstGeom prst="rect">
          <a:avLst/>
        </a:prstGeom>
        <a:solidFill>
          <a:srgbClr val="FFC000"/>
        </a:soli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Booster Collimation</a:t>
          </a:r>
          <a:br>
            <a:rPr lang="en-US" sz="600" kern="1200" dirty="0"/>
          </a:br>
          <a:r>
            <a:rPr lang="en-US" sz="600" kern="1200" dirty="0"/>
            <a:t>Valery Kapin</a:t>
          </a:r>
        </a:p>
      </dsp:txBody>
      <dsp:txXfrm>
        <a:off x="5066644" y="3721554"/>
        <a:ext cx="669177" cy="298865"/>
      </dsp:txXfrm>
    </dsp:sp>
    <dsp:sp modelId="{FEB46D8E-4C6E-49B7-923C-36BAE70CF098}">
      <dsp:nvSpPr>
        <dsp:cNvPr id="0" name=""/>
        <dsp:cNvSpPr/>
      </dsp:nvSpPr>
      <dsp:spPr>
        <a:xfrm>
          <a:off x="5066644" y="4145943"/>
          <a:ext cx="669177"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Radiation Shielding</a:t>
          </a:r>
          <a:br>
            <a:rPr lang="en-US" sz="600" kern="1200" dirty="0"/>
          </a:br>
          <a:r>
            <a:rPr lang="en-US" sz="600" kern="1200" dirty="0"/>
            <a:t>Keith </a:t>
          </a:r>
          <a:r>
            <a:rPr lang="en-US" sz="600" kern="1200" dirty="0" err="1"/>
            <a:t>Gollwitzer</a:t>
          </a:r>
          <a:endParaRPr lang="en-US" sz="600" kern="1200" dirty="0"/>
        </a:p>
      </dsp:txBody>
      <dsp:txXfrm>
        <a:off x="5066644" y="4145943"/>
        <a:ext cx="669177" cy="298865"/>
      </dsp:txXfrm>
    </dsp:sp>
    <dsp:sp modelId="{31FF6FC3-4ED7-4A02-A4FF-2155CAC805DD}">
      <dsp:nvSpPr>
        <dsp:cNvPr id="0" name=""/>
        <dsp:cNvSpPr/>
      </dsp:nvSpPr>
      <dsp:spPr>
        <a:xfrm>
          <a:off x="5718649" y="1599609"/>
          <a:ext cx="597731"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Instrumentation</a:t>
          </a:r>
          <a:br>
            <a:rPr lang="en-US" sz="600" kern="1200" dirty="0"/>
          </a:br>
          <a:r>
            <a:rPr lang="en-US" sz="600" kern="1200" dirty="0"/>
            <a:t>Craig </a:t>
          </a:r>
          <a:r>
            <a:rPr lang="en-US" sz="600" kern="1200" dirty="0" err="1"/>
            <a:t>Drennan</a:t>
          </a:r>
          <a:endParaRPr lang="en-US" sz="600" kern="1200" dirty="0"/>
        </a:p>
      </dsp:txBody>
      <dsp:txXfrm>
        <a:off x="5718649" y="1599609"/>
        <a:ext cx="597731" cy="298865"/>
      </dsp:txXfrm>
    </dsp:sp>
    <dsp:sp modelId="{A7BE6F62-E35F-4D73-862A-442375EE33C7}">
      <dsp:nvSpPr>
        <dsp:cNvPr id="0" name=""/>
        <dsp:cNvSpPr/>
      </dsp:nvSpPr>
      <dsp:spPr>
        <a:xfrm>
          <a:off x="5868082" y="2026448"/>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Beam Position Monitors</a:t>
          </a:r>
          <a:br>
            <a:rPr lang="en-US" sz="600" kern="1200" dirty="0"/>
          </a:br>
          <a:r>
            <a:rPr lang="en-US" sz="600" kern="1200" dirty="0"/>
            <a:t>Peter Prieto</a:t>
          </a:r>
        </a:p>
      </dsp:txBody>
      <dsp:txXfrm>
        <a:off x="5868082" y="2026448"/>
        <a:ext cx="597731" cy="298865"/>
      </dsp:txXfrm>
    </dsp:sp>
    <dsp:sp modelId="{E53AE5E5-3E70-4960-92EE-FCE29C4620E1}">
      <dsp:nvSpPr>
        <dsp:cNvPr id="0" name=""/>
        <dsp:cNvSpPr/>
      </dsp:nvSpPr>
      <dsp:spPr>
        <a:xfrm>
          <a:off x="5868082" y="2448387"/>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Dampers</a:t>
          </a:r>
          <a:br>
            <a:rPr lang="en-US" sz="600" kern="1200" dirty="0"/>
          </a:br>
          <a:r>
            <a:rPr lang="en-US" sz="600" kern="1200" dirty="0"/>
            <a:t>Nathan Eddy</a:t>
          </a:r>
        </a:p>
      </dsp:txBody>
      <dsp:txXfrm>
        <a:off x="5868082" y="2448387"/>
        <a:ext cx="597731" cy="298865"/>
      </dsp:txXfrm>
    </dsp:sp>
    <dsp:sp modelId="{A1F318AC-0EAF-490A-A96E-0BCBB0958DA1}">
      <dsp:nvSpPr>
        <dsp:cNvPr id="0" name=""/>
        <dsp:cNvSpPr/>
      </dsp:nvSpPr>
      <dsp:spPr>
        <a:xfrm>
          <a:off x="6441903" y="1599609"/>
          <a:ext cx="597731"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Utilities</a:t>
          </a:r>
          <a:br>
            <a:rPr lang="en-US" sz="600" kern="1200" dirty="0"/>
          </a:br>
          <a:r>
            <a:rPr lang="en-US" sz="600" kern="1200" dirty="0"/>
            <a:t>Todd Sullivan</a:t>
          </a:r>
        </a:p>
      </dsp:txBody>
      <dsp:txXfrm>
        <a:off x="6441903" y="1599609"/>
        <a:ext cx="597731" cy="298865"/>
      </dsp:txXfrm>
    </dsp:sp>
    <dsp:sp modelId="{0522286D-1A77-442E-9E7E-0EF6E4A29C1A}">
      <dsp:nvSpPr>
        <dsp:cNvPr id="0" name=""/>
        <dsp:cNvSpPr/>
      </dsp:nvSpPr>
      <dsp:spPr>
        <a:xfrm>
          <a:off x="6591336" y="2023998"/>
          <a:ext cx="758735" cy="297427"/>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Low-Conductivity Water  System</a:t>
          </a:r>
          <a:br>
            <a:rPr lang="en-US" sz="600" kern="1200" dirty="0"/>
          </a:br>
          <a:r>
            <a:rPr lang="en-US" sz="600" kern="1200" dirty="0"/>
            <a:t>David Hixson </a:t>
          </a:r>
        </a:p>
      </dsp:txBody>
      <dsp:txXfrm>
        <a:off x="6591336" y="2023998"/>
        <a:ext cx="758735" cy="297427"/>
      </dsp:txXfrm>
    </dsp:sp>
    <dsp:sp modelId="{2AD5AA6C-AC55-4965-8061-A81F73C57C15}">
      <dsp:nvSpPr>
        <dsp:cNvPr id="0" name=""/>
        <dsp:cNvSpPr/>
      </dsp:nvSpPr>
      <dsp:spPr>
        <a:xfrm>
          <a:off x="6591336" y="2446949"/>
          <a:ext cx="758735" cy="297427"/>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Power Distribution</a:t>
          </a:r>
          <a:br>
            <a:rPr lang="en-US" sz="600" kern="1200" dirty="0"/>
          </a:br>
          <a:r>
            <a:rPr lang="en-US" sz="600" kern="1200" dirty="0"/>
            <a:t>Ryan Crawford</a:t>
          </a:r>
        </a:p>
      </dsp:txBody>
      <dsp:txXfrm>
        <a:off x="6591336" y="2446949"/>
        <a:ext cx="758735" cy="297427"/>
      </dsp:txXfrm>
    </dsp:sp>
    <dsp:sp modelId="{4BC5CF1E-29AD-4E51-B7A2-95311EEB0532}">
      <dsp:nvSpPr>
        <dsp:cNvPr id="0" name=""/>
        <dsp:cNvSpPr/>
      </dsp:nvSpPr>
      <dsp:spPr>
        <a:xfrm>
          <a:off x="6591336" y="2869901"/>
          <a:ext cx="758735" cy="297427"/>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Vacuum System</a:t>
          </a:r>
          <a:br>
            <a:rPr lang="en-US" sz="600" kern="1200" dirty="0"/>
          </a:br>
          <a:r>
            <a:rPr lang="en-US" sz="600" kern="1200" dirty="0"/>
            <a:t>Dave Augustine</a:t>
          </a:r>
        </a:p>
      </dsp:txBody>
      <dsp:txXfrm>
        <a:off x="6591336" y="2869901"/>
        <a:ext cx="758735" cy="297427"/>
      </dsp:txXfrm>
    </dsp:sp>
    <dsp:sp modelId="{570428A6-1DE3-4FC9-8D7F-9C4F7F7D6608}">
      <dsp:nvSpPr>
        <dsp:cNvPr id="0" name=""/>
        <dsp:cNvSpPr/>
      </dsp:nvSpPr>
      <dsp:spPr>
        <a:xfrm>
          <a:off x="6591336" y="3292852"/>
          <a:ext cx="755669" cy="298865"/>
        </a:xfrm>
        <a:prstGeom prst="rect">
          <a:avLst/>
        </a:prstGeom>
        <a:solidFill>
          <a:srgbClr val="FFC000"/>
        </a:solidFill>
        <a:ln>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Utility Pumps</a:t>
          </a:r>
        </a:p>
        <a:p>
          <a:pPr marL="0" lvl="0" indent="0" algn="ctr" defTabSz="266700">
            <a:lnSpc>
              <a:spcPct val="90000"/>
            </a:lnSpc>
            <a:spcBef>
              <a:spcPct val="0"/>
            </a:spcBef>
            <a:spcAft>
              <a:spcPct val="35000"/>
            </a:spcAft>
            <a:buNone/>
          </a:pPr>
          <a:r>
            <a:rPr lang="en-US" sz="600" kern="1200" dirty="0"/>
            <a:t>Todd Sullivan</a:t>
          </a:r>
        </a:p>
      </dsp:txBody>
      <dsp:txXfrm>
        <a:off x="6591336" y="3292852"/>
        <a:ext cx="755669" cy="298865"/>
      </dsp:txXfrm>
    </dsp:sp>
    <dsp:sp modelId="{5E488F87-37BF-4ADA-8664-3320D2940758}">
      <dsp:nvSpPr>
        <dsp:cNvPr id="0" name=""/>
        <dsp:cNvSpPr/>
      </dsp:nvSpPr>
      <dsp:spPr>
        <a:xfrm>
          <a:off x="7300102" y="1599609"/>
          <a:ext cx="701975"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Solid State Upgrade</a:t>
          </a:r>
          <a:br>
            <a:rPr lang="en-US" sz="600" kern="1200" dirty="0"/>
          </a:br>
          <a:r>
            <a:rPr lang="en-US" sz="600" kern="1200" dirty="0"/>
            <a:t>John Reid</a:t>
          </a:r>
        </a:p>
      </dsp:txBody>
      <dsp:txXfrm>
        <a:off x="7300102" y="1599609"/>
        <a:ext cx="701975" cy="298865"/>
      </dsp:txXfrm>
    </dsp:sp>
    <dsp:sp modelId="{23BD4AAE-2534-47DD-BE83-9B28A27D2216}">
      <dsp:nvSpPr>
        <dsp:cNvPr id="0" name=""/>
        <dsp:cNvSpPr/>
      </dsp:nvSpPr>
      <dsp:spPr>
        <a:xfrm>
          <a:off x="7475596" y="2023998"/>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Power Amplifier</a:t>
          </a:r>
          <a:br>
            <a:rPr lang="en-US" sz="600" kern="1200" dirty="0"/>
          </a:br>
          <a:r>
            <a:rPr lang="en-US" sz="600" kern="1200" dirty="0"/>
            <a:t>Steve </a:t>
          </a:r>
          <a:r>
            <a:rPr lang="en-US" sz="600" kern="1200" dirty="0" err="1"/>
            <a:t>Kotz</a:t>
          </a:r>
          <a:endParaRPr lang="en-US" sz="600" kern="1200" dirty="0"/>
        </a:p>
      </dsp:txBody>
      <dsp:txXfrm>
        <a:off x="7475596" y="2023998"/>
        <a:ext cx="597731" cy="298865"/>
      </dsp:txXfrm>
    </dsp:sp>
    <dsp:sp modelId="{12D88881-9D61-41BC-8A2F-004E008988FB}">
      <dsp:nvSpPr>
        <dsp:cNvPr id="0" name=""/>
        <dsp:cNvSpPr/>
      </dsp:nvSpPr>
      <dsp:spPr>
        <a:xfrm>
          <a:off x="7475596" y="2448387"/>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Driver Module</a:t>
          </a:r>
          <a:br>
            <a:rPr lang="en-US" sz="600" kern="1200" dirty="0"/>
          </a:br>
          <a:r>
            <a:rPr lang="en-US" sz="600" kern="1200" dirty="0"/>
            <a:t>Tom </a:t>
          </a:r>
          <a:r>
            <a:rPr lang="en-US" sz="600" kern="1200" dirty="0" err="1"/>
            <a:t>Kubicki</a:t>
          </a:r>
          <a:endParaRPr lang="en-US" sz="600" kern="1200" dirty="0"/>
        </a:p>
      </dsp:txBody>
      <dsp:txXfrm>
        <a:off x="7475596" y="2448387"/>
        <a:ext cx="597731" cy="298865"/>
      </dsp:txXfrm>
    </dsp:sp>
    <dsp:sp modelId="{89763336-EA8B-45AB-8577-6CDC01F00BC9}">
      <dsp:nvSpPr>
        <dsp:cNvPr id="0" name=""/>
        <dsp:cNvSpPr/>
      </dsp:nvSpPr>
      <dsp:spPr>
        <a:xfrm>
          <a:off x="7475596" y="2872776"/>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Modulator</a:t>
          </a:r>
          <a:br>
            <a:rPr lang="en-US" sz="600" kern="1200" dirty="0"/>
          </a:br>
          <a:r>
            <a:rPr lang="en-US" sz="600" kern="1200" dirty="0"/>
            <a:t>Rene Padilla</a:t>
          </a:r>
        </a:p>
      </dsp:txBody>
      <dsp:txXfrm>
        <a:off x="7475596" y="2872776"/>
        <a:ext cx="597731" cy="298865"/>
      </dsp:txXfrm>
    </dsp:sp>
    <dsp:sp modelId="{A4C23E6E-6563-4179-B7E5-513A0C7C361E}">
      <dsp:nvSpPr>
        <dsp:cNvPr id="0" name=""/>
        <dsp:cNvSpPr/>
      </dsp:nvSpPr>
      <dsp:spPr>
        <a:xfrm>
          <a:off x="7475596" y="3297165"/>
          <a:ext cx="597731" cy="298865"/>
        </a:xfrm>
        <a:prstGeom prst="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Installation</a:t>
          </a:r>
          <a:br>
            <a:rPr lang="en-US" sz="600" kern="1200" dirty="0"/>
          </a:br>
          <a:r>
            <a:rPr lang="en-US" sz="600" kern="1200" dirty="0"/>
            <a:t>Rene Padilla</a:t>
          </a:r>
          <a:br>
            <a:rPr lang="en-US" sz="600" kern="1200" dirty="0"/>
          </a:br>
          <a:r>
            <a:rPr lang="en-US" sz="600" kern="1200" dirty="0"/>
            <a:t>Steve </a:t>
          </a:r>
          <a:r>
            <a:rPr lang="en-US" sz="600" kern="1200" dirty="0" err="1"/>
            <a:t>Kotz</a:t>
          </a:r>
          <a:endParaRPr lang="en-US" sz="600" kern="1200" dirty="0"/>
        </a:p>
      </dsp:txBody>
      <dsp:txXfrm>
        <a:off x="7475596" y="3297165"/>
        <a:ext cx="597731" cy="298865"/>
      </dsp:txXfrm>
    </dsp:sp>
    <dsp:sp modelId="{7CC0134C-1D7F-4BFA-A2AB-067938D095A3}">
      <dsp:nvSpPr>
        <dsp:cNvPr id="0" name=""/>
        <dsp:cNvSpPr/>
      </dsp:nvSpPr>
      <dsp:spPr>
        <a:xfrm>
          <a:off x="6546414" y="1055769"/>
          <a:ext cx="959603" cy="298865"/>
        </a:xfrm>
        <a:prstGeom prst="rect">
          <a:avLst/>
        </a:prstGeom>
        <a:solidFill>
          <a:srgbClr val="FFC000"/>
        </a:solidFill>
        <a:ln w="25400">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RFQ Injector</a:t>
          </a:r>
          <a:br>
            <a:rPr lang="en-US" sz="600" kern="1200" dirty="0"/>
          </a:br>
          <a:r>
            <a:rPr lang="en-US" sz="600" kern="1200" dirty="0"/>
            <a:t>C. Y. Tan</a:t>
          </a:r>
        </a:p>
      </dsp:txBody>
      <dsp:txXfrm>
        <a:off x="6546414" y="1055769"/>
        <a:ext cx="959603" cy="29886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0.18896</cdr:x>
      <cdr:y>0.62362</cdr:y>
    </cdr:from>
    <cdr:to>
      <cdr:x>0.39776</cdr:x>
      <cdr:y>0.67461</cdr:y>
    </cdr:to>
    <cdr:sp macro="" textlink="">
      <cdr:nvSpPr>
        <cdr:cNvPr id="3" name="TextBox 2">
          <a:extLst xmlns:a="http://schemas.openxmlformats.org/drawingml/2006/main">
            <a:ext uri="{FF2B5EF4-FFF2-40B4-BE49-F238E27FC236}">
              <a16:creationId xmlns:a16="http://schemas.microsoft.com/office/drawing/2014/main" id="{39346FC1-4207-4A81-BA20-104845DA7CC8}"/>
            </a:ext>
          </a:extLst>
        </cdr:cNvPr>
        <cdr:cNvSpPr txBox="1"/>
      </cdr:nvSpPr>
      <cdr:spPr>
        <a:xfrm xmlns:a="http://schemas.openxmlformats.org/drawingml/2006/main">
          <a:off x="1636059" y="3908764"/>
          <a:ext cx="1807883" cy="3195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0">
              <a:solidFill>
                <a:srgbClr val="00B0F0"/>
              </a:solidFill>
            </a:rPr>
            <a:t>MiniBooNE April '02</a:t>
          </a:r>
        </a:p>
      </cdr:txBody>
    </cdr:sp>
  </cdr:relSizeAnchor>
  <cdr:relSizeAnchor xmlns:cdr="http://schemas.openxmlformats.org/drawingml/2006/chartDrawing">
    <cdr:from>
      <cdr:x>0.16739</cdr:x>
      <cdr:y>0.55307</cdr:y>
    </cdr:from>
    <cdr:to>
      <cdr:x>0.47812</cdr:x>
      <cdr:y>0.60548</cdr:y>
    </cdr:to>
    <cdr:sp macro="" textlink="">
      <cdr:nvSpPr>
        <cdr:cNvPr id="4" name="TextBox 3">
          <a:extLst xmlns:a="http://schemas.openxmlformats.org/drawingml/2006/main">
            <a:ext uri="{FF2B5EF4-FFF2-40B4-BE49-F238E27FC236}">
              <a16:creationId xmlns:a16="http://schemas.microsoft.com/office/drawing/2014/main" id="{D27239E0-064C-4A3A-9D29-02DDF1F42D40}"/>
            </a:ext>
          </a:extLst>
        </cdr:cNvPr>
        <cdr:cNvSpPr txBox="1"/>
      </cdr:nvSpPr>
      <cdr:spPr>
        <a:xfrm xmlns:a="http://schemas.openxmlformats.org/drawingml/2006/main">
          <a:off x="1449294" y="3466568"/>
          <a:ext cx="2690474" cy="3284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a:solidFill>
                <a:schemeClr val="accent3"/>
              </a:solidFill>
            </a:rPr>
            <a:t>Pbar </a:t>
          </a:r>
          <a:r>
            <a:rPr lang="en-US" sz="1600" b="1" baseline="0">
              <a:solidFill>
                <a:schemeClr val="accent3"/>
              </a:solidFill>
            </a:rPr>
            <a:t>slipstacking</a:t>
          </a:r>
          <a:r>
            <a:rPr lang="en-US" sz="1600" b="1">
              <a:solidFill>
                <a:schemeClr val="accent3"/>
              </a:solidFill>
            </a:rPr>
            <a:t> Aug '04</a:t>
          </a:r>
        </a:p>
      </cdr:txBody>
    </cdr:sp>
  </cdr:relSizeAnchor>
  <cdr:relSizeAnchor xmlns:cdr="http://schemas.openxmlformats.org/drawingml/2006/chartDrawing">
    <cdr:from>
      <cdr:x>0.29045</cdr:x>
      <cdr:y>0.5</cdr:y>
    </cdr:from>
    <cdr:to>
      <cdr:x>0.4315</cdr:x>
      <cdr:y>0.54935</cdr:y>
    </cdr:to>
    <cdr:sp macro="" textlink="">
      <cdr:nvSpPr>
        <cdr:cNvPr id="5" name="TextBox 4">
          <a:extLst xmlns:a="http://schemas.openxmlformats.org/drawingml/2006/main">
            <a:ext uri="{FF2B5EF4-FFF2-40B4-BE49-F238E27FC236}">
              <a16:creationId xmlns:a16="http://schemas.microsoft.com/office/drawing/2014/main" id="{682EA352-C458-4ACB-A6B8-AE9D88967938}"/>
            </a:ext>
          </a:extLst>
        </cdr:cNvPr>
        <cdr:cNvSpPr txBox="1"/>
      </cdr:nvSpPr>
      <cdr:spPr>
        <a:xfrm xmlns:a="http://schemas.openxmlformats.org/drawingml/2006/main">
          <a:off x="2655895" y="3327399"/>
          <a:ext cx="1289761" cy="328415"/>
        </a:xfrm>
        <a:prstGeom xmlns:a="http://schemas.openxmlformats.org/drawingml/2006/main" prst="rect">
          <a:avLst/>
        </a:prstGeom>
        <a:noFill xmlns:a="http://schemas.openxmlformats.org/drawingml/2006/main"/>
        <a:ln xmlns:a="http://schemas.openxmlformats.org/drawingml/2006/main">
          <a:solidFill>
            <a:schemeClr val="bg1"/>
          </a:solidFill>
        </a:ln>
      </cdr:spPr>
      <cdr:txBody>
        <a:bodyPr xmlns:a="http://schemas.openxmlformats.org/drawingml/2006/main" vertOverflow="clip" wrap="none" rtlCol="0"/>
        <a:lstStyle xmlns:a="http://schemas.openxmlformats.org/drawingml/2006/main"/>
        <a:p xmlns:a="http://schemas.openxmlformats.org/drawingml/2006/main">
          <a:r>
            <a:rPr lang="en-US" sz="1600" b="1" dirty="0" err="1">
              <a:solidFill>
                <a:schemeClr val="tx2">
                  <a:lumMod val="75000"/>
                </a:schemeClr>
              </a:solidFill>
            </a:rPr>
            <a:t>NuMI</a:t>
          </a:r>
          <a:r>
            <a:rPr lang="en-US" sz="1600" b="1" dirty="0">
              <a:solidFill>
                <a:schemeClr val="tx2">
                  <a:lumMod val="75000"/>
                </a:schemeClr>
              </a:solidFill>
            </a:rPr>
            <a:t> May '05</a:t>
          </a:r>
        </a:p>
      </cdr:txBody>
    </cdr:sp>
  </cdr:relSizeAnchor>
  <cdr:relSizeAnchor xmlns:cdr="http://schemas.openxmlformats.org/drawingml/2006/chartDrawing">
    <cdr:from>
      <cdr:x>0.27232</cdr:x>
      <cdr:y>0.43992</cdr:y>
    </cdr:from>
    <cdr:to>
      <cdr:x>0.57672</cdr:x>
      <cdr:y>0.50076</cdr:y>
    </cdr:to>
    <cdr:sp macro="" textlink="">
      <cdr:nvSpPr>
        <cdr:cNvPr id="6" name="TextBox 5">
          <a:extLst xmlns:a="http://schemas.openxmlformats.org/drawingml/2006/main">
            <a:ext uri="{FF2B5EF4-FFF2-40B4-BE49-F238E27FC236}">
              <a16:creationId xmlns:a16="http://schemas.microsoft.com/office/drawing/2014/main" id="{92524A07-2CAB-4E7D-81D5-3F3BDFF5458E}"/>
            </a:ext>
          </a:extLst>
        </cdr:cNvPr>
        <cdr:cNvSpPr txBox="1"/>
      </cdr:nvSpPr>
      <cdr:spPr>
        <a:xfrm xmlns:a="http://schemas.openxmlformats.org/drawingml/2006/main">
          <a:off x="2490064" y="2927601"/>
          <a:ext cx="2783433" cy="4048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err="1">
              <a:solidFill>
                <a:schemeClr val="accent2">
                  <a:lumMod val="50000"/>
                </a:schemeClr>
              </a:solidFill>
            </a:rPr>
            <a:t>NuMI</a:t>
          </a:r>
          <a:r>
            <a:rPr lang="en-US" sz="1600" b="1" dirty="0">
              <a:solidFill>
                <a:schemeClr val="accent2">
                  <a:lumMod val="50000"/>
                </a:schemeClr>
              </a:solidFill>
            </a:rPr>
            <a:t> </a:t>
          </a:r>
          <a:r>
            <a:rPr lang="en-US" sz="1600" b="1" dirty="0" err="1">
              <a:solidFill>
                <a:schemeClr val="accent2">
                  <a:lumMod val="50000"/>
                </a:schemeClr>
              </a:solidFill>
            </a:rPr>
            <a:t>slipstacking</a:t>
          </a:r>
          <a:r>
            <a:rPr lang="en-US" sz="1600" b="1" dirty="0">
              <a:solidFill>
                <a:schemeClr val="accent2">
                  <a:lumMod val="50000"/>
                </a:schemeClr>
              </a:solidFill>
            </a:rPr>
            <a:t> Jan '08</a:t>
          </a:r>
        </a:p>
      </cdr:txBody>
    </cdr:sp>
  </cdr:relSizeAnchor>
  <cdr:relSizeAnchor xmlns:cdr="http://schemas.openxmlformats.org/drawingml/2006/chartDrawing">
    <cdr:from>
      <cdr:x>0.19578</cdr:x>
      <cdr:y>0.6705</cdr:y>
    </cdr:from>
    <cdr:to>
      <cdr:x>0.29443</cdr:x>
      <cdr:y>0.72923</cdr:y>
    </cdr:to>
    <cdr:sp macro="" textlink="">
      <cdr:nvSpPr>
        <cdr:cNvPr id="2" name="TextBox 1">
          <a:extLst xmlns:a="http://schemas.openxmlformats.org/drawingml/2006/main">
            <a:ext uri="{FF2B5EF4-FFF2-40B4-BE49-F238E27FC236}">
              <a16:creationId xmlns:a16="http://schemas.microsoft.com/office/drawing/2014/main" id="{47291367-95C3-49F2-A977-16AA92E93266}"/>
            </a:ext>
          </a:extLst>
        </cdr:cNvPr>
        <cdr:cNvSpPr txBox="1"/>
      </cdr:nvSpPr>
      <cdr:spPr>
        <a:xfrm xmlns:a="http://schemas.openxmlformats.org/drawingml/2006/main">
          <a:off x="1698103" y="4215069"/>
          <a:ext cx="855626" cy="3692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solidFill>
                <a:srgbClr val="FF0000"/>
              </a:solidFill>
            </a:rPr>
            <a:t>Run 1B</a:t>
          </a:r>
        </a:p>
      </cdr:txBody>
    </cdr:sp>
  </cdr:relSizeAnchor>
  <cdr:relSizeAnchor xmlns:cdr="http://schemas.openxmlformats.org/drawingml/2006/chartDrawing">
    <cdr:from>
      <cdr:x>0.47039</cdr:x>
      <cdr:y>0.38086</cdr:y>
    </cdr:from>
    <cdr:to>
      <cdr:x>0.56231</cdr:x>
      <cdr:y>0.44113</cdr:y>
    </cdr:to>
    <cdr:sp macro="" textlink="">
      <cdr:nvSpPr>
        <cdr:cNvPr id="7" name="TextBox 6">
          <a:extLst xmlns:a="http://schemas.openxmlformats.org/drawingml/2006/main">
            <a:ext uri="{FF2B5EF4-FFF2-40B4-BE49-F238E27FC236}">
              <a16:creationId xmlns:a16="http://schemas.microsoft.com/office/drawing/2014/main" id="{64016976-BDC1-4F93-B859-87E9172A3656}"/>
            </a:ext>
          </a:extLst>
        </cdr:cNvPr>
        <cdr:cNvSpPr txBox="1"/>
      </cdr:nvSpPr>
      <cdr:spPr>
        <a:xfrm xmlns:a="http://schemas.openxmlformats.org/drawingml/2006/main">
          <a:off x="4301257" y="2534572"/>
          <a:ext cx="840516" cy="4010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rgbClr val="FF0000"/>
              </a:solidFill>
            </a:rPr>
            <a:t>Run II</a:t>
          </a:r>
        </a:p>
      </cdr:txBody>
    </cdr:sp>
  </cdr:relSizeAnchor>
  <cdr:relSizeAnchor xmlns:cdr="http://schemas.openxmlformats.org/drawingml/2006/chartDrawing">
    <cdr:from>
      <cdr:x>0.36514</cdr:x>
      <cdr:y>0.42707</cdr:y>
    </cdr:from>
    <cdr:to>
      <cdr:x>0.63485</cdr:x>
      <cdr:y>0.42709</cdr:y>
    </cdr:to>
    <cdr:cxnSp macro="">
      <cdr:nvCxnSpPr>
        <cdr:cNvPr id="13" name="Straight Arrow Connector 12">
          <a:extLst xmlns:a="http://schemas.openxmlformats.org/drawingml/2006/main">
            <a:ext uri="{FF2B5EF4-FFF2-40B4-BE49-F238E27FC236}">
              <a16:creationId xmlns:a16="http://schemas.microsoft.com/office/drawing/2014/main" id="{356C3CE2-DC9C-4681-BBDE-721343B8D8AF}"/>
            </a:ext>
          </a:extLst>
        </cdr:cNvPr>
        <cdr:cNvCxnSpPr/>
      </cdr:nvCxnSpPr>
      <cdr:spPr>
        <a:xfrm xmlns:a="http://schemas.openxmlformats.org/drawingml/2006/main">
          <a:off x="3338885" y="2842043"/>
          <a:ext cx="2466229" cy="133"/>
        </a:xfrm>
        <a:prstGeom xmlns:a="http://schemas.openxmlformats.org/drawingml/2006/main" prst="straightConnector1">
          <a:avLst/>
        </a:prstGeom>
        <a:ln xmlns:a="http://schemas.openxmlformats.org/drawingml/2006/main" w="25400">
          <a:solidFill>
            <a:srgbClr val="FF0000"/>
          </a:solidFill>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0.19906</cdr:x>
      <cdr:y>0.74598</cdr:y>
    </cdr:from>
    <cdr:to>
      <cdr:x>0.29409</cdr:x>
      <cdr:y>0.74633</cdr:y>
    </cdr:to>
    <cdr:cxnSp macro="">
      <cdr:nvCxnSpPr>
        <cdr:cNvPr id="14" name="Straight Arrow Connector 13">
          <a:extLst xmlns:a="http://schemas.openxmlformats.org/drawingml/2006/main">
            <a:ext uri="{FF2B5EF4-FFF2-40B4-BE49-F238E27FC236}">
              <a16:creationId xmlns:a16="http://schemas.microsoft.com/office/drawing/2014/main" id="{1F6445B8-BEE9-43F8-917A-EE2FF4B92CF6}"/>
            </a:ext>
          </a:extLst>
        </cdr:cNvPr>
        <cdr:cNvCxnSpPr/>
      </cdr:nvCxnSpPr>
      <cdr:spPr>
        <a:xfrm xmlns:a="http://schemas.openxmlformats.org/drawingml/2006/main" flipV="1">
          <a:off x="1726518" y="4689575"/>
          <a:ext cx="824228" cy="2201"/>
        </a:xfrm>
        <a:prstGeom xmlns:a="http://schemas.openxmlformats.org/drawingml/2006/main" prst="straightConnector1">
          <a:avLst/>
        </a:prstGeom>
        <a:ln xmlns:a="http://schemas.openxmlformats.org/drawingml/2006/main" w="25400">
          <a:solidFill>
            <a:srgbClr val="FF0000"/>
          </a:solidFill>
          <a:headEnd type="non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0.63915</cdr:x>
      <cdr:y>0.53187</cdr:y>
    </cdr:from>
    <cdr:to>
      <cdr:x>0.66129</cdr:x>
      <cdr:y>0.79009</cdr:y>
    </cdr:to>
    <cdr:sp macro="" textlink="">
      <cdr:nvSpPr>
        <cdr:cNvPr id="10" name="TextBox 1">
          <a:extLst xmlns:a="http://schemas.openxmlformats.org/drawingml/2006/main">
            <a:ext uri="{FF2B5EF4-FFF2-40B4-BE49-F238E27FC236}">
              <a16:creationId xmlns:a16="http://schemas.microsoft.com/office/drawing/2014/main" id="{D4539982-5EC7-46C3-A999-F57DCBE573CD}"/>
            </a:ext>
          </a:extLst>
        </cdr:cNvPr>
        <cdr:cNvSpPr txBox="1"/>
      </cdr:nvSpPr>
      <cdr:spPr>
        <a:xfrm xmlns:a="http://schemas.openxmlformats.org/drawingml/2006/main" rot="16200000">
          <a:off x="4821764" y="4046053"/>
          <a:ext cx="1618092" cy="19173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solidFill>
                <a:schemeClr val="tx1"/>
              </a:solidFill>
            </a:rPr>
            <a:t>NOvA</a:t>
          </a:r>
          <a:r>
            <a:rPr lang="en-US" sz="1600" b="1" baseline="0">
              <a:solidFill>
                <a:schemeClr val="tx1"/>
              </a:solidFill>
            </a:rPr>
            <a:t> shutdown</a:t>
          </a:r>
          <a:endParaRPr lang="en-US" sz="1600" b="1">
            <a:solidFill>
              <a:schemeClr val="tx1"/>
            </a:solidFill>
          </a:endParaRPr>
        </a:p>
      </cdr:txBody>
    </cdr:sp>
  </cdr:relSizeAnchor>
  <cdr:relSizeAnchor xmlns:cdr="http://schemas.openxmlformats.org/drawingml/2006/chartDrawing">
    <cdr:from>
      <cdr:x>0.43807</cdr:x>
      <cdr:y>0.16298</cdr:y>
    </cdr:from>
    <cdr:to>
      <cdr:x>0.65499</cdr:x>
      <cdr:y>0.25701</cdr:y>
    </cdr:to>
    <cdr:sp macro="" textlink="">
      <cdr:nvSpPr>
        <cdr:cNvPr id="11" name="TextBox 1">
          <a:extLst xmlns:a="http://schemas.openxmlformats.org/drawingml/2006/main">
            <a:ext uri="{FF2B5EF4-FFF2-40B4-BE49-F238E27FC236}">
              <a16:creationId xmlns:a16="http://schemas.microsoft.com/office/drawing/2014/main" id="{CDF1F58F-272D-413C-BEC1-DA0F97B2C40F}"/>
            </a:ext>
          </a:extLst>
        </cdr:cNvPr>
        <cdr:cNvSpPr txBox="1"/>
      </cdr:nvSpPr>
      <cdr:spPr>
        <a:xfrm xmlns:a="http://schemas.openxmlformats.org/drawingml/2006/main">
          <a:off x="3799574" y="1024584"/>
          <a:ext cx="1881411" cy="591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solidFill>
            </a:rPr>
            <a:t>PIP</a:t>
          </a:r>
          <a:r>
            <a:rPr lang="en-US" sz="1600" b="1" baseline="0" dirty="0">
              <a:solidFill>
                <a:schemeClr val="tx1"/>
              </a:solidFill>
            </a:rPr>
            <a:t> - Booster 15 Hz capable</a:t>
          </a:r>
          <a:r>
            <a:rPr lang="en-US" sz="1600" b="1" dirty="0">
              <a:solidFill>
                <a:schemeClr val="tx1"/>
              </a:solidFill>
            </a:rPr>
            <a:t> </a:t>
          </a:r>
        </a:p>
        <a:p xmlns:a="http://schemas.openxmlformats.org/drawingml/2006/main">
          <a:pPr algn="ctr"/>
          <a:r>
            <a:rPr lang="en-US" sz="1600" b="1" dirty="0">
              <a:solidFill>
                <a:schemeClr val="tx1"/>
              </a:solidFill>
            </a:rPr>
            <a:t>Jul ‘15</a:t>
          </a:r>
        </a:p>
      </cdr:txBody>
    </cdr:sp>
  </cdr:relSizeAnchor>
  <cdr:relSizeAnchor xmlns:cdr="http://schemas.openxmlformats.org/drawingml/2006/chartDrawing">
    <cdr:from>
      <cdr:x>0.61912</cdr:x>
      <cdr:y>0.21209</cdr:y>
    </cdr:from>
    <cdr:to>
      <cdr:x>0.7232</cdr:x>
      <cdr:y>0.37825</cdr:y>
    </cdr:to>
    <cdr:cxnSp macro="">
      <cdr:nvCxnSpPr>
        <cdr:cNvPr id="12" name="Straight Arrow Connector 11">
          <a:extLst xmlns:a="http://schemas.openxmlformats.org/drawingml/2006/main">
            <a:ext uri="{FF2B5EF4-FFF2-40B4-BE49-F238E27FC236}">
              <a16:creationId xmlns:a16="http://schemas.microsoft.com/office/drawing/2014/main" id="{717F5F0B-6D38-435F-B8FC-BF3DDA0D2BA6}"/>
            </a:ext>
          </a:extLst>
        </cdr:cNvPr>
        <cdr:cNvCxnSpPr/>
      </cdr:nvCxnSpPr>
      <cdr:spPr>
        <a:xfrm xmlns:a="http://schemas.openxmlformats.org/drawingml/2006/main">
          <a:off x="5361550" y="1329022"/>
          <a:ext cx="901323" cy="1041213"/>
        </a:xfrm>
        <a:prstGeom xmlns:a="http://schemas.openxmlformats.org/drawingml/2006/main" prst="straightConnector1">
          <a:avLst/>
        </a:prstGeom>
        <a:ln xmlns:a="http://schemas.openxmlformats.org/drawingml/2006/main" w="76200">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0.76801</cdr:x>
      <cdr:y>0.15945</cdr:y>
    </cdr:from>
    <cdr:to>
      <cdr:x>0.79514</cdr:x>
      <cdr:y>0.19112</cdr:y>
    </cdr:to>
    <cdr:sp macro="" textlink="">
      <cdr:nvSpPr>
        <cdr:cNvPr id="16" name="5-Point Star 15">
          <a:extLst xmlns:a="http://schemas.openxmlformats.org/drawingml/2006/main">
            <a:ext uri="{FF2B5EF4-FFF2-40B4-BE49-F238E27FC236}">
              <a16:creationId xmlns:a16="http://schemas.microsoft.com/office/drawing/2014/main" id="{4290ADFC-9D88-4FBF-8943-581329F43455}"/>
            </a:ext>
          </a:extLst>
        </cdr:cNvPr>
        <cdr:cNvSpPr/>
      </cdr:nvSpPr>
      <cdr:spPr>
        <a:xfrm xmlns:a="http://schemas.openxmlformats.org/drawingml/2006/main">
          <a:off x="6650934" y="999163"/>
          <a:ext cx="234943" cy="198455"/>
        </a:xfrm>
        <a:prstGeom xmlns:a="http://schemas.openxmlformats.org/drawingml/2006/main" prst="star5">
          <a:avLst/>
        </a:prstGeom>
        <a:solidFill xmlns:a="http://schemas.openxmlformats.org/drawingml/2006/main">
          <a:srgbClr val="EAC96C"/>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0.43789</cdr:x>
      <cdr:y>0.10531</cdr:y>
    </cdr:from>
    <cdr:to>
      <cdr:x>0.66109</cdr:x>
      <cdr:y>0.15618</cdr:y>
    </cdr:to>
    <cdr:sp macro="" textlink="">
      <cdr:nvSpPr>
        <cdr:cNvPr id="15" name="TextBox 11">
          <a:extLst xmlns:a="http://schemas.openxmlformats.org/drawingml/2006/main">
            <a:ext uri="{FF2B5EF4-FFF2-40B4-BE49-F238E27FC236}">
              <a16:creationId xmlns:a16="http://schemas.microsoft.com/office/drawing/2014/main" id="{FF613342-6B32-4ADA-B77C-B239C3DCA418}"/>
            </a:ext>
          </a:extLst>
        </cdr:cNvPr>
        <cdr:cNvSpPr txBox="1"/>
      </cdr:nvSpPr>
      <cdr:spPr>
        <a:xfrm xmlns:a="http://schemas.openxmlformats.org/drawingml/2006/main">
          <a:off x="4004103" y="700817"/>
          <a:ext cx="2040943"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r>
            <a:rPr lang="en-US" sz="1600" b="1" dirty="0"/>
            <a:t>PIP Goal</a:t>
          </a:r>
          <a:r>
            <a:rPr lang="en-US" sz="1600" b="1" baseline="0" dirty="0"/>
            <a:t> = 2.4E17 pph</a:t>
          </a:r>
          <a:endParaRPr lang="en-US" sz="1600" b="1" dirty="0"/>
        </a:p>
      </cdr:txBody>
    </cdr:sp>
  </cdr:relSizeAnchor>
  <cdr:relSizeAnchor xmlns:cdr="http://schemas.openxmlformats.org/drawingml/2006/chartDrawing">
    <cdr:from>
      <cdr:x>0.78618</cdr:x>
      <cdr:y>0.13591</cdr:y>
    </cdr:from>
    <cdr:to>
      <cdr:x>0.7971</cdr:x>
      <cdr:y>0.15301</cdr:y>
    </cdr:to>
    <cdr:sp macro="" textlink="">
      <cdr:nvSpPr>
        <cdr:cNvPr id="18" name="Oval 17">
          <a:extLst xmlns:a="http://schemas.openxmlformats.org/drawingml/2006/main">
            <a:ext uri="{FF2B5EF4-FFF2-40B4-BE49-F238E27FC236}">
              <a16:creationId xmlns:a16="http://schemas.microsoft.com/office/drawing/2014/main" id="{DD3AC443-4F82-45B6-940D-E6CC5883C295}"/>
            </a:ext>
          </a:extLst>
        </cdr:cNvPr>
        <cdr:cNvSpPr/>
      </cdr:nvSpPr>
      <cdr:spPr>
        <a:xfrm xmlns:a="http://schemas.openxmlformats.org/drawingml/2006/main">
          <a:off x="6808271" y="851664"/>
          <a:ext cx="94566" cy="107154"/>
        </a:xfrm>
        <a:prstGeom xmlns:a="http://schemas.openxmlformats.org/drawingml/2006/main" prst="ellipse">
          <a:avLst/>
        </a:prstGeom>
        <a:solidFill xmlns:a="http://schemas.openxmlformats.org/drawingml/2006/main">
          <a:srgbClr val="FF000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0.4408</cdr:x>
      <cdr:y>0.06222</cdr:y>
    </cdr:from>
    <cdr:to>
      <cdr:x>0.70642</cdr:x>
      <cdr:y>0.11309</cdr:y>
    </cdr:to>
    <cdr:sp macro="" textlink="">
      <cdr:nvSpPr>
        <cdr:cNvPr id="19" name="TextBox 11">
          <a:extLst xmlns:a="http://schemas.openxmlformats.org/drawingml/2006/main">
            <a:ext uri="{FF2B5EF4-FFF2-40B4-BE49-F238E27FC236}">
              <a16:creationId xmlns:a16="http://schemas.microsoft.com/office/drawing/2014/main" id="{13709E3B-CA1C-440B-86A8-B4C4E298166C}"/>
            </a:ext>
          </a:extLst>
        </cdr:cNvPr>
        <cdr:cNvSpPr txBox="1"/>
      </cdr:nvSpPr>
      <cdr:spPr>
        <a:xfrm xmlns:a="http://schemas.openxmlformats.org/drawingml/2006/main">
          <a:off x="4030709" y="420389"/>
          <a:ext cx="2428829" cy="3436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baseline="0" dirty="0"/>
            <a:t>Record Flux = 2.53E17 pph</a:t>
          </a:r>
          <a:endParaRPr lang="en-US" sz="1600" b="1" dirty="0"/>
        </a:p>
      </cdr:txBody>
    </cdr:sp>
  </cdr:relSizeAnchor>
  <cdr:relSizeAnchor xmlns:cdr="http://schemas.openxmlformats.org/drawingml/2006/chartDrawing">
    <cdr:from>
      <cdr:x>0.65195</cdr:x>
      <cdr:y>0.14534</cdr:y>
    </cdr:from>
    <cdr:to>
      <cdr:x>0.76801</cdr:x>
      <cdr:y>0.17155</cdr:y>
    </cdr:to>
    <cdr:cxnSp macro="">
      <cdr:nvCxnSpPr>
        <cdr:cNvPr id="20" name="Straight Arrow Connector 19">
          <a:extLst xmlns:a="http://schemas.openxmlformats.org/drawingml/2006/main">
            <a:ext uri="{FF2B5EF4-FFF2-40B4-BE49-F238E27FC236}">
              <a16:creationId xmlns:a16="http://schemas.microsoft.com/office/drawing/2014/main" id="{18FA8BA1-7A9A-4A18-B20F-8ADFDB8AC3FC}"/>
            </a:ext>
          </a:extLst>
        </cdr:cNvPr>
        <cdr:cNvCxnSpPr>
          <a:endCxn xmlns:a="http://schemas.openxmlformats.org/drawingml/2006/main" id="16" idx="1"/>
        </cdr:cNvCxnSpPr>
      </cdr:nvCxnSpPr>
      <cdr:spPr>
        <a:xfrm xmlns:a="http://schemas.openxmlformats.org/drawingml/2006/main">
          <a:off x="5961413" y="967178"/>
          <a:ext cx="1061270" cy="174432"/>
        </a:xfrm>
        <a:prstGeom xmlns:a="http://schemas.openxmlformats.org/drawingml/2006/main" prst="straightConnector1">
          <a:avLst/>
        </a:prstGeom>
        <a:ln xmlns:a="http://schemas.openxmlformats.org/drawingml/2006/main" w="57150">
          <a:solidFill>
            <a:schemeClr val="accent6">
              <a:lumMod val="75000"/>
            </a:schemeClr>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0.70642</cdr:x>
      <cdr:y>0.0918</cdr:y>
    </cdr:from>
    <cdr:to>
      <cdr:x>0.78158</cdr:x>
      <cdr:y>0.13743</cdr:y>
    </cdr:to>
    <cdr:cxnSp macro="">
      <cdr:nvCxnSpPr>
        <cdr:cNvPr id="21" name="Straight Arrow Connector 20">
          <a:extLst xmlns:a="http://schemas.openxmlformats.org/drawingml/2006/main">
            <a:ext uri="{FF2B5EF4-FFF2-40B4-BE49-F238E27FC236}">
              <a16:creationId xmlns:a16="http://schemas.microsoft.com/office/drawing/2014/main" id="{8B65A17A-3AC0-4F9F-B21F-009FAE20B944}"/>
            </a:ext>
          </a:extLst>
        </cdr:cNvPr>
        <cdr:cNvCxnSpPr/>
      </cdr:nvCxnSpPr>
      <cdr:spPr>
        <a:xfrm xmlns:a="http://schemas.openxmlformats.org/drawingml/2006/main">
          <a:off x="6459538" y="610918"/>
          <a:ext cx="687230" cy="303651"/>
        </a:xfrm>
        <a:prstGeom xmlns:a="http://schemas.openxmlformats.org/drawingml/2006/main" prst="straightConnector1">
          <a:avLst/>
        </a:prstGeom>
        <a:ln xmlns:a="http://schemas.openxmlformats.org/drawingml/2006/main" w="57150">
          <a:solidFill>
            <a:srgbClr val="FF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0.27222</cdr:x>
      <cdr:y>0</cdr:y>
    </cdr:from>
    <cdr:to>
      <cdr:x>0.63333</cdr:x>
      <cdr:y>0.06412</cdr:y>
    </cdr:to>
    <cdr:sp macro="" textlink="">
      <cdr:nvSpPr>
        <cdr:cNvPr id="8" name="TextBox 7">
          <a:extLst xmlns:a="http://schemas.openxmlformats.org/drawingml/2006/main">
            <a:ext uri="{FF2B5EF4-FFF2-40B4-BE49-F238E27FC236}">
              <a16:creationId xmlns:a16="http://schemas.microsoft.com/office/drawing/2014/main" id="{A23A627A-ACE7-459E-97FA-EBD16FD13864}"/>
            </a:ext>
          </a:extLst>
        </cdr:cNvPr>
        <cdr:cNvSpPr txBox="1"/>
      </cdr:nvSpPr>
      <cdr:spPr>
        <a:xfrm xmlns:a="http://schemas.openxmlformats.org/drawingml/2006/main">
          <a:off x="2489200" y="-101601"/>
          <a:ext cx="3302000" cy="426720"/>
        </a:xfrm>
        <a:prstGeom xmlns:a="http://schemas.openxmlformats.org/drawingml/2006/main" prst="rect">
          <a:avLst/>
        </a:prstGeom>
        <a:solidFill xmlns:a="http://schemas.openxmlformats.org/drawingml/2006/main">
          <a:srgbClr val="6DD030"/>
        </a:solidFill>
      </cdr:spPr>
      <cdr:txBody>
        <a:bodyPr xmlns:a="http://schemas.openxmlformats.org/drawingml/2006/main" vertOverflow="clip" wrap="none" rtlCol="0"/>
        <a:lstStyle xmlns:a="http://schemas.openxmlformats.org/drawingml/2006/main"/>
        <a:p xmlns:a="http://schemas.openxmlformats.org/drawingml/2006/main">
          <a:r>
            <a:rPr lang="en-US" sz="2000" dirty="0"/>
            <a:t>Historic Proton Source Flux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6/26/2019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6/26/2019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a:t>
            </a:fld>
            <a:endParaRPr lang="en-US" altLang="en-US"/>
          </a:p>
        </p:txBody>
      </p:sp>
    </p:spTree>
    <p:extLst>
      <p:ext uri="{BB962C8B-B14F-4D97-AF65-F5344CB8AC3E}">
        <p14:creationId xmlns:p14="http://schemas.microsoft.com/office/powerpoint/2010/main" val="350715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FB643-3B51-4A23-96A6-8ED93A064CCD}" type="slidenum">
              <a:rPr lang="en-US" altLang="en-US" smtClean="0"/>
              <a:pPr/>
              <a:t>21</a:t>
            </a:fld>
            <a:endParaRPr lang="en-US" altLang="en-US"/>
          </a:p>
        </p:txBody>
      </p:sp>
    </p:spTree>
    <p:extLst>
      <p:ext uri="{BB962C8B-B14F-4D97-AF65-F5344CB8AC3E}">
        <p14:creationId xmlns:p14="http://schemas.microsoft.com/office/powerpoint/2010/main" val="28869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15924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5/7/2018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Pellico | Proton Improvement Plan (PIP)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7983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5/7/2018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Pellico | Proton Improvement Plan (PIP)</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234390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5/7/2018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Pellico | Proton Improvement Plan (PIP)</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6849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5/7/2018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Pellico | Proton Improvement Plan (PIP)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324800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5/7/2018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Pellico | Proton Improvement Plan (PIP)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1449938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5/7/2018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Pellico | Proton Improvement Plan (PIP)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484773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268779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5/7/2018</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Pellico | Proton Improvement Plan (PIP)</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879202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85782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545035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5/7/2018</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Pellico | Proton Improvement Plan (PIP)</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4170481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2AE9A-A9F1-42D1-9156-A7C954870FD5}"/>
              </a:ext>
            </a:extLst>
          </p:cNvPr>
          <p:cNvSpPr>
            <a:spLocks noGrp="1"/>
          </p:cNvSpPr>
          <p:nvPr>
            <p:ph type="dt" sz="half" idx="10"/>
          </p:nvPr>
        </p:nvSpPr>
        <p:spPr/>
        <p:txBody>
          <a:bodyPr/>
          <a:lstStyle/>
          <a:p>
            <a:fld id="{99EF3C44-A319-41EE-A898-14C154DC4FB5}" type="datetimeFigureOut">
              <a:rPr lang="en-US" smtClean="0"/>
              <a:t>6/26/2019</a:t>
            </a:fld>
            <a:endParaRPr lang="en-US"/>
          </a:p>
        </p:txBody>
      </p:sp>
      <p:sp>
        <p:nvSpPr>
          <p:cNvPr id="3" name="Footer Placeholder 2">
            <a:extLst>
              <a:ext uri="{FF2B5EF4-FFF2-40B4-BE49-F238E27FC236}">
                <a16:creationId xmlns:a16="http://schemas.microsoft.com/office/drawing/2014/main" id="{C4A0C86E-B822-4D13-A167-01AE2740F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6F7FD-4495-45B1-B78D-6C89D080BCDA}"/>
              </a:ext>
            </a:extLst>
          </p:cNvPr>
          <p:cNvSpPr>
            <a:spLocks noGrp="1"/>
          </p:cNvSpPr>
          <p:nvPr>
            <p:ph type="sldNum" sz="quarter" idx="12"/>
          </p:nvPr>
        </p:nvSpPr>
        <p:spPr/>
        <p:txBody>
          <a:bodyPr/>
          <a:lstStyle/>
          <a:p>
            <a:fld id="{A35990F0-1C16-41F7-A89A-A5B7B24DD651}" type="slidenum">
              <a:rPr lang="en-US" smtClean="0"/>
              <a:t>‹#›</a:t>
            </a:fld>
            <a:endParaRPr lang="en-US"/>
          </a:p>
        </p:txBody>
      </p:sp>
    </p:spTree>
    <p:extLst>
      <p:ext uri="{BB962C8B-B14F-4D97-AF65-F5344CB8AC3E}">
        <p14:creationId xmlns:p14="http://schemas.microsoft.com/office/powerpoint/2010/main" val="330022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r>
              <a:rPr lang="en-US" altLang="en-US"/>
              <a:t>5/7/2018</a:t>
            </a:r>
          </a:p>
        </p:txBody>
      </p:sp>
      <p:sp>
        <p:nvSpPr>
          <p:cNvPr id="8" name="Footer Placeholder 4"/>
          <p:cNvSpPr>
            <a:spLocks noGrp="1"/>
          </p:cNvSpPr>
          <p:nvPr>
            <p:ph type="ftr" sz="quarter" idx="20"/>
          </p:nvPr>
        </p:nvSpPr>
        <p:spPr/>
        <p:txBody>
          <a:bodyPr/>
          <a:lstStyle>
            <a:lvl1pPr>
              <a:defRPr sz="1200" dirty="0" smtClean="0"/>
            </a:lvl1pPr>
          </a:lstStyle>
          <a:p>
            <a:pPr>
              <a:defRPr/>
            </a:pPr>
            <a:r>
              <a:rPr lang="en-US"/>
              <a:t>Pellico | Proton Improvement Plan (PIP)</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r>
              <a:rPr lang="en-US" altLang="en-US"/>
              <a:t>5/7/2018</a:t>
            </a:r>
          </a:p>
        </p:txBody>
      </p:sp>
      <p:sp>
        <p:nvSpPr>
          <p:cNvPr id="6" name="Footer Placeholder 4"/>
          <p:cNvSpPr>
            <a:spLocks noGrp="1"/>
          </p:cNvSpPr>
          <p:nvPr>
            <p:ph type="ftr" sz="quarter" idx="17"/>
          </p:nvPr>
        </p:nvSpPr>
        <p:spPr/>
        <p:txBody>
          <a:bodyPr/>
          <a:lstStyle>
            <a:lvl1pPr>
              <a:defRPr sz="1200" dirty="0" smtClean="0"/>
            </a:lvl1pPr>
          </a:lstStyle>
          <a:p>
            <a:pPr>
              <a:defRPr/>
            </a:pPr>
            <a:r>
              <a:rPr lang="en-US"/>
              <a:t>Pellico | Proton Improvement Plan (PIP)</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r>
              <a:rPr lang="en-US" altLang="en-US"/>
              <a:t>5/7/2018</a:t>
            </a:r>
          </a:p>
        </p:txBody>
      </p:sp>
      <p:sp>
        <p:nvSpPr>
          <p:cNvPr id="6" name="Footer Placeholder 4"/>
          <p:cNvSpPr>
            <a:spLocks noGrp="1"/>
          </p:cNvSpPr>
          <p:nvPr>
            <p:ph type="ftr" sz="quarter" idx="11"/>
          </p:nvPr>
        </p:nvSpPr>
        <p:spPr/>
        <p:txBody>
          <a:bodyPr/>
          <a:lstStyle>
            <a:lvl1pPr>
              <a:defRPr sz="1200" dirty="0" smtClean="0"/>
            </a:lvl1pPr>
          </a:lstStyle>
          <a:p>
            <a:pPr>
              <a:defRPr/>
            </a:pPr>
            <a:r>
              <a:rPr lang="en-US"/>
              <a:t>Pellico | Proton Improvement Plan (PIP)</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5/7/2018</a:t>
            </a:r>
          </a:p>
        </p:txBody>
      </p:sp>
      <p:sp>
        <p:nvSpPr>
          <p:cNvPr id="3" name="Footer Placeholder 2"/>
          <p:cNvSpPr>
            <a:spLocks noGrp="1"/>
          </p:cNvSpPr>
          <p:nvPr>
            <p:ph type="ftr" sz="quarter" idx="11"/>
          </p:nvPr>
        </p:nvSpPr>
        <p:spPr/>
        <p:txBody>
          <a:bodyPr/>
          <a:lstStyle/>
          <a:p>
            <a:r>
              <a:rPr lang="en-US"/>
              <a:t>Pellico | Proton Improvement Plan (PIP)</a:t>
            </a:r>
          </a:p>
        </p:txBody>
      </p:sp>
      <p:sp>
        <p:nvSpPr>
          <p:cNvPr id="4" name="Slide Number Placeholder 3"/>
          <p:cNvSpPr>
            <a:spLocks noGrp="1"/>
          </p:cNvSpPr>
          <p:nvPr>
            <p:ph type="sldNum" sz="quarter" idx="12"/>
          </p:nvPr>
        </p:nvSpPr>
        <p:spPr/>
        <p:txBody>
          <a:bodyPr/>
          <a:lstStyle/>
          <a:p>
            <a:fld id="{F2B5262C-B6DC-4965-AE3E-551D95634899}" type="slidenum">
              <a:rPr lang="en-US" smtClean="0"/>
              <a:pPr/>
              <a:t>‹#›</a:t>
            </a:fld>
            <a:endParaRPr lang="en-US"/>
          </a:p>
        </p:txBody>
      </p:sp>
    </p:spTree>
    <p:extLst>
      <p:ext uri="{BB962C8B-B14F-4D97-AF65-F5344CB8AC3E}">
        <p14:creationId xmlns:p14="http://schemas.microsoft.com/office/powerpoint/2010/main" val="17521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11/27/2013</a:t>
            </a:r>
          </a:p>
        </p:txBody>
      </p:sp>
      <p:sp>
        <p:nvSpPr>
          <p:cNvPr id="6" name="Footer Placeholder 5"/>
          <p:cNvSpPr>
            <a:spLocks noGrp="1"/>
          </p:cNvSpPr>
          <p:nvPr>
            <p:ph type="ftr" sz="quarter" idx="11"/>
          </p:nvPr>
        </p:nvSpPr>
        <p:spPr/>
        <p:txBody>
          <a:bodyPr/>
          <a:lstStyle/>
          <a:p>
            <a:r>
              <a:rPr lang="en-US"/>
              <a:t>Matt Slabaugh November 2013 PMG</a:t>
            </a:r>
          </a:p>
        </p:txBody>
      </p:sp>
      <p:sp>
        <p:nvSpPr>
          <p:cNvPr id="7" name="Slide Number Placeholder 6"/>
          <p:cNvSpPr>
            <a:spLocks noGrp="1"/>
          </p:cNvSpPr>
          <p:nvPr>
            <p:ph type="sldNum" sz="quarter" idx="12"/>
          </p:nvPr>
        </p:nvSpPr>
        <p:spPr/>
        <p:txBody>
          <a:bodyPr/>
          <a:lstStyle/>
          <a:p>
            <a:fld id="{C0A9AB66-A140-445D-A134-F07F9F7E795D}" type="slidenum">
              <a:rPr lang="en-US" smtClean="0"/>
              <a:t>‹#›</a:t>
            </a:fld>
            <a:endParaRPr lang="en-US"/>
          </a:p>
        </p:txBody>
      </p:sp>
    </p:spTree>
    <p:extLst>
      <p:ext uri="{BB962C8B-B14F-4D97-AF65-F5344CB8AC3E}">
        <p14:creationId xmlns:p14="http://schemas.microsoft.com/office/powerpoint/2010/main" val="400608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5/7/2018</a:t>
            </a:r>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Pellico | Proton Improvement Plan (PIP)</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r>
              <a:rPr lang="en-US" altLang="en-US"/>
              <a:t>5/7/2018</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Pellico | Proton Improvement Plan (PIP)</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20" r:id="rId6"/>
    <p:sldLayoutId id="2147484122"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r>
              <a:rPr lang="en-US" altLang="en-US"/>
              <a:t>5/7/2018</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Pellico | Proton Improvement Plan (PIP)</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5/7/2018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Pellico | Proton Improvement Plan (PIP)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13929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r>
              <a:rPr lang="en-US" altLang="en-US"/>
              <a:t>5/7/2018</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Pellico | Proton Improvement Plan (PIP)</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56736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1" r:id="rId6"/>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uentos-cuanticos.com/2015/01/"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4288" y="5045612"/>
            <a:ext cx="8755810" cy="1390219"/>
          </a:xfrm>
        </p:spPr>
        <p:txBody>
          <a:bodyPr/>
          <a:lstStyle/>
          <a:p>
            <a:r>
              <a:rPr lang="en-US" dirty="0"/>
              <a:t>William </a:t>
            </a:r>
            <a:r>
              <a:rPr lang="en-US" dirty="0" err="1"/>
              <a:t>Pellico</a:t>
            </a:r>
            <a:r>
              <a:rPr lang="en-US" dirty="0"/>
              <a:t>	</a:t>
            </a:r>
          </a:p>
          <a:p>
            <a:r>
              <a:rPr lang="en-US" dirty="0"/>
              <a:t>APS</a:t>
            </a:r>
          </a:p>
          <a:p>
            <a:endParaRPr lang="en-US" dirty="0"/>
          </a:p>
        </p:txBody>
      </p:sp>
      <p:sp>
        <p:nvSpPr>
          <p:cNvPr id="3" name="Text Placeholder 2"/>
          <p:cNvSpPr>
            <a:spLocks noGrp="1"/>
          </p:cNvSpPr>
          <p:nvPr>
            <p:ph type="body" sz="quarter" idx="11"/>
          </p:nvPr>
        </p:nvSpPr>
        <p:spPr/>
        <p:txBody>
          <a:bodyPr>
            <a:noAutofit/>
          </a:bodyPr>
          <a:lstStyle/>
          <a:p>
            <a:r>
              <a:rPr lang="en-US" dirty="0"/>
              <a:t>A gram of protons </a:t>
            </a:r>
          </a:p>
          <a:p>
            <a:r>
              <a:rPr lang="en-US" dirty="0"/>
              <a:t>PIP And Beyond </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2F88-7766-41D1-9EB3-4D229E266B13}"/>
              </a:ext>
            </a:extLst>
          </p:cNvPr>
          <p:cNvSpPr>
            <a:spLocks noGrp="1"/>
          </p:cNvSpPr>
          <p:nvPr>
            <p:ph type="title"/>
          </p:nvPr>
        </p:nvSpPr>
        <p:spPr/>
        <p:txBody>
          <a:bodyPr/>
          <a:lstStyle/>
          <a:p>
            <a:r>
              <a:rPr lang="en-US" dirty="0"/>
              <a:t>PIP – Lab project</a:t>
            </a:r>
          </a:p>
        </p:txBody>
      </p:sp>
      <p:sp>
        <p:nvSpPr>
          <p:cNvPr id="3" name="Content Placeholder 2">
            <a:extLst>
              <a:ext uri="{FF2B5EF4-FFF2-40B4-BE49-F238E27FC236}">
                <a16:creationId xmlns:a16="http://schemas.microsoft.com/office/drawing/2014/main" id="{F0F48CF3-786F-45D4-BF8F-DA6DE50370BE}"/>
              </a:ext>
            </a:extLst>
          </p:cNvPr>
          <p:cNvSpPr>
            <a:spLocks noGrp="1"/>
          </p:cNvSpPr>
          <p:nvPr>
            <p:ph idx="1"/>
          </p:nvPr>
        </p:nvSpPr>
        <p:spPr/>
        <p:txBody>
          <a:bodyPr/>
          <a:lstStyle/>
          <a:p>
            <a:r>
              <a:rPr lang="en-US" dirty="0"/>
              <a:t>Although focused on upgrading the lab’s AD Proton Source –</a:t>
            </a:r>
          </a:p>
          <a:p>
            <a:pPr marL="0" indent="0">
              <a:buNone/>
            </a:pPr>
            <a:r>
              <a:rPr lang="en-US" dirty="0"/>
              <a:t>This effort, like previous lab efforts, was accomplished with help from across the lab.</a:t>
            </a:r>
          </a:p>
          <a:p>
            <a:pPr lvl="1"/>
            <a:r>
              <a:rPr lang="en-US" dirty="0"/>
              <a:t>TD: Magnets and RF cavities</a:t>
            </a:r>
          </a:p>
          <a:p>
            <a:pPr lvl="1"/>
            <a:r>
              <a:rPr lang="en-US" dirty="0"/>
              <a:t>SCD: Booster lattice modeling</a:t>
            </a:r>
          </a:p>
          <a:p>
            <a:pPr lvl="1"/>
            <a:r>
              <a:rPr lang="en-US" dirty="0"/>
              <a:t>PPD: Booster collimator</a:t>
            </a:r>
          </a:p>
          <a:p>
            <a:pPr lvl="1"/>
            <a:r>
              <a:rPr lang="en-US" dirty="0"/>
              <a:t>FESS: Power and LCW </a:t>
            </a:r>
          </a:p>
          <a:p>
            <a:pPr marL="457200" lvl="1" indent="0">
              <a:buNone/>
            </a:pPr>
            <a:endParaRPr lang="en-US" dirty="0"/>
          </a:p>
          <a:p>
            <a:pPr marL="457200" lvl="1" indent="0">
              <a:buNone/>
            </a:pPr>
            <a:r>
              <a:rPr lang="en-US" dirty="0"/>
              <a:t>We also had a lot of support from outside review committees – </a:t>
            </a:r>
          </a:p>
          <a:p>
            <a:pPr marL="457200" lvl="1" indent="0">
              <a:buNone/>
            </a:pPr>
            <a:endParaRPr lang="en-US" dirty="0"/>
          </a:p>
        </p:txBody>
      </p:sp>
      <p:sp>
        <p:nvSpPr>
          <p:cNvPr id="4" name="Date Placeholder 3">
            <a:extLst>
              <a:ext uri="{FF2B5EF4-FFF2-40B4-BE49-F238E27FC236}">
                <a16:creationId xmlns:a16="http://schemas.microsoft.com/office/drawing/2014/main" id="{FC070290-7452-472F-B2C7-CB4D4926BED3}"/>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CA4E3000-2313-4F18-AD75-039D40C1E870}"/>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DCFDF55A-4486-404F-BCED-2650A288CACA}"/>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spTree>
    <p:extLst>
      <p:ext uri="{BB962C8B-B14F-4D97-AF65-F5344CB8AC3E}">
        <p14:creationId xmlns:p14="http://schemas.microsoft.com/office/powerpoint/2010/main" val="328102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AA528C7-02A8-49F5-B573-74DB88686D75}"/>
              </a:ext>
            </a:extLst>
          </p:cNvPr>
          <p:cNvGraphicFramePr/>
          <p:nvPr>
            <p:extLst>
              <p:ext uri="{D42A27DB-BD31-4B8C-83A1-F6EECF244321}">
                <p14:modId xmlns:p14="http://schemas.microsoft.com/office/powerpoint/2010/main" val="182375367"/>
              </p:ext>
            </p:extLst>
          </p:nvPr>
        </p:nvGraphicFramePr>
        <p:xfrm>
          <a:off x="0" y="150829"/>
          <a:ext cx="9144000" cy="6630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39F8EC78-EC5C-4D81-9D84-3CD04CE60DDF}"/>
              </a:ext>
            </a:extLst>
          </p:cNvPr>
          <p:cNvSpPr>
            <a:spLocks noGrp="1"/>
          </p:cNvSpPr>
          <p:nvPr>
            <p:ph type="title"/>
          </p:nvPr>
        </p:nvSpPr>
        <p:spPr/>
        <p:txBody>
          <a:bodyPr/>
          <a:lstStyle/>
          <a:p>
            <a:r>
              <a:rPr lang="en-US" dirty="0"/>
              <a:t>PIP: Task Structure Nov 2011 </a:t>
            </a:r>
          </a:p>
        </p:txBody>
      </p:sp>
      <p:sp>
        <p:nvSpPr>
          <p:cNvPr id="4" name="Date Placeholder 3">
            <a:extLst>
              <a:ext uri="{FF2B5EF4-FFF2-40B4-BE49-F238E27FC236}">
                <a16:creationId xmlns:a16="http://schemas.microsoft.com/office/drawing/2014/main" id="{9491A99D-05D3-40AB-AB91-A8ED25255D3D}"/>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FBEE5905-54DE-4591-8669-000AFC7A9E68}"/>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F9C533CE-2DE5-4248-B955-14CB9FEA5045}"/>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
        <p:nvSpPr>
          <p:cNvPr id="8" name="TextBox 7">
            <a:extLst>
              <a:ext uri="{FF2B5EF4-FFF2-40B4-BE49-F238E27FC236}">
                <a16:creationId xmlns:a16="http://schemas.microsoft.com/office/drawing/2014/main" id="{E8F292D9-5AF8-4D70-92CF-644ED791167B}"/>
              </a:ext>
            </a:extLst>
          </p:cNvPr>
          <p:cNvSpPr txBox="1"/>
          <p:nvPr/>
        </p:nvSpPr>
        <p:spPr>
          <a:xfrm>
            <a:off x="5535116" y="833647"/>
            <a:ext cx="3608884" cy="1323439"/>
          </a:xfrm>
          <a:prstGeom prst="rect">
            <a:avLst/>
          </a:prstGeom>
          <a:noFill/>
        </p:spPr>
        <p:txBody>
          <a:bodyPr wrap="square" rtlCol="0">
            <a:spAutoFit/>
          </a:bodyPr>
          <a:lstStyle/>
          <a:p>
            <a:r>
              <a:rPr lang="en-US" sz="2000" dirty="0"/>
              <a:t>Task structure developed as PIP looked to meet HEP needs and AD resources. Some tasks were dropped others added: 30 to 33</a:t>
            </a:r>
          </a:p>
        </p:txBody>
      </p:sp>
    </p:spTree>
    <p:extLst>
      <p:ext uri="{BB962C8B-B14F-4D97-AF65-F5344CB8AC3E}">
        <p14:creationId xmlns:p14="http://schemas.microsoft.com/office/powerpoint/2010/main" val="19231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1C87F-4CD4-4672-922A-55123B65DE31}"/>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E9524F82-E907-416F-A6A9-5CC369FA4F3B}"/>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70513AB9-07BD-40D4-B938-C7593D6DF4EC}"/>
              </a:ext>
            </a:extLst>
          </p:cNvPr>
          <p:cNvSpPr>
            <a:spLocks noGrp="1"/>
          </p:cNvSpPr>
          <p:nvPr>
            <p:ph type="sldNum" sz="quarter" idx="12"/>
          </p:nvPr>
        </p:nvSpPr>
        <p:spPr/>
        <p:txBody>
          <a:bodyPr/>
          <a:lstStyle/>
          <a:p>
            <a:fld id="{F2B5262C-B6DC-4965-AE3E-551D95634899}" type="slidenum">
              <a:rPr lang="en-US" smtClean="0"/>
              <a:pPr/>
              <a:t>12</a:t>
            </a:fld>
            <a:endParaRPr lang="en-US"/>
          </a:p>
        </p:txBody>
      </p:sp>
      <p:graphicFrame>
        <p:nvGraphicFramePr>
          <p:cNvPr id="6" name="Diagram 5">
            <a:extLst>
              <a:ext uri="{FF2B5EF4-FFF2-40B4-BE49-F238E27FC236}">
                <a16:creationId xmlns:a16="http://schemas.microsoft.com/office/drawing/2014/main" id="{013D7122-3606-488A-97F9-7D3E138F9DE2}"/>
              </a:ext>
            </a:extLst>
          </p:cNvPr>
          <p:cNvGraphicFramePr/>
          <p:nvPr>
            <p:extLst>
              <p:ext uri="{D42A27DB-BD31-4B8C-83A1-F6EECF244321}">
                <p14:modId xmlns:p14="http://schemas.microsoft.com/office/powerpoint/2010/main" val="950997722"/>
              </p:ext>
            </p:extLst>
          </p:nvPr>
        </p:nvGraphicFramePr>
        <p:xfrm>
          <a:off x="966153" y="215367"/>
          <a:ext cx="8515848" cy="6038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673B1EE-C5F5-4B2B-B9F9-A2F31023E0EF}"/>
              </a:ext>
            </a:extLst>
          </p:cNvPr>
          <p:cNvSpPr txBox="1"/>
          <p:nvPr/>
        </p:nvSpPr>
        <p:spPr>
          <a:xfrm>
            <a:off x="-1" y="3768918"/>
            <a:ext cx="4969565" cy="1569660"/>
          </a:xfrm>
          <a:prstGeom prst="rect">
            <a:avLst/>
          </a:prstGeom>
          <a:noFill/>
        </p:spPr>
        <p:txBody>
          <a:bodyPr wrap="square" rtlCol="0">
            <a:spAutoFit/>
          </a:bodyPr>
          <a:lstStyle/>
          <a:p>
            <a:r>
              <a:rPr lang="en-US" dirty="0"/>
              <a:t>By the end – PIP WBS had morphed into 36 task: Aligned to PIP II in 2015</a:t>
            </a:r>
          </a:p>
          <a:p>
            <a:r>
              <a:rPr lang="en-US" dirty="0"/>
              <a:t>Driven by splitting RF work and alignment to PIP II</a:t>
            </a:r>
          </a:p>
        </p:txBody>
      </p:sp>
      <p:sp>
        <p:nvSpPr>
          <p:cNvPr id="8" name="Rectangle 7">
            <a:extLst>
              <a:ext uri="{FF2B5EF4-FFF2-40B4-BE49-F238E27FC236}">
                <a16:creationId xmlns:a16="http://schemas.microsoft.com/office/drawing/2014/main" id="{0E271E50-13C9-4B40-BA24-1A5F09122229}"/>
              </a:ext>
            </a:extLst>
          </p:cNvPr>
          <p:cNvSpPr/>
          <p:nvPr/>
        </p:nvSpPr>
        <p:spPr>
          <a:xfrm>
            <a:off x="0" y="294881"/>
            <a:ext cx="3703065" cy="461665"/>
          </a:xfrm>
          <a:prstGeom prst="rect">
            <a:avLst/>
          </a:prstGeom>
        </p:spPr>
        <p:txBody>
          <a:bodyPr wrap="none">
            <a:spAutoFit/>
          </a:bodyPr>
          <a:lstStyle/>
          <a:p>
            <a:r>
              <a:rPr lang="en-US" b="1" dirty="0"/>
              <a:t>PIP Evolves: WBS Nov 2018 </a:t>
            </a:r>
          </a:p>
        </p:txBody>
      </p:sp>
    </p:spTree>
    <p:extLst>
      <p:ext uri="{BB962C8B-B14F-4D97-AF65-F5344CB8AC3E}">
        <p14:creationId xmlns:p14="http://schemas.microsoft.com/office/powerpoint/2010/main" val="2898112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BFB2-1BA2-4DFF-B7CA-D208653CBE74}"/>
              </a:ext>
            </a:extLst>
          </p:cNvPr>
          <p:cNvSpPr>
            <a:spLocks noGrp="1"/>
          </p:cNvSpPr>
          <p:nvPr>
            <p:ph type="title"/>
          </p:nvPr>
        </p:nvSpPr>
        <p:spPr/>
        <p:txBody>
          <a:bodyPr/>
          <a:lstStyle/>
          <a:p>
            <a:r>
              <a:rPr lang="en-US" dirty="0"/>
              <a:t>PIP: Funding and Labor Profile Constraints - RLS</a:t>
            </a:r>
          </a:p>
        </p:txBody>
      </p:sp>
      <p:sp>
        <p:nvSpPr>
          <p:cNvPr id="3" name="Content Placeholder 2">
            <a:extLst>
              <a:ext uri="{FF2B5EF4-FFF2-40B4-BE49-F238E27FC236}">
                <a16:creationId xmlns:a16="http://schemas.microsoft.com/office/drawing/2014/main" id="{75BFD2A1-CD63-424E-B9C8-571D1FAEC360}"/>
              </a:ext>
            </a:extLst>
          </p:cNvPr>
          <p:cNvSpPr>
            <a:spLocks noGrp="1"/>
          </p:cNvSpPr>
          <p:nvPr>
            <p:ph idx="1"/>
          </p:nvPr>
        </p:nvSpPr>
        <p:spPr>
          <a:xfrm>
            <a:off x="228600" y="833120"/>
            <a:ext cx="8672513" cy="5547360"/>
          </a:xfrm>
        </p:spPr>
        <p:txBody>
          <a:bodyPr/>
          <a:lstStyle/>
          <a:p>
            <a:r>
              <a:rPr lang="en-US" dirty="0"/>
              <a:t>Due to budget and labor constraints as well as needing time to engineer solutions, the RLS developed and prioritized:</a:t>
            </a:r>
          </a:p>
          <a:p>
            <a:pPr marL="914400" lvl="1" indent="-457200">
              <a:buFont typeface="+mj-lt"/>
              <a:buAutoNum type="arabicPeriod"/>
            </a:pPr>
            <a:r>
              <a:rPr lang="en-US" dirty="0"/>
              <a:t>Get to 15 Hz to allow cycle flexibility thus beam to all users</a:t>
            </a:r>
          </a:p>
          <a:p>
            <a:pPr marL="914400" lvl="1" indent="-457200">
              <a:buFont typeface="+mj-lt"/>
              <a:buAutoNum type="arabicPeriod"/>
            </a:pPr>
            <a:r>
              <a:rPr lang="en-US" dirty="0"/>
              <a:t>Reduce/control losses to allow an increase in flux</a:t>
            </a:r>
          </a:p>
          <a:p>
            <a:pPr marL="914400" lvl="1" indent="-457200">
              <a:buFont typeface="+mj-lt"/>
              <a:buAutoNum type="arabicPeriod"/>
            </a:pPr>
            <a:r>
              <a:rPr lang="en-US" dirty="0"/>
              <a:t>Complete PIP by removing obsolete and unreliable hardware</a:t>
            </a:r>
          </a:p>
          <a:p>
            <a:pPr marL="457200" lvl="1" indent="0">
              <a:buNone/>
            </a:pPr>
            <a:endParaRPr lang="en-US" dirty="0"/>
          </a:p>
          <a:p>
            <a:pPr marL="457200" lvl="1" indent="0">
              <a:buNone/>
            </a:pPr>
            <a:r>
              <a:rPr lang="en-US" dirty="0"/>
              <a:t>Usually these tasks shared benefits – to increase the rep rate often required removing obsolete/unreliable hardware. </a:t>
            </a:r>
          </a:p>
          <a:p>
            <a:pPr marL="457200" lvl="1" indent="0">
              <a:buNone/>
            </a:pPr>
            <a:endParaRPr lang="en-US" dirty="0"/>
          </a:p>
          <a:p>
            <a:r>
              <a:rPr lang="en-US" dirty="0"/>
              <a:t>Tasks (part of the consideration in planning work)</a:t>
            </a:r>
          </a:p>
          <a:p>
            <a:pPr lvl="1"/>
            <a:r>
              <a:rPr lang="en-US" dirty="0"/>
              <a:t>Some were straight forward – a little engineering time and M&amp;S</a:t>
            </a:r>
          </a:p>
          <a:p>
            <a:pPr lvl="1"/>
            <a:r>
              <a:rPr lang="en-US" dirty="0"/>
              <a:t>But some were cutting edge with uncertain outcomes</a:t>
            </a:r>
          </a:p>
          <a:p>
            <a:pPr lvl="2"/>
            <a:r>
              <a:rPr lang="en-US" dirty="0"/>
              <a:t>Laser Notching, Marx Modulators, RF Cavities</a:t>
            </a:r>
          </a:p>
        </p:txBody>
      </p:sp>
      <p:sp>
        <p:nvSpPr>
          <p:cNvPr id="4" name="Date Placeholder 3">
            <a:extLst>
              <a:ext uri="{FF2B5EF4-FFF2-40B4-BE49-F238E27FC236}">
                <a16:creationId xmlns:a16="http://schemas.microsoft.com/office/drawing/2014/main" id="{0CEE16F8-8DCC-42EB-AE6B-103945DC4A6E}"/>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2B5CD6ED-2B33-4168-B137-5DFE762D5BC2}"/>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68267E51-7DC0-445E-9CB0-457B3CE2621D}"/>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spTree>
    <p:extLst>
      <p:ext uri="{BB962C8B-B14F-4D97-AF65-F5344CB8AC3E}">
        <p14:creationId xmlns:p14="http://schemas.microsoft.com/office/powerpoint/2010/main" val="399244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010699" cy="6174171"/>
          </a:xfrm>
          <a:prstGeom prst="rect">
            <a:avLst/>
          </a:prstGeom>
        </p:spPr>
      </p:pic>
      <p:sp>
        <p:nvSpPr>
          <p:cNvPr id="2" name="TextBox 1">
            <a:extLst>
              <a:ext uri="{FF2B5EF4-FFF2-40B4-BE49-F238E27FC236}">
                <a16:creationId xmlns:a16="http://schemas.microsoft.com/office/drawing/2014/main" id="{A743827E-2154-4DCC-AAA6-6FB1C5485948}"/>
              </a:ext>
            </a:extLst>
          </p:cNvPr>
          <p:cNvSpPr txBox="1"/>
          <p:nvPr/>
        </p:nvSpPr>
        <p:spPr>
          <a:xfrm>
            <a:off x="6724698" y="3091543"/>
            <a:ext cx="2286001" cy="707886"/>
          </a:xfrm>
          <a:prstGeom prst="rect">
            <a:avLst/>
          </a:prstGeom>
          <a:solidFill>
            <a:schemeClr val="tx1">
              <a:lumMod val="20000"/>
              <a:lumOff val="80000"/>
            </a:schemeClr>
          </a:solidFill>
        </p:spPr>
        <p:txBody>
          <a:bodyPr wrap="square" rtlCol="0">
            <a:spAutoFit/>
          </a:bodyPr>
          <a:lstStyle/>
          <a:p>
            <a:r>
              <a:rPr lang="en-US" sz="2000" b="1" dirty="0"/>
              <a:t>15 Hz Capable</a:t>
            </a:r>
          </a:p>
          <a:p>
            <a:r>
              <a:rPr lang="en-US" sz="2000" b="1" dirty="0"/>
              <a:t>17 cavities done</a:t>
            </a:r>
          </a:p>
        </p:txBody>
      </p:sp>
      <p:cxnSp>
        <p:nvCxnSpPr>
          <p:cNvPr id="6" name="Straight Arrow Connector 5">
            <a:extLst>
              <a:ext uri="{FF2B5EF4-FFF2-40B4-BE49-F238E27FC236}">
                <a16:creationId xmlns:a16="http://schemas.microsoft.com/office/drawing/2014/main" id="{772495C0-A501-4818-8492-54BC5B6194FC}"/>
              </a:ext>
            </a:extLst>
          </p:cNvPr>
          <p:cNvCxnSpPr/>
          <p:nvPr/>
        </p:nvCxnSpPr>
        <p:spPr>
          <a:xfrm flipH="1" flipV="1">
            <a:off x="7867698" y="1306286"/>
            <a:ext cx="318359" cy="178525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2CA623D5-A7A5-4BF3-AFCF-C192003CBE28}"/>
              </a:ext>
            </a:extLst>
          </p:cNvPr>
          <p:cNvSpPr>
            <a:spLocks noGrp="1"/>
          </p:cNvSpPr>
          <p:nvPr>
            <p:ph type="dt" sz="half" idx="10"/>
          </p:nvPr>
        </p:nvSpPr>
        <p:spPr/>
        <p:txBody>
          <a:bodyPr/>
          <a:lstStyle/>
          <a:p>
            <a:r>
              <a:rPr lang="en-US" sz="1200"/>
              <a:t>5/7/2018</a:t>
            </a:r>
          </a:p>
        </p:txBody>
      </p:sp>
      <p:sp>
        <p:nvSpPr>
          <p:cNvPr id="8" name="Footer Placeholder 7">
            <a:extLst>
              <a:ext uri="{FF2B5EF4-FFF2-40B4-BE49-F238E27FC236}">
                <a16:creationId xmlns:a16="http://schemas.microsoft.com/office/drawing/2014/main" id="{3C7A011F-7D18-43A7-8ECB-4627D07C6C67}"/>
              </a:ext>
            </a:extLst>
          </p:cNvPr>
          <p:cNvSpPr>
            <a:spLocks noGrp="1"/>
          </p:cNvSpPr>
          <p:nvPr>
            <p:ph type="ftr" sz="quarter" idx="11"/>
          </p:nvPr>
        </p:nvSpPr>
        <p:spPr/>
        <p:txBody>
          <a:bodyPr/>
          <a:lstStyle/>
          <a:p>
            <a:r>
              <a:rPr lang="en-US" sz="1200"/>
              <a:t>Pellico | Proton Improvement Plan (PIP)</a:t>
            </a:r>
          </a:p>
        </p:txBody>
      </p:sp>
      <p:sp>
        <p:nvSpPr>
          <p:cNvPr id="9" name="Slide Number Placeholder 8">
            <a:extLst>
              <a:ext uri="{FF2B5EF4-FFF2-40B4-BE49-F238E27FC236}">
                <a16:creationId xmlns:a16="http://schemas.microsoft.com/office/drawing/2014/main" id="{89B36799-9FDC-4664-B514-B10E31692A76}"/>
              </a:ext>
            </a:extLst>
          </p:cNvPr>
          <p:cNvSpPr>
            <a:spLocks noGrp="1"/>
          </p:cNvSpPr>
          <p:nvPr>
            <p:ph type="sldNum" sz="quarter" idx="12"/>
          </p:nvPr>
        </p:nvSpPr>
        <p:spPr/>
        <p:txBody>
          <a:bodyPr/>
          <a:lstStyle/>
          <a:p>
            <a:fld id="{F2B5262C-B6DC-4965-AE3E-551D95634899}" type="slidenum">
              <a:rPr lang="en-US" sz="1200" smtClean="0"/>
              <a:pPr/>
              <a:t>14</a:t>
            </a:fld>
            <a:endParaRPr lang="en-US" sz="1200" dirty="0"/>
          </a:p>
        </p:txBody>
      </p:sp>
      <p:sp>
        <p:nvSpPr>
          <p:cNvPr id="3" name="TextBox 2">
            <a:extLst>
              <a:ext uri="{FF2B5EF4-FFF2-40B4-BE49-F238E27FC236}">
                <a16:creationId xmlns:a16="http://schemas.microsoft.com/office/drawing/2014/main" id="{B6751A7F-6809-403E-920F-50522D30B1D9}"/>
              </a:ext>
            </a:extLst>
          </p:cNvPr>
          <p:cNvSpPr txBox="1"/>
          <p:nvPr/>
        </p:nvSpPr>
        <p:spPr>
          <a:xfrm>
            <a:off x="676275" y="612709"/>
            <a:ext cx="4464685" cy="646331"/>
          </a:xfrm>
          <a:prstGeom prst="rect">
            <a:avLst/>
          </a:prstGeom>
          <a:solidFill>
            <a:schemeClr val="bg2"/>
          </a:solidFill>
          <a:ln>
            <a:solidFill>
              <a:srgbClr val="000000"/>
            </a:solidFill>
          </a:ln>
        </p:spPr>
        <p:txBody>
          <a:bodyPr wrap="square" rtlCol="0">
            <a:spAutoFit/>
          </a:bodyPr>
          <a:lstStyle/>
          <a:p>
            <a:r>
              <a:rPr lang="en-US" sz="1800" dirty="0"/>
              <a:t>RF cavity WBS: A lesson in showing how a task often doesn’t go as planned  - more time</a:t>
            </a:r>
          </a:p>
        </p:txBody>
      </p:sp>
      <p:sp>
        <p:nvSpPr>
          <p:cNvPr id="5" name="TextBox 4">
            <a:extLst>
              <a:ext uri="{FF2B5EF4-FFF2-40B4-BE49-F238E27FC236}">
                <a16:creationId xmlns:a16="http://schemas.microsoft.com/office/drawing/2014/main" id="{CBDD525A-AE56-437D-B3BD-0E340296E905}"/>
              </a:ext>
            </a:extLst>
          </p:cNvPr>
          <p:cNvSpPr txBox="1"/>
          <p:nvPr/>
        </p:nvSpPr>
        <p:spPr>
          <a:xfrm>
            <a:off x="676274" y="3008719"/>
            <a:ext cx="3042286" cy="677108"/>
          </a:xfrm>
          <a:prstGeom prst="rect">
            <a:avLst/>
          </a:prstGeom>
          <a:solidFill>
            <a:srgbClr val="6ACC2E"/>
          </a:solidFill>
        </p:spPr>
        <p:txBody>
          <a:bodyPr wrap="square" rtlCol="0">
            <a:spAutoFit/>
          </a:bodyPr>
          <a:lstStyle/>
          <a:p>
            <a:r>
              <a:rPr lang="en-US" sz="2000" dirty="0"/>
              <a:t>Built ~ 1970!</a:t>
            </a:r>
          </a:p>
          <a:p>
            <a:r>
              <a:rPr lang="en-US" sz="1800" dirty="0"/>
              <a:t>To meet vastly different needs</a:t>
            </a:r>
          </a:p>
        </p:txBody>
      </p:sp>
    </p:spTree>
    <p:extLst>
      <p:ext uri="{BB962C8B-B14F-4D97-AF65-F5344CB8AC3E}">
        <p14:creationId xmlns:p14="http://schemas.microsoft.com/office/powerpoint/2010/main" val="109381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200" dirty="0"/>
              <a:t>         Refurbishment: Working on 40+ year old hot cavities </a:t>
            </a:r>
            <a:br>
              <a:rPr lang="en-US" sz="2200" dirty="0"/>
            </a:br>
            <a:r>
              <a:rPr lang="en-US" sz="2200" dirty="0"/>
              <a:t>	   Did what was necessary to get to 15 Hz (still old cavities)</a:t>
            </a:r>
          </a:p>
        </p:txBody>
      </p:sp>
      <p:sp>
        <p:nvSpPr>
          <p:cNvPr id="3" name="Content Placeholder 2"/>
          <p:cNvSpPr>
            <a:spLocks noGrp="1"/>
          </p:cNvSpPr>
          <p:nvPr>
            <p:ph sz="half" idx="1"/>
          </p:nvPr>
        </p:nvSpPr>
        <p:spPr/>
        <p:txBody>
          <a:bodyPr>
            <a:normAutofit/>
          </a:bodyPr>
          <a:lstStyle/>
          <a:p>
            <a:pPr marL="0" indent="0">
              <a:buNone/>
            </a:pPr>
            <a:endParaRPr lang="en-US" dirty="0"/>
          </a:p>
          <a:p>
            <a:endParaRPr lang="en-US" dirty="0"/>
          </a:p>
        </p:txBody>
      </p:sp>
      <p:sp>
        <p:nvSpPr>
          <p:cNvPr id="2" name="Date Placeholder 1"/>
          <p:cNvSpPr>
            <a:spLocks noGrp="1"/>
          </p:cNvSpPr>
          <p:nvPr>
            <p:ph type="dt" sz="half" idx="10"/>
          </p:nvPr>
        </p:nvSpPr>
        <p:spPr/>
        <p:txBody>
          <a:bodyPr/>
          <a:lstStyle/>
          <a:p>
            <a:r>
              <a:rPr lang="en-US"/>
              <a:t>11/27/2013</a:t>
            </a:r>
          </a:p>
        </p:txBody>
      </p:sp>
      <p:sp>
        <p:nvSpPr>
          <p:cNvPr id="4" name="Footer Placeholder 3"/>
          <p:cNvSpPr>
            <a:spLocks noGrp="1"/>
          </p:cNvSpPr>
          <p:nvPr>
            <p:ph type="ftr" sz="quarter" idx="11"/>
          </p:nvPr>
        </p:nvSpPr>
        <p:spPr/>
        <p:txBody>
          <a:bodyPr/>
          <a:lstStyle/>
          <a:p>
            <a:r>
              <a:rPr lang="en-US"/>
              <a:t>Matt Slabaugh November 2013 PMG</a:t>
            </a:r>
          </a:p>
        </p:txBody>
      </p:sp>
      <p:sp>
        <p:nvSpPr>
          <p:cNvPr id="5" name="Slide Number Placeholder 4"/>
          <p:cNvSpPr>
            <a:spLocks noGrp="1"/>
          </p:cNvSpPr>
          <p:nvPr>
            <p:ph type="sldNum" sz="quarter" idx="12"/>
          </p:nvPr>
        </p:nvSpPr>
        <p:spPr/>
        <p:txBody>
          <a:bodyPr/>
          <a:lstStyle/>
          <a:p>
            <a:fld id="{C0A9AB66-A140-445D-A134-F07F9F7E795D}" type="slidenum">
              <a:rPr lang="en-US" smtClean="0"/>
              <a:t>15</a:t>
            </a:fld>
            <a:endParaRPr lang="en-US"/>
          </a:p>
        </p:txBody>
      </p:sp>
      <p:pic>
        <p:nvPicPr>
          <p:cNvPr id="2051" name="Picture 3" descr="Y:\public\PIP- Booster RF Cavites\Tuners\Tuner #9\DSCN1462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201" y="3731723"/>
            <a:ext cx="3330799" cy="2498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Y:\public\PIP- Booster RF Cavites\Tuners\Tuner #119\DSCN0083 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516" y="3992159"/>
            <a:ext cx="2899857" cy="2175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www-bd.fnal.gov/cgi-mach/machlog.pl?nb=pip&amp;action=view&amp;page=-977&amp;button=y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364" y="4257379"/>
            <a:ext cx="2417233" cy="1812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5" descr="Y:\public\PIP- Booster RF Cavites\Tuners\Tuner #9\DSCN1416 small.jpg">
            <a:extLst>
              <a:ext uri="{FF2B5EF4-FFF2-40B4-BE49-F238E27FC236}">
                <a16:creationId xmlns:a16="http://schemas.microsoft.com/office/drawing/2014/main" id="{25CF06D0-DD65-409A-9DDB-DB52F8A69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7" y="971593"/>
            <a:ext cx="3563379" cy="2673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 name="Picture 12">
            <a:extLst>
              <a:ext uri="{FF2B5EF4-FFF2-40B4-BE49-F238E27FC236}">
                <a16:creationId xmlns:a16="http://schemas.microsoft.com/office/drawing/2014/main" id="{C068A3CF-AAFA-46DF-AE49-AB65DDDF9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392" y="871047"/>
            <a:ext cx="3585971" cy="268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5B69F97-17EF-45CF-9836-F7639F6668F3}"/>
              </a:ext>
            </a:extLst>
          </p:cNvPr>
          <p:cNvSpPr txBox="1"/>
          <p:nvPr/>
        </p:nvSpPr>
        <p:spPr>
          <a:xfrm>
            <a:off x="6459538" y="5756120"/>
            <a:ext cx="1724959" cy="461665"/>
          </a:xfrm>
          <a:prstGeom prst="rect">
            <a:avLst/>
          </a:prstGeom>
          <a:solidFill>
            <a:schemeClr val="bg1"/>
          </a:solidFill>
        </p:spPr>
        <p:txBody>
          <a:bodyPr wrap="none" rtlCol="0">
            <a:spAutoFit/>
          </a:bodyPr>
          <a:lstStyle/>
          <a:p>
            <a:r>
              <a:rPr lang="en-US" dirty="0"/>
              <a:t>After Refurb</a:t>
            </a:r>
          </a:p>
        </p:txBody>
      </p:sp>
    </p:spTree>
    <p:extLst>
      <p:ext uri="{BB962C8B-B14F-4D97-AF65-F5344CB8AC3E}">
        <p14:creationId xmlns:p14="http://schemas.microsoft.com/office/powerpoint/2010/main" val="247692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2DB2-4057-4375-9A38-5174C7767F0F}"/>
              </a:ext>
            </a:extLst>
          </p:cNvPr>
          <p:cNvSpPr>
            <a:spLocks noGrp="1"/>
          </p:cNvSpPr>
          <p:nvPr>
            <p:ph type="title"/>
          </p:nvPr>
        </p:nvSpPr>
        <p:spPr>
          <a:xfrm>
            <a:off x="228600" y="103664"/>
            <a:ext cx="8686800" cy="548269"/>
          </a:xfrm>
        </p:spPr>
        <p:txBody>
          <a:bodyPr/>
          <a:lstStyle/>
          <a:p>
            <a:r>
              <a:rPr lang="en-US" dirty="0"/>
              <a:t>PIP: Beam Loss Reduction &amp; Increase Flux  2.4E17 </a:t>
            </a:r>
            <a:r>
              <a:rPr lang="en-US" dirty="0" err="1"/>
              <a:t>pph</a:t>
            </a:r>
            <a:endParaRPr lang="en-US" dirty="0"/>
          </a:p>
        </p:txBody>
      </p:sp>
      <p:sp>
        <p:nvSpPr>
          <p:cNvPr id="3" name="Content Placeholder 2">
            <a:extLst>
              <a:ext uri="{FF2B5EF4-FFF2-40B4-BE49-F238E27FC236}">
                <a16:creationId xmlns:a16="http://schemas.microsoft.com/office/drawing/2014/main" id="{902D9C47-50BA-4E20-8266-A3919B20D951}"/>
              </a:ext>
            </a:extLst>
          </p:cNvPr>
          <p:cNvSpPr>
            <a:spLocks noGrp="1"/>
          </p:cNvSpPr>
          <p:nvPr>
            <p:ph idx="1"/>
          </p:nvPr>
        </p:nvSpPr>
        <p:spPr>
          <a:xfrm>
            <a:off x="0" y="745402"/>
            <a:ext cx="9144000" cy="5769698"/>
          </a:xfrm>
        </p:spPr>
        <p:txBody>
          <a:bodyPr/>
          <a:lstStyle/>
          <a:p>
            <a:r>
              <a:rPr lang="en-US" sz="2150" dirty="0" err="1"/>
              <a:t>Linac</a:t>
            </a:r>
            <a:r>
              <a:rPr lang="en-US" sz="2150" dirty="0"/>
              <a:t> Laser Notching: create a notch at 750 KeV not in Booster </a:t>
            </a:r>
          </a:p>
          <a:p>
            <a:r>
              <a:rPr lang="en-US" sz="2150" dirty="0" err="1"/>
              <a:t>Linac</a:t>
            </a:r>
            <a:r>
              <a:rPr lang="en-US" sz="2150" dirty="0"/>
              <a:t> Collimation</a:t>
            </a:r>
          </a:p>
          <a:p>
            <a:r>
              <a:rPr lang="en-US" sz="2150" dirty="0"/>
              <a:t>Upgraded </a:t>
            </a:r>
            <a:r>
              <a:rPr lang="en-US" sz="2150" dirty="0" err="1"/>
              <a:t>Linac</a:t>
            </a:r>
            <a:r>
              <a:rPr lang="en-US" sz="2150" dirty="0"/>
              <a:t> RF systems – better regulation</a:t>
            </a:r>
          </a:p>
          <a:p>
            <a:r>
              <a:rPr lang="en-US" sz="2150" dirty="0"/>
              <a:t>RFQ – entirely new injector line </a:t>
            </a:r>
          </a:p>
          <a:p>
            <a:r>
              <a:rPr lang="en-US" sz="2150" dirty="0"/>
              <a:t>Marx modulators: No more tubes &amp; improved RF cavity voltage regulation </a:t>
            </a:r>
          </a:p>
          <a:p>
            <a:r>
              <a:rPr lang="en-US" sz="2150" dirty="0"/>
              <a:t>Booster Beam Physics</a:t>
            </a:r>
          </a:p>
          <a:p>
            <a:pPr lvl="1"/>
            <a:r>
              <a:rPr lang="en-US" sz="2100" dirty="0"/>
              <a:t>Capture/ Lattice corrections/ Aperture Improvements/ </a:t>
            </a:r>
          </a:p>
          <a:p>
            <a:pPr lvl="1"/>
            <a:r>
              <a:rPr lang="en-US" sz="2100" dirty="0"/>
              <a:t>Reduction of Booster bend field timing jitter and Beam capture jitter</a:t>
            </a:r>
          </a:p>
          <a:p>
            <a:pPr lvl="1"/>
            <a:r>
              <a:rPr lang="en-US" sz="2100" dirty="0"/>
              <a:t>Transition:  Modifying Booster low level to provide improved jump </a:t>
            </a:r>
          </a:p>
          <a:p>
            <a:pPr lvl="1"/>
            <a:r>
              <a:rPr lang="en-US" sz="2100" dirty="0"/>
              <a:t>Extraction: Improved Cogging (magnetic) and Phase lock jitter</a:t>
            </a:r>
          </a:p>
          <a:p>
            <a:r>
              <a:rPr lang="en-US" sz="2100" dirty="0"/>
              <a:t>Booster updated to Digital Dampers – both longitudinal and transverse</a:t>
            </a:r>
          </a:p>
          <a:p>
            <a:r>
              <a:rPr lang="en-US" sz="2100" dirty="0"/>
              <a:t>Booster Notching System:  Shorter/Faster kickers and new beam dump absorber</a:t>
            </a:r>
          </a:p>
          <a:p>
            <a:r>
              <a:rPr lang="en-US" sz="2100" dirty="0"/>
              <a:t>Increased number of Booster RF stations – 4 more</a:t>
            </a:r>
          </a:p>
        </p:txBody>
      </p:sp>
      <p:sp>
        <p:nvSpPr>
          <p:cNvPr id="4" name="Date Placeholder 3">
            <a:extLst>
              <a:ext uri="{FF2B5EF4-FFF2-40B4-BE49-F238E27FC236}">
                <a16:creationId xmlns:a16="http://schemas.microsoft.com/office/drawing/2014/main" id="{D3755DB2-785E-4F6E-886B-B69144409FC5}"/>
              </a:ext>
            </a:extLst>
          </p:cNvPr>
          <p:cNvSpPr>
            <a:spLocks noGrp="1"/>
          </p:cNvSpPr>
          <p:nvPr>
            <p:ph type="dt" sz="half" idx="10"/>
          </p:nvPr>
        </p:nvSpPr>
        <p:spPr/>
        <p:txBody>
          <a:bodyPr/>
          <a:lstStyle/>
          <a:p>
            <a:r>
              <a:rPr lang="en-US" altLang="en-US" dirty="0"/>
              <a:t>5/7/2018</a:t>
            </a:r>
          </a:p>
        </p:txBody>
      </p:sp>
      <p:sp>
        <p:nvSpPr>
          <p:cNvPr id="5" name="Footer Placeholder 4">
            <a:extLst>
              <a:ext uri="{FF2B5EF4-FFF2-40B4-BE49-F238E27FC236}">
                <a16:creationId xmlns:a16="http://schemas.microsoft.com/office/drawing/2014/main" id="{C4F2B781-FDDB-4356-9510-DBD9012508D8}"/>
              </a:ext>
            </a:extLst>
          </p:cNvPr>
          <p:cNvSpPr>
            <a:spLocks noGrp="1"/>
          </p:cNvSpPr>
          <p:nvPr>
            <p:ph type="ftr" sz="quarter" idx="11"/>
          </p:nvPr>
        </p:nvSpPr>
        <p:spPr/>
        <p:txBody>
          <a:bodyPr/>
          <a:lstStyle/>
          <a:p>
            <a:pPr>
              <a:defRPr/>
            </a:pPr>
            <a:r>
              <a:rPr lang="en-US" dirty="0"/>
              <a:t>Pellico | Proton Improvement Plan (PIP)</a:t>
            </a:r>
            <a:endParaRPr lang="en-US" b="1" dirty="0"/>
          </a:p>
        </p:txBody>
      </p:sp>
      <p:sp>
        <p:nvSpPr>
          <p:cNvPr id="6" name="Slide Number Placeholder 5">
            <a:extLst>
              <a:ext uri="{FF2B5EF4-FFF2-40B4-BE49-F238E27FC236}">
                <a16:creationId xmlns:a16="http://schemas.microsoft.com/office/drawing/2014/main" id="{390F80B7-2211-45CE-A7E5-C08BB95E4C84}"/>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dirty="0"/>
          </a:p>
        </p:txBody>
      </p:sp>
    </p:spTree>
    <p:extLst>
      <p:ext uri="{BB962C8B-B14F-4D97-AF65-F5344CB8AC3E}">
        <p14:creationId xmlns:p14="http://schemas.microsoft.com/office/powerpoint/2010/main" val="1702269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5E66CC-3AEF-4F1F-BE36-CD4ECB344845}"/>
              </a:ext>
            </a:extLst>
          </p:cNvPr>
          <p:cNvSpPr>
            <a:spLocks noGrp="1"/>
          </p:cNvSpPr>
          <p:nvPr>
            <p:ph type="body" sz="half" idx="13"/>
          </p:nvPr>
        </p:nvSpPr>
        <p:spPr>
          <a:xfrm>
            <a:off x="84841" y="4765101"/>
            <a:ext cx="8915400" cy="1265812"/>
          </a:xfrm>
        </p:spPr>
        <p:txBody>
          <a:bodyPr/>
          <a:lstStyle/>
          <a:p>
            <a:r>
              <a:rPr lang="en-US" sz="2400" b="1" dirty="0"/>
              <a:t>To double the flux but keep beam loss energy the same:</a:t>
            </a:r>
          </a:p>
          <a:p>
            <a:r>
              <a:rPr lang="en-US" dirty="0"/>
              <a:t>	Reduce Booster cycle power loss by 50%</a:t>
            </a:r>
          </a:p>
          <a:p>
            <a:r>
              <a:rPr lang="en-US" dirty="0"/>
              <a:t>	Do not exceed managerial set loss levels (activation level) at survey points</a:t>
            </a:r>
          </a:p>
          <a:p>
            <a:pPr lvl="1"/>
            <a:r>
              <a:rPr lang="en-US" sz="2000" dirty="0"/>
              <a:t> - Control the loss point in critical areas -</a:t>
            </a:r>
          </a:p>
        </p:txBody>
      </p:sp>
      <p:sp>
        <p:nvSpPr>
          <p:cNvPr id="6" name="Title 5">
            <a:extLst>
              <a:ext uri="{FF2B5EF4-FFF2-40B4-BE49-F238E27FC236}">
                <a16:creationId xmlns:a16="http://schemas.microsoft.com/office/drawing/2014/main" id="{3ECB0097-7CC5-4419-8FBC-35785FA17B9F}"/>
              </a:ext>
            </a:extLst>
          </p:cNvPr>
          <p:cNvSpPr>
            <a:spLocks noGrp="1"/>
          </p:cNvSpPr>
          <p:nvPr>
            <p:ph type="title"/>
          </p:nvPr>
        </p:nvSpPr>
        <p:spPr>
          <a:xfrm>
            <a:off x="84841" y="103664"/>
            <a:ext cx="9059159" cy="641739"/>
          </a:xfrm>
        </p:spPr>
        <p:txBody>
          <a:bodyPr/>
          <a:lstStyle/>
          <a:p>
            <a:r>
              <a:rPr lang="en-US" dirty="0"/>
              <a:t>PIP: Highlights – Plots of Beam Charge and </a:t>
            </a:r>
            <a:r>
              <a:rPr lang="en-US" dirty="0" err="1"/>
              <a:t>Calc</a:t>
            </a:r>
            <a:r>
              <a:rPr lang="en-US" dirty="0"/>
              <a:t> Energy Loss</a:t>
            </a:r>
          </a:p>
        </p:txBody>
      </p:sp>
      <p:sp>
        <p:nvSpPr>
          <p:cNvPr id="7" name="Date Placeholder 6">
            <a:extLst>
              <a:ext uri="{FF2B5EF4-FFF2-40B4-BE49-F238E27FC236}">
                <a16:creationId xmlns:a16="http://schemas.microsoft.com/office/drawing/2014/main" id="{62757F56-1E04-4CA8-B15B-5FCDDC885310}"/>
              </a:ext>
            </a:extLst>
          </p:cNvPr>
          <p:cNvSpPr>
            <a:spLocks noGrp="1"/>
          </p:cNvSpPr>
          <p:nvPr>
            <p:ph type="dt" sz="half" idx="19"/>
          </p:nvPr>
        </p:nvSpPr>
        <p:spPr/>
        <p:txBody>
          <a:bodyPr/>
          <a:lstStyle/>
          <a:p>
            <a:r>
              <a:rPr lang="en-US" altLang="en-US"/>
              <a:t>5/7/2018</a:t>
            </a:r>
          </a:p>
        </p:txBody>
      </p:sp>
      <p:sp>
        <p:nvSpPr>
          <p:cNvPr id="8" name="Footer Placeholder 7">
            <a:extLst>
              <a:ext uri="{FF2B5EF4-FFF2-40B4-BE49-F238E27FC236}">
                <a16:creationId xmlns:a16="http://schemas.microsoft.com/office/drawing/2014/main" id="{F05F8286-28C8-4767-895E-F246B0042B72}"/>
              </a:ext>
            </a:extLst>
          </p:cNvPr>
          <p:cNvSpPr>
            <a:spLocks noGrp="1"/>
          </p:cNvSpPr>
          <p:nvPr>
            <p:ph type="ftr" sz="quarter" idx="20"/>
          </p:nvPr>
        </p:nvSpPr>
        <p:spPr/>
        <p:txBody>
          <a:bodyPr/>
          <a:lstStyle/>
          <a:p>
            <a:pPr>
              <a:defRPr/>
            </a:pPr>
            <a:r>
              <a:rPr lang="en-US"/>
              <a:t>Pellico | Proton Improvement Plan (PIP)</a:t>
            </a:r>
            <a:endParaRPr lang="en-US" b="1"/>
          </a:p>
        </p:txBody>
      </p:sp>
      <p:sp>
        <p:nvSpPr>
          <p:cNvPr id="9" name="Slide Number Placeholder 8">
            <a:extLst>
              <a:ext uri="{FF2B5EF4-FFF2-40B4-BE49-F238E27FC236}">
                <a16:creationId xmlns:a16="http://schemas.microsoft.com/office/drawing/2014/main" id="{2EF14CCE-0D5B-4E02-BB08-637B23C65773}"/>
              </a:ext>
            </a:extLst>
          </p:cNvPr>
          <p:cNvSpPr>
            <a:spLocks noGrp="1"/>
          </p:cNvSpPr>
          <p:nvPr>
            <p:ph type="sldNum" sz="quarter" idx="21"/>
          </p:nvPr>
        </p:nvSpPr>
        <p:spPr/>
        <p:txBody>
          <a:bodyPr/>
          <a:lstStyle/>
          <a:p>
            <a:fld id="{47C05DF5-FB48-4D3F-AF82-EC74A689CACF}" type="slidenum">
              <a:rPr lang="en-US" altLang="en-US" smtClean="0"/>
              <a:pPr/>
              <a:t>17</a:t>
            </a:fld>
            <a:endParaRPr lang="en-US" altLang="en-US"/>
          </a:p>
        </p:txBody>
      </p:sp>
      <p:pic>
        <p:nvPicPr>
          <p:cNvPr id="10" name="Content Placeholder 9" descr="C:\Documents and Settings\zwaska\My Documents\pip\talks\20111012_notch_strategy\ScreenCap_ 2011-10-11_04.gif">
            <a:extLst>
              <a:ext uri="{FF2B5EF4-FFF2-40B4-BE49-F238E27FC236}">
                <a16:creationId xmlns:a16="http://schemas.microsoft.com/office/drawing/2014/main" id="{08308D25-4DEF-4EF4-B092-3F1AD4AF5118}"/>
              </a:ext>
            </a:extLst>
          </p:cNvPr>
          <p:cNvPicPr>
            <a:picLocks noGrp="1" noChangeAspect="1" noChangeArrowheads="1"/>
          </p:cNvPicPr>
          <p:nvPr>
            <p:ph sz="half" idx="17"/>
          </p:nvPr>
        </p:nvPicPr>
        <p:blipFill>
          <a:blip r:embed="rId2" cstate="print"/>
          <a:srcRect/>
          <a:stretch>
            <a:fillRect/>
          </a:stretch>
        </p:blipFill>
        <p:spPr bwMode="auto">
          <a:xfrm>
            <a:off x="-17141" y="910112"/>
            <a:ext cx="4523133" cy="3695498"/>
          </a:xfrm>
          <a:prstGeom prst="rect">
            <a:avLst/>
          </a:prstGeom>
          <a:noFill/>
        </p:spPr>
      </p:pic>
      <p:pic>
        <p:nvPicPr>
          <p:cNvPr id="12" name="Picture 11">
            <a:extLst>
              <a:ext uri="{FF2B5EF4-FFF2-40B4-BE49-F238E27FC236}">
                <a16:creationId xmlns:a16="http://schemas.microsoft.com/office/drawing/2014/main" id="{7D4E12A7-415E-4C97-BB18-1F6A009A4BE3}"/>
              </a:ext>
            </a:extLst>
          </p:cNvPr>
          <p:cNvPicPr>
            <a:picLocks noChangeAspect="1"/>
          </p:cNvPicPr>
          <p:nvPr/>
        </p:nvPicPr>
        <p:blipFill>
          <a:blip r:embed="rId3"/>
          <a:stretch>
            <a:fillRect/>
          </a:stretch>
        </p:blipFill>
        <p:spPr>
          <a:xfrm>
            <a:off x="4524187" y="910112"/>
            <a:ext cx="4612849" cy="3690279"/>
          </a:xfrm>
          <a:prstGeom prst="rect">
            <a:avLst/>
          </a:prstGeom>
        </p:spPr>
      </p:pic>
      <p:cxnSp>
        <p:nvCxnSpPr>
          <p:cNvPr id="14" name="Straight Arrow Connector 13">
            <a:extLst>
              <a:ext uri="{FF2B5EF4-FFF2-40B4-BE49-F238E27FC236}">
                <a16:creationId xmlns:a16="http://schemas.microsoft.com/office/drawing/2014/main" id="{0DB7D31E-6CA4-4463-B0F1-C273BD8E2D53}"/>
              </a:ext>
            </a:extLst>
          </p:cNvPr>
          <p:cNvCxnSpPr>
            <a:cxnSpLocks/>
          </p:cNvCxnSpPr>
          <p:nvPr/>
        </p:nvCxnSpPr>
        <p:spPr>
          <a:xfrm>
            <a:off x="4260915" y="2714541"/>
            <a:ext cx="3949831" cy="613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62FC623-A644-4073-A310-1CFBA56AFB0D}"/>
              </a:ext>
            </a:extLst>
          </p:cNvPr>
          <p:cNvSpPr txBox="1"/>
          <p:nvPr/>
        </p:nvSpPr>
        <p:spPr>
          <a:xfrm>
            <a:off x="5597316" y="2312440"/>
            <a:ext cx="2800767" cy="461665"/>
          </a:xfrm>
          <a:prstGeom prst="rect">
            <a:avLst/>
          </a:prstGeom>
          <a:noFill/>
        </p:spPr>
        <p:txBody>
          <a:bodyPr wrap="none" rtlCol="0">
            <a:spAutoFit/>
          </a:bodyPr>
          <a:lstStyle/>
          <a:p>
            <a:r>
              <a:rPr lang="en-US" dirty="0">
                <a:solidFill>
                  <a:schemeClr val="bg1"/>
                </a:solidFill>
              </a:rPr>
              <a:t>Joules loss cut in half</a:t>
            </a:r>
          </a:p>
        </p:txBody>
      </p:sp>
      <p:sp>
        <p:nvSpPr>
          <p:cNvPr id="2" name="TextBox 1"/>
          <p:cNvSpPr txBox="1"/>
          <p:nvPr/>
        </p:nvSpPr>
        <p:spPr>
          <a:xfrm>
            <a:off x="1746504" y="1408176"/>
            <a:ext cx="806631" cy="461665"/>
          </a:xfrm>
          <a:prstGeom prst="rect">
            <a:avLst/>
          </a:prstGeom>
          <a:solidFill>
            <a:schemeClr val="bg2"/>
          </a:solidFill>
        </p:spPr>
        <p:txBody>
          <a:bodyPr wrap="none" rtlCol="0">
            <a:spAutoFit/>
          </a:bodyPr>
          <a:lstStyle/>
          <a:p>
            <a:r>
              <a:rPr lang="en-US" dirty="0"/>
              <a:t>2011</a:t>
            </a:r>
          </a:p>
        </p:txBody>
      </p:sp>
      <p:sp>
        <p:nvSpPr>
          <p:cNvPr id="13" name="TextBox 12"/>
          <p:cNvSpPr txBox="1"/>
          <p:nvPr/>
        </p:nvSpPr>
        <p:spPr>
          <a:xfrm>
            <a:off x="7132547" y="1448139"/>
            <a:ext cx="806631" cy="461665"/>
          </a:xfrm>
          <a:prstGeom prst="rect">
            <a:avLst/>
          </a:prstGeom>
          <a:solidFill>
            <a:schemeClr val="bg2"/>
          </a:solidFill>
        </p:spPr>
        <p:txBody>
          <a:bodyPr wrap="none" rtlCol="0">
            <a:spAutoFit/>
          </a:bodyPr>
          <a:lstStyle/>
          <a:p>
            <a:r>
              <a:rPr lang="en-US" dirty="0"/>
              <a:t>2018</a:t>
            </a:r>
          </a:p>
        </p:txBody>
      </p:sp>
    </p:spTree>
    <p:extLst>
      <p:ext uri="{BB962C8B-B14F-4D97-AF65-F5344CB8AC3E}">
        <p14:creationId xmlns:p14="http://schemas.microsoft.com/office/powerpoint/2010/main" val="123828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4A001-3312-42C9-AC2E-67E2C1987E8B}"/>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7F525015-4322-453C-8F95-02691FFEEE13}"/>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D3236C2A-3150-4B91-BB90-71FD7686D7D4}"/>
              </a:ext>
            </a:extLst>
          </p:cNvPr>
          <p:cNvSpPr>
            <a:spLocks noGrp="1"/>
          </p:cNvSpPr>
          <p:nvPr>
            <p:ph type="sldNum" sz="quarter" idx="12"/>
          </p:nvPr>
        </p:nvSpPr>
        <p:spPr/>
        <p:txBody>
          <a:bodyPr/>
          <a:lstStyle/>
          <a:p>
            <a:fld id="{F2B5262C-B6DC-4965-AE3E-551D95634899}" type="slidenum">
              <a:rPr lang="en-US" smtClean="0"/>
              <a:pPr/>
              <a:t>18</a:t>
            </a:fld>
            <a:endParaRPr lang="en-US"/>
          </a:p>
        </p:txBody>
      </p:sp>
      <p:pic>
        <p:nvPicPr>
          <p:cNvPr id="5" name="Picture 4">
            <a:extLst>
              <a:ext uri="{FF2B5EF4-FFF2-40B4-BE49-F238E27FC236}">
                <a16:creationId xmlns:a16="http://schemas.microsoft.com/office/drawing/2014/main" id="{97C64FA2-6BDC-401A-850D-46465830AA8D}"/>
              </a:ext>
            </a:extLst>
          </p:cNvPr>
          <p:cNvPicPr>
            <a:picLocks noChangeAspect="1"/>
          </p:cNvPicPr>
          <p:nvPr/>
        </p:nvPicPr>
        <p:blipFill>
          <a:blip r:embed="rId2"/>
          <a:stretch>
            <a:fillRect/>
          </a:stretch>
        </p:blipFill>
        <p:spPr>
          <a:xfrm>
            <a:off x="147602" y="980324"/>
            <a:ext cx="8243691" cy="5285304"/>
          </a:xfrm>
          <a:prstGeom prst="rect">
            <a:avLst/>
          </a:prstGeom>
        </p:spPr>
      </p:pic>
      <p:sp>
        <p:nvSpPr>
          <p:cNvPr id="6" name="TextBox 5">
            <a:extLst>
              <a:ext uri="{FF2B5EF4-FFF2-40B4-BE49-F238E27FC236}">
                <a16:creationId xmlns:a16="http://schemas.microsoft.com/office/drawing/2014/main" id="{5835052A-8AC6-446F-A76C-5047322CEA6E}"/>
              </a:ext>
            </a:extLst>
          </p:cNvPr>
          <p:cNvSpPr txBox="1"/>
          <p:nvPr/>
        </p:nvSpPr>
        <p:spPr>
          <a:xfrm>
            <a:off x="0" y="110288"/>
            <a:ext cx="8966044" cy="461665"/>
          </a:xfrm>
          <a:prstGeom prst="rect">
            <a:avLst/>
          </a:prstGeom>
          <a:noFill/>
        </p:spPr>
        <p:txBody>
          <a:bodyPr wrap="none" rtlCol="0">
            <a:spAutoFit/>
          </a:bodyPr>
          <a:lstStyle/>
          <a:p>
            <a:r>
              <a:rPr lang="en-US" dirty="0"/>
              <a:t>Loss Limit PIP goal of 2.4E17 </a:t>
            </a:r>
            <a:r>
              <a:rPr lang="en-US" dirty="0" err="1"/>
              <a:t>pph</a:t>
            </a:r>
            <a:r>
              <a:rPr lang="en-US" dirty="0"/>
              <a:t> – shielding assessment at 2.7 E17 </a:t>
            </a:r>
            <a:r>
              <a:rPr lang="en-US" dirty="0" err="1"/>
              <a:t>pph</a:t>
            </a:r>
            <a:endParaRPr lang="en-US" dirty="0"/>
          </a:p>
        </p:txBody>
      </p:sp>
      <p:cxnSp>
        <p:nvCxnSpPr>
          <p:cNvPr id="8" name="Straight Connector 7">
            <a:extLst>
              <a:ext uri="{FF2B5EF4-FFF2-40B4-BE49-F238E27FC236}">
                <a16:creationId xmlns:a16="http://schemas.microsoft.com/office/drawing/2014/main" id="{43292698-AB3F-494B-8EDE-1344FC76A4A7}"/>
              </a:ext>
            </a:extLst>
          </p:cNvPr>
          <p:cNvCxnSpPr/>
          <p:nvPr/>
        </p:nvCxnSpPr>
        <p:spPr>
          <a:xfrm>
            <a:off x="914400" y="2608028"/>
            <a:ext cx="6917635"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2F7EA4D-3293-4FAB-BDCC-E67B898DE0E6}"/>
              </a:ext>
            </a:extLst>
          </p:cNvPr>
          <p:cNvCxnSpPr/>
          <p:nvPr/>
        </p:nvCxnSpPr>
        <p:spPr>
          <a:xfrm>
            <a:off x="914400" y="2323106"/>
            <a:ext cx="6917635"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4C400CB-F8E5-4805-956F-AB3BA842F294}"/>
              </a:ext>
            </a:extLst>
          </p:cNvPr>
          <p:cNvSpPr txBox="1"/>
          <p:nvPr/>
        </p:nvSpPr>
        <p:spPr>
          <a:xfrm>
            <a:off x="852644" y="500792"/>
            <a:ext cx="4505849" cy="830997"/>
          </a:xfrm>
          <a:prstGeom prst="rect">
            <a:avLst/>
          </a:prstGeom>
          <a:solidFill>
            <a:schemeClr val="accent1"/>
          </a:solidFill>
        </p:spPr>
        <p:txBody>
          <a:bodyPr wrap="none" rtlCol="0">
            <a:spAutoFit/>
          </a:bodyPr>
          <a:lstStyle/>
          <a:p>
            <a:r>
              <a:rPr lang="en-US" dirty="0"/>
              <a:t>Management set total energy limit</a:t>
            </a:r>
          </a:p>
          <a:p>
            <a:r>
              <a:rPr lang="en-US" dirty="0"/>
              <a:t>550 then 600 W (averaged 1 hour)</a:t>
            </a:r>
          </a:p>
        </p:txBody>
      </p:sp>
      <p:sp>
        <p:nvSpPr>
          <p:cNvPr id="11" name="TextBox 10">
            <a:extLst>
              <a:ext uri="{FF2B5EF4-FFF2-40B4-BE49-F238E27FC236}">
                <a16:creationId xmlns:a16="http://schemas.microsoft.com/office/drawing/2014/main" id="{CEE4F33F-A5DC-43D0-BD1C-5E8893B669EE}"/>
              </a:ext>
            </a:extLst>
          </p:cNvPr>
          <p:cNvSpPr txBox="1"/>
          <p:nvPr/>
        </p:nvSpPr>
        <p:spPr>
          <a:xfrm>
            <a:off x="5726845" y="522800"/>
            <a:ext cx="3417155" cy="707886"/>
          </a:xfrm>
          <a:prstGeom prst="rect">
            <a:avLst/>
          </a:prstGeom>
          <a:solidFill>
            <a:schemeClr val="accent1"/>
          </a:solidFill>
        </p:spPr>
        <p:txBody>
          <a:bodyPr wrap="square" rtlCol="0">
            <a:spAutoFit/>
          </a:bodyPr>
          <a:lstStyle/>
          <a:p>
            <a:r>
              <a:rPr lang="en-US" sz="2000" dirty="0"/>
              <a:t>New Beam Notch absorber</a:t>
            </a:r>
          </a:p>
          <a:p>
            <a:r>
              <a:rPr lang="en-US" sz="2000" dirty="0"/>
              <a:t>Not part of ring sum limit</a:t>
            </a:r>
          </a:p>
        </p:txBody>
      </p:sp>
      <p:cxnSp>
        <p:nvCxnSpPr>
          <p:cNvPr id="13" name="Straight Arrow Connector 12">
            <a:extLst>
              <a:ext uri="{FF2B5EF4-FFF2-40B4-BE49-F238E27FC236}">
                <a16:creationId xmlns:a16="http://schemas.microsoft.com/office/drawing/2014/main" id="{6ABA03DE-3491-46C4-9230-17AEAB2D807E}"/>
              </a:ext>
            </a:extLst>
          </p:cNvPr>
          <p:cNvCxnSpPr>
            <a:cxnSpLocks/>
          </p:cNvCxnSpPr>
          <p:nvPr/>
        </p:nvCxnSpPr>
        <p:spPr>
          <a:xfrm flipH="1">
            <a:off x="6791974" y="1190850"/>
            <a:ext cx="643448" cy="602349"/>
          </a:xfrm>
          <a:prstGeom prst="straightConnector1">
            <a:avLst/>
          </a:prstGeom>
          <a:ln w="98425">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44A70AE-D39A-495E-8A9E-43915E08CA05}"/>
              </a:ext>
            </a:extLst>
          </p:cNvPr>
          <p:cNvCxnSpPr>
            <a:cxnSpLocks/>
          </p:cNvCxnSpPr>
          <p:nvPr/>
        </p:nvCxnSpPr>
        <p:spPr>
          <a:xfrm>
            <a:off x="1319723" y="1279145"/>
            <a:ext cx="0" cy="1399582"/>
          </a:xfrm>
          <a:prstGeom prst="straightConnector1">
            <a:avLst/>
          </a:prstGeom>
          <a:ln w="9842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1B90C47-F0CF-42F9-AB84-9135CEE72F5B}"/>
              </a:ext>
            </a:extLst>
          </p:cNvPr>
          <p:cNvCxnSpPr>
            <a:cxnSpLocks/>
          </p:cNvCxnSpPr>
          <p:nvPr/>
        </p:nvCxnSpPr>
        <p:spPr>
          <a:xfrm>
            <a:off x="2402426" y="1331789"/>
            <a:ext cx="0" cy="1043961"/>
          </a:xfrm>
          <a:prstGeom prst="straightConnector1">
            <a:avLst/>
          </a:prstGeom>
          <a:ln w="9842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E1113FC3-7873-40DC-9EDB-26393EC95502}"/>
              </a:ext>
            </a:extLst>
          </p:cNvPr>
          <p:cNvSpPr/>
          <p:nvPr/>
        </p:nvSpPr>
        <p:spPr>
          <a:xfrm>
            <a:off x="2384070" y="5977201"/>
            <a:ext cx="3434145" cy="430887"/>
          </a:xfrm>
          <a:prstGeom prst="rect">
            <a:avLst/>
          </a:prstGeom>
          <a:solidFill>
            <a:schemeClr val="bg1"/>
          </a:solidFill>
        </p:spPr>
        <p:txBody>
          <a:bodyPr wrap="none">
            <a:spAutoFit/>
          </a:bodyPr>
          <a:lstStyle/>
          <a:p>
            <a:r>
              <a:rPr lang="en-US" sz="2200" b="1" dirty="0"/>
              <a:t>Hourly flux [protons / hour]</a:t>
            </a:r>
            <a:endParaRPr lang="en-US" sz="2200" dirty="0"/>
          </a:p>
        </p:txBody>
      </p:sp>
      <p:cxnSp>
        <p:nvCxnSpPr>
          <p:cNvPr id="27" name="Straight Arrow Connector 26">
            <a:extLst>
              <a:ext uri="{FF2B5EF4-FFF2-40B4-BE49-F238E27FC236}">
                <a16:creationId xmlns:a16="http://schemas.microsoft.com/office/drawing/2014/main" id="{5DBFD557-B978-45EC-BBAA-28EFF285F152}"/>
              </a:ext>
            </a:extLst>
          </p:cNvPr>
          <p:cNvCxnSpPr>
            <a:cxnSpLocks/>
          </p:cNvCxnSpPr>
          <p:nvPr/>
        </p:nvCxnSpPr>
        <p:spPr>
          <a:xfrm flipV="1">
            <a:off x="7680960" y="3808675"/>
            <a:ext cx="0" cy="1892410"/>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A71BFB8-F00A-4064-827D-933147BF337F}"/>
              </a:ext>
            </a:extLst>
          </p:cNvPr>
          <p:cNvSpPr txBox="1"/>
          <p:nvPr/>
        </p:nvSpPr>
        <p:spPr>
          <a:xfrm>
            <a:off x="7744570" y="4534894"/>
            <a:ext cx="1399430" cy="707886"/>
          </a:xfrm>
          <a:prstGeom prst="rect">
            <a:avLst/>
          </a:prstGeom>
          <a:solidFill>
            <a:schemeClr val="accent1"/>
          </a:solidFill>
        </p:spPr>
        <p:txBody>
          <a:bodyPr wrap="square" rtlCol="0">
            <a:spAutoFit/>
          </a:bodyPr>
          <a:lstStyle/>
          <a:p>
            <a:r>
              <a:rPr lang="en-US" sz="2000" dirty="0"/>
              <a:t>PIP Goal</a:t>
            </a:r>
          </a:p>
          <a:p>
            <a:r>
              <a:rPr lang="en-US" sz="2000" dirty="0"/>
              <a:t>2.4E17 </a:t>
            </a:r>
            <a:r>
              <a:rPr lang="en-US" sz="2000" dirty="0" err="1"/>
              <a:t>pph</a:t>
            </a:r>
            <a:endParaRPr lang="en-US" sz="2000" dirty="0"/>
          </a:p>
        </p:txBody>
      </p:sp>
    </p:spTree>
    <p:extLst>
      <p:ext uri="{BB962C8B-B14F-4D97-AF65-F5344CB8AC3E}">
        <p14:creationId xmlns:p14="http://schemas.microsoft.com/office/powerpoint/2010/main" val="343640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p:spPr>
        <p:txBody>
          <a:bodyPr/>
          <a:lstStyle/>
          <a:p>
            <a:r>
              <a:rPr lang="en-US" dirty="0"/>
              <a:t>Going to PIP /PIP II</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pPr>
              <a:defRPr/>
            </a:pPr>
            <a:r>
              <a:rPr lang="en-US"/>
              <a:t>William Pellico | Accelerator Advisory Committee Review</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19</a:t>
            </a:fld>
            <a:endParaRPr lang="en-US" altLang="en-US"/>
          </a:p>
        </p:txBody>
      </p:sp>
      <p:sp>
        <p:nvSpPr>
          <p:cNvPr id="12" name="TextBox 1"/>
          <p:cNvSpPr txBox="1"/>
          <p:nvPr/>
        </p:nvSpPr>
        <p:spPr>
          <a:xfrm>
            <a:off x="3654265" y="873159"/>
            <a:ext cx="749381" cy="4240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rgbClr val="C00000"/>
                </a:solidFill>
              </a:rPr>
              <a:t>2016</a:t>
            </a:r>
          </a:p>
        </p:txBody>
      </p:sp>
      <p:sp>
        <p:nvSpPr>
          <p:cNvPr id="14" name="TextBox 1"/>
          <p:cNvSpPr txBox="1"/>
          <p:nvPr/>
        </p:nvSpPr>
        <p:spPr>
          <a:xfrm>
            <a:off x="2444280" y="864427"/>
            <a:ext cx="749382" cy="4240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2">
                    <a:lumMod val="60000"/>
                    <a:lumOff val="40000"/>
                  </a:schemeClr>
                </a:solidFill>
              </a:rPr>
              <a:t>2011</a:t>
            </a:r>
          </a:p>
        </p:txBody>
      </p:sp>
      <p:sp>
        <p:nvSpPr>
          <p:cNvPr id="15" name="TextBox 1"/>
          <p:cNvSpPr txBox="1"/>
          <p:nvPr/>
        </p:nvSpPr>
        <p:spPr>
          <a:xfrm>
            <a:off x="1471862" y="868793"/>
            <a:ext cx="749382" cy="4240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rgbClr val="00B0F0"/>
                </a:solidFill>
              </a:rPr>
              <a:t>2005</a:t>
            </a:r>
          </a:p>
        </p:txBody>
      </p:sp>
      <p:grpSp>
        <p:nvGrpSpPr>
          <p:cNvPr id="27" name="Group 26">
            <a:extLst>
              <a:ext uri="{FF2B5EF4-FFF2-40B4-BE49-F238E27FC236}">
                <a16:creationId xmlns:a16="http://schemas.microsoft.com/office/drawing/2014/main" id="{319E3FC9-60DB-4C3A-ACAE-0E5EB37832AE}"/>
              </a:ext>
            </a:extLst>
          </p:cNvPr>
          <p:cNvGrpSpPr/>
          <p:nvPr/>
        </p:nvGrpSpPr>
        <p:grpSpPr>
          <a:xfrm>
            <a:off x="298899" y="1049122"/>
            <a:ext cx="5683885" cy="3389567"/>
            <a:chOff x="676275" y="1080833"/>
            <a:chExt cx="7441057" cy="4596530"/>
          </a:xfrm>
        </p:grpSpPr>
        <p:graphicFrame>
          <p:nvGraphicFramePr>
            <p:cNvPr id="7" name="Chart 6"/>
            <p:cNvGraphicFramePr>
              <a:graphicFrameLocks/>
            </p:cNvGraphicFramePr>
            <p:nvPr>
              <p:extLst>
                <p:ext uri="{D42A27DB-BD31-4B8C-83A1-F6EECF244321}">
                  <p14:modId xmlns:p14="http://schemas.microsoft.com/office/powerpoint/2010/main" val="2100245360"/>
                </p:ext>
              </p:extLst>
            </p:nvPr>
          </p:nvGraphicFramePr>
          <p:xfrm>
            <a:off x="676275" y="1080833"/>
            <a:ext cx="7441057" cy="459653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a:cxnSpLocks/>
            </p:cNvCxnSpPr>
            <p:nvPr/>
          </p:nvCxnSpPr>
          <p:spPr>
            <a:xfrm flipV="1">
              <a:off x="1414642" y="2239774"/>
              <a:ext cx="3915774" cy="2927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p:nvCxnSpPr>
          <p:spPr>
            <a:xfrm flipV="1">
              <a:off x="1414642" y="2239774"/>
              <a:ext cx="5795753" cy="291435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542090" y="1420965"/>
              <a:ext cx="2065414" cy="793003"/>
            </a:xfrm>
            <a:prstGeom prst="rect">
              <a:avLst/>
            </a:prstGeom>
            <a:noFill/>
          </p:spPr>
          <p:txBody>
            <a:bodyPr wrap="none" rtlCol="0">
              <a:spAutoFit/>
            </a:bodyPr>
            <a:lstStyle/>
            <a:p>
              <a:r>
                <a:rPr lang="en-US" sz="3200" dirty="0">
                  <a:solidFill>
                    <a:schemeClr val="tx1">
                      <a:lumMod val="50000"/>
                    </a:schemeClr>
                  </a:solidFill>
                </a:rPr>
                <a:t>PIP Now</a:t>
              </a:r>
            </a:p>
          </p:txBody>
        </p:sp>
        <p:sp>
          <p:nvSpPr>
            <p:cNvPr id="17" name="TextBox 16"/>
            <p:cNvSpPr txBox="1"/>
            <p:nvPr/>
          </p:nvSpPr>
          <p:spPr>
            <a:xfrm>
              <a:off x="6781845" y="1446772"/>
              <a:ext cx="1205000" cy="793003"/>
            </a:xfrm>
            <a:prstGeom prst="rect">
              <a:avLst/>
            </a:prstGeom>
            <a:noFill/>
          </p:spPr>
          <p:txBody>
            <a:bodyPr wrap="none" rtlCol="0">
              <a:spAutoFit/>
            </a:bodyPr>
            <a:lstStyle/>
            <a:p>
              <a:r>
                <a:rPr lang="en-US" sz="3200" dirty="0">
                  <a:solidFill>
                    <a:srgbClr val="0070C0"/>
                  </a:solidFill>
                </a:rPr>
                <a:t>PIPII</a:t>
              </a:r>
            </a:p>
          </p:txBody>
        </p:sp>
      </p:grpSp>
      <p:sp>
        <p:nvSpPr>
          <p:cNvPr id="18" name="Rectangle 17"/>
          <p:cNvSpPr/>
          <p:nvPr/>
        </p:nvSpPr>
        <p:spPr>
          <a:xfrm>
            <a:off x="806450" y="4238634"/>
            <a:ext cx="2048125" cy="400110"/>
          </a:xfrm>
          <a:prstGeom prst="rect">
            <a:avLst/>
          </a:prstGeom>
          <a:solidFill>
            <a:schemeClr val="bg1"/>
          </a:solidFill>
        </p:spPr>
        <p:txBody>
          <a:bodyPr wrap="none">
            <a:spAutoFit/>
          </a:bodyPr>
          <a:lstStyle/>
          <a:p>
            <a:r>
              <a:rPr lang="en-US" sz="2000" b="1" dirty="0">
                <a:solidFill>
                  <a:srgbClr val="002060"/>
                </a:solidFill>
              </a:rPr>
              <a:t>Protons per hour </a:t>
            </a:r>
          </a:p>
        </p:txBody>
      </p:sp>
      <p:sp>
        <p:nvSpPr>
          <p:cNvPr id="19" name="Rectangle 18"/>
          <p:cNvSpPr/>
          <p:nvPr/>
        </p:nvSpPr>
        <p:spPr>
          <a:xfrm rot="16200000">
            <a:off x="-1167118" y="2126135"/>
            <a:ext cx="2932035" cy="400110"/>
          </a:xfrm>
          <a:prstGeom prst="rect">
            <a:avLst/>
          </a:prstGeom>
          <a:solidFill>
            <a:schemeClr val="bg1"/>
          </a:solidFill>
        </p:spPr>
        <p:txBody>
          <a:bodyPr wrap="square">
            <a:spAutoFit/>
          </a:bodyPr>
          <a:lstStyle/>
          <a:p>
            <a:r>
              <a:rPr lang="en-US" sz="2000" b="1" dirty="0">
                <a:solidFill>
                  <a:srgbClr val="002060"/>
                </a:solidFill>
              </a:rPr>
              <a:t>Beam Power Loss [W]</a:t>
            </a:r>
          </a:p>
        </p:txBody>
      </p:sp>
      <p:sp>
        <p:nvSpPr>
          <p:cNvPr id="30" name="TextBox 29">
            <a:extLst>
              <a:ext uri="{FF2B5EF4-FFF2-40B4-BE49-F238E27FC236}">
                <a16:creationId xmlns:a16="http://schemas.microsoft.com/office/drawing/2014/main" id="{BFF10E2E-A9D6-4F5D-BEAC-20C73815E544}"/>
              </a:ext>
            </a:extLst>
          </p:cNvPr>
          <p:cNvSpPr txBox="1"/>
          <p:nvPr/>
        </p:nvSpPr>
        <p:spPr>
          <a:xfrm>
            <a:off x="228600" y="5393379"/>
            <a:ext cx="4873642" cy="830997"/>
          </a:xfrm>
          <a:prstGeom prst="rect">
            <a:avLst/>
          </a:prstGeom>
          <a:noFill/>
        </p:spPr>
        <p:txBody>
          <a:bodyPr wrap="none" rtlCol="0">
            <a:spAutoFit/>
          </a:bodyPr>
          <a:lstStyle/>
          <a:p>
            <a:r>
              <a:rPr lang="en-US" dirty="0"/>
              <a:t>Increasing flux 50%</a:t>
            </a:r>
          </a:p>
          <a:p>
            <a:r>
              <a:rPr lang="en-US" dirty="0"/>
              <a:t>Emittance Control for higher intensity</a:t>
            </a:r>
          </a:p>
        </p:txBody>
      </p:sp>
      <p:sp>
        <p:nvSpPr>
          <p:cNvPr id="31" name="TextBox 30">
            <a:extLst>
              <a:ext uri="{FF2B5EF4-FFF2-40B4-BE49-F238E27FC236}">
                <a16:creationId xmlns:a16="http://schemas.microsoft.com/office/drawing/2014/main" id="{195E931A-FE0F-4EAC-9716-F420FCC51167}"/>
              </a:ext>
            </a:extLst>
          </p:cNvPr>
          <p:cNvSpPr txBox="1"/>
          <p:nvPr/>
        </p:nvSpPr>
        <p:spPr>
          <a:xfrm>
            <a:off x="613291" y="5017183"/>
            <a:ext cx="3606942" cy="369332"/>
          </a:xfrm>
          <a:prstGeom prst="rect">
            <a:avLst/>
          </a:prstGeom>
          <a:noFill/>
        </p:spPr>
        <p:txBody>
          <a:bodyPr wrap="square" rtlCol="0">
            <a:spAutoFit/>
          </a:bodyPr>
          <a:lstStyle/>
          <a:p>
            <a:r>
              <a:rPr lang="en-US" sz="1800" b="1" dirty="0">
                <a:solidFill>
                  <a:srgbClr val="FF0000"/>
                </a:solidFill>
              </a:rPr>
              <a:t>Lots to do</a:t>
            </a:r>
          </a:p>
        </p:txBody>
      </p:sp>
      <p:pic>
        <p:nvPicPr>
          <p:cNvPr id="20" name="Picture 19">
            <a:extLst>
              <a:ext uri="{FF2B5EF4-FFF2-40B4-BE49-F238E27FC236}">
                <a16:creationId xmlns:a16="http://schemas.microsoft.com/office/drawing/2014/main" id="{752F5281-4D16-4EF7-920F-0994B5C342A5}"/>
              </a:ext>
            </a:extLst>
          </p:cNvPr>
          <p:cNvPicPr>
            <a:picLocks noChangeAspect="1"/>
          </p:cNvPicPr>
          <p:nvPr/>
        </p:nvPicPr>
        <p:blipFill>
          <a:blip r:embed="rId3"/>
          <a:stretch>
            <a:fillRect/>
          </a:stretch>
        </p:blipFill>
        <p:spPr>
          <a:xfrm>
            <a:off x="4011545" y="2223363"/>
            <a:ext cx="5122766" cy="3594461"/>
          </a:xfrm>
          <a:prstGeom prst="rect">
            <a:avLst/>
          </a:prstGeom>
          <a:ln>
            <a:solidFill>
              <a:schemeClr val="tx1"/>
            </a:solidFill>
          </a:ln>
        </p:spPr>
      </p:pic>
    </p:spTree>
    <p:extLst>
      <p:ext uri="{BB962C8B-B14F-4D97-AF65-F5344CB8AC3E}">
        <p14:creationId xmlns:p14="http://schemas.microsoft.com/office/powerpoint/2010/main" val="40959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Outline</a:t>
            </a:r>
          </a:p>
        </p:txBody>
      </p:sp>
      <p:sp>
        <p:nvSpPr>
          <p:cNvPr id="24578" name="Content Placeholder 29"/>
          <p:cNvSpPr>
            <a:spLocks noGrp="1"/>
          </p:cNvSpPr>
          <p:nvPr>
            <p:ph idx="1"/>
          </p:nvPr>
        </p:nvSpPr>
        <p:spPr bwMode="auto">
          <a:xfrm>
            <a:off x="228600" y="823972"/>
            <a:ext cx="8915399" cy="52200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PIP – Proton Improvement Plan (Pre-Acc, </a:t>
            </a:r>
            <a:r>
              <a:rPr lang="en-US" altLang="en-US" dirty="0" err="1">
                <a:latin typeface="Helvetica" panose="020B0604020202020204" pitchFamily="34" charset="0"/>
                <a:ea typeface="Geneva" pitchFamily="121" charset="-128"/>
              </a:rPr>
              <a:t>Linac</a:t>
            </a:r>
            <a:r>
              <a:rPr lang="en-US" altLang="en-US" dirty="0">
                <a:latin typeface="Helvetica" panose="020B0604020202020204" pitchFamily="34" charset="0"/>
                <a:ea typeface="Geneva" pitchFamily="121" charset="-128"/>
              </a:rPr>
              <a:t> and Booster) </a:t>
            </a:r>
          </a:p>
          <a:p>
            <a:pPr lvl="1"/>
            <a:r>
              <a:rPr lang="en-US" altLang="en-US" dirty="0">
                <a:latin typeface="Helvetica" panose="020B0604020202020204" pitchFamily="34" charset="0"/>
                <a:ea typeface="Geneva" pitchFamily="121" charset="-128"/>
              </a:rPr>
              <a:t>What were the reasons PIP was begun </a:t>
            </a:r>
          </a:p>
          <a:p>
            <a:pPr lvl="1"/>
            <a:r>
              <a:rPr lang="en-US" altLang="en-US" dirty="0">
                <a:latin typeface="Helvetica" panose="020B0604020202020204" pitchFamily="34" charset="0"/>
                <a:ea typeface="Geneva" pitchFamily="121" charset="-128"/>
              </a:rPr>
              <a:t>The goals or pillars of PIP</a:t>
            </a:r>
          </a:p>
          <a:p>
            <a:pPr lvl="1"/>
            <a:r>
              <a:rPr lang="en-US" altLang="en-US" dirty="0">
                <a:latin typeface="Helvetica" panose="020B0604020202020204" pitchFamily="34" charset="0"/>
                <a:ea typeface="Geneva" pitchFamily="121" charset="-128"/>
              </a:rPr>
              <a:t>Success in meeting objectives</a:t>
            </a:r>
          </a:p>
          <a:p>
            <a:pPr lvl="1"/>
            <a:r>
              <a:rPr lang="en-US" altLang="en-US" dirty="0">
                <a:latin typeface="Helvetica" panose="020B0604020202020204" pitchFamily="34" charset="0"/>
                <a:ea typeface="Geneva" pitchFamily="121" charset="-128"/>
              </a:rPr>
              <a:t>Lessons Learned</a:t>
            </a:r>
          </a:p>
          <a:p>
            <a:r>
              <a:rPr lang="en-US" altLang="en-US" strike="sngStrike" dirty="0">
                <a:latin typeface="Helvetica" panose="020B0604020202020204" pitchFamily="34" charset="0"/>
                <a:ea typeface="Geneva" pitchFamily="121" charset="-128"/>
              </a:rPr>
              <a:t>PIP 1+ </a:t>
            </a:r>
            <a:r>
              <a:rPr lang="en-US" altLang="en-US" dirty="0">
                <a:latin typeface="Helvetica" panose="020B0604020202020204" pitchFamily="34" charset="0"/>
                <a:ea typeface="Geneva" pitchFamily="121" charset="-128"/>
              </a:rPr>
              <a:t>  PIP II   PIP III</a:t>
            </a:r>
          </a:p>
          <a:p>
            <a:pPr lvl="1"/>
            <a:r>
              <a:rPr lang="en-US" altLang="en-US" dirty="0">
                <a:latin typeface="Helvetica" panose="020B0604020202020204" pitchFamily="34" charset="0"/>
                <a:ea typeface="Geneva" pitchFamily="121" charset="-128"/>
              </a:rPr>
              <a:t>Issues with higher rep rates</a:t>
            </a:r>
          </a:p>
          <a:p>
            <a:pPr lvl="1"/>
            <a:r>
              <a:rPr lang="en-US" altLang="en-US" dirty="0">
                <a:latin typeface="Helvetica" panose="020B0604020202020204" pitchFamily="34" charset="0"/>
                <a:ea typeface="Geneva" pitchFamily="121" charset="-128"/>
              </a:rPr>
              <a:t>Issues with higher Flux</a:t>
            </a:r>
          </a:p>
          <a:p>
            <a:pPr lvl="2"/>
            <a:r>
              <a:rPr lang="en-US" altLang="en-US" dirty="0">
                <a:latin typeface="Helvetica" panose="020B0604020202020204" pitchFamily="34" charset="0"/>
                <a:ea typeface="Geneva" pitchFamily="121" charset="-128"/>
              </a:rPr>
              <a:t>Peak pulse intensities</a:t>
            </a:r>
          </a:p>
          <a:p>
            <a:r>
              <a:rPr lang="en-US" altLang="en-US" dirty="0">
                <a:latin typeface="Helvetica" panose="020B0604020202020204" pitchFamily="34" charset="0"/>
                <a:ea typeface="Geneva" pitchFamily="121" charset="-128"/>
              </a:rPr>
              <a:t>Conclusion</a:t>
            </a:r>
          </a:p>
          <a:p>
            <a:pPr lvl="2"/>
            <a:endParaRPr lang="en-US" altLang="en-US" dirty="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rPr>
              <a:t>5/7/2018</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err="1">
                <a:solidFill>
                  <a:srgbClr val="004C97"/>
                </a:solidFill>
                <a:latin typeface="Helvetica" panose="020B0604020202020204" pitchFamily="34" charset="0"/>
                <a:ea typeface="MS PGothic" panose="020B0600070205080204" pitchFamily="34" charset="-128"/>
              </a:rPr>
              <a:t>Pellico</a:t>
            </a:r>
            <a:r>
              <a:rPr lang="en-US" altLang="en-US" sz="1200" dirty="0">
                <a:solidFill>
                  <a:srgbClr val="004C97"/>
                </a:solidFill>
                <a:latin typeface="Helvetica" panose="020B0604020202020204" pitchFamily="34" charset="0"/>
                <a:ea typeface="MS PGothic" panose="020B0600070205080204" pitchFamily="34" charset="-128"/>
              </a:rPr>
              <a:t> | Proton Improvement Plan (PIP)</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a:t>
            </a:fld>
            <a:endParaRPr lang="en-US" altLang="en-US" sz="1200">
              <a:solidFill>
                <a:srgbClr val="004C97"/>
              </a:solidFill>
              <a:latin typeface="Helvetica" panose="020B0604020202020204" pitchFamily="34" charset="0"/>
            </a:endParaRPr>
          </a:p>
        </p:txBody>
      </p:sp>
      <p:pic>
        <p:nvPicPr>
          <p:cNvPr id="7" name="Picture 5">
            <a:extLst>
              <a:ext uri="{FF2B5EF4-FFF2-40B4-BE49-F238E27FC236}">
                <a16:creationId xmlns:a16="http://schemas.microsoft.com/office/drawing/2014/main" id="{A4974E94-BDDA-4013-9F6C-5ACEA39C3E53}"/>
              </a:ext>
            </a:extLst>
          </p:cNvPr>
          <p:cNvPicPr>
            <a:picLocks noChangeAspect="1" noChangeArrowheads="1"/>
          </p:cNvPicPr>
          <p:nvPr/>
        </p:nvPicPr>
        <p:blipFill rotWithShape="1">
          <a:blip r:embed="rId2" cstate="print"/>
          <a:srcRect l="35161" t="8972" r="14664"/>
          <a:stretch/>
        </p:blipFill>
        <p:spPr bwMode="auto">
          <a:xfrm>
            <a:off x="5360084" y="1961343"/>
            <a:ext cx="3783915" cy="4072685"/>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A555A279-65BD-4A64-9104-7216F335CDD1}"/>
              </a:ext>
            </a:extLst>
          </p:cNvPr>
          <p:cNvCxnSpPr/>
          <p:nvPr/>
        </p:nvCxnSpPr>
        <p:spPr bwMode="auto">
          <a:xfrm rot="16200000" flipH="1">
            <a:off x="5372100" y="3429000"/>
            <a:ext cx="1066800" cy="838200"/>
          </a:xfrm>
          <a:prstGeom prst="line">
            <a:avLst/>
          </a:prstGeom>
          <a:ln w="762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0" name="Oval 9">
            <a:extLst>
              <a:ext uri="{FF2B5EF4-FFF2-40B4-BE49-F238E27FC236}">
                <a16:creationId xmlns:a16="http://schemas.microsoft.com/office/drawing/2014/main" id="{25541EF5-763D-4068-B608-86ECE106F9E1}"/>
              </a:ext>
            </a:extLst>
          </p:cNvPr>
          <p:cNvSpPr/>
          <p:nvPr/>
        </p:nvSpPr>
        <p:spPr bwMode="auto">
          <a:xfrm>
            <a:off x="6339477" y="3848099"/>
            <a:ext cx="2318159" cy="838200"/>
          </a:xfrm>
          <a:prstGeom prst="ellipse">
            <a:avLst/>
          </a:prstGeom>
          <a:noFill/>
          <a:ln w="698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a:ln>
                <a:noFill/>
              </a:ln>
              <a:solidFill>
                <a:srgbClr val="FF0000"/>
              </a:solidFill>
              <a:effectLst/>
              <a:latin typeface="Arial" charset="0"/>
            </a:endParaRPr>
          </a:p>
        </p:txBody>
      </p:sp>
      <p:sp>
        <p:nvSpPr>
          <p:cNvPr id="11" name="Oval 10">
            <a:extLst>
              <a:ext uri="{FF2B5EF4-FFF2-40B4-BE49-F238E27FC236}">
                <a16:creationId xmlns:a16="http://schemas.microsoft.com/office/drawing/2014/main" id="{8D84C31E-5174-4C78-AF75-8846B523779C}"/>
              </a:ext>
            </a:extLst>
          </p:cNvPr>
          <p:cNvSpPr/>
          <p:nvPr/>
        </p:nvSpPr>
        <p:spPr bwMode="auto">
          <a:xfrm>
            <a:off x="5334000" y="3162300"/>
            <a:ext cx="228600" cy="152400"/>
          </a:xfrm>
          <a:prstGeom prst="ellipse">
            <a:avLst/>
          </a:prstGeom>
          <a:solidFill>
            <a:srgbClr val="00B0F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B8DA2F5E-EEF1-46D3-8175-5A60F5E57A02}"/>
              </a:ext>
            </a:extLst>
          </p:cNvPr>
          <p:cNvCxnSpPr>
            <a:cxnSpLocks/>
          </p:cNvCxnSpPr>
          <p:nvPr/>
        </p:nvCxnSpPr>
        <p:spPr bwMode="auto">
          <a:xfrm>
            <a:off x="6649678" y="4549210"/>
            <a:ext cx="2022835" cy="895154"/>
          </a:xfrm>
          <a:prstGeom prst="line">
            <a:avLst/>
          </a:prstGeom>
          <a:ln w="76200">
            <a:solidFill>
              <a:schemeClr val="tx2">
                <a:lumMod val="75000"/>
              </a:schemeClr>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a16="http://schemas.microsoft.com/office/drawing/2014/main" id="{1B1D64C6-87AE-4749-96DC-C03301E1037F}"/>
              </a:ext>
            </a:extLst>
          </p:cNvPr>
          <p:cNvSpPr txBox="1"/>
          <p:nvPr/>
        </p:nvSpPr>
        <p:spPr>
          <a:xfrm>
            <a:off x="5486400" y="1561233"/>
            <a:ext cx="3606244" cy="400110"/>
          </a:xfrm>
          <a:prstGeom prst="rect">
            <a:avLst/>
          </a:prstGeom>
          <a:noFill/>
        </p:spPr>
        <p:txBody>
          <a:bodyPr wrap="none" rtlCol="0">
            <a:spAutoFit/>
          </a:bodyPr>
          <a:lstStyle/>
          <a:p>
            <a:r>
              <a:rPr lang="en-US" sz="2000" dirty="0"/>
              <a:t>Pic of </a:t>
            </a:r>
            <a:r>
              <a:rPr lang="en-US" sz="2000" dirty="0" err="1"/>
              <a:t>Linac</a:t>
            </a:r>
            <a:r>
              <a:rPr lang="en-US" sz="2000" dirty="0"/>
              <a:t>, Booster &amp; MI-8 Line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7308D-A01C-4127-AF54-4A97F815F7BD}"/>
              </a:ext>
            </a:extLst>
          </p:cNvPr>
          <p:cNvSpPr>
            <a:spLocks noGrp="1"/>
          </p:cNvSpPr>
          <p:nvPr>
            <p:ph type="title"/>
          </p:nvPr>
        </p:nvSpPr>
        <p:spPr/>
        <p:txBody>
          <a:bodyPr/>
          <a:lstStyle/>
          <a:p>
            <a:r>
              <a:rPr lang="en-US" dirty="0"/>
              <a:t>PIP: Viability and Reliability &gt;85%</a:t>
            </a:r>
          </a:p>
        </p:txBody>
      </p:sp>
      <p:sp>
        <p:nvSpPr>
          <p:cNvPr id="4" name="Date Placeholder 3">
            <a:extLst>
              <a:ext uri="{FF2B5EF4-FFF2-40B4-BE49-F238E27FC236}">
                <a16:creationId xmlns:a16="http://schemas.microsoft.com/office/drawing/2014/main" id="{21D82E13-1626-4FDA-ADF9-63A85BA583A5}"/>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1E02F49A-DAF0-40C8-BE93-2DECD24B84B6}"/>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50A418F3-E2DF-4D1B-8C8F-3C45BF21E283}"/>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graphicFrame>
        <p:nvGraphicFramePr>
          <p:cNvPr id="7" name="Chart 6">
            <a:extLst>
              <a:ext uri="{FF2B5EF4-FFF2-40B4-BE49-F238E27FC236}">
                <a16:creationId xmlns:a16="http://schemas.microsoft.com/office/drawing/2014/main" id="{8801CBFD-42E6-4FD0-B3CB-F23679287E02}"/>
              </a:ext>
            </a:extLst>
          </p:cNvPr>
          <p:cNvGraphicFramePr>
            <a:graphicFrameLocks/>
          </p:cNvGraphicFramePr>
          <p:nvPr>
            <p:extLst>
              <p:ext uri="{D42A27DB-BD31-4B8C-83A1-F6EECF244321}">
                <p14:modId xmlns:p14="http://schemas.microsoft.com/office/powerpoint/2010/main" val="2319734039"/>
              </p:ext>
            </p:extLst>
          </p:nvPr>
        </p:nvGraphicFramePr>
        <p:xfrm>
          <a:off x="4503402" y="1536824"/>
          <a:ext cx="459371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DAF20D3-AF76-4E99-B5EE-116355EB70FD}"/>
              </a:ext>
            </a:extLst>
          </p:cNvPr>
          <p:cNvGraphicFramePr>
            <a:graphicFrameLocks/>
          </p:cNvGraphicFramePr>
          <p:nvPr>
            <p:extLst>
              <p:ext uri="{D42A27DB-BD31-4B8C-83A1-F6EECF244321}">
                <p14:modId xmlns:p14="http://schemas.microsoft.com/office/powerpoint/2010/main" val="706319058"/>
              </p:ext>
            </p:extLst>
          </p:nvPr>
        </p:nvGraphicFramePr>
        <p:xfrm>
          <a:off x="0" y="3461222"/>
          <a:ext cx="4572000" cy="2857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BAE8942A-CD14-4DC4-9BA6-4307F7081C9E}"/>
              </a:ext>
            </a:extLst>
          </p:cNvPr>
          <p:cNvGraphicFramePr>
            <a:graphicFrameLocks/>
          </p:cNvGraphicFramePr>
          <p:nvPr>
            <p:extLst>
              <p:ext uri="{D42A27DB-BD31-4B8C-83A1-F6EECF244321}">
                <p14:modId xmlns:p14="http://schemas.microsoft.com/office/powerpoint/2010/main" val="1443943657"/>
              </p:ext>
            </p:extLst>
          </p:nvPr>
        </p:nvGraphicFramePr>
        <p:xfrm>
          <a:off x="0" y="745403"/>
          <a:ext cx="4458878" cy="275194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69A84908-FD68-4E18-9267-633F68DDD86C}"/>
              </a:ext>
            </a:extLst>
          </p:cNvPr>
          <p:cNvSpPr txBox="1"/>
          <p:nvPr/>
        </p:nvSpPr>
        <p:spPr>
          <a:xfrm rot="16200000">
            <a:off x="2766909" y="2041027"/>
            <a:ext cx="817147" cy="276999"/>
          </a:xfrm>
          <a:prstGeom prst="rect">
            <a:avLst/>
          </a:prstGeom>
          <a:noFill/>
        </p:spPr>
        <p:txBody>
          <a:bodyPr wrap="none" rtlCol="0">
            <a:spAutoFit/>
          </a:bodyPr>
          <a:lstStyle/>
          <a:p>
            <a:r>
              <a:rPr lang="en-US" sz="1200" dirty="0"/>
              <a:t>Shutdown</a:t>
            </a:r>
          </a:p>
        </p:txBody>
      </p:sp>
      <p:sp>
        <p:nvSpPr>
          <p:cNvPr id="11" name="TextBox 10">
            <a:extLst>
              <a:ext uri="{FF2B5EF4-FFF2-40B4-BE49-F238E27FC236}">
                <a16:creationId xmlns:a16="http://schemas.microsoft.com/office/drawing/2014/main" id="{335EC599-A96F-4515-9955-21EFD0590E79}"/>
              </a:ext>
            </a:extLst>
          </p:cNvPr>
          <p:cNvSpPr txBox="1"/>
          <p:nvPr/>
        </p:nvSpPr>
        <p:spPr>
          <a:xfrm rot="16200000">
            <a:off x="1109918" y="2120151"/>
            <a:ext cx="817147" cy="276999"/>
          </a:xfrm>
          <a:prstGeom prst="rect">
            <a:avLst/>
          </a:prstGeom>
          <a:noFill/>
        </p:spPr>
        <p:txBody>
          <a:bodyPr wrap="none" rtlCol="0">
            <a:spAutoFit/>
          </a:bodyPr>
          <a:lstStyle/>
          <a:p>
            <a:r>
              <a:rPr lang="en-US" sz="1200" dirty="0"/>
              <a:t>Shutdown</a:t>
            </a:r>
          </a:p>
        </p:txBody>
      </p:sp>
      <p:sp>
        <p:nvSpPr>
          <p:cNvPr id="12" name="TextBox 11">
            <a:extLst>
              <a:ext uri="{FF2B5EF4-FFF2-40B4-BE49-F238E27FC236}">
                <a16:creationId xmlns:a16="http://schemas.microsoft.com/office/drawing/2014/main" id="{43B50FB1-FAF2-4203-A94F-14AFCFBBB534}"/>
              </a:ext>
            </a:extLst>
          </p:cNvPr>
          <p:cNvSpPr txBox="1"/>
          <p:nvPr/>
        </p:nvSpPr>
        <p:spPr>
          <a:xfrm>
            <a:off x="4458878" y="4485918"/>
            <a:ext cx="4151842" cy="1938992"/>
          </a:xfrm>
          <a:prstGeom prst="rect">
            <a:avLst/>
          </a:prstGeom>
          <a:noFill/>
        </p:spPr>
        <p:txBody>
          <a:bodyPr wrap="none" rtlCol="0">
            <a:spAutoFit/>
          </a:bodyPr>
          <a:lstStyle/>
          <a:p>
            <a:r>
              <a:rPr lang="en-US" sz="2000" dirty="0"/>
              <a:t>PS is running at about </a:t>
            </a:r>
            <a:r>
              <a:rPr lang="en-US" sz="2000" b="1" dirty="0"/>
              <a:t>94% </a:t>
            </a:r>
            <a:r>
              <a:rPr lang="en-US" sz="2000" dirty="0"/>
              <a:t>uptime</a:t>
            </a:r>
          </a:p>
          <a:p>
            <a:r>
              <a:rPr lang="en-US" sz="2000" dirty="0"/>
              <a:t>	Historically about </a:t>
            </a:r>
            <a:r>
              <a:rPr lang="en-US" sz="2000" b="1" dirty="0"/>
              <a:t>87%</a:t>
            </a:r>
            <a:r>
              <a:rPr lang="en-US" sz="2000" dirty="0"/>
              <a:t> </a:t>
            </a:r>
          </a:p>
          <a:p>
            <a:r>
              <a:rPr lang="en-US" sz="2000" dirty="0"/>
              <a:t>Not all systems upgraded</a:t>
            </a:r>
          </a:p>
          <a:p>
            <a:r>
              <a:rPr lang="en-US" sz="2000" dirty="0"/>
              <a:t>	</a:t>
            </a:r>
            <a:r>
              <a:rPr lang="en-US" sz="2000" dirty="0" err="1"/>
              <a:t>Linac</a:t>
            </a:r>
            <a:r>
              <a:rPr lang="en-US" sz="2000" dirty="0"/>
              <a:t> </a:t>
            </a:r>
            <a:r>
              <a:rPr lang="en-US" sz="2000" dirty="0" err="1"/>
              <a:t>Klytrons</a:t>
            </a:r>
            <a:endParaRPr lang="en-US" sz="2000" dirty="0"/>
          </a:p>
          <a:p>
            <a:r>
              <a:rPr lang="en-US" sz="2000" dirty="0"/>
              <a:t>Infant mortality on some new systems</a:t>
            </a:r>
          </a:p>
          <a:p>
            <a:endParaRPr lang="en-US" sz="2000" dirty="0"/>
          </a:p>
        </p:txBody>
      </p:sp>
      <p:sp>
        <p:nvSpPr>
          <p:cNvPr id="13" name="TextBox 12">
            <a:extLst>
              <a:ext uri="{FF2B5EF4-FFF2-40B4-BE49-F238E27FC236}">
                <a16:creationId xmlns:a16="http://schemas.microsoft.com/office/drawing/2014/main" id="{65C291FE-AF5E-4CD8-9B11-0A40461051AA}"/>
              </a:ext>
            </a:extLst>
          </p:cNvPr>
          <p:cNvSpPr txBox="1"/>
          <p:nvPr/>
        </p:nvSpPr>
        <p:spPr>
          <a:xfrm rot="16200000">
            <a:off x="238209" y="2050503"/>
            <a:ext cx="817147" cy="276999"/>
          </a:xfrm>
          <a:prstGeom prst="rect">
            <a:avLst/>
          </a:prstGeom>
          <a:noFill/>
        </p:spPr>
        <p:txBody>
          <a:bodyPr wrap="none" rtlCol="0">
            <a:spAutoFit/>
          </a:bodyPr>
          <a:lstStyle/>
          <a:p>
            <a:r>
              <a:rPr lang="en-US" sz="1200" dirty="0"/>
              <a:t>Shutdown</a:t>
            </a:r>
          </a:p>
        </p:txBody>
      </p:sp>
      <p:sp>
        <p:nvSpPr>
          <p:cNvPr id="14" name="TextBox 13">
            <a:extLst>
              <a:ext uri="{FF2B5EF4-FFF2-40B4-BE49-F238E27FC236}">
                <a16:creationId xmlns:a16="http://schemas.microsoft.com/office/drawing/2014/main" id="{E31800D7-D048-4F41-96AB-00485BEC58FB}"/>
              </a:ext>
            </a:extLst>
          </p:cNvPr>
          <p:cNvSpPr txBox="1"/>
          <p:nvPr/>
        </p:nvSpPr>
        <p:spPr>
          <a:xfrm rot="16200000">
            <a:off x="1483513" y="1964813"/>
            <a:ext cx="817147" cy="276999"/>
          </a:xfrm>
          <a:prstGeom prst="rect">
            <a:avLst/>
          </a:prstGeom>
          <a:noFill/>
        </p:spPr>
        <p:txBody>
          <a:bodyPr wrap="none" rtlCol="0">
            <a:spAutoFit/>
          </a:bodyPr>
          <a:lstStyle/>
          <a:p>
            <a:r>
              <a:rPr lang="en-US" sz="1200" dirty="0"/>
              <a:t>Shutdown</a:t>
            </a:r>
          </a:p>
        </p:txBody>
      </p:sp>
    </p:spTree>
    <p:extLst>
      <p:ext uri="{BB962C8B-B14F-4D97-AF65-F5344CB8AC3E}">
        <p14:creationId xmlns:p14="http://schemas.microsoft.com/office/powerpoint/2010/main" val="229452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E3DFDD-AAC9-4E99-BEA0-1E8F00A551BC}"/>
              </a:ext>
            </a:extLst>
          </p:cNvPr>
          <p:cNvPicPr>
            <a:picLocks noChangeAspect="1"/>
          </p:cNvPicPr>
          <p:nvPr/>
        </p:nvPicPr>
        <p:blipFill>
          <a:blip r:embed="rId3"/>
          <a:stretch>
            <a:fillRect/>
          </a:stretch>
        </p:blipFill>
        <p:spPr>
          <a:xfrm>
            <a:off x="254125" y="3108094"/>
            <a:ext cx="8848662" cy="3147439"/>
          </a:xfrm>
          <a:prstGeom prst="rect">
            <a:avLst/>
          </a:prstGeom>
        </p:spPr>
      </p:pic>
      <p:sp>
        <p:nvSpPr>
          <p:cNvPr id="2" name="Date Placeholder 1">
            <a:extLst>
              <a:ext uri="{FF2B5EF4-FFF2-40B4-BE49-F238E27FC236}">
                <a16:creationId xmlns:a16="http://schemas.microsoft.com/office/drawing/2014/main" id="{171B6993-EC6C-41C5-9227-4E02D1939664}"/>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E4F52288-99AD-4381-9DCB-E203886CA013}"/>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99918077-0518-4AAC-A49E-A29DB430AC7D}"/>
              </a:ext>
            </a:extLst>
          </p:cNvPr>
          <p:cNvSpPr>
            <a:spLocks noGrp="1"/>
          </p:cNvSpPr>
          <p:nvPr>
            <p:ph type="sldNum" sz="quarter" idx="12"/>
          </p:nvPr>
        </p:nvSpPr>
        <p:spPr/>
        <p:txBody>
          <a:bodyPr/>
          <a:lstStyle/>
          <a:p>
            <a:fld id="{F2B5262C-B6DC-4965-AE3E-551D95634899}" type="slidenum">
              <a:rPr lang="en-US" smtClean="0"/>
              <a:pPr/>
              <a:t>21</a:t>
            </a:fld>
            <a:endParaRPr lang="en-US"/>
          </a:p>
        </p:txBody>
      </p:sp>
      <p:sp>
        <p:nvSpPr>
          <p:cNvPr id="7" name="Title 1">
            <a:extLst>
              <a:ext uri="{FF2B5EF4-FFF2-40B4-BE49-F238E27FC236}">
                <a16:creationId xmlns:a16="http://schemas.microsoft.com/office/drawing/2014/main" id="{1059D625-E9CF-4F17-85C4-D84EB2D0C8B9}"/>
              </a:ext>
            </a:extLst>
          </p:cNvPr>
          <p:cNvSpPr txBox="1">
            <a:spLocks/>
          </p:cNvSpPr>
          <p:nvPr/>
        </p:nvSpPr>
        <p:spPr>
          <a:xfrm>
            <a:off x="228599" y="0"/>
            <a:ext cx="8686800" cy="827259"/>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200" dirty="0"/>
              <a:t>PIP: Viability and Reliability &gt;85%</a:t>
            </a:r>
          </a:p>
          <a:p>
            <a:r>
              <a:rPr lang="en-US" sz="2200" dirty="0" err="1"/>
              <a:t>Linac</a:t>
            </a:r>
            <a:r>
              <a:rPr lang="en-US" sz="2200" dirty="0"/>
              <a:t> low energy power tube – lifetime improvement</a:t>
            </a:r>
          </a:p>
        </p:txBody>
      </p:sp>
      <p:sp>
        <p:nvSpPr>
          <p:cNvPr id="9" name="TextBox 8">
            <a:extLst>
              <a:ext uri="{FF2B5EF4-FFF2-40B4-BE49-F238E27FC236}">
                <a16:creationId xmlns:a16="http://schemas.microsoft.com/office/drawing/2014/main" id="{2A3B1817-9C3A-4B48-A444-A6D48A34B1F5}"/>
              </a:ext>
            </a:extLst>
          </p:cNvPr>
          <p:cNvSpPr txBox="1"/>
          <p:nvPr/>
        </p:nvSpPr>
        <p:spPr>
          <a:xfrm>
            <a:off x="5486400" y="1751358"/>
            <a:ext cx="2892432" cy="1200329"/>
          </a:xfrm>
          <a:prstGeom prst="rect">
            <a:avLst/>
          </a:prstGeom>
          <a:noFill/>
        </p:spPr>
        <p:txBody>
          <a:bodyPr wrap="square" rtlCol="0">
            <a:spAutoFit/>
          </a:bodyPr>
          <a:lstStyle/>
          <a:p>
            <a:r>
              <a:rPr lang="en-US" dirty="0"/>
              <a:t>$270K /new tube</a:t>
            </a:r>
          </a:p>
          <a:p>
            <a:r>
              <a:rPr lang="en-US" dirty="0"/>
              <a:t>97K -250K REBUILD</a:t>
            </a:r>
          </a:p>
          <a:p>
            <a:r>
              <a:rPr lang="en-US" dirty="0"/>
              <a:t>Big Savings!!!!</a:t>
            </a:r>
          </a:p>
        </p:txBody>
      </p:sp>
      <p:sp>
        <p:nvSpPr>
          <p:cNvPr id="5" name="TextBox 4">
            <a:extLst>
              <a:ext uri="{FF2B5EF4-FFF2-40B4-BE49-F238E27FC236}">
                <a16:creationId xmlns:a16="http://schemas.microsoft.com/office/drawing/2014/main" id="{5A2514FB-259F-4329-9B4E-E986E28EDF01}"/>
              </a:ext>
            </a:extLst>
          </p:cNvPr>
          <p:cNvSpPr txBox="1"/>
          <p:nvPr/>
        </p:nvSpPr>
        <p:spPr>
          <a:xfrm>
            <a:off x="4964049" y="786541"/>
            <a:ext cx="4179951" cy="830997"/>
          </a:xfrm>
          <a:prstGeom prst="rect">
            <a:avLst/>
          </a:prstGeom>
          <a:solidFill>
            <a:schemeClr val="accent2">
              <a:lumMod val="40000"/>
              <a:lumOff val="60000"/>
            </a:schemeClr>
          </a:solidFill>
        </p:spPr>
        <p:txBody>
          <a:bodyPr wrap="square" rtlCol="0">
            <a:spAutoFit/>
          </a:bodyPr>
          <a:lstStyle/>
          <a:p>
            <a:pPr algn="ctr"/>
            <a:r>
              <a:rPr lang="en-US" dirty="0"/>
              <a:t>More Statistics needed to confirm these great numbers </a:t>
            </a:r>
          </a:p>
        </p:txBody>
      </p:sp>
      <p:pic>
        <p:nvPicPr>
          <p:cNvPr id="11" name="Picture 10">
            <a:extLst>
              <a:ext uri="{FF2B5EF4-FFF2-40B4-BE49-F238E27FC236}">
                <a16:creationId xmlns:a16="http://schemas.microsoft.com/office/drawing/2014/main" id="{3B173700-CB56-41BB-BAAA-6B56013FAF6F}"/>
              </a:ext>
            </a:extLst>
          </p:cNvPr>
          <p:cNvPicPr>
            <a:picLocks noChangeAspect="1"/>
          </p:cNvPicPr>
          <p:nvPr/>
        </p:nvPicPr>
        <p:blipFill>
          <a:blip r:embed="rId4"/>
          <a:stretch>
            <a:fillRect/>
          </a:stretch>
        </p:blipFill>
        <p:spPr>
          <a:xfrm>
            <a:off x="0" y="652721"/>
            <a:ext cx="5024102" cy="3242552"/>
          </a:xfrm>
          <a:prstGeom prst="rect">
            <a:avLst/>
          </a:prstGeom>
        </p:spPr>
      </p:pic>
      <p:sp>
        <p:nvSpPr>
          <p:cNvPr id="12" name="TextBox 11">
            <a:extLst>
              <a:ext uri="{FF2B5EF4-FFF2-40B4-BE49-F238E27FC236}">
                <a16:creationId xmlns:a16="http://schemas.microsoft.com/office/drawing/2014/main" id="{DBF2114D-4AA3-4E99-86E1-702FFEB2854D}"/>
              </a:ext>
            </a:extLst>
          </p:cNvPr>
          <p:cNvSpPr txBox="1"/>
          <p:nvPr/>
        </p:nvSpPr>
        <p:spPr>
          <a:xfrm>
            <a:off x="5024102" y="3722861"/>
            <a:ext cx="4078685" cy="461665"/>
          </a:xfrm>
          <a:prstGeom prst="rect">
            <a:avLst/>
          </a:prstGeom>
          <a:solidFill>
            <a:schemeClr val="tx1">
              <a:lumMod val="20000"/>
              <a:lumOff val="80000"/>
            </a:schemeClr>
          </a:solidFill>
        </p:spPr>
        <p:txBody>
          <a:bodyPr wrap="square" rtlCol="0">
            <a:spAutoFit/>
          </a:bodyPr>
          <a:lstStyle/>
          <a:p>
            <a:r>
              <a:rPr lang="en-US" dirty="0"/>
              <a:t>Average 7835 lifetime (</a:t>
            </a:r>
            <a:r>
              <a:rPr lang="en-US" dirty="0" err="1"/>
              <a:t>Khours</a:t>
            </a:r>
            <a:r>
              <a:rPr lang="en-US" dirty="0"/>
              <a:t>)</a:t>
            </a:r>
          </a:p>
        </p:txBody>
      </p:sp>
      <p:sp>
        <p:nvSpPr>
          <p:cNvPr id="13" name="TextBox 12">
            <a:extLst>
              <a:ext uri="{FF2B5EF4-FFF2-40B4-BE49-F238E27FC236}">
                <a16:creationId xmlns:a16="http://schemas.microsoft.com/office/drawing/2014/main" id="{8FDCAB5D-D83C-4527-9091-2FE2B46BEB84}"/>
              </a:ext>
            </a:extLst>
          </p:cNvPr>
          <p:cNvSpPr txBox="1"/>
          <p:nvPr/>
        </p:nvSpPr>
        <p:spPr>
          <a:xfrm rot="16200000">
            <a:off x="133672" y="4758942"/>
            <a:ext cx="1541063" cy="332860"/>
          </a:xfrm>
          <a:prstGeom prst="rect">
            <a:avLst/>
          </a:prstGeom>
          <a:solidFill>
            <a:schemeClr val="tx1">
              <a:lumMod val="20000"/>
              <a:lumOff val="80000"/>
            </a:schemeClr>
          </a:solidFill>
        </p:spPr>
        <p:txBody>
          <a:bodyPr vert="vert" wrap="square" rtlCol="0">
            <a:spAutoFit/>
          </a:bodyPr>
          <a:lstStyle/>
          <a:p>
            <a:pPr algn="ctr">
              <a:lnSpc>
                <a:spcPct val="150000"/>
              </a:lnSpc>
            </a:pPr>
            <a:r>
              <a:rPr lang="en-US" sz="1200" dirty="0"/>
              <a:t>20</a:t>
            </a:r>
          </a:p>
          <a:p>
            <a:pPr algn="ctr">
              <a:lnSpc>
                <a:spcPct val="150000"/>
              </a:lnSpc>
            </a:pPr>
            <a:r>
              <a:rPr lang="en-US" sz="1200" dirty="0"/>
              <a:t>15</a:t>
            </a:r>
          </a:p>
          <a:p>
            <a:pPr algn="ctr">
              <a:lnSpc>
                <a:spcPct val="150000"/>
              </a:lnSpc>
            </a:pPr>
            <a:r>
              <a:rPr lang="en-US" sz="1200" dirty="0"/>
              <a:t>10</a:t>
            </a:r>
          </a:p>
          <a:p>
            <a:pPr algn="ctr">
              <a:lnSpc>
                <a:spcPct val="150000"/>
              </a:lnSpc>
            </a:pPr>
            <a:r>
              <a:rPr lang="en-US" sz="1200" dirty="0"/>
              <a:t>5</a:t>
            </a:r>
          </a:p>
          <a:p>
            <a:pPr algn="ctr">
              <a:lnSpc>
                <a:spcPct val="150000"/>
              </a:lnSpc>
            </a:pPr>
            <a:r>
              <a:rPr lang="en-US" sz="1200" dirty="0"/>
              <a:t>0</a:t>
            </a:r>
          </a:p>
        </p:txBody>
      </p:sp>
    </p:spTree>
    <p:extLst>
      <p:ext uri="{BB962C8B-B14F-4D97-AF65-F5344CB8AC3E}">
        <p14:creationId xmlns:p14="http://schemas.microsoft.com/office/powerpoint/2010/main" val="322718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C36B-B7A5-4EBC-9A7E-22868A49719B}"/>
              </a:ext>
            </a:extLst>
          </p:cNvPr>
          <p:cNvSpPr>
            <a:spLocks noGrp="1"/>
          </p:cNvSpPr>
          <p:nvPr>
            <p:ph type="title"/>
          </p:nvPr>
        </p:nvSpPr>
        <p:spPr/>
        <p:txBody>
          <a:bodyPr/>
          <a:lstStyle/>
          <a:p>
            <a:r>
              <a:rPr lang="en-US" dirty="0"/>
              <a:t>What’s Next – Near term beam flux testing</a:t>
            </a:r>
          </a:p>
        </p:txBody>
      </p:sp>
      <p:sp>
        <p:nvSpPr>
          <p:cNvPr id="3" name="Content Placeholder 2">
            <a:extLst>
              <a:ext uri="{FF2B5EF4-FFF2-40B4-BE49-F238E27FC236}">
                <a16:creationId xmlns:a16="http://schemas.microsoft.com/office/drawing/2014/main" id="{F18CBD4D-F9FC-4C20-A3DC-8A5A6D98B6FE}"/>
              </a:ext>
            </a:extLst>
          </p:cNvPr>
          <p:cNvSpPr>
            <a:spLocks noGrp="1"/>
          </p:cNvSpPr>
          <p:nvPr>
            <p:ph idx="1"/>
          </p:nvPr>
        </p:nvSpPr>
        <p:spPr/>
        <p:txBody>
          <a:bodyPr/>
          <a:lstStyle/>
          <a:p>
            <a:r>
              <a:rPr lang="en-US" dirty="0"/>
              <a:t>Running at 4.5E12/pulse for </a:t>
            </a:r>
            <a:r>
              <a:rPr lang="en-US" dirty="0" err="1"/>
              <a:t>NoVA</a:t>
            </a:r>
            <a:r>
              <a:rPr lang="en-US" dirty="0"/>
              <a:t> @ 10 Hz</a:t>
            </a:r>
          </a:p>
          <a:p>
            <a:r>
              <a:rPr lang="en-US" dirty="0"/>
              <a:t>Running at 4.7E12/pulse for BNB @ 2 Hz</a:t>
            </a:r>
          </a:p>
          <a:p>
            <a:r>
              <a:rPr lang="en-US" dirty="0"/>
              <a:t>Running at 4.5E12/pulse for g-2 @ 3 Hz</a:t>
            </a:r>
          </a:p>
          <a:p>
            <a:pPr marL="0" indent="0">
              <a:buNone/>
            </a:pPr>
            <a:endParaRPr lang="en-US" dirty="0"/>
          </a:p>
          <a:p>
            <a:r>
              <a:rPr lang="en-US" u="sng" dirty="0"/>
              <a:t>BNB capable of 5E12 @ 5 Hz</a:t>
            </a:r>
          </a:p>
          <a:p>
            <a:r>
              <a:rPr lang="en-US" dirty="0"/>
              <a:t>G-2 capable of 5E12 @ ? Hz</a:t>
            </a:r>
          </a:p>
          <a:p>
            <a:r>
              <a:rPr lang="en-US" dirty="0" err="1"/>
              <a:t>NoVA</a:t>
            </a:r>
            <a:r>
              <a:rPr lang="en-US" dirty="0"/>
              <a:t> – target limited to 750 KW but could demonstrate higher power capability by reducing number of slip stacked bunches and increasing Booster batch intensity</a:t>
            </a:r>
          </a:p>
          <a:p>
            <a:pPr lvl="1"/>
            <a:r>
              <a:rPr lang="en-US" sz="2100" dirty="0"/>
              <a:t>4.9E12 per batch (10 batches) equivalent to ~800 KW</a:t>
            </a:r>
          </a:p>
          <a:p>
            <a:pPr lvl="1"/>
            <a:r>
              <a:rPr lang="en-US" sz="2100" dirty="0"/>
              <a:t>5.2E12 per batch (10 batches) equivalent to ~860 KW</a:t>
            </a:r>
          </a:p>
          <a:p>
            <a:pPr lvl="1"/>
            <a:r>
              <a:rPr lang="en-US" sz="2100" dirty="0"/>
              <a:t>5.5E12 per batch (10 batches) equivalent to ~910 KW</a:t>
            </a:r>
          </a:p>
        </p:txBody>
      </p:sp>
      <p:sp>
        <p:nvSpPr>
          <p:cNvPr id="4" name="Date Placeholder 3">
            <a:extLst>
              <a:ext uri="{FF2B5EF4-FFF2-40B4-BE49-F238E27FC236}">
                <a16:creationId xmlns:a16="http://schemas.microsoft.com/office/drawing/2014/main" id="{43424939-B041-4D52-9B2E-673D5F15C19C}"/>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AB3C698E-92B0-48A0-BE9F-E3D2C19CDF87}"/>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B6A352C8-6DA4-44B7-90C2-0BF31B9F038A}"/>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sp>
        <p:nvSpPr>
          <p:cNvPr id="7" name="TextBox 6">
            <a:extLst>
              <a:ext uri="{FF2B5EF4-FFF2-40B4-BE49-F238E27FC236}">
                <a16:creationId xmlns:a16="http://schemas.microsoft.com/office/drawing/2014/main" id="{849FB783-079F-44E9-A54B-9B294F57098D}"/>
              </a:ext>
            </a:extLst>
          </p:cNvPr>
          <p:cNvSpPr txBox="1"/>
          <p:nvPr/>
        </p:nvSpPr>
        <p:spPr>
          <a:xfrm>
            <a:off x="7526338" y="4720273"/>
            <a:ext cx="1617662" cy="1200329"/>
          </a:xfrm>
          <a:prstGeom prst="rect">
            <a:avLst/>
          </a:prstGeom>
          <a:solidFill>
            <a:schemeClr val="bg1">
              <a:lumMod val="95000"/>
            </a:schemeClr>
          </a:solidFill>
          <a:ln>
            <a:solidFill>
              <a:schemeClr val="accent1"/>
            </a:solidFill>
          </a:ln>
        </p:spPr>
        <p:txBody>
          <a:bodyPr wrap="square" rtlCol="0">
            <a:spAutoFit/>
          </a:bodyPr>
          <a:lstStyle/>
          <a:p>
            <a:r>
              <a:rPr lang="en-US" dirty="0"/>
              <a:t>Requested</a:t>
            </a:r>
          </a:p>
          <a:p>
            <a:r>
              <a:rPr lang="en-US" dirty="0"/>
              <a:t>After Shutdown</a:t>
            </a:r>
          </a:p>
        </p:txBody>
      </p:sp>
    </p:spTree>
    <p:extLst>
      <p:ext uri="{BB962C8B-B14F-4D97-AF65-F5344CB8AC3E}">
        <p14:creationId xmlns:p14="http://schemas.microsoft.com/office/powerpoint/2010/main" val="635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62D3-51E6-4564-886C-732B9844EA3F}"/>
              </a:ext>
            </a:extLst>
          </p:cNvPr>
          <p:cNvSpPr>
            <a:spLocks noGrp="1"/>
          </p:cNvSpPr>
          <p:nvPr>
            <p:ph type="title"/>
          </p:nvPr>
        </p:nvSpPr>
        <p:spPr/>
        <p:txBody>
          <a:bodyPr/>
          <a:lstStyle/>
          <a:p>
            <a:r>
              <a:rPr lang="en-US" dirty="0"/>
              <a:t>Preparing for PIP II – Booster Beam Physics underway </a:t>
            </a:r>
          </a:p>
        </p:txBody>
      </p:sp>
      <p:sp>
        <p:nvSpPr>
          <p:cNvPr id="3" name="Content Placeholder 2">
            <a:extLst>
              <a:ext uri="{FF2B5EF4-FFF2-40B4-BE49-F238E27FC236}">
                <a16:creationId xmlns:a16="http://schemas.microsoft.com/office/drawing/2014/main" id="{544DC748-A32F-4948-8E5D-EC3C32E5DBC1}"/>
              </a:ext>
            </a:extLst>
          </p:cNvPr>
          <p:cNvSpPr>
            <a:spLocks noGrp="1"/>
          </p:cNvSpPr>
          <p:nvPr>
            <p:ph idx="1"/>
          </p:nvPr>
        </p:nvSpPr>
        <p:spPr>
          <a:xfrm>
            <a:off x="228600" y="1043046"/>
            <a:ext cx="8779933" cy="5247687"/>
          </a:xfrm>
        </p:spPr>
        <p:txBody>
          <a:bodyPr/>
          <a:lstStyle/>
          <a:p>
            <a:r>
              <a:rPr lang="en-US" dirty="0"/>
              <a:t>Flat injection </a:t>
            </a:r>
          </a:p>
          <a:p>
            <a:pPr lvl="1"/>
            <a:r>
              <a:rPr lang="en-US" dirty="0"/>
              <a:t>To be implemented for present early injection scheme of ~200us</a:t>
            </a:r>
          </a:p>
          <a:p>
            <a:pPr lvl="1"/>
            <a:r>
              <a:rPr lang="en-US" dirty="0"/>
              <a:t>Compensate for variations in Booster bend field fluctuations</a:t>
            </a:r>
          </a:p>
          <a:p>
            <a:r>
              <a:rPr lang="en-US" dirty="0"/>
              <a:t>Upgrading parts of low level – more digital control of system</a:t>
            </a:r>
          </a:p>
          <a:p>
            <a:r>
              <a:rPr lang="en-US" dirty="0"/>
              <a:t>Capture studies – balancing of RF cavities (phase &amp; amp)</a:t>
            </a:r>
          </a:p>
          <a:p>
            <a:r>
              <a:rPr lang="en-US" dirty="0"/>
              <a:t>Foil studies – testing of new foils and system</a:t>
            </a:r>
          </a:p>
          <a:p>
            <a:r>
              <a:rPr lang="en-US" dirty="0"/>
              <a:t>GMPS regulation – using ML to implement better regulation</a:t>
            </a:r>
          </a:p>
          <a:p>
            <a:pPr lvl="1"/>
            <a:r>
              <a:rPr lang="en-US" dirty="0"/>
              <a:t>LDRD (partnering with other divisions – ML experts)</a:t>
            </a:r>
          </a:p>
          <a:p>
            <a:r>
              <a:rPr lang="en-US" dirty="0"/>
              <a:t>Lattice work – need to understand impact of new injection</a:t>
            </a:r>
          </a:p>
          <a:p>
            <a:r>
              <a:rPr lang="en-US" dirty="0"/>
              <a:t>2</a:t>
            </a:r>
            <a:r>
              <a:rPr lang="en-US" baseline="30000" dirty="0"/>
              <a:t>nd</a:t>
            </a:r>
            <a:r>
              <a:rPr lang="en-US" dirty="0"/>
              <a:t> Harmonic capture – test new cavity – impact on injection</a:t>
            </a:r>
          </a:p>
          <a:p>
            <a:r>
              <a:rPr lang="en-US" dirty="0"/>
              <a:t>New wide bore cavity to be operated at 60 KV  </a:t>
            </a:r>
          </a:p>
          <a:p>
            <a:pPr lvl="1"/>
            <a:r>
              <a:rPr lang="en-US" dirty="0"/>
              <a:t>10% move volts and 3 inch aperture (compared to 2.25 inch)</a:t>
            </a:r>
          </a:p>
          <a:p>
            <a:endParaRPr lang="en-US" dirty="0"/>
          </a:p>
          <a:p>
            <a:endParaRPr lang="en-US" dirty="0"/>
          </a:p>
        </p:txBody>
      </p:sp>
      <p:sp>
        <p:nvSpPr>
          <p:cNvPr id="4" name="Date Placeholder 3">
            <a:extLst>
              <a:ext uri="{FF2B5EF4-FFF2-40B4-BE49-F238E27FC236}">
                <a16:creationId xmlns:a16="http://schemas.microsoft.com/office/drawing/2014/main" id="{F45595AF-E968-4D17-B8BE-E5BAB86571C0}"/>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36F5D901-E0FA-4BB5-A0FE-FB70C8B77062}"/>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85C2F387-E00B-4E22-B414-A435D6106C6C}"/>
              </a:ext>
            </a:extLst>
          </p:cNvPr>
          <p:cNvSpPr>
            <a:spLocks noGrp="1"/>
          </p:cNvSpPr>
          <p:nvPr>
            <p:ph type="sldNum" sz="quarter" idx="12"/>
          </p:nvPr>
        </p:nvSpPr>
        <p:spPr/>
        <p:txBody>
          <a:bodyPr/>
          <a:lstStyle/>
          <a:p>
            <a:fld id="{52E9C158-AEF1-41A2-A6CE-6F0BAB305EFD}" type="slidenum">
              <a:rPr lang="en-US" altLang="en-US" smtClean="0"/>
              <a:pPr/>
              <a:t>23</a:t>
            </a:fld>
            <a:endParaRPr lang="en-US" altLang="en-US"/>
          </a:p>
        </p:txBody>
      </p:sp>
    </p:spTree>
    <p:extLst>
      <p:ext uri="{BB962C8B-B14F-4D97-AF65-F5344CB8AC3E}">
        <p14:creationId xmlns:p14="http://schemas.microsoft.com/office/powerpoint/2010/main" val="1646269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F8E2-09C3-4D86-88EF-D70D43CB3766}"/>
              </a:ext>
            </a:extLst>
          </p:cNvPr>
          <p:cNvSpPr>
            <a:spLocks noGrp="1"/>
          </p:cNvSpPr>
          <p:nvPr>
            <p:ph type="title"/>
          </p:nvPr>
        </p:nvSpPr>
        <p:spPr/>
        <p:txBody>
          <a:bodyPr/>
          <a:lstStyle/>
          <a:p>
            <a:r>
              <a:rPr lang="en-US" dirty="0"/>
              <a:t>Preparing for PIP II (Hardware – M&amp;S)</a:t>
            </a:r>
          </a:p>
        </p:txBody>
      </p:sp>
      <p:sp>
        <p:nvSpPr>
          <p:cNvPr id="3" name="Content Placeholder 2">
            <a:extLst>
              <a:ext uri="{FF2B5EF4-FFF2-40B4-BE49-F238E27FC236}">
                <a16:creationId xmlns:a16="http://schemas.microsoft.com/office/drawing/2014/main" id="{BFD41B69-DE03-4E70-B0A1-AE090C5F5A3B}"/>
              </a:ext>
            </a:extLst>
          </p:cNvPr>
          <p:cNvSpPr>
            <a:spLocks noGrp="1"/>
          </p:cNvSpPr>
          <p:nvPr>
            <p:ph idx="1"/>
          </p:nvPr>
        </p:nvSpPr>
        <p:spPr/>
        <p:txBody>
          <a:bodyPr/>
          <a:lstStyle/>
          <a:p>
            <a:r>
              <a:rPr lang="en-US" dirty="0"/>
              <a:t>Items that were planned under PIP 1+ then moved to PIP II</a:t>
            </a:r>
          </a:p>
          <a:p>
            <a:pPr lvl="1"/>
            <a:r>
              <a:rPr lang="en-US" dirty="0"/>
              <a:t>Collimators</a:t>
            </a:r>
          </a:p>
          <a:p>
            <a:pPr lvl="2"/>
            <a:r>
              <a:rPr lang="en-US" dirty="0"/>
              <a:t>A true two stage collimation system</a:t>
            </a:r>
          </a:p>
          <a:p>
            <a:pPr lvl="3"/>
            <a:r>
              <a:rPr lang="en-US" dirty="0"/>
              <a:t>Design nearly complete </a:t>
            </a:r>
          </a:p>
          <a:p>
            <a:pPr lvl="1"/>
            <a:r>
              <a:rPr lang="en-US" dirty="0"/>
              <a:t>Damper upgrades for higher beam currents</a:t>
            </a:r>
          </a:p>
          <a:p>
            <a:pPr lvl="2"/>
            <a:r>
              <a:rPr lang="en-US" dirty="0"/>
              <a:t>Transverse (consisting of new amps, front end – probably tank)</a:t>
            </a:r>
          </a:p>
          <a:p>
            <a:pPr lvl="2"/>
            <a:r>
              <a:rPr lang="en-US" dirty="0"/>
              <a:t>Longitudinal (Mode 2 cavity, Amplifier)</a:t>
            </a:r>
          </a:p>
          <a:p>
            <a:pPr lvl="1"/>
            <a:r>
              <a:rPr lang="en-US" dirty="0"/>
              <a:t>Low Level upgrades needed to sync to PIP II, new flat injection</a:t>
            </a:r>
          </a:p>
          <a:p>
            <a:pPr lvl="1"/>
            <a:r>
              <a:rPr lang="en-US" dirty="0"/>
              <a:t>Booster gradient magnets – larger aperture but not sure</a:t>
            </a:r>
          </a:p>
          <a:p>
            <a:pPr lvl="2"/>
            <a:r>
              <a:rPr lang="en-US" dirty="0"/>
              <a:t>Shorter magnets are required to accommodate 800 MeV injection</a:t>
            </a:r>
          </a:p>
          <a:p>
            <a:pPr lvl="1"/>
            <a:r>
              <a:rPr lang="en-US" dirty="0"/>
              <a:t>Test of 20 Hz – complete girder setup</a:t>
            </a:r>
          </a:p>
          <a:p>
            <a:pPr lvl="1"/>
            <a:endParaRPr lang="en-US" dirty="0"/>
          </a:p>
          <a:p>
            <a:pPr lvl="1"/>
            <a:endParaRPr lang="en-US" dirty="0"/>
          </a:p>
        </p:txBody>
      </p:sp>
      <p:sp>
        <p:nvSpPr>
          <p:cNvPr id="4" name="Date Placeholder 3">
            <a:extLst>
              <a:ext uri="{FF2B5EF4-FFF2-40B4-BE49-F238E27FC236}">
                <a16:creationId xmlns:a16="http://schemas.microsoft.com/office/drawing/2014/main" id="{81EC2FED-EE73-4C00-BF4D-3E8152CE11AA}"/>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E134AC1A-3D8C-4C46-9E2A-48125E77D12D}"/>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2A463ADC-DCD1-462C-96AD-6DEBC288FC63}"/>
              </a:ext>
            </a:extLst>
          </p:cNvPr>
          <p:cNvSpPr>
            <a:spLocks noGrp="1"/>
          </p:cNvSpPr>
          <p:nvPr>
            <p:ph type="sldNum" sz="quarter" idx="12"/>
          </p:nvPr>
        </p:nvSpPr>
        <p:spPr/>
        <p:txBody>
          <a:bodyPr/>
          <a:lstStyle/>
          <a:p>
            <a:fld id="{52E9C158-AEF1-41A2-A6CE-6F0BAB305EFD}" type="slidenum">
              <a:rPr lang="en-US" altLang="en-US" smtClean="0"/>
              <a:pPr/>
              <a:t>24</a:t>
            </a:fld>
            <a:endParaRPr lang="en-US" altLang="en-US"/>
          </a:p>
        </p:txBody>
      </p:sp>
    </p:spTree>
    <p:extLst>
      <p:ext uri="{BB962C8B-B14F-4D97-AF65-F5344CB8AC3E}">
        <p14:creationId xmlns:p14="http://schemas.microsoft.com/office/powerpoint/2010/main" val="105531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45EC-9B31-4DC4-8DD4-089726877848}"/>
              </a:ext>
            </a:extLst>
          </p:cNvPr>
          <p:cNvSpPr>
            <a:spLocks noGrp="1"/>
          </p:cNvSpPr>
          <p:nvPr>
            <p:ph type="title"/>
          </p:nvPr>
        </p:nvSpPr>
        <p:spPr/>
        <p:txBody>
          <a:bodyPr/>
          <a:lstStyle/>
          <a:p>
            <a:r>
              <a:rPr lang="en-US" dirty="0"/>
              <a:t>What’s next – difficult problems</a:t>
            </a:r>
          </a:p>
        </p:txBody>
      </p:sp>
      <p:sp>
        <p:nvSpPr>
          <p:cNvPr id="3" name="Content Placeholder 2">
            <a:extLst>
              <a:ext uri="{FF2B5EF4-FFF2-40B4-BE49-F238E27FC236}">
                <a16:creationId xmlns:a16="http://schemas.microsoft.com/office/drawing/2014/main" id="{1A43CA2A-11A7-489F-8A24-FD176F282A91}"/>
              </a:ext>
            </a:extLst>
          </p:cNvPr>
          <p:cNvSpPr>
            <a:spLocks noGrp="1"/>
          </p:cNvSpPr>
          <p:nvPr>
            <p:ph idx="1"/>
          </p:nvPr>
        </p:nvSpPr>
        <p:spPr>
          <a:xfrm>
            <a:off x="84668" y="1043046"/>
            <a:ext cx="8940800" cy="4987867"/>
          </a:xfrm>
        </p:spPr>
        <p:txBody>
          <a:bodyPr/>
          <a:lstStyle/>
          <a:p>
            <a:r>
              <a:rPr lang="en-US" dirty="0"/>
              <a:t>Can we build lower loss conventional RF cavities?</a:t>
            </a:r>
          </a:p>
          <a:p>
            <a:pPr lvl="1"/>
            <a:r>
              <a:rPr lang="en-US" dirty="0"/>
              <a:t>Working with vendor to make lower loss ferrite (LDRD)</a:t>
            </a:r>
          </a:p>
          <a:p>
            <a:pPr lvl="1"/>
            <a:r>
              <a:rPr lang="en-US" dirty="0"/>
              <a:t>Cavities that tune over a large frequency &gt; volts &amp; aperture</a:t>
            </a:r>
          </a:p>
          <a:p>
            <a:pPr lvl="1"/>
            <a:endParaRPr lang="en-US" dirty="0"/>
          </a:p>
          <a:p>
            <a:r>
              <a:rPr lang="en-US" dirty="0"/>
              <a:t>Can we make new combined function magnets capable of operating at 20 Hz and 6 times more beam current?</a:t>
            </a:r>
          </a:p>
          <a:p>
            <a:pPr lvl="1"/>
            <a:r>
              <a:rPr lang="en-US" dirty="0"/>
              <a:t>More aperture?</a:t>
            </a:r>
          </a:p>
          <a:p>
            <a:pPr marL="0" indent="0">
              <a:buNone/>
            </a:pPr>
            <a:endParaRPr lang="en-US" dirty="0"/>
          </a:p>
        </p:txBody>
      </p:sp>
      <p:sp>
        <p:nvSpPr>
          <p:cNvPr id="4" name="Date Placeholder 3">
            <a:extLst>
              <a:ext uri="{FF2B5EF4-FFF2-40B4-BE49-F238E27FC236}">
                <a16:creationId xmlns:a16="http://schemas.microsoft.com/office/drawing/2014/main" id="{9BCBB1E9-4BC1-46C1-AAAD-14EF89112F39}"/>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77E4EF85-0FF0-465E-B8CF-2A66D1398243}"/>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82904020-BD75-4CB3-A6F6-C90B8BCC075A}"/>
              </a:ext>
            </a:extLst>
          </p:cNvPr>
          <p:cNvSpPr>
            <a:spLocks noGrp="1"/>
          </p:cNvSpPr>
          <p:nvPr>
            <p:ph type="sldNum" sz="quarter" idx="12"/>
          </p:nvPr>
        </p:nvSpPr>
        <p:spPr/>
        <p:txBody>
          <a:bodyPr/>
          <a:lstStyle/>
          <a:p>
            <a:fld id="{52E9C158-AEF1-41A2-A6CE-6F0BAB305EFD}" type="slidenum">
              <a:rPr lang="en-US" altLang="en-US" smtClean="0"/>
              <a:pPr/>
              <a:t>25</a:t>
            </a:fld>
            <a:endParaRPr lang="en-US" altLang="en-US"/>
          </a:p>
        </p:txBody>
      </p:sp>
    </p:spTree>
    <p:extLst>
      <p:ext uri="{BB962C8B-B14F-4D97-AF65-F5344CB8AC3E}">
        <p14:creationId xmlns:p14="http://schemas.microsoft.com/office/powerpoint/2010/main" val="1696881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5E050B-3575-43F1-A4B9-6EFA0AA298D8}"/>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282E95ED-6773-45BE-8090-C13BDDF2F7E2}"/>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C9AF9AD5-D0F8-4396-969E-451F013AB328}"/>
              </a:ext>
            </a:extLst>
          </p:cNvPr>
          <p:cNvSpPr>
            <a:spLocks noGrp="1"/>
          </p:cNvSpPr>
          <p:nvPr>
            <p:ph type="sldNum" sz="quarter" idx="12"/>
          </p:nvPr>
        </p:nvSpPr>
        <p:spPr/>
        <p:txBody>
          <a:bodyPr/>
          <a:lstStyle/>
          <a:p>
            <a:fld id="{F2B5262C-B6DC-4965-AE3E-551D95634899}" type="slidenum">
              <a:rPr lang="en-US" smtClean="0"/>
              <a:pPr/>
              <a:t>26</a:t>
            </a:fld>
            <a:endParaRPr lang="en-US"/>
          </a:p>
        </p:txBody>
      </p:sp>
      <p:sp>
        <p:nvSpPr>
          <p:cNvPr id="5" name="Rectangle 4">
            <a:extLst>
              <a:ext uri="{FF2B5EF4-FFF2-40B4-BE49-F238E27FC236}">
                <a16:creationId xmlns:a16="http://schemas.microsoft.com/office/drawing/2014/main" id="{6F9C9A9F-8B13-4E66-801C-20E2D7F97D33}"/>
              </a:ext>
            </a:extLst>
          </p:cNvPr>
          <p:cNvSpPr/>
          <p:nvPr/>
        </p:nvSpPr>
        <p:spPr>
          <a:xfrm>
            <a:off x="186267" y="3834"/>
            <a:ext cx="8957733" cy="830997"/>
          </a:xfrm>
          <a:prstGeom prst="rect">
            <a:avLst/>
          </a:prstGeom>
        </p:spPr>
        <p:txBody>
          <a:bodyPr wrap="square">
            <a:spAutoFit/>
          </a:bodyPr>
          <a:lstStyle/>
          <a:p>
            <a:r>
              <a:rPr lang="en-US" dirty="0">
                <a:solidFill>
                  <a:srgbClr val="444444"/>
                </a:solidFill>
                <a:latin typeface="Helvetica Neue"/>
              </a:rPr>
              <a:t>Fermilab Workshop on Megawatt Rings &amp; IOTA / FAST Collaboration Meeting group photo</a:t>
            </a:r>
            <a:endParaRPr lang="en-US" dirty="0"/>
          </a:p>
        </p:txBody>
      </p:sp>
      <p:pic>
        <p:nvPicPr>
          <p:cNvPr id="7" name="Picture 6">
            <a:extLst>
              <a:ext uri="{FF2B5EF4-FFF2-40B4-BE49-F238E27FC236}">
                <a16:creationId xmlns:a16="http://schemas.microsoft.com/office/drawing/2014/main" id="{B0DFF46E-FF73-4203-92CF-B547B382D0F9}"/>
              </a:ext>
            </a:extLst>
          </p:cNvPr>
          <p:cNvPicPr>
            <a:picLocks noChangeAspect="1"/>
          </p:cNvPicPr>
          <p:nvPr/>
        </p:nvPicPr>
        <p:blipFill rotWithShape="1">
          <a:blip r:embed="rId2"/>
          <a:srcRect t="11646" b="7859"/>
          <a:stretch/>
        </p:blipFill>
        <p:spPr>
          <a:xfrm>
            <a:off x="0" y="834831"/>
            <a:ext cx="9144000" cy="4140200"/>
          </a:xfrm>
          <a:prstGeom prst="rect">
            <a:avLst/>
          </a:prstGeom>
        </p:spPr>
      </p:pic>
      <p:sp>
        <p:nvSpPr>
          <p:cNvPr id="8" name="Rectangle 7">
            <a:extLst>
              <a:ext uri="{FF2B5EF4-FFF2-40B4-BE49-F238E27FC236}">
                <a16:creationId xmlns:a16="http://schemas.microsoft.com/office/drawing/2014/main" id="{D6C0742D-C5A1-4C1B-9229-C4D488FE2E27}"/>
              </a:ext>
            </a:extLst>
          </p:cNvPr>
          <p:cNvSpPr/>
          <p:nvPr/>
        </p:nvSpPr>
        <p:spPr>
          <a:xfrm>
            <a:off x="186266" y="5100768"/>
            <a:ext cx="8957733" cy="1200329"/>
          </a:xfrm>
          <a:prstGeom prst="rect">
            <a:avLst/>
          </a:prstGeom>
        </p:spPr>
        <p:txBody>
          <a:bodyPr wrap="square">
            <a:spAutoFit/>
          </a:bodyPr>
          <a:lstStyle/>
          <a:p>
            <a:r>
              <a:rPr lang="en-US" dirty="0">
                <a:solidFill>
                  <a:srgbClr val="444444"/>
                </a:solidFill>
                <a:latin typeface="Helvetica Neue"/>
              </a:rPr>
              <a:t>Useful discussion on MW rings</a:t>
            </a:r>
          </a:p>
          <a:p>
            <a:r>
              <a:rPr lang="en-US" dirty="0">
                <a:solidFill>
                  <a:srgbClr val="444444"/>
                </a:solidFill>
                <a:latin typeface="Helvetica Neue"/>
              </a:rPr>
              <a:t>One day spent on high intensity rings – </a:t>
            </a:r>
          </a:p>
          <a:p>
            <a:r>
              <a:rPr lang="en-US" dirty="0">
                <a:solidFill>
                  <a:srgbClr val="444444"/>
                </a:solidFill>
                <a:latin typeface="Helvetica Neue"/>
              </a:rPr>
              <a:t>Not intended to set lab goals or strategy </a:t>
            </a:r>
            <a:endParaRPr lang="en-US" dirty="0"/>
          </a:p>
        </p:txBody>
      </p:sp>
    </p:spTree>
    <p:extLst>
      <p:ext uri="{BB962C8B-B14F-4D97-AF65-F5344CB8AC3E}">
        <p14:creationId xmlns:p14="http://schemas.microsoft.com/office/powerpoint/2010/main" val="16922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342-A125-44AD-BC0B-5C2A179806FC}"/>
              </a:ext>
            </a:extLst>
          </p:cNvPr>
          <p:cNvSpPr>
            <a:spLocks noGrp="1"/>
          </p:cNvSpPr>
          <p:nvPr>
            <p:ph type="title"/>
          </p:nvPr>
        </p:nvSpPr>
        <p:spPr/>
        <p:txBody>
          <a:bodyPr/>
          <a:lstStyle/>
          <a:p>
            <a:r>
              <a:rPr lang="en-US" dirty="0"/>
              <a:t>US-Japan</a:t>
            </a:r>
          </a:p>
        </p:txBody>
      </p:sp>
      <p:sp>
        <p:nvSpPr>
          <p:cNvPr id="3" name="Content Placeholder 2">
            <a:extLst>
              <a:ext uri="{FF2B5EF4-FFF2-40B4-BE49-F238E27FC236}">
                <a16:creationId xmlns:a16="http://schemas.microsoft.com/office/drawing/2014/main" id="{5C674340-A157-4AC0-B88A-EBCA9B6921C0}"/>
              </a:ext>
            </a:extLst>
          </p:cNvPr>
          <p:cNvSpPr>
            <a:spLocks noGrp="1"/>
          </p:cNvSpPr>
          <p:nvPr>
            <p:ph idx="1"/>
          </p:nvPr>
        </p:nvSpPr>
        <p:spPr>
          <a:xfrm>
            <a:off x="114300" y="995679"/>
            <a:ext cx="8915400" cy="3810001"/>
          </a:xfrm>
        </p:spPr>
        <p:txBody>
          <a:bodyPr/>
          <a:lstStyle/>
          <a:p>
            <a:r>
              <a:rPr lang="en-US" dirty="0"/>
              <a:t>Another effort that is helping start discussions on future options</a:t>
            </a:r>
          </a:p>
          <a:p>
            <a:pPr lvl="1"/>
            <a:r>
              <a:rPr lang="en-US" dirty="0"/>
              <a:t>Part of a wider US-Japan collaborative effort, this partnership is looking to share ideas through regular exchanges of personnel.</a:t>
            </a:r>
          </a:p>
          <a:p>
            <a:pPr lvl="1"/>
            <a:r>
              <a:rPr lang="en-US" dirty="0"/>
              <a:t>Sharing knowledge on cavities, beam physics, collimation, dampers and lattice design</a:t>
            </a:r>
          </a:p>
          <a:p>
            <a:pPr lvl="2"/>
            <a:r>
              <a:rPr lang="en-US" dirty="0"/>
              <a:t>Individuals from Japan (KEK, JPARC) and Fermilab spend time at each others facilities – participating in studies and discussion.</a:t>
            </a:r>
          </a:p>
          <a:p>
            <a:pPr lvl="2"/>
            <a:r>
              <a:rPr lang="en-US" dirty="0"/>
              <a:t>Yearly discussions on difficult issues help to focus the work</a:t>
            </a:r>
          </a:p>
          <a:p>
            <a:pPr marL="914400" lvl="2" indent="0">
              <a:buNone/>
            </a:pPr>
            <a:r>
              <a:rPr lang="en-US" dirty="0"/>
              <a:t>This is not a big effort but extremely helpful……(see Bob Z &amp; Kiyomi S)</a:t>
            </a:r>
          </a:p>
        </p:txBody>
      </p:sp>
      <p:sp>
        <p:nvSpPr>
          <p:cNvPr id="4" name="Date Placeholder 3">
            <a:extLst>
              <a:ext uri="{FF2B5EF4-FFF2-40B4-BE49-F238E27FC236}">
                <a16:creationId xmlns:a16="http://schemas.microsoft.com/office/drawing/2014/main" id="{8515D753-720C-499F-9781-FB5CF4D26DD8}"/>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945AE29D-94F3-4F24-8F88-9F4E3B2CD96E}"/>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39363EDB-B20F-43AC-84CB-BBAE0F94565F}"/>
              </a:ext>
            </a:extLst>
          </p:cNvPr>
          <p:cNvSpPr>
            <a:spLocks noGrp="1"/>
          </p:cNvSpPr>
          <p:nvPr>
            <p:ph type="sldNum" sz="quarter" idx="12"/>
          </p:nvPr>
        </p:nvSpPr>
        <p:spPr/>
        <p:txBody>
          <a:bodyPr/>
          <a:lstStyle/>
          <a:p>
            <a:fld id="{52E9C158-AEF1-41A2-A6CE-6F0BAB305EFD}" type="slidenum">
              <a:rPr lang="en-US" altLang="en-US" smtClean="0"/>
              <a:pPr/>
              <a:t>27</a:t>
            </a:fld>
            <a:endParaRPr lang="en-US" altLang="en-US"/>
          </a:p>
        </p:txBody>
      </p:sp>
      <p:sp>
        <p:nvSpPr>
          <p:cNvPr id="8" name="Rectangle 7">
            <a:extLst>
              <a:ext uri="{FF2B5EF4-FFF2-40B4-BE49-F238E27FC236}">
                <a16:creationId xmlns:a16="http://schemas.microsoft.com/office/drawing/2014/main" id="{79677EA3-6F51-455D-995E-723266FD6188}"/>
              </a:ext>
            </a:extLst>
          </p:cNvPr>
          <p:cNvSpPr/>
          <p:nvPr/>
        </p:nvSpPr>
        <p:spPr>
          <a:xfrm>
            <a:off x="365760" y="4811148"/>
            <a:ext cx="8549640" cy="830997"/>
          </a:xfrm>
          <a:prstGeom prst="rect">
            <a:avLst/>
          </a:prstGeom>
        </p:spPr>
        <p:txBody>
          <a:bodyPr wrap="square">
            <a:spAutoFit/>
          </a:bodyPr>
          <a:lstStyle/>
          <a:p>
            <a:r>
              <a:rPr lang="en-US" b="1" dirty="0"/>
              <a:t>Project Title: Fermilab – Japan parametrization of a high intensity rapid cycling  synchrotron RCS (PIP III)  Doc Beams-doc-7097-v1</a:t>
            </a:r>
          </a:p>
        </p:txBody>
      </p:sp>
    </p:spTree>
    <p:extLst>
      <p:ext uri="{BB962C8B-B14F-4D97-AF65-F5344CB8AC3E}">
        <p14:creationId xmlns:p14="http://schemas.microsoft.com/office/powerpoint/2010/main" val="2786960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182B-427E-43B8-93AC-BEC286BCC1E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9327801-4D53-4DEE-99D1-5F4FFFEC0935}"/>
              </a:ext>
            </a:extLst>
          </p:cNvPr>
          <p:cNvSpPr>
            <a:spLocks noGrp="1"/>
          </p:cNvSpPr>
          <p:nvPr>
            <p:ph idx="1"/>
          </p:nvPr>
        </p:nvSpPr>
        <p:spPr>
          <a:xfrm>
            <a:off x="0" y="931332"/>
            <a:ext cx="9144000" cy="5308601"/>
          </a:xfrm>
        </p:spPr>
        <p:txBody>
          <a:bodyPr/>
          <a:lstStyle/>
          <a:p>
            <a:r>
              <a:rPr lang="en-US" dirty="0"/>
              <a:t>After 7 official and 2 planning years – PIP completed successful upgrade to the Proton Source.  The benefits have been significant and have made possible the lab’s promise to deliver the protons needed for our HEP program until 2025+.</a:t>
            </a:r>
          </a:p>
          <a:p>
            <a:pPr marL="400050" lvl="1" indent="0">
              <a:buNone/>
            </a:pPr>
            <a:r>
              <a:rPr lang="en-US" sz="2100" dirty="0"/>
              <a:t>		</a:t>
            </a:r>
            <a:r>
              <a:rPr lang="en-US" dirty="0"/>
              <a:t>Completing the project under budget.</a:t>
            </a:r>
          </a:p>
          <a:p>
            <a:pPr marL="400050" lvl="1" indent="0">
              <a:buNone/>
            </a:pPr>
            <a:r>
              <a:rPr lang="en-US" dirty="0"/>
              <a:t>		Developing new technologies for the community.</a:t>
            </a:r>
          </a:p>
          <a:p>
            <a:pPr marL="400050" lvl="1" indent="0">
              <a:buNone/>
            </a:pPr>
            <a:r>
              <a:rPr lang="en-US" dirty="0"/>
              <a:t>		Training technicians, engineers, and a scientist along the way</a:t>
            </a:r>
          </a:p>
          <a:p>
            <a:r>
              <a:rPr lang="en-US" dirty="0"/>
              <a:t>Next stages are progressing quickly </a:t>
            </a:r>
          </a:p>
          <a:p>
            <a:pPr lvl="1"/>
            <a:r>
              <a:rPr lang="en-US" dirty="0"/>
              <a:t>PIP II has a challenging timeline and is focused</a:t>
            </a:r>
          </a:p>
          <a:p>
            <a:pPr lvl="1"/>
            <a:r>
              <a:rPr lang="en-US" dirty="0"/>
              <a:t>AD/Lab needs to address areas not directly in PIP II but needed</a:t>
            </a:r>
          </a:p>
          <a:p>
            <a:pPr lvl="1"/>
            <a:r>
              <a:rPr lang="en-US" dirty="0"/>
              <a:t>Some effort needs to address post PIP II (1.2 MW is not final goal)</a:t>
            </a:r>
          </a:p>
          <a:p>
            <a:pPr lvl="2"/>
            <a:r>
              <a:rPr lang="en-US" dirty="0"/>
              <a:t>A workshop was held in 2018 did touch on future needs and ideas </a:t>
            </a:r>
          </a:p>
          <a:p>
            <a:pPr marL="914400" lvl="2" indent="0">
              <a:buNone/>
            </a:pPr>
            <a:r>
              <a:rPr lang="en-US" dirty="0"/>
              <a:t> – more is needed</a:t>
            </a:r>
          </a:p>
        </p:txBody>
      </p:sp>
      <p:sp>
        <p:nvSpPr>
          <p:cNvPr id="4" name="Date Placeholder 3">
            <a:extLst>
              <a:ext uri="{FF2B5EF4-FFF2-40B4-BE49-F238E27FC236}">
                <a16:creationId xmlns:a16="http://schemas.microsoft.com/office/drawing/2014/main" id="{AF2F0C7A-6C50-4DC1-8312-5880B1C14D37}"/>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F2DA07C3-85EE-4B90-98E5-8D306AAFF4E7}"/>
              </a:ext>
            </a:extLst>
          </p:cNvPr>
          <p:cNvSpPr>
            <a:spLocks noGrp="1"/>
          </p:cNvSpPr>
          <p:nvPr>
            <p:ph type="ftr" sz="quarter" idx="11"/>
          </p:nvPr>
        </p:nvSpPr>
        <p:spPr/>
        <p:txBody>
          <a:bodyPr/>
          <a:lstStyle/>
          <a:p>
            <a:pPr>
              <a:defRPr/>
            </a:pPr>
            <a:r>
              <a:rPr lang="en-US" dirty="0" err="1"/>
              <a:t>Pellico</a:t>
            </a:r>
            <a:r>
              <a:rPr lang="en-US" dirty="0"/>
              <a:t> | Proton Improvement Plan (PIP)</a:t>
            </a:r>
            <a:endParaRPr lang="en-US" b="1" dirty="0"/>
          </a:p>
        </p:txBody>
      </p:sp>
      <p:sp>
        <p:nvSpPr>
          <p:cNvPr id="6" name="Slide Number Placeholder 5">
            <a:extLst>
              <a:ext uri="{FF2B5EF4-FFF2-40B4-BE49-F238E27FC236}">
                <a16:creationId xmlns:a16="http://schemas.microsoft.com/office/drawing/2014/main" id="{E8036EBF-5122-4311-8F33-BC2C50745A5A}"/>
              </a:ext>
            </a:extLst>
          </p:cNvPr>
          <p:cNvSpPr>
            <a:spLocks noGrp="1"/>
          </p:cNvSpPr>
          <p:nvPr>
            <p:ph type="sldNum" sz="quarter" idx="12"/>
          </p:nvPr>
        </p:nvSpPr>
        <p:spPr/>
        <p:txBody>
          <a:bodyPr/>
          <a:lstStyle/>
          <a:p>
            <a:fld id="{52E9C158-AEF1-41A2-A6CE-6F0BAB305EFD}" type="slidenum">
              <a:rPr lang="en-US" altLang="en-US" smtClean="0"/>
              <a:pPr/>
              <a:t>28</a:t>
            </a:fld>
            <a:endParaRPr lang="en-US" altLang="en-US"/>
          </a:p>
        </p:txBody>
      </p:sp>
    </p:spTree>
    <p:extLst>
      <p:ext uri="{BB962C8B-B14F-4D97-AF65-F5344CB8AC3E}">
        <p14:creationId xmlns:p14="http://schemas.microsoft.com/office/powerpoint/2010/main" val="370290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D11DDE-DCA5-4297-BF2A-943930443A57}"/>
              </a:ext>
            </a:extLst>
          </p:cNvPr>
          <p:cNvGrpSpPr/>
          <p:nvPr/>
        </p:nvGrpSpPr>
        <p:grpSpPr>
          <a:xfrm>
            <a:off x="119269" y="1241921"/>
            <a:ext cx="9024731" cy="4904961"/>
            <a:chOff x="1004198" y="3214246"/>
            <a:chExt cx="5946140" cy="3284220"/>
          </a:xfrm>
        </p:grpSpPr>
        <p:pic>
          <p:nvPicPr>
            <p:cNvPr id="10" name="Picture 9">
              <a:extLst>
                <a:ext uri="{FF2B5EF4-FFF2-40B4-BE49-F238E27FC236}">
                  <a16:creationId xmlns:a16="http://schemas.microsoft.com/office/drawing/2014/main" id="{814A01C2-C154-43CD-8D7A-9D214A6AF83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198" y="3214246"/>
              <a:ext cx="5946140" cy="328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A33CA556-F2C1-403F-9B1A-49618CAF2A38}"/>
                </a:ext>
              </a:extLst>
            </p:cNvPr>
            <p:cNvSpPr/>
            <p:nvPr/>
          </p:nvSpPr>
          <p:spPr>
            <a:xfrm>
              <a:off x="1678568" y="4754756"/>
              <a:ext cx="1062355" cy="7416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p:nvSpPr>
            <p:cNvPr id="12" name="Freeform 8">
              <a:extLst>
                <a:ext uri="{FF2B5EF4-FFF2-40B4-BE49-F238E27FC236}">
                  <a16:creationId xmlns:a16="http://schemas.microsoft.com/office/drawing/2014/main" id="{546053DB-28AE-4019-9E00-B879187103D4}"/>
                </a:ext>
              </a:extLst>
            </p:cNvPr>
            <p:cNvSpPr/>
            <p:nvPr/>
          </p:nvSpPr>
          <p:spPr>
            <a:xfrm>
              <a:off x="1470923" y="4545841"/>
              <a:ext cx="650875" cy="194310"/>
            </a:xfrm>
            <a:custGeom>
              <a:avLst/>
              <a:gdLst>
                <a:gd name="connsiteX0" fmla="*/ 1068779 w 1068779"/>
                <a:gd name="connsiteY0" fmla="*/ 201084 h 201084"/>
                <a:gd name="connsiteX1" fmla="*/ 587828 w 1068779"/>
                <a:gd name="connsiteY1" fmla="*/ 58580 h 201084"/>
                <a:gd name="connsiteX2" fmla="*/ 106878 w 1068779"/>
                <a:gd name="connsiteY2" fmla="*/ 5141 h 201084"/>
                <a:gd name="connsiteX3" fmla="*/ 0 w 1068779"/>
                <a:gd name="connsiteY3" fmla="*/ 5141 h 201084"/>
              </a:gdLst>
              <a:ahLst/>
              <a:cxnLst>
                <a:cxn ang="0">
                  <a:pos x="connsiteX0" y="connsiteY0"/>
                </a:cxn>
                <a:cxn ang="0">
                  <a:pos x="connsiteX1" y="connsiteY1"/>
                </a:cxn>
                <a:cxn ang="0">
                  <a:pos x="connsiteX2" y="connsiteY2"/>
                </a:cxn>
                <a:cxn ang="0">
                  <a:pos x="connsiteX3" y="connsiteY3"/>
                </a:cxn>
              </a:cxnLst>
              <a:rect l="l" t="t" r="r" b="b"/>
              <a:pathLst>
                <a:path w="1068779" h="201084">
                  <a:moveTo>
                    <a:pt x="1068779" y="201084"/>
                  </a:moveTo>
                  <a:cubicBezTo>
                    <a:pt x="908462" y="146160"/>
                    <a:pt x="748145" y="91237"/>
                    <a:pt x="587828" y="58580"/>
                  </a:cubicBezTo>
                  <a:cubicBezTo>
                    <a:pt x="427511" y="25923"/>
                    <a:pt x="204849" y="14047"/>
                    <a:pt x="106878" y="5141"/>
                  </a:cubicBezTo>
                  <a:cubicBezTo>
                    <a:pt x="8907" y="-3765"/>
                    <a:pt x="4453" y="688"/>
                    <a:pt x="0" y="514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grpSp>
      <p:sp>
        <p:nvSpPr>
          <p:cNvPr id="2" name="Rectangle 1">
            <a:extLst>
              <a:ext uri="{FF2B5EF4-FFF2-40B4-BE49-F238E27FC236}">
                <a16:creationId xmlns:a16="http://schemas.microsoft.com/office/drawing/2014/main" id="{678F8855-A325-4AAB-9E22-C92F22150515}"/>
              </a:ext>
            </a:extLst>
          </p:cNvPr>
          <p:cNvSpPr/>
          <p:nvPr/>
        </p:nvSpPr>
        <p:spPr>
          <a:xfrm>
            <a:off x="0" y="32481"/>
            <a:ext cx="8800144" cy="1200329"/>
          </a:xfrm>
          <a:prstGeom prst="rect">
            <a:avLst/>
          </a:prstGeom>
        </p:spPr>
        <p:txBody>
          <a:bodyPr wrap="square">
            <a:spAutoFit/>
          </a:bodyPr>
          <a:lstStyle/>
          <a:p>
            <a:r>
              <a:rPr lang="en-US" dirty="0"/>
              <a:t>Final Thought</a:t>
            </a:r>
          </a:p>
          <a:p>
            <a:r>
              <a:rPr lang="en-US" dirty="0"/>
              <a:t>We have all seen the PIP III ring diagramed in as a plan – but with all that is going on – how does it happen?</a:t>
            </a:r>
          </a:p>
        </p:txBody>
      </p:sp>
    </p:spTree>
    <p:extLst>
      <p:ext uri="{BB962C8B-B14F-4D97-AF65-F5344CB8AC3E}">
        <p14:creationId xmlns:p14="http://schemas.microsoft.com/office/powerpoint/2010/main" val="324572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Why?</a:t>
            </a:r>
          </a:p>
        </p:txBody>
      </p:sp>
      <p:sp>
        <p:nvSpPr>
          <p:cNvPr id="24578" name="Content Placeholder 29"/>
          <p:cNvSpPr>
            <a:spLocks noGrp="1"/>
          </p:cNvSpPr>
          <p:nvPr>
            <p:ph idx="1"/>
          </p:nvPr>
        </p:nvSpPr>
        <p:spPr bwMode="auto">
          <a:xfrm>
            <a:off x="50882" y="888771"/>
            <a:ext cx="9093118" cy="54467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eaLnBrk="1" hangingPunct="1">
              <a:buNone/>
            </a:pPr>
            <a:r>
              <a:rPr lang="en-US" altLang="en-US" sz="2300" b="1" dirty="0">
                <a:latin typeface="Helvetica" panose="020B0604020202020204" pitchFamily="34" charset="0"/>
                <a:ea typeface="Geneva" pitchFamily="121" charset="-128"/>
              </a:rPr>
              <a:t>In 2010 the Proton Source (PS) was not part of the future plan.</a:t>
            </a:r>
          </a:p>
          <a:p>
            <a:pPr lvl="1"/>
            <a:r>
              <a:rPr lang="en-US" altLang="en-US" dirty="0" err="1">
                <a:latin typeface="Helvetica" panose="020B0604020202020204" pitchFamily="34" charset="0"/>
                <a:ea typeface="Geneva" pitchFamily="121" charset="-128"/>
              </a:rPr>
              <a:t>Tevatron</a:t>
            </a:r>
            <a:r>
              <a:rPr lang="en-US" altLang="en-US" dirty="0">
                <a:latin typeface="Helvetica" panose="020B0604020202020204" pitchFamily="34" charset="0"/>
                <a:ea typeface="Geneva" pitchFamily="121" charset="-128"/>
              </a:rPr>
              <a:t> was still on but the next phase of FNAL took center stage</a:t>
            </a:r>
          </a:p>
          <a:p>
            <a:pPr lvl="2"/>
            <a:r>
              <a:rPr lang="en-US" altLang="en-US" dirty="0">
                <a:latin typeface="Helvetica" panose="020B0604020202020204" pitchFamily="34" charset="0"/>
                <a:ea typeface="Geneva" pitchFamily="121" charset="-128"/>
              </a:rPr>
              <a:t>We would be moving from Energy to Intensity but also </a:t>
            </a:r>
            <a:r>
              <a:rPr lang="en-US" altLang="en-US" b="1" dirty="0">
                <a:latin typeface="Helvetica" panose="020B0604020202020204" pitchFamily="34" charset="0"/>
                <a:ea typeface="Geneva" pitchFamily="121" charset="-128"/>
              </a:rPr>
              <a:t>staging</a:t>
            </a:r>
            <a:r>
              <a:rPr lang="en-US" altLang="en-US" dirty="0">
                <a:latin typeface="Helvetica" panose="020B0604020202020204" pitchFamily="34" charset="0"/>
                <a:ea typeface="Geneva" pitchFamily="121" charset="-128"/>
              </a:rPr>
              <a:t> for the next energy frontier option</a:t>
            </a:r>
          </a:p>
          <a:p>
            <a:pPr lvl="1"/>
            <a:r>
              <a:rPr lang="en-US" altLang="en-US" b="1" dirty="0">
                <a:latin typeface="Helvetica" panose="020B0604020202020204" pitchFamily="34" charset="0"/>
                <a:ea typeface="Geneva" pitchFamily="121" charset="-128"/>
              </a:rPr>
              <a:t>Project ‘X’ </a:t>
            </a:r>
            <a:r>
              <a:rPr lang="en-US" altLang="en-US" dirty="0">
                <a:latin typeface="Helvetica" panose="020B0604020202020204" pitchFamily="34" charset="0"/>
                <a:ea typeface="Geneva" pitchFamily="121" charset="-128"/>
              </a:rPr>
              <a:t>(ILC based SRF) was/is being planned as the solution</a:t>
            </a:r>
          </a:p>
          <a:p>
            <a:pPr lvl="1"/>
            <a:r>
              <a:rPr lang="en-US" altLang="en-US" dirty="0">
                <a:latin typeface="Helvetica" panose="020B0604020202020204" pitchFamily="34" charset="0"/>
                <a:ea typeface="Geneva" pitchFamily="121" charset="-128"/>
              </a:rPr>
              <a:t>Other Technologies – Wakefield, ILC (SRF), NML, Muon facility were all being pushed.</a:t>
            </a:r>
          </a:p>
          <a:p>
            <a:pPr marL="457200" lvl="1" indent="0">
              <a:buNone/>
            </a:pPr>
            <a:endParaRPr lang="en-US" altLang="en-US" sz="1000" dirty="0">
              <a:latin typeface="Helvetica" panose="020B0604020202020204" pitchFamily="34" charset="0"/>
              <a:ea typeface="Geneva" pitchFamily="121" charset="-128"/>
            </a:endParaRPr>
          </a:p>
          <a:p>
            <a:r>
              <a:rPr lang="en-US" altLang="en-US" dirty="0">
                <a:latin typeface="Helvetica" panose="020B0604020202020204" pitchFamily="34" charset="0"/>
                <a:ea typeface="Geneva" pitchFamily="121" charset="-128"/>
              </a:rPr>
              <a:t>However, the planned projects and those already approved were going to need a PS until the large replacement accelerators upgrades were completed. </a:t>
            </a:r>
          </a:p>
          <a:p>
            <a:pPr lvl="1"/>
            <a:r>
              <a:rPr lang="en-US" altLang="en-US" dirty="0" err="1">
                <a:latin typeface="Helvetica" panose="020B0604020202020204" pitchFamily="34" charset="0"/>
                <a:ea typeface="Geneva" pitchFamily="121" charset="-128"/>
              </a:rPr>
              <a:t>NOvA</a:t>
            </a:r>
            <a:r>
              <a:rPr lang="en-US" altLang="en-US" dirty="0">
                <a:latin typeface="Helvetica" panose="020B0604020202020204" pitchFamily="34" charset="0"/>
                <a:ea typeface="Geneva" pitchFamily="121" charset="-128"/>
              </a:rPr>
              <a:t> was due to come on line in 2013 (700 KW)</a:t>
            </a:r>
          </a:p>
          <a:p>
            <a:pPr lvl="1"/>
            <a:r>
              <a:rPr lang="en-US" altLang="en-US" dirty="0" err="1">
                <a:latin typeface="Helvetica" panose="020B0604020202020204" pitchFamily="34" charset="0"/>
                <a:ea typeface="Geneva" pitchFamily="121" charset="-128"/>
              </a:rPr>
              <a:t>MicroBooNE</a:t>
            </a:r>
            <a:r>
              <a:rPr lang="en-US" altLang="en-US" dirty="0">
                <a:latin typeface="Helvetica" panose="020B0604020202020204" pitchFamily="34" charset="0"/>
                <a:ea typeface="Geneva" pitchFamily="121" charset="-128"/>
              </a:rPr>
              <a:t> (CD-1) was to start taking beam in 2015</a:t>
            </a:r>
          </a:p>
          <a:p>
            <a:pPr lvl="1"/>
            <a:r>
              <a:rPr lang="en-US" altLang="en-US" dirty="0">
                <a:latin typeface="Helvetica" panose="020B0604020202020204" pitchFamily="34" charset="0"/>
                <a:ea typeface="Geneva" pitchFamily="121" charset="-128"/>
              </a:rPr>
              <a:t>Talk/Plans about G-2 and Mu2e as our rare process program</a:t>
            </a:r>
          </a:p>
          <a:p>
            <a:pPr lvl="1"/>
            <a:endParaRPr lang="en-US" altLang="en-US" dirty="0">
              <a:latin typeface="Helvetica" panose="020B0604020202020204" pitchFamily="34" charset="0"/>
              <a:ea typeface="Geneva" pitchFamily="121" charset="-128"/>
            </a:endParaRPr>
          </a:p>
          <a:p>
            <a:pPr lvl="1"/>
            <a:endParaRPr lang="en-US" altLang="en-US" dirty="0">
              <a:latin typeface="Helvetica" panose="020B0604020202020204" pitchFamily="34" charset="0"/>
              <a:ea typeface="Geneva" pitchFamily="121" charset="-128"/>
            </a:endParaRPr>
          </a:p>
          <a:p>
            <a:pPr lvl="1"/>
            <a:endParaRPr lang="en-US" altLang="en-US" dirty="0">
              <a:latin typeface="Helvetica" panose="020B0604020202020204" pitchFamily="34" charset="0"/>
              <a:ea typeface="Geneva" pitchFamily="121" charset="-128"/>
            </a:endParaRPr>
          </a:p>
          <a:p>
            <a:pPr lvl="1"/>
            <a:endParaRPr lang="en-US" altLang="en-US" dirty="0">
              <a:latin typeface="Helvetica" panose="020B0604020202020204" pitchFamily="34" charset="0"/>
              <a:ea typeface="Geneva" pitchFamily="121" charset="-128"/>
            </a:endParaRPr>
          </a:p>
          <a:p>
            <a:pPr lvl="1"/>
            <a:endParaRPr lang="en-US" altLang="en-US" dirty="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rPr>
              <a:t>5/7/2018</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Pellico | Proton Improvement Plan (PIP)</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a:t>
            </a:fld>
            <a:endParaRPr lang="en-US" altLang="en-US" sz="1200">
              <a:solidFill>
                <a:srgbClr val="004C97"/>
              </a:solidFill>
              <a:latin typeface="Helvetica" panose="020B0604020202020204" pitchFamily="34" charset="0"/>
            </a:endParaRPr>
          </a:p>
        </p:txBody>
      </p:sp>
    </p:spTree>
    <p:extLst>
      <p:ext uri="{BB962C8B-B14F-4D97-AF65-F5344CB8AC3E}">
        <p14:creationId xmlns:p14="http://schemas.microsoft.com/office/powerpoint/2010/main" val="1678215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A779-12C0-44B5-BE52-FF91AEF8B71F}"/>
              </a:ext>
            </a:extLst>
          </p:cNvPr>
          <p:cNvSpPr>
            <a:spLocks noGrp="1"/>
          </p:cNvSpPr>
          <p:nvPr>
            <p:ph type="title"/>
          </p:nvPr>
        </p:nvSpPr>
        <p:spPr>
          <a:xfrm>
            <a:off x="0" y="103664"/>
            <a:ext cx="9144000" cy="641739"/>
          </a:xfrm>
        </p:spPr>
        <p:txBody>
          <a:bodyPr/>
          <a:lstStyle/>
          <a:p>
            <a:r>
              <a:rPr lang="en-US" dirty="0"/>
              <a:t>Success rewarded – With designated parking for PIP Managers </a:t>
            </a:r>
          </a:p>
        </p:txBody>
      </p:sp>
      <p:sp>
        <p:nvSpPr>
          <p:cNvPr id="4" name="Date Placeholder 3">
            <a:extLst>
              <a:ext uri="{FF2B5EF4-FFF2-40B4-BE49-F238E27FC236}">
                <a16:creationId xmlns:a16="http://schemas.microsoft.com/office/drawing/2014/main" id="{27E51EF9-9C57-43CF-A893-F9ADBA0F6922}"/>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A1BCCE92-6362-4851-82A3-2334B7CF430E}"/>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8951B7B9-8737-4F1E-AE0C-1F845712AD9C}"/>
              </a:ext>
            </a:extLst>
          </p:cNvPr>
          <p:cNvSpPr>
            <a:spLocks noGrp="1"/>
          </p:cNvSpPr>
          <p:nvPr>
            <p:ph type="sldNum" sz="quarter" idx="12"/>
          </p:nvPr>
        </p:nvSpPr>
        <p:spPr/>
        <p:txBody>
          <a:bodyPr/>
          <a:lstStyle/>
          <a:p>
            <a:fld id="{52E9C158-AEF1-41A2-A6CE-6F0BAB305EFD}" type="slidenum">
              <a:rPr lang="en-US" altLang="en-US" smtClean="0"/>
              <a:pPr/>
              <a:t>30</a:t>
            </a:fld>
            <a:endParaRPr lang="en-US" altLang="en-US"/>
          </a:p>
        </p:txBody>
      </p:sp>
      <p:pic>
        <p:nvPicPr>
          <p:cNvPr id="10" name="Picture 9">
            <a:extLst>
              <a:ext uri="{FF2B5EF4-FFF2-40B4-BE49-F238E27FC236}">
                <a16:creationId xmlns:a16="http://schemas.microsoft.com/office/drawing/2014/main" id="{9BB81357-1913-4C61-BD3E-EAC7F5CA637F}"/>
              </a:ext>
            </a:extLst>
          </p:cNvPr>
          <p:cNvPicPr>
            <a:picLocks noChangeAspect="1"/>
          </p:cNvPicPr>
          <p:nvPr/>
        </p:nvPicPr>
        <p:blipFill>
          <a:blip r:embed="rId2"/>
          <a:stretch>
            <a:fillRect/>
          </a:stretch>
        </p:blipFill>
        <p:spPr>
          <a:xfrm>
            <a:off x="0" y="958850"/>
            <a:ext cx="9144000" cy="5143500"/>
          </a:xfrm>
          <a:prstGeom prst="rect">
            <a:avLst/>
          </a:prstGeom>
        </p:spPr>
      </p:pic>
    </p:spTree>
    <p:extLst>
      <p:ext uri="{BB962C8B-B14F-4D97-AF65-F5344CB8AC3E}">
        <p14:creationId xmlns:p14="http://schemas.microsoft.com/office/powerpoint/2010/main" val="2293712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6DD1E-EADB-4680-B3CE-73E2B4786227}"/>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269D35FA-F2E8-48EA-8D4B-1DD532B04505}"/>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3FF180B1-9232-4DD4-9048-7272C4B7E079}"/>
              </a:ext>
            </a:extLst>
          </p:cNvPr>
          <p:cNvSpPr>
            <a:spLocks noGrp="1"/>
          </p:cNvSpPr>
          <p:nvPr>
            <p:ph type="sldNum" sz="quarter" idx="12"/>
          </p:nvPr>
        </p:nvSpPr>
        <p:spPr/>
        <p:txBody>
          <a:bodyPr/>
          <a:lstStyle/>
          <a:p>
            <a:fld id="{F2B5262C-B6DC-4965-AE3E-551D95634899}" type="slidenum">
              <a:rPr lang="en-US" smtClean="0"/>
              <a:pPr/>
              <a:t>31</a:t>
            </a:fld>
            <a:endParaRPr lang="en-US"/>
          </a:p>
        </p:txBody>
      </p:sp>
      <p:pic>
        <p:nvPicPr>
          <p:cNvPr id="6" name="Picture 5">
            <a:extLst>
              <a:ext uri="{FF2B5EF4-FFF2-40B4-BE49-F238E27FC236}">
                <a16:creationId xmlns:a16="http://schemas.microsoft.com/office/drawing/2014/main" id="{C9613FFB-6159-43DC-A271-19B7F597BC5E}"/>
              </a:ext>
            </a:extLst>
          </p:cNvPr>
          <p:cNvPicPr>
            <a:picLocks noChangeAspect="1"/>
          </p:cNvPicPr>
          <p:nvPr/>
        </p:nvPicPr>
        <p:blipFill>
          <a:blip r:embed="rId2"/>
          <a:stretch>
            <a:fillRect/>
          </a:stretch>
        </p:blipFill>
        <p:spPr>
          <a:xfrm>
            <a:off x="127001" y="1063458"/>
            <a:ext cx="5643880" cy="3669964"/>
          </a:xfrm>
          <a:prstGeom prst="rect">
            <a:avLst/>
          </a:prstGeom>
        </p:spPr>
      </p:pic>
      <p:sp>
        <p:nvSpPr>
          <p:cNvPr id="5" name="TextBox 4">
            <a:extLst>
              <a:ext uri="{FF2B5EF4-FFF2-40B4-BE49-F238E27FC236}">
                <a16:creationId xmlns:a16="http://schemas.microsoft.com/office/drawing/2014/main" id="{90A9A84A-62A2-4C8B-A4E6-E853BC485BDC}"/>
              </a:ext>
            </a:extLst>
          </p:cNvPr>
          <p:cNvSpPr txBox="1"/>
          <p:nvPr/>
        </p:nvSpPr>
        <p:spPr>
          <a:xfrm>
            <a:off x="5770881" y="2079171"/>
            <a:ext cx="3246118" cy="1200329"/>
          </a:xfrm>
          <a:prstGeom prst="rect">
            <a:avLst/>
          </a:prstGeom>
          <a:noFill/>
        </p:spPr>
        <p:txBody>
          <a:bodyPr wrap="square" rtlCol="0">
            <a:spAutoFit/>
          </a:bodyPr>
          <a:lstStyle/>
          <a:p>
            <a:r>
              <a:rPr lang="en-US" dirty="0"/>
              <a:t>PS (PIP) has made the jump just in time to start the PIP </a:t>
            </a:r>
            <a:r>
              <a:rPr lang="en-US"/>
              <a:t>II race. </a:t>
            </a:r>
            <a:endParaRPr lang="en-US" dirty="0"/>
          </a:p>
        </p:txBody>
      </p:sp>
    </p:spTree>
    <p:extLst>
      <p:ext uri="{BB962C8B-B14F-4D97-AF65-F5344CB8AC3E}">
        <p14:creationId xmlns:p14="http://schemas.microsoft.com/office/powerpoint/2010/main" val="154226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A6BB-CA52-4FBB-B030-F42174D7924D}"/>
              </a:ext>
            </a:extLst>
          </p:cNvPr>
          <p:cNvSpPr>
            <a:spLocks noGrp="1"/>
          </p:cNvSpPr>
          <p:nvPr>
            <p:ph type="title"/>
          </p:nvPr>
        </p:nvSpPr>
        <p:spPr/>
        <p:txBody>
          <a:bodyPr/>
          <a:lstStyle/>
          <a:p>
            <a:r>
              <a:rPr lang="en-US" dirty="0"/>
              <a:t>PIP: Viability and Reliability &gt;85% </a:t>
            </a:r>
          </a:p>
        </p:txBody>
      </p:sp>
      <p:sp>
        <p:nvSpPr>
          <p:cNvPr id="4" name="Date Placeholder 3">
            <a:extLst>
              <a:ext uri="{FF2B5EF4-FFF2-40B4-BE49-F238E27FC236}">
                <a16:creationId xmlns:a16="http://schemas.microsoft.com/office/drawing/2014/main" id="{EB0233E9-0CC2-4AB1-A611-AD8E6657DE11}"/>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C7EFF9C7-00FE-46A5-AFED-3C7A92E9E151}"/>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B7A8CD31-F920-4758-90C0-A1ACA1693813}"/>
              </a:ext>
            </a:extLst>
          </p:cNvPr>
          <p:cNvSpPr>
            <a:spLocks noGrp="1"/>
          </p:cNvSpPr>
          <p:nvPr>
            <p:ph type="sldNum" sz="quarter" idx="12"/>
          </p:nvPr>
        </p:nvSpPr>
        <p:spPr/>
        <p:txBody>
          <a:bodyPr/>
          <a:lstStyle/>
          <a:p>
            <a:fld id="{52E9C158-AEF1-41A2-A6CE-6F0BAB305EFD}" type="slidenum">
              <a:rPr lang="en-US" altLang="en-US" smtClean="0"/>
              <a:pPr/>
              <a:t>32</a:t>
            </a:fld>
            <a:endParaRPr lang="en-US" altLang="en-US"/>
          </a:p>
        </p:txBody>
      </p:sp>
      <p:pic>
        <p:nvPicPr>
          <p:cNvPr id="8" name="Picture 7">
            <a:extLst>
              <a:ext uri="{FF2B5EF4-FFF2-40B4-BE49-F238E27FC236}">
                <a16:creationId xmlns:a16="http://schemas.microsoft.com/office/drawing/2014/main" id="{93E54CCB-8B92-4F4F-A232-928F491C712C}"/>
              </a:ext>
            </a:extLst>
          </p:cNvPr>
          <p:cNvPicPr>
            <a:picLocks noChangeAspect="1"/>
          </p:cNvPicPr>
          <p:nvPr/>
        </p:nvPicPr>
        <p:blipFill rotWithShape="1">
          <a:blip r:embed="rId2"/>
          <a:srcRect r="11727"/>
          <a:stretch/>
        </p:blipFill>
        <p:spPr>
          <a:xfrm>
            <a:off x="225893" y="978849"/>
            <a:ext cx="3366503" cy="3050985"/>
          </a:xfrm>
          <a:prstGeom prst="rect">
            <a:avLst/>
          </a:prstGeom>
        </p:spPr>
      </p:pic>
      <p:sp>
        <p:nvSpPr>
          <p:cNvPr id="9" name="TextBox 8">
            <a:extLst>
              <a:ext uri="{FF2B5EF4-FFF2-40B4-BE49-F238E27FC236}">
                <a16:creationId xmlns:a16="http://schemas.microsoft.com/office/drawing/2014/main" id="{0A842CDA-2D24-4019-BAD0-4155060FCEA4}"/>
              </a:ext>
            </a:extLst>
          </p:cNvPr>
          <p:cNvSpPr txBox="1"/>
          <p:nvPr/>
        </p:nvSpPr>
        <p:spPr>
          <a:xfrm>
            <a:off x="153184" y="3568169"/>
            <a:ext cx="3511923" cy="430887"/>
          </a:xfrm>
          <a:prstGeom prst="rect">
            <a:avLst/>
          </a:prstGeom>
          <a:solidFill>
            <a:schemeClr val="tx1">
              <a:lumMod val="20000"/>
              <a:lumOff val="80000"/>
            </a:schemeClr>
          </a:solidFill>
        </p:spPr>
        <p:txBody>
          <a:bodyPr wrap="none" rtlCol="0">
            <a:spAutoFit/>
          </a:bodyPr>
          <a:lstStyle/>
          <a:p>
            <a:r>
              <a:rPr lang="en-US" sz="2200" dirty="0"/>
              <a:t>54 cell </a:t>
            </a:r>
            <a:r>
              <a:rPr lang="en-US" sz="2200" dirty="0" err="1"/>
              <a:t>Linac</a:t>
            </a:r>
            <a:r>
              <a:rPr lang="en-US" sz="2200" dirty="0"/>
              <a:t> Marx Modulator</a:t>
            </a:r>
          </a:p>
        </p:txBody>
      </p:sp>
      <p:pic>
        <p:nvPicPr>
          <p:cNvPr id="10" name="Picture 9">
            <a:extLst>
              <a:ext uri="{FF2B5EF4-FFF2-40B4-BE49-F238E27FC236}">
                <a16:creationId xmlns:a16="http://schemas.microsoft.com/office/drawing/2014/main" id="{1B2B3B95-4E8F-48B7-9CB6-88A9A33A4FA3}"/>
              </a:ext>
            </a:extLst>
          </p:cNvPr>
          <p:cNvPicPr>
            <a:picLocks noChangeAspect="1"/>
          </p:cNvPicPr>
          <p:nvPr/>
        </p:nvPicPr>
        <p:blipFill rotWithShape="1">
          <a:blip r:embed="rId3"/>
          <a:srcRect l="4784" r="33505"/>
          <a:stretch/>
        </p:blipFill>
        <p:spPr>
          <a:xfrm>
            <a:off x="5517135" y="847698"/>
            <a:ext cx="3491045" cy="3182136"/>
          </a:xfrm>
          <a:prstGeom prst="rect">
            <a:avLst/>
          </a:prstGeom>
        </p:spPr>
      </p:pic>
      <p:sp>
        <p:nvSpPr>
          <p:cNvPr id="11" name="TextBox 10">
            <a:extLst>
              <a:ext uri="{FF2B5EF4-FFF2-40B4-BE49-F238E27FC236}">
                <a16:creationId xmlns:a16="http://schemas.microsoft.com/office/drawing/2014/main" id="{ADC57DCE-F32E-4AF2-943E-BA83E8A17BC7}"/>
              </a:ext>
            </a:extLst>
          </p:cNvPr>
          <p:cNvSpPr txBox="1"/>
          <p:nvPr/>
        </p:nvSpPr>
        <p:spPr>
          <a:xfrm>
            <a:off x="5630575" y="3566077"/>
            <a:ext cx="3264163" cy="430887"/>
          </a:xfrm>
          <a:prstGeom prst="rect">
            <a:avLst/>
          </a:prstGeom>
          <a:solidFill>
            <a:schemeClr val="tx1">
              <a:lumMod val="20000"/>
              <a:lumOff val="80000"/>
            </a:schemeClr>
          </a:solidFill>
        </p:spPr>
        <p:txBody>
          <a:bodyPr wrap="none" rtlCol="0">
            <a:spAutoFit/>
          </a:bodyPr>
          <a:lstStyle/>
          <a:p>
            <a:r>
              <a:rPr lang="en-US" sz="2200" dirty="0"/>
              <a:t>2 more Booster RF stations</a:t>
            </a:r>
          </a:p>
        </p:txBody>
      </p:sp>
      <p:sp>
        <p:nvSpPr>
          <p:cNvPr id="13" name="TextBox 12">
            <a:extLst>
              <a:ext uri="{FF2B5EF4-FFF2-40B4-BE49-F238E27FC236}">
                <a16:creationId xmlns:a16="http://schemas.microsoft.com/office/drawing/2014/main" id="{4F30060F-BEA0-4E24-A276-BAD031BDCE1E}"/>
              </a:ext>
            </a:extLst>
          </p:cNvPr>
          <p:cNvSpPr txBox="1"/>
          <p:nvPr/>
        </p:nvSpPr>
        <p:spPr>
          <a:xfrm>
            <a:off x="5759976" y="2937347"/>
            <a:ext cx="1502680" cy="461665"/>
          </a:xfrm>
          <a:prstGeom prst="rect">
            <a:avLst/>
          </a:prstGeom>
          <a:solidFill>
            <a:schemeClr val="accent5">
              <a:lumMod val="20000"/>
              <a:lumOff val="80000"/>
            </a:schemeClr>
          </a:solidFill>
        </p:spPr>
        <p:txBody>
          <a:bodyPr wrap="square" rtlCol="0">
            <a:spAutoFit/>
          </a:bodyPr>
          <a:lstStyle/>
          <a:p>
            <a:r>
              <a:rPr lang="en-US" dirty="0"/>
              <a:t>Station 21</a:t>
            </a:r>
          </a:p>
        </p:txBody>
      </p:sp>
      <p:sp>
        <p:nvSpPr>
          <p:cNvPr id="14" name="TextBox 13">
            <a:extLst>
              <a:ext uri="{FF2B5EF4-FFF2-40B4-BE49-F238E27FC236}">
                <a16:creationId xmlns:a16="http://schemas.microsoft.com/office/drawing/2014/main" id="{F0159533-040F-4C22-A972-C5AA08837758}"/>
              </a:ext>
            </a:extLst>
          </p:cNvPr>
          <p:cNvSpPr txBox="1"/>
          <p:nvPr/>
        </p:nvSpPr>
        <p:spPr>
          <a:xfrm>
            <a:off x="7384078" y="2843136"/>
            <a:ext cx="1502680" cy="461665"/>
          </a:xfrm>
          <a:prstGeom prst="rect">
            <a:avLst/>
          </a:prstGeom>
          <a:solidFill>
            <a:schemeClr val="accent5">
              <a:lumMod val="20000"/>
              <a:lumOff val="80000"/>
            </a:schemeClr>
          </a:solidFill>
        </p:spPr>
        <p:txBody>
          <a:bodyPr wrap="square" rtlCol="0">
            <a:spAutoFit/>
          </a:bodyPr>
          <a:lstStyle/>
          <a:p>
            <a:r>
              <a:rPr lang="en-US" dirty="0"/>
              <a:t>Station 22</a:t>
            </a:r>
          </a:p>
        </p:txBody>
      </p:sp>
      <p:pic>
        <p:nvPicPr>
          <p:cNvPr id="15" name="Picture 2">
            <a:extLst>
              <a:ext uri="{FF2B5EF4-FFF2-40B4-BE49-F238E27FC236}">
                <a16:creationId xmlns:a16="http://schemas.microsoft.com/office/drawing/2014/main" id="{6D531945-694C-4927-96E1-34D926177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211" y="4029834"/>
            <a:ext cx="2254055"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E88BCCCB-F4A7-4748-8D86-CAAC4C8CA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191307"/>
            <a:ext cx="2676530" cy="2007398"/>
          </a:xfrm>
          <a:prstGeom prst="rect">
            <a:avLst/>
          </a:prstGeom>
        </p:spPr>
      </p:pic>
      <p:sp>
        <p:nvSpPr>
          <p:cNvPr id="18" name="TextBox 17">
            <a:extLst>
              <a:ext uri="{FF2B5EF4-FFF2-40B4-BE49-F238E27FC236}">
                <a16:creationId xmlns:a16="http://schemas.microsoft.com/office/drawing/2014/main" id="{FDF2424A-50C1-4708-9AF7-6A0A5D00E84E}"/>
              </a:ext>
            </a:extLst>
          </p:cNvPr>
          <p:cNvSpPr txBox="1"/>
          <p:nvPr/>
        </p:nvSpPr>
        <p:spPr>
          <a:xfrm>
            <a:off x="6800211" y="5741272"/>
            <a:ext cx="2203063" cy="369332"/>
          </a:xfrm>
          <a:prstGeom prst="rect">
            <a:avLst/>
          </a:prstGeom>
          <a:solidFill>
            <a:srgbClr val="FFFF00">
              <a:alpha val="54000"/>
            </a:srgbClr>
          </a:solidFill>
        </p:spPr>
        <p:txBody>
          <a:bodyPr wrap="square" rtlCol="0">
            <a:spAutoFit/>
          </a:bodyPr>
          <a:lstStyle/>
          <a:p>
            <a:pPr algn="ctr"/>
            <a:r>
              <a:rPr lang="en-US" sz="1800" dirty="0">
                <a:solidFill>
                  <a:schemeClr val="accent6"/>
                </a:solidFill>
              </a:rPr>
              <a:t>DTL roughing stations</a:t>
            </a:r>
          </a:p>
        </p:txBody>
      </p:sp>
      <p:pic>
        <p:nvPicPr>
          <p:cNvPr id="19" name="Picture 18">
            <a:extLst>
              <a:ext uri="{FF2B5EF4-FFF2-40B4-BE49-F238E27FC236}">
                <a16:creationId xmlns:a16="http://schemas.microsoft.com/office/drawing/2014/main" id="{746F2426-951E-43C2-B999-28DE482D00C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556686" y="4342813"/>
            <a:ext cx="2478709" cy="1890085"/>
          </a:xfrm>
          <a:prstGeom prst="rect">
            <a:avLst/>
          </a:prstGeom>
        </p:spPr>
      </p:pic>
      <p:sp>
        <p:nvSpPr>
          <p:cNvPr id="20" name="TextBox 19">
            <a:extLst>
              <a:ext uri="{FF2B5EF4-FFF2-40B4-BE49-F238E27FC236}">
                <a16:creationId xmlns:a16="http://schemas.microsoft.com/office/drawing/2014/main" id="{BEF0B021-57AD-43CE-B4A5-4A48CB9AC088}"/>
              </a:ext>
            </a:extLst>
          </p:cNvPr>
          <p:cNvSpPr txBox="1"/>
          <p:nvPr/>
        </p:nvSpPr>
        <p:spPr>
          <a:xfrm>
            <a:off x="3720003" y="5863566"/>
            <a:ext cx="2152073" cy="369332"/>
          </a:xfrm>
          <a:prstGeom prst="rect">
            <a:avLst/>
          </a:prstGeom>
          <a:solidFill>
            <a:srgbClr val="FFFF00">
              <a:alpha val="54000"/>
            </a:srgbClr>
          </a:solidFill>
        </p:spPr>
        <p:txBody>
          <a:bodyPr wrap="square" rtlCol="0">
            <a:spAutoFit/>
          </a:bodyPr>
          <a:lstStyle/>
          <a:p>
            <a:pPr algn="ctr"/>
            <a:r>
              <a:rPr lang="en-US" sz="1800" dirty="0">
                <a:solidFill>
                  <a:schemeClr val="accent6"/>
                </a:solidFill>
              </a:rPr>
              <a:t>New Power Station</a:t>
            </a:r>
          </a:p>
        </p:txBody>
      </p:sp>
      <p:sp>
        <p:nvSpPr>
          <p:cNvPr id="21" name="TextBox 20">
            <a:extLst>
              <a:ext uri="{FF2B5EF4-FFF2-40B4-BE49-F238E27FC236}">
                <a16:creationId xmlns:a16="http://schemas.microsoft.com/office/drawing/2014/main" id="{213EF733-88D7-4944-848F-709FDDDE92AF}"/>
              </a:ext>
            </a:extLst>
          </p:cNvPr>
          <p:cNvSpPr txBox="1"/>
          <p:nvPr/>
        </p:nvSpPr>
        <p:spPr>
          <a:xfrm>
            <a:off x="328047" y="5802905"/>
            <a:ext cx="2435413" cy="369332"/>
          </a:xfrm>
          <a:prstGeom prst="rect">
            <a:avLst/>
          </a:prstGeom>
          <a:solidFill>
            <a:srgbClr val="FFFF00">
              <a:alpha val="54000"/>
            </a:srgbClr>
          </a:solidFill>
        </p:spPr>
        <p:txBody>
          <a:bodyPr wrap="square" rtlCol="0">
            <a:spAutoFit/>
          </a:bodyPr>
          <a:lstStyle/>
          <a:p>
            <a:pPr algn="ctr"/>
            <a:r>
              <a:rPr lang="en-US" sz="1800" dirty="0">
                <a:solidFill>
                  <a:schemeClr val="accent6"/>
                </a:solidFill>
              </a:rPr>
              <a:t>Upgraded LCW System</a:t>
            </a:r>
          </a:p>
        </p:txBody>
      </p:sp>
      <p:sp>
        <p:nvSpPr>
          <p:cNvPr id="3" name="TextBox 2">
            <a:extLst>
              <a:ext uri="{FF2B5EF4-FFF2-40B4-BE49-F238E27FC236}">
                <a16:creationId xmlns:a16="http://schemas.microsoft.com/office/drawing/2014/main" id="{F436D371-EC68-4F20-8802-A4E74723E24D}"/>
              </a:ext>
            </a:extLst>
          </p:cNvPr>
          <p:cNvSpPr txBox="1"/>
          <p:nvPr/>
        </p:nvSpPr>
        <p:spPr>
          <a:xfrm>
            <a:off x="3873713" y="1325788"/>
            <a:ext cx="1410451" cy="1569660"/>
          </a:xfrm>
          <a:prstGeom prst="rect">
            <a:avLst/>
          </a:prstGeom>
          <a:noFill/>
        </p:spPr>
        <p:txBody>
          <a:bodyPr wrap="none" rtlCol="0">
            <a:spAutoFit/>
          </a:bodyPr>
          <a:lstStyle/>
          <a:p>
            <a:r>
              <a:rPr lang="en-US" dirty="0"/>
              <a:t>Hardware</a:t>
            </a:r>
          </a:p>
          <a:p>
            <a:r>
              <a:rPr lang="en-US" dirty="0"/>
              <a:t>Reliability</a:t>
            </a:r>
          </a:p>
          <a:p>
            <a:r>
              <a:rPr lang="en-US" dirty="0"/>
              <a:t>Examples</a:t>
            </a:r>
          </a:p>
          <a:p>
            <a:endParaRPr lang="en-US" dirty="0"/>
          </a:p>
        </p:txBody>
      </p:sp>
    </p:spTree>
    <p:extLst>
      <p:ext uri="{BB962C8B-B14F-4D97-AF65-F5344CB8AC3E}">
        <p14:creationId xmlns:p14="http://schemas.microsoft.com/office/powerpoint/2010/main" val="144676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4D23-B164-4023-B778-9F6D15D4C556}"/>
              </a:ext>
            </a:extLst>
          </p:cNvPr>
          <p:cNvSpPr>
            <a:spLocks noGrp="1"/>
          </p:cNvSpPr>
          <p:nvPr>
            <p:ph type="title"/>
          </p:nvPr>
        </p:nvSpPr>
        <p:spPr/>
        <p:txBody>
          <a:bodyPr/>
          <a:lstStyle/>
          <a:p>
            <a:r>
              <a:rPr lang="en-US" dirty="0"/>
              <a:t>PIP: Injector Line Viability and Reliability &gt;85%</a:t>
            </a:r>
          </a:p>
        </p:txBody>
      </p:sp>
      <p:pic>
        <p:nvPicPr>
          <p:cNvPr id="7" name="Picture 4" descr="cock.pdf">
            <a:extLst>
              <a:ext uri="{FF2B5EF4-FFF2-40B4-BE49-F238E27FC236}">
                <a16:creationId xmlns:a16="http://schemas.microsoft.com/office/drawing/2014/main" id="{82155941-375B-41F7-AA4F-475E5CB30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724275" cy="496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7">
            <a:extLst>
              <a:ext uri="{FF2B5EF4-FFF2-40B4-BE49-F238E27FC236}">
                <a16:creationId xmlns:a16="http://schemas.microsoft.com/office/drawing/2014/main" id="{CF1AA1F5-9FC4-4CEE-8BAB-64933C059BB4}"/>
              </a:ext>
            </a:extLst>
          </p:cNvPr>
          <p:cNvPicPr>
            <a:picLocks noChangeAspect="1"/>
          </p:cNvPicPr>
          <p:nvPr/>
        </p:nvPicPr>
        <p:blipFill>
          <a:blip r:embed="rId3"/>
          <a:stretch>
            <a:fillRect/>
          </a:stretch>
        </p:blipFill>
        <p:spPr>
          <a:xfrm>
            <a:off x="4074886" y="2057400"/>
            <a:ext cx="5080000" cy="4198938"/>
          </a:xfrm>
          <a:prstGeom prst="rect">
            <a:avLst/>
          </a:prstGeom>
        </p:spPr>
      </p:pic>
      <p:sp>
        <p:nvSpPr>
          <p:cNvPr id="9" name="Curved Down Arrow 10">
            <a:extLst>
              <a:ext uri="{FF2B5EF4-FFF2-40B4-BE49-F238E27FC236}">
                <a16:creationId xmlns:a16="http://schemas.microsoft.com/office/drawing/2014/main" id="{0D0117E5-C217-40F6-A789-E4CE827AC159}"/>
              </a:ext>
            </a:extLst>
          </p:cNvPr>
          <p:cNvSpPr/>
          <p:nvPr/>
        </p:nvSpPr>
        <p:spPr bwMode="auto">
          <a:xfrm rot="946016">
            <a:off x="3529370" y="802761"/>
            <a:ext cx="3048000" cy="1143000"/>
          </a:xfrm>
          <a:prstGeom prst="curvedDownArrow">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02D937A1-9ADB-405D-AAFE-044AE0554397}"/>
              </a:ext>
            </a:extLst>
          </p:cNvPr>
          <p:cNvSpPr txBox="1"/>
          <p:nvPr/>
        </p:nvSpPr>
        <p:spPr>
          <a:xfrm>
            <a:off x="6363093" y="1018114"/>
            <a:ext cx="2694135" cy="830997"/>
          </a:xfrm>
          <a:prstGeom prst="rect">
            <a:avLst/>
          </a:prstGeom>
          <a:noFill/>
        </p:spPr>
        <p:txBody>
          <a:bodyPr wrap="none" rtlCol="0">
            <a:spAutoFit/>
          </a:bodyPr>
          <a:lstStyle/>
          <a:p>
            <a:r>
              <a:rPr lang="en-US" dirty="0"/>
              <a:t>Not as ‘cool’ looking</a:t>
            </a:r>
          </a:p>
          <a:p>
            <a:r>
              <a:rPr lang="en-US" dirty="0"/>
              <a:t>But great uptime!</a:t>
            </a:r>
          </a:p>
        </p:txBody>
      </p:sp>
      <p:sp>
        <p:nvSpPr>
          <p:cNvPr id="11" name="Date Placeholder 10">
            <a:extLst>
              <a:ext uri="{FF2B5EF4-FFF2-40B4-BE49-F238E27FC236}">
                <a16:creationId xmlns:a16="http://schemas.microsoft.com/office/drawing/2014/main" id="{AC5E7AA3-51A9-4203-A34E-B302B00FD675}"/>
              </a:ext>
            </a:extLst>
          </p:cNvPr>
          <p:cNvSpPr>
            <a:spLocks noGrp="1"/>
          </p:cNvSpPr>
          <p:nvPr>
            <p:ph type="dt" sz="half" idx="10"/>
          </p:nvPr>
        </p:nvSpPr>
        <p:spPr/>
        <p:txBody>
          <a:bodyPr/>
          <a:lstStyle/>
          <a:p>
            <a:r>
              <a:rPr lang="en-US" altLang="en-US"/>
              <a:t>5/7/2018</a:t>
            </a:r>
          </a:p>
        </p:txBody>
      </p:sp>
      <p:sp>
        <p:nvSpPr>
          <p:cNvPr id="12" name="Footer Placeholder 11">
            <a:extLst>
              <a:ext uri="{FF2B5EF4-FFF2-40B4-BE49-F238E27FC236}">
                <a16:creationId xmlns:a16="http://schemas.microsoft.com/office/drawing/2014/main" id="{4D2C0E46-AA0E-4C16-B0F5-5E8DB502646F}"/>
              </a:ext>
            </a:extLst>
          </p:cNvPr>
          <p:cNvSpPr>
            <a:spLocks noGrp="1"/>
          </p:cNvSpPr>
          <p:nvPr>
            <p:ph type="ftr" sz="quarter" idx="11"/>
          </p:nvPr>
        </p:nvSpPr>
        <p:spPr/>
        <p:txBody>
          <a:bodyPr/>
          <a:lstStyle/>
          <a:p>
            <a:pPr>
              <a:defRPr/>
            </a:pPr>
            <a:r>
              <a:rPr lang="en-US"/>
              <a:t>Pellico | Proton Improvement Plan (PIP)</a:t>
            </a:r>
            <a:endParaRPr lang="en-US" b="1"/>
          </a:p>
        </p:txBody>
      </p:sp>
      <p:sp>
        <p:nvSpPr>
          <p:cNvPr id="13" name="Slide Number Placeholder 12">
            <a:extLst>
              <a:ext uri="{FF2B5EF4-FFF2-40B4-BE49-F238E27FC236}">
                <a16:creationId xmlns:a16="http://schemas.microsoft.com/office/drawing/2014/main" id="{F2162C48-E552-4220-8E13-14AE1697DE52}"/>
              </a:ext>
            </a:extLst>
          </p:cNvPr>
          <p:cNvSpPr>
            <a:spLocks noGrp="1"/>
          </p:cNvSpPr>
          <p:nvPr>
            <p:ph type="sldNum" sz="quarter" idx="12"/>
          </p:nvPr>
        </p:nvSpPr>
        <p:spPr/>
        <p:txBody>
          <a:bodyPr/>
          <a:lstStyle/>
          <a:p>
            <a:fld id="{52E9C158-AEF1-41A2-A6CE-6F0BAB305EFD}" type="slidenum">
              <a:rPr lang="en-US" altLang="en-US" smtClean="0"/>
              <a:pPr/>
              <a:t>33</a:t>
            </a:fld>
            <a:endParaRPr lang="en-US" altLang="en-US"/>
          </a:p>
        </p:txBody>
      </p:sp>
    </p:spTree>
    <p:extLst>
      <p:ext uri="{BB962C8B-B14F-4D97-AF65-F5344CB8AC3E}">
        <p14:creationId xmlns:p14="http://schemas.microsoft.com/office/powerpoint/2010/main" val="169184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D2C9-2C5D-4F9F-98CA-B960C5B416C5}"/>
              </a:ext>
            </a:extLst>
          </p:cNvPr>
          <p:cNvSpPr>
            <a:spLocks noGrp="1"/>
          </p:cNvSpPr>
          <p:nvPr>
            <p:ph type="title"/>
          </p:nvPr>
        </p:nvSpPr>
        <p:spPr>
          <a:xfrm>
            <a:off x="228600" y="23647"/>
            <a:ext cx="8915400" cy="641739"/>
          </a:xfrm>
        </p:spPr>
        <p:txBody>
          <a:bodyPr/>
          <a:lstStyle/>
          <a:p>
            <a:r>
              <a:rPr lang="en-US" dirty="0"/>
              <a:t>PIP: HEP needs as of Nov 2011 (Required a doubling of flux)</a:t>
            </a:r>
          </a:p>
        </p:txBody>
      </p:sp>
      <p:sp>
        <p:nvSpPr>
          <p:cNvPr id="4" name="Date Placeholder 3">
            <a:extLst>
              <a:ext uri="{FF2B5EF4-FFF2-40B4-BE49-F238E27FC236}">
                <a16:creationId xmlns:a16="http://schemas.microsoft.com/office/drawing/2014/main" id="{9AA5C63D-095C-4B03-A12A-0A3DD3BD45D4}"/>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F5BC4415-D4AA-4756-8EC3-82562B22C703}"/>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A0F03520-3C51-4089-8501-DB7704A17E9B}"/>
              </a:ext>
            </a:extLst>
          </p:cNvPr>
          <p:cNvSpPr>
            <a:spLocks noGrp="1"/>
          </p:cNvSpPr>
          <p:nvPr>
            <p:ph type="sldNum" sz="quarter" idx="12"/>
          </p:nvPr>
        </p:nvSpPr>
        <p:spPr/>
        <p:txBody>
          <a:bodyPr/>
          <a:lstStyle/>
          <a:p>
            <a:fld id="{52E9C158-AEF1-41A2-A6CE-6F0BAB305EFD}" type="slidenum">
              <a:rPr lang="en-US" altLang="en-US" smtClean="0"/>
              <a:pPr/>
              <a:t>4</a:t>
            </a:fld>
            <a:endParaRPr lang="en-US" altLang="en-US"/>
          </a:p>
        </p:txBody>
      </p:sp>
      <p:grpSp>
        <p:nvGrpSpPr>
          <p:cNvPr id="8" name="Group 7">
            <a:extLst>
              <a:ext uri="{FF2B5EF4-FFF2-40B4-BE49-F238E27FC236}">
                <a16:creationId xmlns:a16="http://schemas.microsoft.com/office/drawing/2014/main" id="{85B2E34C-C107-4B83-9949-86D96089C71A}"/>
              </a:ext>
            </a:extLst>
          </p:cNvPr>
          <p:cNvGrpSpPr/>
          <p:nvPr/>
        </p:nvGrpSpPr>
        <p:grpSpPr>
          <a:xfrm>
            <a:off x="314048" y="841098"/>
            <a:ext cx="8668303" cy="5181600"/>
            <a:chOff x="283557" y="895546"/>
            <a:chExt cx="8668303" cy="5181600"/>
          </a:xfrm>
        </p:grpSpPr>
        <p:pic>
          <p:nvPicPr>
            <p:cNvPr id="9" name="Picture 2">
              <a:extLst>
                <a:ext uri="{FF2B5EF4-FFF2-40B4-BE49-F238E27FC236}">
                  <a16:creationId xmlns:a16="http://schemas.microsoft.com/office/drawing/2014/main" id="{D9078277-6DFA-4E98-8F19-F4F0C9A26B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57" y="895546"/>
              <a:ext cx="866830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FB1F53F-424A-44BC-ABBC-1620D2D44B54}"/>
                </a:ext>
              </a:extLst>
            </p:cNvPr>
            <p:cNvSpPr txBox="1"/>
            <p:nvPr/>
          </p:nvSpPr>
          <p:spPr>
            <a:xfrm>
              <a:off x="4876800" y="4034135"/>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a:solidFill>
                    <a:srgbClr val="00007A">
                      <a:lumMod val="60000"/>
                      <a:lumOff val="40000"/>
                    </a:srgbClr>
                  </a:solidFill>
                  <a:latin typeface="Arial" pitchFamily="34" charset="0"/>
                </a:rPr>
                <a:t>g-2</a:t>
              </a:r>
            </a:p>
          </p:txBody>
        </p:sp>
        <p:sp>
          <p:nvSpPr>
            <p:cNvPr id="11" name="TextBox 10">
              <a:extLst>
                <a:ext uri="{FF2B5EF4-FFF2-40B4-BE49-F238E27FC236}">
                  <a16:creationId xmlns:a16="http://schemas.microsoft.com/office/drawing/2014/main" id="{B28753D0-C4A0-499C-8944-56DFD0D44627}"/>
                </a:ext>
              </a:extLst>
            </p:cNvPr>
            <p:cNvSpPr txBox="1"/>
            <p:nvPr/>
          </p:nvSpPr>
          <p:spPr>
            <a:xfrm>
              <a:off x="7010400" y="3983192"/>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a:solidFill>
                    <a:srgbClr val="00007A">
                      <a:lumMod val="60000"/>
                      <a:lumOff val="40000"/>
                    </a:srgbClr>
                  </a:solidFill>
                  <a:latin typeface="Arial" pitchFamily="34" charset="0"/>
                </a:rPr>
                <a:t>Mu2e</a:t>
              </a:r>
            </a:p>
          </p:txBody>
        </p:sp>
        <p:sp>
          <p:nvSpPr>
            <p:cNvPr id="12" name="TextBox 11">
              <a:extLst>
                <a:ext uri="{FF2B5EF4-FFF2-40B4-BE49-F238E27FC236}">
                  <a16:creationId xmlns:a16="http://schemas.microsoft.com/office/drawing/2014/main" id="{60815840-17CF-4C73-95DF-6E18660173E7}"/>
                </a:ext>
              </a:extLst>
            </p:cNvPr>
            <p:cNvSpPr txBox="1"/>
            <p:nvPr/>
          </p:nvSpPr>
          <p:spPr>
            <a:xfrm>
              <a:off x="3352800" y="4338935"/>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a:solidFill>
                    <a:srgbClr val="00007A">
                      <a:lumMod val="60000"/>
                      <a:lumOff val="40000"/>
                    </a:srgbClr>
                  </a:solidFill>
                  <a:latin typeface="Arial" pitchFamily="34" charset="0"/>
                </a:rPr>
                <a:t>8 </a:t>
              </a:r>
              <a:r>
                <a:rPr lang="en-US" sz="2400" dirty="0" err="1">
                  <a:solidFill>
                    <a:srgbClr val="00007A">
                      <a:lumMod val="60000"/>
                      <a:lumOff val="40000"/>
                    </a:srgbClr>
                  </a:solidFill>
                  <a:latin typeface="Arial" pitchFamily="34" charset="0"/>
                </a:rPr>
                <a:t>GeV</a:t>
              </a:r>
              <a:r>
                <a:rPr lang="en-US" sz="2400" dirty="0">
                  <a:solidFill>
                    <a:srgbClr val="00007A">
                      <a:lumMod val="60000"/>
                      <a:lumOff val="40000"/>
                    </a:srgbClr>
                  </a:solidFill>
                  <a:latin typeface="Arial" pitchFamily="34" charset="0"/>
                </a:rPr>
                <a:t> </a:t>
              </a:r>
              <a:r>
                <a:rPr lang="en-US" sz="2400" dirty="0">
                  <a:solidFill>
                    <a:srgbClr val="00007A">
                      <a:lumMod val="60000"/>
                      <a:lumOff val="40000"/>
                    </a:srgbClr>
                  </a:solidFill>
                  <a:latin typeface="Arial" pitchFamily="34" charset="0"/>
                  <a:sym typeface="Symbol"/>
                </a:rPr>
                <a:t></a:t>
              </a:r>
              <a:endParaRPr lang="en-US" sz="2400" dirty="0">
                <a:solidFill>
                  <a:srgbClr val="00007A">
                    <a:lumMod val="60000"/>
                    <a:lumOff val="40000"/>
                  </a:srgbClr>
                </a:solidFill>
                <a:latin typeface="Arial" pitchFamily="34" charset="0"/>
              </a:endParaRPr>
            </a:p>
          </p:txBody>
        </p:sp>
        <p:sp>
          <p:nvSpPr>
            <p:cNvPr id="13" name="TextBox 12">
              <a:extLst>
                <a:ext uri="{FF2B5EF4-FFF2-40B4-BE49-F238E27FC236}">
                  <a16:creationId xmlns:a16="http://schemas.microsoft.com/office/drawing/2014/main" id="{3F682C3B-882A-42AF-9FF2-A3D1F6CBCAE8}"/>
                </a:ext>
              </a:extLst>
            </p:cNvPr>
            <p:cNvSpPr txBox="1"/>
            <p:nvPr/>
          </p:nvSpPr>
          <p:spPr>
            <a:xfrm>
              <a:off x="4038600" y="2814935"/>
              <a:ext cx="19812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a:solidFill>
                    <a:srgbClr val="00007A">
                      <a:lumMod val="60000"/>
                      <a:lumOff val="40000"/>
                    </a:srgbClr>
                  </a:solidFill>
                  <a:latin typeface="Arial" pitchFamily="34" charset="0"/>
                </a:rPr>
                <a:t>120 </a:t>
              </a:r>
              <a:r>
                <a:rPr lang="en-US" sz="2400" dirty="0" err="1">
                  <a:solidFill>
                    <a:srgbClr val="00007A">
                      <a:lumMod val="60000"/>
                      <a:lumOff val="40000"/>
                    </a:srgbClr>
                  </a:solidFill>
                  <a:latin typeface="Arial" pitchFamily="34" charset="0"/>
                </a:rPr>
                <a:t>GeV</a:t>
              </a:r>
              <a:r>
                <a:rPr lang="en-US" sz="2400" dirty="0">
                  <a:solidFill>
                    <a:srgbClr val="00007A">
                      <a:lumMod val="60000"/>
                      <a:lumOff val="40000"/>
                    </a:srgbClr>
                  </a:solidFill>
                  <a:latin typeface="Arial" pitchFamily="34" charset="0"/>
                </a:rPr>
                <a:t> </a:t>
              </a:r>
              <a:r>
                <a:rPr lang="en-US" sz="2400" dirty="0">
                  <a:solidFill>
                    <a:srgbClr val="00007A">
                      <a:lumMod val="60000"/>
                      <a:lumOff val="40000"/>
                    </a:srgbClr>
                  </a:solidFill>
                  <a:latin typeface="Arial" pitchFamily="34" charset="0"/>
                  <a:sym typeface="Symbol"/>
                </a:rPr>
                <a:t></a:t>
              </a:r>
              <a:endParaRPr lang="en-US" sz="2400" dirty="0">
                <a:solidFill>
                  <a:srgbClr val="00007A">
                    <a:lumMod val="60000"/>
                    <a:lumOff val="40000"/>
                  </a:srgbClr>
                </a:solidFill>
                <a:latin typeface="Arial" pitchFamily="34" charset="0"/>
              </a:endParaRPr>
            </a:p>
          </p:txBody>
        </p:sp>
        <p:sp>
          <p:nvSpPr>
            <p:cNvPr id="14" name="TextBox 13">
              <a:extLst>
                <a:ext uri="{FF2B5EF4-FFF2-40B4-BE49-F238E27FC236}">
                  <a16:creationId xmlns:a16="http://schemas.microsoft.com/office/drawing/2014/main" id="{8F5142AC-AB7A-4410-8AFD-53633AA5BA99}"/>
                </a:ext>
              </a:extLst>
            </p:cNvPr>
            <p:cNvSpPr txBox="1"/>
            <p:nvPr/>
          </p:nvSpPr>
          <p:spPr>
            <a:xfrm>
              <a:off x="1920712" y="2976770"/>
              <a:ext cx="1981200" cy="830997"/>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err="1">
                  <a:solidFill>
                    <a:srgbClr val="00007A">
                      <a:lumMod val="60000"/>
                      <a:lumOff val="40000"/>
                    </a:srgbClr>
                  </a:solidFill>
                  <a:latin typeface="Arial" pitchFamily="34" charset="0"/>
                </a:rPr>
                <a:t>NOvA</a:t>
              </a:r>
              <a:r>
                <a:rPr lang="en-US" sz="2400" dirty="0">
                  <a:solidFill>
                    <a:srgbClr val="00007A">
                      <a:lumMod val="60000"/>
                      <a:lumOff val="40000"/>
                    </a:srgbClr>
                  </a:solidFill>
                  <a:latin typeface="Arial" pitchFamily="34" charset="0"/>
                </a:rPr>
                <a:t> Shutdown</a:t>
              </a:r>
            </a:p>
          </p:txBody>
        </p:sp>
        <p:sp>
          <p:nvSpPr>
            <p:cNvPr id="15" name="TextBox 14">
              <a:extLst>
                <a:ext uri="{FF2B5EF4-FFF2-40B4-BE49-F238E27FC236}">
                  <a16:creationId xmlns:a16="http://schemas.microsoft.com/office/drawing/2014/main" id="{495BF204-D39B-460D-9974-E2CE4B1DA852}"/>
                </a:ext>
              </a:extLst>
            </p:cNvPr>
            <p:cNvSpPr txBox="1"/>
            <p:nvPr/>
          </p:nvSpPr>
          <p:spPr>
            <a:xfrm>
              <a:off x="6667500" y="2791658"/>
              <a:ext cx="19812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a:solidFill>
                    <a:srgbClr val="00007A">
                      <a:lumMod val="60000"/>
                      <a:lumOff val="40000"/>
                    </a:srgbClr>
                  </a:solidFill>
                  <a:latin typeface="Arial" pitchFamily="34" charset="0"/>
                </a:rPr>
                <a:t>LBNE</a:t>
              </a:r>
            </a:p>
          </p:txBody>
        </p:sp>
      </p:grpSp>
      <p:cxnSp>
        <p:nvCxnSpPr>
          <p:cNvPr id="7" name="Straight Arrow Connector 6">
            <a:extLst>
              <a:ext uri="{FF2B5EF4-FFF2-40B4-BE49-F238E27FC236}">
                <a16:creationId xmlns:a16="http://schemas.microsoft.com/office/drawing/2014/main" id="{B4E6F6BF-75CE-461E-8BA2-A7A3131A2368}"/>
              </a:ext>
            </a:extLst>
          </p:cNvPr>
          <p:cNvCxnSpPr/>
          <p:nvPr/>
        </p:nvCxnSpPr>
        <p:spPr>
          <a:xfrm flipV="1">
            <a:off x="2403840" y="5957740"/>
            <a:ext cx="0" cy="3487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C371340-3E80-4B0A-8F69-69DAAA142DDF}"/>
              </a:ext>
            </a:extLst>
          </p:cNvPr>
          <p:cNvSpPr txBox="1"/>
          <p:nvPr/>
        </p:nvSpPr>
        <p:spPr>
          <a:xfrm>
            <a:off x="2447870" y="5957740"/>
            <a:ext cx="4914422" cy="461665"/>
          </a:xfrm>
          <a:prstGeom prst="rect">
            <a:avLst/>
          </a:prstGeom>
          <a:noFill/>
        </p:spPr>
        <p:txBody>
          <a:bodyPr wrap="square" rtlCol="0">
            <a:spAutoFit/>
          </a:bodyPr>
          <a:lstStyle/>
          <a:p>
            <a:r>
              <a:rPr lang="en-US" dirty="0">
                <a:solidFill>
                  <a:srgbClr val="FF0000"/>
                </a:solidFill>
              </a:rPr>
              <a:t>Start of PIP – Did not leave much time</a:t>
            </a:r>
          </a:p>
        </p:txBody>
      </p:sp>
    </p:spTree>
    <p:extLst>
      <p:ext uri="{BB962C8B-B14F-4D97-AF65-F5344CB8AC3E}">
        <p14:creationId xmlns:p14="http://schemas.microsoft.com/office/powerpoint/2010/main" val="81505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5AB2E-2F8D-4B41-BA40-D7347FEE28BB}"/>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54B0BF8E-E9AE-420D-B909-FBB92BCCFEBB}"/>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7FFF84CF-084E-417F-9420-95153A3A4E68}"/>
              </a:ext>
            </a:extLst>
          </p:cNvPr>
          <p:cNvSpPr>
            <a:spLocks noGrp="1"/>
          </p:cNvSpPr>
          <p:nvPr>
            <p:ph type="sldNum" sz="quarter" idx="12"/>
          </p:nvPr>
        </p:nvSpPr>
        <p:spPr/>
        <p:txBody>
          <a:bodyPr/>
          <a:lstStyle/>
          <a:p>
            <a:fld id="{F2B5262C-B6DC-4965-AE3E-551D95634899}" type="slidenum">
              <a:rPr lang="en-US" smtClean="0"/>
              <a:pPr/>
              <a:t>5</a:t>
            </a:fld>
            <a:endParaRPr lang="en-US"/>
          </a:p>
        </p:txBody>
      </p:sp>
      <p:graphicFrame>
        <p:nvGraphicFramePr>
          <p:cNvPr id="6" name="Chart 5">
            <a:extLst>
              <a:ext uri="{FF2B5EF4-FFF2-40B4-BE49-F238E27FC236}">
                <a16:creationId xmlns:a16="http://schemas.microsoft.com/office/drawing/2014/main" id="{1681C731-18FB-4FD9-A09E-17D01C8E488E}"/>
              </a:ext>
            </a:extLst>
          </p:cNvPr>
          <p:cNvGraphicFramePr>
            <a:graphicFrameLocks noGrp="1"/>
          </p:cNvGraphicFramePr>
          <p:nvPr>
            <p:extLst>
              <p:ext uri="{D42A27DB-BD31-4B8C-83A1-F6EECF244321}">
                <p14:modId xmlns:p14="http://schemas.microsoft.com/office/powerpoint/2010/main" val="861467368"/>
              </p:ext>
            </p:extLst>
          </p:nvPr>
        </p:nvGraphicFramePr>
        <p:xfrm>
          <a:off x="0" y="0"/>
          <a:ext cx="9144000" cy="675640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78470E4-D227-43AD-9911-7AC0825AB12C}"/>
              </a:ext>
            </a:extLst>
          </p:cNvPr>
          <p:cNvSpPr txBox="1"/>
          <p:nvPr/>
        </p:nvSpPr>
        <p:spPr>
          <a:xfrm>
            <a:off x="1456690" y="1528177"/>
            <a:ext cx="3076804" cy="1107996"/>
          </a:xfrm>
          <a:prstGeom prst="rect">
            <a:avLst/>
          </a:prstGeom>
          <a:solidFill>
            <a:schemeClr val="bg2">
              <a:lumMod val="85000"/>
            </a:schemeClr>
          </a:solidFill>
        </p:spPr>
        <p:txBody>
          <a:bodyPr wrap="none" rtlCol="0">
            <a:spAutoFit/>
          </a:bodyPr>
          <a:lstStyle/>
          <a:p>
            <a:r>
              <a:rPr lang="en-US" sz="2200" dirty="0"/>
              <a:t>BNB started ops in ‘02</a:t>
            </a:r>
          </a:p>
          <a:p>
            <a:r>
              <a:rPr lang="en-US" sz="2200" dirty="0"/>
              <a:t>Expectations of 1E17 </a:t>
            </a:r>
            <a:r>
              <a:rPr lang="en-US" sz="2200" dirty="0" err="1"/>
              <a:t>pph</a:t>
            </a:r>
            <a:endParaRPr lang="en-US" sz="2200" dirty="0"/>
          </a:p>
          <a:p>
            <a:r>
              <a:rPr lang="en-US" sz="2200" dirty="0"/>
              <a:t>PS was not capable</a:t>
            </a:r>
          </a:p>
        </p:txBody>
      </p:sp>
    </p:spTree>
    <p:extLst>
      <p:ext uri="{BB962C8B-B14F-4D97-AF65-F5344CB8AC3E}">
        <p14:creationId xmlns:p14="http://schemas.microsoft.com/office/powerpoint/2010/main" val="92640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12D06-CE37-48D9-A6A0-24111ED37127}"/>
              </a:ext>
            </a:extLst>
          </p:cNvPr>
          <p:cNvSpPr>
            <a:spLocks noGrp="1"/>
          </p:cNvSpPr>
          <p:nvPr>
            <p:ph type="dt" sz="half" idx="10"/>
          </p:nvPr>
        </p:nvSpPr>
        <p:spPr/>
        <p:txBody>
          <a:bodyPr/>
          <a:lstStyle/>
          <a:p>
            <a:r>
              <a:rPr lang="en-US"/>
              <a:t>5/7/2018</a:t>
            </a:r>
          </a:p>
        </p:txBody>
      </p:sp>
      <p:sp>
        <p:nvSpPr>
          <p:cNvPr id="3" name="Footer Placeholder 2">
            <a:extLst>
              <a:ext uri="{FF2B5EF4-FFF2-40B4-BE49-F238E27FC236}">
                <a16:creationId xmlns:a16="http://schemas.microsoft.com/office/drawing/2014/main" id="{FFFD0120-FF36-4E0A-BAE5-77A2D961963A}"/>
              </a:ext>
            </a:extLst>
          </p:cNvPr>
          <p:cNvSpPr>
            <a:spLocks noGrp="1"/>
          </p:cNvSpPr>
          <p:nvPr>
            <p:ph type="ftr" sz="quarter" idx="11"/>
          </p:nvPr>
        </p:nvSpPr>
        <p:spPr/>
        <p:txBody>
          <a:bodyPr/>
          <a:lstStyle/>
          <a:p>
            <a:r>
              <a:rPr lang="en-US"/>
              <a:t>Pellico | Proton Improvement Plan (PIP)</a:t>
            </a:r>
          </a:p>
        </p:txBody>
      </p:sp>
      <p:sp>
        <p:nvSpPr>
          <p:cNvPr id="4" name="Slide Number Placeholder 3">
            <a:extLst>
              <a:ext uri="{FF2B5EF4-FFF2-40B4-BE49-F238E27FC236}">
                <a16:creationId xmlns:a16="http://schemas.microsoft.com/office/drawing/2014/main" id="{F88F991A-DC06-4F97-B408-DC42AE497E05}"/>
              </a:ext>
            </a:extLst>
          </p:cNvPr>
          <p:cNvSpPr>
            <a:spLocks noGrp="1"/>
          </p:cNvSpPr>
          <p:nvPr>
            <p:ph type="sldNum" sz="quarter" idx="12"/>
          </p:nvPr>
        </p:nvSpPr>
        <p:spPr/>
        <p:txBody>
          <a:bodyPr/>
          <a:lstStyle/>
          <a:p>
            <a:fld id="{F2B5262C-B6DC-4965-AE3E-551D95634899}" type="slidenum">
              <a:rPr lang="en-US" smtClean="0"/>
              <a:pPr/>
              <a:t>6</a:t>
            </a:fld>
            <a:endParaRPr lang="en-US"/>
          </a:p>
        </p:txBody>
      </p:sp>
      <p:pic>
        <p:nvPicPr>
          <p:cNvPr id="8" name="Picture 7">
            <a:extLst>
              <a:ext uri="{FF2B5EF4-FFF2-40B4-BE49-F238E27FC236}">
                <a16:creationId xmlns:a16="http://schemas.microsoft.com/office/drawing/2014/main" id="{9893A358-F5CC-414E-AE79-D7574794309B}"/>
              </a:ext>
            </a:extLst>
          </p:cNvPr>
          <p:cNvPicPr>
            <a:picLocks noChangeAspect="1"/>
          </p:cNvPicPr>
          <p:nvPr/>
        </p:nvPicPr>
        <p:blipFill>
          <a:blip r:embed="rId2"/>
          <a:stretch>
            <a:fillRect/>
          </a:stretch>
        </p:blipFill>
        <p:spPr>
          <a:xfrm>
            <a:off x="676275" y="905933"/>
            <a:ext cx="7908925" cy="5272617"/>
          </a:xfrm>
          <a:prstGeom prst="rect">
            <a:avLst/>
          </a:prstGeom>
        </p:spPr>
      </p:pic>
      <p:sp>
        <p:nvSpPr>
          <p:cNvPr id="9" name="TextBox 8">
            <a:extLst>
              <a:ext uri="{FF2B5EF4-FFF2-40B4-BE49-F238E27FC236}">
                <a16:creationId xmlns:a16="http://schemas.microsoft.com/office/drawing/2014/main" id="{200E4E32-5BB3-4C19-8606-8DF81DCA0413}"/>
              </a:ext>
            </a:extLst>
          </p:cNvPr>
          <p:cNvSpPr txBox="1"/>
          <p:nvPr/>
        </p:nvSpPr>
        <p:spPr>
          <a:xfrm>
            <a:off x="0" y="217785"/>
            <a:ext cx="8981626" cy="461665"/>
          </a:xfrm>
          <a:prstGeom prst="rect">
            <a:avLst/>
          </a:prstGeom>
          <a:noFill/>
        </p:spPr>
        <p:txBody>
          <a:bodyPr wrap="none" rtlCol="0">
            <a:spAutoFit/>
          </a:bodyPr>
          <a:lstStyle/>
          <a:p>
            <a:r>
              <a:rPr lang="en-US" dirty="0"/>
              <a:t>Record Flux to BNB FY19 – Even with reduced run time and more users</a:t>
            </a:r>
          </a:p>
        </p:txBody>
      </p:sp>
    </p:spTree>
    <p:extLst>
      <p:ext uri="{BB962C8B-B14F-4D97-AF65-F5344CB8AC3E}">
        <p14:creationId xmlns:p14="http://schemas.microsoft.com/office/powerpoint/2010/main" val="17721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2D8C-9AB5-4045-A292-60E69AF833A1}"/>
              </a:ext>
            </a:extLst>
          </p:cNvPr>
          <p:cNvSpPr>
            <a:spLocks noGrp="1"/>
          </p:cNvSpPr>
          <p:nvPr>
            <p:ph type="title"/>
          </p:nvPr>
        </p:nvSpPr>
        <p:spPr/>
        <p:txBody>
          <a:bodyPr/>
          <a:lstStyle/>
          <a:p>
            <a:r>
              <a:rPr lang="en-US" dirty="0"/>
              <a:t>Initial Steps – Get PIP going </a:t>
            </a:r>
          </a:p>
        </p:txBody>
      </p:sp>
      <p:sp>
        <p:nvSpPr>
          <p:cNvPr id="3" name="Content Placeholder 2">
            <a:extLst>
              <a:ext uri="{FF2B5EF4-FFF2-40B4-BE49-F238E27FC236}">
                <a16:creationId xmlns:a16="http://schemas.microsoft.com/office/drawing/2014/main" id="{3910C50D-6456-4E1E-B85F-AD9D7B9DD28C}"/>
              </a:ext>
            </a:extLst>
          </p:cNvPr>
          <p:cNvSpPr>
            <a:spLocks noGrp="1"/>
          </p:cNvSpPr>
          <p:nvPr>
            <p:ph idx="1"/>
          </p:nvPr>
        </p:nvSpPr>
        <p:spPr>
          <a:xfrm>
            <a:off x="134332" y="745403"/>
            <a:ext cx="9009668" cy="5476287"/>
          </a:xfrm>
        </p:spPr>
        <p:txBody>
          <a:bodyPr/>
          <a:lstStyle/>
          <a:p>
            <a:r>
              <a:rPr lang="en-US" dirty="0"/>
              <a:t>Convince management/DOE it was a good and necessary use of $$   </a:t>
            </a:r>
          </a:p>
          <a:p>
            <a:r>
              <a:rPr lang="en-US" dirty="0"/>
              <a:t>Workshop to discuss Proton Source</a:t>
            </a:r>
          </a:p>
          <a:p>
            <a:r>
              <a:rPr lang="en-US" dirty="0"/>
              <a:t>Reviews/Talks</a:t>
            </a:r>
          </a:p>
          <a:p>
            <a:pPr lvl="1"/>
            <a:r>
              <a:rPr lang="en-US" dirty="0"/>
              <a:t>Accelerator Advisory Committee – very supportive</a:t>
            </a:r>
          </a:p>
          <a:p>
            <a:endParaRPr lang="en-US" dirty="0"/>
          </a:p>
        </p:txBody>
      </p:sp>
      <p:sp>
        <p:nvSpPr>
          <p:cNvPr id="4" name="Date Placeholder 3">
            <a:extLst>
              <a:ext uri="{FF2B5EF4-FFF2-40B4-BE49-F238E27FC236}">
                <a16:creationId xmlns:a16="http://schemas.microsoft.com/office/drawing/2014/main" id="{CAB9881F-0F9F-4E66-AA17-9E28A98DDB48}"/>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92B2C559-0D1E-4611-8FBA-E33CA470A21B}"/>
              </a:ext>
            </a:extLst>
          </p:cNvPr>
          <p:cNvSpPr>
            <a:spLocks noGrp="1"/>
          </p:cNvSpPr>
          <p:nvPr>
            <p:ph type="ftr" sz="quarter" idx="11"/>
          </p:nvPr>
        </p:nvSpPr>
        <p:spPr/>
        <p:txBody>
          <a:bodyPr/>
          <a:lstStyle/>
          <a:p>
            <a:pPr>
              <a:defRPr/>
            </a:pPr>
            <a:r>
              <a:rPr lang="en-US"/>
              <a:t>Pellico | Proton Improvement Plan (PIP)</a:t>
            </a:r>
            <a:endParaRPr lang="en-US" b="1"/>
          </a:p>
        </p:txBody>
      </p:sp>
      <p:sp>
        <p:nvSpPr>
          <p:cNvPr id="6" name="Slide Number Placeholder 5">
            <a:extLst>
              <a:ext uri="{FF2B5EF4-FFF2-40B4-BE49-F238E27FC236}">
                <a16:creationId xmlns:a16="http://schemas.microsoft.com/office/drawing/2014/main" id="{0C77435B-5384-4237-ABD6-6A8CB53B9080}"/>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graphicFrame>
        <p:nvGraphicFramePr>
          <p:cNvPr id="7" name="Diagram 6">
            <a:extLst>
              <a:ext uri="{FF2B5EF4-FFF2-40B4-BE49-F238E27FC236}">
                <a16:creationId xmlns:a16="http://schemas.microsoft.com/office/drawing/2014/main" id="{FA923FE0-2051-48C5-95E9-8D926146B6EC}"/>
              </a:ext>
            </a:extLst>
          </p:cNvPr>
          <p:cNvGraphicFramePr/>
          <p:nvPr>
            <p:extLst>
              <p:ext uri="{D42A27DB-BD31-4B8C-83A1-F6EECF244321}">
                <p14:modId xmlns:p14="http://schemas.microsoft.com/office/powerpoint/2010/main" val="3782598289"/>
              </p:ext>
            </p:extLst>
          </p:nvPr>
        </p:nvGraphicFramePr>
        <p:xfrm>
          <a:off x="329938" y="2873829"/>
          <a:ext cx="8350924" cy="3347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756FEA5-7A38-4465-B356-4A2643EC3A9C}"/>
              </a:ext>
            </a:extLst>
          </p:cNvPr>
          <p:cNvSpPr txBox="1"/>
          <p:nvPr/>
        </p:nvSpPr>
        <p:spPr>
          <a:xfrm>
            <a:off x="5382547" y="1190991"/>
            <a:ext cx="3761453" cy="1200329"/>
          </a:xfrm>
          <a:prstGeom prst="rect">
            <a:avLst/>
          </a:prstGeom>
          <a:solidFill>
            <a:schemeClr val="accent3">
              <a:lumMod val="20000"/>
              <a:lumOff val="80000"/>
            </a:schemeClr>
          </a:solidFill>
        </p:spPr>
        <p:txBody>
          <a:bodyPr wrap="square" rtlCol="0">
            <a:spAutoFit/>
          </a:bodyPr>
          <a:lstStyle/>
          <a:p>
            <a:r>
              <a:rPr lang="en-US" dirty="0"/>
              <a:t>Because it was a campaign and not an official project – very rapid ramp up</a:t>
            </a:r>
          </a:p>
        </p:txBody>
      </p:sp>
    </p:spTree>
    <p:extLst>
      <p:ext uri="{BB962C8B-B14F-4D97-AF65-F5344CB8AC3E}">
        <p14:creationId xmlns:p14="http://schemas.microsoft.com/office/powerpoint/2010/main" val="99067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122549" y="768858"/>
            <a:ext cx="8936610" cy="5562600"/>
          </a:xfrm>
        </p:spPr>
        <p:txBody>
          <a:bodyPr>
            <a:normAutofit fontScale="92500"/>
          </a:bodyPr>
          <a:lstStyle/>
          <a:p>
            <a:r>
              <a:rPr lang="en-US" dirty="0"/>
              <a:t>The </a:t>
            </a:r>
            <a:r>
              <a:rPr lang="en-US" b="1" i="1" dirty="0"/>
              <a:t>Proton Improvement Plan</a:t>
            </a:r>
            <a:r>
              <a:rPr lang="en-US" dirty="0"/>
              <a:t> should enable </a:t>
            </a:r>
            <a:r>
              <a:rPr lang="en-US" dirty="0" err="1"/>
              <a:t>Linac</a:t>
            </a:r>
            <a:r>
              <a:rPr lang="en-US" dirty="0"/>
              <a:t>/Booster operation capable of </a:t>
            </a:r>
          </a:p>
          <a:p>
            <a:pPr lvl="1"/>
            <a:r>
              <a:rPr lang="en-US" dirty="0"/>
              <a:t>Delivering 2.25E17 protons/hour (</a:t>
            </a:r>
            <a:r>
              <a:rPr lang="en-US" b="1" dirty="0"/>
              <a:t>Beam cycle rate of 15 Hz</a:t>
            </a:r>
            <a:r>
              <a:rPr lang="en-US" dirty="0"/>
              <a:t>) in 2016</a:t>
            </a:r>
          </a:p>
          <a:p>
            <a:pPr>
              <a:buFontTx/>
              <a:buNone/>
            </a:pPr>
            <a:r>
              <a:rPr lang="en-US" dirty="0"/>
              <a:t>	while</a:t>
            </a:r>
          </a:p>
          <a:p>
            <a:pPr lvl="1"/>
            <a:r>
              <a:rPr lang="en-US" dirty="0"/>
              <a:t>Maintaining Linac/Booster availability &gt; 85%, and</a:t>
            </a:r>
          </a:p>
          <a:p>
            <a:pPr lvl="1"/>
            <a:r>
              <a:rPr lang="en-US" dirty="0"/>
              <a:t>Maintaining residual activation at acceptable levels</a:t>
            </a:r>
          </a:p>
          <a:p>
            <a:pPr>
              <a:buNone/>
            </a:pPr>
            <a:r>
              <a:rPr lang="en-US" dirty="0"/>
              <a:t>	and also ensuring a useful operating life of the proton source through 2025.  (modified later to “</a:t>
            </a:r>
            <a:r>
              <a:rPr lang="en-US" dirty="0" err="1"/>
              <a:t>Linac</a:t>
            </a:r>
            <a:r>
              <a:rPr lang="en-US" dirty="0"/>
              <a:t> 2025 and Booster 2030”)</a:t>
            </a:r>
          </a:p>
          <a:p>
            <a:r>
              <a:rPr lang="en-US" dirty="0"/>
              <a:t>The scope of the </a:t>
            </a:r>
            <a:r>
              <a:rPr lang="en-US" b="1" i="1" dirty="0"/>
              <a:t>Proton Improvement Plan </a:t>
            </a:r>
            <a:r>
              <a:rPr lang="en-US" dirty="0"/>
              <a:t>includes </a:t>
            </a:r>
          </a:p>
          <a:p>
            <a:pPr lvl="1"/>
            <a:r>
              <a:rPr lang="en-US" dirty="0"/>
              <a:t>Upgrading/Replacing components to increase the Booster repetition rate </a:t>
            </a:r>
          </a:p>
          <a:p>
            <a:pPr lvl="1"/>
            <a:r>
              <a:rPr lang="en-US" dirty="0"/>
              <a:t>Replacing components that have (or will have) poor reliability</a:t>
            </a:r>
          </a:p>
          <a:p>
            <a:pPr lvl="1"/>
            <a:r>
              <a:rPr lang="en-US" dirty="0"/>
              <a:t>Replacing components that are (or will soon become) obsolete</a:t>
            </a:r>
          </a:p>
          <a:p>
            <a:pPr lvl="1"/>
            <a:r>
              <a:rPr lang="en-US" dirty="0"/>
              <a:t>Studying beam dynamics to diagnose performance limitations</a:t>
            </a:r>
          </a:p>
          <a:p>
            <a:pPr lvl="1"/>
            <a:r>
              <a:rPr lang="en-US" dirty="0"/>
              <a:t>Implementing operational changes to reduce beam loss </a:t>
            </a:r>
          </a:p>
          <a:p>
            <a:r>
              <a:rPr lang="en-US" dirty="0"/>
              <a:t>Several important activities were well underway (started under ops)</a:t>
            </a:r>
          </a:p>
          <a:p>
            <a:pPr>
              <a:buNone/>
            </a:pPr>
            <a:endParaRPr lang="en-US" dirty="0"/>
          </a:p>
        </p:txBody>
      </p:sp>
      <p:sp>
        <p:nvSpPr>
          <p:cNvPr id="4" name="Title 3"/>
          <p:cNvSpPr>
            <a:spLocks noGrp="1"/>
          </p:cNvSpPr>
          <p:nvPr>
            <p:ph type="title"/>
          </p:nvPr>
        </p:nvSpPr>
        <p:spPr>
          <a:xfrm>
            <a:off x="365760" y="0"/>
            <a:ext cx="8558784" cy="585216"/>
          </a:xfrm>
        </p:spPr>
        <p:txBody>
          <a:bodyPr/>
          <a:lstStyle/>
          <a:p>
            <a:r>
              <a:rPr lang="en-US" sz="3100" b="1" dirty="0"/>
              <a:t>2011 Goals for the Proton Improvement Plan</a:t>
            </a:r>
          </a:p>
        </p:txBody>
      </p:sp>
      <p:sp>
        <p:nvSpPr>
          <p:cNvPr id="2" name="Date Placeholder 1">
            <a:extLst>
              <a:ext uri="{FF2B5EF4-FFF2-40B4-BE49-F238E27FC236}">
                <a16:creationId xmlns:a16="http://schemas.microsoft.com/office/drawing/2014/main" id="{833C1621-C941-4B6D-842D-186679455FBF}"/>
              </a:ext>
            </a:extLst>
          </p:cNvPr>
          <p:cNvSpPr>
            <a:spLocks noGrp="1"/>
          </p:cNvSpPr>
          <p:nvPr>
            <p:ph type="dt" sz="half" idx="10"/>
          </p:nvPr>
        </p:nvSpPr>
        <p:spPr/>
        <p:txBody>
          <a:bodyPr/>
          <a:lstStyle/>
          <a:p>
            <a:r>
              <a:rPr lang="en-US" altLang="en-US"/>
              <a:t>5/7/2018</a:t>
            </a:r>
          </a:p>
        </p:txBody>
      </p:sp>
      <p:sp>
        <p:nvSpPr>
          <p:cNvPr id="3" name="Footer Placeholder 2">
            <a:extLst>
              <a:ext uri="{FF2B5EF4-FFF2-40B4-BE49-F238E27FC236}">
                <a16:creationId xmlns:a16="http://schemas.microsoft.com/office/drawing/2014/main" id="{225FEC45-64FC-4254-864C-EB374BFF7C2F}"/>
              </a:ext>
            </a:extLst>
          </p:cNvPr>
          <p:cNvSpPr>
            <a:spLocks noGrp="1"/>
          </p:cNvSpPr>
          <p:nvPr>
            <p:ph type="ftr" sz="quarter" idx="11"/>
          </p:nvPr>
        </p:nvSpPr>
        <p:spPr/>
        <p:txBody>
          <a:bodyPr/>
          <a:lstStyle/>
          <a:p>
            <a:pPr>
              <a:defRPr/>
            </a:pPr>
            <a:r>
              <a:rPr lang="en-US"/>
              <a:t>Pellico | Proton Improvement Plan (PIP)</a:t>
            </a:r>
            <a:endParaRPr lang="en-US" b="1"/>
          </a:p>
        </p:txBody>
      </p:sp>
      <p:sp>
        <p:nvSpPr>
          <p:cNvPr id="5" name="Slide Number Placeholder 4">
            <a:extLst>
              <a:ext uri="{FF2B5EF4-FFF2-40B4-BE49-F238E27FC236}">
                <a16:creationId xmlns:a16="http://schemas.microsoft.com/office/drawing/2014/main" id="{531DBCFC-7A11-458B-8C26-3BFAF544FA9E}"/>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Tree>
    <p:extLst>
      <p:ext uri="{BB962C8B-B14F-4D97-AF65-F5344CB8AC3E}">
        <p14:creationId xmlns:p14="http://schemas.microsoft.com/office/powerpoint/2010/main" val="246590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AA4A-D0ED-4860-A542-BC1AFBAFBA99}"/>
              </a:ext>
            </a:extLst>
          </p:cNvPr>
          <p:cNvSpPr>
            <a:spLocks noGrp="1"/>
          </p:cNvSpPr>
          <p:nvPr>
            <p:ph type="title"/>
          </p:nvPr>
        </p:nvSpPr>
        <p:spPr/>
        <p:txBody>
          <a:bodyPr/>
          <a:lstStyle/>
          <a:p>
            <a:r>
              <a:rPr lang="en-US" dirty="0"/>
              <a:t>PIP Development</a:t>
            </a:r>
          </a:p>
        </p:txBody>
      </p:sp>
      <p:sp>
        <p:nvSpPr>
          <p:cNvPr id="3" name="Content Placeholder 2">
            <a:extLst>
              <a:ext uri="{FF2B5EF4-FFF2-40B4-BE49-F238E27FC236}">
                <a16:creationId xmlns:a16="http://schemas.microsoft.com/office/drawing/2014/main" id="{F71DC25A-8C6C-4DCC-A554-7E4C7D1782D2}"/>
              </a:ext>
            </a:extLst>
          </p:cNvPr>
          <p:cNvSpPr>
            <a:spLocks noGrp="1"/>
          </p:cNvSpPr>
          <p:nvPr>
            <p:ph idx="1"/>
          </p:nvPr>
        </p:nvSpPr>
        <p:spPr>
          <a:xfrm>
            <a:off x="152007" y="1070657"/>
            <a:ext cx="8839986" cy="5170573"/>
          </a:xfrm>
        </p:spPr>
        <p:txBody>
          <a:bodyPr/>
          <a:lstStyle/>
          <a:p>
            <a:r>
              <a:rPr lang="en-US" dirty="0"/>
              <a:t>Approval from DOE and Laboratory with signoff on PIP 2011</a:t>
            </a:r>
          </a:p>
          <a:p>
            <a:r>
              <a:rPr lang="en-US" dirty="0"/>
              <a:t>PIP was not a DOE Project – but a ‘campaign’ that used project like tools for control</a:t>
            </a:r>
          </a:p>
          <a:p>
            <a:r>
              <a:rPr lang="en-US" dirty="0"/>
              <a:t>A baseline RLS with WBS was created in 2012 with 30 tasks </a:t>
            </a:r>
          </a:p>
          <a:p>
            <a:pPr lvl="1"/>
            <a:r>
              <a:rPr lang="en-US" dirty="0"/>
              <a:t>Change and Control document approved (Project Structure)</a:t>
            </a:r>
          </a:p>
          <a:p>
            <a:pPr lvl="1"/>
            <a:r>
              <a:rPr lang="en-US" dirty="0"/>
              <a:t>PIP was to be carved out of operations and embedded in AD</a:t>
            </a:r>
          </a:p>
          <a:p>
            <a:pPr lvl="2"/>
            <a:r>
              <a:rPr lang="en-US" dirty="0"/>
              <a:t>Cost initially did not include labor</a:t>
            </a:r>
            <a:endParaRPr lang="en-US" sz="1200" dirty="0"/>
          </a:p>
          <a:p>
            <a:pPr marL="457200" lvl="1" indent="0">
              <a:buNone/>
            </a:pPr>
            <a:endParaRPr lang="en-US" sz="4000" dirty="0"/>
          </a:p>
          <a:p>
            <a:pPr marL="914400" lvl="1" indent="-457200">
              <a:buFont typeface="+mj-lt"/>
              <a:buAutoNum type="arabicPeriod"/>
            </a:pPr>
            <a:r>
              <a:rPr lang="en-US" sz="2800" b="1" dirty="0"/>
              <a:t>2.25E17 </a:t>
            </a:r>
            <a:r>
              <a:rPr lang="en-US" sz="2800" b="1" dirty="0" err="1"/>
              <a:t>pph</a:t>
            </a:r>
            <a:r>
              <a:rPr lang="en-US" sz="2800" b="1" dirty="0"/>
              <a:t> – Increased to 2.4E17 - margin </a:t>
            </a:r>
          </a:p>
          <a:p>
            <a:pPr marL="914400" lvl="1" indent="-457200">
              <a:buFont typeface="+mj-lt"/>
              <a:buAutoNum type="arabicPeriod"/>
            </a:pPr>
            <a:r>
              <a:rPr lang="en-US" sz="2800" b="1" dirty="0"/>
              <a:t>Beam @15 Hz  - </a:t>
            </a:r>
            <a:r>
              <a:rPr lang="en-US" sz="2800" b="1" dirty="0">
                <a:solidFill>
                  <a:srgbClr val="FF0000"/>
                </a:solidFill>
              </a:rPr>
              <a:t>Booster was limited to 7 Hz</a:t>
            </a:r>
            <a:endParaRPr lang="en-US" sz="2800" b="1" dirty="0"/>
          </a:p>
          <a:p>
            <a:pPr marL="914400" lvl="1" indent="-457200">
              <a:buFont typeface="+mj-lt"/>
              <a:buAutoNum type="arabicPeriod"/>
            </a:pPr>
            <a:r>
              <a:rPr lang="en-US" sz="2800" b="1" dirty="0"/>
              <a:t>Viability/Reliability of &gt;85% through 2025</a:t>
            </a:r>
          </a:p>
        </p:txBody>
      </p:sp>
      <p:sp>
        <p:nvSpPr>
          <p:cNvPr id="4" name="Date Placeholder 3">
            <a:extLst>
              <a:ext uri="{FF2B5EF4-FFF2-40B4-BE49-F238E27FC236}">
                <a16:creationId xmlns:a16="http://schemas.microsoft.com/office/drawing/2014/main" id="{A4A5037C-CC24-4AEE-871E-F168E312BB90}"/>
              </a:ext>
            </a:extLst>
          </p:cNvPr>
          <p:cNvSpPr>
            <a:spLocks noGrp="1"/>
          </p:cNvSpPr>
          <p:nvPr>
            <p:ph type="dt" sz="half" idx="10"/>
          </p:nvPr>
        </p:nvSpPr>
        <p:spPr/>
        <p:txBody>
          <a:bodyPr/>
          <a:lstStyle/>
          <a:p>
            <a:r>
              <a:rPr lang="en-US" altLang="en-US"/>
              <a:t>5/7/2018</a:t>
            </a:r>
          </a:p>
        </p:txBody>
      </p:sp>
      <p:sp>
        <p:nvSpPr>
          <p:cNvPr id="5" name="Footer Placeholder 4">
            <a:extLst>
              <a:ext uri="{FF2B5EF4-FFF2-40B4-BE49-F238E27FC236}">
                <a16:creationId xmlns:a16="http://schemas.microsoft.com/office/drawing/2014/main" id="{09D54C03-39B4-4B10-80FB-59BC315A391A}"/>
              </a:ext>
            </a:extLst>
          </p:cNvPr>
          <p:cNvSpPr>
            <a:spLocks noGrp="1"/>
          </p:cNvSpPr>
          <p:nvPr>
            <p:ph type="ftr" sz="quarter" idx="11"/>
          </p:nvPr>
        </p:nvSpPr>
        <p:spPr/>
        <p:txBody>
          <a:bodyPr/>
          <a:lstStyle/>
          <a:p>
            <a:pPr>
              <a:defRPr/>
            </a:pPr>
            <a:r>
              <a:rPr lang="en-US"/>
              <a:t>Pellico | Proton Improvement Plan (PIP)</a:t>
            </a:r>
            <a:endParaRPr lang="en-US" b="1" dirty="0"/>
          </a:p>
        </p:txBody>
      </p:sp>
      <p:sp>
        <p:nvSpPr>
          <p:cNvPr id="6" name="Slide Number Placeholder 5">
            <a:extLst>
              <a:ext uri="{FF2B5EF4-FFF2-40B4-BE49-F238E27FC236}">
                <a16:creationId xmlns:a16="http://schemas.microsoft.com/office/drawing/2014/main" id="{E2D3CD15-78B1-4957-8223-F2A7D0E7B81F}"/>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pic>
        <p:nvPicPr>
          <p:cNvPr id="10" name="Picture 9">
            <a:extLst>
              <a:ext uri="{FF2B5EF4-FFF2-40B4-BE49-F238E27FC236}">
                <a16:creationId xmlns:a16="http://schemas.microsoft.com/office/drawing/2014/main" id="{8EB70DD8-1B99-407B-ABA8-A1E074F8164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997" r="37781"/>
          <a:stretch/>
        </p:blipFill>
        <p:spPr>
          <a:xfrm>
            <a:off x="8459237" y="4333336"/>
            <a:ext cx="532756" cy="1907893"/>
          </a:xfrm>
          <a:prstGeom prst="rect">
            <a:avLst/>
          </a:prstGeom>
        </p:spPr>
      </p:pic>
      <p:sp>
        <p:nvSpPr>
          <p:cNvPr id="11" name="TextBox 10">
            <a:extLst>
              <a:ext uri="{FF2B5EF4-FFF2-40B4-BE49-F238E27FC236}">
                <a16:creationId xmlns:a16="http://schemas.microsoft.com/office/drawing/2014/main" id="{E183FDBC-86E6-42AA-A5EA-29A723C8C954}"/>
              </a:ext>
            </a:extLst>
          </p:cNvPr>
          <p:cNvSpPr txBox="1"/>
          <p:nvPr/>
        </p:nvSpPr>
        <p:spPr>
          <a:xfrm>
            <a:off x="5995446" y="7081654"/>
            <a:ext cx="2005553" cy="369332"/>
          </a:xfrm>
          <a:prstGeom prst="rect">
            <a:avLst/>
          </a:prstGeom>
          <a:noFill/>
        </p:spPr>
        <p:txBody>
          <a:bodyPr wrap="square" rtlCol="0">
            <a:spAutoFit/>
          </a:bodyPr>
          <a:lstStyle/>
          <a:p>
            <a:r>
              <a:rPr lang="en-US" sz="900">
                <a:hlinkClick r:id="rId3" tooltip="http://cuentos-cuanticos.com/2015/01/"/>
              </a:rPr>
              <a:t>This Photo</a:t>
            </a:r>
            <a:r>
              <a:rPr lang="en-US" sz="900"/>
              <a:t> by Unknown Author is licensed under </a:t>
            </a:r>
            <a:r>
              <a:rPr lang="en-US" sz="900">
                <a:hlinkClick r:id="rId4" tooltip="https://creativecommons.org/licenses/by-nc-sa/3.0/"/>
              </a:rPr>
              <a:t>CC BY-NC-SA</a:t>
            </a:r>
            <a:endParaRPr lang="en-US" sz="900"/>
          </a:p>
        </p:txBody>
      </p:sp>
      <p:pic>
        <p:nvPicPr>
          <p:cNvPr id="12" name="Picture 11">
            <a:extLst>
              <a:ext uri="{FF2B5EF4-FFF2-40B4-BE49-F238E27FC236}">
                <a16:creationId xmlns:a16="http://schemas.microsoft.com/office/drawing/2014/main" id="{19A64A00-2097-414A-855D-3C1AB1401EC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997" r="37092"/>
          <a:stretch/>
        </p:blipFill>
        <p:spPr>
          <a:xfrm>
            <a:off x="0" y="4333337"/>
            <a:ext cx="546755" cy="1907893"/>
          </a:xfrm>
          <a:prstGeom prst="rect">
            <a:avLst/>
          </a:prstGeom>
        </p:spPr>
      </p:pic>
    </p:spTree>
    <p:extLst>
      <p:ext uri="{BB962C8B-B14F-4D97-AF65-F5344CB8AC3E}">
        <p14:creationId xmlns:p14="http://schemas.microsoft.com/office/powerpoint/2010/main" val="37472756"/>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20939</TotalTime>
  <Words>2409</Words>
  <Application>Microsoft Office PowerPoint</Application>
  <PresentationFormat>On-screen Show (4:3)</PresentationFormat>
  <Paragraphs>474</Paragraphs>
  <Slides>33</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ＭＳ Ｐゴシック</vt:lpstr>
      <vt:lpstr>ＭＳ Ｐゴシック</vt:lpstr>
      <vt:lpstr>Arial</vt:lpstr>
      <vt:lpstr>Calibri</vt:lpstr>
      <vt:lpstr>Geneva</vt:lpstr>
      <vt:lpstr>Helvetica</vt:lpstr>
      <vt:lpstr>Helvetica Neue</vt:lpstr>
      <vt:lpstr>Symbol</vt:lpstr>
      <vt:lpstr>Wingdings</vt:lpstr>
      <vt:lpstr>FNAL_TemplateMac_060514</vt:lpstr>
      <vt:lpstr>Fermilab: Footer Only</vt:lpstr>
      <vt:lpstr>Fermilab_PPT_090815</vt:lpstr>
      <vt:lpstr>1_Fermilab: Footer Only</vt:lpstr>
      <vt:lpstr>PowerPoint Presentation</vt:lpstr>
      <vt:lpstr>Outline</vt:lpstr>
      <vt:lpstr>Why?</vt:lpstr>
      <vt:lpstr>PIP: HEP needs as of Nov 2011 (Required a doubling of flux)</vt:lpstr>
      <vt:lpstr>PowerPoint Presentation</vt:lpstr>
      <vt:lpstr>PowerPoint Presentation</vt:lpstr>
      <vt:lpstr>Initial Steps – Get PIP going </vt:lpstr>
      <vt:lpstr>2011 Goals for the Proton Improvement Plan</vt:lpstr>
      <vt:lpstr>PIP Development</vt:lpstr>
      <vt:lpstr>PIP – Lab project</vt:lpstr>
      <vt:lpstr>PIP: Task Structure Nov 2011 </vt:lpstr>
      <vt:lpstr>PowerPoint Presentation</vt:lpstr>
      <vt:lpstr>PIP: Funding and Labor Profile Constraints - RLS</vt:lpstr>
      <vt:lpstr>PowerPoint Presentation</vt:lpstr>
      <vt:lpstr>         Refurbishment: Working on 40+ year old hot cavities      Did what was necessary to get to 15 Hz (still old cavities)</vt:lpstr>
      <vt:lpstr>PIP: Beam Loss Reduction &amp; Increase Flux  2.4E17 pph</vt:lpstr>
      <vt:lpstr>PIP: Highlights – Plots of Beam Charge and Calc Energy Loss</vt:lpstr>
      <vt:lpstr>PowerPoint Presentation</vt:lpstr>
      <vt:lpstr>Going to PIP /PIP II</vt:lpstr>
      <vt:lpstr>PIP: Viability and Reliability &gt;85%</vt:lpstr>
      <vt:lpstr>PowerPoint Presentation</vt:lpstr>
      <vt:lpstr>What’s Next – Near term beam flux testing</vt:lpstr>
      <vt:lpstr>Preparing for PIP II – Booster Beam Physics underway </vt:lpstr>
      <vt:lpstr>Preparing for PIP II (Hardware – M&amp;S)</vt:lpstr>
      <vt:lpstr>What’s next – difficult problems</vt:lpstr>
      <vt:lpstr>PowerPoint Presentation</vt:lpstr>
      <vt:lpstr>US-Japan</vt:lpstr>
      <vt:lpstr>Summary</vt:lpstr>
      <vt:lpstr>PowerPoint Presentation</vt:lpstr>
      <vt:lpstr>Success rewarded – With designated parking for PIP Managers </vt:lpstr>
      <vt:lpstr>PowerPoint Presentation</vt:lpstr>
      <vt:lpstr>PIP: Viability and Reliability &gt;85% </vt:lpstr>
      <vt:lpstr>PIP: Injector Line Viability and Reliability &gt;85%</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Thomas K. Kroc</dc:creator>
  <cp:lastModifiedBy>William Pellico</cp:lastModifiedBy>
  <cp:revision>168</cp:revision>
  <cp:lastPrinted>2014-01-20T19:40:21Z</cp:lastPrinted>
  <dcterms:created xsi:type="dcterms:W3CDTF">2018-04-25T14:47:06Z</dcterms:created>
  <dcterms:modified xsi:type="dcterms:W3CDTF">2019-06-27T15:37:29Z</dcterms:modified>
</cp:coreProperties>
</file>