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F2D62"/>
    <a:srgbClr val="003087"/>
    <a:srgbClr val="004C97"/>
    <a:srgbClr val="404040"/>
    <a:srgbClr val="505050"/>
    <a:srgbClr val="63666A"/>
    <a:srgbClr val="A7A8A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3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2/14/2020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2/14/2020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9/9/2019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Hylen | Input for H+O recombination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MS2 LCW system reconfiguration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Abhishek Deshpande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Update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14 Feb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Outline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9/9/2019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Abhishek Deshpande | MS2 LCW System re-configuration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DD2EBD-AF7E-4E1D-A57E-88E34384359B}"/>
              </a:ext>
            </a:extLst>
          </p:cNvPr>
          <p:cNvSpPr/>
          <p:nvPr/>
        </p:nvSpPr>
        <p:spPr>
          <a:xfrm>
            <a:off x="404948" y="5826032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9575E713-0338-4495-BF9D-D8E77F143EAB}"/>
              </a:ext>
            </a:extLst>
          </p:cNvPr>
          <p:cNvSpPr/>
          <p:nvPr/>
        </p:nvSpPr>
        <p:spPr>
          <a:xfrm rot="16200000">
            <a:off x="6657703" y="5416729"/>
            <a:ext cx="322217" cy="322217"/>
          </a:xfrm>
          <a:prstGeom prst="flowChartMagneticTape">
            <a:avLst/>
          </a:prstGeom>
          <a:solidFill>
            <a:srgbClr val="004C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204512-538E-4AAA-ACCA-ABA953E8F81F}"/>
              </a:ext>
            </a:extLst>
          </p:cNvPr>
          <p:cNvCxnSpPr/>
          <p:nvPr/>
        </p:nvCxnSpPr>
        <p:spPr>
          <a:xfrm flipV="1">
            <a:off x="6979920" y="2769323"/>
            <a:ext cx="0" cy="2647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EA8096-4951-4701-B0BE-E58FAA484041}"/>
              </a:ext>
            </a:extLst>
          </p:cNvPr>
          <p:cNvCxnSpPr/>
          <p:nvPr/>
        </p:nvCxnSpPr>
        <p:spPr>
          <a:xfrm>
            <a:off x="6979920" y="2769323"/>
            <a:ext cx="11843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B8420B-EF9D-4DE8-B73D-84B964785BEF}"/>
              </a:ext>
            </a:extLst>
          </p:cNvPr>
          <p:cNvCxnSpPr/>
          <p:nvPr/>
        </p:nvCxnSpPr>
        <p:spPr>
          <a:xfrm flipV="1">
            <a:off x="8164285" y="2063929"/>
            <a:ext cx="0" cy="705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DA68BD-2B67-4F3B-9BB3-E3062160F50C}"/>
              </a:ext>
            </a:extLst>
          </p:cNvPr>
          <p:cNvCxnSpPr>
            <a:cxnSpLocks/>
          </p:cNvCxnSpPr>
          <p:nvPr/>
        </p:nvCxnSpPr>
        <p:spPr>
          <a:xfrm flipH="1">
            <a:off x="852373" y="2481946"/>
            <a:ext cx="7311912" cy="48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B8EED-7DD6-4F5A-B6DD-303F289EBD76}"/>
              </a:ext>
            </a:extLst>
          </p:cNvPr>
          <p:cNvSpPr/>
          <p:nvPr/>
        </p:nvSpPr>
        <p:spPr>
          <a:xfrm>
            <a:off x="7526338" y="1611086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568A60-8EA6-40A1-BF4C-BECF476B1C21}"/>
              </a:ext>
            </a:extLst>
          </p:cNvPr>
          <p:cNvCxnSpPr/>
          <p:nvPr/>
        </p:nvCxnSpPr>
        <p:spPr>
          <a:xfrm>
            <a:off x="7750629" y="2063929"/>
            <a:ext cx="0" cy="1828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9DB2AF-2999-4E7D-B99B-8E7A6CA7B3D6}"/>
              </a:ext>
            </a:extLst>
          </p:cNvPr>
          <p:cNvCxnSpPr>
            <a:cxnSpLocks/>
          </p:cNvCxnSpPr>
          <p:nvPr/>
        </p:nvCxnSpPr>
        <p:spPr>
          <a:xfrm flipH="1">
            <a:off x="1097281" y="2246811"/>
            <a:ext cx="6653348" cy="353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22924D2-4830-416C-B643-691D9C1A74EC}"/>
              </a:ext>
            </a:extLst>
          </p:cNvPr>
          <p:cNvSpPr/>
          <p:nvPr/>
        </p:nvSpPr>
        <p:spPr>
          <a:xfrm>
            <a:off x="404948" y="1524002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0D913B-7ED1-40BD-AABF-FA7AF75287BB}"/>
              </a:ext>
            </a:extLst>
          </p:cNvPr>
          <p:cNvCxnSpPr>
            <a:cxnSpLocks/>
            <a:endCxn id="26" idx="2"/>
          </p:cNvCxnSpPr>
          <p:nvPr/>
        </p:nvCxnSpPr>
        <p:spPr>
          <a:xfrm flipH="1" flipV="1">
            <a:off x="852373" y="1976845"/>
            <a:ext cx="15118" cy="553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1D3194-90CA-49A0-82B6-77D80C3E98CE}"/>
              </a:ext>
            </a:extLst>
          </p:cNvPr>
          <p:cNvCxnSpPr/>
          <p:nvPr/>
        </p:nvCxnSpPr>
        <p:spPr>
          <a:xfrm>
            <a:off x="1097281" y="1976845"/>
            <a:ext cx="0" cy="3053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72BA60-7B73-4C30-A097-339A5F128BE0}"/>
              </a:ext>
            </a:extLst>
          </p:cNvPr>
          <p:cNvCxnSpPr>
            <a:cxnSpLocks/>
          </p:cNvCxnSpPr>
          <p:nvPr/>
        </p:nvCxnSpPr>
        <p:spPr>
          <a:xfrm flipV="1">
            <a:off x="1959429" y="956931"/>
            <a:ext cx="0" cy="1325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7AD5984-09DB-47AF-8235-785A88F80388}"/>
              </a:ext>
            </a:extLst>
          </p:cNvPr>
          <p:cNvSpPr/>
          <p:nvPr/>
        </p:nvSpPr>
        <p:spPr>
          <a:xfrm>
            <a:off x="341277" y="1139414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852BDA-7802-4633-8B03-EFE5CCD1D72D}"/>
              </a:ext>
            </a:extLst>
          </p:cNvPr>
          <p:cNvSpPr/>
          <p:nvPr/>
        </p:nvSpPr>
        <p:spPr>
          <a:xfrm>
            <a:off x="3835354" y="833211"/>
            <a:ext cx="475390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AT-1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FCD449C-4D1A-4BC2-9FDA-46424C8261EB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1959429" y="959755"/>
            <a:ext cx="1875925" cy="55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5886011-A8CC-4219-8A92-95BF1321E8DC}"/>
              </a:ext>
            </a:extLst>
          </p:cNvPr>
          <p:cNvCxnSpPr>
            <a:cxnSpLocks/>
          </p:cNvCxnSpPr>
          <p:nvPr/>
        </p:nvCxnSpPr>
        <p:spPr>
          <a:xfrm>
            <a:off x="5895708" y="965332"/>
            <a:ext cx="348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EB16CFC-0762-4C8C-B59F-C55ABE8F378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180138" y="5577837"/>
            <a:ext cx="4775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AF6356B-206C-49C4-8EA8-7EB9ADC3A934}"/>
              </a:ext>
            </a:extLst>
          </p:cNvPr>
          <p:cNvCxnSpPr/>
          <p:nvPr/>
        </p:nvCxnSpPr>
        <p:spPr>
          <a:xfrm flipV="1">
            <a:off x="6180138" y="956931"/>
            <a:ext cx="63908" cy="46209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7837372-0EAE-4486-A369-607BC4919381}"/>
              </a:ext>
            </a:extLst>
          </p:cNvPr>
          <p:cNvSpPr/>
          <p:nvPr/>
        </p:nvSpPr>
        <p:spPr>
          <a:xfrm rot="16200000">
            <a:off x="3032530" y="3452947"/>
            <a:ext cx="4440284" cy="235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267ED1-D60E-492D-8AC2-801C8FEA5EFF}"/>
              </a:ext>
            </a:extLst>
          </p:cNvPr>
          <p:cNvSpPr/>
          <p:nvPr/>
        </p:nvSpPr>
        <p:spPr>
          <a:xfrm>
            <a:off x="1064580" y="4727436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3869A90-4C38-4B35-8D35-3A0C82A435D8}"/>
              </a:ext>
            </a:extLst>
          </p:cNvPr>
          <p:cNvSpPr/>
          <p:nvPr/>
        </p:nvSpPr>
        <p:spPr>
          <a:xfrm>
            <a:off x="6867483" y="3804006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9CE97F2C-4EB9-4F01-90DE-F8041BFE78DF}"/>
              </a:ext>
            </a:extLst>
          </p:cNvPr>
          <p:cNvSpPr/>
          <p:nvPr/>
        </p:nvSpPr>
        <p:spPr>
          <a:xfrm rot="16200000">
            <a:off x="7264415" y="238763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E5778D16-07EE-4228-BEDA-4C88819655B2}"/>
              </a:ext>
            </a:extLst>
          </p:cNvPr>
          <p:cNvSpPr/>
          <p:nvPr/>
        </p:nvSpPr>
        <p:spPr>
          <a:xfrm rot="16200000">
            <a:off x="3802279" y="241907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7AD04A4F-3283-4B4A-8A2B-736BFE56ADE0}"/>
              </a:ext>
            </a:extLst>
          </p:cNvPr>
          <p:cNvSpPr/>
          <p:nvPr/>
        </p:nvSpPr>
        <p:spPr>
          <a:xfrm rot="16200000">
            <a:off x="1615521" y="2442442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CD554C19-B18B-4167-BF0A-53FECD5DABBF}"/>
              </a:ext>
            </a:extLst>
          </p:cNvPr>
          <p:cNvSpPr/>
          <p:nvPr/>
        </p:nvSpPr>
        <p:spPr>
          <a:xfrm rot="10800000">
            <a:off x="6084339" y="3909329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01471461-49FD-427D-B698-2283B327CDF7}"/>
              </a:ext>
            </a:extLst>
          </p:cNvPr>
          <p:cNvSpPr/>
          <p:nvPr/>
        </p:nvSpPr>
        <p:spPr>
          <a:xfrm rot="16200000">
            <a:off x="4600302" y="2140552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6A0D45D7-0412-424C-875E-B299C28A4AF9}"/>
              </a:ext>
            </a:extLst>
          </p:cNvPr>
          <p:cNvSpPr/>
          <p:nvPr/>
        </p:nvSpPr>
        <p:spPr>
          <a:xfrm rot="16200000">
            <a:off x="3151231" y="2153940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0DAC7C8D-F650-491B-BB2D-6188B2318D15}"/>
              </a:ext>
            </a:extLst>
          </p:cNvPr>
          <p:cNvSpPr/>
          <p:nvPr/>
        </p:nvSpPr>
        <p:spPr>
          <a:xfrm rot="5400000">
            <a:off x="1324478" y="2179001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EBF87856-E92A-41E5-A3E4-4C9233C064AC}"/>
              </a:ext>
            </a:extLst>
          </p:cNvPr>
          <p:cNvSpPr/>
          <p:nvPr/>
        </p:nvSpPr>
        <p:spPr>
          <a:xfrm>
            <a:off x="1829574" y="1796913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B94C3E14-C94D-4268-A3E9-5EF065A2437B}"/>
              </a:ext>
            </a:extLst>
          </p:cNvPr>
          <p:cNvSpPr/>
          <p:nvPr/>
        </p:nvSpPr>
        <p:spPr>
          <a:xfrm rot="5400000">
            <a:off x="2789695" y="850987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E3A3420-13C6-4BA6-BD75-CDA68EBBF5C3}"/>
              </a:ext>
            </a:extLst>
          </p:cNvPr>
          <p:cNvCxnSpPr>
            <a:cxnSpLocks/>
          </p:cNvCxnSpPr>
          <p:nvPr/>
        </p:nvCxnSpPr>
        <p:spPr>
          <a:xfrm flipH="1" flipV="1">
            <a:off x="1129183" y="2282188"/>
            <a:ext cx="7620" cy="8613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C88C14F-5C5F-4D08-99A3-1B3229DC622F}"/>
              </a:ext>
            </a:extLst>
          </p:cNvPr>
          <p:cNvCxnSpPr/>
          <p:nvPr/>
        </p:nvCxnSpPr>
        <p:spPr>
          <a:xfrm flipH="1">
            <a:off x="228600" y="3125109"/>
            <a:ext cx="9005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B8FE806-1F6B-45D7-A3CE-7006E1B4932C}"/>
              </a:ext>
            </a:extLst>
          </p:cNvPr>
          <p:cNvCxnSpPr>
            <a:cxnSpLocks/>
          </p:cNvCxnSpPr>
          <p:nvPr/>
        </p:nvCxnSpPr>
        <p:spPr>
          <a:xfrm flipV="1">
            <a:off x="1454457" y="2565491"/>
            <a:ext cx="0" cy="9376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4E09CC0-7268-4F07-82DB-8B586FB8B531}"/>
              </a:ext>
            </a:extLst>
          </p:cNvPr>
          <p:cNvCxnSpPr>
            <a:cxnSpLocks/>
          </p:cNvCxnSpPr>
          <p:nvPr/>
        </p:nvCxnSpPr>
        <p:spPr>
          <a:xfrm flipH="1">
            <a:off x="307182" y="3472827"/>
            <a:ext cx="11545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E3313381-CBAA-436F-AAE7-4DC2767C6CB8}"/>
              </a:ext>
            </a:extLst>
          </p:cNvPr>
          <p:cNvSpPr/>
          <p:nvPr/>
        </p:nvSpPr>
        <p:spPr>
          <a:xfrm>
            <a:off x="4440986" y="830387"/>
            <a:ext cx="475390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AT-2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8DAB7D0-92F8-4C96-ADEE-6457740243B6}"/>
              </a:ext>
            </a:extLst>
          </p:cNvPr>
          <p:cNvSpPr/>
          <p:nvPr/>
        </p:nvSpPr>
        <p:spPr>
          <a:xfrm>
            <a:off x="5026132" y="837850"/>
            <a:ext cx="475390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AT-3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D13170A-2A4E-4D94-8FE7-53A2F11AD6AB}"/>
              </a:ext>
            </a:extLst>
          </p:cNvPr>
          <p:cNvSpPr/>
          <p:nvPr/>
        </p:nvSpPr>
        <p:spPr>
          <a:xfrm>
            <a:off x="5572656" y="837850"/>
            <a:ext cx="475390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AT-4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75CB239-9A4A-40DD-B280-BACDCEAB9668}"/>
              </a:ext>
            </a:extLst>
          </p:cNvPr>
          <p:cNvSpPr/>
          <p:nvPr/>
        </p:nvSpPr>
        <p:spPr>
          <a:xfrm>
            <a:off x="404948" y="1530260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6DAB84C-0D82-44A6-BC69-7B97741F1B04}"/>
              </a:ext>
            </a:extLst>
          </p:cNvPr>
          <p:cNvSpPr/>
          <p:nvPr/>
        </p:nvSpPr>
        <p:spPr>
          <a:xfrm>
            <a:off x="2104186" y="4727436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806F18-6A5C-4A30-B594-50322A931083}"/>
              </a:ext>
            </a:extLst>
          </p:cNvPr>
          <p:cNvSpPr/>
          <p:nvPr/>
        </p:nvSpPr>
        <p:spPr>
          <a:xfrm>
            <a:off x="3142337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FABB894-8778-41AA-B405-91183DC9BD09}"/>
              </a:ext>
            </a:extLst>
          </p:cNvPr>
          <p:cNvSpPr/>
          <p:nvPr/>
        </p:nvSpPr>
        <p:spPr>
          <a:xfrm>
            <a:off x="4152125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C39B961-3174-4023-8051-2841068247D0}"/>
              </a:ext>
            </a:extLst>
          </p:cNvPr>
          <p:cNvSpPr/>
          <p:nvPr/>
        </p:nvSpPr>
        <p:spPr>
          <a:xfrm>
            <a:off x="7606926" y="4462233"/>
            <a:ext cx="894849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Pump room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B6EF25-2660-4AA6-8C30-EFD556F3CB7F}"/>
              </a:ext>
            </a:extLst>
          </p:cNvPr>
          <p:cNvSpPr/>
          <p:nvPr/>
        </p:nvSpPr>
        <p:spPr>
          <a:xfrm>
            <a:off x="420066" y="3675146"/>
            <a:ext cx="894849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supply room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47C51EB-9CE4-439F-968F-0BAD51C1BD6F}"/>
              </a:ext>
            </a:extLst>
          </p:cNvPr>
          <p:cNvSpPr/>
          <p:nvPr/>
        </p:nvSpPr>
        <p:spPr>
          <a:xfrm>
            <a:off x="156754" y="2229394"/>
            <a:ext cx="1698172" cy="1480457"/>
          </a:xfrm>
          <a:custGeom>
            <a:avLst/>
            <a:gdLst>
              <a:gd name="connsiteX0" fmla="*/ 1001486 w 1698172"/>
              <a:gd name="connsiteY0" fmla="*/ 0 h 1480457"/>
              <a:gd name="connsiteX1" fmla="*/ 644435 w 1698172"/>
              <a:gd name="connsiteY1" fmla="*/ 8709 h 1480457"/>
              <a:gd name="connsiteX2" fmla="*/ 600892 w 1698172"/>
              <a:gd name="connsiteY2" fmla="*/ 17417 h 1480457"/>
              <a:gd name="connsiteX3" fmla="*/ 513806 w 1698172"/>
              <a:gd name="connsiteY3" fmla="*/ 43543 h 1480457"/>
              <a:gd name="connsiteX4" fmla="*/ 470263 w 1698172"/>
              <a:gd name="connsiteY4" fmla="*/ 60960 h 1480457"/>
              <a:gd name="connsiteX5" fmla="*/ 418012 w 1698172"/>
              <a:gd name="connsiteY5" fmla="*/ 78377 h 1480457"/>
              <a:gd name="connsiteX6" fmla="*/ 339635 w 1698172"/>
              <a:gd name="connsiteY6" fmla="*/ 121920 h 1480457"/>
              <a:gd name="connsiteX7" fmla="*/ 278675 w 1698172"/>
              <a:gd name="connsiteY7" fmla="*/ 182880 h 1480457"/>
              <a:gd name="connsiteX8" fmla="*/ 252549 w 1698172"/>
              <a:gd name="connsiteY8" fmla="*/ 209006 h 1480457"/>
              <a:gd name="connsiteX9" fmla="*/ 200297 w 1698172"/>
              <a:gd name="connsiteY9" fmla="*/ 278675 h 1480457"/>
              <a:gd name="connsiteX10" fmla="*/ 191589 w 1698172"/>
              <a:gd name="connsiteY10" fmla="*/ 304800 h 1480457"/>
              <a:gd name="connsiteX11" fmla="*/ 174172 w 1698172"/>
              <a:gd name="connsiteY11" fmla="*/ 330926 h 1480457"/>
              <a:gd name="connsiteX12" fmla="*/ 139337 w 1698172"/>
              <a:gd name="connsiteY12" fmla="*/ 400595 h 1480457"/>
              <a:gd name="connsiteX13" fmla="*/ 121920 w 1698172"/>
              <a:gd name="connsiteY13" fmla="*/ 452846 h 1480457"/>
              <a:gd name="connsiteX14" fmla="*/ 87086 w 1698172"/>
              <a:gd name="connsiteY14" fmla="*/ 505097 h 1480457"/>
              <a:gd name="connsiteX15" fmla="*/ 60960 w 1698172"/>
              <a:gd name="connsiteY15" fmla="*/ 557349 h 1480457"/>
              <a:gd name="connsiteX16" fmla="*/ 52252 w 1698172"/>
              <a:gd name="connsiteY16" fmla="*/ 583475 h 1480457"/>
              <a:gd name="connsiteX17" fmla="*/ 26126 w 1698172"/>
              <a:gd name="connsiteY17" fmla="*/ 644435 h 1480457"/>
              <a:gd name="connsiteX18" fmla="*/ 17417 w 1698172"/>
              <a:gd name="connsiteY18" fmla="*/ 687977 h 1480457"/>
              <a:gd name="connsiteX19" fmla="*/ 0 w 1698172"/>
              <a:gd name="connsiteY19" fmla="*/ 766355 h 1480457"/>
              <a:gd name="connsiteX20" fmla="*/ 8709 w 1698172"/>
              <a:gd name="connsiteY20" fmla="*/ 1149532 h 1480457"/>
              <a:gd name="connsiteX21" fmla="*/ 34835 w 1698172"/>
              <a:gd name="connsiteY21" fmla="*/ 1227909 h 1480457"/>
              <a:gd name="connsiteX22" fmla="*/ 52252 w 1698172"/>
              <a:gd name="connsiteY22" fmla="*/ 1280160 h 1480457"/>
              <a:gd name="connsiteX23" fmla="*/ 78377 w 1698172"/>
              <a:gd name="connsiteY23" fmla="*/ 1332412 h 1480457"/>
              <a:gd name="connsiteX24" fmla="*/ 130629 w 1698172"/>
              <a:gd name="connsiteY24" fmla="*/ 1367246 h 1480457"/>
              <a:gd name="connsiteX25" fmla="*/ 209006 w 1698172"/>
              <a:gd name="connsiteY25" fmla="*/ 1393372 h 1480457"/>
              <a:gd name="connsiteX26" fmla="*/ 235132 w 1698172"/>
              <a:gd name="connsiteY26" fmla="*/ 1402080 h 1480457"/>
              <a:gd name="connsiteX27" fmla="*/ 261257 w 1698172"/>
              <a:gd name="connsiteY27" fmla="*/ 1410789 h 1480457"/>
              <a:gd name="connsiteX28" fmla="*/ 330926 w 1698172"/>
              <a:gd name="connsiteY28" fmla="*/ 1419497 h 1480457"/>
              <a:gd name="connsiteX29" fmla="*/ 444137 w 1698172"/>
              <a:gd name="connsiteY29" fmla="*/ 1436915 h 1480457"/>
              <a:gd name="connsiteX30" fmla="*/ 548640 w 1698172"/>
              <a:gd name="connsiteY30" fmla="*/ 1445623 h 1480457"/>
              <a:gd name="connsiteX31" fmla="*/ 679269 w 1698172"/>
              <a:gd name="connsiteY31" fmla="*/ 1463040 h 1480457"/>
              <a:gd name="connsiteX32" fmla="*/ 853440 w 1698172"/>
              <a:gd name="connsiteY32" fmla="*/ 1480457 h 1480457"/>
              <a:gd name="connsiteX33" fmla="*/ 1297577 w 1698172"/>
              <a:gd name="connsiteY33" fmla="*/ 1471749 h 1480457"/>
              <a:gd name="connsiteX34" fmla="*/ 1358537 w 1698172"/>
              <a:gd name="connsiteY34" fmla="*/ 1463040 h 1480457"/>
              <a:gd name="connsiteX35" fmla="*/ 1384663 w 1698172"/>
              <a:gd name="connsiteY35" fmla="*/ 1454332 h 1480457"/>
              <a:gd name="connsiteX36" fmla="*/ 1471749 w 1698172"/>
              <a:gd name="connsiteY36" fmla="*/ 1393372 h 1480457"/>
              <a:gd name="connsiteX37" fmla="*/ 1497875 w 1698172"/>
              <a:gd name="connsiteY37" fmla="*/ 1367246 h 1480457"/>
              <a:gd name="connsiteX38" fmla="*/ 1576252 w 1698172"/>
              <a:gd name="connsiteY38" fmla="*/ 1297577 h 1480457"/>
              <a:gd name="connsiteX39" fmla="*/ 1628503 w 1698172"/>
              <a:gd name="connsiteY39" fmla="*/ 1219200 h 1480457"/>
              <a:gd name="connsiteX40" fmla="*/ 1663337 w 1698172"/>
              <a:gd name="connsiteY40" fmla="*/ 1166949 h 1480457"/>
              <a:gd name="connsiteX41" fmla="*/ 1680755 w 1698172"/>
              <a:gd name="connsiteY41" fmla="*/ 1114697 h 1480457"/>
              <a:gd name="connsiteX42" fmla="*/ 1689463 w 1698172"/>
              <a:gd name="connsiteY42" fmla="*/ 1088572 h 1480457"/>
              <a:gd name="connsiteX43" fmla="*/ 1698172 w 1698172"/>
              <a:gd name="connsiteY43" fmla="*/ 1062446 h 1480457"/>
              <a:gd name="connsiteX44" fmla="*/ 1680755 w 1698172"/>
              <a:gd name="connsiteY44" fmla="*/ 792480 h 1480457"/>
              <a:gd name="connsiteX45" fmla="*/ 1672046 w 1698172"/>
              <a:gd name="connsiteY45" fmla="*/ 766355 h 1480457"/>
              <a:gd name="connsiteX46" fmla="*/ 1654629 w 1698172"/>
              <a:gd name="connsiteY46" fmla="*/ 705395 h 1480457"/>
              <a:gd name="connsiteX47" fmla="*/ 1637212 w 1698172"/>
              <a:gd name="connsiteY47" fmla="*/ 679269 h 1480457"/>
              <a:gd name="connsiteX48" fmla="*/ 1602377 w 1698172"/>
              <a:gd name="connsiteY48" fmla="*/ 609600 h 1480457"/>
              <a:gd name="connsiteX49" fmla="*/ 1584960 w 1698172"/>
              <a:gd name="connsiteY49" fmla="*/ 574766 h 1480457"/>
              <a:gd name="connsiteX50" fmla="*/ 1567543 w 1698172"/>
              <a:gd name="connsiteY50" fmla="*/ 548640 h 1480457"/>
              <a:gd name="connsiteX51" fmla="*/ 1541417 w 1698172"/>
              <a:gd name="connsiteY51" fmla="*/ 496389 h 1480457"/>
              <a:gd name="connsiteX52" fmla="*/ 1515292 w 1698172"/>
              <a:gd name="connsiteY52" fmla="*/ 444137 h 1480457"/>
              <a:gd name="connsiteX53" fmla="*/ 1497875 w 1698172"/>
              <a:gd name="connsiteY53" fmla="*/ 391886 h 1480457"/>
              <a:gd name="connsiteX54" fmla="*/ 1489166 w 1698172"/>
              <a:gd name="connsiteY54" fmla="*/ 365760 h 1480457"/>
              <a:gd name="connsiteX55" fmla="*/ 1471749 w 1698172"/>
              <a:gd name="connsiteY55" fmla="*/ 330926 h 1480457"/>
              <a:gd name="connsiteX56" fmla="*/ 1463040 w 1698172"/>
              <a:gd name="connsiteY56" fmla="*/ 296092 h 1480457"/>
              <a:gd name="connsiteX57" fmla="*/ 1428206 w 1698172"/>
              <a:gd name="connsiteY57" fmla="*/ 243840 h 1480457"/>
              <a:gd name="connsiteX58" fmla="*/ 1410789 w 1698172"/>
              <a:gd name="connsiteY58" fmla="*/ 217715 h 1480457"/>
              <a:gd name="connsiteX59" fmla="*/ 1358537 w 1698172"/>
              <a:gd name="connsiteY59" fmla="*/ 174172 h 1480457"/>
              <a:gd name="connsiteX60" fmla="*/ 1341120 w 1698172"/>
              <a:gd name="connsiteY60" fmla="*/ 148046 h 1480457"/>
              <a:gd name="connsiteX61" fmla="*/ 1288869 w 1698172"/>
              <a:gd name="connsiteY61" fmla="*/ 113212 h 1480457"/>
              <a:gd name="connsiteX62" fmla="*/ 1262743 w 1698172"/>
              <a:gd name="connsiteY62" fmla="*/ 95795 h 1480457"/>
              <a:gd name="connsiteX63" fmla="*/ 1236617 w 1698172"/>
              <a:gd name="connsiteY63" fmla="*/ 87086 h 1480457"/>
              <a:gd name="connsiteX64" fmla="*/ 1201783 w 1698172"/>
              <a:gd name="connsiteY64" fmla="*/ 69669 h 1480457"/>
              <a:gd name="connsiteX65" fmla="*/ 1149532 w 1698172"/>
              <a:gd name="connsiteY65" fmla="*/ 52252 h 1480457"/>
              <a:gd name="connsiteX66" fmla="*/ 1114697 w 1698172"/>
              <a:gd name="connsiteY66" fmla="*/ 34835 h 1480457"/>
              <a:gd name="connsiteX67" fmla="*/ 1053737 w 1698172"/>
              <a:gd name="connsiteY67" fmla="*/ 17417 h 1480457"/>
              <a:gd name="connsiteX68" fmla="*/ 1001486 w 1698172"/>
              <a:gd name="connsiteY68" fmla="*/ 0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698172" h="1480457">
                <a:moveTo>
                  <a:pt x="1001486" y="0"/>
                </a:moveTo>
                <a:lnTo>
                  <a:pt x="644435" y="8709"/>
                </a:lnTo>
                <a:cubicBezTo>
                  <a:pt x="629647" y="9352"/>
                  <a:pt x="615341" y="14206"/>
                  <a:pt x="600892" y="17417"/>
                </a:cubicBezTo>
                <a:cubicBezTo>
                  <a:pt x="572025" y="23832"/>
                  <a:pt x="540938" y="32690"/>
                  <a:pt x="513806" y="43543"/>
                </a:cubicBezTo>
                <a:cubicBezTo>
                  <a:pt x="499292" y="49349"/>
                  <a:pt x="484954" y="55618"/>
                  <a:pt x="470263" y="60960"/>
                </a:cubicBezTo>
                <a:cubicBezTo>
                  <a:pt x="453009" y="67234"/>
                  <a:pt x="435429" y="72571"/>
                  <a:pt x="418012" y="78377"/>
                </a:cubicBezTo>
                <a:cubicBezTo>
                  <a:pt x="385160" y="89328"/>
                  <a:pt x="369578" y="91977"/>
                  <a:pt x="339635" y="121920"/>
                </a:cubicBezTo>
                <a:lnTo>
                  <a:pt x="278675" y="182880"/>
                </a:lnTo>
                <a:cubicBezTo>
                  <a:pt x="269966" y="191589"/>
                  <a:pt x="259381" y="198759"/>
                  <a:pt x="252549" y="209006"/>
                </a:cubicBezTo>
                <a:cubicBezTo>
                  <a:pt x="213160" y="268089"/>
                  <a:pt x="232517" y="246455"/>
                  <a:pt x="200297" y="278675"/>
                </a:cubicBezTo>
                <a:cubicBezTo>
                  <a:pt x="197394" y="287383"/>
                  <a:pt x="195694" y="296590"/>
                  <a:pt x="191589" y="304800"/>
                </a:cubicBezTo>
                <a:cubicBezTo>
                  <a:pt x="186908" y="314162"/>
                  <a:pt x="178423" y="321362"/>
                  <a:pt x="174172" y="330926"/>
                </a:cubicBezTo>
                <a:cubicBezTo>
                  <a:pt x="142151" y="402974"/>
                  <a:pt x="175107" y="364825"/>
                  <a:pt x="139337" y="400595"/>
                </a:cubicBezTo>
                <a:cubicBezTo>
                  <a:pt x="133531" y="418012"/>
                  <a:pt x="132104" y="437570"/>
                  <a:pt x="121920" y="452846"/>
                </a:cubicBezTo>
                <a:cubicBezTo>
                  <a:pt x="110309" y="470263"/>
                  <a:pt x="93706" y="485239"/>
                  <a:pt x="87086" y="505097"/>
                </a:cubicBezTo>
                <a:cubicBezTo>
                  <a:pt x="75067" y="541152"/>
                  <a:pt x="83469" y="523585"/>
                  <a:pt x="60960" y="557349"/>
                </a:cubicBezTo>
                <a:cubicBezTo>
                  <a:pt x="58057" y="566058"/>
                  <a:pt x="55868" y="575038"/>
                  <a:pt x="52252" y="583475"/>
                </a:cubicBezTo>
                <a:cubicBezTo>
                  <a:pt x="37297" y="618370"/>
                  <a:pt x="34296" y="611756"/>
                  <a:pt x="26126" y="644435"/>
                </a:cubicBezTo>
                <a:cubicBezTo>
                  <a:pt x="22536" y="658794"/>
                  <a:pt x="20628" y="673528"/>
                  <a:pt x="17417" y="687977"/>
                </a:cubicBezTo>
                <a:cubicBezTo>
                  <a:pt x="-7177" y="798650"/>
                  <a:pt x="26263" y="635046"/>
                  <a:pt x="0" y="766355"/>
                </a:cubicBezTo>
                <a:cubicBezTo>
                  <a:pt x="2903" y="894081"/>
                  <a:pt x="1057" y="1022003"/>
                  <a:pt x="8709" y="1149532"/>
                </a:cubicBezTo>
                <a:cubicBezTo>
                  <a:pt x="8709" y="1149537"/>
                  <a:pt x="30480" y="1214844"/>
                  <a:pt x="34835" y="1227909"/>
                </a:cubicBezTo>
                <a:lnTo>
                  <a:pt x="52252" y="1280160"/>
                </a:lnTo>
                <a:cubicBezTo>
                  <a:pt x="58464" y="1298797"/>
                  <a:pt x="62487" y="1318509"/>
                  <a:pt x="78377" y="1332412"/>
                </a:cubicBezTo>
                <a:cubicBezTo>
                  <a:pt x="94131" y="1346196"/>
                  <a:pt x="110770" y="1360626"/>
                  <a:pt x="130629" y="1367246"/>
                </a:cubicBezTo>
                <a:lnTo>
                  <a:pt x="209006" y="1393372"/>
                </a:lnTo>
                <a:lnTo>
                  <a:pt x="235132" y="1402080"/>
                </a:lnTo>
                <a:cubicBezTo>
                  <a:pt x="243840" y="1404983"/>
                  <a:pt x="252148" y="1409651"/>
                  <a:pt x="261257" y="1410789"/>
                </a:cubicBezTo>
                <a:lnTo>
                  <a:pt x="330926" y="1419497"/>
                </a:lnTo>
                <a:cubicBezTo>
                  <a:pt x="381870" y="1426775"/>
                  <a:pt x="390754" y="1431296"/>
                  <a:pt x="444137" y="1436915"/>
                </a:cubicBezTo>
                <a:cubicBezTo>
                  <a:pt x="478900" y="1440574"/>
                  <a:pt x="513806" y="1442720"/>
                  <a:pt x="548640" y="1445623"/>
                </a:cubicBezTo>
                <a:cubicBezTo>
                  <a:pt x="609645" y="1455791"/>
                  <a:pt x="608912" y="1456644"/>
                  <a:pt x="679269" y="1463040"/>
                </a:cubicBezTo>
                <a:cubicBezTo>
                  <a:pt x="848930" y="1478464"/>
                  <a:pt x="735497" y="1463609"/>
                  <a:pt x="853440" y="1480457"/>
                </a:cubicBezTo>
                <a:lnTo>
                  <a:pt x="1297577" y="1471749"/>
                </a:lnTo>
                <a:cubicBezTo>
                  <a:pt x="1318091" y="1471042"/>
                  <a:pt x="1338409" y="1467065"/>
                  <a:pt x="1358537" y="1463040"/>
                </a:cubicBezTo>
                <a:cubicBezTo>
                  <a:pt x="1367538" y="1461240"/>
                  <a:pt x="1375954" y="1457235"/>
                  <a:pt x="1384663" y="1454332"/>
                </a:cubicBezTo>
                <a:cubicBezTo>
                  <a:pt x="1407140" y="1439347"/>
                  <a:pt x="1449187" y="1412711"/>
                  <a:pt x="1471749" y="1393372"/>
                </a:cubicBezTo>
                <a:cubicBezTo>
                  <a:pt x="1481100" y="1385357"/>
                  <a:pt x="1488606" y="1375356"/>
                  <a:pt x="1497875" y="1367246"/>
                </a:cubicBezTo>
                <a:cubicBezTo>
                  <a:pt x="1517558" y="1350023"/>
                  <a:pt x="1560681" y="1320933"/>
                  <a:pt x="1576252" y="1297577"/>
                </a:cubicBezTo>
                <a:lnTo>
                  <a:pt x="1628503" y="1219200"/>
                </a:lnTo>
                <a:lnTo>
                  <a:pt x="1663337" y="1166949"/>
                </a:lnTo>
                <a:lnTo>
                  <a:pt x="1680755" y="1114697"/>
                </a:lnTo>
                <a:lnTo>
                  <a:pt x="1689463" y="1088572"/>
                </a:lnTo>
                <a:lnTo>
                  <a:pt x="1698172" y="1062446"/>
                </a:lnTo>
                <a:cubicBezTo>
                  <a:pt x="1694352" y="963120"/>
                  <a:pt x="1703205" y="882281"/>
                  <a:pt x="1680755" y="792480"/>
                </a:cubicBezTo>
                <a:cubicBezTo>
                  <a:pt x="1678529" y="783575"/>
                  <a:pt x="1674568" y="775181"/>
                  <a:pt x="1672046" y="766355"/>
                </a:cubicBezTo>
                <a:cubicBezTo>
                  <a:pt x="1668327" y="753338"/>
                  <a:pt x="1661588" y="719313"/>
                  <a:pt x="1654629" y="705395"/>
                </a:cubicBezTo>
                <a:cubicBezTo>
                  <a:pt x="1649948" y="696033"/>
                  <a:pt x="1641463" y="688833"/>
                  <a:pt x="1637212" y="679269"/>
                </a:cubicBezTo>
                <a:cubicBezTo>
                  <a:pt x="1605191" y="607221"/>
                  <a:pt x="1638147" y="645368"/>
                  <a:pt x="1602377" y="609600"/>
                </a:cubicBezTo>
                <a:cubicBezTo>
                  <a:pt x="1596571" y="597989"/>
                  <a:pt x="1591401" y="586037"/>
                  <a:pt x="1584960" y="574766"/>
                </a:cubicBezTo>
                <a:cubicBezTo>
                  <a:pt x="1579767" y="565679"/>
                  <a:pt x="1572224" y="558002"/>
                  <a:pt x="1567543" y="548640"/>
                </a:cubicBezTo>
                <a:cubicBezTo>
                  <a:pt x="1531493" y="476538"/>
                  <a:pt x="1591330" y="571255"/>
                  <a:pt x="1541417" y="496389"/>
                </a:cubicBezTo>
                <a:cubicBezTo>
                  <a:pt x="1509664" y="401122"/>
                  <a:pt x="1560303" y="545412"/>
                  <a:pt x="1515292" y="444137"/>
                </a:cubicBezTo>
                <a:cubicBezTo>
                  <a:pt x="1507836" y="427360"/>
                  <a:pt x="1503681" y="409303"/>
                  <a:pt x="1497875" y="391886"/>
                </a:cubicBezTo>
                <a:cubicBezTo>
                  <a:pt x="1494972" y="383177"/>
                  <a:pt x="1493271" y="373971"/>
                  <a:pt x="1489166" y="365760"/>
                </a:cubicBezTo>
                <a:cubicBezTo>
                  <a:pt x="1483360" y="354149"/>
                  <a:pt x="1476307" y="343081"/>
                  <a:pt x="1471749" y="330926"/>
                </a:cubicBezTo>
                <a:cubicBezTo>
                  <a:pt x="1467546" y="319719"/>
                  <a:pt x="1468393" y="306797"/>
                  <a:pt x="1463040" y="296092"/>
                </a:cubicBezTo>
                <a:cubicBezTo>
                  <a:pt x="1453679" y="277369"/>
                  <a:pt x="1439817" y="261257"/>
                  <a:pt x="1428206" y="243840"/>
                </a:cubicBezTo>
                <a:cubicBezTo>
                  <a:pt x="1422400" y="235132"/>
                  <a:pt x="1419497" y="223521"/>
                  <a:pt x="1410789" y="217715"/>
                </a:cubicBezTo>
                <a:cubicBezTo>
                  <a:pt x="1385103" y="200590"/>
                  <a:pt x="1379489" y="199314"/>
                  <a:pt x="1358537" y="174172"/>
                </a:cubicBezTo>
                <a:cubicBezTo>
                  <a:pt x="1351836" y="166131"/>
                  <a:pt x="1348997" y="154938"/>
                  <a:pt x="1341120" y="148046"/>
                </a:cubicBezTo>
                <a:cubicBezTo>
                  <a:pt x="1325367" y="134262"/>
                  <a:pt x="1306286" y="124823"/>
                  <a:pt x="1288869" y="113212"/>
                </a:cubicBezTo>
                <a:cubicBezTo>
                  <a:pt x="1280160" y="107406"/>
                  <a:pt x="1272672" y="99105"/>
                  <a:pt x="1262743" y="95795"/>
                </a:cubicBezTo>
                <a:cubicBezTo>
                  <a:pt x="1254034" y="92892"/>
                  <a:pt x="1245055" y="90702"/>
                  <a:pt x="1236617" y="87086"/>
                </a:cubicBezTo>
                <a:cubicBezTo>
                  <a:pt x="1224685" y="81972"/>
                  <a:pt x="1213836" y="74490"/>
                  <a:pt x="1201783" y="69669"/>
                </a:cubicBezTo>
                <a:cubicBezTo>
                  <a:pt x="1184737" y="62851"/>
                  <a:pt x="1165953" y="60462"/>
                  <a:pt x="1149532" y="52252"/>
                </a:cubicBezTo>
                <a:cubicBezTo>
                  <a:pt x="1137920" y="46446"/>
                  <a:pt x="1126629" y="39949"/>
                  <a:pt x="1114697" y="34835"/>
                </a:cubicBezTo>
                <a:cubicBezTo>
                  <a:pt x="1091929" y="25077"/>
                  <a:pt x="1078294" y="24784"/>
                  <a:pt x="1053737" y="17417"/>
                </a:cubicBezTo>
                <a:cubicBezTo>
                  <a:pt x="983441" y="-3672"/>
                  <a:pt x="1069703" y="1451"/>
                  <a:pt x="1001486" y="0"/>
                </a:cubicBez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E9D75F90-427E-4D6E-876A-BA4F3188EF45}"/>
              </a:ext>
            </a:extLst>
          </p:cNvPr>
          <p:cNvSpPr/>
          <p:nvPr/>
        </p:nvSpPr>
        <p:spPr>
          <a:xfrm rot="16200000">
            <a:off x="624751" y="3004763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F12573AE-76D9-4116-9C62-8E041A70B304}"/>
              </a:ext>
            </a:extLst>
          </p:cNvPr>
          <p:cNvSpPr/>
          <p:nvPr/>
        </p:nvSpPr>
        <p:spPr>
          <a:xfrm rot="5400000">
            <a:off x="1065565" y="3372750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8E6BE59-8043-452C-AA9C-909F013FD49D}"/>
              </a:ext>
            </a:extLst>
          </p:cNvPr>
          <p:cNvCxnSpPr>
            <a:endCxn id="80" idx="43"/>
          </p:cNvCxnSpPr>
          <p:nvPr/>
        </p:nvCxnSpPr>
        <p:spPr>
          <a:xfrm flipH="1" flipV="1">
            <a:off x="1854926" y="3291840"/>
            <a:ext cx="513805" cy="321799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2EC35505-8AB6-4095-9935-70E7E85B29ED}"/>
              </a:ext>
            </a:extLst>
          </p:cNvPr>
          <p:cNvSpPr/>
          <p:nvPr/>
        </p:nvSpPr>
        <p:spPr>
          <a:xfrm>
            <a:off x="2359980" y="3195320"/>
            <a:ext cx="894849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2” Lines to M01 RAW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Outline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9/9/2019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Abhishek Deshpande | MS2 LCW System Re-Configuration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DD2EBD-AF7E-4E1D-A57E-88E34384359B}"/>
              </a:ext>
            </a:extLst>
          </p:cNvPr>
          <p:cNvSpPr/>
          <p:nvPr/>
        </p:nvSpPr>
        <p:spPr>
          <a:xfrm>
            <a:off x="404948" y="5826032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9575E713-0338-4495-BF9D-D8E77F143EAB}"/>
              </a:ext>
            </a:extLst>
          </p:cNvPr>
          <p:cNvSpPr/>
          <p:nvPr/>
        </p:nvSpPr>
        <p:spPr>
          <a:xfrm rot="16200000">
            <a:off x="6657703" y="5416729"/>
            <a:ext cx="322217" cy="322217"/>
          </a:xfrm>
          <a:prstGeom prst="flowChartMagneticTap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204512-538E-4AAA-ACCA-ABA953E8F81F}"/>
              </a:ext>
            </a:extLst>
          </p:cNvPr>
          <p:cNvCxnSpPr/>
          <p:nvPr/>
        </p:nvCxnSpPr>
        <p:spPr>
          <a:xfrm flipV="1">
            <a:off x="6979920" y="2769323"/>
            <a:ext cx="0" cy="2647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EA8096-4951-4701-B0BE-E58FAA484041}"/>
              </a:ext>
            </a:extLst>
          </p:cNvPr>
          <p:cNvCxnSpPr/>
          <p:nvPr/>
        </p:nvCxnSpPr>
        <p:spPr>
          <a:xfrm>
            <a:off x="6979920" y="2769323"/>
            <a:ext cx="1184365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B8420B-EF9D-4DE8-B73D-84B964785BEF}"/>
              </a:ext>
            </a:extLst>
          </p:cNvPr>
          <p:cNvCxnSpPr/>
          <p:nvPr/>
        </p:nvCxnSpPr>
        <p:spPr>
          <a:xfrm flipV="1">
            <a:off x="8164285" y="2063929"/>
            <a:ext cx="0" cy="705394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DA68BD-2B67-4F3B-9BB3-E3062160F50C}"/>
              </a:ext>
            </a:extLst>
          </p:cNvPr>
          <p:cNvCxnSpPr>
            <a:cxnSpLocks/>
          </p:cNvCxnSpPr>
          <p:nvPr/>
        </p:nvCxnSpPr>
        <p:spPr>
          <a:xfrm flipH="1">
            <a:off x="852373" y="2481946"/>
            <a:ext cx="7311912" cy="48167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B8EED-7DD6-4F5A-B6DD-303F289EBD76}"/>
              </a:ext>
            </a:extLst>
          </p:cNvPr>
          <p:cNvSpPr/>
          <p:nvPr/>
        </p:nvSpPr>
        <p:spPr>
          <a:xfrm>
            <a:off x="7526338" y="1611086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568A60-8EA6-40A1-BF4C-BECF476B1C21}"/>
              </a:ext>
            </a:extLst>
          </p:cNvPr>
          <p:cNvCxnSpPr/>
          <p:nvPr/>
        </p:nvCxnSpPr>
        <p:spPr>
          <a:xfrm>
            <a:off x="7750629" y="2063929"/>
            <a:ext cx="0" cy="1828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9DB2AF-2999-4E7D-B99B-8E7A6CA7B3D6}"/>
              </a:ext>
            </a:extLst>
          </p:cNvPr>
          <p:cNvCxnSpPr>
            <a:cxnSpLocks/>
          </p:cNvCxnSpPr>
          <p:nvPr/>
        </p:nvCxnSpPr>
        <p:spPr>
          <a:xfrm flipH="1">
            <a:off x="1097281" y="2246811"/>
            <a:ext cx="6653348" cy="353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22924D2-4830-416C-B643-691D9C1A74EC}"/>
              </a:ext>
            </a:extLst>
          </p:cNvPr>
          <p:cNvSpPr/>
          <p:nvPr/>
        </p:nvSpPr>
        <p:spPr>
          <a:xfrm>
            <a:off x="404948" y="1524002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0D913B-7ED1-40BD-AABF-FA7AF75287BB}"/>
              </a:ext>
            </a:extLst>
          </p:cNvPr>
          <p:cNvCxnSpPr>
            <a:cxnSpLocks/>
            <a:endCxn id="26" idx="2"/>
          </p:cNvCxnSpPr>
          <p:nvPr/>
        </p:nvCxnSpPr>
        <p:spPr>
          <a:xfrm flipH="1" flipV="1">
            <a:off x="852373" y="1976845"/>
            <a:ext cx="15118" cy="553268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1D3194-90CA-49A0-82B6-77D80C3E98CE}"/>
              </a:ext>
            </a:extLst>
          </p:cNvPr>
          <p:cNvCxnSpPr/>
          <p:nvPr/>
        </p:nvCxnSpPr>
        <p:spPr>
          <a:xfrm>
            <a:off x="1097281" y="1976845"/>
            <a:ext cx="0" cy="3053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72BA60-7B73-4C30-A097-339A5F128BE0}"/>
              </a:ext>
            </a:extLst>
          </p:cNvPr>
          <p:cNvCxnSpPr>
            <a:cxnSpLocks/>
          </p:cNvCxnSpPr>
          <p:nvPr/>
        </p:nvCxnSpPr>
        <p:spPr>
          <a:xfrm flipV="1">
            <a:off x="1959429" y="956931"/>
            <a:ext cx="0" cy="132525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7AD5984-09DB-47AF-8235-785A88F80388}"/>
              </a:ext>
            </a:extLst>
          </p:cNvPr>
          <p:cNvSpPr/>
          <p:nvPr/>
        </p:nvSpPr>
        <p:spPr>
          <a:xfrm>
            <a:off x="341277" y="1139414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852BDA-7802-4633-8B03-EFE5CCD1D72D}"/>
              </a:ext>
            </a:extLst>
          </p:cNvPr>
          <p:cNvSpPr/>
          <p:nvPr/>
        </p:nvSpPr>
        <p:spPr>
          <a:xfrm>
            <a:off x="3170051" y="833211"/>
            <a:ext cx="2725657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2 X 140 Ton chillers (980 kW)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FCD449C-4D1A-4BC2-9FDA-46424C8261EB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1959429" y="959755"/>
            <a:ext cx="1210622" cy="557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5886011-A8CC-4219-8A92-95BF1321E8DC}"/>
              </a:ext>
            </a:extLst>
          </p:cNvPr>
          <p:cNvCxnSpPr>
            <a:cxnSpLocks/>
          </p:cNvCxnSpPr>
          <p:nvPr/>
        </p:nvCxnSpPr>
        <p:spPr>
          <a:xfrm>
            <a:off x="5895708" y="965332"/>
            <a:ext cx="348338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EB16CFC-0762-4C8C-B59F-C55ABE8F378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180138" y="5577837"/>
            <a:ext cx="4775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AF6356B-206C-49C4-8EA8-7EB9ADC3A934}"/>
              </a:ext>
            </a:extLst>
          </p:cNvPr>
          <p:cNvCxnSpPr>
            <a:cxnSpLocks/>
          </p:cNvCxnSpPr>
          <p:nvPr/>
        </p:nvCxnSpPr>
        <p:spPr>
          <a:xfrm flipV="1">
            <a:off x="6180138" y="2246811"/>
            <a:ext cx="26123" cy="33310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7837372-0EAE-4486-A369-607BC4919381}"/>
              </a:ext>
            </a:extLst>
          </p:cNvPr>
          <p:cNvSpPr/>
          <p:nvPr/>
        </p:nvSpPr>
        <p:spPr>
          <a:xfrm rot="16200000">
            <a:off x="3032530" y="3452947"/>
            <a:ext cx="4440284" cy="235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267ED1-D60E-492D-8AC2-801C8FEA5EFF}"/>
              </a:ext>
            </a:extLst>
          </p:cNvPr>
          <p:cNvSpPr/>
          <p:nvPr/>
        </p:nvSpPr>
        <p:spPr>
          <a:xfrm>
            <a:off x="1909382" y="4668953"/>
            <a:ext cx="894846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Plate and frame HX</a:t>
            </a: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3869A90-4C38-4B35-8D35-3A0C82A435D8}"/>
              </a:ext>
            </a:extLst>
          </p:cNvPr>
          <p:cNvSpPr/>
          <p:nvPr/>
        </p:nvSpPr>
        <p:spPr>
          <a:xfrm>
            <a:off x="6867483" y="3804006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9CE97F2C-4EB9-4F01-90DE-F8041BFE78DF}"/>
              </a:ext>
            </a:extLst>
          </p:cNvPr>
          <p:cNvSpPr/>
          <p:nvPr/>
        </p:nvSpPr>
        <p:spPr>
          <a:xfrm rot="16200000">
            <a:off x="7264415" y="238763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E5778D16-07EE-4228-BEDA-4C88819655B2}"/>
              </a:ext>
            </a:extLst>
          </p:cNvPr>
          <p:cNvSpPr/>
          <p:nvPr/>
        </p:nvSpPr>
        <p:spPr>
          <a:xfrm rot="16200000">
            <a:off x="3802279" y="241907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7AD04A4F-3283-4B4A-8A2B-736BFE56ADE0}"/>
              </a:ext>
            </a:extLst>
          </p:cNvPr>
          <p:cNvSpPr/>
          <p:nvPr/>
        </p:nvSpPr>
        <p:spPr>
          <a:xfrm rot="16200000">
            <a:off x="1615521" y="2442442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CD554C19-B18B-4167-BF0A-53FECD5DABBF}"/>
              </a:ext>
            </a:extLst>
          </p:cNvPr>
          <p:cNvSpPr/>
          <p:nvPr/>
        </p:nvSpPr>
        <p:spPr>
          <a:xfrm rot="10800000">
            <a:off x="6084339" y="3909329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01471461-49FD-427D-B698-2283B327CDF7}"/>
              </a:ext>
            </a:extLst>
          </p:cNvPr>
          <p:cNvSpPr/>
          <p:nvPr/>
        </p:nvSpPr>
        <p:spPr>
          <a:xfrm rot="5555069">
            <a:off x="4600302" y="2140552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6A0D45D7-0412-424C-875E-B299C28A4AF9}"/>
              </a:ext>
            </a:extLst>
          </p:cNvPr>
          <p:cNvSpPr/>
          <p:nvPr/>
        </p:nvSpPr>
        <p:spPr>
          <a:xfrm rot="5400000">
            <a:off x="3151231" y="2153940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0DAC7C8D-F650-491B-BB2D-6188B2318D15}"/>
              </a:ext>
            </a:extLst>
          </p:cNvPr>
          <p:cNvSpPr/>
          <p:nvPr/>
        </p:nvSpPr>
        <p:spPr>
          <a:xfrm rot="5400000">
            <a:off x="1324478" y="2179001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EBF87856-E92A-41E5-A3E4-4C9233C064AC}"/>
              </a:ext>
            </a:extLst>
          </p:cNvPr>
          <p:cNvSpPr/>
          <p:nvPr/>
        </p:nvSpPr>
        <p:spPr>
          <a:xfrm>
            <a:off x="1829574" y="1796913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B94C3E14-C94D-4268-A3E9-5EF065A2437B}"/>
              </a:ext>
            </a:extLst>
          </p:cNvPr>
          <p:cNvSpPr/>
          <p:nvPr/>
        </p:nvSpPr>
        <p:spPr>
          <a:xfrm rot="5400000">
            <a:off x="2789695" y="850987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E3A3420-13C6-4BA6-BD75-CDA68EBBF5C3}"/>
              </a:ext>
            </a:extLst>
          </p:cNvPr>
          <p:cNvCxnSpPr>
            <a:cxnSpLocks/>
          </p:cNvCxnSpPr>
          <p:nvPr/>
        </p:nvCxnSpPr>
        <p:spPr>
          <a:xfrm flipH="1" flipV="1">
            <a:off x="1129183" y="2282188"/>
            <a:ext cx="7620" cy="8613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C88C14F-5C5F-4D08-99A3-1B3229DC622F}"/>
              </a:ext>
            </a:extLst>
          </p:cNvPr>
          <p:cNvCxnSpPr/>
          <p:nvPr/>
        </p:nvCxnSpPr>
        <p:spPr>
          <a:xfrm flipH="1">
            <a:off x="228600" y="3125109"/>
            <a:ext cx="90058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B8FE806-1F6B-45D7-A3CE-7006E1B4932C}"/>
              </a:ext>
            </a:extLst>
          </p:cNvPr>
          <p:cNvCxnSpPr>
            <a:cxnSpLocks/>
          </p:cNvCxnSpPr>
          <p:nvPr/>
        </p:nvCxnSpPr>
        <p:spPr>
          <a:xfrm flipV="1">
            <a:off x="1454457" y="2565491"/>
            <a:ext cx="0" cy="937699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4E09CC0-7268-4F07-82DB-8B586FB8B531}"/>
              </a:ext>
            </a:extLst>
          </p:cNvPr>
          <p:cNvCxnSpPr>
            <a:cxnSpLocks/>
          </p:cNvCxnSpPr>
          <p:nvPr/>
        </p:nvCxnSpPr>
        <p:spPr>
          <a:xfrm flipH="1">
            <a:off x="307182" y="3472827"/>
            <a:ext cx="1154556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A75CB239-9A4A-40DD-B280-BACDCEAB9668}"/>
              </a:ext>
            </a:extLst>
          </p:cNvPr>
          <p:cNvSpPr/>
          <p:nvPr/>
        </p:nvSpPr>
        <p:spPr>
          <a:xfrm>
            <a:off x="404948" y="1530260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806F18-6A5C-4A30-B594-50322A931083}"/>
              </a:ext>
            </a:extLst>
          </p:cNvPr>
          <p:cNvSpPr/>
          <p:nvPr/>
        </p:nvSpPr>
        <p:spPr>
          <a:xfrm>
            <a:off x="3142337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FABB894-8778-41AA-B405-91183DC9BD09}"/>
              </a:ext>
            </a:extLst>
          </p:cNvPr>
          <p:cNvSpPr/>
          <p:nvPr/>
        </p:nvSpPr>
        <p:spPr>
          <a:xfrm>
            <a:off x="4152125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C39B961-3174-4023-8051-2841068247D0}"/>
              </a:ext>
            </a:extLst>
          </p:cNvPr>
          <p:cNvSpPr/>
          <p:nvPr/>
        </p:nvSpPr>
        <p:spPr>
          <a:xfrm>
            <a:off x="7606926" y="4462233"/>
            <a:ext cx="894849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Pump room</a:t>
            </a: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0B93870D-DCCB-4DBF-AE88-F3F756E7E98F}"/>
              </a:ext>
            </a:extLst>
          </p:cNvPr>
          <p:cNvSpPr/>
          <p:nvPr/>
        </p:nvSpPr>
        <p:spPr>
          <a:xfrm>
            <a:off x="528249" y="3865890"/>
            <a:ext cx="1088621" cy="142782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Reservoir tank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AB2163E-3F5C-4F24-AB0A-88472B97A9A4}"/>
              </a:ext>
            </a:extLst>
          </p:cNvPr>
          <p:cNvCxnSpPr>
            <a:cxnSpLocks/>
          </p:cNvCxnSpPr>
          <p:nvPr/>
        </p:nvCxnSpPr>
        <p:spPr>
          <a:xfrm flipH="1">
            <a:off x="404948" y="5629577"/>
            <a:ext cx="1491243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C471113-75FC-47A1-AB76-101C8A4E9E76}"/>
              </a:ext>
            </a:extLst>
          </p:cNvPr>
          <p:cNvCxnSpPr>
            <a:cxnSpLocks/>
          </p:cNvCxnSpPr>
          <p:nvPr/>
        </p:nvCxnSpPr>
        <p:spPr>
          <a:xfrm flipV="1">
            <a:off x="1959429" y="2282189"/>
            <a:ext cx="0" cy="132525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293349F-D70C-41B1-8805-4F449FA4A606}"/>
              </a:ext>
            </a:extLst>
          </p:cNvPr>
          <p:cNvCxnSpPr>
            <a:cxnSpLocks/>
          </p:cNvCxnSpPr>
          <p:nvPr/>
        </p:nvCxnSpPr>
        <p:spPr>
          <a:xfrm flipH="1">
            <a:off x="404948" y="3607447"/>
            <a:ext cx="1554481" cy="1778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8AE2EF8-CDE6-4AE6-BA90-10BDB2FC7ACF}"/>
              </a:ext>
            </a:extLst>
          </p:cNvPr>
          <p:cNvCxnSpPr>
            <a:cxnSpLocks/>
          </p:cNvCxnSpPr>
          <p:nvPr/>
        </p:nvCxnSpPr>
        <p:spPr>
          <a:xfrm flipV="1">
            <a:off x="400719" y="3625227"/>
            <a:ext cx="4229" cy="200435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D04D48F-19FF-4FCD-BED5-9F1254C5E658}"/>
              </a:ext>
            </a:extLst>
          </p:cNvPr>
          <p:cNvCxnSpPr>
            <a:cxnSpLocks/>
          </p:cNvCxnSpPr>
          <p:nvPr/>
        </p:nvCxnSpPr>
        <p:spPr>
          <a:xfrm flipV="1">
            <a:off x="2189432" y="1524002"/>
            <a:ext cx="0" cy="1798594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0661577-4241-48BB-84E1-195F6303C0A7}"/>
              </a:ext>
            </a:extLst>
          </p:cNvPr>
          <p:cNvCxnSpPr>
            <a:cxnSpLocks/>
          </p:cNvCxnSpPr>
          <p:nvPr/>
        </p:nvCxnSpPr>
        <p:spPr>
          <a:xfrm flipV="1">
            <a:off x="2189432" y="3320805"/>
            <a:ext cx="0" cy="1325258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3375FA1-A03D-493D-8854-F5DB77564571}"/>
              </a:ext>
            </a:extLst>
          </p:cNvPr>
          <p:cNvCxnSpPr>
            <a:cxnSpLocks/>
          </p:cNvCxnSpPr>
          <p:nvPr/>
        </p:nvCxnSpPr>
        <p:spPr>
          <a:xfrm flipV="1">
            <a:off x="2174262" y="1501180"/>
            <a:ext cx="4069784" cy="25611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lowchart: Sequential Access Storage 72">
            <a:extLst>
              <a:ext uri="{FF2B5EF4-FFF2-40B4-BE49-F238E27FC236}">
                <a16:creationId xmlns:a16="http://schemas.microsoft.com/office/drawing/2014/main" id="{20A02F2F-D757-4738-B769-0E892F9253DA}"/>
              </a:ext>
            </a:extLst>
          </p:cNvPr>
          <p:cNvSpPr/>
          <p:nvPr/>
        </p:nvSpPr>
        <p:spPr>
          <a:xfrm rot="10800000" flipH="1">
            <a:off x="3227098" y="838552"/>
            <a:ext cx="278047" cy="265590"/>
          </a:xfrm>
          <a:prstGeom prst="flowChartMagneticTap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644B1D3-B029-4C82-AB62-7C864F1F3F95}"/>
              </a:ext>
            </a:extLst>
          </p:cNvPr>
          <p:cNvCxnSpPr>
            <a:cxnSpLocks/>
          </p:cNvCxnSpPr>
          <p:nvPr/>
        </p:nvCxnSpPr>
        <p:spPr>
          <a:xfrm flipV="1">
            <a:off x="6244046" y="965334"/>
            <a:ext cx="0" cy="535846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268B952-DA29-41E9-8BD9-9EAEAF7D1535}"/>
              </a:ext>
            </a:extLst>
          </p:cNvPr>
          <p:cNvSpPr/>
          <p:nvPr/>
        </p:nvSpPr>
        <p:spPr>
          <a:xfrm rot="16200000">
            <a:off x="6962052" y="2119130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05263F3-6324-48E2-9397-99AA239E5D9F}"/>
              </a:ext>
            </a:extLst>
          </p:cNvPr>
          <p:cNvCxnSpPr>
            <a:cxnSpLocks/>
          </p:cNvCxnSpPr>
          <p:nvPr/>
        </p:nvCxnSpPr>
        <p:spPr>
          <a:xfrm flipH="1">
            <a:off x="3030584" y="3462980"/>
            <a:ext cx="3979237" cy="263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EFA0850-3556-4A4E-9226-07BE2E23E057}"/>
              </a:ext>
            </a:extLst>
          </p:cNvPr>
          <p:cNvCxnSpPr>
            <a:cxnSpLocks/>
          </p:cNvCxnSpPr>
          <p:nvPr/>
        </p:nvCxnSpPr>
        <p:spPr>
          <a:xfrm flipV="1">
            <a:off x="3030584" y="3503190"/>
            <a:ext cx="0" cy="21263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85F19CF-3AEF-44C3-9D2F-903B0D2C9525}"/>
              </a:ext>
            </a:extLst>
          </p:cNvPr>
          <p:cNvCxnSpPr/>
          <p:nvPr/>
        </p:nvCxnSpPr>
        <p:spPr>
          <a:xfrm flipH="1">
            <a:off x="2804228" y="5629577"/>
            <a:ext cx="2263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A485A7-D1B5-4EDF-975F-5846BE0CC8EE}"/>
              </a:ext>
            </a:extLst>
          </p:cNvPr>
          <p:cNvCxnSpPr/>
          <p:nvPr/>
        </p:nvCxnSpPr>
        <p:spPr>
          <a:xfrm flipV="1">
            <a:off x="2656114" y="2944818"/>
            <a:ext cx="0" cy="1724135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C0316B-DF1C-4D8B-9A97-ABD6D7309A29}"/>
              </a:ext>
            </a:extLst>
          </p:cNvPr>
          <p:cNvCxnSpPr>
            <a:cxnSpLocks/>
          </p:cNvCxnSpPr>
          <p:nvPr/>
        </p:nvCxnSpPr>
        <p:spPr>
          <a:xfrm flipH="1">
            <a:off x="2656115" y="2898501"/>
            <a:ext cx="4341222" cy="38739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3D848E64-B3EA-453B-A525-452B927BC5F2}"/>
              </a:ext>
            </a:extLst>
          </p:cNvPr>
          <p:cNvSpPr/>
          <p:nvPr/>
        </p:nvSpPr>
        <p:spPr>
          <a:xfrm rot="10800000">
            <a:off x="6858320" y="2984404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EB363F9E-265D-4AA1-8ED6-B70B45450DCE}"/>
              </a:ext>
            </a:extLst>
          </p:cNvPr>
          <p:cNvSpPr/>
          <p:nvPr/>
        </p:nvSpPr>
        <p:spPr>
          <a:xfrm>
            <a:off x="6858320" y="3172136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9D7CA9C-4296-4231-BBF7-F43F62FD3C0E}"/>
              </a:ext>
            </a:extLst>
          </p:cNvPr>
          <p:cNvCxnSpPr>
            <a:cxnSpLocks/>
          </p:cNvCxnSpPr>
          <p:nvPr/>
        </p:nvCxnSpPr>
        <p:spPr>
          <a:xfrm flipV="1">
            <a:off x="1072560" y="5293718"/>
            <a:ext cx="0" cy="33985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1DCF8FFE-1A3E-424A-B3B9-66D9154F3C6E}"/>
              </a:ext>
            </a:extLst>
          </p:cNvPr>
          <p:cNvSpPr/>
          <p:nvPr/>
        </p:nvSpPr>
        <p:spPr>
          <a:xfrm rot="16200000">
            <a:off x="4435005" y="3375448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35A4BA70-80A4-4076-9507-7F571B824AA2}"/>
              </a:ext>
            </a:extLst>
          </p:cNvPr>
          <p:cNvSpPr/>
          <p:nvPr/>
        </p:nvSpPr>
        <p:spPr>
          <a:xfrm rot="5400000">
            <a:off x="4469694" y="2815463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D5EE8853-D7DC-4FE9-B81E-0446E7837064}"/>
              </a:ext>
            </a:extLst>
          </p:cNvPr>
          <p:cNvSpPr/>
          <p:nvPr/>
        </p:nvSpPr>
        <p:spPr>
          <a:xfrm rot="10800000">
            <a:off x="2065202" y="3859055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4D5CF6D5-2720-4B54-ACF0-CD3A224532B9}"/>
              </a:ext>
            </a:extLst>
          </p:cNvPr>
          <p:cNvSpPr/>
          <p:nvPr/>
        </p:nvSpPr>
        <p:spPr>
          <a:xfrm>
            <a:off x="2065202" y="4046787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58FED05D-2B86-4815-8E0B-2C9370663761}"/>
              </a:ext>
            </a:extLst>
          </p:cNvPr>
          <p:cNvSpPr/>
          <p:nvPr/>
        </p:nvSpPr>
        <p:spPr>
          <a:xfrm rot="5400000">
            <a:off x="1963783" y="3957192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E8448C8-50CB-41B7-A0B3-EA108D867EB5}"/>
              </a:ext>
            </a:extLst>
          </p:cNvPr>
          <p:cNvCxnSpPr>
            <a:cxnSpLocks/>
          </p:cNvCxnSpPr>
          <p:nvPr/>
        </p:nvCxnSpPr>
        <p:spPr>
          <a:xfrm flipH="1">
            <a:off x="1773392" y="4058646"/>
            <a:ext cx="23352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17EFA5C-216C-4DD1-B9F1-6DB3708B51C1}"/>
              </a:ext>
            </a:extLst>
          </p:cNvPr>
          <p:cNvCxnSpPr/>
          <p:nvPr/>
        </p:nvCxnSpPr>
        <p:spPr>
          <a:xfrm flipV="1">
            <a:off x="1773392" y="3607447"/>
            <a:ext cx="0" cy="45119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E05202C6-3810-4359-8F5E-895CC3100A8F}"/>
              </a:ext>
            </a:extLst>
          </p:cNvPr>
          <p:cNvSpPr/>
          <p:nvPr/>
        </p:nvSpPr>
        <p:spPr>
          <a:xfrm>
            <a:off x="6541925" y="838552"/>
            <a:ext cx="2060354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https://www.aaon.com/LN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E2996E-D441-4548-B293-050F14B7EF7B}"/>
              </a:ext>
            </a:extLst>
          </p:cNvPr>
          <p:cNvCxnSpPr/>
          <p:nvPr/>
        </p:nvCxnSpPr>
        <p:spPr>
          <a:xfrm>
            <a:off x="307182" y="5753902"/>
            <a:ext cx="2801060" cy="0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1A8DFA-F133-40E7-9E59-A66139426796}"/>
              </a:ext>
            </a:extLst>
          </p:cNvPr>
          <p:cNvCxnSpPr/>
          <p:nvPr/>
        </p:nvCxnSpPr>
        <p:spPr>
          <a:xfrm flipV="1">
            <a:off x="307182" y="5494421"/>
            <a:ext cx="0" cy="244525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EBA5C32-9E61-4F2B-95E4-25B23D878B69}"/>
              </a:ext>
            </a:extLst>
          </p:cNvPr>
          <p:cNvCxnSpPr/>
          <p:nvPr/>
        </p:nvCxnSpPr>
        <p:spPr>
          <a:xfrm flipV="1">
            <a:off x="3108242" y="5497901"/>
            <a:ext cx="0" cy="244525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5429124F-6484-4D2D-93B6-DD4B6895D856}"/>
              </a:ext>
            </a:extLst>
          </p:cNvPr>
          <p:cNvCxnSpPr>
            <a:cxnSpLocks/>
          </p:cNvCxnSpPr>
          <p:nvPr/>
        </p:nvCxnSpPr>
        <p:spPr>
          <a:xfrm rot="10800000">
            <a:off x="316593" y="5896242"/>
            <a:ext cx="719364" cy="235134"/>
          </a:xfrm>
          <a:prstGeom prst="curvedConnector3">
            <a:avLst>
              <a:gd name="adj1" fmla="val 133531"/>
            </a:avLst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B4E9ABCA-7CA0-4D6B-B873-765B18CB69B9}"/>
              </a:ext>
            </a:extLst>
          </p:cNvPr>
          <p:cNvSpPr/>
          <p:nvPr/>
        </p:nvSpPr>
        <p:spPr>
          <a:xfrm>
            <a:off x="527198" y="5603562"/>
            <a:ext cx="2094543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6’ X6’ skid</a:t>
            </a:r>
          </a:p>
        </p:txBody>
      </p:sp>
    </p:spTree>
    <p:extLst>
      <p:ext uri="{BB962C8B-B14F-4D97-AF65-F5344CB8AC3E}">
        <p14:creationId xmlns:p14="http://schemas.microsoft.com/office/powerpoint/2010/main" val="63293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Outline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9/9/2019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Abhishek Deshpande | MS2 LCW System Re-Configuration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DD2EBD-AF7E-4E1D-A57E-88E34384359B}"/>
              </a:ext>
            </a:extLst>
          </p:cNvPr>
          <p:cNvSpPr/>
          <p:nvPr/>
        </p:nvSpPr>
        <p:spPr>
          <a:xfrm>
            <a:off x="404948" y="5826032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9575E713-0338-4495-BF9D-D8E77F143EAB}"/>
              </a:ext>
            </a:extLst>
          </p:cNvPr>
          <p:cNvSpPr/>
          <p:nvPr/>
        </p:nvSpPr>
        <p:spPr>
          <a:xfrm rot="16200000">
            <a:off x="6657703" y="5416729"/>
            <a:ext cx="322217" cy="322217"/>
          </a:xfrm>
          <a:prstGeom prst="flowChartMagneticTap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204512-538E-4AAA-ACCA-ABA953E8F81F}"/>
              </a:ext>
            </a:extLst>
          </p:cNvPr>
          <p:cNvCxnSpPr/>
          <p:nvPr/>
        </p:nvCxnSpPr>
        <p:spPr>
          <a:xfrm flipV="1">
            <a:off x="6979920" y="2769323"/>
            <a:ext cx="0" cy="2647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EA8096-4951-4701-B0BE-E58FAA484041}"/>
              </a:ext>
            </a:extLst>
          </p:cNvPr>
          <p:cNvCxnSpPr/>
          <p:nvPr/>
        </p:nvCxnSpPr>
        <p:spPr>
          <a:xfrm>
            <a:off x="6979920" y="2769323"/>
            <a:ext cx="1184365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B8420B-EF9D-4DE8-B73D-84B964785BEF}"/>
              </a:ext>
            </a:extLst>
          </p:cNvPr>
          <p:cNvCxnSpPr/>
          <p:nvPr/>
        </p:nvCxnSpPr>
        <p:spPr>
          <a:xfrm flipV="1">
            <a:off x="8164285" y="2063929"/>
            <a:ext cx="0" cy="705394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DA68BD-2B67-4F3B-9BB3-E3062160F50C}"/>
              </a:ext>
            </a:extLst>
          </p:cNvPr>
          <p:cNvCxnSpPr>
            <a:cxnSpLocks/>
          </p:cNvCxnSpPr>
          <p:nvPr/>
        </p:nvCxnSpPr>
        <p:spPr>
          <a:xfrm flipH="1">
            <a:off x="852373" y="2481946"/>
            <a:ext cx="7311912" cy="48167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B8EED-7DD6-4F5A-B6DD-303F289EBD76}"/>
              </a:ext>
            </a:extLst>
          </p:cNvPr>
          <p:cNvSpPr/>
          <p:nvPr/>
        </p:nvSpPr>
        <p:spPr>
          <a:xfrm>
            <a:off x="7526338" y="1611086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568A60-8EA6-40A1-BF4C-BECF476B1C21}"/>
              </a:ext>
            </a:extLst>
          </p:cNvPr>
          <p:cNvCxnSpPr/>
          <p:nvPr/>
        </p:nvCxnSpPr>
        <p:spPr>
          <a:xfrm>
            <a:off x="7750629" y="2063929"/>
            <a:ext cx="0" cy="1828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9DB2AF-2999-4E7D-B99B-8E7A6CA7B3D6}"/>
              </a:ext>
            </a:extLst>
          </p:cNvPr>
          <p:cNvCxnSpPr>
            <a:cxnSpLocks/>
          </p:cNvCxnSpPr>
          <p:nvPr/>
        </p:nvCxnSpPr>
        <p:spPr>
          <a:xfrm flipH="1">
            <a:off x="1097281" y="2246811"/>
            <a:ext cx="6653348" cy="353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22924D2-4830-416C-B643-691D9C1A74EC}"/>
              </a:ext>
            </a:extLst>
          </p:cNvPr>
          <p:cNvSpPr/>
          <p:nvPr/>
        </p:nvSpPr>
        <p:spPr>
          <a:xfrm>
            <a:off x="404948" y="1524002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0D913B-7ED1-40BD-AABF-FA7AF75287BB}"/>
              </a:ext>
            </a:extLst>
          </p:cNvPr>
          <p:cNvCxnSpPr>
            <a:cxnSpLocks/>
            <a:endCxn id="26" idx="2"/>
          </p:cNvCxnSpPr>
          <p:nvPr/>
        </p:nvCxnSpPr>
        <p:spPr>
          <a:xfrm flipH="1" flipV="1">
            <a:off x="852373" y="1976845"/>
            <a:ext cx="15118" cy="553268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1D3194-90CA-49A0-82B6-77D80C3E98CE}"/>
              </a:ext>
            </a:extLst>
          </p:cNvPr>
          <p:cNvCxnSpPr/>
          <p:nvPr/>
        </p:nvCxnSpPr>
        <p:spPr>
          <a:xfrm>
            <a:off x="1097281" y="1976845"/>
            <a:ext cx="0" cy="3053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A72BA60-7B73-4C30-A097-339A5F128BE0}"/>
              </a:ext>
            </a:extLst>
          </p:cNvPr>
          <p:cNvCxnSpPr>
            <a:cxnSpLocks/>
          </p:cNvCxnSpPr>
          <p:nvPr/>
        </p:nvCxnSpPr>
        <p:spPr>
          <a:xfrm flipV="1">
            <a:off x="1959429" y="956931"/>
            <a:ext cx="0" cy="132525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7AD5984-09DB-47AF-8235-785A88F80388}"/>
              </a:ext>
            </a:extLst>
          </p:cNvPr>
          <p:cNvSpPr/>
          <p:nvPr/>
        </p:nvSpPr>
        <p:spPr>
          <a:xfrm>
            <a:off x="341277" y="1139414"/>
            <a:ext cx="8334103" cy="156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852BDA-7802-4633-8B03-EFE5CCD1D72D}"/>
              </a:ext>
            </a:extLst>
          </p:cNvPr>
          <p:cNvSpPr/>
          <p:nvPr/>
        </p:nvSpPr>
        <p:spPr>
          <a:xfrm>
            <a:off x="3835354" y="833211"/>
            <a:ext cx="2060354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2 X 140 Ton chillers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FCD449C-4D1A-4BC2-9FDA-46424C8261EB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1959429" y="959755"/>
            <a:ext cx="1875925" cy="557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5886011-A8CC-4219-8A92-95BF1321E8DC}"/>
              </a:ext>
            </a:extLst>
          </p:cNvPr>
          <p:cNvCxnSpPr>
            <a:cxnSpLocks/>
          </p:cNvCxnSpPr>
          <p:nvPr/>
        </p:nvCxnSpPr>
        <p:spPr>
          <a:xfrm>
            <a:off x="5895708" y="965332"/>
            <a:ext cx="348338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EB16CFC-0762-4C8C-B59F-C55ABE8F378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180138" y="5577837"/>
            <a:ext cx="4775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AF6356B-206C-49C4-8EA8-7EB9ADC3A934}"/>
              </a:ext>
            </a:extLst>
          </p:cNvPr>
          <p:cNvCxnSpPr>
            <a:cxnSpLocks/>
          </p:cNvCxnSpPr>
          <p:nvPr/>
        </p:nvCxnSpPr>
        <p:spPr>
          <a:xfrm flipV="1">
            <a:off x="6180138" y="2246811"/>
            <a:ext cx="26123" cy="33310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7837372-0EAE-4486-A369-607BC4919381}"/>
              </a:ext>
            </a:extLst>
          </p:cNvPr>
          <p:cNvSpPr/>
          <p:nvPr/>
        </p:nvSpPr>
        <p:spPr>
          <a:xfrm rot="16200000">
            <a:off x="3032530" y="3452947"/>
            <a:ext cx="4440284" cy="235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A267ED1-D60E-492D-8AC2-801C8FEA5EFF}"/>
              </a:ext>
            </a:extLst>
          </p:cNvPr>
          <p:cNvSpPr/>
          <p:nvPr/>
        </p:nvSpPr>
        <p:spPr>
          <a:xfrm>
            <a:off x="1909382" y="4668953"/>
            <a:ext cx="894846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Plate and frame HX</a:t>
            </a:r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3869A90-4C38-4B35-8D35-3A0C82A435D8}"/>
              </a:ext>
            </a:extLst>
          </p:cNvPr>
          <p:cNvSpPr/>
          <p:nvPr/>
        </p:nvSpPr>
        <p:spPr>
          <a:xfrm>
            <a:off x="6867483" y="3804006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9CE97F2C-4EB9-4F01-90DE-F8041BFE78DF}"/>
              </a:ext>
            </a:extLst>
          </p:cNvPr>
          <p:cNvSpPr/>
          <p:nvPr/>
        </p:nvSpPr>
        <p:spPr>
          <a:xfrm rot="16200000">
            <a:off x="7264415" y="238763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E5778D16-07EE-4228-BEDA-4C88819655B2}"/>
              </a:ext>
            </a:extLst>
          </p:cNvPr>
          <p:cNvSpPr/>
          <p:nvPr/>
        </p:nvSpPr>
        <p:spPr>
          <a:xfrm rot="16200000">
            <a:off x="3802279" y="2419078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7AD04A4F-3283-4B4A-8A2B-736BFE56ADE0}"/>
              </a:ext>
            </a:extLst>
          </p:cNvPr>
          <p:cNvSpPr/>
          <p:nvPr/>
        </p:nvSpPr>
        <p:spPr>
          <a:xfrm rot="16200000">
            <a:off x="1615521" y="2442442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CD554C19-B18B-4167-BF0A-53FECD5DABBF}"/>
              </a:ext>
            </a:extLst>
          </p:cNvPr>
          <p:cNvSpPr/>
          <p:nvPr/>
        </p:nvSpPr>
        <p:spPr>
          <a:xfrm rot="10800000">
            <a:off x="6084339" y="3909329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01471461-49FD-427D-B698-2283B327CDF7}"/>
              </a:ext>
            </a:extLst>
          </p:cNvPr>
          <p:cNvSpPr/>
          <p:nvPr/>
        </p:nvSpPr>
        <p:spPr>
          <a:xfrm rot="5555069">
            <a:off x="4600302" y="2140552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6A0D45D7-0412-424C-875E-B299C28A4AF9}"/>
              </a:ext>
            </a:extLst>
          </p:cNvPr>
          <p:cNvSpPr/>
          <p:nvPr/>
        </p:nvSpPr>
        <p:spPr>
          <a:xfrm rot="5400000">
            <a:off x="3151231" y="2153940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0DAC7C8D-F650-491B-BB2D-6188B2318D15}"/>
              </a:ext>
            </a:extLst>
          </p:cNvPr>
          <p:cNvSpPr/>
          <p:nvPr/>
        </p:nvSpPr>
        <p:spPr>
          <a:xfrm rot="5400000">
            <a:off x="1324478" y="2179001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EBF87856-E92A-41E5-A3E4-4C9233C064AC}"/>
              </a:ext>
            </a:extLst>
          </p:cNvPr>
          <p:cNvSpPr/>
          <p:nvPr/>
        </p:nvSpPr>
        <p:spPr>
          <a:xfrm>
            <a:off x="1829574" y="1796913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B94C3E14-C94D-4268-A3E9-5EF065A2437B}"/>
              </a:ext>
            </a:extLst>
          </p:cNvPr>
          <p:cNvSpPr/>
          <p:nvPr/>
        </p:nvSpPr>
        <p:spPr>
          <a:xfrm rot="5400000">
            <a:off x="2789695" y="850987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E3A3420-13C6-4BA6-BD75-CDA68EBBF5C3}"/>
              </a:ext>
            </a:extLst>
          </p:cNvPr>
          <p:cNvCxnSpPr>
            <a:cxnSpLocks/>
          </p:cNvCxnSpPr>
          <p:nvPr/>
        </p:nvCxnSpPr>
        <p:spPr>
          <a:xfrm flipH="1" flipV="1">
            <a:off x="1129183" y="2282188"/>
            <a:ext cx="7620" cy="8613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C88C14F-5C5F-4D08-99A3-1B3229DC622F}"/>
              </a:ext>
            </a:extLst>
          </p:cNvPr>
          <p:cNvCxnSpPr/>
          <p:nvPr/>
        </p:nvCxnSpPr>
        <p:spPr>
          <a:xfrm flipH="1">
            <a:off x="228600" y="3125109"/>
            <a:ext cx="90058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B8FE806-1F6B-45D7-A3CE-7006E1B4932C}"/>
              </a:ext>
            </a:extLst>
          </p:cNvPr>
          <p:cNvCxnSpPr>
            <a:cxnSpLocks/>
          </p:cNvCxnSpPr>
          <p:nvPr/>
        </p:nvCxnSpPr>
        <p:spPr>
          <a:xfrm flipV="1">
            <a:off x="1454457" y="2565491"/>
            <a:ext cx="0" cy="937699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4E09CC0-7268-4F07-82DB-8B586FB8B531}"/>
              </a:ext>
            </a:extLst>
          </p:cNvPr>
          <p:cNvCxnSpPr>
            <a:cxnSpLocks/>
          </p:cNvCxnSpPr>
          <p:nvPr/>
        </p:nvCxnSpPr>
        <p:spPr>
          <a:xfrm flipH="1">
            <a:off x="307182" y="3472827"/>
            <a:ext cx="1154556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A75CB239-9A4A-40DD-B280-BACDCEAB9668}"/>
              </a:ext>
            </a:extLst>
          </p:cNvPr>
          <p:cNvSpPr/>
          <p:nvPr/>
        </p:nvSpPr>
        <p:spPr>
          <a:xfrm>
            <a:off x="404948" y="1530260"/>
            <a:ext cx="894849" cy="4528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Tunnel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806F18-6A5C-4A30-B594-50322A931083}"/>
              </a:ext>
            </a:extLst>
          </p:cNvPr>
          <p:cNvSpPr/>
          <p:nvPr/>
        </p:nvSpPr>
        <p:spPr>
          <a:xfrm>
            <a:off x="3142337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FABB894-8778-41AA-B405-91183DC9BD09}"/>
              </a:ext>
            </a:extLst>
          </p:cNvPr>
          <p:cNvSpPr/>
          <p:nvPr/>
        </p:nvSpPr>
        <p:spPr>
          <a:xfrm>
            <a:off x="4152125" y="4721714"/>
            <a:ext cx="894849" cy="1032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Power supplies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C39B961-3174-4023-8051-2841068247D0}"/>
              </a:ext>
            </a:extLst>
          </p:cNvPr>
          <p:cNvSpPr/>
          <p:nvPr/>
        </p:nvSpPr>
        <p:spPr>
          <a:xfrm>
            <a:off x="7606926" y="4462233"/>
            <a:ext cx="894849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Pump room</a:t>
            </a: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0B93870D-DCCB-4DBF-AE88-F3F756E7E98F}"/>
              </a:ext>
            </a:extLst>
          </p:cNvPr>
          <p:cNvSpPr/>
          <p:nvPr/>
        </p:nvSpPr>
        <p:spPr>
          <a:xfrm>
            <a:off x="528249" y="3865890"/>
            <a:ext cx="1088621" cy="142782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Reservoir tank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AB2163E-3F5C-4F24-AB0A-88472B97A9A4}"/>
              </a:ext>
            </a:extLst>
          </p:cNvPr>
          <p:cNvCxnSpPr>
            <a:cxnSpLocks/>
          </p:cNvCxnSpPr>
          <p:nvPr/>
        </p:nvCxnSpPr>
        <p:spPr>
          <a:xfrm flipH="1">
            <a:off x="404948" y="5629577"/>
            <a:ext cx="1491243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C471113-75FC-47A1-AB76-101C8A4E9E76}"/>
              </a:ext>
            </a:extLst>
          </p:cNvPr>
          <p:cNvCxnSpPr>
            <a:cxnSpLocks/>
          </p:cNvCxnSpPr>
          <p:nvPr/>
        </p:nvCxnSpPr>
        <p:spPr>
          <a:xfrm flipV="1">
            <a:off x="1959429" y="2282189"/>
            <a:ext cx="0" cy="132525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293349F-D70C-41B1-8805-4F449FA4A606}"/>
              </a:ext>
            </a:extLst>
          </p:cNvPr>
          <p:cNvCxnSpPr>
            <a:cxnSpLocks/>
          </p:cNvCxnSpPr>
          <p:nvPr/>
        </p:nvCxnSpPr>
        <p:spPr>
          <a:xfrm flipH="1">
            <a:off x="404948" y="3607447"/>
            <a:ext cx="1554481" cy="1778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8AE2EF8-CDE6-4AE6-BA90-10BDB2FC7ACF}"/>
              </a:ext>
            </a:extLst>
          </p:cNvPr>
          <p:cNvCxnSpPr>
            <a:cxnSpLocks/>
          </p:cNvCxnSpPr>
          <p:nvPr/>
        </p:nvCxnSpPr>
        <p:spPr>
          <a:xfrm flipV="1">
            <a:off x="400719" y="3625227"/>
            <a:ext cx="4229" cy="200435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D04D48F-19FF-4FCD-BED5-9F1254C5E658}"/>
              </a:ext>
            </a:extLst>
          </p:cNvPr>
          <p:cNvCxnSpPr>
            <a:cxnSpLocks/>
          </p:cNvCxnSpPr>
          <p:nvPr/>
        </p:nvCxnSpPr>
        <p:spPr>
          <a:xfrm flipV="1">
            <a:off x="2189432" y="1524002"/>
            <a:ext cx="0" cy="1798594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0661577-4241-48BB-84E1-195F6303C0A7}"/>
              </a:ext>
            </a:extLst>
          </p:cNvPr>
          <p:cNvCxnSpPr>
            <a:cxnSpLocks/>
          </p:cNvCxnSpPr>
          <p:nvPr/>
        </p:nvCxnSpPr>
        <p:spPr>
          <a:xfrm flipV="1">
            <a:off x="2189432" y="3320805"/>
            <a:ext cx="0" cy="1325258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3375FA1-A03D-493D-8854-F5DB77564571}"/>
              </a:ext>
            </a:extLst>
          </p:cNvPr>
          <p:cNvCxnSpPr>
            <a:cxnSpLocks/>
          </p:cNvCxnSpPr>
          <p:nvPr/>
        </p:nvCxnSpPr>
        <p:spPr>
          <a:xfrm flipV="1">
            <a:off x="2174262" y="1501180"/>
            <a:ext cx="4069784" cy="25611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lowchart: Sequential Access Storage 72">
            <a:extLst>
              <a:ext uri="{FF2B5EF4-FFF2-40B4-BE49-F238E27FC236}">
                <a16:creationId xmlns:a16="http://schemas.microsoft.com/office/drawing/2014/main" id="{20A02F2F-D757-4738-B769-0E892F9253DA}"/>
              </a:ext>
            </a:extLst>
          </p:cNvPr>
          <p:cNvSpPr/>
          <p:nvPr/>
        </p:nvSpPr>
        <p:spPr>
          <a:xfrm rot="10800000" flipH="1">
            <a:off x="3858524" y="857816"/>
            <a:ext cx="322217" cy="253090"/>
          </a:xfrm>
          <a:prstGeom prst="flowChartMagneticTap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644B1D3-B029-4C82-AB62-7C864F1F3F95}"/>
              </a:ext>
            </a:extLst>
          </p:cNvPr>
          <p:cNvCxnSpPr>
            <a:cxnSpLocks/>
          </p:cNvCxnSpPr>
          <p:nvPr/>
        </p:nvCxnSpPr>
        <p:spPr>
          <a:xfrm flipV="1">
            <a:off x="6244046" y="965334"/>
            <a:ext cx="0" cy="535846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268B952-DA29-41E9-8BD9-9EAEAF7D1535}"/>
              </a:ext>
            </a:extLst>
          </p:cNvPr>
          <p:cNvSpPr/>
          <p:nvPr/>
        </p:nvSpPr>
        <p:spPr>
          <a:xfrm rot="16200000">
            <a:off x="6962052" y="2119130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05263F3-6324-48E2-9397-99AA239E5D9F}"/>
              </a:ext>
            </a:extLst>
          </p:cNvPr>
          <p:cNvCxnSpPr>
            <a:cxnSpLocks/>
          </p:cNvCxnSpPr>
          <p:nvPr/>
        </p:nvCxnSpPr>
        <p:spPr>
          <a:xfrm flipH="1">
            <a:off x="3030584" y="3462980"/>
            <a:ext cx="3979237" cy="263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EFA0850-3556-4A4E-9226-07BE2E23E057}"/>
              </a:ext>
            </a:extLst>
          </p:cNvPr>
          <p:cNvCxnSpPr>
            <a:cxnSpLocks/>
          </p:cNvCxnSpPr>
          <p:nvPr/>
        </p:nvCxnSpPr>
        <p:spPr>
          <a:xfrm flipV="1">
            <a:off x="3030584" y="3503190"/>
            <a:ext cx="0" cy="21263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85F19CF-3AEF-44C3-9D2F-903B0D2C9525}"/>
              </a:ext>
            </a:extLst>
          </p:cNvPr>
          <p:cNvCxnSpPr/>
          <p:nvPr/>
        </p:nvCxnSpPr>
        <p:spPr>
          <a:xfrm flipH="1">
            <a:off x="2804228" y="5629577"/>
            <a:ext cx="2263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FA485A7-D1B5-4EDF-975F-5846BE0CC8EE}"/>
              </a:ext>
            </a:extLst>
          </p:cNvPr>
          <p:cNvCxnSpPr/>
          <p:nvPr/>
        </p:nvCxnSpPr>
        <p:spPr>
          <a:xfrm flipV="1">
            <a:off x="2656114" y="2944818"/>
            <a:ext cx="0" cy="1724135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9C0316B-DF1C-4D8B-9A97-ABD6D7309A29}"/>
              </a:ext>
            </a:extLst>
          </p:cNvPr>
          <p:cNvCxnSpPr>
            <a:cxnSpLocks/>
          </p:cNvCxnSpPr>
          <p:nvPr/>
        </p:nvCxnSpPr>
        <p:spPr>
          <a:xfrm flipH="1">
            <a:off x="2656115" y="2898501"/>
            <a:ext cx="4341222" cy="38739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3D848E64-B3EA-453B-A525-452B927BC5F2}"/>
              </a:ext>
            </a:extLst>
          </p:cNvPr>
          <p:cNvSpPr/>
          <p:nvPr/>
        </p:nvSpPr>
        <p:spPr>
          <a:xfrm rot="10800000">
            <a:off x="6858320" y="2984404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EB363F9E-265D-4AA1-8ED6-B70B45450DCE}"/>
              </a:ext>
            </a:extLst>
          </p:cNvPr>
          <p:cNvSpPr/>
          <p:nvPr/>
        </p:nvSpPr>
        <p:spPr>
          <a:xfrm>
            <a:off x="6858320" y="3172136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9D7CA9C-4296-4231-BBF7-F43F62FD3C0E}"/>
              </a:ext>
            </a:extLst>
          </p:cNvPr>
          <p:cNvCxnSpPr>
            <a:cxnSpLocks/>
          </p:cNvCxnSpPr>
          <p:nvPr/>
        </p:nvCxnSpPr>
        <p:spPr>
          <a:xfrm flipV="1">
            <a:off x="1072560" y="5293718"/>
            <a:ext cx="0" cy="33985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1DCF8FFE-1A3E-424A-B3B9-66D9154F3C6E}"/>
              </a:ext>
            </a:extLst>
          </p:cNvPr>
          <p:cNvSpPr/>
          <p:nvPr/>
        </p:nvSpPr>
        <p:spPr>
          <a:xfrm rot="16200000">
            <a:off x="4435005" y="3375448"/>
            <a:ext cx="259709" cy="22206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35A4BA70-80A4-4076-9507-7F571B824AA2}"/>
              </a:ext>
            </a:extLst>
          </p:cNvPr>
          <p:cNvSpPr/>
          <p:nvPr/>
        </p:nvSpPr>
        <p:spPr>
          <a:xfrm rot="5400000">
            <a:off x="4469694" y="2815463"/>
            <a:ext cx="259709" cy="22206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D5EE8853-D7DC-4FE9-B81E-0446E7837064}"/>
              </a:ext>
            </a:extLst>
          </p:cNvPr>
          <p:cNvSpPr/>
          <p:nvPr/>
        </p:nvSpPr>
        <p:spPr>
          <a:xfrm rot="10800000">
            <a:off x="2065202" y="3859055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4D5CF6D5-2720-4B54-ACF0-CD3A224532B9}"/>
              </a:ext>
            </a:extLst>
          </p:cNvPr>
          <p:cNvSpPr/>
          <p:nvPr/>
        </p:nvSpPr>
        <p:spPr>
          <a:xfrm>
            <a:off x="2065202" y="4046787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58FED05D-2B86-4815-8E0B-2C9370663761}"/>
              </a:ext>
            </a:extLst>
          </p:cNvPr>
          <p:cNvSpPr/>
          <p:nvPr/>
        </p:nvSpPr>
        <p:spPr>
          <a:xfrm rot="5400000">
            <a:off x="1963783" y="3957192"/>
            <a:ext cx="259709" cy="222069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E8448C8-50CB-41B7-A0B3-EA108D867EB5}"/>
              </a:ext>
            </a:extLst>
          </p:cNvPr>
          <p:cNvCxnSpPr>
            <a:cxnSpLocks/>
          </p:cNvCxnSpPr>
          <p:nvPr/>
        </p:nvCxnSpPr>
        <p:spPr>
          <a:xfrm flipH="1">
            <a:off x="1773392" y="4058646"/>
            <a:ext cx="23352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17EFA5C-216C-4DD1-B9F1-6DB3708B51C1}"/>
              </a:ext>
            </a:extLst>
          </p:cNvPr>
          <p:cNvCxnSpPr/>
          <p:nvPr/>
        </p:nvCxnSpPr>
        <p:spPr>
          <a:xfrm flipV="1">
            <a:off x="1773392" y="3607447"/>
            <a:ext cx="0" cy="45119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E05202C6-3810-4359-8F5E-895CC3100A8F}"/>
              </a:ext>
            </a:extLst>
          </p:cNvPr>
          <p:cNvSpPr/>
          <p:nvPr/>
        </p:nvSpPr>
        <p:spPr>
          <a:xfrm>
            <a:off x="6541925" y="838552"/>
            <a:ext cx="2060354" cy="253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https://www.aaon.com/LN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214A3AA-E10B-463A-9940-3228ACD88934}"/>
              </a:ext>
            </a:extLst>
          </p:cNvPr>
          <p:cNvSpPr/>
          <p:nvPr/>
        </p:nvSpPr>
        <p:spPr>
          <a:xfrm>
            <a:off x="1715589" y="809897"/>
            <a:ext cx="2098765" cy="1350220"/>
          </a:xfrm>
          <a:custGeom>
            <a:avLst/>
            <a:gdLst>
              <a:gd name="connsiteX0" fmla="*/ 2020388 w 2098765"/>
              <a:gd name="connsiteY0" fmla="*/ 287383 h 1350220"/>
              <a:gd name="connsiteX1" fmla="*/ 2063931 w 2098765"/>
              <a:gd name="connsiteY1" fmla="*/ 269966 h 1350220"/>
              <a:gd name="connsiteX2" fmla="*/ 2098765 w 2098765"/>
              <a:gd name="connsiteY2" fmla="*/ 217714 h 1350220"/>
              <a:gd name="connsiteX3" fmla="*/ 2037805 w 2098765"/>
              <a:gd name="connsiteY3" fmla="*/ 148046 h 1350220"/>
              <a:gd name="connsiteX4" fmla="*/ 2011680 w 2098765"/>
              <a:gd name="connsiteY4" fmla="*/ 121920 h 1350220"/>
              <a:gd name="connsiteX5" fmla="*/ 1854925 w 2098765"/>
              <a:gd name="connsiteY5" fmla="*/ 87086 h 1350220"/>
              <a:gd name="connsiteX6" fmla="*/ 1698171 w 2098765"/>
              <a:gd name="connsiteY6" fmla="*/ 60960 h 1350220"/>
              <a:gd name="connsiteX7" fmla="*/ 1672045 w 2098765"/>
              <a:gd name="connsiteY7" fmla="*/ 52252 h 1350220"/>
              <a:gd name="connsiteX8" fmla="*/ 1611085 w 2098765"/>
              <a:gd name="connsiteY8" fmla="*/ 43543 h 1350220"/>
              <a:gd name="connsiteX9" fmla="*/ 1567542 w 2098765"/>
              <a:gd name="connsiteY9" fmla="*/ 34834 h 1350220"/>
              <a:gd name="connsiteX10" fmla="*/ 1515291 w 2098765"/>
              <a:gd name="connsiteY10" fmla="*/ 26126 h 1350220"/>
              <a:gd name="connsiteX11" fmla="*/ 1454331 w 2098765"/>
              <a:gd name="connsiteY11" fmla="*/ 17417 h 1350220"/>
              <a:gd name="connsiteX12" fmla="*/ 1419497 w 2098765"/>
              <a:gd name="connsiteY12" fmla="*/ 8709 h 1350220"/>
              <a:gd name="connsiteX13" fmla="*/ 1332411 w 2098765"/>
              <a:gd name="connsiteY13" fmla="*/ 0 h 1350220"/>
              <a:gd name="connsiteX14" fmla="*/ 1262742 w 2098765"/>
              <a:gd name="connsiteY14" fmla="*/ 8709 h 1350220"/>
              <a:gd name="connsiteX15" fmla="*/ 1175657 w 2098765"/>
              <a:gd name="connsiteY15" fmla="*/ 26126 h 1350220"/>
              <a:gd name="connsiteX16" fmla="*/ 757645 w 2098765"/>
              <a:gd name="connsiteY16" fmla="*/ 34834 h 1350220"/>
              <a:gd name="connsiteX17" fmla="*/ 653142 w 2098765"/>
              <a:gd name="connsiteY17" fmla="*/ 43543 h 1350220"/>
              <a:gd name="connsiteX18" fmla="*/ 409302 w 2098765"/>
              <a:gd name="connsiteY18" fmla="*/ 52252 h 1350220"/>
              <a:gd name="connsiteX19" fmla="*/ 357051 w 2098765"/>
              <a:gd name="connsiteY19" fmla="*/ 60960 h 1350220"/>
              <a:gd name="connsiteX20" fmla="*/ 296091 w 2098765"/>
              <a:gd name="connsiteY20" fmla="*/ 78377 h 1350220"/>
              <a:gd name="connsiteX21" fmla="*/ 269965 w 2098765"/>
              <a:gd name="connsiteY21" fmla="*/ 95794 h 1350220"/>
              <a:gd name="connsiteX22" fmla="*/ 243840 w 2098765"/>
              <a:gd name="connsiteY22" fmla="*/ 104503 h 1350220"/>
              <a:gd name="connsiteX23" fmla="*/ 226422 w 2098765"/>
              <a:gd name="connsiteY23" fmla="*/ 121920 h 1350220"/>
              <a:gd name="connsiteX24" fmla="*/ 139337 w 2098765"/>
              <a:gd name="connsiteY24" fmla="*/ 148046 h 1350220"/>
              <a:gd name="connsiteX25" fmla="*/ 87085 w 2098765"/>
              <a:gd name="connsiteY25" fmla="*/ 182880 h 1350220"/>
              <a:gd name="connsiteX26" fmla="*/ 52251 w 2098765"/>
              <a:gd name="connsiteY26" fmla="*/ 235132 h 1350220"/>
              <a:gd name="connsiteX27" fmla="*/ 34834 w 2098765"/>
              <a:gd name="connsiteY27" fmla="*/ 287383 h 1350220"/>
              <a:gd name="connsiteX28" fmla="*/ 26125 w 2098765"/>
              <a:gd name="connsiteY28" fmla="*/ 330926 h 1350220"/>
              <a:gd name="connsiteX29" fmla="*/ 8708 w 2098765"/>
              <a:gd name="connsiteY29" fmla="*/ 461554 h 1350220"/>
              <a:gd name="connsiteX30" fmla="*/ 0 w 2098765"/>
              <a:gd name="connsiteY30" fmla="*/ 513806 h 1350220"/>
              <a:gd name="connsiteX31" fmla="*/ 8708 w 2098765"/>
              <a:gd name="connsiteY31" fmla="*/ 627017 h 1350220"/>
              <a:gd name="connsiteX32" fmla="*/ 26125 w 2098765"/>
              <a:gd name="connsiteY32" fmla="*/ 853440 h 1350220"/>
              <a:gd name="connsiteX33" fmla="*/ 34834 w 2098765"/>
              <a:gd name="connsiteY33" fmla="*/ 1071154 h 1350220"/>
              <a:gd name="connsiteX34" fmla="*/ 60960 w 2098765"/>
              <a:gd name="connsiteY34" fmla="*/ 1193074 h 1350220"/>
              <a:gd name="connsiteX35" fmla="*/ 78377 w 2098765"/>
              <a:gd name="connsiteY35" fmla="*/ 1245326 h 1350220"/>
              <a:gd name="connsiteX36" fmla="*/ 104502 w 2098765"/>
              <a:gd name="connsiteY36" fmla="*/ 1332412 h 1350220"/>
              <a:gd name="connsiteX37" fmla="*/ 156754 w 2098765"/>
              <a:gd name="connsiteY37" fmla="*/ 1349829 h 1350220"/>
              <a:gd name="connsiteX38" fmla="*/ 304800 w 2098765"/>
              <a:gd name="connsiteY38" fmla="*/ 1323703 h 1350220"/>
              <a:gd name="connsiteX39" fmla="*/ 322217 w 2098765"/>
              <a:gd name="connsiteY39" fmla="*/ 1297577 h 1350220"/>
              <a:gd name="connsiteX40" fmla="*/ 330925 w 2098765"/>
              <a:gd name="connsiteY40" fmla="*/ 1271452 h 1350220"/>
              <a:gd name="connsiteX41" fmla="*/ 357051 w 2098765"/>
              <a:gd name="connsiteY41" fmla="*/ 1227909 h 1350220"/>
              <a:gd name="connsiteX42" fmla="*/ 374468 w 2098765"/>
              <a:gd name="connsiteY42" fmla="*/ 1149532 h 1350220"/>
              <a:gd name="connsiteX43" fmla="*/ 383177 w 2098765"/>
              <a:gd name="connsiteY43" fmla="*/ 1114697 h 1350220"/>
              <a:gd name="connsiteX44" fmla="*/ 391885 w 2098765"/>
              <a:gd name="connsiteY44" fmla="*/ 1088572 h 1350220"/>
              <a:gd name="connsiteX45" fmla="*/ 418011 w 2098765"/>
              <a:gd name="connsiteY45" fmla="*/ 940526 h 1350220"/>
              <a:gd name="connsiteX46" fmla="*/ 409302 w 2098765"/>
              <a:gd name="connsiteY46" fmla="*/ 818606 h 1350220"/>
              <a:gd name="connsiteX47" fmla="*/ 400594 w 2098765"/>
              <a:gd name="connsiteY47" fmla="*/ 775063 h 1350220"/>
              <a:gd name="connsiteX48" fmla="*/ 391885 w 2098765"/>
              <a:gd name="connsiteY48" fmla="*/ 714103 h 1350220"/>
              <a:gd name="connsiteX49" fmla="*/ 400594 w 2098765"/>
              <a:gd name="connsiteY49" fmla="*/ 592183 h 1350220"/>
              <a:gd name="connsiteX50" fmla="*/ 409302 w 2098765"/>
              <a:gd name="connsiteY50" fmla="*/ 557349 h 1350220"/>
              <a:gd name="connsiteX51" fmla="*/ 426720 w 2098765"/>
              <a:gd name="connsiteY51" fmla="*/ 505097 h 1350220"/>
              <a:gd name="connsiteX52" fmla="*/ 444137 w 2098765"/>
              <a:gd name="connsiteY52" fmla="*/ 452846 h 1350220"/>
              <a:gd name="connsiteX53" fmla="*/ 470262 w 2098765"/>
              <a:gd name="connsiteY53" fmla="*/ 400594 h 1350220"/>
              <a:gd name="connsiteX54" fmla="*/ 478971 w 2098765"/>
              <a:gd name="connsiteY54" fmla="*/ 374469 h 1350220"/>
              <a:gd name="connsiteX55" fmla="*/ 548640 w 2098765"/>
              <a:gd name="connsiteY55" fmla="*/ 357052 h 1350220"/>
              <a:gd name="connsiteX56" fmla="*/ 600891 w 2098765"/>
              <a:gd name="connsiteY56" fmla="*/ 339634 h 1350220"/>
              <a:gd name="connsiteX57" fmla="*/ 627017 w 2098765"/>
              <a:gd name="connsiteY57" fmla="*/ 330926 h 1350220"/>
              <a:gd name="connsiteX58" fmla="*/ 653142 w 2098765"/>
              <a:gd name="connsiteY58" fmla="*/ 322217 h 1350220"/>
              <a:gd name="connsiteX59" fmla="*/ 905691 w 2098765"/>
              <a:gd name="connsiteY59" fmla="*/ 330926 h 1350220"/>
              <a:gd name="connsiteX60" fmla="*/ 1045028 w 2098765"/>
              <a:gd name="connsiteY60" fmla="*/ 339634 h 1350220"/>
              <a:gd name="connsiteX61" fmla="*/ 1254034 w 2098765"/>
              <a:gd name="connsiteY61" fmla="*/ 348343 h 1350220"/>
              <a:gd name="connsiteX62" fmla="*/ 1402080 w 2098765"/>
              <a:gd name="connsiteY62" fmla="*/ 365760 h 1350220"/>
              <a:gd name="connsiteX63" fmla="*/ 1506582 w 2098765"/>
              <a:gd name="connsiteY63" fmla="*/ 374469 h 1350220"/>
              <a:gd name="connsiteX64" fmla="*/ 1706880 w 2098765"/>
              <a:gd name="connsiteY64" fmla="*/ 383177 h 1350220"/>
              <a:gd name="connsiteX65" fmla="*/ 1924594 w 2098765"/>
              <a:gd name="connsiteY65" fmla="*/ 357052 h 1350220"/>
              <a:gd name="connsiteX66" fmla="*/ 1976845 w 2098765"/>
              <a:gd name="connsiteY66" fmla="*/ 339634 h 1350220"/>
              <a:gd name="connsiteX67" fmla="*/ 2002971 w 2098765"/>
              <a:gd name="connsiteY67" fmla="*/ 330926 h 1350220"/>
              <a:gd name="connsiteX68" fmla="*/ 2020388 w 2098765"/>
              <a:gd name="connsiteY68" fmla="*/ 287383 h 135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098765" h="1350220">
                <a:moveTo>
                  <a:pt x="2020388" y="287383"/>
                </a:moveTo>
                <a:cubicBezTo>
                  <a:pt x="2034902" y="281577"/>
                  <a:pt x="2052247" y="280352"/>
                  <a:pt x="2063931" y="269966"/>
                </a:cubicBezTo>
                <a:cubicBezTo>
                  <a:pt x="2079576" y="256059"/>
                  <a:pt x="2098765" y="217714"/>
                  <a:pt x="2098765" y="217714"/>
                </a:cubicBezTo>
                <a:cubicBezTo>
                  <a:pt x="2081028" y="146761"/>
                  <a:pt x="2106928" y="217172"/>
                  <a:pt x="2037805" y="148046"/>
                </a:cubicBezTo>
                <a:cubicBezTo>
                  <a:pt x="2029097" y="139337"/>
                  <a:pt x="2022446" y="127901"/>
                  <a:pt x="2011680" y="121920"/>
                </a:cubicBezTo>
                <a:cubicBezTo>
                  <a:pt x="1976356" y="102295"/>
                  <a:pt x="1880534" y="90287"/>
                  <a:pt x="1854925" y="87086"/>
                </a:cubicBezTo>
                <a:cubicBezTo>
                  <a:pt x="1811554" y="81664"/>
                  <a:pt x="1737785" y="74164"/>
                  <a:pt x="1698171" y="60960"/>
                </a:cubicBezTo>
                <a:cubicBezTo>
                  <a:pt x="1689462" y="58057"/>
                  <a:pt x="1681046" y="54052"/>
                  <a:pt x="1672045" y="52252"/>
                </a:cubicBezTo>
                <a:cubicBezTo>
                  <a:pt x="1651917" y="48227"/>
                  <a:pt x="1631332" y="46918"/>
                  <a:pt x="1611085" y="43543"/>
                </a:cubicBezTo>
                <a:cubicBezTo>
                  <a:pt x="1596485" y="41109"/>
                  <a:pt x="1582105" y="37482"/>
                  <a:pt x="1567542" y="34834"/>
                </a:cubicBezTo>
                <a:cubicBezTo>
                  <a:pt x="1550170" y="31675"/>
                  <a:pt x="1532743" y="28811"/>
                  <a:pt x="1515291" y="26126"/>
                </a:cubicBezTo>
                <a:cubicBezTo>
                  <a:pt x="1495003" y="23005"/>
                  <a:pt x="1474526" y="21089"/>
                  <a:pt x="1454331" y="17417"/>
                </a:cubicBezTo>
                <a:cubicBezTo>
                  <a:pt x="1442555" y="15276"/>
                  <a:pt x="1431345" y="10402"/>
                  <a:pt x="1419497" y="8709"/>
                </a:cubicBezTo>
                <a:cubicBezTo>
                  <a:pt x="1390617" y="4583"/>
                  <a:pt x="1361440" y="2903"/>
                  <a:pt x="1332411" y="0"/>
                </a:cubicBezTo>
                <a:cubicBezTo>
                  <a:pt x="1309188" y="2903"/>
                  <a:pt x="1285827" y="4861"/>
                  <a:pt x="1262742" y="8709"/>
                </a:cubicBezTo>
                <a:cubicBezTo>
                  <a:pt x="1233542" y="13576"/>
                  <a:pt x="1205254" y="25509"/>
                  <a:pt x="1175657" y="26126"/>
                </a:cubicBezTo>
                <a:lnTo>
                  <a:pt x="757645" y="34834"/>
                </a:lnTo>
                <a:cubicBezTo>
                  <a:pt x="722811" y="37737"/>
                  <a:pt x="688053" y="41797"/>
                  <a:pt x="653142" y="43543"/>
                </a:cubicBezTo>
                <a:cubicBezTo>
                  <a:pt x="571912" y="47605"/>
                  <a:pt x="490493" y="47476"/>
                  <a:pt x="409302" y="52252"/>
                </a:cubicBezTo>
                <a:cubicBezTo>
                  <a:pt x="391675" y="53289"/>
                  <a:pt x="374365" y="57497"/>
                  <a:pt x="357051" y="60960"/>
                </a:cubicBezTo>
                <a:cubicBezTo>
                  <a:pt x="329722" y="66426"/>
                  <a:pt x="320985" y="70079"/>
                  <a:pt x="296091" y="78377"/>
                </a:cubicBezTo>
                <a:cubicBezTo>
                  <a:pt x="287382" y="84183"/>
                  <a:pt x="279326" y="91113"/>
                  <a:pt x="269965" y="95794"/>
                </a:cubicBezTo>
                <a:cubicBezTo>
                  <a:pt x="261755" y="99899"/>
                  <a:pt x="251711" y="99780"/>
                  <a:pt x="243840" y="104503"/>
                </a:cubicBezTo>
                <a:cubicBezTo>
                  <a:pt x="236799" y="108727"/>
                  <a:pt x="233766" y="118248"/>
                  <a:pt x="226422" y="121920"/>
                </a:cubicBezTo>
                <a:cubicBezTo>
                  <a:pt x="205222" y="132520"/>
                  <a:pt x="164337" y="141796"/>
                  <a:pt x="139337" y="148046"/>
                </a:cubicBezTo>
                <a:cubicBezTo>
                  <a:pt x="121920" y="159657"/>
                  <a:pt x="98696" y="165463"/>
                  <a:pt x="87085" y="182880"/>
                </a:cubicBezTo>
                <a:cubicBezTo>
                  <a:pt x="75474" y="200297"/>
                  <a:pt x="58871" y="215273"/>
                  <a:pt x="52251" y="235132"/>
                </a:cubicBezTo>
                <a:cubicBezTo>
                  <a:pt x="46445" y="252549"/>
                  <a:pt x="38435" y="269380"/>
                  <a:pt x="34834" y="287383"/>
                </a:cubicBezTo>
                <a:cubicBezTo>
                  <a:pt x="31931" y="301897"/>
                  <a:pt x="28558" y="316326"/>
                  <a:pt x="26125" y="330926"/>
                </a:cubicBezTo>
                <a:cubicBezTo>
                  <a:pt x="16263" y="390096"/>
                  <a:pt x="17505" y="399975"/>
                  <a:pt x="8708" y="461554"/>
                </a:cubicBezTo>
                <a:cubicBezTo>
                  <a:pt x="6211" y="479034"/>
                  <a:pt x="2903" y="496389"/>
                  <a:pt x="0" y="513806"/>
                </a:cubicBezTo>
                <a:cubicBezTo>
                  <a:pt x="2903" y="551543"/>
                  <a:pt x="5429" y="589311"/>
                  <a:pt x="8708" y="627017"/>
                </a:cubicBezTo>
                <a:cubicBezTo>
                  <a:pt x="20973" y="768061"/>
                  <a:pt x="17312" y="672779"/>
                  <a:pt x="26125" y="853440"/>
                </a:cubicBezTo>
                <a:cubicBezTo>
                  <a:pt x="29664" y="925983"/>
                  <a:pt x="30158" y="998675"/>
                  <a:pt x="34834" y="1071154"/>
                </a:cubicBezTo>
                <a:cubicBezTo>
                  <a:pt x="36588" y="1098349"/>
                  <a:pt x="54020" y="1172254"/>
                  <a:pt x="60960" y="1193074"/>
                </a:cubicBezTo>
                <a:lnTo>
                  <a:pt x="78377" y="1245326"/>
                </a:lnTo>
                <a:cubicBezTo>
                  <a:pt x="81649" y="1271503"/>
                  <a:pt x="72801" y="1316561"/>
                  <a:pt x="104502" y="1332412"/>
                </a:cubicBezTo>
                <a:cubicBezTo>
                  <a:pt x="120923" y="1340623"/>
                  <a:pt x="156754" y="1349829"/>
                  <a:pt x="156754" y="1349829"/>
                </a:cubicBezTo>
                <a:cubicBezTo>
                  <a:pt x="205228" y="1346366"/>
                  <a:pt x="266322" y="1362181"/>
                  <a:pt x="304800" y="1323703"/>
                </a:cubicBezTo>
                <a:cubicBezTo>
                  <a:pt x="312201" y="1316302"/>
                  <a:pt x="316411" y="1306286"/>
                  <a:pt x="322217" y="1297577"/>
                </a:cubicBezTo>
                <a:cubicBezTo>
                  <a:pt x="325120" y="1288869"/>
                  <a:pt x="326202" y="1279323"/>
                  <a:pt x="330925" y="1271452"/>
                </a:cubicBezTo>
                <a:cubicBezTo>
                  <a:pt x="360769" y="1221711"/>
                  <a:pt x="339109" y="1290703"/>
                  <a:pt x="357051" y="1227909"/>
                </a:cubicBezTo>
                <a:cubicBezTo>
                  <a:pt x="367672" y="1190738"/>
                  <a:pt x="365488" y="1189942"/>
                  <a:pt x="374468" y="1149532"/>
                </a:cubicBezTo>
                <a:cubicBezTo>
                  <a:pt x="377064" y="1137848"/>
                  <a:pt x="379889" y="1126206"/>
                  <a:pt x="383177" y="1114697"/>
                </a:cubicBezTo>
                <a:cubicBezTo>
                  <a:pt x="385699" y="1105871"/>
                  <a:pt x="389821" y="1097516"/>
                  <a:pt x="391885" y="1088572"/>
                </a:cubicBezTo>
                <a:cubicBezTo>
                  <a:pt x="407966" y="1018885"/>
                  <a:pt x="408833" y="1004772"/>
                  <a:pt x="418011" y="940526"/>
                </a:cubicBezTo>
                <a:cubicBezTo>
                  <a:pt x="415108" y="899886"/>
                  <a:pt x="413567" y="859126"/>
                  <a:pt x="409302" y="818606"/>
                </a:cubicBezTo>
                <a:cubicBezTo>
                  <a:pt x="407752" y="803886"/>
                  <a:pt x="403027" y="789663"/>
                  <a:pt x="400594" y="775063"/>
                </a:cubicBezTo>
                <a:cubicBezTo>
                  <a:pt x="397220" y="754816"/>
                  <a:pt x="394788" y="734423"/>
                  <a:pt x="391885" y="714103"/>
                </a:cubicBezTo>
                <a:cubicBezTo>
                  <a:pt x="394788" y="673463"/>
                  <a:pt x="396095" y="632677"/>
                  <a:pt x="400594" y="592183"/>
                </a:cubicBezTo>
                <a:cubicBezTo>
                  <a:pt x="401916" y="580288"/>
                  <a:pt x="405863" y="568813"/>
                  <a:pt x="409302" y="557349"/>
                </a:cubicBezTo>
                <a:cubicBezTo>
                  <a:pt x="414578" y="539764"/>
                  <a:pt x="420914" y="522514"/>
                  <a:pt x="426720" y="505097"/>
                </a:cubicBezTo>
                <a:lnTo>
                  <a:pt x="444137" y="452846"/>
                </a:lnTo>
                <a:cubicBezTo>
                  <a:pt x="466025" y="387180"/>
                  <a:pt x="436499" y="468119"/>
                  <a:pt x="470262" y="400594"/>
                </a:cubicBezTo>
                <a:cubicBezTo>
                  <a:pt x="474367" y="392384"/>
                  <a:pt x="470947" y="378927"/>
                  <a:pt x="478971" y="374469"/>
                </a:cubicBezTo>
                <a:cubicBezTo>
                  <a:pt x="499896" y="362844"/>
                  <a:pt x="525931" y="364622"/>
                  <a:pt x="548640" y="357052"/>
                </a:cubicBezTo>
                <a:lnTo>
                  <a:pt x="600891" y="339634"/>
                </a:lnTo>
                <a:lnTo>
                  <a:pt x="627017" y="330926"/>
                </a:lnTo>
                <a:lnTo>
                  <a:pt x="653142" y="322217"/>
                </a:lnTo>
                <a:lnTo>
                  <a:pt x="905691" y="330926"/>
                </a:lnTo>
                <a:cubicBezTo>
                  <a:pt x="952181" y="332992"/>
                  <a:pt x="998550" y="337310"/>
                  <a:pt x="1045028" y="339634"/>
                </a:cubicBezTo>
                <a:lnTo>
                  <a:pt x="1254034" y="348343"/>
                </a:lnTo>
                <a:cubicBezTo>
                  <a:pt x="1330648" y="359288"/>
                  <a:pt x="1313368" y="357695"/>
                  <a:pt x="1402080" y="365760"/>
                </a:cubicBezTo>
                <a:cubicBezTo>
                  <a:pt x="1436891" y="368925"/>
                  <a:pt x="1471684" y="372475"/>
                  <a:pt x="1506582" y="374469"/>
                </a:cubicBezTo>
                <a:cubicBezTo>
                  <a:pt x="1573302" y="378282"/>
                  <a:pt x="1640114" y="380274"/>
                  <a:pt x="1706880" y="383177"/>
                </a:cubicBezTo>
                <a:cubicBezTo>
                  <a:pt x="1890669" y="373504"/>
                  <a:pt x="1819948" y="391934"/>
                  <a:pt x="1924594" y="357052"/>
                </a:cubicBezTo>
                <a:lnTo>
                  <a:pt x="1976845" y="339634"/>
                </a:lnTo>
                <a:lnTo>
                  <a:pt x="2002971" y="330926"/>
                </a:lnTo>
                <a:lnTo>
                  <a:pt x="2020388" y="287383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C4ADD86-82BB-4E72-BB20-A79D4AB0C047}"/>
              </a:ext>
            </a:extLst>
          </p:cNvPr>
          <p:cNvSpPr/>
          <p:nvPr/>
        </p:nvSpPr>
        <p:spPr>
          <a:xfrm>
            <a:off x="5947954" y="879722"/>
            <a:ext cx="505097" cy="687821"/>
          </a:xfrm>
          <a:custGeom>
            <a:avLst/>
            <a:gdLst>
              <a:gd name="connsiteX0" fmla="*/ 330926 w 505097"/>
              <a:gd name="connsiteY0" fmla="*/ 8552 h 687821"/>
              <a:gd name="connsiteX1" fmla="*/ 104503 w 505097"/>
              <a:gd name="connsiteY1" fmla="*/ 8552 h 687821"/>
              <a:gd name="connsiteX2" fmla="*/ 52252 w 505097"/>
              <a:gd name="connsiteY2" fmla="*/ 25969 h 687821"/>
              <a:gd name="connsiteX3" fmla="*/ 34835 w 505097"/>
              <a:gd name="connsiteY3" fmla="*/ 43387 h 687821"/>
              <a:gd name="connsiteX4" fmla="*/ 8709 w 505097"/>
              <a:gd name="connsiteY4" fmla="*/ 52095 h 687821"/>
              <a:gd name="connsiteX5" fmla="*/ 0 w 505097"/>
              <a:gd name="connsiteY5" fmla="*/ 78221 h 687821"/>
              <a:gd name="connsiteX6" fmla="*/ 8709 w 505097"/>
              <a:gd name="connsiteY6" fmla="*/ 374312 h 687821"/>
              <a:gd name="connsiteX7" fmla="*/ 34835 w 505097"/>
              <a:gd name="connsiteY7" fmla="*/ 478815 h 687821"/>
              <a:gd name="connsiteX8" fmla="*/ 52252 w 505097"/>
              <a:gd name="connsiteY8" fmla="*/ 504941 h 687821"/>
              <a:gd name="connsiteX9" fmla="*/ 69669 w 505097"/>
              <a:gd name="connsiteY9" fmla="*/ 557192 h 687821"/>
              <a:gd name="connsiteX10" fmla="*/ 78377 w 505097"/>
              <a:gd name="connsiteY10" fmla="*/ 583318 h 687821"/>
              <a:gd name="connsiteX11" fmla="*/ 174172 w 505097"/>
              <a:gd name="connsiteY11" fmla="*/ 661695 h 687821"/>
              <a:gd name="connsiteX12" fmla="*/ 200297 w 505097"/>
              <a:gd name="connsiteY12" fmla="*/ 670404 h 687821"/>
              <a:gd name="connsiteX13" fmla="*/ 269966 w 505097"/>
              <a:gd name="connsiteY13" fmla="*/ 687821 h 687821"/>
              <a:gd name="connsiteX14" fmla="*/ 383177 w 505097"/>
              <a:gd name="connsiteY14" fmla="*/ 679112 h 687821"/>
              <a:gd name="connsiteX15" fmla="*/ 435429 w 505097"/>
              <a:gd name="connsiteY15" fmla="*/ 644278 h 687821"/>
              <a:gd name="connsiteX16" fmla="*/ 452846 w 505097"/>
              <a:gd name="connsiteY16" fmla="*/ 565901 h 687821"/>
              <a:gd name="connsiteX17" fmla="*/ 470263 w 505097"/>
              <a:gd name="connsiteY17" fmla="*/ 478815 h 687821"/>
              <a:gd name="connsiteX18" fmla="*/ 487680 w 505097"/>
              <a:gd name="connsiteY18" fmla="*/ 452689 h 687821"/>
              <a:gd name="connsiteX19" fmla="*/ 505097 w 505097"/>
              <a:gd name="connsiteY19" fmla="*/ 400438 h 687821"/>
              <a:gd name="connsiteX20" fmla="*/ 487680 w 505097"/>
              <a:gd name="connsiteY20" fmla="*/ 304644 h 687821"/>
              <a:gd name="connsiteX21" fmla="*/ 478972 w 505097"/>
              <a:gd name="connsiteY21" fmla="*/ 269809 h 687821"/>
              <a:gd name="connsiteX22" fmla="*/ 461555 w 505097"/>
              <a:gd name="connsiteY22" fmla="*/ 243684 h 687821"/>
              <a:gd name="connsiteX23" fmla="*/ 452846 w 505097"/>
              <a:gd name="connsiteY23" fmla="*/ 217558 h 687821"/>
              <a:gd name="connsiteX24" fmla="*/ 418012 w 505097"/>
              <a:gd name="connsiteY24" fmla="*/ 165307 h 687821"/>
              <a:gd name="connsiteX25" fmla="*/ 374469 w 505097"/>
              <a:gd name="connsiteY25" fmla="*/ 86929 h 687821"/>
              <a:gd name="connsiteX26" fmla="*/ 348343 w 505097"/>
              <a:gd name="connsiteY26" fmla="*/ 69512 h 687821"/>
              <a:gd name="connsiteX27" fmla="*/ 330926 w 505097"/>
              <a:gd name="connsiteY27" fmla="*/ 43387 h 687821"/>
              <a:gd name="connsiteX28" fmla="*/ 330926 w 505097"/>
              <a:gd name="connsiteY28" fmla="*/ 8552 h 6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5097" h="687821">
                <a:moveTo>
                  <a:pt x="330926" y="8552"/>
                </a:moveTo>
                <a:cubicBezTo>
                  <a:pt x="293189" y="2746"/>
                  <a:pt x="194750" y="-7374"/>
                  <a:pt x="104503" y="8552"/>
                </a:cubicBezTo>
                <a:cubicBezTo>
                  <a:pt x="86423" y="11742"/>
                  <a:pt x="52252" y="25969"/>
                  <a:pt x="52252" y="25969"/>
                </a:cubicBezTo>
                <a:cubicBezTo>
                  <a:pt x="46446" y="31775"/>
                  <a:pt x="41876" y="39163"/>
                  <a:pt x="34835" y="43387"/>
                </a:cubicBezTo>
                <a:cubicBezTo>
                  <a:pt x="26964" y="48110"/>
                  <a:pt x="15200" y="45604"/>
                  <a:pt x="8709" y="52095"/>
                </a:cubicBezTo>
                <a:cubicBezTo>
                  <a:pt x="2218" y="58586"/>
                  <a:pt x="2903" y="69512"/>
                  <a:pt x="0" y="78221"/>
                </a:cubicBezTo>
                <a:cubicBezTo>
                  <a:pt x="2903" y="176918"/>
                  <a:pt x="3778" y="275696"/>
                  <a:pt x="8709" y="374312"/>
                </a:cubicBezTo>
                <a:cubicBezTo>
                  <a:pt x="9768" y="395493"/>
                  <a:pt x="22924" y="460948"/>
                  <a:pt x="34835" y="478815"/>
                </a:cubicBezTo>
                <a:lnTo>
                  <a:pt x="52252" y="504941"/>
                </a:lnTo>
                <a:lnTo>
                  <a:pt x="69669" y="557192"/>
                </a:lnTo>
                <a:cubicBezTo>
                  <a:pt x="72572" y="565901"/>
                  <a:pt x="71886" y="576827"/>
                  <a:pt x="78377" y="583318"/>
                </a:cubicBezTo>
                <a:cubicBezTo>
                  <a:pt x="102732" y="607673"/>
                  <a:pt x="139504" y="650138"/>
                  <a:pt x="174172" y="661695"/>
                </a:cubicBezTo>
                <a:cubicBezTo>
                  <a:pt x="182880" y="664598"/>
                  <a:pt x="191392" y="668178"/>
                  <a:pt x="200297" y="670404"/>
                </a:cubicBezTo>
                <a:lnTo>
                  <a:pt x="269966" y="687821"/>
                </a:lnTo>
                <a:cubicBezTo>
                  <a:pt x="307703" y="684918"/>
                  <a:pt x="346575" y="688744"/>
                  <a:pt x="383177" y="679112"/>
                </a:cubicBezTo>
                <a:cubicBezTo>
                  <a:pt x="403421" y="673785"/>
                  <a:pt x="435429" y="644278"/>
                  <a:pt x="435429" y="644278"/>
                </a:cubicBezTo>
                <a:cubicBezTo>
                  <a:pt x="448961" y="603678"/>
                  <a:pt x="444088" y="622826"/>
                  <a:pt x="452846" y="565901"/>
                </a:cubicBezTo>
                <a:cubicBezTo>
                  <a:pt x="456411" y="542728"/>
                  <a:pt x="457945" y="503451"/>
                  <a:pt x="470263" y="478815"/>
                </a:cubicBezTo>
                <a:cubicBezTo>
                  <a:pt x="474944" y="469453"/>
                  <a:pt x="483429" y="462253"/>
                  <a:pt x="487680" y="452689"/>
                </a:cubicBezTo>
                <a:cubicBezTo>
                  <a:pt x="495136" y="435912"/>
                  <a:pt x="505097" y="400438"/>
                  <a:pt x="505097" y="400438"/>
                </a:cubicBezTo>
                <a:cubicBezTo>
                  <a:pt x="490685" y="285133"/>
                  <a:pt x="505581" y="367299"/>
                  <a:pt x="487680" y="304644"/>
                </a:cubicBezTo>
                <a:cubicBezTo>
                  <a:pt x="484392" y="293136"/>
                  <a:pt x="483687" y="280810"/>
                  <a:pt x="478972" y="269809"/>
                </a:cubicBezTo>
                <a:cubicBezTo>
                  <a:pt x="474849" y="260189"/>
                  <a:pt x="466236" y="253045"/>
                  <a:pt x="461555" y="243684"/>
                </a:cubicBezTo>
                <a:cubicBezTo>
                  <a:pt x="457450" y="235473"/>
                  <a:pt x="457304" y="225583"/>
                  <a:pt x="452846" y="217558"/>
                </a:cubicBezTo>
                <a:cubicBezTo>
                  <a:pt x="442680" y="199260"/>
                  <a:pt x="424632" y="185165"/>
                  <a:pt x="418012" y="165307"/>
                </a:cubicBezTo>
                <a:cubicBezTo>
                  <a:pt x="408937" y="138083"/>
                  <a:pt x="400134" y="104039"/>
                  <a:pt x="374469" y="86929"/>
                </a:cubicBezTo>
                <a:lnTo>
                  <a:pt x="348343" y="69512"/>
                </a:lnTo>
                <a:cubicBezTo>
                  <a:pt x="342537" y="60804"/>
                  <a:pt x="337464" y="51560"/>
                  <a:pt x="330926" y="43387"/>
                </a:cubicBezTo>
                <a:cubicBezTo>
                  <a:pt x="325797" y="36976"/>
                  <a:pt x="368663" y="14358"/>
                  <a:pt x="330926" y="8552"/>
                </a:cubicBezTo>
                <a:close/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400DAC-BBD8-4388-A2BF-FF8E484FB856}"/>
              </a:ext>
            </a:extLst>
          </p:cNvPr>
          <p:cNvCxnSpPr>
            <a:cxnSpLocks/>
          </p:cNvCxnSpPr>
          <p:nvPr/>
        </p:nvCxnSpPr>
        <p:spPr>
          <a:xfrm flipH="1" flipV="1">
            <a:off x="2655749" y="1437640"/>
            <a:ext cx="513805" cy="321799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19480A51-E361-4F08-8F69-99F01858553A}"/>
              </a:ext>
            </a:extLst>
          </p:cNvPr>
          <p:cNvSpPr/>
          <p:nvPr/>
        </p:nvSpPr>
        <p:spPr>
          <a:xfrm>
            <a:off x="3160802" y="1341119"/>
            <a:ext cx="1794662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 existing piping on roof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21195DA-387A-4521-A7FD-C43B99FCBAF0}"/>
              </a:ext>
            </a:extLst>
          </p:cNvPr>
          <p:cNvCxnSpPr>
            <a:cxnSpLocks/>
          </p:cNvCxnSpPr>
          <p:nvPr/>
        </p:nvCxnSpPr>
        <p:spPr>
          <a:xfrm flipV="1">
            <a:off x="4785723" y="1573430"/>
            <a:ext cx="1428471" cy="342546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C40D35E8-021A-45CB-BDCC-6E96062DAB23}"/>
              </a:ext>
            </a:extLst>
          </p:cNvPr>
          <p:cNvSpPr/>
          <p:nvPr/>
        </p:nvSpPr>
        <p:spPr>
          <a:xfrm>
            <a:off x="3340445" y="3453996"/>
            <a:ext cx="1794662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4”-5” IPS lines (new)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958728C-06E4-4E99-B7F3-4B1BE0F6A9DB}"/>
              </a:ext>
            </a:extLst>
          </p:cNvPr>
          <p:cNvCxnSpPr>
            <a:cxnSpLocks/>
          </p:cNvCxnSpPr>
          <p:nvPr/>
        </p:nvCxnSpPr>
        <p:spPr>
          <a:xfrm flipH="1" flipV="1">
            <a:off x="3098570" y="3584951"/>
            <a:ext cx="513805" cy="321799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CE51D4B-1469-43E6-9A9D-3B30C2CEC46B}"/>
              </a:ext>
            </a:extLst>
          </p:cNvPr>
          <p:cNvCxnSpPr>
            <a:cxnSpLocks/>
          </p:cNvCxnSpPr>
          <p:nvPr/>
        </p:nvCxnSpPr>
        <p:spPr>
          <a:xfrm flipH="1" flipV="1">
            <a:off x="3877915" y="3002208"/>
            <a:ext cx="331240" cy="683800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26001EA-A149-4FA1-B3B6-90404FA6F9D8}"/>
              </a:ext>
            </a:extLst>
          </p:cNvPr>
          <p:cNvCxnSpPr>
            <a:cxnSpLocks/>
          </p:cNvCxnSpPr>
          <p:nvPr/>
        </p:nvCxnSpPr>
        <p:spPr>
          <a:xfrm flipV="1">
            <a:off x="7202941" y="3027769"/>
            <a:ext cx="0" cy="389689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884832FD-8A44-4DC8-8535-39D9B9102FE6}"/>
              </a:ext>
            </a:extLst>
          </p:cNvPr>
          <p:cNvSpPr/>
          <p:nvPr/>
        </p:nvSpPr>
        <p:spPr>
          <a:xfrm>
            <a:off x="7038442" y="2796643"/>
            <a:ext cx="1794662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~400 </a:t>
            </a:r>
            <a:r>
              <a:rPr lang="en-US" sz="1400" dirty="0" err="1">
                <a:solidFill>
                  <a:schemeClr val="tx1"/>
                </a:solidFill>
              </a:rPr>
              <a:t>Gpm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7B2967A-89BA-4C55-BA42-329730E697AE}"/>
              </a:ext>
            </a:extLst>
          </p:cNvPr>
          <p:cNvCxnSpPr>
            <a:cxnSpLocks/>
          </p:cNvCxnSpPr>
          <p:nvPr/>
        </p:nvCxnSpPr>
        <p:spPr>
          <a:xfrm flipH="1">
            <a:off x="5658410" y="3598552"/>
            <a:ext cx="358004" cy="652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02DF87D-7261-4BBD-9291-9B94C6E7F18E}"/>
              </a:ext>
            </a:extLst>
          </p:cNvPr>
          <p:cNvSpPr/>
          <p:nvPr/>
        </p:nvSpPr>
        <p:spPr>
          <a:xfrm>
            <a:off x="2244848" y="2491673"/>
            <a:ext cx="1130566" cy="5229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~500 </a:t>
            </a:r>
            <a:r>
              <a:rPr lang="en-US" sz="1400" dirty="0" err="1">
                <a:solidFill>
                  <a:schemeClr val="tx1"/>
                </a:solidFill>
              </a:rPr>
              <a:t>Gpm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508343A-DC90-419A-9B7E-0470810DE4EF}"/>
              </a:ext>
            </a:extLst>
          </p:cNvPr>
          <p:cNvCxnSpPr>
            <a:cxnSpLocks/>
          </p:cNvCxnSpPr>
          <p:nvPr/>
        </p:nvCxnSpPr>
        <p:spPr>
          <a:xfrm flipH="1">
            <a:off x="2284078" y="2640457"/>
            <a:ext cx="3654" cy="320999"/>
          </a:xfrm>
          <a:prstGeom prst="straightConnector1">
            <a:avLst/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03579EB-22BA-4811-8356-542E2B2FAC07}"/>
              </a:ext>
            </a:extLst>
          </p:cNvPr>
          <p:cNvCxnSpPr/>
          <p:nvPr/>
        </p:nvCxnSpPr>
        <p:spPr>
          <a:xfrm>
            <a:off x="307182" y="5753902"/>
            <a:ext cx="2801060" cy="0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14DC46A-A3F6-42E7-B727-529B8858B230}"/>
              </a:ext>
            </a:extLst>
          </p:cNvPr>
          <p:cNvCxnSpPr/>
          <p:nvPr/>
        </p:nvCxnSpPr>
        <p:spPr>
          <a:xfrm flipV="1">
            <a:off x="307182" y="5494421"/>
            <a:ext cx="0" cy="244525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B2017E2B-BFDC-4B75-830F-231C654768D5}"/>
              </a:ext>
            </a:extLst>
          </p:cNvPr>
          <p:cNvCxnSpPr/>
          <p:nvPr/>
        </p:nvCxnSpPr>
        <p:spPr>
          <a:xfrm flipV="1">
            <a:off x="3108242" y="5497901"/>
            <a:ext cx="0" cy="244525"/>
          </a:xfrm>
          <a:prstGeom prst="line">
            <a:avLst/>
          </a:prstGeom>
          <a:ln>
            <a:solidFill>
              <a:srgbClr val="0F2D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Curved 108">
            <a:extLst>
              <a:ext uri="{FF2B5EF4-FFF2-40B4-BE49-F238E27FC236}">
                <a16:creationId xmlns:a16="http://schemas.microsoft.com/office/drawing/2014/main" id="{0AC325D3-ED94-4ACA-A24C-7E6C8151D574}"/>
              </a:ext>
            </a:extLst>
          </p:cNvPr>
          <p:cNvCxnSpPr>
            <a:cxnSpLocks/>
          </p:cNvCxnSpPr>
          <p:nvPr/>
        </p:nvCxnSpPr>
        <p:spPr>
          <a:xfrm rot="10800000">
            <a:off x="316593" y="5896242"/>
            <a:ext cx="719364" cy="235134"/>
          </a:xfrm>
          <a:prstGeom prst="curvedConnector3">
            <a:avLst>
              <a:gd name="adj1" fmla="val 133531"/>
            </a:avLst>
          </a:prstGeom>
          <a:ln>
            <a:solidFill>
              <a:srgbClr val="00308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DBC12E1-164C-47E3-8ED3-9B7D637825A4}"/>
              </a:ext>
            </a:extLst>
          </p:cNvPr>
          <p:cNvSpPr/>
          <p:nvPr/>
        </p:nvSpPr>
        <p:spPr>
          <a:xfrm>
            <a:off x="527198" y="5603562"/>
            <a:ext cx="2094543" cy="10321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6’ X6’ skid</a:t>
            </a:r>
          </a:p>
        </p:txBody>
      </p:sp>
    </p:spTree>
    <p:extLst>
      <p:ext uri="{BB962C8B-B14F-4D97-AF65-F5344CB8AC3E}">
        <p14:creationId xmlns:p14="http://schemas.microsoft.com/office/powerpoint/2010/main" val="263749555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2363</TotalTime>
  <Words>156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MS2 LCW system reconfiguration</vt:lpstr>
      <vt:lpstr>Outline</vt:lpstr>
      <vt:lpstr>Outline</vt:lpstr>
      <vt:lpstr>Outline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input for development of H + O recombination system for RAW skids</dc:title>
  <dc:creator>James Hylen</dc:creator>
  <cp:lastModifiedBy>Abhishek Deshpande</cp:lastModifiedBy>
  <cp:revision>51</cp:revision>
  <cp:lastPrinted>2014-01-20T19:40:21Z</cp:lastPrinted>
  <dcterms:created xsi:type="dcterms:W3CDTF">2019-09-06T18:21:46Z</dcterms:created>
  <dcterms:modified xsi:type="dcterms:W3CDTF">2020-02-14T17:42:09Z</dcterms:modified>
</cp:coreProperties>
</file>